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4"/>
  </p:sldMasterIdLst>
  <p:notesMasterIdLst>
    <p:notesMasterId r:id="rId50"/>
  </p:notesMasterIdLst>
  <p:sldIdLst>
    <p:sldId id="256" r:id="rId5"/>
    <p:sldId id="288" r:id="rId6"/>
    <p:sldId id="257" r:id="rId7"/>
    <p:sldId id="282" r:id="rId8"/>
    <p:sldId id="306" r:id="rId9"/>
    <p:sldId id="303" r:id="rId10"/>
    <p:sldId id="308" r:id="rId11"/>
    <p:sldId id="287" r:id="rId12"/>
    <p:sldId id="263" r:id="rId13"/>
    <p:sldId id="262" r:id="rId14"/>
    <p:sldId id="270" r:id="rId15"/>
    <p:sldId id="261" r:id="rId16"/>
    <p:sldId id="268" r:id="rId17"/>
    <p:sldId id="271" r:id="rId18"/>
    <p:sldId id="285" r:id="rId19"/>
    <p:sldId id="283" r:id="rId20"/>
    <p:sldId id="286" r:id="rId21"/>
    <p:sldId id="280" r:id="rId22"/>
    <p:sldId id="274" r:id="rId23"/>
    <p:sldId id="258" r:id="rId24"/>
    <p:sldId id="269" r:id="rId25"/>
    <p:sldId id="272" r:id="rId26"/>
    <p:sldId id="304" r:id="rId27"/>
    <p:sldId id="259" r:id="rId28"/>
    <p:sldId id="281" r:id="rId29"/>
    <p:sldId id="296" r:id="rId30"/>
    <p:sldId id="299" r:id="rId31"/>
    <p:sldId id="307" r:id="rId32"/>
    <p:sldId id="290" r:id="rId33"/>
    <p:sldId id="294" r:id="rId34"/>
    <p:sldId id="295" r:id="rId35"/>
    <p:sldId id="291" r:id="rId36"/>
    <p:sldId id="300" r:id="rId37"/>
    <p:sldId id="301" r:id="rId38"/>
    <p:sldId id="302" r:id="rId39"/>
    <p:sldId id="293" r:id="rId40"/>
    <p:sldId id="305" r:id="rId41"/>
    <p:sldId id="289" r:id="rId42"/>
    <p:sldId id="309" r:id="rId43"/>
    <p:sldId id="275" r:id="rId44"/>
    <p:sldId id="279" r:id="rId45"/>
    <p:sldId id="267" r:id="rId46"/>
    <p:sldId id="277" r:id="rId47"/>
    <p:sldId id="310" r:id="rId48"/>
    <p:sldId id="311" r:id="rId4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14ECC72-BB65-4CA4-B532-8B4FEEFC0A06}" v="29" dt="2022-02-15T06:34:42.58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660"/>
  </p:normalViewPr>
  <p:slideViewPr>
    <p:cSldViewPr snapToGrid="0">
      <p:cViewPr varScale="1">
        <p:scale>
          <a:sx n="68" d="100"/>
          <a:sy n="68" d="100"/>
        </p:scale>
        <p:origin x="816"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notesMaster" Target="notesMasters/notesMaster1.xml"/><Relationship Id="rId55"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microsoft.com/office/2015/10/relationships/revisionInfo" Target="revisionInfo.xml"/><Relationship Id="rId8" Type="http://schemas.openxmlformats.org/officeDocument/2006/relationships/slide" Target="slides/slide4.xml"/><Relationship Id="rId51" Type="http://schemas.openxmlformats.org/officeDocument/2006/relationships/presProps" Target="presProps.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mantha Davis" userId="a1c59295-09c4-40e3-8514-c750f84f40b1" providerId="ADAL" clId="{D14ECC72-BB65-4CA4-B532-8B4FEEFC0A06}"/>
    <pc:docChg chg="undo custSel addSld delSld modSld sldOrd">
      <pc:chgData name="Samantha Davis" userId="a1c59295-09c4-40e3-8514-c750f84f40b1" providerId="ADAL" clId="{D14ECC72-BB65-4CA4-B532-8B4FEEFC0A06}" dt="2022-02-17T20:53:08.543" v="17720" actId="20577"/>
      <pc:docMkLst>
        <pc:docMk/>
      </pc:docMkLst>
      <pc:sldChg chg="addSp modSp mod setBg addAnim setClrOvrMap">
        <pc:chgData name="Samantha Davis" userId="a1c59295-09c4-40e3-8514-c750f84f40b1" providerId="ADAL" clId="{D14ECC72-BB65-4CA4-B532-8B4FEEFC0A06}" dt="2022-02-15T06:34:42.589" v="17062" actId="20577"/>
        <pc:sldMkLst>
          <pc:docMk/>
          <pc:sldMk cId="3606807568" sldId="256"/>
        </pc:sldMkLst>
        <pc:spChg chg="mod">
          <ac:chgData name="Samantha Davis" userId="a1c59295-09c4-40e3-8514-c750f84f40b1" providerId="ADAL" clId="{D14ECC72-BB65-4CA4-B532-8B4FEEFC0A06}" dt="2022-02-15T06:34:42.589" v="17062" actId="20577"/>
          <ac:spMkLst>
            <pc:docMk/>
            <pc:sldMk cId="3606807568" sldId="256"/>
            <ac:spMk id="2" creationId="{364F2241-2DCB-4C54-9CCC-2E9B73F1E23A}"/>
          </ac:spMkLst>
        </pc:spChg>
        <pc:spChg chg="mod">
          <ac:chgData name="Samantha Davis" userId="a1c59295-09c4-40e3-8514-c750f84f40b1" providerId="ADAL" clId="{D14ECC72-BB65-4CA4-B532-8B4FEEFC0A06}" dt="2022-02-13T01:02:01.936" v="4327" actId="26606"/>
          <ac:spMkLst>
            <pc:docMk/>
            <pc:sldMk cId="3606807568" sldId="256"/>
            <ac:spMk id="3" creationId="{AC3C2B78-8FF7-49D4-82D2-161CCC74F0C0}"/>
          </ac:spMkLst>
        </pc:spChg>
        <pc:picChg chg="add">
          <ac:chgData name="Samantha Davis" userId="a1c59295-09c4-40e3-8514-c750f84f40b1" providerId="ADAL" clId="{D14ECC72-BB65-4CA4-B532-8B4FEEFC0A06}" dt="2022-02-13T01:02:01.936" v="4327" actId="26606"/>
          <ac:picMkLst>
            <pc:docMk/>
            <pc:sldMk cId="3606807568" sldId="256"/>
            <ac:picMk id="5" creationId="{0FCB3E3B-44DF-498B-94F0-6E60500B071F}"/>
          </ac:picMkLst>
        </pc:picChg>
      </pc:sldChg>
      <pc:sldChg chg="modSp mod modNotesTx">
        <pc:chgData name="Samantha Davis" userId="a1c59295-09c4-40e3-8514-c750f84f40b1" providerId="ADAL" clId="{D14ECC72-BB65-4CA4-B532-8B4FEEFC0A06}" dt="2022-02-15T06:39:25.539" v="17100" actId="20577"/>
        <pc:sldMkLst>
          <pc:docMk/>
          <pc:sldMk cId="1062693646" sldId="257"/>
        </pc:sldMkLst>
        <pc:spChg chg="mod">
          <ac:chgData name="Samantha Davis" userId="a1c59295-09c4-40e3-8514-c750f84f40b1" providerId="ADAL" clId="{D14ECC72-BB65-4CA4-B532-8B4FEEFC0A06}" dt="2022-02-13T05:00:56.442" v="10507" actId="20577"/>
          <ac:spMkLst>
            <pc:docMk/>
            <pc:sldMk cId="1062693646" sldId="257"/>
            <ac:spMk id="2" creationId="{3E740798-6558-424C-B30B-577F47825999}"/>
          </ac:spMkLst>
        </pc:spChg>
        <pc:spChg chg="mod">
          <ac:chgData name="Samantha Davis" userId="a1c59295-09c4-40e3-8514-c750f84f40b1" providerId="ADAL" clId="{D14ECC72-BB65-4CA4-B532-8B4FEEFC0A06}" dt="2022-02-15T06:39:25.539" v="17100" actId="20577"/>
          <ac:spMkLst>
            <pc:docMk/>
            <pc:sldMk cId="1062693646" sldId="257"/>
            <ac:spMk id="3" creationId="{96A567E6-DECE-4E99-B4BA-253100BDCEEA}"/>
          </ac:spMkLst>
        </pc:spChg>
      </pc:sldChg>
      <pc:sldChg chg="modSp mod">
        <pc:chgData name="Samantha Davis" userId="a1c59295-09c4-40e3-8514-c750f84f40b1" providerId="ADAL" clId="{D14ECC72-BB65-4CA4-B532-8B4FEEFC0A06}" dt="2022-02-13T05:17:50.648" v="11392" actId="5793"/>
        <pc:sldMkLst>
          <pc:docMk/>
          <pc:sldMk cId="2910825526" sldId="258"/>
        </pc:sldMkLst>
        <pc:spChg chg="mod">
          <ac:chgData name="Samantha Davis" userId="a1c59295-09c4-40e3-8514-c750f84f40b1" providerId="ADAL" clId="{D14ECC72-BB65-4CA4-B532-8B4FEEFC0A06}" dt="2022-02-13T05:17:50.648" v="11392" actId="5793"/>
          <ac:spMkLst>
            <pc:docMk/>
            <pc:sldMk cId="2910825526" sldId="258"/>
            <ac:spMk id="2" creationId="{66249BF4-9247-4C59-BD9A-E0FA7525B31E}"/>
          </ac:spMkLst>
        </pc:spChg>
        <pc:spChg chg="mod">
          <ac:chgData name="Samantha Davis" userId="a1c59295-09c4-40e3-8514-c750f84f40b1" providerId="ADAL" clId="{D14ECC72-BB65-4CA4-B532-8B4FEEFC0A06}" dt="2022-02-13T05:17:11.275" v="11384" actId="20577"/>
          <ac:spMkLst>
            <pc:docMk/>
            <pc:sldMk cId="2910825526" sldId="258"/>
            <ac:spMk id="3" creationId="{AB712792-3B0E-4624-B42E-7F756FD2B75A}"/>
          </ac:spMkLst>
        </pc:spChg>
      </pc:sldChg>
      <pc:sldChg chg="modSp mod modNotesTx">
        <pc:chgData name="Samantha Davis" userId="a1c59295-09c4-40e3-8514-c750f84f40b1" providerId="ADAL" clId="{D14ECC72-BB65-4CA4-B532-8B4FEEFC0A06}" dt="2022-02-15T04:57:42.557" v="14834" actId="20577"/>
        <pc:sldMkLst>
          <pc:docMk/>
          <pc:sldMk cId="3454133668" sldId="259"/>
        </pc:sldMkLst>
        <pc:spChg chg="mod">
          <ac:chgData name="Samantha Davis" userId="a1c59295-09c4-40e3-8514-c750f84f40b1" providerId="ADAL" clId="{D14ECC72-BB65-4CA4-B532-8B4FEEFC0A06}" dt="2022-02-15T04:57:42.557" v="14834" actId="20577"/>
          <ac:spMkLst>
            <pc:docMk/>
            <pc:sldMk cId="3454133668" sldId="259"/>
            <ac:spMk id="3" creationId="{7D91FF80-04CE-4939-A8AD-D98395AC3579}"/>
          </ac:spMkLst>
        </pc:spChg>
      </pc:sldChg>
      <pc:sldChg chg="modSp del mod ord">
        <pc:chgData name="Samantha Davis" userId="a1c59295-09c4-40e3-8514-c750f84f40b1" providerId="ADAL" clId="{D14ECC72-BB65-4CA4-B532-8B4FEEFC0A06}" dt="2022-02-13T02:01:34.306" v="6289" actId="2696"/>
        <pc:sldMkLst>
          <pc:docMk/>
          <pc:sldMk cId="271427196" sldId="260"/>
        </pc:sldMkLst>
        <pc:spChg chg="mod">
          <ac:chgData name="Samantha Davis" userId="a1c59295-09c4-40e3-8514-c750f84f40b1" providerId="ADAL" clId="{D14ECC72-BB65-4CA4-B532-8B4FEEFC0A06}" dt="2022-02-13T01:16:22.399" v="4700" actId="20577"/>
          <ac:spMkLst>
            <pc:docMk/>
            <pc:sldMk cId="271427196" sldId="260"/>
            <ac:spMk id="3" creationId="{60C416D3-9256-4A1E-AAF6-A4B46889044B}"/>
          </ac:spMkLst>
        </pc:spChg>
      </pc:sldChg>
      <pc:sldChg chg="modSp mod ord modNotesTx">
        <pc:chgData name="Samantha Davis" userId="a1c59295-09c4-40e3-8514-c750f84f40b1" providerId="ADAL" clId="{D14ECC72-BB65-4CA4-B532-8B4FEEFC0A06}" dt="2022-02-13T01:59:58.241" v="6258" actId="20577"/>
        <pc:sldMkLst>
          <pc:docMk/>
          <pc:sldMk cId="4152997934" sldId="261"/>
        </pc:sldMkLst>
        <pc:spChg chg="mod">
          <ac:chgData name="Samantha Davis" userId="a1c59295-09c4-40e3-8514-c750f84f40b1" providerId="ADAL" clId="{D14ECC72-BB65-4CA4-B532-8B4FEEFC0A06}" dt="2022-02-13T01:45:07.175" v="5722" actId="20577"/>
          <ac:spMkLst>
            <pc:docMk/>
            <pc:sldMk cId="4152997934" sldId="261"/>
            <ac:spMk id="2" creationId="{4657662B-0368-4B22-A2B0-B81E6AE21B19}"/>
          </ac:spMkLst>
        </pc:spChg>
        <pc:spChg chg="mod">
          <ac:chgData name="Samantha Davis" userId="a1c59295-09c4-40e3-8514-c750f84f40b1" providerId="ADAL" clId="{D14ECC72-BB65-4CA4-B532-8B4FEEFC0A06}" dt="2022-02-13T01:59:58.241" v="6258" actId="20577"/>
          <ac:spMkLst>
            <pc:docMk/>
            <pc:sldMk cId="4152997934" sldId="261"/>
            <ac:spMk id="3" creationId="{05CCFD97-D9E1-40C7-9294-FD35F53EFE02}"/>
          </ac:spMkLst>
        </pc:spChg>
      </pc:sldChg>
      <pc:sldChg chg="modSp mod ord modNotesTx">
        <pc:chgData name="Samantha Davis" userId="a1c59295-09c4-40e3-8514-c750f84f40b1" providerId="ADAL" clId="{D14ECC72-BB65-4CA4-B532-8B4FEEFC0A06}" dt="2022-02-17T20:23:17.196" v="17148"/>
        <pc:sldMkLst>
          <pc:docMk/>
          <pc:sldMk cId="395343561" sldId="262"/>
        </pc:sldMkLst>
        <pc:spChg chg="mod">
          <ac:chgData name="Samantha Davis" userId="a1c59295-09c4-40e3-8514-c750f84f40b1" providerId="ADAL" clId="{D14ECC72-BB65-4CA4-B532-8B4FEEFC0A06}" dt="2022-02-13T02:24:33.194" v="6866" actId="20577"/>
          <ac:spMkLst>
            <pc:docMk/>
            <pc:sldMk cId="395343561" sldId="262"/>
            <ac:spMk id="3" creationId="{8D126E68-A216-4FE6-8D80-1DE18E1BFD93}"/>
          </ac:spMkLst>
        </pc:spChg>
      </pc:sldChg>
      <pc:sldChg chg="modSp mod ord modNotesTx">
        <pc:chgData name="Samantha Davis" userId="a1c59295-09c4-40e3-8514-c750f84f40b1" providerId="ADAL" clId="{D14ECC72-BB65-4CA4-B532-8B4FEEFC0A06}" dt="2022-02-13T01:37:51.226" v="5433" actId="20577"/>
        <pc:sldMkLst>
          <pc:docMk/>
          <pc:sldMk cId="491666056" sldId="263"/>
        </pc:sldMkLst>
        <pc:spChg chg="mod">
          <ac:chgData name="Samantha Davis" userId="a1c59295-09c4-40e3-8514-c750f84f40b1" providerId="ADAL" clId="{D14ECC72-BB65-4CA4-B532-8B4FEEFC0A06}" dt="2022-02-13T01:32:24.960" v="5134" actId="20577"/>
          <ac:spMkLst>
            <pc:docMk/>
            <pc:sldMk cId="491666056" sldId="263"/>
            <ac:spMk id="3" creationId="{54775514-318B-4C9B-81EC-482793E1E1D9}"/>
          </ac:spMkLst>
        </pc:spChg>
      </pc:sldChg>
      <pc:sldChg chg="modSp del mod ord">
        <pc:chgData name="Samantha Davis" userId="a1c59295-09c4-40e3-8514-c750f84f40b1" providerId="ADAL" clId="{D14ECC72-BB65-4CA4-B532-8B4FEEFC0A06}" dt="2022-02-13T02:01:29.866" v="6288" actId="2696"/>
        <pc:sldMkLst>
          <pc:docMk/>
          <pc:sldMk cId="3609832782" sldId="264"/>
        </pc:sldMkLst>
        <pc:spChg chg="mod">
          <ac:chgData name="Samantha Davis" userId="a1c59295-09c4-40e3-8514-c750f84f40b1" providerId="ADAL" clId="{D14ECC72-BB65-4CA4-B532-8B4FEEFC0A06}" dt="2022-02-11T16:35:40.701" v="226" actId="20577"/>
          <ac:spMkLst>
            <pc:docMk/>
            <pc:sldMk cId="3609832782" sldId="264"/>
            <ac:spMk id="3" creationId="{13424303-35A4-43DF-B548-B084AA905BEA}"/>
          </ac:spMkLst>
        </pc:spChg>
      </pc:sldChg>
      <pc:sldChg chg="modSp new del mod ord">
        <pc:chgData name="Samantha Davis" userId="a1c59295-09c4-40e3-8514-c750f84f40b1" providerId="ADAL" clId="{D14ECC72-BB65-4CA4-B532-8B4FEEFC0A06}" dt="2022-02-13T02:01:40.096" v="6290" actId="2696"/>
        <pc:sldMkLst>
          <pc:docMk/>
          <pc:sldMk cId="2127749153" sldId="265"/>
        </pc:sldMkLst>
        <pc:spChg chg="mod">
          <ac:chgData name="Samantha Davis" userId="a1c59295-09c4-40e3-8514-c750f84f40b1" providerId="ADAL" clId="{D14ECC72-BB65-4CA4-B532-8B4FEEFC0A06}" dt="2022-02-11T16:38:33.838" v="563" actId="20577"/>
          <ac:spMkLst>
            <pc:docMk/>
            <pc:sldMk cId="2127749153" sldId="265"/>
            <ac:spMk id="2" creationId="{8321C903-0918-4C83-9E71-C25CC5F94DFC}"/>
          </ac:spMkLst>
        </pc:spChg>
        <pc:spChg chg="mod">
          <ac:chgData name="Samantha Davis" userId="a1c59295-09c4-40e3-8514-c750f84f40b1" providerId="ADAL" clId="{D14ECC72-BB65-4CA4-B532-8B4FEEFC0A06}" dt="2022-02-11T16:45:47.765" v="1016" actId="20577"/>
          <ac:spMkLst>
            <pc:docMk/>
            <pc:sldMk cId="2127749153" sldId="265"/>
            <ac:spMk id="3" creationId="{6AE2B220-A987-474F-BCDD-3312AC40A65F}"/>
          </ac:spMkLst>
        </pc:spChg>
      </pc:sldChg>
      <pc:sldChg chg="modSp new del mod">
        <pc:chgData name="Samantha Davis" userId="a1c59295-09c4-40e3-8514-c750f84f40b1" providerId="ADAL" clId="{D14ECC72-BB65-4CA4-B532-8B4FEEFC0A06}" dt="2022-02-13T01:01:22.499" v="4326" actId="2696"/>
        <pc:sldMkLst>
          <pc:docMk/>
          <pc:sldMk cId="2330957526" sldId="266"/>
        </pc:sldMkLst>
        <pc:spChg chg="mod">
          <ac:chgData name="Samantha Davis" userId="a1c59295-09c4-40e3-8514-c750f84f40b1" providerId="ADAL" clId="{D14ECC72-BB65-4CA4-B532-8B4FEEFC0A06}" dt="2022-02-11T16:46:18.711" v="1035" actId="20577"/>
          <ac:spMkLst>
            <pc:docMk/>
            <pc:sldMk cId="2330957526" sldId="266"/>
            <ac:spMk id="2" creationId="{FEFC7EDB-A72D-4E2A-943E-CB9EF6147B65}"/>
          </ac:spMkLst>
        </pc:spChg>
        <pc:spChg chg="mod">
          <ac:chgData name="Samantha Davis" userId="a1c59295-09c4-40e3-8514-c750f84f40b1" providerId="ADAL" clId="{D14ECC72-BB65-4CA4-B532-8B4FEEFC0A06}" dt="2022-02-11T16:47:50.149" v="1294" actId="20577"/>
          <ac:spMkLst>
            <pc:docMk/>
            <pc:sldMk cId="2330957526" sldId="266"/>
            <ac:spMk id="3" creationId="{521C71B5-A1A6-4AE8-8831-A71EF8FDF8D3}"/>
          </ac:spMkLst>
        </pc:spChg>
      </pc:sldChg>
      <pc:sldChg chg="modSp new mod">
        <pc:chgData name="Samantha Davis" userId="a1c59295-09c4-40e3-8514-c750f84f40b1" providerId="ADAL" clId="{D14ECC72-BB65-4CA4-B532-8B4FEEFC0A06}" dt="2022-02-17T20:50:19.673" v="17678" actId="27636"/>
        <pc:sldMkLst>
          <pc:docMk/>
          <pc:sldMk cId="1461882071" sldId="267"/>
        </pc:sldMkLst>
        <pc:spChg chg="mod">
          <ac:chgData name="Samantha Davis" userId="a1c59295-09c4-40e3-8514-c750f84f40b1" providerId="ADAL" clId="{D14ECC72-BB65-4CA4-B532-8B4FEEFC0A06}" dt="2022-02-13T05:38:54.071" v="12263" actId="20577"/>
          <ac:spMkLst>
            <pc:docMk/>
            <pc:sldMk cId="1461882071" sldId="267"/>
            <ac:spMk id="2" creationId="{D946799B-C3A0-4425-A80F-B6DCEA9995DC}"/>
          </ac:spMkLst>
        </pc:spChg>
        <pc:spChg chg="mod">
          <ac:chgData name="Samantha Davis" userId="a1c59295-09c4-40e3-8514-c750f84f40b1" providerId="ADAL" clId="{D14ECC72-BB65-4CA4-B532-8B4FEEFC0A06}" dt="2022-02-17T20:50:19.673" v="17678" actId="27636"/>
          <ac:spMkLst>
            <pc:docMk/>
            <pc:sldMk cId="1461882071" sldId="267"/>
            <ac:spMk id="3" creationId="{93A7EBB1-0A49-4087-A986-F1BF741D164E}"/>
          </ac:spMkLst>
        </pc:spChg>
      </pc:sldChg>
      <pc:sldChg chg="modSp new mod ord">
        <pc:chgData name="Samantha Davis" userId="a1c59295-09c4-40e3-8514-c750f84f40b1" providerId="ADAL" clId="{D14ECC72-BB65-4CA4-B532-8B4FEEFC0A06}" dt="2022-02-13T02:01:13.316" v="6287" actId="20577"/>
        <pc:sldMkLst>
          <pc:docMk/>
          <pc:sldMk cId="406085540" sldId="268"/>
        </pc:sldMkLst>
        <pc:spChg chg="mod">
          <ac:chgData name="Samantha Davis" userId="a1c59295-09c4-40e3-8514-c750f84f40b1" providerId="ADAL" clId="{D14ECC72-BB65-4CA4-B532-8B4FEEFC0A06}" dt="2022-02-13T01:56:34.414" v="6183" actId="20577"/>
          <ac:spMkLst>
            <pc:docMk/>
            <pc:sldMk cId="406085540" sldId="268"/>
            <ac:spMk id="2" creationId="{34F9300E-48CC-45D0-93AB-6FC06D5F6D9B}"/>
          </ac:spMkLst>
        </pc:spChg>
        <pc:spChg chg="mod">
          <ac:chgData name="Samantha Davis" userId="a1c59295-09c4-40e3-8514-c750f84f40b1" providerId="ADAL" clId="{D14ECC72-BB65-4CA4-B532-8B4FEEFC0A06}" dt="2022-02-13T02:01:13.316" v="6287" actId="20577"/>
          <ac:spMkLst>
            <pc:docMk/>
            <pc:sldMk cId="406085540" sldId="268"/>
            <ac:spMk id="3" creationId="{BC31641A-0EE3-4BF2-A803-848B9A338081}"/>
          </ac:spMkLst>
        </pc:spChg>
      </pc:sldChg>
      <pc:sldChg chg="modSp new mod ord">
        <pc:chgData name="Samantha Davis" userId="a1c59295-09c4-40e3-8514-c750f84f40b1" providerId="ADAL" clId="{D14ECC72-BB65-4CA4-B532-8B4FEEFC0A06}" dt="2022-02-13T05:19:13.302" v="11481" actId="12"/>
        <pc:sldMkLst>
          <pc:docMk/>
          <pc:sldMk cId="3384664728" sldId="269"/>
        </pc:sldMkLst>
        <pc:spChg chg="mod">
          <ac:chgData name="Samantha Davis" userId="a1c59295-09c4-40e3-8514-c750f84f40b1" providerId="ADAL" clId="{D14ECC72-BB65-4CA4-B532-8B4FEEFC0A06}" dt="2022-02-12T22:49:54.382" v="2383" actId="20577"/>
          <ac:spMkLst>
            <pc:docMk/>
            <pc:sldMk cId="3384664728" sldId="269"/>
            <ac:spMk id="2" creationId="{606885D8-DD1B-454F-9691-375BF2A0D7D7}"/>
          </ac:spMkLst>
        </pc:spChg>
        <pc:spChg chg="mod">
          <ac:chgData name="Samantha Davis" userId="a1c59295-09c4-40e3-8514-c750f84f40b1" providerId="ADAL" clId="{D14ECC72-BB65-4CA4-B532-8B4FEEFC0A06}" dt="2022-02-13T05:19:13.302" v="11481" actId="12"/>
          <ac:spMkLst>
            <pc:docMk/>
            <pc:sldMk cId="3384664728" sldId="269"/>
            <ac:spMk id="3" creationId="{808335D6-1152-49CD-80B3-0A21CF3FA139}"/>
          </ac:spMkLst>
        </pc:spChg>
      </pc:sldChg>
      <pc:sldChg chg="modSp new mod ord">
        <pc:chgData name="Samantha Davis" userId="a1c59295-09c4-40e3-8514-c750f84f40b1" providerId="ADAL" clId="{D14ECC72-BB65-4CA4-B532-8B4FEEFC0A06}" dt="2022-02-17T20:35:54.584" v="17624" actId="20577"/>
        <pc:sldMkLst>
          <pc:docMk/>
          <pc:sldMk cId="3342072222" sldId="270"/>
        </pc:sldMkLst>
        <pc:spChg chg="mod">
          <ac:chgData name="Samantha Davis" userId="a1c59295-09c4-40e3-8514-c750f84f40b1" providerId="ADAL" clId="{D14ECC72-BB65-4CA4-B532-8B4FEEFC0A06}" dt="2022-02-13T02:17:25.802" v="6601" actId="20577"/>
          <ac:spMkLst>
            <pc:docMk/>
            <pc:sldMk cId="3342072222" sldId="270"/>
            <ac:spMk id="2" creationId="{35778FBF-33F1-491C-853E-01DCEACC07E6}"/>
          </ac:spMkLst>
        </pc:spChg>
        <pc:spChg chg="mod">
          <ac:chgData name="Samantha Davis" userId="a1c59295-09c4-40e3-8514-c750f84f40b1" providerId="ADAL" clId="{D14ECC72-BB65-4CA4-B532-8B4FEEFC0A06}" dt="2022-02-17T20:35:54.584" v="17624" actId="20577"/>
          <ac:spMkLst>
            <pc:docMk/>
            <pc:sldMk cId="3342072222" sldId="270"/>
            <ac:spMk id="3" creationId="{482D9C8B-6CBA-48A1-89E3-2001DA501EFA}"/>
          </ac:spMkLst>
        </pc:spChg>
      </pc:sldChg>
      <pc:sldChg chg="modSp new mod ord modNotesTx">
        <pc:chgData name="Samantha Davis" userId="a1c59295-09c4-40e3-8514-c750f84f40b1" providerId="ADAL" clId="{D14ECC72-BB65-4CA4-B532-8B4FEEFC0A06}" dt="2022-02-13T03:12:41.002" v="8250" actId="20577"/>
        <pc:sldMkLst>
          <pc:docMk/>
          <pc:sldMk cId="1157921498" sldId="271"/>
        </pc:sldMkLst>
        <pc:spChg chg="mod">
          <ac:chgData name="Samantha Davis" userId="a1c59295-09c4-40e3-8514-c750f84f40b1" providerId="ADAL" clId="{D14ECC72-BB65-4CA4-B532-8B4FEEFC0A06}" dt="2022-02-12T22:59:38.587" v="2811" actId="20577"/>
          <ac:spMkLst>
            <pc:docMk/>
            <pc:sldMk cId="1157921498" sldId="271"/>
            <ac:spMk id="2" creationId="{33BE95C5-3803-4471-854C-43F5961166B2}"/>
          </ac:spMkLst>
        </pc:spChg>
        <pc:spChg chg="mod">
          <ac:chgData name="Samantha Davis" userId="a1c59295-09c4-40e3-8514-c750f84f40b1" providerId="ADAL" clId="{D14ECC72-BB65-4CA4-B532-8B4FEEFC0A06}" dt="2022-02-13T03:12:41.002" v="8250" actId="20577"/>
          <ac:spMkLst>
            <pc:docMk/>
            <pc:sldMk cId="1157921498" sldId="271"/>
            <ac:spMk id="3" creationId="{A4CFD861-2B83-4DD6-98C2-F88580E6C18C}"/>
          </ac:spMkLst>
        </pc:spChg>
      </pc:sldChg>
      <pc:sldChg chg="modSp new mod ord modNotesTx">
        <pc:chgData name="Samantha Davis" userId="a1c59295-09c4-40e3-8514-c750f84f40b1" providerId="ADAL" clId="{D14ECC72-BB65-4CA4-B532-8B4FEEFC0A06}" dt="2022-02-15T05:34:13.447" v="15747" actId="20577"/>
        <pc:sldMkLst>
          <pc:docMk/>
          <pc:sldMk cId="2906578584" sldId="272"/>
        </pc:sldMkLst>
        <pc:spChg chg="mod">
          <ac:chgData name="Samantha Davis" userId="a1c59295-09c4-40e3-8514-c750f84f40b1" providerId="ADAL" clId="{D14ECC72-BB65-4CA4-B532-8B4FEEFC0A06}" dt="2022-02-13T03:56:34.612" v="8825" actId="20577"/>
          <ac:spMkLst>
            <pc:docMk/>
            <pc:sldMk cId="2906578584" sldId="272"/>
            <ac:spMk id="2" creationId="{5CAE62B4-3499-47B4-BB89-42D53C652E87}"/>
          </ac:spMkLst>
        </pc:spChg>
        <pc:spChg chg="mod">
          <ac:chgData name="Samantha Davis" userId="a1c59295-09c4-40e3-8514-c750f84f40b1" providerId="ADAL" clId="{D14ECC72-BB65-4CA4-B532-8B4FEEFC0A06}" dt="2022-02-15T05:34:13.447" v="15747" actId="20577"/>
          <ac:spMkLst>
            <pc:docMk/>
            <pc:sldMk cId="2906578584" sldId="272"/>
            <ac:spMk id="3" creationId="{A004609B-4476-42B8-8B35-B32F73EC925D}"/>
          </ac:spMkLst>
        </pc:spChg>
      </pc:sldChg>
      <pc:sldChg chg="modSp new del mod ord">
        <pc:chgData name="Samantha Davis" userId="a1c59295-09c4-40e3-8514-c750f84f40b1" providerId="ADAL" clId="{D14ECC72-BB65-4CA4-B532-8B4FEEFC0A06}" dt="2022-02-13T04:07:41.875" v="9392" actId="2696"/>
        <pc:sldMkLst>
          <pc:docMk/>
          <pc:sldMk cId="1199140355" sldId="273"/>
        </pc:sldMkLst>
        <pc:spChg chg="mod">
          <ac:chgData name="Samantha Davis" userId="a1c59295-09c4-40e3-8514-c750f84f40b1" providerId="ADAL" clId="{D14ECC72-BB65-4CA4-B532-8B4FEEFC0A06}" dt="2022-02-13T01:08:10.114" v="4636" actId="20577"/>
          <ac:spMkLst>
            <pc:docMk/>
            <pc:sldMk cId="1199140355" sldId="273"/>
            <ac:spMk id="2" creationId="{D33AC844-C585-4A42-A538-7EEE27E657D7}"/>
          </ac:spMkLst>
        </pc:spChg>
        <pc:spChg chg="mod">
          <ac:chgData name="Samantha Davis" userId="a1c59295-09c4-40e3-8514-c750f84f40b1" providerId="ADAL" clId="{D14ECC72-BB65-4CA4-B532-8B4FEEFC0A06}" dt="2022-02-13T01:06:17.837" v="4626" actId="20577"/>
          <ac:spMkLst>
            <pc:docMk/>
            <pc:sldMk cId="1199140355" sldId="273"/>
            <ac:spMk id="3" creationId="{E756B387-F250-4939-A751-9E562353C525}"/>
          </ac:spMkLst>
        </pc:spChg>
      </pc:sldChg>
      <pc:sldChg chg="modSp new mod">
        <pc:chgData name="Samantha Davis" userId="a1c59295-09c4-40e3-8514-c750f84f40b1" providerId="ADAL" clId="{D14ECC72-BB65-4CA4-B532-8B4FEEFC0A06}" dt="2022-02-13T05:15:16.942" v="11196" actId="27636"/>
        <pc:sldMkLst>
          <pc:docMk/>
          <pc:sldMk cId="4217668912" sldId="274"/>
        </pc:sldMkLst>
        <pc:spChg chg="mod">
          <ac:chgData name="Samantha Davis" userId="a1c59295-09c4-40e3-8514-c750f84f40b1" providerId="ADAL" clId="{D14ECC72-BB65-4CA4-B532-8B4FEEFC0A06}" dt="2022-02-13T05:14:38.756" v="11192" actId="20577"/>
          <ac:spMkLst>
            <pc:docMk/>
            <pc:sldMk cId="4217668912" sldId="274"/>
            <ac:spMk id="2" creationId="{C0AFBA99-C28E-4763-A733-9AC12639B1A9}"/>
          </ac:spMkLst>
        </pc:spChg>
        <pc:spChg chg="mod">
          <ac:chgData name="Samantha Davis" userId="a1c59295-09c4-40e3-8514-c750f84f40b1" providerId="ADAL" clId="{D14ECC72-BB65-4CA4-B532-8B4FEEFC0A06}" dt="2022-02-13T05:15:16.942" v="11196" actId="27636"/>
          <ac:spMkLst>
            <pc:docMk/>
            <pc:sldMk cId="4217668912" sldId="274"/>
            <ac:spMk id="3" creationId="{0730A9C7-A072-47AE-852A-22BBF7D8CF89}"/>
          </ac:spMkLst>
        </pc:spChg>
      </pc:sldChg>
      <pc:sldChg chg="modSp new mod ord">
        <pc:chgData name="Samantha Davis" userId="a1c59295-09c4-40e3-8514-c750f84f40b1" providerId="ADAL" clId="{D14ECC72-BB65-4CA4-B532-8B4FEEFC0A06}" dt="2022-02-17T20:34:21.781" v="17588" actId="20577"/>
        <pc:sldMkLst>
          <pc:docMk/>
          <pc:sldMk cId="1389446504" sldId="275"/>
        </pc:sldMkLst>
        <pc:spChg chg="mod">
          <ac:chgData name="Samantha Davis" userId="a1c59295-09c4-40e3-8514-c750f84f40b1" providerId="ADAL" clId="{D14ECC72-BB65-4CA4-B532-8B4FEEFC0A06}" dt="2022-02-13T05:35:21.709" v="12132" actId="20577"/>
          <ac:spMkLst>
            <pc:docMk/>
            <pc:sldMk cId="1389446504" sldId="275"/>
            <ac:spMk id="2" creationId="{2E5C02C6-B2E9-4A16-A8BB-2DC0CF3A20C6}"/>
          </ac:spMkLst>
        </pc:spChg>
        <pc:spChg chg="mod">
          <ac:chgData name="Samantha Davis" userId="a1c59295-09c4-40e3-8514-c750f84f40b1" providerId="ADAL" clId="{D14ECC72-BB65-4CA4-B532-8B4FEEFC0A06}" dt="2022-02-17T20:34:21.781" v="17588" actId="20577"/>
          <ac:spMkLst>
            <pc:docMk/>
            <pc:sldMk cId="1389446504" sldId="275"/>
            <ac:spMk id="3" creationId="{8CED8A53-AEB1-437B-BDF0-27D0ED5F0D6E}"/>
          </ac:spMkLst>
        </pc:spChg>
      </pc:sldChg>
      <pc:sldChg chg="modSp new del mod">
        <pc:chgData name="Samantha Davis" userId="a1c59295-09c4-40e3-8514-c750f84f40b1" providerId="ADAL" clId="{D14ECC72-BB65-4CA4-B532-8B4FEEFC0A06}" dt="2022-02-13T05:34:58.397" v="12110" actId="2696"/>
        <pc:sldMkLst>
          <pc:docMk/>
          <pc:sldMk cId="1065040655" sldId="276"/>
        </pc:sldMkLst>
        <pc:spChg chg="mod">
          <ac:chgData name="Samantha Davis" userId="a1c59295-09c4-40e3-8514-c750f84f40b1" providerId="ADAL" clId="{D14ECC72-BB65-4CA4-B532-8B4FEEFC0A06}" dt="2022-02-12T23:42:00.691" v="3845" actId="20577"/>
          <ac:spMkLst>
            <pc:docMk/>
            <pc:sldMk cId="1065040655" sldId="276"/>
            <ac:spMk id="2" creationId="{FB50A1FF-B887-4AE9-9A5D-301637811149}"/>
          </ac:spMkLst>
        </pc:spChg>
      </pc:sldChg>
      <pc:sldChg chg="modSp new mod">
        <pc:chgData name="Samantha Davis" userId="a1c59295-09c4-40e3-8514-c750f84f40b1" providerId="ADAL" clId="{D14ECC72-BB65-4CA4-B532-8B4FEEFC0A06}" dt="2022-02-15T06:07:48.761" v="16692" actId="27636"/>
        <pc:sldMkLst>
          <pc:docMk/>
          <pc:sldMk cId="499435010" sldId="277"/>
        </pc:sldMkLst>
        <pc:spChg chg="mod">
          <ac:chgData name="Samantha Davis" userId="a1c59295-09c4-40e3-8514-c750f84f40b1" providerId="ADAL" clId="{D14ECC72-BB65-4CA4-B532-8B4FEEFC0A06}" dt="2022-02-13T05:39:00.970" v="12270" actId="20577"/>
          <ac:spMkLst>
            <pc:docMk/>
            <pc:sldMk cId="499435010" sldId="277"/>
            <ac:spMk id="2" creationId="{315096FA-F3A4-4202-B75A-24D52F24BF84}"/>
          </ac:spMkLst>
        </pc:spChg>
        <pc:spChg chg="mod">
          <ac:chgData name="Samantha Davis" userId="a1c59295-09c4-40e3-8514-c750f84f40b1" providerId="ADAL" clId="{D14ECC72-BB65-4CA4-B532-8B4FEEFC0A06}" dt="2022-02-15T06:07:48.761" v="16692" actId="27636"/>
          <ac:spMkLst>
            <pc:docMk/>
            <pc:sldMk cId="499435010" sldId="277"/>
            <ac:spMk id="3" creationId="{189D32CD-F986-4A9E-B983-9252FD210F01}"/>
          </ac:spMkLst>
        </pc:spChg>
      </pc:sldChg>
      <pc:sldChg chg="modSp new del mod">
        <pc:chgData name="Samantha Davis" userId="a1c59295-09c4-40e3-8514-c750f84f40b1" providerId="ADAL" clId="{D14ECC72-BB65-4CA4-B532-8B4FEEFC0A06}" dt="2022-02-13T03:57:38.846" v="8830" actId="2696"/>
        <pc:sldMkLst>
          <pc:docMk/>
          <pc:sldMk cId="3173588889" sldId="278"/>
        </pc:sldMkLst>
        <pc:spChg chg="mod">
          <ac:chgData name="Samantha Davis" userId="a1c59295-09c4-40e3-8514-c750f84f40b1" providerId="ADAL" clId="{D14ECC72-BB65-4CA4-B532-8B4FEEFC0A06}" dt="2022-02-13T00:04:26.185" v="4005" actId="20577"/>
          <ac:spMkLst>
            <pc:docMk/>
            <pc:sldMk cId="3173588889" sldId="278"/>
            <ac:spMk id="2" creationId="{6BB0BB8A-430C-4BAC-A375-9BF32E3F84CF}"/>
          </ac:spMkLst>
        </pc:spChg>
        <pc:spChg chg="mod">
          <ac:chgData name="Samantha Davis" userId="a1c59295-09c4-40e3-8514-c750f84f40b1" providerId="ADAL" clId="{D14ECC72-BB65-4CA4-B532-8B4FEEFC0A06}" dt="2022-02-13T00:07:56.895" v="4303"/>
          <ac:spMkLst>
            <pc:docMk/>
            <pc:sldMk cId="3173588889" sldId="278"/>
            <ac:spMk id="3" creationId="{347A7A9E-ABD9-4C10-B487-C8D43D670378}"/>
          </ac:spMkLst>
        </pc:spChg>
      </pc:sldChg>
      <pc:sldChg chg="modSp new mod">
        <pc:chgData name="Samantha Davis" userId="a1c59295-09c4-40e3-8514-c750f84f40b1" providerId="ADAL" clId="{D14ECC72-BB65-4CA4-B532-8B4FEEFC0A06}" dt="2022-02-17T20:43:15.100" v="17662" actId="2711"/>
        <pc:sldMkLst>
          <pc:docMk/>
          <pc:sldMk cId="3074925347" sldId="279"/>
        </pc:sldMkLst>
        <pc:spChg chg="mod">
          <ac:chgData name="Samantha Davis" userId="a1c59295-09c4-40e3-8514-c750f84f40b1" providerId="ADAL" clId="{D14ECC72-BB65-4CA4-B532-8B4FEEFC0A06}" dt="2022-02-13T00:30:16.377" v="4317" actId="20577"/>
          <ac:spMkLst>
            <pc:docMk/>
            <pc:sldMk cId="3074925347" sldId="279"/>
            <ac:spMk id="2" creationId="{BAD15C92-73B0-4422-99F0-2EF692EDBD89}"/>
          </ac:spMkLst>
        </pc:spChg>
        <pc:spChg chg="mod">
          <ac:chgData name="Samantha Davis" userId="a1c59295-09c4-40e3-8514-c750f84f40b1" providerId="ADAL" clId="{D14ECC72-BB65-4CA4-B532-8B4FEEFC0A06}" dt="2022-02-17T20:43:15.100" v="17662" actId="2711"/>
          <ac:spMkLst>
            <pc:docMk/>
            <pc:sldMk cId="3074925347" sldId="279"/>
            <ac:spMk id="3" creationId="{D9F411C2-A23D-480B-BED8-5FC6812C53D5}"/>
          </ac:spMkLst>
        </pc:spChg>
      </pc:sldChg>
      <pc:sldChg chg="addSp delSp modSp new mod setBg">
        <pc:chgData name="Samantha Davis" userId="a1c59295-09c4-40e3-8514-c750f84f40b1" providerId="ADAL" clId="{D14ECC72-BB65-4CA4-B532-8B4FEEFC0A06}" dt="2022-02-13T01:01:07.658" v="4325" actId="14100"/>
        <pc:sldMkLst>
          <pc:docMk/>
          <pc:sldMk cId="1576353310" sldId="280"/>
        </pc:sldMkLst>
        <pc:spChg chg="del">
          <ac:chgData name="Samantha Davis" userId="a1c59295-09c4-40e3-8514-c750f84f40b1" providerId="ADAL" clId="{D14ECC72-BB65-4CA4-B532-8B4FEEFC0A06}" dt="2022-02-13T01:01:00.327" v="4323" actId="26606"/>
          <ac:spMkLst>
            <pc:docMk/>
            <pc:sldMk cId="1576353310" sldId="280"/>
            <ac:spMk id="2" creationId="{D083E2A6-8F8B-41D6-9C3A-CFD5AFF48C73}"/>
          </ac:spMkLst>
        </pc:spChg>
        <pc:spChg chg="del">
          <ac:chgData name="Samantha Davis" userId="a1c59295-09c4-40e3-8514-c750f84f40b1" providerId="ADAL" clId="{D14ECC72-BB65-4CA4-B532-8B4FEEFC0A06}" dt="2022-02-13T01:00:54.145" v="4321"/>
          <ac:spMkLst>
            <pc:docMk/>
            <pc:sldMk cId="1576353310" sldId="280"/>
            <ac:spMk id="3" creationId="{FC8EB9B7-8BD3-444E-AD53-449376A97F1F}"/>
          </ac:spMkLst>
        </pc:spChg>
        <pc:picChg chg="add mod">
          <ac:chgData name="Samantha Davis" userId="a1c59295-09c4-40e3-8514-c750f84f40b1" providerId="ADAL" clId="{D14ECC72-BB65-4CA4-B532-8B4FEEFC0A06}" dt="2022-02-13T01:01:07.658" v="4325" actId="14100"/>
          <ac:picMkLst>
            <pc:docMk/>
            <pc:sldMk cId="1576353310" sldId="280"/>
            <ac:picMk id="1026" creationId="{EE6C92B2-A8D0-4A59-BE13-CE9C2CC92DDD}"/>
          </ac:picMkLst>
        </pc:picChg>
      </pc:sldChg>
      <pc:sldChg chg="modSp new mod">
        <pc:chgData name="Samantha Davis" userId="a1c59295-09c4-40e3-8514-c750f84f40b1" providerId="ADAL" clId="{D14ECC72-BB65-4CA4-B532-8B4FEEFC0A06}" dt="2022-02-15T04:59:14.418" v="14836" actId="20577"/>
        <pc:sldMkLst>
          <pc:docMk/>
          <pc:sldMk cId="1247126348" sldId="281"/>
        </pc:sldMkLst>
        <pc:spChg chg="mod">
          <ac:chgData name="Samantha Davis" userId="a1c59295-09c4-40e3-8514-c750f84f40b1" providerId="ADAL" clId="{D14ECC72-BB65-4CA4-B532-8B4FEEFC0A06}" dt="2022-02-13T05:29:41.682" v="11767" actId="20577"/>
          <ac:spMkLst>
            <pc:docMk/>
            <pc:sldMk cId="1247126348" sldId="281"/>
            <ac:spMk id="2" creationId="{878A810C-BA19-4A10-AA6D-AE7388FD01B5}"/>
          </ac:spMkLst>
        </pc:spChg>
        <pc:spChg chg="mod">
          <ac:chgData name="Samantha Davis" userId="a1c59295-09c4-40e3-8514-c750f84f40b1" providerId="ADAL" clId="{D14ECC72-BB65-4CA4-B532-8B4FEEFC0A06}" dt="2022-02-15T04:59:14.418" v="14836" actId="20577"/>
          <ac:spMkLst>
            <pc:docMk/>
            <pc:sldMk cId="1247126348" sldId="281"/>
            <ac:spMk id="3" creationId="{F5E50A96-5BC7-4A99-AE90-D6FD9BACB936}"/>
          </ac:spMkLst>
        </pc:spChg>
      </pc:sldChg>
      <pc:sldChg chg="modSp new mod modNotesTx">
        <pc:chgData name="Samantha Davis" userId="a1c59295-09c4-40e3-8514-c750f84f40b1" providerId="ADAL" clId="{D14ECC72-BB65-4CA4-B532-8B4FEEFC0A06}" dt="2022-02-15T06:43:23.430" v="17132" actId="20577"/>
        <pc:sldMkLst>
          <pc:docMk/>
          <pc:sldMk cId="3729365896" sldId="282"/>
        </pc:sldMkLst>
        <pc:spChg chg="mod">
          <ac:chgData name="Samantha Davis" userId="a1c59295-09c4-40e3-8514-c750f84f40b1" providerId="ADAL" clId="{D14ECC72-BB65-4CA4-B532-8B4FEEFC0A06}" dt="2022-02-13T05:07:04.675" v="11013" actId="20577"/>
          <ac:spMkLst>
            <pc:docMk/>
            <pc:sldMk cId="3729365896" sldId="282"/>
            <ac:spMk id="2" creationId="{053E9134-5DAE-4D08-AFF3-69C96823CA93}"/>
          </ac:spMkLst>
        </pc:spChg>
        <pc:spChg chg="mod">
          <ac:chgData name="Samantha Davis" userId="a1c59295-09c4-40e3-8514-c750f84f40b1" providerId="ADAL" clId="{D14ECC72-BB65-4CA4-B532-8B4FEEFC0A06}" dt="2022-02-13T04:17:56.790" v="9806" actId="20577"/>
          <ac:spMkLst>
            <pc:docMk/>
            <pc:sldMk cId="3729365896" sldId="282"/>
            <ac:spMk id="3" creationId="{CD6BD136-B598-4C01-8B1E-696634CDC9D4}"/>
          </ac:spMkLst>
        </pc:spChg>
      </pc:sldChg>
      <pc:sldChg chg="addSp delSp modSp new mod ord setBg">
        <pc:chgData name="Samantha Davis" userId="a1c59295-09c4-40e3-8514-c750f84f40b1" providerId="ADAL" clId="{D14ECC72-BB65-4CA4-B532-8B4FEEFC0A06}" dt="2022-02-13T03:14:11.163" v="8379"/>
        <pc:sldMkLst>
          <pc:docMk/>
          <pc:sldMk cId="2094896333" sldId="283"/>
        </pc:sldMkLst>
        <pc:spChg chg="del mod ord">
          <ac:chgData name="Samantha Davis" userId="a1c59295-09c4-40e3-8514-c750f84f40b1" providerId="ADAL" clId="{D14ECC72-BB65-4CA4-B532-8B4FEEFC0A06}" dt="2022-02-13T02:21:25.032" v="6686" actId="26606"/>
          <ac:spMkLst>
            <pc:docMk/>
            <pc:sldMk cId="2094896333" sldId="283"/>
            <ac:spMk id="2" creationId="{CDBD780A-2D72-4C6E-9BF6-3A73BE5A288A}"/>
          </ac:spMkLst>
        </pc:spChg>
        <pc:spChg chg="del">
          <ac:chgData name="Samantha Davis" userId="a1c59295-09c4-40e3-8514-c750f84f40b1" providerId="ADAL" clId="{D14ECC72-BB65-4CA4-B532-8B4FEEFC0A06}" dt="2022-02-13T02:21:11.522" v="6683"/>
          <ac:spMkLst>
            <pc:docMk/>
            <pc:sldMk cId="2094896333" sldId="283"/>
            <ac:spMk id="3" creationId="{9EA77570-0CCA-44B3-9380-8137C18D3709}"/>
          </ac:spMkLst>
        </pc:spChg>
        <pc:picChg chg="add mod">
          <ac:chgData name="Samantha Davis" userId="a1c59295-09c4-40e3-8514-c750f84f40b1" providerId="ADAL" clId="{D14ECC72-BB65-4CA4-B532-8B4FEEFC0A06}" dt="2022-02-13T02:21:35.068" v="6689" actId="14100"/>
          <ac:picMkLst>
            <pc:docMk/>
            <pc:sldMk cId="2094896333" sldId="283"/>
            <ac:picMk id="2050" creationId="{0E8F49B3-8309-4D92-B23F-8196669E1378}"/>
          </ac:picMkLst>
        </pc:picChg>
      </pc:sldChg>
      <pc:sldChg chg="addSp delSp modSp new del mod ord setBg modNotesTx">
        <pc:chgData name="Samantha Davis" userId="a1c59295-09c4-40e3-8514-c750f84f40b1" providerId="ADAL" clId="{D14ECC72-BB65-4CA4-B532-8B4FEEFC0A06}" dt="2022-02-15T04:33:03.637" v="13934" actId="2696"/>
        <pc:sldMkLst>
          <pc:docMk/>
          <pc:sldMk cId="3381872166" sldId="284"/>
        </pc:sldMkLst>
        <pc:spChg chg="del mod">
          <ac:chgData name="Samantha Davis" userId="a1c59295-09c4-40e3-8514-c750f84f40b1" providerId="ADAL" clId="{D14ECC72-BB65-4CA4-B532-8B4FEEFC0A06}" dt="2022-02-13T04:04:50.081" v="9391" actId="26606"/>
          <ac:spMkLst>
            <pc:docMk/>
            <pc:sldMk cId="3381872166" sldId="284"/>
            <ac:spMk id="2" creationId="{47404E4D-AF7D-481B-ACFB-04F2A418335C}"/>
          </ac:spMkLst>
        </pc:spChg>
        <pc:spChg chg="del">
          <ac:chgData name="Samantha Davis" userId="a1c59295-09c4-40e3-8514-c750f84f40b1" providerId="ADAL" clId="{D14ECC72-BB65-4CA4-B532-8B4FEEFC0A06}" dt="2022-02-13T04:04:20.018" v="9383"/>
          <ac:spMkLst>
            <pc:docMk/>
            <pc:sldMk cId="3381872166" sldId="284"/>
            <ac:spMk id="3" creationId="{9B97286C-B298-4967-8532-6E36EC276FD4}"/>
          </ac:spMkLst>
        </pc:spChg>
        <pc:spChg chg="add">
          <ac:chgData name="Samantha Davis" userId="a1c59295-09c4-40e3-8514-c750f84f40b1" providerId="ADAL" clId="{D14ECC72-BB65-4CA4-B532-8B4FEEFC0A06}" dt="2022-02-15T04:30:59.434" v="13876" actId="26606"/>
          <ac:spMkLst>
            <pc:docMk/>
            <pc:sldMk cId="3381872166" sldId="284"/>
            <ac:spMk id="71" creationId="{23D9B6CF-87DD-47C7-B38D-7C5353D4DC9D}"/>
          </ac:spMkLst>
        </pc:spChg>
        <pc:spChg chg="add">
          <ac:chgData name="Samantha Davis" userId="a1c59295-09c4-40e3-8514-c750f84f40b1" providerId="ADAL" clId="{D14ECC72-BB65-4CA4-B532-8B4FEEFC0A06}" dt="2022-02-15T04:30:59.434" v="13876" actId="26606"/>
          <ac:spMkLst>
            <pc:docMk/>
            <pc:sldMk cId="3381872166" sldId="284"/>
            <ac:spMk id="73" creationId="{EFE2328B-DA12-4B90-BD82-3CCF13AF6C83}"/>
          </ac:spMkLst>
        </pc:spChg>
        <pc:spChg chg="add">
          <ac:chgData name="Samantha Davis" userId="a1c59295-09c4-40e3-8514-c750f84f40b1" providerId="ADAL" clId="{D14ECC72-BB65-4CA4-B532-8B4FEEFC0A06}" dt="2022-02-15T04:30:59.434" v="13876" actId="26606"/>
          <ac:spMkLst>
            <pc:docMk/>
            <pc:sldMk cId="3381872166" sldId="284"/>
            <ac:spMk id="75" creationId="{F77FF0B6-332F-4842-A5F8-EA360BD5FF84}"/>
          </ac:spMkLst>
        </pc:spChg>
        <pc:picChg chg="add mod">
          <ac:chgData name="Samantha Davis" userId="a1c59295-09c4-40e3-8514-c750f84f40b1" providerId="ADAL" clId="{D14ECC72-BB65-4CA4-B532-8B4FEEFC0A06}" dt="2022-02-15T04:30:59.434" v="13876" actId="26606"/>
          <ac:picMkLst>
            <pc:docMk/>
            <pc:sldMk cId="3381872166" sldId="284"/>
            <ac:picMk id="3074" creationId="{59CFC9CC-C7C4-47C8-B966-6897A6147F91}"/>
          </ac:picMkLst>
        </pc:picChg>
      </pc:sldChg>
      <pc:sldChg chg="modSp new mod">
        <pc:chgData name="Samantha Davis" userId="a1c59295-09c4-40e3-8514-c750f84f40b1" providerId="ADAL" clId="{D14ECC72-BB65-4CA4-B532-8B4FEEFC0A06}" dt="2022-02-13T03:40:02.730" v="8796" actId="20577"/>
        <pc:sldMkLst>
          <pc:docMk/>
          <pc:sldMk cId="3867373419" sldId="285"/>
        </pc:sldMkLst>
        <pc:spChg chg="mod">
          <ac:chgData name="Samantha Davis" userId="a1c59295-09c4-40e3-8514-c750f84f40b1" providerId="ADAL" clId="{D14ECC72-BB65-4CA4-B532-8B4FEEFC0A06}" dt="2022-02-13T03:05:40.230" v="7961" actId="20577"/>
          <ac:spMkLst>
            <pc:docMk/>
            <pc:sldMk cId="3867373419" sldId="285"/>
            <ac:spMk id="2" creationId="{85E5322A-66F5-43DD-A37A-66DBF5307AEB}"/>
          </ac:spMkLst>
        </pc:spChg>
        <pc:spChg chg="mod">
          <ac:chgData name="Samantha Davis" userId="a1c59295-09c4-40e3-8514-c750f84f40b1" providerId="ADAL" clId="{D14ECC72-BB65-4CA4-B532-8B4FEEFC0A06}" dt="2022-02-13T03:40:02.730" v="8796" actId="20577"/>
          <ac:spMkLst>
            <pc:docMk/>
            <pc:sldMk cId="3867373419" sldId="285"/>
            <ac:spMk id="3" creationId="{E4569357-2D8D-4AD6-9110-8CC0149F6F6D}"/>
          </ac:spMkLst>
        </pc:spChg>
      </pc:sldChg>
      <pc:sldChg chg="modSp new mod modNotesTx">
        <pc:chgData name="Samantha Davis" userId="a1c59295-09c4-40e3-8514-c750f84f40b1" providerId="ADAL" clId="{D14ECC72-BB65-4CA4-B532-8B4FEEFC0A06}" dt="2022-02-15T04:19:52.490" v="13398" actId="20577"/>
        <pc:sldMkLst>
          <pc:docMk/>
          <pc:sldMk cId="2133751440" sldId="286"/>
        </pc:sldMkLst>
        <pc:spChg chg="mod">
          <ac:chgData name="Samantha Davis" userId="a1c59295-09c4-40e3-8514-c750f84f40b1" providerId="ADAL" clId="{D14ECC72-BB65-4CA4-B532-8B4FEEFC0A06}" dt="2022-02-13T04:27:36.607" v="9891" actId="20577"/>
          <ac:spMkLst>
            <pc:docMk/>
            <pc:sldMk cId="2133751440" sldId="286"/>
            <ac:spMk id="2" creationId="{2374E92E-3EF1-4DA2-A29C-B95579A8B11E}"/>
          </ac:spMkLst>
        </pc:spChg>
        <pc:spChg chg="mod">
          <ac:chgData name="Samantha Davis" userId="a1c59295-09c4-40e3-8514-c750f84f40b1" providerId="ADAL" clId="{D14ECC72-BB65-4CA4-B532-8B4FEEFC0A06}" dt="2022-02-15T04:19:52.490" v="13398" actId="20577"/>
          <ac:spMkLst>
            <pc:docMk/>
            <pc:sldMk cId="2133751440" sldId="286"/>
            <ac:spMk id="3" creationId="{6012B687-99D1-443F-9943-50FAA36845FD}"/>
          </ac:spMkLst>
        </pc:spChg>
      </pc:sldChg>
      <pc:sldChg chg="modSp new mod">
        <pc:chgData name="Samantha Davis" userId="a1c59295-09c4-40e3-8514-c750f84f40b1" providerId="ADAL" clId="{D14ECC72-BB65-4CA4-B532-8B4FEEFC0A06}" dt="2022-02-13T05:13:33.433" v="11179" actId="20577"/>
        <pc:sldMkLst>
          <pc:docMk/>
          <pc:sldMk cId="3055894696" sldId="287"/>
        </pc:sldMkLst>
        <pc:spChg chg="mod">
          <ac:chgData name="Samantha Davis" userId="a1c59295-09c4-40e3-8514-c750f84f40b1" providerId="ADAL" clId="{D14ECC72-BB65-4CA4-B532-8B4FEEFC0A06}" dt="2022-02-13T04:30:38.725" v="9936" actId="20577"/>
          <ac:spMkLst>
            <pc:docMk/>
            <pc:sldMk cId="3055894696" sldId="287"/>
            <ac:spMk id="2" creationId="{44969359-D357-45DD-9A40-74929D753643}"/>
          </ac:spMkLst>
        </pc:spChg>
        <pc:spChg chg="mod">
          <ac:chgData name="Samantha Davis" userId="a1c59295-09c4-40e3-8514-c750f84f40b1" providerId="ADAL" clId="{D14ECC72-BB65-4CA4-B532-8B4FEEFC0A06}" dt="2022-02-13T05:13:33.433" v="11179" actId="20577"/>
          <ac:spMkLst>
            <pc:docMk/>
            <pc:sldMk cId="3055894696" sldId="287"/>
            <ac:spMk id="3" creationId="{AA2F8457-5EA0-4418-9425-4FFE3520F0DD}"/>
          </ac:spMkLst>
        </pc:spChg>
      </pc:sldChg>
      <pc:sldChg chg="modSp new mod">
        <pc:chgData name="Samantha Davis" userId="a1c59295-09c4-40e3-8514-c750f84f40b1" providerId="ADAL" clId="{D14ECC72-BB65-4CA4-B532-8B4FEEFC0A06}" dt="2022-02-15T06:35:04.715" v="17063" actId="20577"/>
        <pc:sldMkLst>
          <pc:docMk/>
          <pc:sldMk cId="4004175056" sldId="288"/>
        </pc:sldMkLst>
        <pc:spChg chg="mod">
          <ac:chgData name="Samantha Davis" userId="a1c59295-09c4-40e3-8514-c750f84f40b1" providerId="ADAL" clId="{D14ECC72-BB65-4CA4-B532-8B4FEEFC0A06}" dt="2022-02-13T05:00:34.522" v="10464" actId="20577"/>
          <ac:spMkLst>
            <pc:docMk/>
            <pc:sldMk cId="4004175056" sldId="288"/>
            <ac:spMk id="2" creationId="{14DF652C-5626-46E0-B7BA-237BC6EBC8C9}"/>
          </ac:spMkLst>
        </pc:spChg>
        <pc:spChg chg="mod">
          <ac:chgData name="Samantha Davis" userId="a1c59295-09c4-40e3-8514-c750f84f40b1" providerId="ADAL" clId="{D14ECC72-BB65-4CA4-B532-8B4FEEFC0A06}" dt="2022-02-15T06:35:04.715" v="17063" actId="20577"/>
          <ac:spMkLst>
            <pc:docMk/>
            <pc:sldMk cId="4004175056" sldId="288"/>
            <ac:spMk id="3" creationId="{9A2F7C63-C2FD-4400-836D-C5B72A697415}"/>
          </ac:spMkLst>
        </pc:spChg>
      </pc:sldChg>
      <pc:sldChg chg="modSp new mod modNotesTx">
        <pc:chgData name="Samantha Davis" userId="a1c59295-09c4-40e3-8514-c750f84f40b1" providerId="ADAL" clId="{D14ECC72-BB65-4CA4-B532-8B4FEEFC0A06}" dt="2022-02-17T20:32:13.041" v="17579" actId="20577"/>
        <pc:sldMkLst>
          <pc:docMk/>
          <pc:sldMk cId="466645634" sldId="289"/>
        </pc:sldMkLst>
        <pc:spChg chg="mod">
          <ac:chgData name="Samantha Davis" userId="a1c59295-09c4-40e3-8514-c750f84f40b1" providerId="ADAL" clId="{D14ECC72-BB65-4CA4-B532-8B4FEEFC0A06}" dt="2022-02-13T05:27:12.320" v="11528" actId="20577"/>
          <ac:spMkLst>
            <pc:docMk/>
            <pc:sldMk cId="466645634" sldId="289"/>
            <ac:spMk id="2" creationId="{2341BC34-6355-4569-AD9F-E9A3ABF0721D}"/>
          </ac:spMkLst>
        </pc:spChg>
        <pc:spChg chg="mod">
          <ac:chgData name="Samantha Davis" userId="a1c59295-09c4-40e3-8514-c750f84f40b1" providerId="ADAL" clId="{D14ECC72-BB65-4CA4-B532-8B4FEEFC0A06}" dt="2022-02-17T20:32:13.041" v="17579" actId="20577"/>
          <ac:spMkLst>
            <pc:docMk/>
            <pc:sldMk cId="466645634" sldId="289"/>
            <ac:spMk id="3" creationId="{AADD8AD6-4660-4DBC-B36F-C3E410B54C8A}"/>
          </ac:spMkLst>
        </pc:spChg>
      </pc:sldChg>
      <pc:sldChg chg="modSp new mod modNotesTx">
        <pc:chgData name="Samantha Davis" userId="a1c59295-09c4-40e3-8514-c750f84f40b1" providerId="ADAL" clId="{D14ECC72-BB65-4CA4-B532-8B4FEEFC0A06}" dt="2022-02-17T20:39:14.843" v="17658" actId="20577"/>
        <pc:sldMkLst>
          <pc:docMk/>
          <pc:sldMk cId="3966994012" sldId="290"/>
        </pc:sldMkLst>
        <pc:spChg chg="mod">
          <ac:chgData name="Samantha Davis" userId="a1c59295-09c4-40e3-8514-c750f84f40b1" providerId="ADAL" clId="{D14ECC72-BB65-4CA4-B532-8B4FEEFC0A06}" dt="2022-02-13T05:39:42.533" v="12280" actId="20577"/>
          <ac:spMkLst>
            <pc:docMk/>
            <pc:sldMk cId="3966994012" sldId="290"/>
            <ac:spMk id="2" creationId="{28A48DEB-2430-4FC4-9A5F-D22BC836B328}"/>
          </ac:spMkLst>
        </pc:spChg>
        <pc:spChg chg="mod">
          <ac:chgData name="Samantha Davis" userId="a1c59295-09c4-40e3-8514-c750f84f40b1" providerId="ADAL" clId="{D14ECC72-BB65-4CA4-B532-8B4FEEFC0A06}" dt="2022-02-17T20:39:14.843" v="17658" actId="20577"/>
          <ac:spMkLst>
            <pc:docMk/>
            <pc:sldMk cId="3966994012" sldId="290"/>
            <ac:spMk id="3" creationId="{B0A5E3BF-7CCE-4FF8-AB84-A6F4ADC1B2D6}"/>
          </ac:spMkLst>
        </pc:spChg>
      </pc:sldChg>
      <pc:sldChg chg="modSp new mod">
        <pc:chgData name="Samantha Davis" userId="a1c59295-09c4-40e3-8514-c750f84f40b1" providerId="ADAL" clId="{D14ECC72-BB65-4CA4-B532-8B4FEEFC0A06}" dt="2022-02-13T05:50:41.874" v="12692" actId="12"/>
        <pc:sldMkLst>
          <pc:docMk/>
          <pc:sldMk cId="595328877" sldId="291"/>
        </pc:sldMkLst>
        <pc:spChg chg="mod">
          <ac:chgData name="Samantha Davis" userId="a1c59295-09c4-40e3-8514-c750f84f40b1" providerId="ADAL" clId="{D14ECC72-BB65-4CA4-B532-8B4FEEFC0A06}" dt="2022-02-13T05:44:22.665" v="12526" actId="20577"/>
          <ac:spMkLst>
            <pc:docMk/>
            <pc:sldMk cId="595328877" sldId="291"/>
            <ac:spMk id="2" creationId="{E0F6A7F3-D1D4-4124-AC16-5D43FA003908}"/>
          </ac:spMkLst>
        </pc:spChg>
        <pc:spChg chg="mod">
          <ac:chgData name="Samantha Davis" userId="a1c59295-09c4-40e3-8514-c750f84f40b1" providerId="ADAL" clId="{D14ECC72-BB65-4CA4-B532-8B4FEEFC0A06}" dt="2022-02-13T05:50:41.874" v="12692" actId="12"/>
          <ac:spMkLst>
            <pc:docMk/>
            <pc:sldMk cId="595328877" sldId="291"/>
            <ac:spMk id="3" creationId="{2205457D-42A4-4292-877F-9DB5DF2108B9}"/>
          </ac:spMkLst>
        </pc:spChg>
      </pc:sldChg>
      <pc:sldChg chg="modSp new mod">
        <pc:chgData name="Samantha Davis" userId="a1c59295-09c4-40e3-8514-c750f84f40b1" providerId="ADAL" clId="{D14ECC72-BB65-4CA4-B532-8B4FEEFC0A06}" dt="2022-02-13T05:47:46.342" v="12668" actId="20577"/>
        <pc:sldMkLst>
          <pc:docMk/>
          <pc:sldMk cId="1762779323" sldId="292"/>
        </pc:sldMkLst>
        <pc:spChg chg="mod">
          <ac:chgData name="Samantha Davis" userId="a1c59295-09c4-40e3-8514-c750f84f40b1" providerId="ADAL" clId="{D14ECC72-BB65-4CA4-B532-8B4FEEFC0A06}" dt="2022-02-13T05:46:35.714" v="12653" actId="20577"/>
          <ac:spMkLst>
            <pc:docMk/>
            <pc:sldMk cId="1762779323" sldId="292"/>
            <ac:spMk id="2" creationId="{A210C37D-EDEF-48DA-8736-14C709A9B4FC}"/>
          </ac:spMkLst>
        </pc:spChg>
        <pc:spChg chg="mod">
          <ac:chgData name="Samantha Davis" userId="a1c59295-09c4-40e3-8514-c750f84f40b1" providerId="ADAL" clId="{D14ECC72-BB65-4CA4-B532-8B4FEEFC0A06}" dt="2022-02-13T05:47:46.342" v="12668" actId="20577"/>
          <ac:spMkLst>
            <pc:docMk/>
            <pc:sldMk cId="1762779323" sldId="292"/>
            <ac:spMk id="3" creationId="{2A6745F8-2FF0-4AB6-AC49-C67DE8539065}"/>
          </ac:spMkLst>
        </pc:spChg>
      </pc:sldChg>
      <pc:sldChg chg="modSp mod">
        <pc:chgData name="Samantha Davis" userId="a1c59295-09c4-40e3-8514-c750f84f40b1" providerId="ADAL" clId="{D14ECC72-BB65-4CA4-B532-8B4FEEFC0A06}" dt="2022-02-15T05:00:29.037" v="14854" actId="20577"/>
        <pc:sldMkLst>
          <pc:docMk/>
          <pc:sldMk cId="4104683361" sldId="296"/>
        </pc:sldMkLst>
        <pc:spChg chg="mod">
          <ac:chgData name="Samantha Davis" userId="a1c59295-09c4-40e3-8514-c750f84f40b1" providerId="ADAL" clId="{D14ECC72-BB65-4CA4-B532-8B4FEEFC0A06}" dt="2022-02-15T05:00:29.037" v="14854" actId="20577"/>
          <ac:spMkLst>
            <pc:docMk/>
            <pc:sldMk cId="4104683361" sldId="296"/>
            <ac:spMk id="3" creationId="{C17F4E01-99CE-4448-8DB8-14B2848B27F1}"/>
          </ac:spMkLst>
        </pc:spChg>
      </pc:sldChg>
      <pc:sldChg chg="modSp mod">
        <pc:chgData name="Samantha Davis" userId="a1c59295-09c4-40e3-8514-c750f84f40b1" providerId="ADAL" clId="{D14ECC72-BB65-4CA4-B532-8B4FEEFC0A06}" dt="2022-02-15T05:03:24.775" v="14963" actId="20577"/>
        <pc:sldMkLst>
          <pc:docMk/>
          <pc:sldMk cId="471505371" sldId="299"/>
        </pc:sldMkLst>
        <pc:spChg chg="mod">
          <ac:chgData name="Samantha Davis" userId="a1c59295-09c4-40e3-8514-c750f84f40b1" providerId="ADAL" clId="{D14ECC72-BB65-4CA4-B532-8B4FEEFC0A06}" dt="2022-02-15T05:03:24.775" v="14963" actId="20577"/>
          <ac:spMkLst>
            <pc:docMk/>
            <pc:sldMk cId="471505371" sldId="299"/>
            <ac:spMk id="3" creationId="{F5FC981E-A086-462B-BD34-77A5A7797FC2}"/>
          </ac:spMkLst>
        </pc:spChg>
      </pc:sldChg>
      <pc:sldChg chg="modSp mod">
        <pc:chgData name="Samantha Davis" userId="a1c59295-09c4-40e3-8514-c750f84f40b1" providerId="ADAL" clId="{D14ECC72-BB65-4CA4-B532-8B4FEEFC0A06}" dt="2022-02-17T20:41:10.049" v="17661" actId="20577"/>
        <pc:sldMkLst>
          <pc:docMk/>
          <pc:sldMk cId="1299040746" sldId="301"/>
        </pc:sldMkLst>
        <pc:spChg chg="mod">
          <ac:chgData name="Samantha Davis" userId="a1c59295-09c4-40e3-8514-c750f84f40b1" providerId="ADAL" clId="{D14ECC72-BB65-4CA4-B532-8B4FEEFC0A06}" dt="2022-02-17T20:41:10.049" v="17661" actId="20577"/>
          <ac:spMkLst>
            <pc:docMk/>
            <pc:sldMk cId="1299040746" sldId="301"/>
            <ac:spMk id="3" creationId="{79DEEC42-45FF-4731-9EFA-F056F6C2B9A6}"/>
          </ac:spMkLst>
        </pc:spChg>
      </pc:sldChg>
      <pc:sldChg chg="addSp delSp modSp mod ord setBg modNotesTx">
        <pc:chgData name="Samantha Davis" userId="a1c59295-09c4-40e3-8514-c750f84f40b1" providerId="ADAL" clId="{D14ECC72-BB65-4CA4-B532-8B4FEEFC0A06}" dt="2022-02-15T04:40:11.447" v="14424" actId="14100"/>
        <pc:sldMkLst>
          <pc:docMk/>
          <pc:sldMk cId="1614397416" sldId="303"/>
        </pc:sldMkLst>
        <pc:spChg chg="mod">
          <ac:chgData name="Samantha Davis" userId="a1c59295-09c4-40e3-8514-c750f84f40b1" providerId="ADAL" clId="{D14ECC72-BB65-4CA4-B532-8B4FEEFC0A06}" dt="2022-02-15T04:37:44.811" v="14295" actId="26606"/>
          <ac:spMkLst>
            <pc:docMk/>
            <pc:sldMk cId="1614397416" sldId="303"/>
            <ac:spMk id="2" creationId="{034D4923-4CFD-477F-B53D-516888AEE5D8}"/>
          </ac:spMkLst>
        </pc:spChg>
        <pc:spChg chg="del">
          <ac:chgData name="Samantha Davis" userId="a1c59295-09c4-40e3-8514-c750f84f40b1" providerId="ADAL" clId="{D14ECC72-BB65-4CA4-B532-8B4FEEFC0A06}" dt="2022-02-15T04:30:26.923" v="13869"/>
          <ac:spMkLst>
            <pc:docMk/>
            <pc:sldMk cId="1614397416" sldId="303"/>
            <ac:spMk id="3" creationId="{B8FFCC11-E96F-424C-8A4A-D8EF47A48644}"/>
          </ac:spMkLst>
        </pc:spChg>
        <pc:spChg chg="add del mod">
          <ac:chgData name="Samantha Davis" userId="a1c59295-09c4-40e3-8514-c750f84f40b1" providerId="ADAL" clId="{D14ECC72-BB65-4CA4-B532-8B4FEEFC0A06}" dt="2022-02-15T04:37:10.816" v="14291"/>
          <ac:spMkLst>
            <pc:docMk/>
            <pc:sldMk cId="1614397416" sldId="303"/>
            <ac:spMk id="4" creationId="{D26E22B1-BFC8-4566-93D4-801923F74889}"/>
          </ac:spMkLst>
        </pc:spChg>
        <pc:spChg chg="add del mod">
          <ac:chgData name="Samantha Davis" userId="a1c59295-09c4-40e3-8514-c750f84f40b1" providerId="ADAL" clId="{D14ECC72-BB65-4CA4-B532-8B4FEEFC0A06}" dt="2022-02-15T04:37:33.882" v="14293"/>
          <ac:spMkLst>
            <pc:docMk/>
            <pc:sldMk cId="1614397416" sldId="303"/>
            <ac:spMk id="5" creationId="{95341F3B-264E-40D9-8ACD-D32834F18BAB}"/>
          </ac:spMkLst>
        </pc:spChg>
        <pc:spChg chg="add del">
          <ac:chgData name="Samantha Davis" userId="a1c59295-09c4-40e3-8514-c750f84f40b1" providerId="ADAL" clId="{D14ECC72-BB65-4CA4-B532-8B4FEEFC0A06}" dt="2022-02-15T04:37:44.811" v="14295" actId="26606"/>
          <ac:spMkLst>
            <pc:docMk/>
            <pc:sldMk cId="1614397416" sldId="303"/>
            <ac:spMk id="71" creationId="{23D9B6CF-87DD-47C7-B38D-7C5353D4DC9D}"/>
          </ac:spMkLst>
        </pc:spChg>
        <pc:spChg chg="add del">
          <ac:chgData name="Samantha Davis" userId="a1c59295-09c4-40e3-8514-c750f84f40b1" providerId="ADAL" clId="{D14ECC72-BB65-4CA4-B532-8B4FEEFC0A06}" dt="2022-02-15T04:37:44.811" v="14295" actId="26606"/>
          <ac:spMkLst>
            <pc:docMk/>
            <pc:sldMk cId="1614397416" sldId="303"/>
            <ac:spMk id="73" creationId="{EFE2328B-DA12-4B90-BD82-3CCF13AF6C83}"/>
          </ac:spMkLst>
        </pc:spChg>
        <pc:spChg chg="add del">
          <ac:chgData name="Samantha Davis" userId="a1c59295-09c4-40e3-8514-c750f84f40b1" providerId="ADAL" clId="{D14ECC72-BB65-4CA4-B532-8B4FEEFC0A06}" dt="2022-02-15T04:37:44.811" v="14295" actId="26606"/>
          <ac:spMkLst>
            <pc:docMk/>
            <pc:sldMk cId="1614397416" sldId="303"/>
            <ac:spMk id="75" creationId="{F77FF0B6-332F-4842-A5F8-EA360BD5FF84}"/>
          </ac:spMkLst>
        </pc:spChg>
        <pc:spChg chg="add">
          <ac:chgData name="Samantha Davis" userId="a1c59295-09c4-40e3-8514-c750f84f40b1" providerId="ADAL" clId="{D14ECC72-BB65-4CA4-B532-8B4FEEFC0A06}" dt="2022-02-15T04:37:44.811" v="14295" actId="26606"/>
          <ac:spMkLst>
            <pc:docMk/>
            <pc:sldMk cId="1614397416" sldId="303"/>
            <ac:spMk id="137" creationId="{419501C6-F015-4273-AF88-E0F6C853899F}"/>
          </ac:spMkLst>
        </pc:spChg>
        <pc:spChg chg="add">
          <ac:chgData name="Samantha Davis" userId="a1c59295-09c4-40e3-8514-c750f84f40b1" providerId="ADAL" clId="{D14ECC72-BB65-4CA4-B532-8B4FEEFC0A06}" dt="2022-02-15T04:37:44.811" v="14295" actId="26606"/>
          <ac:spMkLst>
            <pc:docMk/>
            <pc:sldMk cId="1614397416" sldId="303"/>
            <ac:spMk id="139" creationId="{CA677DB7-5829-45BD-9754-5EC484CC4253}"/>
          </ac:spMkLst>
        </pc:spChg>
        <pc:picChg chg="add del mod">
          <ac:chgData name="Samantha Davis" userId="a1c59295-09c4-40e3-8514-c750f84f40b1" providerId="ADAL" clId="{D14ECC72-BB65-4CA4-B532-8B4FEEFC0A06}" dt="2022-02-15T04:37:16.583" v="14292" actId="21"/>
          <ac:picMkLst>
            <pc:docMk/>
            <pc:sldMk cId="1614397416" sldId="303"/>
            <ac:picMk id="9" creationId="{E18E7B1B-D2A5-4540-BC3D-1CB862ED2248}"/>
          </ac:picMkLst>
        </pc:picChg>
        <pc:picChg chg="add del mod">
          <ac:chgData name="Samantha Davis" userId="a1c59295-09c4-40e3-8514-c750f84f40b1" providerId="ADAL" clId="{D14ECC72-BB65-4CA4-B532-8B4FEEFC0A06}" dt="2022-02-15T04:37:07.009" v="14290" actId="21"/>
          <ac:picMkLst>
            <pc:docMk/>
            <pc:sldMk cId="1614397416" sldId="303"/>
            <ac:picMk id="1026" creationId="{CB155EC5-7A67-4D77-95BB-22937199FA03}"/>
          </ac:picMkLst>
        </pc:picChg>
        <pc:picChg chg="add mod">
          <ac:chgData name="Samantha Davis" userId="a1c59295-09c4-40e3-8514-c750f84f40b1" providerId="ADAL" clId="{D14ECC72-BB65-4CA4-B532-8B4FEEFC0A06}" dt="2022-02-15T04:40:11.447" v="14424" actId="14100"/>
          <ac:picMkLst>
            <pc:docMk/>
            <pc:sldMk cId="1614397416" sldId="303"/>
            <ac:picMk id="1028" creationId="{A21FDABC-2788-4C56-84B5-C11A61FEAD50}"/>
          </ac:picMkLst>
        </pc:picChg>
      </pc:sldChg>
      <pc:sldChg chg="modSp mod modNotesTx">
        <pc:chgData name="Samantha Davis" userId="a1c59295-09c4-40e3-8514-c750f84f40b1" providerId="ADAL" clId="{D14ECC72-BB65-4CA4-B532-8B4FEEFC0A06}" dt="2022-02-15T06:32:55.041" v="17051" actId="2711"/>
        <pc:sldMkLst>
          <pc:docMk/>
          <pc:sldMk cId="3002276196" sldId="304"/>
        </pc:sldMkLst>
        <pc:spChg chg="mod">
          <ac:chgData name="Samantha Davis" userId="a1c59295-09c4-40e3-8514-c750f84f40b1" providerId="ADAL" clId="{D14ECC72-BB65-4CA4-B532-8B4FEEFC0A06}" dt="2022-02-15T06:32:55.041" v="17051" actId="2711"/>
          <ac:spMkLst>
            <pc:docMk/>
            <pc:sldMk cId="3002276196" sldId="304"/>
            <ac:spMk id="3" creationId="{C6F3A89D-F9E7-40CF-8E84-96C3556CA665}"/>
          </ac:spMkLst>
        </pc:spChg>
      </pc:sldChg>
      <pc:sldChg chg="modSp mod">
        <pc:chgData name="Samantha Davis" userId="a1c59295-09c4-40e3-8514-c750f84f40b1" providerId="ADAL" clId="{D14ECC72-BB65-4CA4-B532-8B4FEEFC0A06}" dt="2022-02-15T05:28:37.178" v="15493" actId="20577"/>
        <pc:sldMkLst>
          <pc:docMk/>
          <pc:sldMk cId="186550227" sldId="305"/>
        </pc:sldMkLst>
        <pc:spChg chg="mod">
          <ac:chgData name="Samantha Davis" userId="a1c59295-09c4-40e3-8514-c750f84f40b1" providerId="ADAL" clId="{D14ECC72-BB65-4CA4-B532-8B4FEEFC0A06}" dt="2022-02-15T05:28:37.178" v="15493" actId="20577"/>
          <ac:spMkLst>
            <pc:docMk/>
            <pc:sldMk cId="186550227" sldId="305"/>
            <ac:spMk id="3" creationId="{F4BA08C1-3CB5-4594-A7BF-4FC6555E700C}"/>
          </ac:spMkLst>
        </pc:spChg>
      </pc:sldChg>
      <pc:sldChg chg="addSp delSp modSp new mod setBg modNotesTx">
        <pc:chgData name="Samantha Davis" userId="a1c59295-09c4-40e3-8514-c750f84f40b1" providerId="ADAL" clId="{D14ECC72-BB65-4CA4-B532-8B4FEEFC0A06}" dt="2022-02-15T04:43:16.625" v="14539" actId="20577"/>
        <pc:sldMkLst>
          <pc:docMk/>
          <pc:sldMk cId="4130541772" sldId="306"/>
        </pc:sldMkLst>
        <pc:spChg chg="mod">
          <ac:chgData name="Samantha Davis" userId="a1c59295-09c4-40e3-8514-c750f84f40b1" providerId="ADAL" clId="{D14ECC72-BB65-4CA4-B532-8B4FEEFC0A06}" dt="2022-02-15T04:32:18.733" v="13932" actId="14100"/>
          <ac:spMkLst>
            <pc:docMk/>
            <pc:sldMk cId="4130541772" sldId="306"/>
            <ac:spMk id="2" creationId="{D09D1CCB-E4DC-457A-9D9D-CDB9D86A1DA6}"/>
          </ac:spMkLst>
        </pc:spChg>
        <pc:spChg chg="del mod">
          <ac:chgData name="Samantha Davis" userId="a1c59295-09c4-40e3-8514-c750f84f40b1" providerId="ADAL" clId="{D14ECC72-BB65-4CA4-B532-8B4FEEFC0A06}" dt="2022-02-15T04:31:31.180" v="13879"/>
          <ac:spMkLst>
            <pc:docMk/>
            <pc:sldMk cId="4130541772" sldId="306"/>
            <ac:spMk id="3" creationId="{EDA25159-8FC4-4AE6-A9CA-B836AF3CF51B}"/>
          </ac:spMkLst>
        </pc:spChg>
        <pc:spChg chg="add del">
          <ac:chgData name="Samantha Davis" userId="a1c59295-09c4-40e3-8514-c750f84f40b1" providerId="ADAL" clId="{D14ECC72-BB65-4CA4-B532-8B4FEEFC0A06}" dt="2022-02-15T04:31:35.217" v="13880" actId="26606"/>
          <ac:spMkLst>
            <pc:docMk/>
            <pc:sldMk cId="4130541772" sldId="306"/>
            <ac:spMk id="8" creationId="{2AEFFFF2-9EB4-4B6C-B9F8-2BA3EF89A21C}"/>
          </ac:spMkLst>
        </pc:spChg>
        <pc:spChg chg="add del">
          <ac:chgData name="Samantha Davis" userId="a1c59295-09c4-40e3-8514-c750f84f40b1" providerId="ADAL" clId="{D14ECC72-BB65-4CA4-B532-8B4FEEFC0A06}" dt="2022-02-15T04:31:35.217" v="13880" actId="26606"/>
          <ac:spMkLst>
            <pc:docMk/>
            <pc:sldMk cId="4130541772" sldId="306"/>
            <ac:spMk id="10" creationId="{0D65299F-028F-4AFC-B46A-8DB33E20FE4A}"/>
          </ac:spMkLst>
        </pc:spChg>
        <pc:spChg chg="add del">
          <ac:chgData name="Samantha Davis" userId="a1c59295-09c4-40e3-8514-c750f84f40b1" providerId="ADAL" clId="{D14ECC72-BB65-4CA4-B532-8B4FEEFC0A06}" dt="2022-02-15T04:31:35.217" v="13880" actId="26606"/>
          <ac:spMkLst>
            <pc:docMk/>
            <pc:sldMk cId="4130541772" sldId="306"/>
            <ac:spMk id="12" creationId="{BAC87F6E-526A-49B5-995D-42DB656594C9}"/>
          </ac:spMkLst>
        </pc:spChg>
        <pc:spChg chg="add">
          <ac:chgData name="Samantha Davis" userId="a1c59295-09c4-40e3-8514-c750f84f40b1" providerId="ADAL" clId="{D14ECC72-BB65-4CA4-B532-8B4FEEFC0A06}" dt="2022-02-15T04:31:35.217" v="13880" actId="26606"/>
          <ac:spMkLst>
            <pc:docMk/>
            <pc:sldMk cId="4130541772" sldId="306"/>
            <ac:spMk id="17" creationId="{419501C6-F015-4273-AF88-E0F6C853899F}"/>
          </ac:spMkLst>
        </pc:spChg>
        <pc:spChg chg="add">
          <ac:chgData name="Samantha Davis" userId="a1c59295-09c4-40e3-8514-c750f84f40b1" providerId="ADAL" clId="{D14ECC72-BB65-4CA4-B532-8B4FEEFC0A06}" dt="2022-02-15T04:31:35.217" v="13880" actId="26606"/>
          <ac:spMkLst>
            <pc:docMk/>
            <pc:sldMk cId="4130541772" sldId="306"/>
            <ac:spMk id="19" creationId="{CA677DB7-5829-45BD-9754-5EC484CC4253}"/>
          </ac:spMkLst>
        </pc:spChg>
        <pc:picChg chg="add mod">
          <ac:chgData name="Samantha Davis" userId="a1c59295-09c4-40e3-8514-c750f84f40b1" providerId="ADAL" clId="{D14ECC72-BB65-4CA4-B532-8B4FEEFC0A06}" dt="2022-02-15T04:31:35.217" v="13880" actId="26606"/>
          <ac:picMkLst>
            <pc:docMk/>
            <pc:sldMk cId="4130541772" sldId="306"/>
            <ac:picMk id="7" creationId="{3A134730-CD6C-40E5-B3CF-FB1637F759F2}"/>
          </ac:picMkLst>
        </pc:picChg>
      </pc:sldChg>
      <pc:sldChg chg="modSp new mod">
        <pc:chgData name="Samantha Davis" userId="a1c59295-09c4-40e3-8514-c750f84f40b1" providerId="ADAL" clId="{D14ECC72-BB65-4CA4-B532-8B4FEEFC0A06}" dt="2022-02-15T05:01:46.074" v="14940" actId="20577"/>
        <pc:sldMkLst>
          <pc:docMk/>
          <pc:sldMk cId="2515793088" sldId="307"/>
        </pc:sldMkLst>
        <pc:spChg chg="mod">
          <ac:chgData name="Samantha Davis" userId="a1c59295-09c4-40e3-8514-c750f84f40b1" providerId="ADAL" clId="{D14ECC72-BB65-4CA4-B532-8B4FEEFC0A06}" dt="2022-02-15T04:47:59.846" v="14566" actId="20577"/>
          <ac:spMkLst>
            <pc:docMk/>
            <pc:sldMk cId="2515793088" sldId="307"/>
            <ac:spMk id="2" creationId="{1529D318-593D-4430-BA2D-3DBBECF90555}"/>
          </ac:spMkLst>
        </pc:spChg>
        <pc:spChg chg="mod">
          <ac:chgData name="Samantha Davis" userId="a1c59295-09c4-40e3-8514-c750f84f40b1" providerId="ADAL" clId="{D14ECC72-BB65-4CA4-B532-8B4FEEFC0A06}" dt="2022-02-15T05:01:46.074" v="14940" actId="20577"/>
          <ac:spMkLst>
            <pc:docMk/>
            <pc:sldMk cId="2515793088" sldId="307"/>
            <ac:spMk id="3" creationId="{E5D6FE23-26BC-4726-A05D-0858B34C475C}"/>
          </ac:spMkLst>
        </pc:spChg>
      </pc:sldChg>
      <pc:sldChg chg="modSp new mod">
        <pc:chgData name="Samantha Davis" userId="a1c59295-09c4-40e3-8514-c750f84f40b1" providerId="ADAL" clId="{D14ECC72-BB65-4CA4-B532-8B4FEEFC0A06}" dt="2022-02-15T05:32:25.193" v="15730" actId="20577"/>
        <pc:sldMkLst>
          <pc:docMk/>
          <pc:sldMk cId="3955726846" sldId="308"/>
        </pc:sldMkLst>
        <pc:spChg chg="mod">
          <ac:chgData name="Samantha Davis" userId="a1c59295-09c4-40e3-8514-c750f84f40b1" providerId="ADAL" clId="{D14ECC72-BB65-4CA4-B532-8B4FEEFC0A06}" dt="2022-02-15T05:30:36.115" v="15514" actId="20577"/>
          <ac:spMkLst>
            <pc:docMk/>
            <pc:sldMk cId="3955726846" sldId="308"/>
            <ac:spMk id="2" creationId="{62A8285B-F381-4041-84C8-0E1ED6B2FAA1}"/>
          </ac:spMkLst>
        </pc:spChg>
        <pc:spChg chg="mod">
          <ac:chgData name="Samantha Davis" userId="a1c59295-09c4-40e3-8514-c750f84f40b1" providerId="ADAL" clId="{D14ECC72-BB65-4CA4-B532-8B4FEEFC0A06}" dt="2022-02-15T05:32:25.193" v="15730" actId="20577"/>
          <ac:spMkLst>
            <pc:docMk/>
            <pc:sldMk cId="3955726846" sldId="308"/>
            <ac:spMk id="3" creationId="{4870A7E9-38AE-4893-B66F-B3DC4C6BDEAA}"/>
          </ac:spMkLst>
        </pc:spChg>
      </pc:sldChg>
      <pc:sldChg chg="modSp new mod modNotesTx">
        <pc:chgData name="Samantha Davis" userId="a1c59295-09c4-40e3-8514-c750f84f40b1" providerId="ADAL" clId="{D14ECC72-BB65-4CA4-B532-8B4FEEFC0A06}" dt="2022-02-17T20:22:05.958" v="17136" actId="20577"/>
        <pc:sldMkLst>
          <pc:docMk/>
          <pc:sldMk cId="384084495" sldId="309"/>
        </pc:sldMkLst>
        <pc:spChg chg="mod">
          <ac:chgData name="Samantha Davis" userId="a1c59295-09c4-40e3-8514-c750f84f40b1" providerId="ADAL" clId="{D14ECC72-BB65-4CA4-B532-8B4FEEFC0A06}" dt="2022-02-15T05:52:48.891" v="16301" actId="20577"/>
          <ac:spMkLst>
            <pc:docMk/>
            <pc:sldMk cId="384084495" sldId="309"/>
            <ac:spMk id="2" creationId="{C28CE13B-6832-4840-917A-F81525C122E7}"/>
          </ac:spMkLst>
        </pc:spChg>
        <pc:spChg chg="mod">
          <ac:chgData name="Samantha Davis" userId="a1c59295-09c4-40e3-8514-c750f84f40b1" providerId="ADAL" clId="{D14ECC72-BB65-4CA4-B532-8B4FEEFC0A06}" dt="2022-02-17T20:22:05.958" v="17136" actId="20577"/>
          <ac:spMkLst>
            <pc:docMk/>
            <pc:sldMk cId="384084495" sldId="309"/>
            <ac:spMk id="3" creationId="{1DA42150-5E0A-4D08-AC65-4CA6394EE351}"/>
          </ac:spMkLst>
        </pc:spChg>
      </pc:sldChg>
      <pc:sldChg chg="modSp new mod">
        <pc:chgData name="Samantha Davis" userId="a1c59295-09c4-40e3-8514-c750f84f40b1" providerId="ADAL" clId="{D14ECC72-BB65-4CA4-B532-8B4FEEFC0A06}" dt="2022-02-17T20:52:58.734" v="17700" actId="20577"/>
        <pc:sldMkLst>
          <pc:docMk/>
          <pc:sldMk cId="419079883" sldId="310"/>
        </pc:sldMkLst>
        <pc:spChg chg="mod">
          <ac:chgData name="Samantha Davis" userId="a1c59295-09c4-40e3-8514-c750f84f40b1" providerId="ADAL" clId="{D14ECC72-BB65-4CA4-B532-8B4FEEFC0A06}" dt="2022-02-17T20:52:58.734" v="17700" actId="20577"/>
          <ac:spMkLst>
            <pc:docMk/>
            <pc:sldMk cId="419079883" sldId="310"/>
            <ac:spMk id="2" creationId="{1424FBAB-E20E-4CA2-826D-12C7A2685454}"/>
          </ac:spMkLst>
        </pc:spChg>
        <pc:spChg chg="mod">
          <ac:chgData name="Samantha Davis" userId="a1c59295-09c4-40e3-8514-c750f84f40b1" providerId="ADAL" clId="{D14ECC72-BB65-4CA4-B532-8B4FEEFC0A06}" dt="2022-02-17T20:51:19.726" v="17681" actId="27636"/>
          <ac:spMkLst>
            <pc:docMk/>
            <pc:sldMk cId="419079883" sldId="310"/>
            <ac:spMk id="3" creationId="{67C3F9C6-4B6E-4665-8023-26B53F99323A}"/>
          </ac:spMkLst>
        </pc:spChg>
      </pc:sldChg>
      <pc:sldChg chg="modSp new mod">
        <pc:chgData name="Samantha Davis" userId="a1c59295-09c4-40e3-8514-c750f84f40b1" providerId="ADAL" clId="{D14ECC72-BB65-4CA4-B532-8B4FEEFC0A06}" dt="2022-02-17T20:53:08.543" v="17720" actId="20577"/>
        <pc:sldMkLst>
          <pc:docMk/>
          <pc:sldMk cId="3858043155" sldId="311"/>
        </pc:sldMkLst>
        <pc:spChg chg="mod">
          <ac:chgData name="Samantha Davis" userId="a1c59295-09c4-40e3-8514-c750f84f40b1" providerId="ADAL" clId="{D14ECC72-BB65-4CA4-B532-8B4FEEFC0A06}" dt="2022-02-17T20:53:08.543" v="17720" actId="20577"/>
          <ac:spMkLst>
            <pc:docMk/>
            <pc:sldMk cId="3858043155" sldId="311"/>
            <ac:spMk id="2" creationId="{D9E905BC-2732-40A8-BE53-77E992D0752E}"/>
          </ac:spMkLst>
        </pc:spChg>
        <pc:spChg chg="mod">
          <ac:chgData name="Samantha Davis" userId="a1c59295-09c4-40e3-8514-c750f84f40b1" providerId="ADAL" clId="{D14ECC72-BB65-4CA4-B532-8B4FEEFC0A06}" dt="2022-02-17T20:52:46.195" v="17684" actId="27636"/>
          <ac:spMkLst>
            <pc:docMk/>
            <pc:sldMk cId="3858043155" sldId="311"/>
            <ac:spMk id="3" creationId="{CB9BA756-F556-48E0-ABA9-388CA4B6D138}"/>
          </ac:spMkLst>
        </pc:spChg>
      </pc:sldChg>
    </pc:docChg>
  </pc:docChgLst>
  <pc:docChgLst>
    <pc:chgData name="Samantha Davis" userId="a1c59295-09c4-40e3-8514-c750f84f40b1" providerId="ADAL" clId="{6666F064-8013-426E-8DA3-204E2BA4DC59}"/>
    <pc:docChg chg="undo custSel addSld delSld modSld sldOrd">
      <pc:chgData name="Samantha Davis" userId="a1c59295-09c4-40e3-8514-c750f84f40b1" providerId="ADAL" clId="{6666F064-8013-426E-8DA3-204E2BA4DC59}" dt="2022-02-14T04:00:33.118" v="9064" actId="20577"/>
      <pc:docMkLst>
        <pc:docMk/>
      </pc:docMkLst>
      <pc:sldChg chg="modSp mod">
        <pc:chgData name="Samantha Davis" userId="a1c59295-09c4-40e3-8514-c750f84f40b1" providerId="ADAL" clId="{6666F064-8013-426E-8DA3-204E2BA4DC59}" dt="2022-02-14T02:56:15.153" v="6496" actId="20577"/>
        <pc:sldMkLst>
          <pc:docMk/>
          <pc:sldMk cId="3454133668" sldId="259"/>
        </pc:sldMkLst>
        <pc:spChg chg="mod">
          <ac:chgData name="Samantha Davis" userId="a1c59295-09c4-40e3-8514-c750f84f40b1" providerId="ADAL" clId="{6666F064-8013-426E-8DA3-204E2BA4DC59}" dt="2022-02-14T02:56:15.153" v="6496" actId="20577"/>
          <ac:spMkLst>
            <pc:docMk/>
            <pc:sldMk cId="3454133668" sldId="259"/>
            <ac:spMk id="3" creationId="{7D91FF80-04CE-4939-A8AD-D98395AC3579}"/>
          </ac:spMkLst>
        </pc:spChg>
      </pc:sldChg>
      <pc:sldChg chg="modSp mod modNotesTx">
        <pc:chgData name="Samantha Davis" userId="a1c59295-09c4-40e3-8514-c750f84f40b1" providerId="ADAL" clId="{6666F064-8013-426E-8DA3-204E2BA4DC59}" dt="2022-02-14T03:38:10.901" v="7933" actId="20577"/>
        <pc:sldMkLst>
          <pc:docMk/>
          <pc:sldMk cId="2906578584" sldId="272"/>
        </pc:sldMkLst>
        <pc:spChg chg="mod">
          <ac:chgData name="Samantha Davis" userId="a1c59295-09c4-40e3-8514-c750f84f40b1" providerId="ADAL" clId="{6666F064-8013-426E-8DA3-204E2BA4DC59}" dt="2022-02-14T03:38:10.901" v="7933" actId="20577"/>
          <ac:spMkLst>
            <pc:docMk/>
            <pc:sldMk cId="2906578584" sldId="272"/>
            <ac:spMk id="3" creationId="{A004609B-4476-42B8-8B35-B32F73EC925D}"/>
          </ac:spMkLst>
        </pc:spChg>
      </pc:sldChg>
      <pc:sldChg chg="modSp mod">
        <pc:chgData name="Samantha Davis" userId="a1c59295-09c4-40e3-8514-c750f84f40b1" providerId="ADAL" clId="{6666F064-8013-426E-8DA3-204E2BA4DC59}" dt="2022-02-14T03:03:48.090" v="7030" actId="20577"/>
        <pc:sldMkLst>
          <pc:docMk/>
          <pc:sldMk cId="1389446504" sldId="275"/>
        </pc:sldMkLst>
        <pc:spChg chg="mod">
          <ac:chgData name="Samantha Davis" userId="a1c59295-09c4-40e3-8514-c750f84f40b1" providerId="ADAL" clId="{6666F064-8013-426E-8DA3-204E2BA4DC59}" dt="2022-02-14T03:03:48.090" v="7030" actId="20577"/>
          <ac:spMkLst>
            <pc:docMk/>
            <pc:sldMk cId="1389446504" sldId="275"/>
            <ac:spMk id="3" creationId="{8CED8A53-AEB1-437B-BDF0-27D0ED5F0D6E}"/>
          </ac:spMkLst>
        </pc:spChg>
      </pc:sldChg>
      <pc:sldChg chg="modSp mod">
        <pc:chgData name="Samantha Davis" userId="a1c59295-09c4-40e3-8514-c750f84f40b1" providerId="ADAL" clId="{6666F064-8013-426E-8DA3-204E2BA4DC59}" dt="2022-02-14T03:39:53.866" v="7955"/>
        <pc:sldMkLst>
          <pc:docMk/>
          <pc:sldMk cId="499435010" sldId="277"/>
        </pc:sldMkLst>
        <pc:spChg chg="mod">
          <ac:chgData name="Samantha Davis" userId="a1c59295-09c4-40e3-8514-c750f84f40b1" providerId="ADAL" clId="{6666F064-8013-426E-8DA3-204E2BA4DC59}" dt="2022-02-14T03:39:53.866" v="7955"/>
          <ac:spMkLst>
            <pc:docMk/>
            <pc:sldMk cId="499435010" sldId="277"/>
            <ac:spMk id="3" creationId="{189D32CD-F986-4A9E-B983-9252FD210F01}"/>
          </ac:spMkLst>
        </pc:spChg>
      </pc:sldChg>
      <pc:sldChg chg="modSp mod modNotesTx">
        <pc:chgData name="Samantha Davis" userId="a1c59295-09c4-40e3-8514-c750f84f40b1" providerId="ADAL" clId="{6666F064-8013-426E-8DA3-204E2BA4DC59}" dt="2022-02-14T02:58:05.961" v="6574" actId="20577"/>
        <pc:sldMkLst>
          <pc:docMk/>
          <pc:sldMk cId="1247126348" sldId="281"/>
        </pc:sldMkLst>
        <pc:spChg chg="mod">
          <ac:chgData name="Samantha Davis" userId="a1c59295-09c4-40e3-8514-c750f84f40b1" providerId="ADAL" clId="{6666F064-8013-426E-8DA3-204E2BA4DC59}" dt="2022-02-14T02:58:05.961" v="6574" actId="20577"/>
          <ac:spMkLst>
            <pc:docMk/>
            <pc:sldMk cId="1247126348" sldId="281"/>
            <ac:spMk id="3" creationId="{F5E50A96-5BC7-4A99-AE90-D6FD9BACB936}"/>
          </ac:spMkLst>
        </pc:spChg>
      </pc:sldChg>
      <pc:sldChg chg="modSp mod modNotesTx">
        <pc:chgData name="Samantha Davis" userId="a1c59295-09c4-40e3-8514-c750f84f40b1" providerId="ADAL" clId="{6666F064-8013-426E-8DA3-204E2BA4DC59}" dt="2022-02-14T02:51:30.138" v="6341" actId="20577"/>
        <pc:sldMkLst>
          <pc:docMk/>
          <pc:sldMk cId="3729365896" sldId="282"/>
        </pc:sldMkLst>
        <pc:spChg chg="mod">
          <ac:chgData name="Samantha Davis" userId="a1c59295-09c4-40e3-8514-c750f84f40b1" providerId="ADAL" clId="{6666F064-8013-426E-8DA3-204E2BA4DC59}" dt="2022-02-14T02:51:30.138" v="6341" actId="20577"/>
          <ac:spMkLst>
            <pc:docMk/>
            <pc:sldMk cId="3729365896" sldId="282"/>
            <ac:spMk id="3" creationId="{CD6BD136-B598-4C01-8B1E-696634CDC9D4}"/>
          </ac:spMkLst>
        </pc:spChg>
      </pc:sldChg>
      <pc:sldChg chg="ord">
        <pc:chgData name="Samantha Davis" userId="a1c59295-09c4-40e3-8514-c750f84f40b1" providerId="ADAL" clId="{6666F064-8013-426E-8DA3-204E2BA4DC59}" dt="2022-02-14T02:53:57.620" v="6470"/>
        <pc:sldMkLst>
          <pc:docMk/>
          <pc:sldMk cId="3381872166" sldId="284"/>
        </pc:sldMkLst>
      </pc:sldChg>
      <pc:sldChg chg="modSp mod">
        <pc:chgData name="Samantha Davis" userId="a1c59295-09c4-40e3-8514-c750f84f40b1" providerId="ADAL" clId="{6666F064-8013-426E-8DA3-204E2BA4DC59}" dt="2022-02-14T02:48:55.018" v="6313" actId="20577"/>
        <pc:sldMkLst>
          <pc:docMk/>
          <pc:sldMk cId="3055894696" sldId="287"/>
        </pc:sldMkLst>
        <pc:spChg chg="mod">
          <ac:chgData name="Samantha Davis" userId="a1c59295-09c4-40e3-8514-c750f84f40b1" providerId="ADAL" clId="{6666F064-8013-426E-8DA3-204E2BA4DC59}" dt="2022-02-14T02:48:55.018" v="6313" actId="20577"/>
          <ac:spMkLst>
            <pc:docMk/>
            <pc:sldMk cId="3055894696" sldId="287"/>
            <ac:spMk id="3" creationId="{AA2F8457-5EA0-4418-9425-4FFE3520F0DD}"/>
          </ac:spMkLst>
        </pc:spChg>
      </pc:sldChg>
      <pc:sldChg chg="modSp mod modNotesTx">
        <pc:chgData name="Samantha Davis" userId="a1c59295-09c4-40e3-8514-c750f84f40b1" providerId="ADAL" clId="{6666F064-8013-426E-8DA3-204E2BA4DC59}" dt="2022-02-14T04:00:20.233" v="9036" actId="20577"/>
        <pc:sldMkLst>
          <pc:docMk/>
          <pc:sldMk cId="466645634" sldId="289"/>
        </pc:sldMkLst>
        <pc:spChg chg="mod">
          <ac:chgData name="Samantha Davis" userId="a1c59295-09c4-40e3-8514-c750f84f40b1" providerId="ADAL" clId="{6666F064-8013-426E-8DA3-204E2BA4DC59}" dt="2022-02-14T03:55:36.964" v="8823" actId="20577"/>
          <ac:spMkLst>
            <pc:docMk/>
            <pc:sldMk cId="466645634" sldId="289"/>
            <ac:spMk id="2" creationId="{2341BC34-6355-4569-AD9F-E9A3ABF0721D}"/>
          </ac:spMkLst>
        </pc:spChg>
        <pc:spChg chg="mod">
          <ac:chgData name="Samantha Davis" userId="a1c59295-09c4-40e3-8514-c750f84f40b1" providerId="ADAL" clId="{6666F064-8013-426E-8DA3-204E2BA4DC59}" dt="2022-02-14T04:00:20.233" v="9036" actId="20577"/>
          <ac:spMkLst>
            <pc:docMk/>
            <pc:sldMk cId="466645634" sldId="289"/>
            <ac:spMk id="3" creationId="{AADD8AD6-4660-4DBC-B36F-C3E410B54C8A}"/>
          </ac:spMkLst>
        </pc:spChg>
      </pc:sldChg>
      <pc:sldChg chg="modSp mod">
        <pc:chgData name="Samantha Davis" userId="a1c59295-09c4-40e3-8514-c750f84f40b1" providerId="ADAL" clId="{6666F064-8013-426E-8DA3-204E2BA4DC59}" dt="2022-02-14T02:58:50.864" v="6587" actId="20577"/>
        <pc:sldMkLst>
          <pc:docMk/>
          <pc:sldMk cId="3966994012" sldId="290"/>
        </pc:sldMkLst>
        <pc:spChg chg="mod">
          <ac:chgData name="Samantha Davis" userId="a1c59295-09c4-40e3-8514-c750f84f40b1" providerId="ADAL" clId="{6666F064-8013-426E-8DA3-204E2BA4DC59}" dt="2022-02-14T02:58:50.864" v="6587" actId="20577"/>
          <ac:spMkLst>
            <pc:docMk/>
            <pc:sldMk cId="3966994012" sldId="290"/>
            <ac:spMk id="3" creationId="{B0A5E3BF-7CCE-4FF8-AB84-A6F4ADC1B2D6}"/>
          </ac:spMkLst>
        </pc:spChg>
      </pc:sldChg>
      <pc:sldChg chg="modSp mod">
        <pc:chgData name="Samantha Davis" userId="a1c59295-09c4-40e3-8514-c750f84f40b1" providerId="ADAL" clId="{6666F064-8013-426E-8DA3-204E2BA4DC59}" dt="2022-02-14T03:00:09.720" v="6674" actId="20577"/>
        <pc:sldMkLst>
          <pc:docMk/>
          <pc:sldMk cId="595328877" sldId="291"/>
        </pc:sldMkLst>
        <pc:spChg chg="mod">
          <ac:chgData name="Samantha Davis" userId="a1c59295-09c4-40e3-8514-c750f84f40b1" providerId="ADAL" clId="{6666F064-8013-426E-8DA3-204E2BA4DC59}" dt="2022-02-14T02:10:14.992" v="3701" actId="20577"/>
          <ac:spMkLst>
            <pc:docMk/>
            <pc:sldMk cId="595328877" sldId="291"/>
            <ac:spMk id="2" creationId="{E0F6A7F3-D1D4-4124-AC16-5D43FA003908}"/>
          </ac:spMkLst>
        </pc:spChg>
        <pc:spChg chg="mod">
          <ac:chgData name="Samantha Davis" userId="a1c59295-09c4-40e3-8514-c750f84f40b1" providerId="ADAL" clId="{6666F064-8013-426E-8DA3-204E2BA4DC59}" dt="2022-02-14T03:00:09.720" v="6674" actId="20577"/>
          <ac:spMkLst>
            <pc:docMk/>
            <pc:sldMk cId="595328877" sldId="291"/>
            <ac:spMk id="3" creationId="{2205457D-42A4-4292-877F-9DB5DF2108B9}"/>
          </ac:spMkLst>
        </pc:spChg>
      </pc:sldChg>
      <pc:sldChg chg="modSp del mod">
        <pc:chgData name="Samantha Davis" userId="a1c59295-09c4-40e3-8514-c750f84f40b1" providerId="ADAL" clId="{6666F064-8013-426E-8DA3-204E2BA4DC59}" dt="2022-02-14T02:42:59.828" v="5956" actId="2696"/>
        <pc:sldMkLst>
          <pc:docMk/>
          <pc:sldMk cId="1762779323" sldId="292"/>
        </pc:sldMkLst>
        <pc:spChg chg="mod">
          <ac:chgData name="Samantha Davis" userId="a1c59295-09c4-40e3-8514-c750f84f40b1" providerId="ADAL" clId="{6666F064-8013-426E-8DA3-204E2BA4DC59}" dt="2022-02-14T02:41:57.194" v="5955" actId="20577"/>
          <ac:spMkLst>
            <pc:docMk/>
            <pc:sldMk cId="1762779323" sldId="292"/>
            <ac:spMk id="3" creationId="{2A6745F8-2FF0-4AB6-AC49-C67DE8539065}"/>
          </ac:spMkLst>
        </pc:spChg>
      </pc:sldChg>
      <pc:sldChg chg="modSp new mod">
        <pc:chgData name="Samantha Davis" userId="a1c59295-09c4-40e3-8514-c750f84f40b1" providerId="ADAL" clId="{6666F064-8013-426E-8DA3-204E2BA4DC59}" dt="2022-02-14T02:40:36.890" v="5907" actId="20577"/>
        <pc:sldMkLst>
          <pc:docMk/>
          <pc:sldMk cId="1441433794" sldId="293"/>
        </pc:sldMkLst>
        <pc:spChg chg="mod">
          <ac:chgData name="Samantha Davis" userId="a1c59295-09c4-40e3-8514-c750f84f40b1" providerId="ADAL" clId="{6666F064-8013-426E-8DA3-204E2BA4DC59}" dt="2022-02-13T15:56:17.466" v="1435" actId="20577"/>
          <ac:spMkLst>
            <pc:docMk/>
            <pc:sldMk cId="1441433794" sldId="293"/>
            <ac:spMk id="2" creationId="{17958159-9124-4FC1-B6D9-93340CE0ECF5}"/>
          </ac:spMkLst>
        </pc:spChg>
        <pc:spChg chg="mod">
          <ac:chgData name="Samantha Davis" userId="a1c59295-09c4-40e3-8514-c750f84f40b1" providerId="ADAL" clId="{6666F064-8013-426E-8DA3-204E2BA4DC59}" dt="2022-02-14T02:40:36.890" v="5907" actId="20577"/>
          <ac:spMkLst>
            <pc:docMk/>
            <pc:sldMk cId="1441433794" sldId="293"/>
            <ac:spMk id="3" creationId="{AF22520D-CD9B-470D-99F7-1B8A4805CBC7}"/>
          </ac:spMkLst>
        </pc:spChg>
      </pc:sldChg>
      <pc:sldChg chg="modSp new mod">
        <pc:chgData name="Samantha Davis" userId="a1c59295-09c4-40e3-8514-c750f84f40b1" providerId="ADAL" clId="{6666F064-8013-426E-8DA3-204E2BA4DC59}" dt="2022-02-14T02:14:59.896" v="3889" actId="20577"/>
        <pc:sldMkLst>
          <pc:docMk/>
          <pc:sldMk cId="1678494597" sldId="294"/>
        </pc:sldMkLst>
        <pc:spChg chg="mod">
          <ac:chgData name="Samantha Davis" userId="a1c59295-09c4-40e3-8514-c750f84f40b1" providerId="ADAL" clId="{6666F064-8013-426E-8DA3-204E2BA4DC59}" dt="2022-02-13T15:27:17.256" v="588" actId="20577"/>
          <ac:spMkLst>
            <pc:docMk/>
            <pc:sldMk cId="1678494597" sldId="294"/>
            <ac:spMk id="2" creationId="{BAB65FA3-F4BD-454D-A3B1-DEE9E55AD21F}"/>
          </ac:spMkLst>
        </pc:spChg>
        <pc:spChg chg="mod">
          <ac:chgData name="Samantha Davis" userId="a1c59295-09c4-40e3-8514-c750f84f40b1" providerId="ADAL" clId="{6666F064-8013-426E-8DA3-204E2BA4DC59}" dt="2022-02-14T02:14:59.896" v="3889" actId="20577"/>
          <ac:spMkLst>
            <pc:docMk/>
            <pc:sldMk cId="1678494597" sldId="294"/>
            <ac:spMk id="3" creationId="{C11AD44D-04FA-4DEB-A9F0-756CBB789EF0}"/>
          </ac:spMkLst>
        </pc:spChg>
      </pc:sldChg>
      <pc:sldChg chg="modSp new mod">
        <pc:chgData name="Samantha Davis" userId="a1c59295-09c4-40e3-8514-c750f84f40b1" providerId="ADAL" clId="{6666F064-8013-426E-8DA3-204E2BA4DC59}" dt="2022-02-14T02:59:26.672" v="6618" actId="20577"/>
        <pc:sldMkLst>
          <pc:docMk/>
          <pc:sldMk cId="1918312029" sldId="295"/>
        </pc:sldMkLst>
        <pc:spChg chg="mod">
          <ac:chgData name="Samantha Davis" userId="a1c59295-09c4-40e3-8514-c750f84f40b1" providerId="ADAL" clId="{6666F064-8013-426E-8DA3-204E2BA4DC59}" dt="2022-02-13T15:27:26.861" v="608" actId="20577"/>
          <ac:spMkLst>
            <pc:docMk/>
            <pc:sldMk cId="1918312029" sldId="295"/>
            <ac:spMk id="2" creationId="{9D92CB09-5168-41B1-A0F0-374B29714B88}"/>
          </ac:spMkLst>
        </pc:spChg>
        <pc:spChg chg="mod">
          <ac:chgData name="Samantha Davis" userId="a1c59295-09c4-40e3-8514-c750f84f40b1" providerId="ADAL" clId="{6666F064-8013-426E-8DA3-204E2BA4DC59}" dt="2022-02-14T02:59:26.672" v="6618" actId="20577"/>
          <ac:spMkLst>
            <pc:docMk/>
            <pc:sldMk cId="1918312029" sldId="295"/>
            <ac:spMk id="3" creationId="{9CCBDF36-2195-432E-AE13-5A37D6C60BBF}"/>
          </ac:spMkLst>
        </pc:spChg>
      </pc:sldChg>
      <pc:sldChg chg="modSp new mod">
        <pc:chgData name="Samantha Davis" userId="a1c59295-09c4-40e3-8514-c750f84f40b1" providerId="ADAL" clId="{6666F064-8013-426E-8DA3-204E2BA4DC59}" dt="2022-02-14T02:14:19.722" v="3879" actId="20577"/>
        <pc:sldMkLst>
          <pc:docMk/>
          <pc:sldMk cId="4104683361" sldId="296"/>
        </pc:sldMkLst>
        <pc:spChg chg="mod">
          <ac:chgData name="Samantha Davis" userId="a1c59295-09c4-40e3-8514-c750f84f40b1" providerId="ADAL" clId="{6666F064-8013-426E-8DA3-204E2BA4DC59}" dt="2022-02-13T16:03:25.920" v="1806"/>
          <ac:spMkLst>
            <pc:docMk/>
            <pc:sldMk cId="4104683361" sldId="296"/>
            <ac:spMk id="2" creationId="{46F7C84B-834D-4DD9-993B-536A2117CBBD}"/>
          </ac:spMkLst>
        </pc:spChg>
        <pc:spChg chg="mod">
          <ac:chgData name="Samantha Davis" userId="a1c59295-09c4-40e3-8514-c750f84f40b1" providerId="ADAL" clId="{6666F064-8013-426E-8DA3-204E2BA4DC59}" dt="2022-02-14T02:14:19.722" v="3879" actId="20577"/>
          <ac:spMkLst>
            <pc:docMk/>
            <pc:sldMk cId="4104683361" sldId="296"/>
            <ac:spMk id="3" creationId="{C17F4E01-99CE-4448-8DB8-14B2848B27F1}"/>
          </ac:spMkLst>
        </pc:spChg>
      </pc:sldChg>
      <pc:sldChg chg="modSp new del mod">
        <pc:chgData name="Samantha Davis" userId="a1c59295-09c4-40e3-8514-c750f84f40b1" providerId="ADAL" clId="{6666F064-8013-426E-8DA3-204E2BA4DC59}" dt="2022-02-13T16:11:13.963" v="2194" actId="2696"/>
        <pc:sldMkLst>
          <pc:docMk/>
          <pc:sldMk cId="1664111248" sldId="297"/>
        </pc:sldMkLst>
        <pc:spChg chg="mod">
          <ac:chgData name="Samantha Davis" userId="a1c59295-09c4-40e3-8514-c750f84f40b1" providerId="ADAL" clId="{6666F064-8013-426E-8DA3-204E2BA4DC59}" dt="2022-02-13T16:04:58.411" v="1835" actId="20577"/>
          <ac:spMkLst>
            <pc:docMk/>
            <pc:sldMk cId="1664111248" sldId="297"/>
            <ac:spMk id="3" creationId="{F7AD578B-FCE7-4D8F-8971-52A90D602F0B}"/>
          </ac:spMkLst>
        </pc:spChg>
      </pc:sldChg>
      <pc:sldChg chg="modSp add del mod">
        <pc:chgData name="Samantha Davis" userId="a1c59295-09c4-40e3-8514-c750f84f40b1" providerId="ADAL" clId="{6666F064-8013-426E-8DA3-204E2BA4DC59}" dt="2022-02-13T16:04:39.180" v="1820" actId="2696"/>
        <pc:sldMkLst>
          <pc:docMk/>
          <pc:sldMk cId="3565218959" sldId="297"/>
        </pc:sldMkLst>
        <pc:spChg chg="mod">
          <ac:chgData name="Samantha Davis" userId="a1c59295-09c4-40e3-8514-c750f84f40b1" providerId="ADAL" clId="{6666F064-8013-426E-8DA3-204E2BA4DC59}" dt="2022-02-13T16:03:59.205" v="1817" actId="20577"/>
          <ac:spMkLst>
            <pc:docMk/>
            <pc:sldMk cId="3565218959" sldId="297"/>
            <ac:spMk id="3" creationId="{C17F4E01-99CE-4448-8DB8-14B2848B27F1}"/>
          </ac:spMkLst>
        </pc:spChg>
      </pc:sldChg>
      <pc:sldChg chg="add del">
        <pc:chgData name="Samantha Davis" userId="a1c59295-09c4-40e3-8514-c750f84f40b1" providerId="ADAL" clId="{6666F064-8013-426E-8DA3-204E2BA4DC59}" dt="2022-02-13T16:04:46.031" v="1821" actId="2696"/>
        <pc:sldMkLst>
          <pc:docMk/>
          <pc:sldMk cId="2881873678" sldId="298"/>
        </pc:sldMkLst>
      </pc:sldChg>
      <pc:sldChg chg="modSp new del mod">
        <pc:chgData name="Samantha Davis" userId="a1c59295-09c4-40e3-8514-c750f84f40b1" providerId="ADAL" clId="{6666F064-8013-426E-8DA3-204E2BA4DC59}" dt="2022-02-13T16:11:17.107" v="2195" actId="2696"/>
        <pc:sldMkLst>
          <pc:docMk/>
          <pc:sldMk cId="3433110988" sldId="298"/>
        </pc:sldMkLst>
        <pc:spChg chg="mod">
          <ac:chgData name="Samantha Davis" userId="a1c59295-09c4-40e3-8514-c750f84f40b1" providerId="ADAL" clId="{6666F064-8013-426E-8DA3-204E2BA4DC59}" dt="2022-02-13T16:05:08.896" v="1846" actId="20577"/>
          <ac:spMkLst>
            <pc:docMk/>
            <pc:sldMk cId="3433110988" sldId="298"/>
            <ac:spMk id="3" creationId="{DDF55D1A-B749-4BF9-B29F-E5FAD07C8589}"/>
          </ac:spMkLst>
        </pc:spChg>
      </pc:sldChg>
      <pc:sldChg chg="modSp new mod">
        <pc:chgData name="Samantha Davis" userId="a1c59295-09c4-40e3-8514-c750f84f40b1" providerId="ADAL" clId="{6666F064-8013-426E-8DA3-204E2BA4DC59}" dt="2022-02-14T02:14:38.857" v="3880" actId="20577"/>
        <pc:sldMkLst>
          <pc:docMk/>
          <pc:sldMk cId="471505371" sldId="299"/>
        </pc:sldMkLst>
        <pc:spChg chg="mod">
          <ac:chgData name="Samantha Davis" userId="a1c59295-09c4-40e3-8514-c750f84f40b1" providerId="ADAL" clId="{6666F064-8013-426E-8DA3-204E2BA4DC59}" dt="2022-02-14T02:14:38.857" v="3880" actId="20577"/>
          <ac:spMkLst>
            <pc:docMk/>
            <pc:sldMk cId="471505371" sldId="299"/>
            <ac:spMk id="2" creationId="{A7B9356F-7754-48C7-A761-155E572C4B5D}"/>
          </ac:spMkLst>
        </pc:spChg>
        <pc:spChg chg="mod">
          <ac:chgData name="Samantha Davis" userId="a1c59295-09c4-40e3-8514-c750f84f40b1" providerId="ADAL" clId="{6666F064-8013-426E-8DA3-204E2BA4DC59}" dt="2022-02-13T18:03:11.109" v="3062" actId="20577"/>
          <ac:spMkLst>
            <pc:docMk/>
            <pc:sldMk cId="471505371" sldId="299"/>
            <ac:spMk id="3" creationId="{F5FC981E-A086-462B-BD34-77A5A7797FC2}"/>
          </ac:spMkLst>
        </pc:spChg>
      </pc:sldChg>
      <pc:sldChg chg="add del">
        <pc:chgData name="Samantha Davis" userId="a1c59295-09c4-40e3-8514-c750f84f40b1" providerId="ADAL" clId="{6666F064-8013-426E-8DA3-204E2BA4DC59}" dt="2022-02-13T16:04:49.176" v="1822" actId="2696"/>
        <pc:sldMkLst>
          <pc:docMk/>
          <pc:sldMk cId="527634833" sldId="299"/>
        </pc:sldMkLst>
      </pc:sldChg>
      <pc:sldChg chg="modSp new mod">
        <pc:chgData name="Samantha Davis" userId="a1c59295-09c4-40e3-8514-c750f84f40b1" providerId="ADAL" clId="{6666F064-8013-426E-8DA3-204E2BA4DC59}" dt="2022-02-14T03:01:09.828" v="6728" actId="20577"/>
        <pc:sldMkLst>
          <pc:docMk/>
          <pc:sldMk cId="547962975" sldId="300"/>
        </pc:sldMkLst>
        <pc:spChg chg="mod">
          <ac:chgData name="Samantha Davis" userId="a1c59295-09c4-40e3-8514-c750f84f40b1" providerId="ADAL" clId="{6666F064-8013-426E-8DA3-204E2BA4DC59}" dt="2022-02-14T02:11:18.647" v="3713" actId="20577"/>
          <ac:spMkLst>
            <pc:docMk/>
            <pc:sldMk cId="547962975" sldId="300"/>
            <ac:spMk id="2" creationId="{6CA2B85C-DBFC-4B87-8681-DA45B8E7E60E}"/>
          </ac:spMkLst>
        </pc:spChg>
        <pc:spChg chg="mod">
          <ac:chgData name="Samantha Davis" userId="a1c59295-09c4-40e3-8514-c750f84f40b1" providerId="ADAL" clId="{6666F064-8013-426E-8DA3-204E2BA4DC59}" dt="2022-02-14T03:01:09.828" v="6728" actId="20577"/>
          <ac:spMkLst>
            <pc:docMk/>
            <pc:sldMk cId="547962975" sldId="300"/>
            <ac:spMk id="3" creationId="{771D67C3-F48E-41DA-AD44-1182B6459FA5}"/>
          </ac:spMkLst>
        </pc:spChg>
      </pc:sldChg>
      <pc:sldChg chg="modSp new mod">
        <pc:chgData name="Samantha Davis" userId="a1c59295-09c4-40e3-8514-c750f84f40b1" providerId="ADAL" clId="{6666F064-8013-426E-8DA3-204E2BA4DC59}" dt="2022-02-14T03:01:27.686" v="6756" actId="20577"/>
        <pc:sldMkLst>
          <pc:docMk/>
          <pc:sldMk cId="1299040746" sldId="301"/>
        </pc:sldMkLst>
        <pc:spChg chg="mod">
          <ac:chgData name="Samantha Davis" userId="a1c59295-09c4-40e3-8514-c750f84f40b1" providerId="ADAL" clId="{6666F064-8013-426E-8DA3-204E2BA4DC59}" dt="2022-02-14T02:12:20.212" v="3754" actId="20577"/>
          <ac:spMkLst>
            <pc:docMk/>
            <pc:sldMk cId="1299040746" sldId="301"/>
            <ac:spMk id="2" creationId="{98C5786B-3CD4-4787-9E84-260EACCDA3ED}"/>
          </ac:spMkLst>
        </pc:spChg>
        <pc:spChg chg="mod">
          <ac:chgData name="Samantha Davis" userId="a1c59295-09c4-40e3-8514-c750f84f40b1" providerId="ADAL" clId="{6666F064-8013-426E-8DA3-204E2BA4DC59}" dt="2022-02-14T03:01:27.686" v="6756" actId="20577"/>
          <ac:spMkLst>
            <pc:docMk/>
            <pc:sldMk cId="1299040746" sldId="301"/>
            <ac:spMk id="3" creationId="{79DEEC42-45FF-4731-9EFA-F056F6C2B9A6}"/>
          </ac:spMkLst>
        </pc:spChg>
      </pc:sldChg>
      <pc:sldChg chg="modSp new mod">
        <pc:chgData name="Samantha Davis" userId="a1c59295-09c4-40e3-8514-c750f84f40b1" providerId="ADAL" clId="{6666F064-8013-426E-8DA3-204E2BA4DC59}" dt="2022-02-14T03:01:52.476" v="6827" actId="20577"/>
        <pc:sldMkLst>
          <pc:docMk/>
          <pc:sldMk cId="3670796326" sldId="302"/>
        </pc:sldMkLst>
        <pc:spChg chg="mod">
          <ac:chgData name="Samantha Davis" userId="a1c59295-09c4-40e3-8514-c750f84f40b1" providerId="ADAL" clId="{6666F064-8013-426E-8DA3-204E2BA4DC59}" dt="2022-02-14T02:24:58.182" v="4843" actId="20577"/>
          <ac:spMkLst>
            <pc:docMk/>
            <pc:sldMk cId="3670796326" sldId="302"/>
            <ac:spMk id="2" creationId="{F4A1673F-670A-4E11-976C-D2C7C7738A20}"/>
          </ac:spMkLst>
        </pc:spChg>
        <pc:spChg chg="mod">
          <ac:chgData name="Samantha Davis" userId="a1c59295-09c4-40e3-8514-c750f84f40b1" providerId="ADAL" clId="{6666F064-8013-426E-8DA3-204E2BA4DC59}" dt="2022-02-14T03:01:52.476" v="6827" actId="20577"/>
          <ac:spMkLst>
            <pc:docMk/>
            <pc:sldMk cId="3670796326" sldId="302"/>
            <ac:spMk id="3" creationId="{6E45F0EA-8677-4BC0-8CC7-B43A0173A8A1}"/>
          </ac:spMkLst>
        </pc:spChg>
      </pc:sldChg>
      <pc:sldChg chg="modSp new mod ord">
        <pc:chgData name="Samantha Davis" userId="a1c59295-09c4-40e3-8514-c750f84f40b1" providerId="ADAL" clId="{6666F064-8013-426E-8DA3-204E2BA4DC59}" dt="2022-02-14T03:04:53.748" v="7034"/>
        <pc:sldMkLst>
          <pc:docMk/>
          <pc:sldMk cId="1614397416" sldId="303"/>
        </pc:sldMkLst>
        <pc:spChg chg="mod">
          <ac:chgData name="Samantha Davis" userId="a1c59295-09c4-40e3-8514-c750f84f40b1" providerId="ADAL" clId="{6666F064-8013-426E-8DA3-204E2BA4DC59}" dt="2022-02-14T02:24:19.245" v="4827" actId="20577"/>
          <ac:spMkLst>
            <pc:docMk/>
            <pc:sldMk cId="1614397416" sldId="303"/>
            <ac:spMk id="2" creationId="{034D4923-4CFD-477F-B53D-516888AEE5D8}"/>
          </ac:spMkLst>
        </pc:spChg>
      </pc:sldChg>
      <pc:sldChg chg="modSp new mod">
        <pc:chgData name="Samantha Davis" userId="a1c59295-09c4-40e3-8514-c750f84f40b1" providerId="ADAL" clId="{6666F064-8013-426E-8DA3-204E2BA4DC59}" dt="2022-02-14T03:58:03.733" v="8934" actId="20577"/>
        <pc:sldMkLst>
          <pc:docMk/>
          <pc:sldMk cId="3002276196" sldId="304"/>
        </pc:sldMkLst>
        <pc:spChg chg="mod">
          <ac:chgData name="Samantha Davis" userId="a1c59295-09c4-40e3-8514-c750f84f40b1" providerId="ADAL" clId="{6666F064-8013-426E-8DA3-204E2BA4DC59}" dt="2022-02-14T03:39:36.386" v="7953" actId="20577"/>
          <ac:spMkLst>
            <pc:docMk/>
            <pc:sldMk cId="3002276196" sldId="304"/>
            <ac:spMk id="2" creationId="{E5814D3D-748A-4E29-9A1E-0B347FA59022}"/>
          </ac:spMkLst>
        </pc:spChg>
        <pc:spChg chg="mod">
          <ac:chgData name="Samantha Davis" userId="a1c59295-09c4-40e3-8514-c750f84f40b1" providerId="ADAL" clId="{6666F064-8013-426E-8DA3-204E2BA4DC59}" dt="2022-02-14T03:58:03.733" v="8934" actId="20577"/>
          <ac:spMkLst>
            <pc:docMk/>
            <pc:sldMk cId="3002276196" sldId="304"/>
            <ac:spMk id="3" creationId="{C6F3A89D-F9E7-40CF-8E84-96C3556CA665}"/>
          </ac:spMkLst>
        </pc:spChg>
      </pc:sldChg>
      <pc:sldChg chg="modSp new del mod">
        <pc:chgData name="Samantha Davis" userId="a1c59295-09c4-40e3-8514-c750f84f40b1" providerId="ADAL" clId="{6666F064-8013-426E-8DA3-204E2BA4DC59}" dt="2022-02-14T02:53:42.710" v="6468" actId="2696"/>
        <pc:sldMkLst>
          <pc:docMk/>
          <pc:sldMk cId="3484472208" sldId="304"/>
        </pc:sldMkLst>
        <pc:spChg chg="mod">
          <ac:chgData name="Samantha Davis" userId="a1c59295-09c4-40e3-8514-c750f84f40b1" providerId="ADAL" clId="{6666F064-8013-426E-8DA3-204E2BA4DC59}" dt="2022-02-14T02:51:43.356" v="6365" actId="20577"/>
          <ac:spMkLst>
            <pc:docMk/>
            <pc:sldMk cId="3484472208" sldId="304"/>
            <ac:spMk id="2" creationId="{B43523DC-70BD-495D-B571-834A2530435A}"/>
          </ac:spMkLst>
        </pc:spChg>
        <pc:spChg chg="mod">
          <ac:chgData name="Samantha Davis" userId="a1c59295-09c4-40e3-8514-c750f84f40b1" providerId="ADAL" clId="{6666F064-8013-426E-8DA3-204E2BA4DC59}" dt="2022-02-14T02:52:43.423" v="6467" actId="20577"/>
          <ac:spMkLst>
            <pc:docMk/>
            <pc:sldMk cId="3484472208" sldId="304"/>
            <ac:spMk id="3" creationId="{4C5F42D8-E0EF-45F8-A2FA-A972BB82CFA4}"/>
          </ac:spMkLst>
        </pc:spChg>
      </pc:sldChg>
      <pc:sldChg chg="modSp new mod">
        <pc:chgData name="Samantha Davis" userId="a1c59295-09c4-40e3-8514-c750f84f40b1" providerId="ADAL" clId="{6666F064-8013-426E-8DA3-204E2BA4DC59}" dt="2022-02-14T04:00:33.118" v="9064" actId="20577"/>
        <pc:sldMkLst>
          <pc:docMk/>
          <pc:sldMk cId="186550227" sldId="305"/>
        </pc:sldMkLst>
        <pc:spChg chg="mod">
          <ac:chgData name="Samantha Davis" userId="a1c59295-09c4-40e3-8514-c750f84f40b1" providerId="ADAL" clId="{6666F064-8013-426E-8DA3-204E2BA4DC59}" dt="2022-02-14T04:00:33.118" v="9064" actId="20577"/>
          <ac:spMkLst>
            <pc:docMk/>
            <pc:sldMk cId="186550227" sldId="305"/>
            <ac:spMk id="2" creationId="{F327A6C1-27CF-40D0-8EDC-D216869B46AE}"/>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69F74B-7298-4B18-9A76-26374C1CBF93}" type="datetimeFigureOut">
              <a:rPr lang="en-US" smtClean="0"/>
              <a:t>2/14/2022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1E695CA-F003-44A3-8804-B48305C5EBAA}" type="slidenum">
              <a:rPr lang="en-US" smtClean="0"/>
              <a:t>‹#›</a:t>
            </a:fld>
            <a:endParaRPr lang="en-US"/>
          </a:p>
        </p:txBody>
      </p:sp>
    </p:spTree>
    <p:extLst>
      <p:ext uri="{BB962C8B-B14F-4D97-AF65-F5344CB8AC3E}">
        <p14:creationId xmlns:p14="http://schemas.microsoft.com/office/powerpoint/2010/main" val="8080626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Pulmonary venous pressure exceed 25 mmHg </a:t>
            </a:r>
          </a:p>
        </p:txBody>
      </p:sp>
      <p:sp>
        <p:nvSpPr>
          <p:cNvPr id="4" name="Slide Number Placeholder 3"/>
          <p:cNvSpPr>
            <a:spLocks noGrp="1"/>
          </p:cNvSpPr>
          <p:nvPr>
            <p:ph type="sldNum" sz="quarter" idx="5"/>
          </p:nvPr>
        </p:nvSpPr>
        <p:spPr/>
        <p:txBody>
          <a:bodyPr/>
          <a:lstStyle/>
          <a:p>
            <a:fld id="{01E695CA-F003-44A3-8804-B48305C5EBAA}" type="slidenum">
              <a:rPr lang="en-US" smtClean="0"/>
              <a:t>3</a:t>
            </a:fld>
            <a:endParaRPr lang="en-US"/>
          </a:p>
        </p:txBody>
      </p:sp>
    </p:spTree>
    <p:extLst>
      <p:ext uri="{BB962C8B-B14F-4D97-AF65-F5344CB8AC3E}">
        <p14:creationId xmlns:p14="http://schemas.microsoft.com/office/powerpoint/2010/main" val="39380680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Evaluated panel of inflammatory biomarkers in dogs in various stages of HF and correlate with echo changes</a:t>
            </a:r>
          </a:p>
        </p:txBody>
      </p:sp>
      <p:sp>
        <p:nvSpPr>
          <p:cNvPr id="4" name="Slide Number Placeholder 3"/>
          <p:cNvSpPr>
            <a:spLocks noGrp="1"/>
          </p:cNvSpPr>
          <p:nvPr>
            <p:ph type="sldNum" sz="quarter" idx="5"/>
          </p:nvPr>
        </p:nvSpPr>
        <p:spPr/>
        <p:txBody>
          <a:bodyPr/>
          <a:lstStyle/>
          <a:p>
            <a:fld id="{01E695CA-F003-44A3-8804-B48305C5EBAA}" type="slidenum">
              <a:rPr lang="en-US" smtClean="0"/>
              <a:t>22</a:t>
            </a:fld>
            <a:endParaRPr lang="en-US"/>
          </a:p>
        </p:txBody>
      </p:sp>
    </p:spTree>
    <p:extLst>
      <p:ext uri="{BB962C8B-B14F-4D97-AF65-F5344CB8AC3E}">
        <p14:creationId xmlns:p14="http://schemas.microsoft.com/office/powerpoint/2010/main" val="10222310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NT pro BNP – increased wall stress, troponin I and T- cardiomyocyte damage </a:t>
            </a:r>
          </a:p>
        </p:txBody>
      </p:sp>
      <p:sp>
        <p:nvSpPr>
          <p:cNvPr id="4" name="Slide Number Placeholder 3"/>
          <p:cNvSpPr>
            <a:spLocks noGrp="1"/>
          </p:cNvSpPr>
          <p:nvPr>
            <p:ph type="sldNum" sz="quarter" idx="5"/>
          </p:nvPr>
        </p:nvSpPr>
        <p:spPr/>
        <p:txBody>
          <a:bodyPr/>
          <a:lstStyle/>
          <a:p>
            <a:fld id="{01E695CA-F003-44A3-8804-B48305C5EBAA}" type="slidenum">
              <a:rPr lang="en-US" smtClean="0"/>
              <a:t>23</a:t>
            </a:fld>
            <a:endParaRPr lang="en-US"/>
          </a:p>
        </p:txBody>
      </p:sp>
    </p:spTree>
    <p:extLst>
      <p:ext uri="{BB962C8B-B14F-4D97-AF65-F5344CB8AC3E}">
        <p14:creationId xmlns:p14="http://schemas.microsoft.com/office/powerpoint/2010/main" val="24063185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shift FS curve upward (improved CO) 2. shift FS curve to the left (decreased pre load) 3. arterial – shift curve upward, venous- shift curve left  </a:t>
            </a:r>
          </a:p>
        </p:txBody>
      </p:sp>
      <p:sp>
        <p:nvSpPr>
          <p:cNvPr id="4" name="Slide Number Placeholder 3"/>
          <p:cNvSpPr>
            <a:spLocks noGrp="1"/>
          </p:cNvSpPr>
          <p:nvPr>
            <p:ph type="sldNum" sz="quarter" idx="5"/>
          </p:nvPr>
        </p:nvSpPr>
        <p:spPr/>
        <p:txBody>
          <a:bodyPr/>
          <a:lstStyle/>
          <a:p>
            <a:fld id="{01E695CA-F003-44A3-8804-B48305C5EBAA}" type="slidenum">
              <a:rPr lang="en-US" smtClean="0"/>
              <a:t>24</a:t>
            </a:fld>
            <a:endParaRPr lang="en-US"/>
          </a:p>
        </p:txBody>
      </p:sp>
    </p:spTree>
    <p:extLst>
      <p:ext uri="{BB962C8B-B14F-4D97-AF65-F5344CB8AC3E}">
        <p14:creationId xmlns:p14="http://schemas.microsoft.com/office/powerpoint/2010/main" val="39965952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Impaired systolic function- DCM, Cardiogenic shock and heart failure</a:t>
            </a:r>
          </a:p>
          <a:p>
            <a:endParaRPr lang="en-US" dirty="0"/>
          </a:p>
        </p:txBody>
      </p:sp>
      <p:sp>
        <p:nvSpPr>
          <p:cNvPr id="4" name="Slide Number Placeholder 3"/>
          <p:cNvSpPr>
            <a:spLocks noGrp="1"/>
          </p:cNvSpPr>
          <p:nvPr>
            <p:ph type="sldNum" sz="quarter" idx="5"/>
          </p:nvPr>
        </p:nvSpPr>
        <p:spPr/>
        <p:txBody>
          <a:bodyPr/>
          <a:lstStyle/>
          <a:p>
            <a:fld id="{01E695CA-F003-44A3-8804-B48305C5EBAA}" type="slidenum">
              <a:rPr lang="en-US" smtClean="0"/>
              <a:t>25</a:t>
            </a:fld>
            <a:endParaRPr lang="en-US"/>
          </a:p>
        </p:txBody>
      </p:sp>
    </p:spTree>
    <p:extLst>
      <p:ext uri="{BB962C8B-B14F-4D97-AF65-F5344CB8AC3E}">
        <p14:creationId xmlns:p14="http://schemas.microsoft.com/office/powerpoint/2010/main" val="1950781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High ceiling diuretic- higher dose will help more</a:t>
            </a:r>
          </a:p>
          <a:p>
            <a:r>
              <a:rPr lang="en-US" dirty="0"/>
              <a:t>Diuretic resistance – excessive neurohormonal activation, decreased enteral drug absorption, poor CO</a:t>
            </a:r>
          </a:p>
        </p:txBody>
      </p:sp>
      <p:sp>
        <p:nvSpPr>
          <p:cNvPr id="4" name="Slide Number Placeholder 3"/>
          <p:cNvSpPr>
            <a:spLocks noGrp="1"/>
          </p:cNvSpPr>
          <p:nvPr>
            <p:ph type="sldNum" sz="quarter" idx="5"/>
          </p:nvPr>
        </p:nvSpPr>
        <p:spPr/>
        <p:txBody>
          <a:bodyPr/>
          <a:lstStyle/>
          <a:p>
            <a:fld id="{01E695CA-F003-44A3-8804-B48305C5EBAA}" type="slidenum">
              <a:rPr lang="en-US" smtClean="0"/>
              <a:t>29</a:t>
            </a:fld>
            <a:endParaRPr lang="en-US"/>
          </a:p>
        </p:txBody>
      </p:sp>
    </p:spTree>
    <p:extLst>
      <p:ext uri="{BB962C8B-B14F-4D97-AF65-F5344CB8AC3E}">
        <p14:creationId xmlns:p14="http://schemas.microsoft.com/office/powerpoint/2010/main" val="17515692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BESST: % of dogs reaching cardiac endpoint before day 360 (</a:t>
            </a:r>
            <a:r>
              <a:rPr lang="en-US" dirty="0" err="1"/>
              <a:t>euth</a:t>
            </a:r>
            <a:r>
              <a:rPr lang="en-US" dirty="0"/>
              <a:t> or death due to cardiac reasons, recurrence PE, Lasix &gt; 8 mg/kg/day or non auth cardiac drugs</a:t>
            </a:r>
          </a:p>
          <a:p>
            <a:r>
              <a:rPr lang="en-US" dirty="0"/>
              <a:t>DEALY: primary end point was time to cardiac death or onset HF</a:t>
            </a:r>
          </a:p>
        </p:txBody>
      </p:sp>
      <p:sp>
        <p:nvSpPr>
          <p:cNvPr id="4" name="Slide Number Placeholder 3"/>
          <p:cNvSpPr>
            <a:spLocks noGrp="1"/>
          </p:cNvSpPr>
          <p:nvPr>
            <p:ph type="sldNum" sz="quarter" idx="5"/>
          </p:nvPr>
        </p:nvSpPr>
        <p:spPr/>
        <p:txBody>
          <a:bodyPr/>
          <a:lstStyle/>
          <a:p>
            <a:fld id="{01E695CA-F003-44A3-8804-B48305C5EBAA}" type="slidenum">
              <a:rPr lang="en-US" smtClean="0"/>
              <a:t>38</a:t>
            </a:fld>
            <a:endParaRPr lang="en-US"/>
          </a:p>
        </p:txBody>
      </p:sp>
    </p:spTree>
    <p:extLst>
      <p:ext uri="{BB962C8B-B14F-4D97-AF65-F5344CB8AC3E}">
        <p14:creationId xmlns:p14="http://schemas.microsoft.com/office/powerpoint/2010/main" val="19679221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CARPODIEM: decreased PE and cough, no worsening dyspnea or exercise intolerance at day 14 </a:t>
            </a:r>
          </a:p>
          <a:p>
            <a:endParaRPr lang="en-US" dirty="0"/>
          </a:p>
        </p:txBody>
      </p:sp>
      <p:sp>
        <p:nvSpPr>
          <p:cNvPr id="4" name="Slide Number Placeholder 3"/>
          <p:cNvSpPr>
            <a:spLocks noGrp="1"/>
          </p:cNvSpPr>
          <p:nvPr>
            <p:ph type="sldNum" sz="quarter" idx="5"/>
          </p:nvPr>
        </p:nvSpPr>
        <p:spPr/>
        <p:txBody>
          <a:bodyPr/>
          <a:lstStyle/>
          <a:p>
            <a:fld id="{01E695CA-F003-44A3-8804-B48305C5EBAA}" type="slidenum">
              <a:rPr lang="en-US" smtClean="0"/>
              <a:t>39</a:t>
            </a:fld>
            <a:endParaRPr lang="en-US"/>
          </a:p>
        </p:txBody>
      </p:sp>
    </p:spTree>
    <p:extLst>
      <p:ext uri="{BB962C8B-B14F-4D97-AF65-F5344CB8AC3E}">
        <p14:creationId xmlns:p14="http://schemas.microsoft.com/office/powerpoint/2010/main" val="18925158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1. DCM- </a:t>
            </a:r>
            <a:r>
              <a:rPr lang="en-US" dirty="0" err="1"/>
              <a:t>cardiomypathy</a:t>
            </a:r>
            <a:endParaRPr lang="en-US" dirty="0"/>
          </a:p>
          <a:p>
            <a:r>
              <a:rPr lang="en-US" dirty="0"/>
              <a:t>2. Thick LV- poor myocardial </a:t>
            </a:r>
            <a:r>
              <a:rPr lang="en-US" dirty="0" err="1"/>
              <a:t>relxation</a:t>
            </a:r>
            <a:r>
              <a:rPr lang="en-US" dirty="0"/>
              <a:t>, decreased compliance, low EDV</a:t>
            </a:r>
          </a:p>
          <a:p>
            <a:r>
              <a:rPr lang="en-US" dirty="0"/>
              <a:t>3. PDA, MMVD and 4. Stenosis,  (SAS) or high arterial pressure </a:t>
            </a:r>
          </a:p>
        </p:txBody>
      </p:sp>
      <p:sp>
        <p:nvSpPr>
          <p:cNvPr id="4" name="Slide Number Placeholder 3"/>
          <p:cNvSpPr>
            <a:spLocks noGrp="1"/>
          </p:cNvSpPr>
          <p:nvPr>
            <p:ph type="sldNum" sz="quarter" idx="5"/>
          </p:nvPr>
        </p:nvSpPr>
        <p:spPr/>
        <p:txBody>
          <a:bodyPr/>
          <a:lstStyle/>
          <a:p>
            <a:fld id="{01E695CA-F003-44A3-8804-B48305C5EBAA}" type="slidenum">
              <a:rPr lang="en-US" smtClean="0"/>
              <a:t>4</a:t>
            </a:fld>
            <a:endParaRPr lang="en-US"/>
          </a:p>
        </p:txBody>
      </p:sp>
    </p:spTree>
    <p:extLst>
      <p:ext uri="{BB962C8B-B14F-4D97-AF65-F5344CB8AC3E}">
        <p14:creationId xmlns:p14="http://schemas.microsoft.com/office/powerpoint/2010/main" val="42713208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SV increases as a response to increased blood in the ventricles-- more SV = increased contractility</a:t>
            </a:r>
          </a:p>
          <a:p>
            <a:r>
              <a:rPr lang="en-US" dirty="0"/>
              <a:t>More blood is returned to the heart (increased pre load,) more ventricular wall stretch, greater contraction force (the stretched wall recoils back its original size more forcefully), that recoil is going to push blood with more force </a:t>
            </a:r>
          </a:p>
          <a:p>
            <a:r>
              <a:rPr lang="en-US" dirty="0"/>
              <a:t>At a point the curve plateaus then declines, Disease relationship is depressed down and to the right so even though there is greater pre load the contraction is less vigorous, less CO</a:t>
            </a:r>
          </a:p>
          <a:p>
            <a:endParaRPr lang="en-US" dirty="0"/>
          </a:p>
        </p:txBody>
      </p:sp>
      <p:sp>
        <p:nvSpPr>
          <p:cNvPr id="4" name="Slide Number Placeholder 3"/>
          <p:cNvSpPr>
            <a:spLocks noGrp="1"/>
          </p:cNvSpPr>
          <p:nvPr>
            <p:ph type="sldNum" sz="quarter" idx="5"/>
          </p:nvPr>
        </p:nvSpPr>
        <p:spPr/>
        <p:txBody>
          <a:bodyPr/>
          <a:lstStyle/>
          <a:p>
            <a:fld id="{01E695CA-F003-44A3-8804-B48305C5EBAA}" type="slidenum">
              <a:rPr lang="en-US" smtClean="0"/>
              <a:t>5</a:t>
            </a:fld>
            <a:endParaRPr lang="en-US"/>
          </a:p>
        </p:txBody>
      </p:sp>
    </p:spTree>
    <p:extLst>
      <p:ext uri="{BB962C8B-B14F-4D97-AF65-F5344CB8AC3E}">
        <p14:creationId xmlns:p14="http://schemas.microsoft.com/office/powerpoint/2010/main" val="23653322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Systole: Ca ions enter the myocardial cell through the L type Ca channel, Ca activates the ryanodine receptors on the SR- triggers Ca release binds to troponin C and sarcomere contraction, then relaxation and Ca ions are sequestered back to SERCA</a:t>
            </a:r>
          </a:p>
        </p:txBody>
      </p:sp>
      <p:sp>
        <p:nvSpPr>
          <p:cNvPr id="4" name="Slide Number Placeholder 3"/>
          <p:cNvSpPr>
            <a:spLocks noGrp="1"/>
          </p:cNvSpPr>
          <p:nvPr>
            <p:ph type="sldNum" sz="quarter" idx="5"/>
          </p:nvPr>
        </p:nvSpPr>
        <p:spPr/>
        <p:txBody>
          <a:bodyPr/>
          <a:lstStyle/>
          <a:p>
            <a:fld id="{01E695CA-F003-44A3-8804-B48305C5EBAA}" type="slidenum">
              <a:rPr lang="en-US" smtClean="0"/>
              <a:t>6</a:t>
            </a:fld>
            <a:endParaRPr lang="en-US"/>
          </a:p>
        </p:txBody>
      </p:sp>
    </p:spTree>
    <p:extLst>
      <p:ext uri="{BB962C8B-B14F-4D97-AF65-F5344CB8AC3E}">
        <p14:creationId xmlns:p14="http://schemas.microsoft.com/office/powerpoint/2010/main" val="18624401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human CHF patients increased plasma levels of NE, correlate with severity of CHF and are inversely related to survival- unpublished data to suggest this is the same in dogs but samples are difficult to obtain and measure </a:t>
            </a:r>
          </a:p>
        </p:txBody>
      </p:sp>
      <p:sp>
        <p:nvSpPr>
          <p:cNvPr id="4" name="Slide Number Placeholder 3"/>
          <p:cNvSpPr>
            <a:spLocks noGrp="1"/>
          </p:cNvSpPr>
          <p:nvPr>
            <p:ph type="sldNum" sz="quarter" idx="5"/>
          </p:nvPr>
        </p:nvSpPr>
        <p:spPr/>
        <p:txBody>
          <a:bodyPr/>
          <a:lstStyle/>
          <a:p>
            <a:fld id="{01E695CA-F003-44A3-8804-B48305C5EBAA}" type="slidenum">
              <a:rPr lang="en-US" smtClean="0"/>
              <a:t>9</a:t>
            </a:fld>
            <a:endParaRPr lang="en-US"/>
          </a:p>
        </p:txBody>
      </p:sp>
    </p:spTree>
    <p:extLst>
      <p:ext uri="{BB962C8B-B14F-4D97-AF65-F5344CB8AC3E}">
        <p14:creationId xmlns:p14="http://schemas.microsoft.com/office/powerpoint/2010/main" val="5628314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Angiotensin-1 receptors, </a:t>
            </a:r>
          </a:p>
        </p:txBody>
      </p:sp>
      <p:sp>
        <p:nvSpPr>
          <p:cNvPr id="4" name="Slide Number Placeholder 3"/>
          <p:cNvSpPr>
            <a:spLocks noGrp="1"/>
          </p:cNvSpPr>
          <p:nvPr>
            <p:ph type="sldNum" sz="quarter" idx="5"/>
          </p:nvPr>
        </p:nvSpPr>
        <p:spPr/>
        <p:txBody>
          <a:bodyPr/>
          <a:lstStyle/>
          <a:p>
            <a:fld id="{01E695CA-F003-44A3-8804-B48305C5EBAA}" type="slidenum">
              <a:rPr lang="en-US" smtClean="0"/>
              <a:t>10</a:t>
            </a:fld>
            <a:endParaRPr lang="en-US"/>
          </a:p>
        </p:txBody>
      </p:sp>
    </p:spTree>
    <p:extLst>
      <p:ext uri="{BB962C8B-B14F-4D97-AF65-F5344CB8AC3E}">
        <p14:creationId xmlns:p14="http://schemas.microsoft.com/office/powerpoint/2010/main" val="24317843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type natriuretic peptide receptor , N terminal fragments are removed more slowly</a:t>
            </a:r>
          </a:p>
        </p:txBody>
      </p:sp>
      <p:sp>
        <p:nvSpPr>
          <p:cNvPr id="4" name="Slide Number Placeholder 3"/>
          <p:cNvSpPr>
            <a:spLocks noGrp="1"/>
          </p:cNvSpPr>
          <p:nvPr>
            <p:ph type="sldNum" sz="quarter" idx="5"/>
          </p:nvPr>
        </p:nvSpPr>
        <p:spPr/>
        <p:txBody>
          <a:bodyPr/>
          <a:lstStyle/>
          <a:p>
            <a:fld id="{01E695CA-F003-44A3-8804-B48305C5EBAA}" type="slidenum">
              <a:rPr lang="en-US" smtClean="0"/>
              <a:t>12</a:t>
            </a:fld>
            <a:endParaRPr lang="en-US"/>
          </a:p>
        </p:txBody>
      </p:sp>
    </p:spTree>
    <p:extLst>
      <p:ext uri="{BB962C8B-B14F-4D97-AF65-F5344CB8AC3E}">
        <p14:creationId xmlns:p14="http://schemas.microsoft.com/office/powerpoint/2010/main" val="29439641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Increased plasma concentrations of ET-1 in humans with CHF, correlate inversely with survival </a:t>
            </a:r>
          </a:p>
        </p:txBody>
      </p:sp>
      <p:sp>
        <p:nvSpPr>
          <p:cNvPr id="4" name="Slide Number Placeholder 3"/>
          <p:cNvSpPr>
            <a:spLocks noGrp="1"/>
          </p:cNvSpPr>
          <p:nvPr>
            <p:ph type="sldNum" sz="quarter" idx="5"/>
          </p:nvPr>
        </p:nvSpPr>
        <p:spPr/>
        <p:txBody>
          <a:bodyPr/>
          <a:lstStyle/>
          <a:p>
            <a:fld id="{01E695CA-F003-44A3-8804-B48305C5EBAA}" type="slidenum">
              <a:rPr lang="en-US" smtClean="0"/>
              <a:t>14</a:t>
            </a:fld>
            <a:endParaRPr lang="en-US"/>
          </a:p>
        </p:txBody>
      </p:sp>
    </p:spTree>
    <p:extLst>
      <p:ext uri="{BB962C8B-B14F-4D97-AF65-F5344CB8AC3E}">
        <p14:creationId xmlns:p14="http://schemas.microsoft.com/office/powerpoint/2010/main" val="3987868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All these changes occur to maintain SV</a:t>
            </a:r>
          </a:p>
          <a:p>
            <a:endParaRPr lang="en-US" dirty="0"/>
          </a:p>
        </p:txBody>
      </p:sp>
      <p:sp>
        <p:nvSpPr>
          <p:cNvPr id="4" name="Slide Number Placeholder 3"/>
          <p:cNvSpPr>
            <a:spLocks noGrp="1"/>
          </p:cNvSpPr>
          <p:nvPr>
            <p:ph type="sldNum" sz="quarter" idx="5"/>
          </p:nvPr>
        </p:nvSpPr>
        <p:spPr/>
        <p:txBody>
          <a:bodyPr/>
          <a:lstStyle/>
          <a:p>
            <a:fld id="{01E695CA-F003-44A3-8804-B48305C5EBAA}" type="slidenum">
              <a:rPr lang="en-US" smtClean="0"/>
              <a:t>17</a:t>
            </a:fld>
            <a:endParaRPr lang="en-US"/>
          </a:p>
        </p:txBody>
      </p:sp>
    </p:spTree>
    <p:extLst>
      <p:ext uri="{BB962C8B-B14F-4D97-AF65-F5344CB8AC3E}">
        <p14:creationId xmlns:p14="http://schemas.microsoft.com/office/powerpoint/2010/main" val="3692496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2/14/2022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2/14/2022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2/14/2022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2/14/2022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1160EA64-D806-43AC-9DF2-F8C432F32B4C}" type="datetimeFigureOut">
              <a:rPr lang="en-US" dirty="0"/>
              <a:t>2/14/2022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2/14/2022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4F7D4976-E339-4826-83B7-FBD03F55ECF8}" type="datetimeFigureOut">
              <a:rPr lang="en-US" dirty="0"/>
              <a:t>2/14/2022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2/14/2022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2/14/2022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D1BE4249-C0D0-4B06-8692-E8BB871AF643}" type="datetimeFigureOut">
              <a:rPr lang="en-US" dirty="0"/>
              <a:t>2/14/2022</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2/14/2022</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2/14/2022</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Small red balls forming a hear">
            <a:extLst>
              <a:ext uri="{FF2B5EF4-FFF2-40B4-BE49-F238E27FC236}">
                <a16:creationId xmlns:a16="http://schemas.microsoft.com/office/drawing/2014/main" id="{0FCB3E3B-44DF-498B-94F0-6E60500B071F}"/>
              </a:ext>
            </a:extLst>
          </p:cNvPr>
          <p:cNvPicPr>
            <a:picLocks noChangeAspect="1"/>
          </p:cNvPicPr>
          <p:nvPr/>
        </p:nvPicPr>
        <p:blipFill rotWithShape="1">
          <a:blip r:embed="rId2">
            <a:alphaModFix amt="40000"/>
          </a:blip>
          <a:srcRect b="15730"/>
          <a:stretch/>
        </p:blipFill>
        <p:spPr>
          <a:xfrm>
            <a:off x="20" y="10"/>
            <a:ext cx="12191980" cy="6857990"/>
          </a:xfrm>
          <a:prstGeom prst="rect">
            <a:avLst/>
          </a:prstGeom>
        </p:spPr>
      </p:pic>
      <p:sp>
        <p:nvSpPr>
          <p:cNvPr id="2" name="Title 1">
            <a:extLst>
              <a:ext uri="{FF2B5EF4-FFF2-40B4-BE49-F238E27FC236}">
                <a16:creationId xmlns:a16="http://schemas.microsoft.com/office/drawing/2014/main" id="{364F2241-2DCB-4C54-9CCC-2E9B73F1E23A}"/>
              </a:ext>
            </a:extLst>
          </p:cNvPr>
          <p:cNvSpPr>
            <a:spLocks noGrp="1"/>
          </p:cNvSpPr>
          <p:nvPr>
            <p:ph type="ctrTitle"/>
          </p:nvPr>
        </p:nvSpPr>
        <p:spPr>
          <a:xfrm>
            <a:off x="1600200" y="2386744"/>
            <a:ext cx="8991600" cy="1645920"/>
          </a:xfrm>
          <a:noFill/>
          <a:ln w="38100" cap="sq">
            <a:solidFill>
              <a:schemeClr val="tx1"/>
            </a:solidFill>
            <a:miter lim="800000"/>
          </a:ln>
        </p:spPr>
        <p:txBody>
          <a:bodyPr anchor="ctr">
            <a:normAutofit/>
          </a:bodyPr>
          <a:lstStyle/>
          <a:p>
            <a:r>
              <a:rPr lang="en-US" dirty="0">
                <a:solidFill>
                  <a:schemeClr val="tx1"/>
                </a:solidFill>
              </a:rPr>
              <a:t>heart failure</a:t>
            </a:r>
          </a:p>
        </p:txBody>
      </p:sp>
      <p:sp>
        <p:nvSpPr>
          <p:cNvPr id="3" name="Subtitle 2">
            <a:extLst>
              <a:ext uri="{FF2B5EF4-FFF2-40B4-BE49-F238E27FC236}">
                <a16:creationId xmlns:a16="http://schemas.microsoft.com/office/drawing/2014/main" id="{AC3C2B78-8FF7-49D4-82D2-161CCC74F0C0}"/>
              </a:ext>
            </a:extLst>
          </p:cNvPr>
          <p:cNvSpPr>
            <a:spLocks noGrp="1"/>
          </p:cNvSpPr>
          <p:nvPr>
            <p:ph type="subTitle" idx="1"/>
          </p:nvPr>
        </p:nvSpPr>
        <p:spPr>
          <a:xfrm>
            <a:off x="2695194" y="4352544"/>
            <a:ext cx="6801612" cy="1239894"/>
          </a:xfrm>
        </p:spPr>
        <p:txBody>
          <a:bodyPr>
            <a:normAutofit/>
          </a:bodyPr>
          <a:lstStyle/>
          <a:p>
            <a:r>
              <a:rPr lang="en-US">
                <a:solidFill>
                  <a:schemeClr val="tx1"/>
                </a:solidFill>
              </a:rPr>
              <a:t>Samantha Davis, DVM</a:t>
            </a:r>
          </a:p>
        </p:txBody>
      </p:sp>
    </p:spTree>
    <p:extLst>
      <p:ext uri="{BB962C8B-B14F-4D97-AF65-F5344CB8AC3E}">
        <p14:creationId xmlns:p14="http://schemas.microsoft.com/office/powerpoint/2010/main" val="360680756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childTnLst>
                                </p:cTn>
                              </p:par>
                              <p:par>
                                <p:cTn id="8" presetID="10" presetClass="entr" presetSubtype="0" fill="hold" grpId="0" nodeType="withEffect">
                                  <p:stCondLst>
                                    <p:cond delay="1000"/>
                                  </p:stCondLst>
                                  <p:iterate type="lt">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FE054-0775-4F22-973D-A56A5024491E}"/>
              </a:ext>
            </a:extLst>
          </p:cNvPr>
          <p:cNvSpPr>
            <a:spLocks noGrp="1"/>
          </p:cNvSpPr>
          <p:nvPr>
            <p:ph type="title"/>
          </p:nvPr>
        </p:nvSpPr>
        <p:spPr/>
        <p:txBody>
          <a:bodyPr/>
          <a:lstStyle/>
          <a:p>
            <a:r>
              <a:rPr lang="en-US" dirty="0"/>
              <a:t>RAAS</a:t>
            </a:r>
          </a:p>
        </p:txBody>
      </p:sp>
      <p:sp>
        <p:nvSpPr>
          <p:cNvPr id="3" name="Content Placeholder 2">
            <a:extLst>
              <a:ext uri="{FF2B5EF4-FFF2-40B4-BE49-F238E27FC236}">
                <a16:creationId xmlns:a16="http://schemas.microsoft.com/office/drawing/2014/main" id="{8D126E68-A216-4FE6-8D80-1DE18E1BFD93}"/>
              </a:ext>
            </a:extLst>
          </p:cNvPr>
          <p:cNvSpPr>
            <a:spLocks noGrp="1"/>
          </p:cNvSpPr>
          <p:nvPr>
            <p:ph idx="1"/>
          </p:nvPr>
        </p:nvSpPr>
        <p:spPr/>
        <p:txBody>
          <a:bodyPr>
            <a:normAutofit/>
          </a:bodyPr>
          <a:lstStyle/>
          <a:p>
            <a:r>
              <a:rPr lang="en-US" b="0" i="0" dirty="0">
                <a:solidFill>
                  <a:srgbClr val="2E2E2E"/>
                </a:solidFill>
                <a:effectLst/>
                <a:latin typeface="NexusSerif"/>
              </a:rPr>
              <a:t>Major stimuli for the release of the renin from the juxtaglomerular apparatus include β</a:t>
            </a:r>
            <a:r>
              <a:rPr lang="en-US" b="0" i="0" baseline="-25000" dirty="0">
                <a:solidFill>
                  <a:srgbClr val="2E2E2E"/>
                </a:solidFill>
                <a:effectLst/>
                <a:latin typeface="NexusSerif"/>
              </a:rPr>
              <a:t>1</a:t>
            </a:r>
            <a:r>
              <a:rPr lang="en-US" b="0" i="0" dirty="0">
                <a:solidFill>
                  <a:srgbClr val="2E2E2E"/>
                </a:solidFill>
                <a:effectLst/>
                <a:latin typeface="NexusSerif"/>
              </a:rPr>
              <a:t>-adrenergic stimulation, decreased effective renal perfusion, and reduced sodium reabsorption by the renal tubules</a:t>
            </a:r>
            <a:endParaRPr lang="en-US" dirty="0"/>
          </a:p>
          <a:p>
            <a:r>
              <a:rPr lang="en-US" dirty="0"/>
              <a:t>Renin converts angiotensinogen to angiotensin I which is rapidly converted to angiotensin II via ACE </a:t>
            </a:r>
          </a:p>
          <a:p>
            <a:r>
              <a:rPr lang="en-US" dirty="0"/>
              <a:t>Local tissue RAAS systems in brain, heart, blood vessels and adrenal glands </a:t>
            </a:r>
            <a:r>
              <a:rPr lang="en-US" dirty="0">
                <a:sym typeface="Wingdings" panose="05000000000000000000" pitchFamily="2" charset="2"/>
              </a:rPr>
              <a:t> inflammation, fibrosis and hypertrophy </a:t>
            </a:r>
          </a:p>
          <a:p>
            <a:r>
              <a:rPr lang="en-US" dirty="0">
                <a:sym typeface="Wingdings" panose="05000000000000000000" pitchFamily="2" charset="2"/>
              </a:rPr>
              <a:t>AT-II effects mediated by ARBs- vasoconstriction, promotes Na and water retention and stimulates aldosterone production</a:t>
            </a:r>
            <a:endParaRPr lang="en-US" dirty="0"/>
          </a:p>
        </p:txBody>
      </p:sp>
    </p:spTree>
    <p:extLst>
      <p:ext uri="{BB962C8B-B14F-4D97-AF65-F5344CB8AC3E}">
        <p14:creationId xmlns:p14="http://schemas.microsoft.com/office/powerpoint/2010/main" val="3953435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778FBF-33F1-491C-853E-01DCEACC07E6}"/>
              </a:ext>
            </a:extLst>
          </p:cNvPr>
          <p:cNvSpPr>
            <a:spLocks noGrp="1"/>
          </p:cNvSpPr>
          <p:nvPr>
            <p:ph type="title"/>
          </p:nvPr>
        </p:nvSpPr>
        <p:spPr/>
        <p:txBody>
          <a:bodyPr/>
          <a:lstStyle/>
          <a:p>
            <a:r>
              <a:rPr lang="en-US" dirty="0"/>
              <a:t>RAAS</a:t>
            </a:r>
          </a:p>
        </p:txBody>
      </p:sp>
      <p:sp>
        <p:nvSpPr>
          <p:cNvPr id="3" name="Content Placeholder 2">
            <a:extLst>
              <a:ext uri="{FF2B5EF4-FFF2-40B4-BE49-F238E27FC236}">
                <a16:creationId xmlns:a16="http://schemas.microsoft.com/office/drawing/2014/main" id="{482D9C8B-6CBA-48A1-89E3-2001DA501EFA}"/>
              </a:ext>
            </a:extLst>
          </p:cNvPr>
          <p:cNvSpPr>
            <a:spLocks noGrp="1"/>
          </p:cNvSpPr>
          <p:nvPr>
            <p:ph idx="1"/>
          </p:nvPr>
        </p:nvSpPr>
        <p:spPr/>
        <p:txBody>
          <a:bodyPr/>
          <a:lstStyle/>
          <a:p>
            <a:r>
              <a:rPr lang="en-US" dirty="0"/>
              <a:t>Aldosterone release also mediated by hyperkalemia, and ACTH </a:t>
            </a:r>
          </a:p>
          <a:p>
            <a:r>
              <a:rPr lang="en-US" dirty="0"/>
              <a:t>Binds to mineralocorticoid receptor in the distal collecting ducts to absorb Na and waste K</a:t>
            </a:r>
          </a:p>
          <a:p>
            <a:r>
              <a:rPr lang="en-US" dirty="0"/>
              <a:t>When AT II and aldosterone are elevated for a prolonged period, vascular and ventricular remodeling occur on top of previous cardiac injury from underlying disease </a:t>
            </a:r>
          </a:p>
          <a:p>
            <a:r>
              <a:rPr lang="en-US" dirty="0"/>
              <a:t>Catecholamines, ET-1 and AVP also stimulate aldosterone release </a:t>
            </a:r>
          </a:p>
          <a:p>
            <a:endParaRPr lang="en-US" dirty="0"/>
          </a:p>
          <a:p>
            <a:endParaRPr lang="en-US" dirty="0"/>
          </a:p>
          <a:p>
            <a:endParaRPr lang="en-US" dirty="0"/>
          </a:p>
        </p:txBody>
      </p:sp>
    </p:spTree>
    <p:extLst>
      <p:ext uri="{BB962C8B-B14F-4D97-AF65-F5344CB8AC3E}">
        <p14:creationId xmlns:p14="http://schemas.microsoft.com/office/powerpoint/2010/main" val="33420722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57662B-0368-4B22-A2B0-B81E6AE21B19}"/>
              </a:ext>
            </a:extLst>
          </p:cNvPr>
          <p:cNvSpPr>
            <a:spLocks noGrp="1"/>
          </p:cNvSpPr>
          <p:nvPr>
            <p:ph type="title"/>
          </p:nvPr>
        </p:nvSpPr>
        <p:spPr/>
        <p:txBody>
          <a:bodyPr/>
          <a:lstStyle/>
          <a:p>
            <a:r>
              <a:rPr lang="en-US" dirty="0"/>
              <a:t>Natriuretic peptides</a:t>
            </a:r>
          </a:p>
        </p:txBody>
      </p:sp>
      <p:sp>
        <p:nvSpPr>
          <p:cNvPr id="3" name="Content Placeholder 2">
            <a:extLst>
              <a:ext uri="{FF2B5EF4-FFF2-40B4-BE49-F238E27FC236}">
                <a16:creationId xmlns:a16="http://schemas.microsoft.com/office/drawing/2014/main" id="{05CCFD97-D9E1-40C7-9294-FD35F53EFE02}"/>
              </a:ext>
            </a:extLst>
          </p:cNvPr>
          <p:cNvSpPr>
            <a:spLocks noGrp="1"/>
          </p:cNvSpPr>
          <p:nvPr>
            <p:ph idx="1"/>
          </p:nvPr>
        </p:nvSpPr>
        <p:spPr/>
        <p:txBody>
          <a:bodyPr>
            <a:normAutofit lnSpcReduction="10000"/>
          </a:bodyPr>
          <a:lstStyle/>
          <a:p>
            <a:r>
              <a:rPr lang="en-US" dirty="0"/>
              <a:t>Myocardial tissue produces hormones ANP and BNP- due to stretch or stress of myocardial tissue</a:t>
            </a:r>
          </a:p>
          <a:p>
            <a:r>
              <a:rPr lang="en-US" dirty="0"/>
              <a:t>CNP in the brain and endothelium-</a:t>
            </a:r>
            <a:r>
              <a:rPr lang="en-US" b="0" i="0" dirty="0">
                <a:solidFill>
                  <a:srgbClr val="2E2E2E"/>
                </a:solidFill>
                <a:effectLst/>
                <a:latin typeface="NexusSerif"/>
              </a:rPr>
              <a:t> inducing local relaxation of vascular smooth muscle and inhibiting vascular remodeling</a:t>
            </a:r>
            <a:endParaRPr lang="en-US" dirty="0"/>
          </a:p>
          <a:p>
            <a:r>
              <a:rPr lang="en-US" dirty="0"/>
              <a:t>Counterregulatory system to RAAS and SNS:  directly inhibit renin and aldosterone</a:t>
            </a:r>
          </a:p>
          <a:p>
            <a:r>
              <a:rPr lang="en-US" dirty="0"/>
              <a:t>Act via the NPR-A to promote natriuresis and diuresis by inhibiting tubular sodium transport inner medullary collecting duct </a:t>
            </a:r>
          </a:p>
          <a:p>
            <a:r>
              <a:rPr lang="en-US" dirty="0"/>
              <a:t>Mediates vasorelaxation of systemic and pulmonary arterioles to decrease vascular resistance </a:t>
            </a:r>
          </a:p>
          <a:p>
            <a:endParaRPr lang="en-US" dirty="0"/>
          </a:p>
          <a:p>
            <a:endParaRPr lang="en-US" dirty="0"/>
          </a:p>
        </p:txBody>
      </p:sp>
    </p:spTree>
    <p:extLst>
      <p:ext uri="{BB962C8B-B14F-4D97-AF65-F5344CB8AC3E}">
        <p14:creationId xmlns:p14="http://schemas.microsoft.com/office/powerpoint/2010/main" val="41529979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F9300E-48CC-45D0-93AB-6FC06D5F6D9B}"/>
              </a:ext>
            </a:extLst>
          </p:cNvPr>
          <p:cNvSpPr>
            <a:spLocks noGrp="1"/>
          </p:cNvSpPr>
          <p:nvPr>
            <p:ph type="title"/>
          </p:nvPr>
        </p:nvSpPr>
        <p:spPr/>
        <p:txBody>
          <a:bodyPr/>
          <a:lstStyle/>
          <a:p>
            <a:r>
              <a:rPr lang="en-US" dirty="0"/>
              <a:t>Natriuretic Peptides</a:t>
            </a:r>
          </a:p>
        </p:txBody>
      </p:sp>
      <p:sp>
        <p:nvSpPr>
          <p:cNvPr id="3" name="Content Placeholder 2">
            <a:extLst>
              <a:ext uri="{FF2B5EF4-FFF2-40B4-BE49-F238E27FC236}">
                <a16:creationId xmlns:a16="http://schemas.microsoft.com/office/drawing/2014/main" id="{BC31641A-0EE3-4BF2-A803-848B9A338081}"/>
              </a:ext>
            </a:extLst>
          </p:cNvPr>
          <p:cNvSpPr>
            <a:spLocks noGrp="1"/>
          </p:cNvSpPr>
          <p:nvPr>
            <p:ph idx="1"/>
          </p:nvPr>
        </p:nvSpPr>
        <p:spPr/>
        <p:txBody>
          <a:bodyPr/>
          <a:lstStyle/>
          <a:p>
            <a:r>
              <a:rPr lang="en-US" dirty="0"/>
              <a:t>Significant increases in ANP and BNP in humans in CHF</a:t>
            </a:r>
          </a:p>
          <a:p>
            <a:r>
              <a:rPr lang="en-US" b="0" i="0" dirty="0">
                <a:solidFill>
                  <a:srgbClr val="2E2E2E"/>
                </a:solidFill>
                <a:effectLst/>
                <a:latin typeface="NexusSerif"/>
              </a:rPr>
              <a:t>Felines: Plasma BNP levels elevated more than 10-fold distinguished cats with heart failure from control cats better than plasma ANP levels, which were increased 4- to 5-fold</a:t>
            </a:r>
          </a:p>
          <a:p>
            <a:r>
              <a:rPr lang="en-US" b="0" i="0" dirty="0">
                <a:solidFill>
                  <a:srgbClr val="2E2E2E"/>
                </a:solidFill>
                <a:effectLst/>
                <a:latin typeface="NexusSerif"/>
              </a:rPr>
              <a:t>Plasma BNP concentrations do not increase markedly until the later stages of heart failure in dogs with DVD, and the magnitude of the change is less than that observed in cats and humans</a:t>
            </a:r>
            <a:endParaRPr lang="en-US" dirty="0"/>
          </a:p>
        </p:txBody>
      </p:sp>
    </p:spTree>
    <p:extLst>
      <p:ext uri="{BB962C8B-B14F-4D97-AF65-F5344CB8AC3E}">
        <p14:creationId xmlns:p14="http://schemas.microsoft.com/office/powerpoint/2010/main" val="4060855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BE95C5-3803-4471-854C-43F5961166B2}"/>
              </a:ext>
            </a:extLst>
          </p:cNvPr>
          <p:cNvSpPr>
            <a:spLocks noGrp="1"/>
          </p:cNvSpPr>
          <p:nvPr>
            <p:ph type="title"/>
          </p:nvPr>
        </p:nvSpPr>
        <p:spPr/>
        <p:txBody>
          <a:bodyPr/>
          <a:lstStyle/>
          <a:p>
            <a:r>
              <a:rPr lang="en-US" dirty="0"/>
              <a:t>Endothelin</a:t>
            </a:r>
          </a:p>
        </p:txBody>
      </p:sp>
      <p:sp>
        <p:nvSpPr>
          <p:cNvPr id="3" name="Content Placeholder 2">
            <a:extLst>
              <a:ext uri="{FF2B5EF4-FFF2-40B4-BE49-F238E27FC236}">
                <a16:creationId xmlns:a16="http://schemas.microsoft.com/office/drawing/2014/main" id="{A4CFD861-2B83-4DD6-98C2-F88580E6C18C}"/>
              </a:ext>
            </a:extLst>
          </p:cNvPr>
          <p:cNvSpPr>
            <a:spLocks noGrp="1"/>
          </p:cNvSpPr>
          <p:nvPr>
            <p:ph idx="1"/>
          </p:nvPr>
        </p:nvSpPr>
        <p:spPr/>
        <p:txBody>
          <a:bodyPr>
            <a:normAutofit/>
          </a:bodyPr>
          <a:lstStyle/>
          <a:p>
            <a:r>
              <a:rPr lang="en-US" dirty="0"/>
              <a:t>NO,  prostacyclin and endothelin modulate vascular tone</a:t>
            </a:r>
          </a:p>
          <a:p>
            <a:r>
              <a:rPr lang="en-US" dirty="0" err="1"/>
              <a:t>Proendothelin</a:t>
            </a:r>
            <a:r>
              <a:rPr lang="en-US" dirty="0">
                <a:sym typeface="Wingdings" panose="05000000000000000000" pitchFamily="2" charset="2"/>
              </a:rPr>
              <a:t> </a:t>
            </a:r>
            <a:r>
              <a:rPr lang="en-US" dirty="0"/>
              <a:t>ET-1, ET-2, ET-3 via ECE</a:t>
            </a:r>
          </a:p>
          <a:p>
            <a:r>
              <a:rPr lang="en-US" b="0" i="0" dirty="0">
                <a:solidFill>
                  <a:srgbClr val="2E2E2E"/>
                </a:solidFill>
                <a:effectLst/>
                <a:latin typeface="NexusSerif"/>
              </a:rPr>
              <a:t>ET-1 causes vasoconstriction of smooth muscle, increases in myocardial contractility, and aldosterone secretion (inhibit renin)</a:t>
            </a:r>
          </a:p>
          <a:p>
            <a:r>
              <a:rPr lang="en-US" b="0" i="0" dirty="0">
                <a:solidFill>
                  <a:srgbClr val="2E2E2E"/>
                </a:solidFill>
                <a:effectLst/>
                <a:latin typeface="NexusSerif"/>
              </a:rPr>
              <a:t>Increased NO downregulates the production of ET-1 </a:t>
            </a:r>
          </a:p>
          <a:p>
            <a:r>
              <a:rPr lang="en-US" b="0" i="0" dirty="0">
                <a:solidFill>
                  <a:srgbClr val="2E2E2E"/>
                </a:solidFill>
                <a:effectLst/>
                <a:latin typeface="NexusSerif"/>
              </a:rPr>
              <a:t>Chronic stimulation and persistently elevated ET-1 levels cause proliferation and hypertrophy of vascular smooth muscle and myocardial hypertrophy</a:t>
            </a:r>
          </a:p>
          <a:p>
            <a:endParaRPr lang="en-US" dirty="0"/>
          </a:p>
        </p:txBody>
      </p:sp>
    </p:spTree>
    <p:extLst>
      <p:ext uri="{BB962C8B-B14F-4D97-AF65-F5344CB8AC3E}">
        <p14:creationId xmlns:p14="http://schemas.microsoft.com/office/powerpoint/2010/main" val="11579214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E5322A-66F5-43DD-A37A-66DBF5307AEB}"/>
              </a:ext>
            </a:extLst>
          </p:cNvPr>
          <p:cNvSpPr>
            <a:spLocks noGrp="1"/>
          </p:cNvSpPr>
          <p:nvPr>
            <p:ph type="title"/>
          </p:nvPr>
        </p:nvSpPr>
        <p:spPr/>
        <p:txBody>
          <a:bodyPr/>
          <a:lstStyle/>
          <a:p>
            <a:r>
              <a:rPr lang="en-US" dirty="0"/>
              <a:t>AVP</a:t>
            </a:r>
          </a:p>
        </p:txBody>
      </p:sp>
      <p:sp>
        <p:nvSpPr>
          <p:cNvPr id="3" name="Content Placeholder 2">
            <a:extLst>
              <a:ext uri="{FF2B5EF4-FFF2-40B4-BE49-F238E27FC236}">
                <a16:creationId xmlns:a16="http://schemas.microsoft.com/office/drawing/2014/main" id="{E4569357-2D8D-4AD6-9110-8CC0149F6F6D}"/>
              </a:ext>
            </a:extLst>
          </p:cNvPr>
          <p:cNvSpPr>
            <a:spLocks noGrp="1"/>
          </p:cNvSpPr>
          <p:nvPr>
            <p:ph idx="1"/>
          </p:nvPr>
        </p:nvSpPr>
        <p:spPr/>
        <p:txBody>
          <a:bodyPr/>
          <a:lstStyle/>
          <a:p>
            <a:r>
              <a:rPr lang="en-US" dirty="0"/>
              <a:t>Hypovolemia,  AT-II and SNS stimulate AVP release</a:t>
            </a:r>
          </a:p>
          <a:p>
            <a:r>
              <a:rPr lang="en-US" dirty="0"/>
              <a:t>Reacts with V1A receptors in the heart and vasculature and causes increase in SVR when reduction in BP is detected by baroreceptors</a:t>
            </a:r>
          </a:p>
          <a:p>
            <a:r>
              <a:rPr lang="en-US" dirty="0"/>
              <a:t>V2 receptors in the kidney causes retention of free water</a:t>
            </a:r>
          </a:p>
          <a:p>
            <a:r>
              <a:rPr lang="en-US" dirty="0"/>
              <a:t>Inappropriate increase in AVP,  may be due to reduction in arterial pressure sensed by baroreceptors which outweighs the osmoreceptor response </a:t>
            </a:r>
          </a:p>
          <a:p>
            <a:r>
              <a:rPr lang="en-US" dirty="0"/>
              <a:t>This causes impaired excretion of free water </a:t>
            </a:r>
          </a:p>
        </p:txBody>
      </p:sp>
    </p:spTree>
    <p:extLst>
      <p:ext uri="{BB962C8B-B14F-4D97-AF65-F5344CB8AC3E}">
        <p14:creationId xmlns:p14="http://schemas.microsoft.com/office/powerpoint/2010/main" val="38673734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0E8F49B3-8309-4D92-B23F-8196669E1378}"/>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2475915" y="804334"/>
            <a:ext cx="7230794" cy="55823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48963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74E92E-3EF1-4DA2-A29C-B95579A8B11E}"/>
              </a:ext>
            </a:extLst>
          </p:cNvPr>
          <p:cNvSpPr>
            <a:spLocks noGrp="1"/>
          </p:cNvSpPr>
          <p:nvPr>
            <p:ph type="title"/>
          </p:nvPr>
        </p:nvSpPr>
        <p:spPr/>
        <p:txBody>
          <a:bodyPr/>
          <a:lstStyle/>
          <a:p>
            <a:r>
              <a:rPr lang="en-US" dirty="0"/>
              <a:t>Cardiac remodeling</a:t>
            </a:r>
          </a:p>
        </p:txBody>
      </p:sp>
      <p:sp>
        <p:nvSpPr>
          <p:cNvPr id="3" name="Content Placeholder 2">
            <a:extLst>
              <a:ext uri="{FF2B5EF4-FFF2-40B4-BE49-F238E27FC236}">
                <a16:creationId xmlns:a16="http://schemas.microsoft.com/office/drawing/2014/main" id="{6012B687-99D1-443F-9943-50FAA36845FD}"/>
              </a:ext>
            </a:extLst>
          </p:cNvPr>
          <p:cNvSpPr>
            <a:spLocks noGrp="1"/>
          </p:cNvSpPr>
          <p:nvPr>
            <p:ph idx="1"/>
          </p:nvPr>
        </p:nvSpPr>
        <p:spPr/>
        <p:txBody>
          <a:bodyPr/>
          <a:lstStyle/>
          <a:p>
            <a:r>
              <a:rPr lang="en-US" dirty="0"/>
              <a:t>Dilation of the atria or ventricles</a:t>
            </a:r>
          </a:p>
          <a:p>
            <a:r>
              <a:rPr lang="en-US" dirty="0"/>
              <a:t>Myocyte hypertrophy</a:t>
            </a:r>
          </a:p>
          <a:p>
            <a:r>
              <a:rPr lang="en-US" dirty="0"/>
              <a:t>Necrosis and apoptosis of the myocytes</a:t>
            </a:r>
          </a:p>
          <a:p>
            <a:r>
              <a:rPr lang="en-US" dirty="0"/>
              <a:t>Fibrosis </a:t>
            </a:r>
          </a:p>
          <a:p>
            <a:r>
              <a:rPr lang="en-US" dirty="0"/>
              <a:t>Myocardial oxygen and substrate delivery is decreased </a:t>
            </a:r>
            <a:r>
              <a:rPr lang="en-US" dirty="0">
                <a:sym typeface="Wingdings" panose="05000000000000000000" pitchFamily="2" charset="2"/>
              </a:rPr>
              <a:t> ischemic injury</a:t>
            </a:r>
            <a:endParaRPr lang="en-US" dirty="0"/>
          </a:p>
        </p:txBody>
      </p:sp>
    </p:spTree>
    <p:extLst>
      <p:ext uri="{BB962C8B-B14F-4D97-AF65-F5344CB8AC3E}">
        <p14:creationId xmlns:p14="http://schemas.microsoft.com/office/powerpoint/2010/main" val="21337514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EE6C92B2-A8D0-4A59-BE13-CE9C2CC92DDD}"/>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3108960" y="804334"/>
            <a:ext cx="6260123" cy="52493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63533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AFBA99-C28E-4763-A733-9AC12639B1A9}"/>
              </a:ext>
            </a:extLst>
          </p:cNvPr>
          <p:cNvSpPr>
            <a:spLocks noGrp="1"/>
          </p:cNvSpPr>
          <p:nvPr>
            <p:ph type="title"/>
          </p:nvPr>
        </p:nvSpPr>
        <p:spPr/>
        <p:txBody>
          <a:bodyPr/>
          <a:lstStyle/>
          <a:p>
            <a:r>
              <a:rPr lang="en-US" dirty="0"/>
              <a:t>Stage C and D</a:t>
            </a:r>
          </a:p>
        </p:txBody>
      </p:sp>
      <p:sp>
        <p:nvSpPr>
          <p:cNvPr id="3" name="Content Placeholder 2">
            <a:extLst>
              <a:ext uri="{FF2B5EF4-FFF2-40B4-BE49-F238E27FC236}">
                <a16:creationId xmlns:a16="http://schemas.microsoft.com/office/drawing/2014/main" id="{0730A9C7-A072-47AE-852A-22BBF7D8CF89}"/>
              </a:ext>
            </a:extLst>
          </p:cNvPr>
          <p:cNvSpPr>
            <a:spLocks noGrp="1"/>
          </p:cNvSpPr>
          <p:nvPr>
            <p:ph idx="1"/>
          </p:nvPr>
        </p:nvSpPr>
        <p:spPr/>
        <p:txBody>
          <a:bodyPr>
            <a:normAutofit fontScale="92500" lnSpcReduction="20000"/>
          </a:bodyPr>
          <a:lstStyle/>
          <a:p>
            <a:pPr algn="l">
              <a:buFont typeface="Arial" panose="020B0604020202020204" pitchFamily="34" charset="0"/>
              <a:buChar char="•"/>
            </a:pPr>
            <a:r>
              <a:rPr lang="en-US" b="0" i="1" dirty="0">
                <a:solidFill>
                  <a:srgbClr val="1C1D1E"/>
                </a:solidFill>
                <a:effectLst/>
                <a:latin typeface="Open Sans" panose="020B0606030504020204" pitchFamily="34" charset="0"/>
              </a:rPr>
              <a:t>Stage C</a:t>
            </a:r>
            <a:r>
              <a:rPr lang="en-US" b="0" i="0" dirty="0">
                <a:solidFill>
                  <a:srgbClr val="1C1D1E"/>
                </a:solidFill>
                <a:effectLst/>
                <a:latin typeface="Open Sans" panose="020B0606030504020204" pitchFamily="34" charset="0"/>
              </a:rPr>
              <a:t> denotes dogs with either current or past clinical signs of heart failure caused by MMVD. It is important to note that some dogs presented with heart failure for the first time may have severe clinical signs requiring aggressive treatment (</a:t>
            </a:r>
            <a:r>
              <a:rPr lang="en-US" b="0" i="0" dirty="0" err="1">
                <a:solidFill>
                  <a:srgbClr val="1C1D1E"/>
                </a:solidFill>
                <a:effectLst/>
                <a:latin typeface="Open Sans" panose="020B0606030504020204" pitchFamily="34" charset="0"/>
              </a:rPr>
              <a:t>eg</a:t>
            </a:r>
            <a:r>
              <a:rPr lang="en-US" b="0" i="0" dirty="0">
                <a:solidFill>
                  <a:srgbClr val="1C1D1E"/>
                </a:solidFill>
                <a:effectLst/>
                <a:latin typeface="Open Sans" panose="020B0606030504020204" pitchFamily="34" charset="0"/>
              </a:rPr>
              <a:t>, with additional afterload reducers or temporary ventilatory assistance) that more typically would be reserved for those patients refractory to standard treatment (see Stage D below).</a:t>
            </a:r>
          </a:p>
          <a:p>
            <a:pPr algn="l">
              <a:buFont typeface="Arial" panose="020B0604020202020204" pitchFamily="34" charset="0"/>
              <a:buChar char="•"/>
            </a:pPr>
            <a:r>
              <a:rPr lang="en-US" b="0" i="1" dirty="0">
                <a:solidFill>
                  <a:srgbClr val="1C1D1E"/>
                </a:solidFill>
                <a:effectLst/>
                <a:latin typeface="Open Sans" panose="020B0606030504020204" pitchFamily="34" charset="0"/>
              </a:rPr>
              <a:t>Stage D</a:t>
            </a:r>
            <a:r>
              <a:rPr lang="en-US" b="0" i="0" dirty="0">
                <a:solidFill>
                  <a:srgbClr val="1C1D1E"/>
                </a:solidFill>
                <a:effectLst/>
                <a:latin typeface="Open Sans" panose="020B0606030504020204" pitchFamily="34" charset="0"/>
              </a:rPr>
              <a:t> refers to dogs with end-stage MMVD, in which clinical signs of heart failure are refractory to standard treatment (defined later in this consensus statement). Such patients require advanced or specialized treatment strategies to remain clinically comfortable with their disease, and at some point, treatment efforts become futile without surgical repair of the valve. </a:t>
            </a:r>
            <a:endParaRPr lang="en-US" dirty="0"/>
          </a:p>
        </p:txBody>
      </p:sp>
    </p:spTree>
    <p:extLst>
      <p:ext uri="{BB962C8B-B14F-4D97-AF65-F5344CB8AC3E}">
        <p14:creationId xmlns:p14="http://schemas.microsoft.com/office/powerpoint/2010/main" val="42176689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DF652C-5626-46E0-B7BA-237BC6EBC8C9}"/>
              </a:ext>
            </a:extLst>
          </p:cNvPr>
          <p:cNvSpPr>
            <a:spLocks noGrp="1"/>
          </p:cNvSpPr>
          <p:nvPr>
            <p:ph type="title"/>
          </p:nvPr>
        </p:nvSpPr>
        <p:spPr/>
        <p:txBody>
          <a:bodyPr/>
          <a:lstStyle/>
          <a:p>
            <a:r>
              <a:rPr lang="en-US" dirty="0"/>
              <a:t>Definition</a:t>
            </a:r>
          </a:p>
        </p:txBody>
      </p:sp>
      <p:sp>
        <p:nvSpPr>
          <p:cNvPr id="3" name="Content Placeholder 2">
            <a:extLst>
              <a:ext uri="{FF2B5EF4-FFF2-40B4-BE49-F238E27FC236}">
                <a16:creationId xmlns:a16="http://schemas.microsoft.com/office/drawing/2014/main" id="{9A2F7C63-C2FD-4400-836D-C5B72A697415}"/>
              </a:ext>
            </a:extLst>
          </p:cNvPr>
          <p:cNvSpPr>
            <a:spLocks noGrp="1"/>
          </p:cNvSpPr>
          <p:nvPr>
            <p:ph idx="1"/>
          </p:nvPr>
        </p:nvSpPr>
        <p:spPr/>
        <p:txBody>
          <a:bodyPr/>
          <a:lstStyle/>
          <a:p>
            <a:pPr marL="0" indent="0">
              <a:buNone/>
            </a:pPr>
            <a:r>
              <a:rPr lang="en-US" sz="2400" dirty="0"/>
              <a:t>The pathophysiologic state in which the heart is unable to pump sufficient blood to meet the metabolic demands of the tissues while maintaining normal arterial and venous pressures </a:t>
            </a:r>
          </a:p>
          <a:p>
            <a:pPr marL="0" indent="0">
              <a:buNone/>
            </a:pPr>
            <a:endParaRPr lang="en-US" dirty="0"/>
          </a:p>
        </p:txBody>
      </p:sp>
    </p:spTree>
    <p:extLst>
      <p:ext uri="{BB962C8B-B14F-4D97-AF65-F5344CB8AC3E}">
        <p14:creationId xmlns:p14="http://schemas.microsoft.com/office/powerpoint/2010/main" val="40041750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249BF4-9247-4C59-BD9A-E0FA7525B31E}"/>
              </a:ext>
            </a:extLst>
          </p:cNvPr>
          <p:cNvSpPr>
            <a:spLocks noGrp="1"/>
          </p:cNvSpPr>
          <p:nvPr>
            <p:ph type="title"/>
          </p:nvPr>
        </p:nvSpPr>
        <p:spPr/>
        <p:txBody>
          <a:bodyPr/>
          <a:lstStyle/>
          <a:p>
            <a:r>
              <a:rPr lang="en-US" dirty="0"/>
              <a:t>Common Signs</a:t>
            </a:r>
          </a:p>
        </p:txBody>
      </p:sp>
      <p:sp>
        <p:nvSpPr>
          <p:cNvPr id="3" name="Content Placeholder 2">
            <a:extLst>
              <a:ext uri="{FF2B5EF4-FFF2-40B4-BE49-F238E27FC236}">
                <a16:creationId xmlns:a16="http://schemas.microsoft.com/office/drawing/2014/main" id="{AB712792-3B0E-4624-B42E-7F756FD2B75A}"/>
              </a:ext>
            </a:extLst>
          </p:cNvPr>
          <p:cNvSpPr>
            <a:spLocks noGrp="1"/>
          </p:cNvSpPr>
          <p:nvPr>
            <p:ph idx="1"/>
          </p:nvPr>
        </p:nvSpPr>
        <p:spPr/>
        <p:txBody>
          <a:bodyPr/>
          <a:lstStyle/>
          <a:p>
            <a:r>
              <a:rPr lang="en-US" dirty="0"/>
              <a:t>Increased respiratory rate and effort</a:t>
            </a:r>
          </a:p>
          <a:p>
            <a:r>
              <a:rPr lang="en-US" dirty="0"/>
              <a:t>Coughing</a:t>
            </a:r>
          </a:p>
          <a:p>
            <a:r>
              <a:rPr lang="en-US" dirty="0"/>
              <a:t>Exercise intolerance</a:t>
            </a:r>
          </a:p>
          <a:p>
            <a:r>
              <a:rPr lang="en-US" dirty="0"/>
              <a:t>Abdominal distension</a:t>
            </a:r>
          </a:p>
          <a:p>
            <a:r>
              <a:rPr lang="en-US" dirty="0"/>
              <a:t>Weakness</a:t>
            </a:r>
          </a:p>
          <a:p>
            <a:r>
              <a:rPr lang="en-US" dirty="0"/>
              <a:t>Syncope</a:t>
            </a:r>
          </a:p>
          <a:p>
            <a:r>
              <a:rPr lang="en-US" dirty="0"/>
              <a:t>Depression, lethargy </a:t>
            </a:r>
          </a:p>
          <a:p>
            <a:endParaRPr lang="en-US" dirty="0"/>
          </a:p>
        </p:txBody>
      </p:sp>
    </p:spTree>
    <p:extLst>
      <p:ext uri="{BB962C8B-B14F-4D97-AF65-F5344CB8AC3E}">
        <p14:creationId xmlns:p14="http://schemas.microsoft.com/office/powerpoint/2010/main" val="29108255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885D8-DD1B-454F-9691-375BF2A0D7D7}"/>
              </a:ext>
            </a:extLst>
          </p:cNvPr>
          <p:cNvSpPr>
            <a:spLocks noGrp="1"/>
          </p:cNvSpPr>
          <p:nvPr>
            <p:ph type="title"/>
          </p:nvPr>
        </p:nvSpPr>
        <p:spPr/>
        <p:txBody>
          <a:bodyPr/>
          <a:lstStyle/>
          <a:p>
            <a:r>
              <a:rPr lang="en-US" dirty="0"/>
              <a:t>Diagnostics</a:t>
            </a:r>
          </a:p>
        </p:txBody>
      </p:sp>
      <p:sp>
        <p:nvSpPr>
          <p:cNvPr id="3" name="Content Placeholder 2">
            <a:extLst>
              <a:ext uri="{FF2B5EF4-FFF2-40B4-BE49-F238E27FC236}">
                <a16:creationId xmlns:a16="http://schemas.microsoft.com/office/drawing/2014/main" id="{808335D6-1152-49CD-80B3-0A21CF3FA139}"/>
              </a:ext>
            </a:extLst>
          </p:cNvPr>
          <p:cNvSpPr>
            <a:spLocks noGrp="1"/>
          </p:cNvSpPr>
          <p:nvPr>
            <p:ph idx="1"/>
          </p:nvPr>
        </p:nvSpPr>
        <p:spPr/>
        <p:txBody>
          <a:bodyPr/>
          <a:lstStyle/>
          <a:p>
            <a:r>
              <a:rPr lang="en-US" dirty="0"/>
              <a:t>CXR</a:t>
            </a:r>
          </a:p>
          <a:p>
            <a:r>
              <a:rPr lang="en-US" dirty="0"/>
              <a:t>Echocardiogram</a:t>
            </a:r>
          </a:p>
          <a:p>
            <a:r>
              <a:rPr lang="en-US" dirty="0"/>
              <a:t>ECG</a:t>
            </a:r>
          </a:p>
          <a:p>
            <a:r>
              <a:rPr lang="en-US" dirty="0"/>
              <a:t>BP</a:t>
            </a:r>
          </a:p>
          <a:p>
            <a:r>
              <a:rPr lang="en-US" dirty="0"/>
              <a:t>CBC/chemistry vs PCV/TS and renal panel</a:t>
            </a:r>
          </a:p>
        </p:txBody>
      </p:sp>
    </p:spTree>
    <p:extLst>
      <p:ext uri="{BB962C8B-B14F-4D97-AF65-F5344CB8AC3E}">
        <p14:creationId xmlns:p14="http://schemas.microsoft.com/office/powerpoint/2010/main" val="33846647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AE62B4-3499-47B4-BB89-42D53C652E87}"/>
              </a:ext>
            </a:extLst>
          </p:cNvPr>
          <p:cNvSpPr>
            <a:spLocks noGrp="1"/>
          </p:cNvSpPr>
          <p:nvPr>
            <p:ph type="title"/>
          </p:nvPr>
        </p:nvSpPr>
        <p:spPr/>
        <p:txBody>
          <a:bodyPr/>
          <a:lstStyle/>
          <a:p>
            <a:r>
              <a:rPr lang="en-US" dirty="0"/>
              <a:t>Biomarkers </a:t>
            </a:r>
          </a:p>
        </p:txBody>
      </p:sp>
      <p:sp>
        <p:nvSpPr>
          <p:cNvPr id="3" name="Content Placeholder 2">
            <a:extLst>
              <a:ext uri="{FF2B5EF4-FFF2-40B4-BE49-F238E27FC236}">
                <a16:creationId xmlns:a16="http://schemas.microsoft.com/office/drawing/2014/main" id="{A004609B-4476-42B8-8B35-B32F73EC925D}"/>
              </a:ext>
            </a:extLst>
          </p:cNvPr>
          <p:cNvSpPr>
            <a:spLocks noGrp="1"/>
          </p:cNvSpPr>
          <p:nvPr>
            <p:ph idx="1"/>
          </p:nvPr>
        </p:nvSpPr>
        <p:spPr/>
        <p:txBody>
          <a:bodyPr>
            <a:normAutofit/>
          </a:bodyPr>
          <a:lstStyle/>
          <a:p>
            <a:r>
              <a:rPr lang="en-US" dirty="0"/>
              <a:t>Reimann, et al (2016) CRP in 184 dogs with different stage of MMVD, mildly increased in dogs with CHF,  increased with increasing </a:t>
            </a:r>
            <a:r>
              <a:rPr lang="en-US" dirty="0" err="1"/>
              <a:t>la:ao</a:t>
            </a:r>
            <a:r>
              <a:rPr lang="en-US" dirty="0"/>
              <a:t> ratio and LVIDD</a:t>
            </a:r>
          </a:p>
          <a:p>
            <a:r>
              <a:rPr lang="en-US" dirty="0"/>
              <a:t>Peres Rubio (2020) increased expression of pro-inflammatory cytokines in human HF, C reactive protein and TNF- </a:t>
            </a:r>
            <a:r>
              <a:rPr lang="el-GR" dirty="0">
                <a:latin typeface="Times New Roman" panose="02020603050405020304" pitchFamily="18" charset="0"/>
                <a:cs typeface="Times New Roman" panose="02020603050405020304" pitchFamily="18" charset="0"/>
              </a:rPr>
              <a:t>α</a:t>
            </a:r>
            <a:r>
              <a:rPr lang="en-US" dirty="0">
                <a:latin typeface="Times New Roman" panose="02020603050405020304" pitchFamily="18" charset="0"/>
                <a:cs typeface="Times New Roman" panose="02020603050405020304" pitchFamily="18" charset="0"/>
              </a:rPr>
              <a:t>, </a:t>
            </a:r>
            <a:r>
              <a:rPr lang="en-US" dirty="0">
                <a:cs typeface="Times New Roman" panose="02020603050405020304" pitchFamily="18" charset="0"/>
              </a:rPr>
              <a:t>29 dogs </a:t>
            </a:r>
          </a:p>
          <a:p>
            <a:r>
              <a:rPr lang="en-US" dirty="0">
                <a:cs typeface="Times New Roman" panose="02020603050405020304" pitchFamily="18" charset="0"/>
              </a:rPr>
              <a:t>Higher KC-like, CRP and haptoglobin in Stage D dogs vs Stage A dogs</a:t>
            </a:r>
          </a:p>
          <a:p>
            <a:r>
              <a:rPr lang="en-US" dirty="0">
                <a:cs typeface="Times New Roman" panose="02020603050405020304" pitchFamily="18" charset="0"/>
              </a:rPr>
              <a:t>Lower PON-1 (cardioprotective) in Stage D vs Stage A dogs, lower in dogs with DCM than MMVD</a:t>
            </a:r>
          </a:p>
          <a:p>
            <a:r>
              <a:rPr lang="en-US" dirty="0"/>
              <a:t> </a:t>
            </a:r>
          </a:p>
        </p:txBody>
      </p:sp>
    </p:spTree>
    <p:extLst>
      <p:ext uri="{BB962C8B-B14F-4D97-AF65-F5344CB8AC3E}">
        <p14:creationId xmlns:p14="http://schemas.microsoft.com/office/powerpoint/2010/main" val="29065785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814D3D-748A-4E29-9A1E-0B347FA59022}"/>
              </a:ext>
            </a:extLst>
          </p:cNvPr>
          <p:cNvSpPr>
            <a:spLocks noGrp="1"/>
          </p:cNvSpPr>
          <p:nvPr>
            <p:ph type="title"/>
          </p:nvPr>
        </p:nvSpPr>
        <p:spPr/>
        <p:txBody>
          <a:bodyPr/>
          <a:lstStyle/>
          <a:p>
            <a:r>
              <a:rPr lang="en-US" dirty="0"/>
              <a:t>Biomarkers</a:t>
            </a:r>
          </a:p>
        </p:txBody>
      </p:sp>
      <p:sp>
        <p:nvSpPr>
          <p:cNvPr id="3" name="Content Placeholder 2">
            <a:extLst>
              <a:ext uri="{FF2B5EF4-FFF2-40B4-BE49-F238E27FC236}">
                <a16:creationId xmlns:a16="http://schemas.microsoft.com/office/drawing/2014/main" id="{C6F3A89D-F9E7-40CF-8E84-96C3556CA665}"/>
              </a:ext>
            </a:extLst>
          </p:cNvPr>
          <p:cNvSpPr>
            <a:spLocks noGrp="1"/>
          </p:cNvSpPr>
          <p:nvPr>
            <p:ph idx="1"/>
          </p:nvPr>
        </p:nvSpPr>
        <p:spPr/>
        <p:txBody>
          <a:bodyPr/>
          <a:lstStyle/>
          <a:p>
            <a:r>
              <a:rPr lang="en-US" dirty="0"/>
              <a:t>NT pro BNP:  Fox et al (2011) Cats with &gt;100 </a:t>
            </a:r>
            <a:r>
              <a:rPr lang="en-US" dirty="0" err="1"/>
              <a:t>pmol</a:t>
            </a:r>
            <a:r>
              <a:rPr lang="en-US" dirty="0"/>
              <a:t>/L likely have underlying cardiomyopathy </a:t>
            </a:r>
          </a:p>
          <a:p>
            <a:r>
              <a:rPr lang="en-US" b="0" i="0" dirty="0">
                <a:solidFill>
                  <a:srgbClr val="2E2E2E"/>
                </a:solidFill>
                <a:effectLst/>
              </a:rPr>
              <a:t>Machen et al (2014) Positive POC ELISA increased likelihood of moderate or severe </a:t>
            </a:r>
            <a:r>
              <a:rPr lang="en-US" b="0" i="0" dirty="0" err="1">
                <a:solidFill>
                  <a:srgbClr val="2E2E2E"/>
                </a:solidFill>
                <a:effectLst/>
              </a:rPr>
              <a:t>OcHD</a:t>
            </a:r>
            <a:r>
              <a:rPr lang="en-US" b="0" i="0" dirty="0">
                <a:solidFill>
                  <a:srgbClr val="2E2E2E"/>
                </a:solidFill>
                <a:effectLst/>
              </a:rPr>
              <a:t> by a factor of 4.8 vs. those that tested negative. </a:t>
            </a:r>
          </a:p>
          <a:p>
            <a:r>
              <a:rPr lang="en-US" dirty="0"/>
              <a:t>PREDICT: risk factors in first time CHF d/t MMVD,  NT pro BNP&gt;1500 </a:t>
            </a:r>
            <a:r>
              <a:rPr lang="en-US" dirty="0" err="1"/>
              <a:t>pmol</a:t>
            </a:r>
            <a:r>
              <a:rPr lang="en-US" dirty="0"/>
              <a:t>/L was a significant independent risk factor for development of CHF</a:t>
            </a:r>
          </a:p>
        </p:txBody>
      </p:sp>
    </p:spTree>
    <p:extLst>
      <p:ext uri="{BB962C8B-B14F-4D97-AF65-F5344CB8AC3E}">
        <p14:creationId xmlns:p14="http://schemas.microsoft.com/office/powerpoint/2010/main" val="30022761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31E4A0-A446-410E-B56D-9FF5AA1F3CE6}"/>
              </a:ext>
            </a:extLst>
          </p:cNvPr>
          <p:cNvSpPr>
            <a:spLocks noGrp="1"/>
          </p:cNvSpPr>
          <p:nvPr>
            <p:ph type="title"/>
          </p:nvPr>
        </p:nvSpPr>
        <p:spPr/>
        <p:txBody>
          <a:bodyPr/>
          <a:lstStyle/>
          <a:p>
            <a:r>
              <a:rPr lang="en-US" dirty="0"/>
              <a:t>Medications</a:t>
            </a:r>
          </a:p>
        </p:txBody>
      </p:sp>
      <p:sp>
        <p:nvSpPr>
          <p:cNvPr id="3" name="Content Placeholder 2">
            <a:extLst>
              <a:ext uri="{FF2B5EF4-FFF2-40B4-BE49-F238E27FC236}">
                <a16:creationId xmlns:a16="http://schemas.microsoft.com/office/drawing/2014/main" id="{7D91FF80-04CE-4939-A8AD-D98395AC3579}"/>
              </a:ext>
            </a:extLst>
          </p:cNvPr>
          <p:cNvSpPr>
            <a:spLocks noGrp="1"/>
          </p:cNvSpPr>
          <p:nvPr>
            <p:ph idx="1"/>
          </p:nvPr>
        </p:nvSpPr>
        <p:spPr/>
        <p:txBody>
          <a:bodyPr/>
          <a:lstStyle/>
          <a:p>
            <a:r>
              <a:rPr lang="en-US" dirty="0"/>
              <a:t>Positive </a:t>
            </a:r>
            <a:r>
              <a:rPr lang="en-US" dirty="0" err="1"/>
              <a:t>ionotropes</a:t>
            </a:r>
            <a:r>
              <a:rPr lang="en-US" dirty="0"/>
              <a:t>: improve contractility and reduce preload, increase Ca influx into cardiomyocytes </a:t>
            </a:r>
          </a:p>
          <a:p>
            <a:r>
              <a:rPr lang="en-US" dirty="0"/>
              <a:t>Diuretics: reduce preload and intravascular pressure, mobilize edema </a:t>
            </a:r>
          </a:p>
          <a:p>
            <a:r>
              <a:rPr lang="en-US" dirty="0"/>
              <a:t>Vasodilators:  reduce afterload (arterial vasodilation) or preload (venous)</a:t>
            </a:r>
          </a:p>
          <a:p>
            <a:r>
              <a:rPr lang="en-US" dirty="0"/>
              <a:t>Beta blockers:  antagonize beta effects </a:t>
            </a:r>
          </a:p>
        </p:txBody>
      </p:sp>
    </p:spTree>
    <p:extLst>
      <p:ext uri="{BB962C8B-B14F-4D97-AF65-F5344CB8AC3E}">
        <p14:creationId xmlns:p14="http://schemas.microsoft.com/office/powerpoint/2010/main" val="34541336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8A810C-BA19-4A10-AA6D-AE7388FD01B5}"/>
              </a:ext>
            </a:extLst>
          </p:cNvPr>
          <p:cNvSpPr>
            <a:spLocks noGrp="1"/>
          </p:cNvSpPr>
          <p:nvPr>
            <p:ph type="title"/>
          </p:nvPr>
        </p:nvSpPr>
        <p:spPr/>
        <p:txBody>
          <a:bodyPr/>
          <a:lstStyle/>
          <a:p>
            <a:r>
              <a:rPr lang="en-US" dirty="0"/>
              <a:t>Positive </a:t>
            </a:r>
            <a:r>
              <a:rPr lang="en-US" dirty="0" err="1"/>
              <a:t>ionotropes</a:t>
            </a:r>
            <a:endParaRPr lang="en-US" dirty="0"/>
          </a:p>
        </p:txBody>
      </p:sp>
      <p:sp>
        <p:nvSpPr>
          <p:cNvPr id="3" name="Content Placeholder 2">
            <a:extLst>
              <a:ext uri="{FF2B5EF4-FFF2-40B4-BE49-F238E27FC236}">
                <a16:creationId xmlns:a16="http://schemas.microsoft.com/office/drawing/2014/main" id="{F5E50A96-5BC7-4A99-AE90-D6FD9BACB936}"/>
              </a:ext>
            </a:extLst>
          </p:cNvPr>
          <p:cNvSpPr>
            <a:spLocks noGrp="1"/>
          </p:cNvSpPr>
          <p:nvPr>
            <p:ph idx="1"/>
          </p:nvPr>
        </p:nvSpPr>
        <p:spPr/>
        <p:txBody>
          <a:bodyPr>
            <a:normAutofit/>
          </a:bodyPr>
          <a:lstStyle/>
          <a:p>
            <a:r>
              <a:rPr lang="en-US" dirty="0"/>
              <a:t>Digoxin- SV increases and sensitizes baroreceptor function (increases vagal tone)- slows HR, inhibits the </a:t>
            </a:r>
            <a:r>
              <a:rPr lang="en-US" dirty="0" err="1"/>
              <a:t>NaK</a:t>
            </a:r>
            <a:r>
              <a:rPr lang="en-US" dirty="0"/>
              <a:t> pump which increases intracellular Na and activates the Na-Ca exchanger which increases cytosolic Ca </a:t>
            </a:r>
          </a:p>
          <a:p>
            <a:r>
              <a:rPr lang="en-US" dirty="0"/>
              <a:t>Indications: CHF Stage D , CHF with </a:t>
            </a:r>
            <a:r>
              <a:rPr lang="en-US" dirty="0" err="1"/>
              <a:t>afib</a:t>
            </a:r>
            <a:endParaRPr lang="en-US" dirty="0"/>
          </a:p>
          <a:p>
            <a:r>
              <a:rPr lang="en-US" dirty="0"/>
              <a:t>Contraindications: complex ventricular arrhythmias, bradyarrhythmia,  renal dysfunction</a:t>
            </a:r>
          </a:p>
          <a:p>
            <a:r>
              <a:rPr lang="en-US" dirty="0"/>
              <a:t>Adverse effects: anorexia, vomiting, AV block, junctional tachycardia </a:t>
            </a:r>
          </a:p>
          <a:p>
            <a:r>
              <a:rPr lang="en-US" dirty="0"/>
              <a:t>Dose: 0.0055-0.11 mg/kg PO q 12 </a:t>
            </a:r>
            <a:r>
              <a:rPr lang="en-US" dirty="0" err="1"/>
              <a:t>hrs</a:t>
            </a:r>
            <a:r>
              <a:rPr lang="en-US" dirty="0"/>
              <a:t>, target serum levels 0.8 -1.2 ng/ml </a:t>
            </a:r>
          </a:p>
        </p:txBody>
      </p:sp>
    </p:spTree>
    <p:extLst>
      <p:ext uri="{BB962C8B-B14F-4D97-AF65-F5344CB8AC3E}">
        <p14:creationId xmlns:p14="http://schemas.microsoft.com/office/powerpoint/2010/main" val="12471263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F7C84B-834D-4DD9-993B-536A2117CBBD}"/>
              </a:ext>
            </a:extLst>
          </p:cNvPr>
          <p:cNvSpPr>
            <a:spLocks noGrp="1"/>
          </p:cNvSpPr>
          <p:nvPr>
            <p:ph type="title"/>
          </p:nvPr>
        </p:nvSpPr>
        <p:spPr/>
        <p:txBody>
          <a:bodyPr/>
          <a:lstStyle/>
          <a:p>
            <a:r>
              <a:rPr lang="en-US" dirty="0"/>
              <a:t>Positive </a:t>
            </a:r>
            <a:r>
              <a:rPr lang="en-US" dirty="0" err="1"/>
              <a:t>ionotropes</a:t>
            </a:r>
            <a:endParaRPr lang="en-US" dirty="0"/>
          </a:p>
        </p:txBody>
      </p:sp>
      <p:sp>
        <p:nvSpPr>
          <p:cNvPr id="3" name="Content Placeholder 2">
            <a:extLst>
              <a:ext uri="{FF2B5EF4-FFF2-40B4-BE49-F238E27FC236}">
                <a16:creationId xmlns:a16="http://schemas.microsoft.com/office/drawing/2014/main" id="{C17F4E01-99CE-4448-8DB8-14B2848B27F1}"/>
              </a:ext>
            </a:extLst>
          </p:cNvPr>
          <p:cNvSpPr>
            <a:spLocks noGrp="1"/>
          </p:cNvSpPr>
          <p:nvPr>
            <p:ph idx="1"/>
          </p:nvPr>
        </p:nvSpPr>
        <p:spPr/>
        <p:txBody>
          <a:bodyPr>
            <a:normAutofit/>
          </a:bodyPr>
          <a:lstStyle/>
          <a:p>
            <a:r>
              <a:rPr lang="en-US" dirty="0"/>
              <a:t>Dobutamine:  synthetic catecholamine, B adrenergic agonist- strong B1 adrenergic in the myocardium, weak B2 and alpha-1, vasodilatory</a:t>
            </a:r>
          </a:p>
          <a:p>
            <a:r>
              <a:rPr lang="en-US" dirty="0"/>
              <a:t>Generate higher intracellular concentration of cAMP and increase opening of L-type Ca channels </a:t>
            </a:r>
          </a:p>
          <a:p>
            <a:r>
              <a:rPr lang="en-US" dirty="0"/>
              <a:t>Increased CO and arterial BP </a:t>
            </a:r>
          </a:p>
          <a:p>
            <a:r>
              <a:rPr lang="en-US" dirty="0"/>
              <a:t>Dose: 2.5- 20 mcg/kg/min CRI IV, increase by 1-2 mcg/kg/min as needed q 30 mins to hit target BP</a:t>
            </a:r>
          </a:p>
          <a:p>
            <a:r>
              <a:rPr lang="en-US" dirty="0"/>
              <a:t>Adverse effects: tachycardia, premature complexes, seizures</a:t>
            </a:r>
          </a:p>
        </p:txBody>
      </p:sp>
    </p:spTree>
    <p:extLst>
      <p:ext uri="{BB962C8B-B14F-4D97-AF65-F5344CB8AC3E}">
        <p14:creationId xmlns:p14="http://schemas.microsoft.com/office/powerpoint/2010/main" val="41046833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B9356F-7754-48C7-A761-155E572C4B5D}"/>
              </a:ext>
            </a:extLst>
          </p:cNvPr>
          <p:cNvSpPr>
            <a:spLocks noGrp="1"/>
          </p:cNvSpPr>
          <p:nvPr>
            <p:ph type="title"/>
          </p:nvPr>
        </p:nvSpPr>
        <p:spPr/>
        <p:txBody>
          <a:bodyPr/>
          <a:lstStyle/>
          <a:p>
            <a:r>
              <a:rPr lang="en-US" dirty="0"/>
              <a:t>Positive </a:t>
            </a:r>
            <a:r>
              <a:rPr lang="en-US" dirty="0" err="1"/>
              <a:t>ionotropes</a:t>
            </a:r>
            <a:endParaRPr lang="en-US" dirty="0"/>
          </a:p>
        </p:txBody>
      </p:sp>
      <p:sp>
        <p:nvSpPr>
          <p:cNvPr id="3" name="Content Placeholder 2">
            <a:extLst>
              <a:ext uri="{FF2B5EF4-FFF2-40B4-BE49-F238E27FC236}">
                <a16:creationId xmlns:a16="http://schemas.microsoft.com/office/drawing/2014/main" id="{F5FC981E-A086-462B-BD34-77A5A7797FC2}"/>
              </a:ext>
            </a:extLst>
          </p:cNvPr>
          <p:cNvSpPr>
            <a:spLocks noGrp="1"/>
          </p:cNvSpPr>
          <p:nvPr>
            <p:ph idx="1"/>
          </p:nvPr>
        </p:nvSpPr>
        <p:spPr/>
        <p:txBody>
          <a:bodyPr/>
          <a:lstStyle/>
          <a:p>
            <a:r>
              <a:rPr lang="en-US" dirty="0" err="1"/>
              <a:t>Pimobendan</a:t>
            </a:r>
            <a:r>
              <a:rPr lang="en-US" dirty="0"/>
              <a:t>: Ca sensitizer of </a:t>
            </a:r>
            <a:r>
              <a:rPr lang="en-US" dirty="0" err="1"/>
              <a:t>sarcomeric</a:t>
            </a:r>
            <a:r>
              <a:rPr lang="en-US" dirty="0"/>
              <a:t> proteins and PDE III inhibitor with arterial and venous vasodilator properties </a:t>
            </a:r>
          </a:p>
          <a:p>
            <a:r>
              <a:rPr lang="en-US" dirty="0"/>
              <a:t>Acute and chronic HF</a:t>
            </a:r>
          </a:p>
          <a:p>
            <a:r>
              <a:rPr lang="en-US" dirty="0"/>
              <a:t>Dose: 0.25-0.3 mg/kg PO q 12 </a:t>
            </a:r>
            <a:r>
              <a:rPr lang="en-US" dirty="0" err="1"/>
              <a:t>hrs</a:t>
            </a:r>
            <a:endParaRPr lang="en-US" dirty="0"/>
          </a:p>
          <a:p>
            <a:r>
              <a:rPr lang="en-US" dirty="0"/>
              <a:t>Contraindications: dynamic ventricular outflow obstruction  </a:t>
            </a:r>
          </a:p>
          <a:p>
            <a:r>
              <a:rPr lang="en-US" dirty="0"/>
              <a:t>Minimal adverse effects </a:t>
            </a:r>
          </a:p>
          <a:p>
            <a:endParaRPr lang="en-US" dirty="0"/>
          </a:p>
        </p:txBody>
      </p:sp>
    </p:spTree>
    <p:extLst>
      <p:ext uri="{BB962C8B-B14F-4D97-AF65-F5344CB8AC3E}">
        <p14:creationId xmlns:p14="http://schemas.microsoft.com/office/powerpoint/2010/main" val="4715053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29D318-593D-4430-BA2D-3DBBECF90555}"/>
              </a:ext>
            </a:extLst>
          </p:cNvPr>
          <p:cNvSpPr>
            <a:spLocks noGrp="1"/>
          </p:cNvSpPr>
          <p:nvPr>
            <p:ph type="title"/>
          </p:nvPr>
        </p:nvSpPr>
        <p:spPr/>
        <p:txBody>
          <a:bodyPr/>
          <a:lstStyle/>
          <a:p>
            <a:r>
              <a:rPr lang="en-US" dirty="0"/>
              <a:t>Positive </a:t>
            </a:r>
            <a:r>
              <a:rPr lang="en-US" dirty="0" err="1"/>
              <a:t>ionotropes</a:t>
            </a:r>
            <a:endParaRPr lang="en-US" dirty="0"/>
          </a:p>
        </p:txBody>
      </p:sp>
      <p:sp>
        <p:nvSpPr>
          <p:cNvPr id="3" name="Content Placeholder 2">
            <a:extLst>
              <a:ext uri="{FF2B5EF4-FFF2-40B4-BE49-F238E27FC236}">
                <a16:creationId xmlns:a16="http://schemas.microsoft.com/office/drawing/2014/main" id="{E5D6FE23-26BC-4726-A05D-0858B34C475C}"/>
              </a:ext>
            </a:extLst>
          </p:cNvPr>
          <p:cNvSpPr>
            <a:spLocks noGrp="1"/>
          </p:cNvSpPr>
          <p:nvPr>
            <p:ph idx="1"/>
          </p:nvPr>
        </p:nvSpPr>
        <p:spPr/>
        <p:txBody>
          <a:bodyPr/>
          <a:lstStyle/>
          <a:p>
            <a:r>
              <a:rPr lang="en-US" dirty="0"/>
              <a:t>Dopamine: dopaminergic agonist, B adrenergic agonist, at high doses alpha agonist, increase HR and vasoconstriction </a:t>
            </a:r>
          </a:p>
          <a:p>
            <a:r>
              <a:rPr lang="en-US" dirty="0"/>
              <a:t>Norepinephrine: B adrenergic agonist, alpha agonist, B1&gt; </a:t>
            </a:r>
            <a:r>
              <a:rPr lang="el-GR" dirty="0">
                <a:latin typeface="Franklin Gothic Book" panose="020B0503020102020204" pitchFamily="34" charset="0"/>
              </a:rPr>
              <a:t>α</a:t>
            </a:r>
            <a:r>
              <a:rPr lang="en-US" dirty="0">
                <a:latin typeface="Franklin Gothic Book" panose="020B0503020102020204" pitchFamily="34" charset="0"/>
              </a:rPr>
              <a:t> &gt; </a:t>
            </a:r>
            <a:r>
              <a:rPr lang="en-US" dirty="0"/>
              <a:t>B2, potent vasoconstrictor </a:t>
            </a:r>
          </a:p>
          <a:p>
            <a:r>
              <a:rPr lang="en-US" dirty="0"/>
              <a:t>Epinephrine: B adrenergic agonist, alpha agonist, B1=B2 &gt; </a:t>
            </a:r>
            <a:r>
              <a:rPr lang="el-GR" dirty="0">
                <a:latin typeface="Franklin Gothic Book" panose="020B0503020102020204" pitchFamily="34" charset="0"/>
              </a:rPr>
              <a:t>α</a:t>
            </a:r>
            <a:endParaRPr lang="en-US" dirty="0"/>
          </a:p>
        </p:txBody>
      </p:sp>
    </p:spTree>
    <p:extLst>
      <p:ext uri="{BB962C8B-B14F-4D97-AF65-F5344CB8AC3E}">
        <p14:creationId xmlns:p14="http://schemas.microsoft.com/office/powerpoint/2010/main" val="25157930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A48DEB-2430-4FC4-9A5F-D22BC836B328}"/>
              </a:ext>
            </a:extLst>
          </p:cNvPr>
          <p:cNvSpPr>
            <a:spLocks noGrp="1"/>
          </p:cNvSpPr>
          <p:nvPr>
            <p:ph type="title"/>
          </p:nvPr>
        </p:nvSpPr>
        <p:spPr/>
        <p:txBody>
          <a:bodyPr/>
          <a:lstStyle/>
          <a:p>
            <a:r>
              <a:rPr lang="en-US" dirty="0"/>
              <a:t>Diuretics</a:t>
            </a:r>
          </a:p>
        </p:txBody>
      </p:sp>
      <p:sp>
        <p:nvSpPr>
          <p:cNvPr id="3" name="Content Placeholder 2">
            <a:extLst>
              <a:ext uri="{FF2B5EF4-FFF2-40B4-BE49-F238E27FC236}">
                <a16:creationId xmlns:a16="http://schemas.microsoft.com/office/drawing/2014/main" id="{B0A5E3BF-7CCE-4FF8-AB84-A6F4ADC1B2D6}"/>
              </a:ext>
            </a:extLst>
          </p:cNvPr>
          <p:cNvSpPr>
            <a:spLocks noGrp="1"/>
          </p:cNvSpPr>
          <p:nvPr>
            <p:ph idx="1"/>
          </p:nvPr>
        </p:nvSpPr>
        <p:spPr/>
        <p:txBody>
          <a:bodyPr>
            <a:normAutofit fontScale="92500" lnSpcReduction="20000"/>
          </a:bodyPr>
          <a:lstStyle/>
          <a:p>
            <a:r>
              <a:rPr lang="en-US" dirty="0"/>
              <a:t>Loop diuretics- block the NaK2Cl symporter in the thick LOH which increases urinary losses or Na, K, Cl, water and H ions</a:t>
            </a:r>
          </a:p>
          <a:p>
            <a:r>
              <a:rPr lang="en-US" dirty="0"/>
              <a:t>Loop diuretics are carried via renal blood flow to the proximal nephron and secreted in the plasma filtrate </a:t>
            </a:r>
            <a:r>
              <a:rPr lang="en-US" dirty="0">
                <a:sym typeface="Wingdings" panose="05000000000000000000" pitchFamily="2" charset="2"/>
              </a:rPr>
              <a:t>then to the LOH</a:t>
            </a:r>
          </a:p>
          <a:p>
            <a:r>
              <a:rPr lang="en-US" dirty="0">
                <a:sym typeface="Wingdings" panose="05000000000000000000" pitchFamily="2" charset="2"/>
              </a:rPr>
              <a:t>If renal blood flow is impaired delivery of the drug may be decreased which is why high initial doses are used</a:t>
            </a:r>
          </a:p>
          <a:p>
            <a:r>
              <a:rPr lang="en-US" dirty="0">
                <a:sym typeface="Wingdings" panose="05000000000000000000" pitchFamily="2" charset="2"/>
              </a:rPr>
              <a:t>Furosemide is highly bound to albumin, so in </a:t>
            </a:r>
            <a:r>
              <a:rPr lang="en-US" dirty="0" err="1">
                <a:sym typeface="Wingdings" panose="05000000000000000000" pitchFamily="2" charset="2"/>
              </a:rPr>
              <a:t>hypoalbuminemic</a:t>
            </a:r>
            <a:r>
              <a:rPr lang="en-US" dirty="0">
                <a:sym typeface="Wingdings" panose="05000000000000000000" pitchFamily="2" charset="2"/>
              </a:rPr>
              <a:t> patients it is less available to the kidney</a:t>
            </a:r>
          </a:p>
          <a:p>
            <a:r>
              <a:rPr lang="en-US" dirty="0">
                <a:sym typeface="Wingdings" panose="05000000000000000000" pitchFamily="2" charset="2"/>
              </a:rPr>
              <a:t>Examples: furosemide and torsemide </a:t>
            </a:r>
          </a:p>
          <a:p>
            <a:r>
              <a:rPr lang="en-US" dirty="0">
                <a:sym typeface="Wingdings" panose="05000000000000000000" pitchFamily="2" charset="2"/>
              </a:rPr>
              <a:t>Adverse effects: PU/PD, lowers BP,  plasma volume depletion, azotemia and electrolyte depletion </a:t>
            </a:r>
            <a:endParaRPr lang="en-US" dirty="0"/>
          </a:p>
        </p:txBody>
      </p:sp>
    </p:spTree>
    <p:extLst>
      <p:ext uri="{BB962C8B-B14F-4D97-AF65-F5344CB8AC3E}">
        <p14:creationId xmlns:p14="http://schemas.microsoft.com/office/powerpoint/2010/main" val="39669940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40798-6558-424C-B30B-577F47825999}"/>
              </a:ext>
            </a:extLst>
          </p:cNvPr>
          <p:cNvSpPr>
            <a:spLocks noGrp="1"/>
          </p:cNvSpPr>
          <p:nvPr>
            <p:ph type="title"/>
          </p:nvPr>
        </p:nvSpPr>
        <p:spPr/>
        <p:txBody>
          <a:bodyPr/>
          <a:lstStyle/>
          <a:p>
            <a:r>
              <a:rPr lang="en-US" dirty="0"/>
              <a:t>HEART Failure</a:t>
            </a:r>
          </a:p>
        </p:txBody>
      </p:sp>
      <p:sp>
        <p:nvSpPr>
          <p:cNvPr id="3" name="Content Placeholder 2">
            <a:extLst>
              <a:ext uri="{FF2B5EF4-FFF2-40B4-BE49-F238E27FC236}">
                <a16:creationId xmlns:a16="http://schemas.microsoft.com/office/drawing/2014/main" id="{96A567E6-DECE-4E99-B4BA-253100BDCEEA}"/>
              </a:ext>
            </a:extLst>
          </p:cNvPr>
          <p:cNvSpPr>
            <a:spLocks noGrp="1"/>
          </p:cNvSpPr>
          <p:nvPr>
            <p:ph idx="1"/>
          </p:nvPr>
        </p:nvSpPr>
        <p:spPr/>
        <p:txBody>
          <a:bodyPr/>
          <a:lstStyle/>
          <a:p>
            <a:r>
              <a:rPr lang="en-US" dirty="0"/>
              <a:t>Elevated venous filling pressure </a:t>
            </a:r>
            <a:r>
              <a:rPr lang="en-US" dirty="0">
                <a:sym typeface="Wingdings" panose="05000000000000000000" pitchFamily="2" charset="2"/>
              </a:rPr>
              <a:t> increased pressure in LA  increased capillary hydrostatic pressure </a:t>
            </a:r>
            <a:r>
              <a:rPr lang="en-US" dirty="0"/>
              <a:t>causes exudation of fluid from pulmonary or systemic capillary beds </a:t>
            </a:r>
            <a:r>
              <a:rPr lang="en-US" dirty="0">
                <a:sym typeface="Wingdings" panose="05000000000000000000" pitchFamily="2" charset="2"/>
              </a:rPr>
              <a:t> </a:t>
            </a:r>
            <a:r>
              <a:rPr lang="en-US" dirty="0"/>
              <a:t>pulmonary edema (“backward” heart failure)</a:t>
            </a:r>
          </a:p>
          <a:p>
            <a:r>
              <a:rPr lang="en-US" dirty="0">
                <a:sym typeface="Wingdings" panose="05000000000000000000" pitchFamily="2" charset="2"/>
              </a:rPr>
              <a:t>Right sided- systemic venous congestion vs left sided- pulmonary venous congestion, biventricular </a:t>
            </a:r>
            <a:endParaRPr lang="en-US" dirty="0"/>
          </a:p>
          <a:p>
            <a:r>
              <a:rPr lang="en-US" dirty="0"/>
              <a:t>Poor CO </a:t>
            </a:r>
            <a:r>
              <a:rPr lang="en-US" dirty="0">
                <a:sym typeface="Wingdings" panose="05000000000000000000" pitchFamily="2" charset="2"/>
              </a:rPr>
              <a:t> inadequate blood to arterial system poor tissue perfusion (“forward” heart failure) </a:t>
            </a:r>
          </a:p>
        </p:txBody>
      </p:sp>
    </p:spTree>
    <p:extLst>
      <p:ext uri="{BB962C8B-B14F-4D97-AF65-F5344CB8AC3E}">
        <p14:creationId xmlns:p14="http://schemas.microsoft.com/office/powerpoint/2010/main" val="10626936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B65FA3-F4BD-454D-A3B1-DEE9E55AD21F}"/>
              </a:ext>
            </a:extLst>
          </p:cNvPr>
          <p:cNvSpPr>
            <a:spLocks noGrp="1"/>
          </p:cNvSpPr>
          <p:nvPr>
            <p:ph type="title"/>
          </p:nvPr>
        </p:nvSpPr>
        <p:spPr/>
        <p:txBody>
          <a:bodyPr/>
          <a:lstStyle/>
          <a:p>
            <a:r>
              <a:rPr lang="en-US" dirty="0"/>
              <a:t>Diuretics</a:t>
            </a:r>
          </a:p>
        </p:txBody>
      </p:sp>
      <p:sp>
        <p:nvSpPr>
          <p:cNvPr id="3" name="Content Placeholder 2">
            <a:extLst>
              <a:ext uri="{FF2B5EF4-FFF2-40B4-BE49-F238E27FC236}">
                <a16:creationId xmlns:a16="http://schemas.microsoft.com/office/drawing/2014/main" id="{C11AD44D-04FA-4DEB-A9F0-756CBB789EF0}"/>
              </a:ext>
            </a:extLst>
          </p:cNvPr>
          <p:cNvSpPr>
            <a:spLocks noGrp="1"/>
          </p:cNvSpPr>
          <p:nvPr>
            <p:ph idx="1"/>
          </p:nvPr>
        </p:nvSpPr>
        <p:spPr/>
        <p:txBody>
          <a:bodyPr/>
          <a:lstStyle/>
          <a:p>
            <a:r>
              <a:rPr lang="en-US" dirty="0"/>
              <a:t>Thiazides block the NaCl symporter- inhibits Na, Cl and water reabsorption in the distal tubule</a:t>
            </a:r>
          </a:p>
          <a:p>
            <a:r>
              <a:rPr lang="en-US" dirty="0"/>
              <a:t>Hydrochlorothiazide- 1-2 mg/kg PO q 12-24 hours</a:t>
            </a:r>
          </a:p>
          <a:p>
            <a:r>
              <a:rPr lang="en-US" dirty="0"/>
              <a:t>Adverse effects: </a:t>
            </a:r>
            <a:r>
              <a:rPr lang="en-US" dirty="0">
                <a:sym typeface="Wingdings" panose="05000000000000000000" pitchFamily="2" charset="2"/>
              </a:rPr>
              <a:t>PU/PD, lowers BP, plasma volume depletion, pre-renal azotemia and electrolyte depletion </a:t>
            </a:r>
            <a:endParaRPr lang="en-US" dirty="0"/>
          </a:p>
        </p:txBody>
      </p:sp>
    </p:spTree>
    <p:extLst>
      <p:ext uri="{BB962C8B-B14F-4D97-AF65-F5344CB8AC3E}">
        <p14:creationId xmlns:p14="http://schemas.microsoft.com/office/powerpoint/2010/main" val="16784945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92CB09-5168-41B1-A0F0-374B29714B88}"/>
              </a:ext>
            </a:extLst>
          </p:cNvPr>
          <p:cNvSpPr>
            <a:spLocks noGrp="1"/>
          </p:cNvSpPr>
          <p:nvPr>
            <p:ph type="title"/>
          </p:nvPr>
        </p:nvSpPr>
        <p:spPr/>
        <p:txBody>
          <a:bodyPr/>
          <a:lstStyle/>
          <a:p>
            <a:r>
              <a:rPr lang="en-US" dirty="0"/>
              <a:t>Diuretics</a:t>
            </a:r>
          </a:p>
        </p:txBody>
      </p:sp>
      <p:sp>
        <p:nvSpPr>
          <p:cNvPr id="3" name="Content Placeholder 2">
            <a:extLst>
              <a:ext uri="{FF2B5EF4-FFF2-40B4-BE49-F238E27FC236}">
                <a16:creationId xmlns:a16="http://schemas.microsoft.com/office/drawing/2014/main" id="{9CCBDF36-2195-432E-AE13-5A37D6C60BBF}"/>
              </a:ext>
            </a:extLst>
          </p:cNvPr>
          <p:cNvSpPr>
            <a:spLocks noGrp="1"/>
          </p:cNvSpPr>
          <p:nvPr>
            <p:ph idx="1"/>
          </p:nvPr>
        </p:nvSpPr>
        <p:spPr/>
        <p:txBody>
          <a:bodyPr/>
          <a:lstStyle/>
          <a:p>
            <a:r>
              <a:rPr lang="en-US" dirty="0"/>
              <a:t>Spironolactone: steroid compound, aldosterone antagonist – blocks aldosterone receptors in the heart, kidney and other tissues</a:t>
            </a:r>
          </a:p>
          <a:p>
            <a:r>
              <a:rPr lang="en-US" dirty="0"/>
              <a:t>Exerts effect in the most distal segment of the renal tubule</a:t>
            </a:r>
          </a:p>
          <a:p>
            <a:r>
              <a:rPr lang="en-US" dirty="0"/>
              <a:t>Weak diuretic effects</a:t>
            </a:r>
          </a:p>
          <a:p>
            <a:r>
              <a:rPr lang="en-US" dirty="0"/>
              <a:t>Potassium sparing action and anti-fibrotic effects in the heart and kidneys</a:t>
            </a:r>
          </a:p>
          <a:p>
            <a:r>
              <a:rPr lang="en-US" dirty="0"/>
              <a:t>Adverse effect: hyperkalemia</a:t>
            </a:r>
          </a:p>
          <a:p>
            <a:r>
              <a:rPr lang="en-US" dirty="0"/>
              <a:t>Dose: 1 mg/kg PO q 12 </a:t>
            </a:r>
            <a:r>
              <a:rPr lang="en-US" dirty="0" err="1"/>
              <a:t>hrs</a:t>
            </a:r>
            <a:r>
              <a:rPr lang="en-US" dirty="0"/>
              <a:t> </a:t>
            </a:r>
          </a:p>
          <a:p>
            <a:endParaRPr lang="en-US" dirty="0"/>
          </a:p>
          <a:p>
            <a:endParaRPr lang="en-US" dirty="0"/>
          </a:p>
        </p:txBody>
      </p:sp>
    </p:spTree>
    <p:extLst>
      <p:ext uri="{BB962C8B-B14F-4D97-AF65-F5344CB8AC3E}">
        <p14:creationId xmlns:p14="http://schemas.microsoft.com/office/powerpoint/2010/main" val="19183120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F6A7F3-D1D4-4124-AC16-5D43FA003908}"/>
              </a:ext>
            </a:extLst>
          </p:cNvPr>
          <p:cNvSpPr>
            <a:spLocks noGrp="1"/>
          </p:cNvSpPr>
          <p:nvPr>
            <p:ph type="title"/>
          </p:nvPr>
        </p:nvSpPr>
        <p:spPr/>
        <p:txBody>
          <a:bodyPr/>
          <a:lstStyle/>
          <a:p>
            <a:r>
              <a:rPr lang="en-US" dirty="0"/>
              <a:t>Vasodilators</a:t>
            </a:r>
          </a:p>
        </p:txBody>
      </p:sp>
      <p:sp>
        <p:nvSpPr>
          <p:cNvPr id="3" name="Content Placeholder 2">
            <a:extLst>
              <a:ext uri="{FF2B5EF4-FFF2-40B4-BE49-F238E27FC236}">
                <a16:creationId xmlns:a16="http://schemas.microsoft.com/office/drawing/2014/main" id="{2205457D-42A4-4292-877F-9DB5DF2108B9}"/>
              </a:ext>
            </a:extLst>
          </p:cNvPr>
          <p:cNvSpPr>
            <a:spLocks noGrp="1"/>
          </p:cNvSpPr>
          <p:nvPr>
            <p:ph idx="1"/>
          </p:nvPr>
        </p:nvSpPr>
        <p:spPr/>
        <p:txBody>
          <a:bodyPr>
            <a:normAutofit fontScale="92500" lnSpcReduction="10000"/>
          </a:bodyPr>
          <a:lstStyle/>
          <a:p>
            <a:r>
              <a:rPr lang="en-US" dirty="0" err="1"/>
              <a:t>Nitrovasodilators</a:t>
            </a:r>
            <a:r>
              <a:rPr lang="en-US" dirty="0"/>
              <a:t>: nitroglycerin and sodium nitroprusside</a:t>
            </a:r>
          </a:p>
          <a:p>
            <a:r>
              <a:rPr lang="en-US" dirty="0"/>
              <a:t>Increase formation of NO or stimulate formation of cGMP which is a second messenger for NO</a:t>
            </a:r>
          </a:p>
          <a:p>
            <a:r>
              <a:rPr lang="en-US" dirty="0"/>
              <a:t>This inhibits the calcium myosin light chain kinase interaction in vascular smooth muscle which limits vasoconstriction</a:t>
            </a:r>
          </a:p>
          <a:p>
            <a:r>
              <a:rPr lang="en-US" dirty="0"/>
              <a:t>Nitroglycerine dilates systemic veins and venules- causing blood to pool away from the lungs</a:t>
            </a:r>
          </a:p>
          <a:p>
            <a:r>
              <a:rPr lang="en-US" dirty="0"/>
              <a:t>Sodium nitroprusside: venous and arterial dilator, lowers systemic BP- added when pulmonary edema is life threatening </a:t>
            </a:r>
          </a:p>
          <a:p>
            <a:r>
              <a:rPr lang="en-US" dirty="0"/>
              <a:t>Adverse effects: hypotension,  reflex tachycardia </a:t>
            </a:r>
          </a:p>
          <a:p>
            <a:endParaRPr lang="en-US" dirty="0"/>
          </a:p>
        </p:txBody>
      </p:sp>
    </p:spTree>
    <p:extLst>
      <p:ext uri="{BB962C8B-B14F-4D97-AF65-F5344CB8AC3E}">
        <p14:creationId xmlns:p14="http://schemas.microsoft.com/office/powerpoint/2010/main" val="59532887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A2B85C-DBFC-4B87-8681-DA45B8E7E60E}"/>
              </a:ext>
            </a:extLst>
          </p:cNvPr>
          <p:cNvSpPr>
            <a:spLocks noGrp="1"/>
          </p:cNvSpPr>
          <p:nvPr>
            <p:ph type="title"/>
          </p:nvPr>
        </p:nvSpPr>
        <p:spPr/>
        <p:txBody>
          <a:bodyPr/>
          <a:lstStyle/>
          <a:p>
            <a:r>
              <a:rPr lang="en-US" dirty="0"/>
              <a:t>Vasodilators</a:t>
            </a:r>
          </a:p>
        </p:txBody>
      </p:sp>
      <p:sp>
        <p:nvSpPr>
          <p:cNvPr id="3" name="Content Placeholder 2">
            <a:extLst>
              <a:ext uri="{FF2B5EF4-FFF2-40B4-BE49-F238E27FC236}">
                <a16:creationId xmlns:a16="http://schemas.microsoft.com/office/drawing/2014/main" id="{771D67C3-F48E-41DA-AD44-1182B6459FA5}"/>
              </a:ext>
            </a:extLst>
          </p:cNvPr>
          <p:cNvSpPr>
            <a:spLocks noGrp="1"/>
          </p:cNvSpPr>
          <p:nvPr>
            <p:ph idx="1"/>
          </p:nvPr>
        </p:nvSpPr>
        <p:spPr/>
        <p:txBody>
          <a:bodyPr/>
          <a:lstStyle/>
          <a:p>
            <a:r>
              <a:rPr lang="en-US" dirty="0"/>
              <a:t>Hydralazine: arteriole dilator via formation of NO and increase in cGMP in vascular smooth muscle</a:t>
            </a:r>
          </a:p>
          <a:p>
            <a:r>
              <a:rPr lang="en-US" dirty="0"/>
              <a:t>Reduces ventricular afterload</a:t>
            </a:r>
          </a:p>
          <a:p>
            <a:r>
              <a:rPr lang="en-US" dirty="0"/>
              <a:t>Less rapid onset and ease of dosing so used less than </a:t>
            </a:r>
            <a:r>
              <a:rPr lang="en-US" dirty="0" err="1"/>
              <a:t>nitrovasodilators</a:t>
            </a:r>
            <a:r>
              <a:rPr lang="en-US" dirty="0"/>
              <a:t> </a:t>
            </a:r>
          </a:p>
          <a:p>
            <a:r>
              <a:rPr lang="en-US" dirty="0"/>
              <a:t>Adverse effects: hypotension, reflex tachycardia </a:t>
            </a:r>
          </a:p>
          <a:p>
            <a:endParaRPr lang="en-US" dirty="0"/>
          </a:p>
        </p:txBody>
      </p:sp>
    </p:spTree>
    <p:extLst>
      <p:ext uri="{BB962C8B-B14F-4D97-AF65-F5344CB8AC3E}">
        <p14:creationId xmlns:p14="http://schemas.microsoft.com/office/powerpoint/2010/main" val="54796297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C5786B-3CD4-4787-9E84-260EACCDA3ED}"/>
              </a:ext>
            </a:extLst>
          </p:cNvPr>
          <p:cNvSpPr>
            <a:spLocks noGrp="1"/>
          </p:cNvSpPr>
          <p:nvPr>
            <p:ph type="title"/>
          </p:nvPr>
        </p:nvSpPr>
        <p:spPr/>
        <p:txBody>
          <a:bodyPr/>
          <a:lstStyle/>
          <a:p>
            <a:r>
              <a:rPr lang="en-US" dirty="0"/>
              <a:t>Vasodilators</a:t>
            </a:r>
          </a:p>
        </p:txBody>
      </p:sp>
      <p:sp>
        <p:nvSpPr>
          <p:cNvPr id="3" name="Content Placeholder 2">
            <a:extLst>
              <a:ext uri="{FF2B5EF4-FFF2-40B4-BE49-F238E27FC236}">
                <a16:creationId xmlns:a16="http://schemas.microsoft.com/office/drawing/2014/main" id="{79DEEC42-45FF-4731-9EFA-F056F6C2B9A6}"/>
              </a:ext>
            </a:extLst>
          </p:cNvPr>
          <p:cNvSpPr>
            <a:spLocks noGrp="1"/>
          </p:cNvSpPr>
          <p:nvPr>
            <p:ph idx="1"/>
          </p:nvPr>
        </p:nvSpPr>
        <p:spPr/>
        <p:txBody>
          <a:bodyPr/>
          <a:lstStyle/>
          <a:p>
            <a:r>
              <a:rPr lang="en-US" dirty="0"/>
              <a:t>CCB:  impede calcium entry across the L type calcium channel in vascular smooth muscle causing arterial vasodilation</a:t>
            </a:r>
          </a:p>
          <a:p>
            <a:r>
              <a:rPr lang="en-US" dirty="0"/>
              <a:t>This leads to reduced SVR and decreased arterial BP- decrease systemic hypertension</a:t>
            </a:r>
          </a:p>
          <a:p>
            <a:r>
              <a:rPr lang="en-US" dirty="0"/>
              <a:t>High BP impairs left sided heart function in heart failure, so decreasing BP should improve SV</a:t>
            </a:r>
          </a:p>
          <a:p>
            <a:r>
              <a:rPr lang="en-US" dirty="0"/>
              <a:t>Amlodipine 0.05 -0.1 mg/kg PO q 12-12 hours  </a:t>
            </a:r>
          </a:p>
          <a:p>
            <a:r>
              <a:rPr lang="en-US" dirty="0"/>
              <a:t>Adverse effect: hypotension</a:t>
            </a:r>
          </a:p>
        </p:txBody>
      </p:sp>
    </p:spTree>
    <p:extLst>
      <p:ext uri="{BB962C8B-B14F-4D97-AF65-F5344CB8AC3E}">
        <p14:creationId xmlns:p14="http://schemas.microsoft.com/office/powerpoint/2010/main" val="129904074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A1673F-670A-4E11-976C-D2C7C7738A20}"/>
              </a:ext>
            </a:extLst>
          </p:cNvPr>
          <p:cNvSpPr>
            <a:spLocks noGrp="1"/>
          </p:cNvSpPr>
          <p:nvPr>
            <p:ph type="title"/>
          </p:nvPr>
        </p:nvSpPr>
        <p:spPr/>
        <p:txBody>
          <a:bodyPr/>
          <a:lstStyle/>
          <a:p>
            <a:r>
              <a:rPr lang="en-US" dirty="0"/>
              <a:t>vasodilators</a:t>
            </a:r>
          </a:p>
        </p:txBody>
      </p:sp>
      <p:sp>
        <p:nvSpPr>
          <p:cNvPr id="3" name="Content Placeholder 2">
            <a:extLst>
              <a:ext uri="{FF2B5EF4-FFF2-40B4-BE49-F238E27FC236}">
                <a16:creationId xmlns:a16="http://schemas.microsoft.com/office/drawing/2014/main" id="{6E45F0EA-8677-4BC0-8CC7-B43A0173A8A1}"/>
              </a:ext>
            </a:extLst>
          </p:cNvPr>
          <p:cNvSpPr>
            <a:spLocks noGrp="1"/>
          </p:cNvSpPr>
          <p:nvPr>
            <p:ph idx="1"/>
          </p:nvPr>
        </p:nvSpPr>
        <p:spPr/>
        <p:txBody>
          <a:bodyPr/>
          <a:lstStyle/>
          <a:p>
            <a:r>
              <a:rPr lang="en-US" dirty="0" err="1"/>
              <a:t>ACEi</a:t>
            </a:r>
            <a:r>
              <a:rPr lang="en-US" dirty="0"/>
              <a:t>: Inhibit RAAs by blocking ACE that converts angiotensin I to angiotensin II</a:t>
            </a:r>
          </a:p>
          <a:p>
            <a:r>
              <a:rPr lang="en-US" dirty="0"/>
              <a:t>This will reduce serum aldosterone levels, limit sodium retention, potassium loss, protect cardiac muscle, kidneys and vessels from RAAS induced injury and downregulate the SNS</a:t>
            </a:r>
          </a:p>
          <a:p>
            <a:r>
              <a:rPr lang="en-US" dirty="0"/>
              <a:t>Enalapril, benazepril, lisinopril</a:t>
            </a:r>
          </a:p>
          <a:p>
            <a:r>
              <a:rPr lang="en-US" dirty="0"/>
              <a:t>Less potent than CCB in reducing systemic hypertension</a:t>
            </a:r>
          </a:p>
          <a:p>
            <a:r>
              <a:rPr lang="en-US" dirty="0"/>
              <a:t>Adverse effects: azotemia, hyperkalemia </a:t>
            </a:r>
          </a:p>
        </p:txBody>
      </p:sp>
    </p:spTree>
    <p:extLst>
      <p:ext uri="{BB962C8B-B14F-4D97-AF65-F5344CB8AC3E}">
        <p14:creationId xmlns:p14="http://schemas.microsoft.com/office/powerpoint/2010/main" val="367079632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958159-9124-4FC1-B6D9-93340CE0ECF5}"/>
              </a:ext>
            </a:extLst>
          </p:cNvPr>
          <p:cNvSpPr>
            <a:spLocks noGrp="1"/>
          </p:cNvSpPr>
          <p:nvPr>
            <p:ph type="title"/>
          </p:nvPr>
        </p:nvSpPr>
        <p:spPr/>
        <p:txBody>
          <a:bodyPr/>
          <a:lstStyle/>
          <a:p>
            <a:r>
              <a:rPr lang="en-US" dirty="0"/>
              <a:t>Beta blockers</a:t>
            </a:r>
          </a:p>
        </p:txBody>
      </p:sp>
      <p:sp>
        <p:nvSpPr>
          <p:cNvPr id="3" name="Content Placeholder 2">
            <a:extLst>
              <a:ext uri="{FF2B5EF4-FFF2-40B4-BE49-F238E27FC236}">
                <a16:creationId xmlns:a16="http://schemas.microsoft.com/office/drawing/2014/main" id="{AF22520D-CD9B-470D-99F7-1B8A4805CBC7}"/>
              </a:ext>
            </a:extLst>
          </p:cNvPr>
          <p:cNvSpPr>
            <a:spLocks noGrp="1"/>
          </p:cNvSpPr>
          <p:nvPr>
            <p:ph idx="1"/>
          </p:nvPr>
        </p:nvSpPr>
        <p:spPr/>
        <p:txBody>
          <a:bodyPr/>
          <a:lstStyle/>
          <a:p>
            <a:r>
              <a:rPr lang="en-US" dirty="0"/>
              <a:t>Decreases SA node discharge (chronotropy), decreased conduction across myocardium (</a:t>
            </a:r>
            <a:r>
              <a:rPr lang="en-US" dirty="0" err="1"/>
              <a:t>dromotropy</a:t>
            </a:r>
            <a:r>
              <a:rPr lang="en-US" dirty="0"/>
              <a:t>), decreases myocardial contractility (</a:t>
            </a:r>
            <a:r>
              <a:rPr lang="en-US" dirty="0" err="1"/>
              <a:t>ionotropy</a:t>
            </a:r>
            <a:r>
              <a:rPr lang="en-US" dirty="0"/>
              <a:t>), decreases myocardial relaxation (</a:t>
            </a:r>
            <a:r>
              <a:rPr lang="en-US" dirty="0" err="1"/>
              <a:t>lusitropy</a:t>
            </a:r>
            <a:r>
              <a:rPr lang="en-US" dirty="0"/>
              <a:t>) and excitability of cardiac pacemakers (</a:t>
            </a:r>
            <a:r>
              <a:rPr lang="en-US" dirty="0" err="1"/>
              <a:t>bathmotropy</a:t>
            </a:r>
            <a:r>
              <a:rPr lang="en-US" dirty="0"/>
              <a:t>)</a:t>
            </a:r>
          </a:p>
          <a:p>
            <a:r>
              <a:rPr lang="en-US" dirty="0"/>
              <a:t>Selective (B1 blockade) non selective (B1 and B2 blockade)</a:t>
            </a:r>
          </a:p>
          <a:p>
            <a:r>
              <a:rPr lang="en-US" dirty="0"/>
              <a:t>Adverse effects: weakness, bradycardia, hypotension and worsening effusions</a:t>
            </a:r>
          </a:p>
          <a:p>
            <a:r>
              <a:rPr lang="en-US" dirty="0"/>
              <a:t>Atenolol 0.2-1 mg/kg PO q 12 </a:t>
            </a:r>
            <a:r>
              <a:rPr lang="en-US" dirty="0" err="1"/>
              <a:t>hrs</a:t>
            </a:r>
            <a:r>
              <a:rPr lang="en-US" dirty="0"/>
              <a:t> (B1)</a:t>
            </a:r>
          </a:p>
        </p:txBody>
      </p:sp>
    </p:spTree>
    <p:extLst>
      <p:ext uri="{BB962C8B-B14F-4D97-AF65-F5344CB8AC3E}">
        <p14:creationId xmlns:p14="http://schemas.microsoft.com/office/powerpoint/2010/main" val="144143379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27A6C1-27CF-40D0-8EDC-D216869B46AE}"/>
              </a:ext>
            </a:extLst>
          </p:cNvPr>
          <p:cNvSpPr>
            <a:spLocks noGrp="1"/>
          </p:cNvSpPr>
          <p:nvPr>
            <p:ph type="title"/>
          </p:nvPr>
        </p:nvSpPr>
        <p:spPr/>
        <p:txBody>
          <a:bodyPr/>
          <a:lstStyle/>
          <a:p>
            <a:r>
              <a:rPr lang="en-US" dirty="0"/>
              <a:t>Anti </a:t>
            </a:r>
            <a:r>
              <a:rPr lang="en-US" dirty="0" err="1"/>
              <a:t>thrombotics</a:t>
            </a:r>
            <a:r>
              <a:rPr lang="en-US" dirty="0"/>
              <a:t> </a:t>
            </a:r>
          </a:p>
        </p:txBody>
      </p:sp>
      <p:sp>
        <p:nvSpPr>
          <p:cNvPr id="3" name="Content Placeholder 2">
            <a:extLst>
              <a:ext uri="{FF2B5EF4-FFF2-40B4-BE49-F238E27FC236}">
                <a16:creationId xmlns:a16="http://schemas.microsoft.com/office/drawing/2014/main" id="{F4BA08C1-3CB5-4594-A7BF-4FC6555E700C}"/>
              </a:ext>
            </a:extLst>
          </p:cNvPr>
          <p:cNvSpPr>
            <a:spLocks noGrp="1"/>
          </p:cNvSpPr>
          <p:nvPr>
            <p:ph idx="1"/>
          </p:nvPr>
        </p:nvSpPr>
        <p:spPr/>
        <p:txBody>
          <a:bodyPr/>
          <a:lstStyle/>
          <a:p>
            <a:r>
              <a:rPr lang="en-US" dirty="0"/>
              <a:t>Anti platelet aggregators, indicated in cats with smoke and atrial enlargement</a:t>
            </a:r>
          </a:p>
          <a:p>
            <a:r>
              <a:rPr lang="en-US" dirty="0"/>
              <a:t>Plavix: MOA: ADP receptor antagonist which irreversibly binds to P2Y12 receptor</a:t>
            </a:r>
          </a:p>
          <a:p>
            <a:r>
              <a:rPr lang="en-US" dirty="0"/>
              <a:t>Dose: 18.75 mg PO q 24 </a:t>
            </a:r>
            <a:r>
              <a:rPr lang="en-US" dirty="0" err="1"/>
              <a:t>hrs</a:t>
            </a:r>
            <a:r>
              <a:rPr lang="en-US" dirty="0"/>
              <a:t> </a:t>
            </a:r>
          </a:p>
          <a:p>
            <a:r>
              <a:rPr lang="en-US" dirty="0"/>
              <a:t>Aspirin: MOA: Irreversible blockade of COX-1 that occurs on the surface of the platelet</a:t>
            </a:r>
          </a:p>
          <a:p>
            <a:r>
              <a:rPr lang="en-US" dirty="0"/>
              <a:t>Dose: 81 mg PO q 48-72 </a:t>
            </a:r>
            <a:r>
              <a:rPr lang="en-US" dirty="0" err="1"/>
              <a:t>hrs</a:t>
            </a:r>
            <a:r>
              <a:rPr lang="en-US" dirty="0"/>
              <a:t> </a:t>
            </a:r>
          </a:p>
          <a:p>
            <a:endParaRPr lang="en-US" dirty="0"/>
          </a:p>
        </p:txBody>
      </p:sp>
    </p:spTree>
    <p:extLst>
      <p:ext uri="{BB962C8B-B14F-4D97-AF65-F5344CB8AC3E}">
        <p14:creationId xmlns:p14="http://schemas.microsoft.com/office/powerpoint/2010/main" val="1865502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41BC34-6355-4569-AD9F-E9A3ABF0721D}"/>
              </a:ext>
            </a:extLst>
          </p:cNvPr>
          <p:cNvSpPr>
            <a:spLocks noGrp="1"/>
          </p:cNvSpPr>
          <p:nvPr>
            <p:ph type="title"/>
          </p:nvPr>
        </p:nvSpPr>
        <p:spPr/>
        <p:txBody>
          <a:bodyPr/>
          <a:lstStyle/>
          <a:p>
            <a:r>
              <a:rPr lang="en-US" dirty="0"/>
              <a:t>Medication recs</a:t>
            </a:r>
          </a:p>
        </p:txBody>
      </p:sp>
      <p:sp>
        <p:nvSpPr>
          <p:cNvPr id="3" name="Content Placeholder 2">
            <a:extLst>
              <a:ext uri="{FF2B5EF4-FFF2-40B4-BE49-F238E27FC236}">
                <a16:creationId xmlns:a16="http://schemas.microsoft.com/office/drawing/2014/main" id="{AADD8AD6-4660-4DBC-B36F-C3E410B54C8A}"/>
              </a:ext>
            </a:extLst>
          </p:cNvPr>
          <p:cNvSpPr>
            <a:spLocks noGrp="1"/>
          </p:cNvSpPr>
          <p:nvPr>
            <p:ph idx="1"/>
          </p:nvPr>
        </p:nvSpPr>
        <p:spPr/>
        <p:txBody>
          <a:bodyPr>
            <a:normAutofit lnSpcReduction="10000"/>
          </a:bodyPr>
          <a:lstStyle/>
          <a:p>
            <a:r>
              <a:rPr lang="en-US" dirty="0"/>
              <a:t>QUEST: benazepril vs </a:t>
            </a:r>
            <a:r>
              <a:rPr lang="en-US" dirty="0" err="1"/>
              <a:t>pimobendan</a:t>
            </a:r>
            <a:r>
              <a:rPr lang="en-US" dirty="0"/>
              <a:t>- survival times in dogs with CHF due to MMVD</a:t>
            </a:r>
            <a:r>
              <a:rPr lang="en-US" dirty="0">
                <a:sym typeface="Wingdings" panose="05000000000000000000" pitchFamily="2" charset="2"/>
              </a:rPr>
              <a:t> </a:t>
            </a:r>
            <a:r>
              <a:rPr lang="en-US" dirty="0" err="1"/>
              <a:t>pimo</a:t>
            </a:r>
            <a:r>
              <a:rPr lang="en-US" dirty="0"/>
              <a:t> prolongs time to sudden death, </a:t>
            </a:r>
            <a:r>
              <a:rPr lang="en-US" dirty="0" err="1"/>
              <a:t>euth</a:t>
            </a:r>
            <a:r>
              <a:rPr lang="en-US" dirty="0"/>
              <a:t> or </a:t>
            </a:r>
            <a:r>
              <a:rPr lang="en-US" dirty="0" err="1"/>
              <a:t>tx</a:t>
            </a:r>
            <a:r>
              <a:rPr lang="en-US" dirty="0"/>
              <a:t> failure by 4.2 months</a:t>
            </a:r>
          </a:p>
          <a:p>
            <a:r>
              <a:rPr lang="en-US" dirty="0"/>
              <a:t>EPIC: </a:t>
            </a:r>
            <a:r>
              <a:rPr lang="en-US" dirty="0" err="1"/>
              <a:t>pimobendan</a:t>
            </a:r>
            <a:r>
              <a:rPr lang="en-US" dirty="0"/>
              <a:t> in dogs with pre-clinical MMVD to delay onset of CHF, cardiomegaly and grade III HM or higher</a:t>
            </a:r>
            <a:r>
              <a:rPr lang="en-US" dirty="0">
                <a:sym typeface="Wingdings" panose="05000000000000000000" pitchFamily="2" charset="2"/>
              </a:rPr>
              <a:t> delays time to onset (placebo 766 days vs </a:t>
            </a:r>
            <a:r>
              <a:rPr lang="en-US" dirty="0" err="1">
                <a:sym typeface="Wingdings" panose="05000000000000000000" pitchFamily="2" charset="2"/>
              </a:rPr>
              <a:t>pimo</a:t>
            </a:r>
            <a:r>
              <a:rPr lang="en-US" dirty="0">
                <a:sym typeface="Wingdings" panose="05000000000000000000" pitchFamily="2" charset="2"/>
              </a:rPr>
              <a:t> 1228 days)</a:t>
            </a:r>
            <a:endParaRPr lang="en-US" dirty="0"/>
          </a:p>
          <a:p>
            <a:r>
              <a:rPr lang="en-US" dirty="0"/>
              <a:t>BESST: efficacy of benazepril, spiro and </a:t>
            </a:r>
            <a:r>
              <a:rPr lang="en-US" dirty="0" err="1"/>
              <a:t>lasix</a:t>
            </a:r>
            <a:r>
              <a:rPr lang="en-US" dirty="0"/>
              <a:t> in dog with CHF due to MMVD vs benazepril and Lasix alone-</a:t>
            </a:r>
            <a:r>
              <a:rPr lang="en-US" dirty="0">
                <a:sym typeface="Wingdings" panose="05000000000000000000" pitchFamily="2" charset="2"/>
              </a:rPr>
              <a:t> yes! 77.8% vs 86.4% reached endpoint </a:t>
            </a:r>
          </a:p>
          <a:p>
            <a:r>
              <a:rPr lang="en-US" dirty="0">
                <a:sym typeface="Wingdings" panose="05000000000000000000" pitchFamily="2" charset="2"/>
              </a:rPr>
              <a:t>DELAY: use of </a:t>
            </a:r>
            <a:r>
              <a:rPr lang="en-US" dirty="0" err="1">
                <a:sym typeface="Wingdings" panose="05000000000000000000" pitchFamily="2" charset="2"/>
              </a:rPr>
              <a:t>ACEi</a:t>
            </a:r>
            <a:r>
              <a:rPr lang="en-US" dirty="0">
                <a:sym typeface="Wingdings" panose="05000000000000000000" pitchFamily="2" charset="2"/>
              </a:rPr>
              <a:t> in dogs with preclinical MMVD (Stage B2)  no! does not delay time to CHF vs placebo</a:t>
            </a:r>
            <a:endParaRPr lang="en-US" dirty="0"/>
          </a:p>
        </p:txBody>
      </p:sp>
    </p:spTree>
    <p:extLst>
      <p:ext uri="{BB962C8B-B14F-4D97-AF65-F5344CB8AC3E}">
        <p14:creationId xmlns:p14="http://schemas.microsoft.com/office/powerpoint/2010/main" val="46664563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8CE13B-6832-4840-917A-F81525C122E7}"/>
              </a:ext>
            </a:extLst>
          </p:cNvPr>
          <p:cNvSpPr>
            <a:spLocks noGrp="1"/>
          </p:cNvSpPr>
          <p:nvPr>
            <p:ph type="title"/>
          </p:nvPr>
        </p:nvSpPr>
        <p:spPr/>
        <p:txBody>
          <a:bodyPr/>
          <a:lstStyle/>
          <a:p>
            <a:r>
              <a:rPr lang="en-US" dirty="0"/>
              <a:t>Medication recs</a:t>
            </a:r>
          </a:p>
        </p:txBody>
      </p:sp>
      <p:sp>
        <p:nvSpPr>
          <p:cNvPr id="3" name="Content Placeholder 2">
            <a:extLst>
              <a:ext uri="{FF2B5EF4-FFF2-40B4-BE49-F238E27FC236}">
                <a16:creationId xmlns:a16="http://schemas.microsoft.com/office/drawing/2014/main" id="{1DA42150-5E0A-4D08-AC65-4CA6394EE351}"/>
              </a:ext>
            </a:extLst>
          </p:cNvPr>
          <p:cNvSpPr>
            <a:spLocks noGrp="1"/>
          </p:cNvSpPr>
          <p:nvPr>
            <p:ph idx="1"/>
          </p:nvPr>
        </p:nvSpPr>
        <p:spPr/>
        <p:txBody>
          <a:bodyPr/>
          <a:lstStyle/>
          <a:p>
            <a:r>
              <a:rPr lang="en-US" dirty="0"/>
              <a:t>CARPODIEM: efficacy of oral torsemide vs Lasix in dogs with CHF from MMVD</a:t>
            </a:r>
            <a:r>
              <a:rPr lang="en-US" dirty="0">
                <a:sym typeface="Wingdings" panose="05000000000000000000" pitchFamily="2" charset="2"/>
              </a:rPr>
              <a:t> torsemide non inferior to Lasix and less than half as likely to experience death, </a:t>
            </a:r>
            <a:r>
              <a:rPr lang="en-US" dirty="0" err="1">
                <a:sym typeface="Wingdings" panose="05000000000000000000" pitchFamily="2" charset="2"/>
              </a:rPr>
              <a:t>euth</a:t>
            </a:r>
            <a:r>
              <a:rPr lang="en-US" dirty="0">
                <a:sym typeface="Wingdings" panose="05000000000000000000" pitchFamily="2" charset="2"/>
              </a:rPr>
              <a:t> or study withdrawal</a:t>
            </a:r>
          </a:p>
          <a:p>
            <a:r>
              <a:rPr lang="en-US" dirty="0"/>
              <a:t>PROTECT: benefit of </a:t>
            </a:r>
            <a:r>
              <a:rPr lang="en-US" dirty="0" err="1"/>
              <a:t>pimo</a:t>
            </a:r>
            <a:r>
              <a:rPr lang="en-US" dirty="0"/>
              <a:t> to delay CHF or sudden death in Dobermans with pre clinical DCM</a:t>
            </a:r>
            <a:r>
              <a:rPr lang="en-US" dirty="0">
                <a:sym typeface="Wingdings" panose="05000000000000000000" pitchFamily="2" charset="2"/>
              </a:rPr>
              <a:t> yes! MCT placebo 466 days vs MST 623 </a:t>
            </a:r>
            <a:r>
              <a:rPr lang="en-US" dirty="0" err="1">
                <a:sym typeface="Wingdings" panose="05000000000000000000" pitchFamily="2" charset="2"/>
              </a:rPr>
              <a:t>dys</a:t>
            </a:r>
            <a:endParaRPr lang="en-US" dirty="0"/>
          </a:p>
          <a:p>
            <a:r>
              <a:rPr lang="en-US" dirty="0"/>
              <a:t>FAT CAT: 75 cats that survived CATE, Plavix significantly reduced likelihood of recurrent CATE vs aspirin and longer median time to recurrence (433 days vs 199 days)</a:t>
            </a:r>
          </a:p>
          <a:p>
            <a:endParaRPr lang="en-US" dirty="0"/>
          </a:p>
        </p:txBody>
      </p:sp>
    </p:spTree>
    <p:extLst>
      <p:ext uri="{BB962C8B-B14F-4D97-AF65-F5344CB8AC3E}">
        <p14:creationId xmlns:p14="http://schemas.microsoft.com/office/powerpoint/2010/main" val="3840844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3E9134-5DAE-4D08-AFF3-69C96823CA93}"/>
              </a:ext>
            </a:extLst>
          </p:cNvPr>
          <p:cNvSpPr>
            <a:spLocks noGrp="1"/>
          </p:cNvSpPr>
          <p:nvPr>
            <p:ph type="title"/>
          </p:nvPr>
        </p:nvSpPr>
        <p:spPr/>
        <p:txBody>
          <a:bodyPr/>
          <a:lstStyle/>
          <a:p>
            <a:r>
              <a:rPr lang="en-US" dirty="0"/>
              <a:t>Causes of heart failure</a:t>
            </a:r>
          </a:p>
        </p:txBody>
      </p:sp>
      <p:sp>
        <p:nvSpPr>
          <p:cNvPr id="3" name="Content Placeholder 2">
            <a:extLst>
              <a:ext uri="{FF2B5EF4-FFF2-40B4-BE49-F238E27FC236}">
                <a16:creationId xmlns:a16="http://schemas.microsoft.com/office/drawing/2014/main" id="{CD6BD136-B598-4C01-8B1E-696634CDC9D4}"/>
              </a:ext>
            </a:extLst>
          </p:cNvPr>
          <p:cNvSpPr>
            <a:spLocks noGrp="1"/>
          </p:cNvSpPr>
          <p:nvPr>
            <p:ph idx="1"/>
          </p:nvPr>
        </p:nvSpPr>
        <p:spPr/>
        <p:txBody>
          <a:bodyPr/>
          <a:lstStyle/>
          <a:p>
            <a:r>
              <a:rPr lang="en-US" dirty="0"/>
              <a:t>Underlying cardiac disease that causes:</a:t>
            </a:r>
          </a:p>
          <a:p>
            <a:pPr marL="342900" indent="-342900">
              <a:buAutoNum type="arabicPeriod"/>
            </a:pPr>
            <a:r>
              <a:rPr lang="en-US" dirty="0"/>
              <a:t>Systolic dysfunction- contractility failure</a:t>
            </a:r>
          </a:p>
          <a:p>
            <a:pPr marL="342900" indent="-342900">
              <a:buAutoNum type="arabicPeriod"/>
            </a:pPr>
            <a:r>
              <a:rPr lang="en-US" dirty="0"/>
              <a:t>Diastolic dysfunction- impaired LV or RV filling</a:t>
            </a:r>
          </a:p>
          <a:p>
            <a:pPr marL="342900" indent="-342900">
              <a:buAutoNum type="arabicPeriod"/>
            </a:pPr>
            <a:r>
              <a:rPr lang="en-US" dirty="0"/>
              <a:t>Ventricular overload- volume: ventricle ejects greater SV with each beat, pressure:  ventricle ejects SV at a higher systolic pressure</a:t>
            </a:r>
          </a:p>
          <a:p>
            <a:pPr marL="342900" indent="-342900">
              <a:buAutoNum type="arabicPeriod"/>
            </a:pPr>
            <a:r>
              <a:rPr lang="en-US" dirty="0"/>
              <a:t>Arrhythmias </a:t>
            </a:r>
          </a:p>
          <a:p>
            <a:pPr marL="342900" indent="-342900">
              <a:buAutoNum type="arabicPeriod"/>
            </a:pPr>
            <a:endParaRPr lang="en-US" dirty="0"/>
          </a:p>
        </p:txBody>
      </p:sp>
    </p:spTree>
    <p:extLst>
      <p:ext uri="{BB962C8B-B14F-4D97-AF65-F5344CB8AC3E}">
        <p14:creationId xmlns:p14="http://schemas.microsoft.com/office/powerpoint/2010/main" val="372936589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5C02C6-B2E9-4A16-A8BB-2DC0CF3A20C6}"/>
              </a:ext>
            </a:extLst>
          </p:cNvPr>
          <p:cNvSpPr>
            <a:spLocks noGrp="1"/>
          </p:cNvSpPr>
          <p:nvPr>
            <p:ph type="title"/>
          </p:nvPr>
        </p:nvSpPr>
        <p:spPr/>
        <p:txBody>
          <a:bodyPr/>
          <a:lstStyle/>
          <a:p>
            <a:r>
              <a:rPr lang="en-US" dirty="0"/>
              <a:t>Typical In hospital Therapy</a:t>
            </a:r>
          </a:p>
        </p:txBody>
      </p:sp>
      <p:sp>
        <p:nvSpPr>
          <p:cNvPr id="3" name="Content Placeholder 2">
            <a:extLst>
              <a:ext uri="{FF2B5EF4-FFF2-40B4-BE49-F238E27FC236}">
                <a16:creationId xmlns:a16="http://schemas.microsoft.com/office/drawing/2014/main" id="{8CED8A53-AEB1-437B-BDF0-27D0ED5F0D6E}"/>
              </a:ext>
            </a:extLst>
          </p:cNvPr>
          <p:cNvSpPr>
            <a:spLocks noGrp="1"/>
          </p:cNvSpPr>
          <p:nvPr>
            <p:ph idx="1"/>
          </p:nvPr>
        </p:nvSpPr>
        <p:spPr/>
        <p:txBody>
          <a:bodyPr>
            <a:normAutofit/>
          </a:bodyPr>
          <a:lstStyle/>
          <a:p>
            <a:r>
              <a:rPr lang="en-US" dirty="0"/>
              <a:t>Furosemide – 2 mg/kg IV or IM hourly until normal RR/RE or reached 8 mg/kg in 4 hours or CRI 0.66 -1 mg/kg/</a:t>
            </a:r>
            <a:r>
              <a:rPr lang="en-US" dirty="0" err="1"/>
              <a:t>hr</a:t>
            </a:r>
            <a:r>
              <a:rPr lang="en-US" dirty="0"/>
              <a:t> after bolus- always free water access!</a:t>
            </a:r>
          </a:p>
          <a:p>
            <a:r>
              <a:rPr lang="en-US" dirty="0" err="1"/>
              <a:t>Pimobendan</a:t>
            </a:r>
            <a:r>
              <a:rPr lang="en-US" dirty="0"/>
              <a:t> 0.25 to 0.3 mg/kg po q 12 </a:t>
            </a:r>
            <a:r>
              <a:rPr lang="en-US" dirty="0" err="1"/>
              <a:t>hrs</a:t>
            </a:r>
            <a:r>
              <a:rPr lang="en-US" dirty="0"/>
              <a:t> </a:t>
            </a:r>
          </a:p>
          <a:p>
            <a:r>
              <a:rPr lang="en-US" dirty="0"/>
              <a:t>Supplemental oxygen</a:t>
            </a:r>
          </a:p>
          <a:p>
            <a:r>
              <a:rPr lang="en-US" dirty="0"/>
              <a:t>Tap if needed </a:t>
            </a:r>
          </a:p>
          <a:p>
            <a:r>
              <a:rPr lang="en-US" dirty="0"/>
              <a:t>Sedation: consider butorphanol or acepromazine</a:t>
            </a:r>
          </a:p>
          <a:p>
            <a:r>
              <a:rPr lang="en-US" dirty="0"/>
              <a:t>Consider </a:t>
            </a:r>
            <a:r>
              <a:rPr lang="en-US" dirty="0" err="1"/>
              <a:t>ACEi</a:t>
            </a:r>
            <a:r>
              <a:rPr lang="en-US" dirty="0"/>
              <a:t>, dobutamine, </a:t>
            </a:r>
            <a:r>
              <a:rPr lang="en-US" dirty="0" err="1"/>
              <a:t>etc</a:t>
            </a:r>
            <a:r>
              <a:rPr lang="en-US" dirty="0"/>
              <a:t> </a:t>
            </a:r>
          </a:p>
          <a:p>
            <a:r>
              <a:rPr lang="en-US" dirty="0"/>
              <a:t>Stage D- add torsemide, MV ?</a:t>
            </a:r>
          </a:p>
        </p:txBody>
      </p:sp>
    </p:spTree>
    <p:extLst>
      <p:ext uri="{BB962C8B-B14F-4D97-AF65-F5344CB8AC3E}">
        <p14:creationId xmlns:p14="http://schemas.microsoft.com/office/powerpoint/2010/main" val="138944650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15C92-73B0-4422-99F0-2EF692EDBD89}"/>
              </a:ext>
            </a:extLst>
          </p:cNvPr>
          <p:cNvSpPr>
            <a:spLocks noGrp="1"/>
          </p:cNvSpPr>
          <p:nvPr>
            <p:ph type="title"/>
          </p:nvPr>
        </p:nvSpPr>
        <p:spPr/>
        <p:txBody>
          <a:bodyPr/>
          <a:lstStyle/>
          <a:p>
            <a:r>
              <a:rPr lang="en-US" dirty="0"/>
              <a:t>prognosis</a:t>
            </a:r>
          </a:p>
        </p:txBody>
      </p:sp>
      <p:sp>
        <p:nvSpPr>
          <p:cNvPr id="3" name="Content Placeholder 2">
            <a:extLst>
              <a:ext uri="{FF2B5EF4-FFF2-40B4-BE49-F238E27FC236}">
                <a16:creationId xmlns:a16="http://schemas.microsoft.com/office/drawing/2014/main" id="{D9F411C2-A23D-480B-BED8-5FC6812C53D5}"/>
              </a:ext>
            </a:extLst>
          </p:cNvPr>
          <p:cNvSpPr>
            <a:spLocks noGrp="1"/>
          </p:cNvSpPr>
          <p:nvPr>
            <p:ph idx="1"/>
          </p:nvPr>
        </p:nvSpPr>
        <p:spPr/>
        <p:txBody>
          <a:bodyPr>
            <a:normAutofit/>
          </a:bodyPr>
          <a:lstStyle/>
          <a:p>
            <a:r>
              <a:rPr lang="en-US" b="0" i="0" dirty="0" err="1">
                <a:solidFill>
                  <a:srgbClr val="1C1D1E"/>
                </a:solidFill>
                <a:effectLst/>
              </a:rPr>
              <a:t>Beaumier</a:t>
            </a:r>
            <a:r>
              <a:rPr lang="en-US" b="0" i="0" dirty="0">
                <a:solidFill>
                  <a:srgbClr val="1C1D1E"/>
                </a:solidFill>
                <a:effectLst/>
              </a:rPr>
              <a:t>, et al (2018) Survival time is expected to be between 6 and 14 months in dogs with MMVD after CHF develops </a:t>
            </a:r>
          </a:p>
          <a:p>
            <a:r>
              <a:rPr lang="en-US" dirty="0">
                <a:solidFill>
                  <a:srgbClr val="1C1D1E"/>
                </a:solidFill>
              </a:rPr>
              <a:t>T</a:t>
            </a:r>
            <a:r>
              <a:rPr lang="en-US" b="0" i="0" dirty="0">
                <a:solidFill>
                  <a:srgbClr val="1C1D1E"/>
                </a:solidFill>
                <a:effectLst/>
              </a:rPr>
              <a:t>he median duration between the diagnosis of stage C and advanced heart failure was 163 days, and the median survival time after the diagnosis of advanced heart failure was 281 days (∼9 months), with a range of 3–885 days</a:t>
            </a:r>
          </a:p>
          <a:p>
            <a:r>
              <a:rPr lang="en-US" dirty="0">
                <a:solidFill>
                  <a:srgbClr val="1C1D1E"/>
                </a:solidFill>
              </a:rPr>
              <a:t>Variable based on underlying disease process, comorbidities and finances </a:t>
            </a:r>
          </a:p>
          <a:p>
            <a:endParaRPr lang="en-US" b="0" i="0" dirty="0">
              <a:solidFill>
                <a:srgbClr val="1C1D1E"/>
              </a:solidFill>
              <a:effectLst/>
              <a:latin typeface="Open Sans" panose="020B0606030504020204" pitchFamily="34" charset="0"/>
            </a:endParaRPr>
          </a:p>
          <a:p>
            <a:endParaRPr lang="en-US" b="0" i="0" dirty="0">
              <a:solidFill>
                <a:srgbClr val="1C1D1E"/>
              </a:solidFill>
              <a:effectLst/>
              <a:latin typeface="Open Sans" panose="020B0606030504020204" pitchFamily="34" charset="0"/>
            </a:endParaRPr>
          </a:p>
        </p:txBody>
      </p:sp>
    </p:spTree>
    <p:extLst>
      <p:ext uri="{BB962C8B-B14F-4D97-AF65-F5344CB8AC3E}">
        <p14:creationId xmlns:p14="http://schemas.microsoft.com/office/powerpoint/2010/main" val="307492534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6799B-C3A0-4425-A80F-B6DCEA9995DC}"/>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93A7EBB1-0A49-4087-A986-F1BF741D164E}"/>
              </a:ext>
            </a:extLst>
          </p:cNvPr>
          <p:cNvSpPr>
            <a:spLocks noGrp="1"/>
          </p:cNvSpPr>
          <p:nvPr>
            <p:ph idx="1"/>
          </p:nvPr>
        </p:nvSpPr>
        <p:spPr/>
        <p:txBody>
          <a:bodyPr>
            <a:normAutofit fontScale="62500" lnSpcReduction="20000"/>
          </a:bodyPr>
          <a:lstStyle/>
          <a:p>
            <a:r>
              <a:rPr lang="en-US" dirty="0"/>
              <a:t>SACCM</a:t>
            </a:r>
          </a:p>
          <a:p>
            <a:r>
              <a:rPr lang="en-US" b="0" i="0" dirty="0">
                <a:solidFill>
                  <a:srgbClr val="212121"/>
                </a:solidFill>
                <a:effectLst/>
                <a:latin typeface="BlinkMacSystemFont"/>
              </a:rPr>
              <a:t>Sisson DD. Neuroendocrine evaluation of cardiac disease. Vet Clin North Am Small </a:t>
            </a:r>
            <a:r>
              <a:rPr lang="en-US" b="0" i="0" dirty="0" err="1">
                <a:solidFill>
                  <a:srgbClr val="212121"/>
                </a:solidFill>
                <a:effectLst/>
                <a:latin typeface="BlinkMacSystemFont"/>
              </a:rPr>
              <a:t>Anim</a:t>
            </a:r>
            <a:r>
              <a:rPr lang="en-US" b="0" i="0" dirty="0">
                <a:solidFill>
                  <a:srgbClr val="212121"/>
                </a:solidFill>
                <a:effectLst/>
                <a:latin typeface="BlinkMacSystemFont"/>
              </a:rPr>
              <a:t> </a:t>
            </a:r>
            <a:r>
              <a:rPr lang="en-US" b="0" i="0" dirty="0" err="1">
                <a:solidFill>
                  <a:srgbClr val="212121"/>
                </a:solidFill>
                <a:effectLst/>
                <a:latin typeface="BlinkMacSystemFont"/>
              </a:rPr>
              <a:t>Pract</a:t>
            </a:r>
            <a:r>
              <a:rPr lang="en-US" b="0" i="0" dirty="0">
                <a:solidFill>
                  <a:srgbClr val="212121"/>
                </a:solidFill>
                <a:effectLst/>
                <a:latin typeface="BlinkMacSystemFont"/>
              </a:rPr>
              <a:t>. 2004 Sep;34(5):1105-26. </a:t>
            </a:r>
            <a:r>
              <a:rPr lang="en-US" b="0" i="0" dirty="0" err="1">
                <a:solidFill>
                  <a:srgbClr val="212121"/>
                </a:solidFill>
                <a:effectLst/>
                <a:latin typeface="BlinkMacSystemFont"/>
              </a:rPr>
              <a:t>doi</a:t>
            </a:r>
            <a:r>
              <a:rPr lang="en-US" b="0" i="0" dirty="0">
                <a:solidFill>
                  <a:srgbClr val="212121"/>
                </a:solidFill>
                <a:effectLst/>
                <a:latin typeface="BlinkMacSystemFont"/>
              </a:rPr>
              <a:t>: 10.1016/j.cvsm.2004.05.005. PMID: 15325472.</a:t>
            </a:r>
          </a:p>
          <a:p>
            <a:r>
              <a:rPr lang="en-US" b="0" i="0" dirty="0">
                <a:solidFill>
                  <a:srgbClr val="212121"/>
                </a:solidFill>
                <a:effectLst/>
                <a:latin typeface="BlinkMacSystemFont"/>
              </a:rPr>
              <a:t>Keene BW, Atkins CE, Bonagura JD, Fox PR, </a:t>
            </a:r>
            <a:r>
              <a:rPr lang="en-US" b="0" i="0" dirty="0" err="1">
                <a:solidFill>
                  <a:srgbClr val="212121"/>
                </a:solidFill>
                <a:effectLst/>
                <a:latin typeface="BlinkMacSystemFont"/>
              </a:rPr>
              <a:t>Häggström</a:t>
            </a:r>
            <a:r>
              <a:rPr lang="en-US" b="0" i="0" dirty="0">
                <a:solidFill>
                  <a:srgbClr val="212121"/>
                </a:solidFill>
                <a:effectLst/>
                <a:latin typeface="BlinkMacSystemFont"/>
              </a:rPr>
              <a:t> J, Fuentes VL, </a:t>
            </a:r>
            <a:r>
              <a:rPr lang="en-US" b="0" i="0" dirty="0" err="1">
                <a:solidFill>
                  <a:srgbClr val="212121"/>
                </a:solidFill>
                <a:effectLst/>
                <a:latin typeface="BlinkMacSystemFont"/>
              </a:rPr>
              <a:t>Oyama</a:t>
            </a:r>
            <a:r>
              <a:rPr lang="en-US" b="0" i="0" dirty="0">
                <a:solidFill>
                  <a:srgbClr val="212121"/>
                </a:solidFill>
                <a:effectLst/>
                <a:latin typeface="BlinkMacSystemFont"/>
              </a:rPr>
              <a:t> MA, Rush JE, </a:t>
            </a:r>
            <a:r>
              <a:rPr lang="en-US" b="0" i="0" dirty="0" err="1">
                <a:solidFill>
                  <a:srgbClr val="212121"/>
                </a:solidFill>
                <a:effectLst/>
                <a:latin typeface="BlinkMacSystemFont"/>
              </a:rPr>
              <a:t>Stepien</a:t>
            </a:r>
            <a:r>
              <a:rPr lang="en-US" b="0" i="0" dirty="0">
                <a:solidFill>
                  <a:srgbClr val="212121"/>
                </a:solidFill>
                <a:effectLst/>
                <a:latin typeface="BlinkMacSystemFont"/>
              </a:rPr>
              <a:t> R, </a:t>
            </a:r>
            <a:r>
              <a:rPr lang="en-US" b="0" i="0" dirty="0" err="1">
                <a:solidFill>
                  <a:srgbClr val="212121"/>
                </a:solidFill>
                <a:effectLst/>
                <a:latin typeface="BlinkMacSystemFont"/>
              </a:rPr>
              <a:t>Uechi</a:t>
            </a:r>
            <a:r>
              <a:rPr lang="en-US" b="0" i="0" dirty="0">
                <a:solidFill>
                  <a:srgbClr val="212121"/>
                </a:solidFill>
                <a:effectLst/>
                <a:latin typeface="BlinkMacSystemFont"/>
              </a:rPr>
              <a:t> M. ACVIM consensus guidelines for the diagnosis and treatment of myxomatous mitral valve disease in dogs. J Vet Intern Med. 2019 May;33(3):1127-1140. </a:t>
            </a:r>
            <a:r>
              <a:rPr lang="en-US" b="0" i="0" dirty="0" err="1">
                <a:solidFill>
                  <a:srgbClr val="212121"/>
                </a:solidFill>
                <a:effectLst/>
                <a:latin typeface="BlinkMacSystemFont"/>
              </a:rPr>
              <a:t>doi</a:t>
            </a:r>
            <a:r>
              <a:rPr lang="en-US" b="0" i="0" dirty="0">
                <a:solidFill>
                  <a:srgbClr val="212121"/>
                </a:solidFill>
                <a:effectLst/>
                <a:latin typeface="BlinkMacSystemFont"/>
              </a:rPr>
              <a:t>: 10.1111/jvim.15488. </a:t>
            </a:r>
            <a:r>
              <a:rPr lang="en-US" b="0" i="0" dirty="0" err="1">
                <a:solidFill>
                  <a:srgbClr val="212121"/>
                </a:solidFill>
                <a:effectLst/>
                <a:latin typeface="BlinkMacSystemFont"/>
              </a:rPr>
              <a:t>Epub</a:t>
            </a:r>
            <a:r>
              <a:rPr lang="en-US" b="0" i="0" dirty="0">
                <a:solidFill>
                  <a:srgbClr val="212121"/>
                </a:solidFill>
                <a:effectLst/>
                <a:latin typeface="BlinkMacSystemFont"/>
              </a:rPr>
              <a:t> 2019 Apr 11. PMID: 30974015; PMCID: PMC6524084.</a:t>
            </a:r>
          </a:p>
          <a:p>
            <a:r>
              <a:rPr lang="en-US" b="0" i="0" dirty="0" err="1">
                <a:solidFill>
                  <a:srgbClr val="212121"/>
                </a:solidFill>
                <a:effectLst/>
                <a:latin typeface="BlinkMacSystemFont"/>
              </a:rPr>
              <a:t>Franchini</a:t>
            </a:r>
            <a:r>
              <a:rPr lang="en-US" b="0" i="0" dirty="0">
                <a:solidFill>
                  <a:srgbClr val="212121"/>
                </a:solidFill>
                <a:effectLst/>
                <a:latin typeface="BlinkMacSystemFont"/>
              </a:rPr>
              <a:t> A, Abbott JA, Tyrrell W, Rosenthal S, </a:t>
            </a:r>
            <a:r>
              <a:rPr lang="en-US" b="0" i="0" dirty="0" err="1">
                <a:solidFill>
                  <a:srgbClr val="212121"/>
                </a:solidFill>
                <a:effectLst/>
                <a:latin typeface="BlinkMacSystemFont"/>
              </a:rPr>
              <a:t>Lahmers</a:t>
            </a:r>
            <a:r>
              <a:rPr lang="en-US" b="0" i="0" dirty="0">
                <a:solidFill>
                  <a:srgbClr val="212121"/>
                </a:solidFill>
                <a:effectLst/>
                <a:latin typeface="BlinkMacSystemFont"/>
              </a:rPr>
              <a:t> S, </a:t>
            </a:r>
            <a:r>
              <a:rPr lang="en-US" b="0" i="0" dirty="0" err="1">
                <a:solidFill>
                  <a:srgbClr val="212121"/>
                </a:solidFill>
                <a:effectLst/>
                <a:latin typeface="BlinkMacSystemFont"/>
              </a:rPr>
              <a:t>Menciotti</a:t>
            </a:r>
            <a:r>
              <a:rPr lang="en-US" b="0" i="0" dirty="0">
                <a:solidFill>
                  <a:srgbClr val="212121"/>
                </a:solidFill>
                <a:effectLst/>
                <a:latin typeface="BlinkMacSystemFont"/>
              </a:rPr>
              <a:t> G, </a:t>
            </a:r>
            <a:r>
              <a:rPr lang="en-US" b="0" i="0" dirty="0" err="1">
                <a:solidFill>
                  <a:srgbClr val="212121"/>
                </a:solidFill>
                <a:effectLst/>
                <a:latin typeface="BlinkMacSystemFont"/>
              </a:rPr>
              <a:t>Crosara</a:t>
            </a:r>
            <a:r>
              <a:rPr lang="en-US" b="0" i="0" dirty="0">
                <a:solidFill>
                  <a:srgbClr val="212121"/>
                </a:solidFill>
                <a:effectLst/>
                <a:latin typeface="BlinkMacSystemFont"/>
              </a:rPr>
              <a:t> S, </a:t>
            </a:r>
            <a:r>
              <a:rPr lang="en-US" b="0" i="0" dirty="0" err="1">
                <a:solidFill>
                  <a:srgbClr val="212121"/>
                </a:solidFill>
                <a:effectLst/>
                <a:latin typeface="BlinkMacSystemFont"/>
              </a:rPr>
              <a:t>Häggström</a:t>
            </a:r>
            <a:r>
              <a:rPr lang="en-US" b="0" i="0" dirty="0">
                <a:solidFill>
                  <a:srgbClr val="212121"/>
                </a:solidFill>
                <a:effectLst/>
                <a:latin typeface="BlinkMacSystemFont"/>
              </a:rPr>
              <a:t> J, </a:t>
            </a:r>
            <a:r>
              <a:rPr lang="en-US" b="0" i="0" dirty="0" err="1">
                <a:solidFill>
                  <a:srgbClr val="212121"/>
                </a:solidFill>
                <a:effectLst/>
                <a:latin typeface="BlinkMacSystemFont"/>
              </a:rPr>
              <a:t>Borgarelli</a:t>
            </a:r>
            <a:r>
              <a:rPr lang="en-US" b="0" i="0" dirty="0">
                <a:solidFill>
                  <a:srgbClr val="212121"/>
                </a:solidFill>
                <a:effectLst/>
                <a:latin typeface="BlinkMacSystemFont"/>
              </a:rPr>
              <a:t> M. Predictors of reoccurrence of congestive signs within 180 days after successful treatment of the first episode of congestive heart failure in dogs with myxomatous mitral valve disease. J Vet </a:t>
            </a:r>
            <a:r>
              <a:rPr lang="en-US" b="0" i="0" dirty="0" err="1">
                <a:solidFill>
                  <a:srgbClr val="212121"/>
                </a:solidFill>
                <a:effectLst/>
                <a:latin typeface="BlinkMacSystemFont"/>
              </a:rPr>
              <a:t>Cardiol</a:t>
            </a:r>
            <a:r>
              <a:rPr lang="en-US" b="0" i="0" dirty="0">
                <a:solidFill>
                  <a:srgbClr val="212121"/>
                </a:solidFill>
                <a:effectLst/>
                <a:latin typeface="BlinkMacSystemFont"/>
              </a:rPr>
              <a:t>. 2021 Apr;34:112-119. </a:t>
            </a:r>
            <a:r>
              <a:rPr lang="en-US" b="0" i="0" dirty="0" err="1">
                <a:solidFill>
                  <a:srgbClr val="212121"/>
                </a:solidFill>
                <a:effectLst/>
                <a:latin typeface="BlinkMacSystemFont"/>
              </a:rPr>
              <a:t>doi</a:t>
            </a:r>
            <a:r>
              <a:rPr lang="en-US" b="0" i="0" dirty="0">
                <a:solidFill>
                  <a:srgbClr val="212121"/>
                </a:solidFill>
                <a:effectLst/>
                <a:latin typeface="BlinkMacSystemFont"/>
              </a:rPr>
              <a:t>: 10.1016/j.jvc.2020.11.005. </a:t>
            </a:r>
            <a:r>
              <a:rPr lang="en-US" b="0" i="0" dirty="0" err="1">
                <a:solidFill>
                  <a:srgbClr val="212121"/>
                </a:solidFill>
                <a:effectLst/>
                <a:latin typeface="BlinkMacSystemFont"/>
              </a:rPr>
              <a:t>Epub</a:t>
            </a:r>
            <a:r>
              <a:rPr lang="en-US" b="0" i="0" dirty="0">
                <a:solidFill>
                  <a:srgbClr val="212121"/>
                </a:solidFill>
                <a:effectLst/>
                <a:latin typeface="BlinkMacSystemFont"/>
              </a:rPr>
              <a:t> 2021 Feb 6. PMID: 33706221.</a:t>
            </a:r>
          </a:p>
          <a:p>
            <a:r>
              <a:rPr lang="en-US" b="0" i="0" dirty="0">
                <a:solidFill>
                  <a:srgbClr val="212121"/>
                </a:solidFill>
                <a:effectLst/>
                <a:latin typeface="BlinkMacSystemFont"/>
              </a:rPr>
              <a:t>Summerfield NJ, </a:t>
            </a:r>
            <a:r>
              <a:rPr lang="en-US" b="0" i="0" dirty="0" err="1">
                <a:solidFill>
                  <a:srgbClr val="212121"/>
                </a:solidFill>
                <a:effectLst/>
                <a:latin typeface="BlinkMacSystemFont"/>
              </a:rPr>
              <a:t>Boswood</a:t>
            </a:r>
            <a:r>
              <a:rPr lang="en-US" b="0" i="0" dirty="0">
                <a:solidFill>
                  <a:srgbClr val="212121"/>
                </a:solidFill>
                <a:effectLst/>
                <a:latin typeface="BlinkMacSystemFont"/>
              </a:rPr>
              <a:t> A, O'Grady MR, Gordon SG, Dukes-McEwan J, </a:t>
            </a:r>
            <a:r>
              <a:rPr lang="en-US" b="0" i="0" dirty="0" err="1">
                <a:solidFill>
                  <a:srgbClr val="212121"/>
                </a:solidFill>
                <a:effectLst/>
                <a:latin typeface="BlinkMacSystemFont"/>
              </a:rPr>
              <a:t>Oyama</a:t>
            </a:r>
            <a:r>
              <a:rPr lang="en-US" b="0" i="0" dirty="0">
                <a:solidFill>
                  <a:srgbClr val="212121"/>
                </a:solidFill>
                <a:effectLst/>
                <a:latin typeface="BlinkMacSystemFont"/>
              </a:rPr>
              <a:t> MA, Smith S, </a:t>
            </a:r>
            <a:r>
              <a:rPr lang="en-US" b="0" i="0" dirty="0" err="1">
                <a:solidFill>
                  <a:srgbClr val="212121"/>
                </a:solidFill>
                <a:effectLst/>
                <a:latin typeface="BlinkMacSystemFont"/>
              </a:rPr>
              <a:t>Patteson</a:t>
            </a:r>
            <a:r>
              <a:rPr lang="en-US" b="0" i="0" dirty="0">
                <a:solidFill>
                  <a:srgbClr val="212121"/>
                </a:solidFill>
                <a:effectLst/>
                <a:latin typeface="BlinkMacSystemFont"/>
              </a:rPr>
              <a:t> M, French AT, Culshaw GJ, </a:t>
            </a:r>
            <a:r>
              <a:rPr lang="en-US" b="0" i="0" dirty="0" err="1">
                <a:solidFill>
                  <a:srgbClr val="212121"/>
                </a:solidFill>
                <a:effectLst/>
                <a:latin typeface="BlinkMacSystemFont"/>
              </a:rPr>
              <a:t>Braz-Ruivo</a:t>
            </a:r>
            <a:r>
              <a:rPr lang="en-US" b="0" i="0" dirty="0">
                <a:solidFill>
                  <a:srgbClr val="212121"/>
                </a:solidFill>
                <a:effectLst/>
                <a:latin typeface="BlinkMacSystemFont"/>
              </a:rPr>
              <a:t> L, Estrada A, O'Sullivan ML, Loureiro J, Willis R, Watson P. Efficacy of </a:t>
            </a:r>
            <a:r>
              <a:rPr lang="en-US" b="0" i="0" dirty="0" err="1">
                <a:solidFill>
                  <a:srgbClr val="212121"/>
                </a:solidFill>
                <a:effectLst/>
                <a:latin typeface="BlinkMacSystemFont"/>
              </a:rPr>
              <a:t>pimobendan</a:t>
            </a:r>
            <a:r>
              <a:rPr lang="en-US" b="0" i="0" dirty="0">
                <a:solidFill>
                  <a:srgbClr val="212121"/>
                </a:solidFill>
                <a:effectLst/>
                <a:latin typeface="BlinkMacSystemFont"/>
              </a:rPr>
              <a:t> in the prevention of congestive heart failure or sudden death in Doberman Pinschers with preclinical dilated cardiomyopathy (the PROTECT Study). J Vet Intern Med. 2012 Nov-Dec;26(6):1337-49. </a:t>
            </a:r>
            <a:r>
              <a:rPr lang="en-US" b="0" i="0" dirty="0" err="1">
                <a:solidFill>
                  <a:srgbClr val="212121"/>
                </a:solidFill>
                <a:effectLst/>
                <a:latin typeface="BlinkMacSystemFont"/>
              </a:rPr>
              <a:t>doi</a:t>
            </a:r>
            <a:r>
              <a:rPr lang="en-US" b="0" i="0" dirty="0">
                <a:solidFill>
                  <a:srgbClr val="212121"/>
                </a:solidFill>
                <a:effectLst/>
                <a:latin typeface="BlinkMacSystemFont"/>
              </a:rPr>
              <a:t>: 10.1111/j.1939-1676.2012.01026.x. </a:t>
            </a:r>
            <a:r>
              <a:rPr lang="en-US" b="0" i="0" dirty="0" err="1">
                <a:solidFill>
                  <a:srgbClr val="212121"/>
                </a:solidFill>
                <a:effectLst/>
                <a:latin typeface="BlinkMacSystemFont"/>
              </a:rPr>
              <a:t>Epub</a:t>
            </a:r>
            <a:r>
              <a:rPr lang="en-US" b="0" i="0" dirty="0">
                <a:solidFill>
                  <a:srgbClr val="212121"/>
                </a:solidFill>
                <a:effectLst/>
                <a:latin typeface="BlinkMacSystemFont"/>
              </a:rPr>
              <a:t> 2012 Oct 18. PMID: 23078651; PMCID: PMC3546380.</a:t>
            </a:r>
            <a:endParaRPr lang="en-US" dirty="0"/>
          </a:p>
        </p:txBody>
      </p:sp>
    </p:spTree>
    <p:extLst>
      <p:ext uri="{BB962C8B-B14F-4D97-AF65-F5344CB8AC3E}">
        <p14:creationId xmlns:p14="http://schemas.microsoft.com/office/powerpoint/2010/main" val="146188207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096FA-F3A4-4202-B75A-24D52F24BF84}"/>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189D32CD-F986-4A9E-B983-9252FD210F01}"/>
              </a:ext>
            </a:extLst>
          </p:cNvPr>
          <p:cNvSpPr>
            <a:spLocks noGrp="1"/>
          </p:cNvSpPr>
          <p:nvPr>
            <p:ph idx="1"/>
          </p:nvPr>
        </p:nvSpPr>
        <p:spPr/>
        <p:txBody>
          <a:bodyPr>
            <a:normAutofit fontScale="77500" lnSpcReduction="20000"/>
          </a:bodyPr>
          <a:lstStyle/>
          <a:p>
            <a:r>
              <a:rPr lang="en-US" b="0" i="0" dirty="0">
                <a:solidFill>
                  <a:srgbClr val="212121"/>
                </a:solidFill>
                <a:effectLst/>
                <a:latin typeface="BlinkMacSystemFont"/>
              </a:rPr>
              <a:t>Rubio CP, </a:t>
            </a:r>
            <a:r>
              <a:rPr lang="en-US" b="0" i="0" dirty="0" err="1">
                <a:solidFill>
                  <a:srgbClr val="212121"/>
                </a:solidFill>
                <a:effectLst/>
                <a:latin typeface="BlinkMacSystemFont"/>
              </a:rPr>
              <a:t>Saril</a:t>
            </a:r>
            <a:r>
              <a:rPr lang="en-US" b="0" i="0" dirty="0">
                <a:solidFill>
                  <a:srgbClr val="212121"/>
                </a:solidFill>
                <a:effectLst/>
                <a:latin typeface="BlinkMacSystemFont"/>
              </a:rPr>
              <a:t> A, </a:t>
            </a:r>
            <a:r>
              <a:rPr lang="en-US" b="0" i="0" dirty="0" err="1">
                <a:solidFill>
                  <a:srgbClr val="212121"/>
                </a:solidFill>
                <a:effectLst/>
                <a:latin typeface="BlinkMacSystemFont"/>
              </a:rPr>
              <a:t>Kocaturk</a:t>
            </a:r>
            <a:r>
              <a:rPr lang="en-US" b="0" i="0" dirty="0">
                <a:solidFill>
                  <a:srgbClr val="212121"/>
                </a:solidFill>
                <a:effectLst/>
                <a:latin typeface="BlinkMacSystemFont"/>
              </a:rPr>
              <a:t> M, Tanaka R, Koch J, </a:t>
            </a:r>
            <a:r>
              <a:rPr lang="en-US" b="0" i="0" dirty="0" err="1">
                <a:solidFill>
                  <a:srgbClr val="212121"/>
                </a:solidFill>
                <a:effectLst/>
                <a:latin typeface="BlinkMacSystemFont"/>
              </a:rPr>
              <a:t>Ceron</a:t>
            </a:r>
            <a:r>
              <a:rPr lang="en-US" b="0" i="0" dirty="0">
                <a:solidFill>
                  <a:srgbClr val="212121"/>
                </a:solidFill>
                <a:effectLst/>
                <a:latin typeface="BlinkMacSystemFont"/>
              </a:rPr>
              <a:t> JJ, Yilmaz Z. Changes of inflammatory and oxidative stress biomarkers in dogs with different stages of heart failure. BMC Vet Res. 2020 Nov 10;16(1):433. </a:t>
            </a:r>
            <a:r>
              <a:rPr lang="en-US" b="0" i="0" dirty="0" err="1">
                <a:solidFill>
                  <a:srgbClr val="212121"/>
                </a:solidFill>
                <a:effectLst/>
                <a:latin typeface="BlinkMacSystemFont"/>
              </a:rPr>
              <a:t>doi</a:t>
            </a:r>
            <a:r>
              <a:rPr lang="en-US" b="0" i="0" dirty="0">
                <a:solidFill>
                  <a:srgbClr val="212121"/>
                </a:solidFill>
                <a:effectLst/>
                <a:latin typeface="BlinkMacSystemFont"/>
              </a:rPr>
              <a:t>: 10.1186/s12917-020-02650-7. PMID: 33167963; PMCID: PMC7654180.</a:t>
            </a:r>
          </a:p>
          <a:p>
            <a:r>
              <a:rPr lang="en-US" b="0" i="0" dirty="0">
                <a:solidFill>
                  <a:srgbClr val="212121"/>
                </a:solidFill>
                <a:effectLst/>
                <a:latin typeface="BlinkMacSystemFont"/>
              </a:rPr>
              <a:t>Reimann MJ, </a:t>
            </a:r>
            <a:r>
              <a:rPr lang="en-US" b="0" i="0" dirty="0" err="1">
                <a:solidFill>
                  <a:srgbClr val="212121"/>
                </a:solidFill>
                <a:effectLst/>
                <a:latin typeface="BlinkMacSystemFont"/>
              </a:rPr>
              <a:t>Ljungvall</a:t>
            </a:r>
            <a:r>
              <a:rPr lang="en-US" b="0" i="0" dirty="0">
                <a:solidFill>
                  <a:srgbClr val="212121"/>
                </a:solidFill>
                <a:effectLst/>
                <a:latin typeface="BlinkMacSystemFont"/>
              </a:rPr>
              <a:t> I, </a:t>
            </a:r>
            <a:r>
              <a:rPr lang="en-US" b="0" i="0" dirty="0" err="1">
                <a:solidFill>
                  <a:srgbClr val="212121"/>
                </a:solidFill>
                <a:effectLst/>
                <a:latin typeface="BlinkMacSystemFont"/>
              </a:rPr>
              <a:t>Hillström</a:t>
            </a:r>
            <a:r>
              <a:rPr lang="en-US" b="0" i="0" dirty="0">
                <a:solidFill>
                  <a:srgbClr val="212121"/>
                </a:solidFill>
                <a:effectLst/>
                <a:latin typeface="BlinkMacSystemFont"/>
              </a:rPr>
              <a:t> A, </a:t>
            </a:r>
            <a:r>
              <a:rPr lang="en-US" b="0" i="0" dirty="0" err="1">
                <a:solidFill>
                  <a:srgbClr val="212121"/>
                </a:solidFill>
                <a:effectLst/>
                <a:latin typeface="BlinkMacSystemFont"/>
              </a:rPr>
              <a:t>Møller</a:t>
            </a:r>
            <a:r>
              <a:rPr lang="en-US" b="0" i="0" dirty="0">
                <a:solidFill>
                  <a:srgbClr val="212121"/>
                </a:solidFill>
                <a:effectLst/>
                <a:latin typeface="BlinkMacSystemFont"/>
              </a:rPr>
              <a:t> JE, Hagman R, Falk T, </a:t>
            </a:r>
            <a:r>
              <a:rPr lang="en-US" b="0" i="0" dirty="0" err="1">
                <a:solidFill>
                  <a:srgbClr val="212121"/>
                </a:solidFill>
                <a:effectLst/>
                <a:latin typeface="BlinkMacSystemFont"/>
              </a:rPr>
              <a:t>Höglund</a:t>
            </a:r>
            <a:r>
              <a:rPr lang="en-US" b="0" i="0" dirty="0">
                <a:solidFill>
                  <a:srgbClr val="212121"/>
                </a:solidFill>
                <a:effectLst/>
                <a:latin typeface="BlinkMacSystemFont"/>
              </a:rPr>
              <a:t> K, </a:t>
            </a:r>
            <a:r>
              <a:rPr lang="en-US" b="0" i="0" dirty="0" err="1">
                <a:solidFill>
                  <a:srgbClr val="212121"/>
                </a:solidFill>
                <a:effectLst/>
                <a:latin typeface="BlinkMacSystemFont"/>
              </a:rPr>
              <a:t>Häggström</a:t>
            </a:r>
            <a:r>
              <a:rPr lang="en-US" b="0" i="0" dirty="0">
                <a:solidFill>
                  <a:srgbClr val="212121"/>
                </a:solidFill>
                <a:effectLst/>
                <a:latin typeface="BlinkMacSystemFont"/>
              </a:rPr>
              <a:t> J, Olsen LH. Increased serum C-reactive protein concentrations in dogs with congestive heart failure due to myxomatous mitral valve disease. Vet J. 2016 Mar;209:113-8. </a:t>
            </a:r>
            <a:r>
              <a:rPr lang="en-US" b="0" i="0" dirty="0" err="1">
                <a:solidFill>
                  <a:srgbClr val="212121"/>
                </a:solidFill>
                <a:effectLst/>
                <a:latin typeface="BlinkMacSystemFont"/>
              </a:rPr>
              <a:t>doi</a:t>
            </a:r>
            <a:r>
              <a:rPr lang="en-US" b="0" i="0" dirty="0">
                <a:solidFill>
                  <a:srgbClr val="212121"/>
                </a:solidFill>
                <a:effectLst/>
                <a:latin typeface="BlinkMacSystemFont"/>
              </a:rPr>
              <a:t>: 10.1016/j.tvjl.2015.12.006. </a:t>
            </a:r>
            <a:r>
              <a:rPr lang="en-US" b="0" i="0" dirty="0" err="1">
                <a:solidFill>
                  <a:srgbClr val="212121"/>
                </a:solidFill>
                <a:effectLst/>
                <a:latin typeface="BlinkMacSystemFont"/>
              </a:rPr>
              <a:t>Epub</a:t>
            </a:r>
            <a:r>
              <a:rPr lang="en-US" b="0" i="0" dirty="0">
                <a:solidFill>
                  <a:srgbClr val="212121"/>
                </a:solidFill>
                <a:effectLst/>
                <a:latin typeface="BlinkMacSystemFont"/>
              </a:rPr>
              <a:t> 2015 Dec 22. PMID: 26831162.</a:t>
            </a:r>
          </a:p>
          <a:p>
            <a:r>
              <a:rPr lang="en-US" b="0" i="0" dirty="0">
                <a:solidFill>
                  <a:srgbClr val="212121"/>
                </a:solidFill>
                <a:effectLst/>
                <a:latin typeface="BlinkMacSystemFont"/>
              </a:rPr>
              <a:t>Reynolds CA, Brown DC, Rush JE, Fox PR, </a:t>
            </a:r>
            <a:r>
              <a:rPr lang="en-US" b="0" i="0" dirty="0" err="1">
                <a:solidFill>
                  <a:srgbClr val="212121"/>
                </a:solidFill>
                <a:effectLst/>
                <a:latin typeface="BlinkMacSystemFont"/>
              </a:rPr>
              <a:t>Nguyenba</a:t>
            </a:r>
            <a:r>
              <a:rPr lang="en-US" b="0" i="0" dirty="0">
                <a:solidFill>
                  <a:srgbClr val="212121"/>
                </a:solidFill>
                <a:effectLst/>
                <a:latin typeface="BlinkMacSystemFont"/>
              </a:rPr>
              <a:t> TP, </a:t>
            </a:r>
            <a:r>
              <a:rPr lang="en-US" b="0" i="0" dirty="0" err="1">
                <a:solidFill>
                  <a:srgbClr val="212121"/>
                </a:solidFill>
                <a:effectLst/>
                <a:latin typeface="BlinkMacSystemFont"/>
              </a:rPr>
              <a:t>Lehmkuhl</a:t>
            </a:r>
            <a:r>
              <a:rPr lang="en-US" b="0" i="0" dirty="0">
                <a:solidFill>
                  <a:srgbClr val="212121"/>
                </a:solidFill>
                <a:effectLst/>
                <a:latin typeface="BlinkMacSystemFont"/>
              </a:rPr>
              <a:t> LB, Gordon SG, </a:t>
            </a:r>
            <a:r>
              <a:rPr lang="en-US" b="0" i="0" dirty="0" err="1">
                <a:solidFill>
                  <a:srgbClr val="212121"/>
                </a:solidFill>
                <a:effectLst/>
                <a:latin typeface="BlinkMacSystemFont"/>
              </a:rPr>
              <a:t>Kellihan</a:t>
            </a:r>
            <a:r>
              <a:rPr lang="en-US" b="0" i="0" dirty="0">
                <a:solidFill>
                  <a:srgbClr val="212121"/>
                </a:solidFill>
                <a:effectLst/>
                <a:latin typeface="BlinkMacSystemFont"/>
              </a:rPr>
              <a:t> HB, </a:t>
            </a:r>
            <a:r>
              <a:rPr lang="en-US" b="0" i="0" dirty="0" err="1">
                <a:solidFill>
                  <a:srgbClr val="212121"/>
                </a:solidFill>
                <a:effectLst/>
                <a:latin typeface="BlinkMacSystemFont"/>
              </a:rPr>
              <a:t>Stepien</a:t>
            </a:r>
            <a:r>
              <a:rPr lang="en-US" b="0" i="0" dirty="0">
                <a:solidFill>
                  <a:srgbClr val="212121"/>
                </a:solidFill>
                <a:effectLst/>
                <a:latin typeface="BlinkMacSystemFont"/>
              </a:rPr>
              <a:t> RL, </a:t>
            </a:r>
            <a:r>
              <a:rPr lang="en-US" b="0" i="0" dirty="0" err="1">
                <a:solidFill>
                  <a:srgbClr val="212121"/>
                </a:solidFill>
                <a:effectLst/>
                <a:latin typeface="BlinkMacSystemFont"/>
              </a:rPr>
              <a:t>Lefbom</a:t>
            </a:r>
            <a:r>
              <a:rPr lang="en-US" b="0" i="0" dirty="0">
                <a:solidFill>
                  <a:srgbClr val="212121"/>
                </a:solidFill>
                <a:effectLst/>
                <a:latin typeface="BlinkMacSystemFont"/>
              </a:rPr>
              <a:t> BK, Meier CK, </a:t>
            </a:r>
            <a:r>
              <a:rPr lang="en-US" b="0" i="0" dirty="0" err="1">
                <a:solidFill>
                  <a:srgbClr val="212121"/>
                </a:solidFill>
                <a:effectLst/>
                <a:latin typeface="BlinkMacSystemFont"/>
              </a:rPr>
              <a:t>Oyama</a:t>
            </a:r>
            <a:r>
              <a:rPr lang="en-US" b="0" i="0" dirty="0">
                <a:solidFill>
                  <a:srgbClr val="212121"/>
                </a:solidFill>
                <a:effectLst/>
                <a:latin typeface="BlinkMacSystemFont"/>
              </a:rPr>
              <a:t> MA. Prediction of first onset of congestive heart failure in dogs with degenerative mitral valve disease: the PREDICT cohort study. J Vet </a:t>
            </a:r>
            <a:r>
              <a:rPr lang="en-US" b="0" i="0" dirty="0" err="1">
                <a:solidFill>
                  <a:srgbClr val="212121"/>
                </a:solidFill>
                <a:effectLst/>
                <a:latin typeface="BlinkMacSystemFont"/>
              </a:rPr>
              <a:t>Cardiol</a:t>
            </a:r>
            <a:r>
              <a:rPr lang="en-US" b="0" i="0" dirty="0">
                <a:solidFill>
                  <a:srgbClr val="212121"/>
                </a:solidFill>
                <a:effectLst/>
                <a:latin typeface="BlinkMacSystemFont"/>
              </a:rPr>
              <a:t>. 2012 Mar;14(1):193-202. </a:t>
            </a:r>
            <a:r>
              <a:rPr lang="en-US" b="0" i="0" dirty="0" err="1">
                <a:solidFill>
                  <a:srgbClr val="212121"/>
                </a:solidFill>
                <a:effectLst/>
                <a:latin typeface="BlinkMacSystemFont"/>
              </a:rPr>
              <a:t>doi</a:t>
            </a:r>
            <a:r>
              <a:rPr lang="en-US" b="0" i="0" dirty="0">
                <a:solidFill>
                  <a:srgbClr val="212121"/>
                </a:solidFill>
                <a:effectLst/>
                <a:latin typeface="BlinkMacSystemFont"/>
              </a:rPr>
              <a:t>: 10.1016/j.jvc.2012.01.008. </a:t>
            </a:r>
            <a:r>
              <a:rPr lang="en-US" b="0" i="0" dirty="0" err="1">
                <a:solidFill>
                  <a:srgbClr val="212121"/>
                </a:solidFill>
                <a:effectLst/>
                <a:latin typeface="BlinkMacSystemFont"/>
              </a:rPr>
              <a:t>Epub</a:t>
            </a:r>
            <a:r>
              <a:rPr lang="en-US" b="0" i="0" dirty="0">
                <a:solidFill>
                  <a:srgbClr val="212121"/>
                </a:solidFill>
                <a:effectLst/>
                <a:latin typeface="BlinkMacSystemFont"/>
              </a:rPr>
              <a:t> 2012 Feb 25. PMID: 22366568.</a:t>
            </a:r>
          </a:p>
          <a:p>
            <a:r>
              <a:rPr lang="en-US" b="0" i="0" dirty="0">
                <a:solidFill>
                  <a:srgbClr val="212121"/>
                </a:solidFill>
                <a:effectLst/>
                <a:latin typeface="BlinkMacSystemFont"/>
              </a:rPr>
              <a:t>Hogan DF, Fox PR, Jacob K, Keene B, </a:t>
            </a:r>
            <a:r>
              <a:rPr lang="en-US" b="0" i="0" dirty="0" err="1">
                <a:solidFill>
                  <a:srgbClr val="212121"/>
                </a:solidFill>
                <a:effectLst/>
                <a:latin typeface="BlinkMacSystemFont"/>
              </a:rPr>
              <a:t>Laste</a:t>
            </a:r>
            <a:r>
              <a:rPr lang="en-US" b="0" i="0" dirty="0">
                <a:solidFill>
                  <a:srgbClr val="212121"/>
                </a:solidFill>
                <a:effectLst/>
                <a:latin typeface="BlinkMacSystemFont"/>
              </a:rPr>
              <a:t> NJ, Rosenthal S, </a:t>
            </a:r>
            <a:r>
              <a:rPr lang="en-US" b="0" i="0" dirty="0" err="1">
                <a:solidFill>
                  <a:srgbClr val="212121"/>
                </a:solidFill>
                <a:effectLst/>
                <a:latin typeface="BlinkMacSystemFont"/>
              </a:rPr>
              <a:t>Sederquist</a:t>
            </a:r>
            <a:r>
              <a:rPr lang="en-US" b="0" i="0" dirty="0">
                <a:solidFill>
                  <a:srgbClr val="212121"/>
                </a:solidFill>
                <a:effectLst/>
                <a:latin typeface="BlinkMacSystemFont"/>
              </a:rPr>
              <a:t> K, Weng HY. Secondary prevention of cardiogenic arterial thromboembolism in the cat: The double-blind, randomized, positive-controlled feline arterial thromboembolism; clopidogrel vs. aspirin trial (FAT CAT). J Vet </a:t>
            </a:r>
            <a:r>
              <a:rPr lang="en-US" b="0" i="0" dirty="0" err="1">
                <a:solidFill>
                  <a:srgbClr val="212121"/>
                </a:solidFill>
                <a:effectLst/>
                <a:latin typeface="BlinkMacSystemFont"/>
              </a:rPr>
              <a:t>Cardiol</a:t>
            </a:r>
            <a:r>
              <a:rPr lang="en-US" b="0" i="0" dirty="0">
                <a:solidFill>
                  <a:srgbClr val="212121"/>
                </a:solidFill>
                <a:effectLst/>
                <a:latin typeface="BlinkMacSystemFont"/>
              </a:rPr>
              <a:t>. 2015 Dec;17 Suppl 1:S306-17. </a:t>
            </a:r>
            <a:r>
              <a:rPr lang="en-US" b="0" i="0" dirty="0" err="1">
                <a:solidFill>
                  <a:srgbClr val="212121"/>
                </a:solidFill>
                <a:effectLst/>
                <a:latin typeface="BlinkMacSystemFont"/>
              </a:rPr>
              <a:t>doi</a:t>
            </a:r>
            <a:r>
              <a:rPr lang="en-US" b="0" i="0" dirty="0">
                <a:solidFill>
                  <a:srgbClr val="212121"/>
                </a:solidFill>
                <a:effectLst/>
                <a:latin typeface="BlinkMacSystemFont"/>
              </a:rPr>
              <a:t>: 10.1016/j.jvc.2015.10.004. PMID: 26776588.</a:t>
            </a:r>
            <a:endParaRPr lang="en-US" dirty="0"/>
          </a:p>
        </p:txBody>
      </p:sp>
    </p:spTree>
    <p:extLst>
      <p:ext uri="{BB962C8B-B14F-4D97-AF65-F5344CB8AC3E}">
        <p14:creationId xmlns:p14="http://schemas.microsoft.com/office/powerpoint/2010/main" val="49943501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24FBAB-E20E-4CA2-826D-12C7A2685454}"/>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67C3F9C6-4B6E-4665-8023-26B53F99323A}"/>
              </a:ext>
            </a:extLst>
          </p:cNvPr>
          <p:cNvSpPr>
            <a:spLocks noGrp="1"/>
          </p:cNvSpPr>
          <p:nvPr>
            <p:ph idx="1"/>
          </p:nvPr>
        </p:nvSpPr>
        <p:spPr/>
        <p:txBody>
          <a:bodyPr>
            <a:normAutofit fontScale="70000" lnSpcReduction="20000"/>
          </a:bodyPr>
          <a:lstStyle/>
          <a:p>
            <a:r>
              <a:rPr lang="en-US" b="0" i="0" dirty="0" err="1">
                <a:solidFill>
                  <a:srgbClr val="212121"/>
                </a:solidFill>
                <a:effectLst/>
                <a:latin typeface="BlinkMacSystemFont"/>
              </a:rPr>
              <a:t>Boswood</a:t>
            </a:r>
            <a:r>
              <a:rPr lang="en-US" b="0" i="0" dirty="0">
                <a:solidFill>
                  <a:srgbClr val="212121"/>
                </a:solidFill>
                <a:effectLst/>
                <a:latin typeface="BlinkMacSystemFont"/>
              </a:rPr>
              <a:t> A, </a:t>
            </a:r>
            <a:r>
              <a:rPr lang="en-US" b="0" i="0" dirty="0" err="1">
                <a:solidFill>
                  <a:srgbClr val="212121"/>
                </a:solidFill>
                <a:effectLst/>
                <a:latin typeface="BlinkMacSystemFont"/>
              </a:rPr>
              <a:t>Häggström</a:t>
            </a:r>
            <a:r>
              <a:rPr lang="en-US" b="0" i="0" dirty="0">
                <a:solidFill>
                  <a:srgbClr val="212121"/>
                </a:solidFill>
                <a:effectLst/>
                <a:latin typeface="BlinkMacSystemFont"/>
              </a:rPr>
              <a:t> J, Gordon SG, </a:t>
            </a:r>
            <a:r>
              <a:rPr lang="en-US" b="0" i="0" dirty="0" err="1">
                <a:solidFill>
                  <a:srgbClr val="212121"/>
                </a:solidFill>
                <a:effectLst/>
                <a:latin typeface="BlinkMacSystemFont"/>
              </a:rPr>
              <a:t>Wess</a:t>
            </a:r>
            <a:r>
              <a:rPr lang="en-US" b="0" i="0" dirty="0">
                <a:solidFill>
                  <a:srgbClr val="212121"/>
                </a:solidFill>
                <a:effectLst/>
                <a:latin typeface="BlinkMacSystemFont"/>
              </a:rPr>
              <a:t> G, </a:t>
            </a:r>
            <a:r>
              <a:rPr lang="en-US" b="0" i="0" dirty="0" err="1">
                <a:solidFill>
                  <a:srgbClr val="212121"/>
                </a:solidFill>
                <a:effectLst/>
                <a:latin typeface="BlinkMacSystemFont"/>
              </a:rPr>
              <a:t>Stepien</a:t>
            </a:r>
            <a:r>
              <a:rPr lang="en-US" b="0" i="0" dirty="0">
                <a:solidFill>
                  <a:srgbClr val="212121"/>
                </a:solidFill>
                <a:effectLst/>
                <a:latin typeface="BlinkMacSystemFont"/>
              </a:rPr>
              <a:t> RL, </a:t>
            </a:r>
            <a:r>
              <a:rPr lang="en-US" b="0" i="0" dirty="0" err="1">
                <a:solidFill>
                  <a:srgbClr val="212121"/>
                </a:solidFill>
                <a:effectLst/>
                <a:latin typeface="BlinkMacSystemFont"/>
              </a:rPr>
              <a:t>Oyama</a:t>
            </a:r>
            <a:r>
              <a:rPr lang="en-US" b="0" i="0" dirty="0">
                <a:solidFill>
                  <a:srgbClr val="212121"/>
                </a:solidFill>
                <a:effectLst/>
                <a:latin typeface="BlinkMacSystemFont"/>
              </a:rPr>
              <a:t> MA, Keene BW, Bonagura J, MacDonald KA, </a:t>
            </a:r>
            <a:r>
              <a:rPr lang="en-US" b="0" i="0" dirty="0" err="1">
                <a:solidFill>
                  <a:srgbClr val="212121"/>
                </a:solidFill>
                <a:effectLst/>
                <a:latin typeface="BlinkMacSystemFont"/>
              </a:rPr>
              <a:t>Patteson</a:t>
            </a:r>
            <a:r>
              <a:rPr lang="en-US" b="0" i="0" dirty="0">
                <a:solidFill>
                  <a:srgbClr val="212121"/>
                </a:solidFill>
                <a:effectLst/>
                <a:latin typeface="BlinkMacSystemFont"/>
              </a:rPr>
              <a:t> M, Smith S, Fox PR, Sanderson K, Woolley R, </a:t>
            </a:r>
            <a:r>
              <a:rPr lang="en-US" b="0" i="0" dirty="0" err="1">
                <a:solidFill>
                  <a:srgbClr val="212121"/>
                </a:solidFill>
                <a:effectLst/>
                <a:latin typeface="BlinkMacSystemFont"/>
              </a:rPr>
              <a:t>Szatmári</a:t>
            </a:r>
            <a:r>
              <a:rPr lang="en-US" b="0" i="0" dirty="0">
                <a:solidFill>
                  <a:srgbClr val="212121"/>
                </a:solidFill>
                <a:effectLst/>
                <a:latin typeface="BlinkMacSystemFont"/>
              </a:rPr>
              <a:t> V, </a:t>
            </a:r>
            <a:r>
              <a:rPr lang="en-US" b="0" i="0" dirty="0" err="1">
                <a:solidFill>
                  <a:srgbClr val="212121"/>
                </a:solidFill>
                <a:effectLst/>
                <a:latin typeface="BlinkMacSystemFont"/>
              </a:rPr>
              <a:t>Menaut</a:t>
            </a:r>
            <a:r>
              <a:rPr lang="en-US" b="0" i="0" dirty="0">
                <a:solidFill>
                  <a:srgbClr val="212121"/>
                </a:solidFill>
                <a:effectLst/>
                <a:latin typeface="BlinkMacSystemFont"/>
              </a:rPr>
              <a:t> P, Church WM, O'Sullivan ML, </a:t>
            </a:r>
            <a:r>
              <a:rPr lang="en-US" b="0" i="0" dirty="0" err="1">
                <a:solidFill>
                  <a:srgbClr val="212121"/>
                </a:solidFill>
                <a:effectLst/>
                <a:latin typeface="BlinkMacSystemFont"/>
              </a:rPr>
              <a:t>Jaudon</a:t>
            </a:r>
            <a:r>
              <a:rPr lang="en-US" b="0" i="0" dirty="0">
                <a:solidFill>
                  <a:srgbClr val="212121"/>
                </a:solidFill>
                <a:effectLst/>
                <a:latin typeface="BlinkMacSystemFont"/>
              </a:rPr>
              <a:t> JP, </a:t>
            </a:r>
            <a:r>
              <a:rPr lang="en-US" b="0" i="0" dirty="0" err="1">
                <a:solidFill>
                  <a:srgbClr val="212121"/>
                </a:solidFill>
                <a:effectLst/>
                <a:latin typeface="BlinkMacSystemFont"/>
              </a:rPr>
              <a:t>Kresken</a:t>
            </a:r>
            <a:r>
              <a:rPr lang="en-US" b="0" i="0" dirty="0">
                <a:solidFill>
                  <a:srgbClr val="212121"/>
                </a:solidFill>
                <a:effectLst/>
                <a:latin typeface="BlinkMacSystemFont"/>
              </a:rPr>
              <a:t> JG, Rush J, Barrett KA, Rosenthal SL, Saunders AB, </a:t>
            </a:r>
            <a:r>
              <a:rPr lang="en-US" b="0" i="0" dirty="0" err="1">
                <a:solidFill>
                  <a:srgbClr val="212121"/>
                </a:solidFill>
                <a:effectLst/>
                <a:latin typeface="BlinkMacSystemFont"/>
              </a:rPr>
              <a:t>Ljungvall</a:t>
            </a:r>
            <a:r>
              <a:rPr lang="en-US" b="0" i="0" dirty="0">
                <a:solidFill>
                  <a:srgbClr val="212121"/>
                </a:solidFill>
                <a:effectLst/>
                <a:latin typeface="BlinkMacSystemFont"/>
              </a:rPr>
              <a:t> I, </a:t>
            </a:r>
            <a:r>
              <a:rPr lang="en-US" b="0" i="0" dirty="0" err="1">
                <a:solidFill>
                  <a:srgbClr val="212121"/>
                </a:solidFill>
                <a:effectLst/>
                <a:latin typeface="BlinkMacSystemFont"/>
              </a:rPr>
              <a:t>Deinert</a:t>
            </a:r>
            <a:r>
              <a:rPr lang="en-US" b="0" i="0" dirty="0">
                <a:solidFill>
                  <a:srgbClr val="212121"/>
                </a:solidFill>
                <a:effectLst/>
                <a:latin typeface="BlinkMacSystemFont"/>
              </a:rPr>
              <a:t> M, </a:t>
            </a:r>
            <a:r>
              <a:rPr lang="en-US" b="0" i="0" dirty="0" err="1">
                <a:solidFill>
                  <a:srgbClr val="212121"/>
                </a:solidFill>
                <a:effectLst/>
                <a:latin typeface="BlinkMacSystemFont"/>
              </a:rPr>
              <a:t>Bomassi</a:t>
            </a:r>
            <a:r>
              <a:rPr lang="en-US" b="0" i="0" dirty="0">
                <a:solidFill>
                  <a:srgbClr val="212121"/>
                </a:solidFill>
                <a:effectLst/>
                <a:latin typeface="BlinkMacSystemFont"/>
              </a:rPr>
              <a:t> E, Estrada AH, Fernandez Del Palacio MJ, Moise NS, Abbott JA, </a:t>
            </a:r>
            <a:r>
              <a:rPr lang="en-US" b="0" i="0" dirty="0" err="1">
                <a:solidFill>
                  <a:srgbClr val="212121"/>
                </a:solidFill>
                <a:effectLst/>
                <a:latin typeface="BlinkMacSystemFont"/>
              </a:rPr>
              <a:t>Fujii</a:t>
            </a:r>
            <a:r>
              <a:rPr lang="en-US" b="0" i="0" dirty="0">
                <a:solidFill>
                  <a:srgbClr val="212121"/>
                </a:solidFill>
                <a:effectLst/>
                <a:latin typeface="BlinkMacSystemFont"/>
              </a:rPr>
              <a:t> Y, Spier A, </a:t>
            </a:r>
            <a:r>
              <a:rPr lang="en-US" b="0" i="0" dirty="0" err="1">
                <a:solidFill>
                  <a:srgbClr val="212121"/>
                </a:solidFill>
                <a:effectLst/>
                <a:latin typeface="BlinkMacSystemFont"/>
              </a:rPr>
              <a:t>Luethy</a:t>
            </a:r>
            <a:r>
              <a:rPr lang="en-US" b="0" i="0" dirty="0">
                <a:solidFill>
                  <a:srgbClr val="212121"/>
                </a:solidFill>
                <a:effectLst/>
                <a:latin typeface="BlinkMacSystemFont"/>
              </a:rPr>
              <a:t> MW, </a:t>
            </a:r>
            <a:r>
              <a:rPr lang="en-US" b="0" i="0" dirty="0" err="1">
                <a:solidFill>
                  <a:srgbClr val="212121"/>
                </a:solidFill>
                <a:effectLst/>
                <a:latin typeface="BlinkMacSystemFont"/>
              </a:rPr>
              <a:t>Santilli</a:t>
            </a:r>
            <a:r>
              <a:rPr lang="en-US" b="0" i="0" dirty="0">
                <a:solidFill>
                  <a:srgbClr val="212121"/>
                </a:solidFill>
                <a:effectLst/>
                <a:latin typeface="BlinkMacSystemFont"/>
              </a:rPr>
              <a:t> RA, </a:t>
            </a:r>
            <a:r>
              <a:rPr lang="en-US" b="0" i="0" dirty="0" err="1">
                <a:solidFill>
                  <a:srgbClr val="212121"/>
                </a:solidFill>
                <a:effectLst/>
                <a:latin typeface="BlinkMacSystemFont"/>
              </a:rPr>
              <a:t>Uechi</a:t>
            </a:r>
            <a:r>
              <a:rPr lang="en-US" b="0" i="0" dirty="0">
                <a:solidFill>
                  <a:srgbClr val="212121"/>
                </a:solidFill>
                <a:effectLst/>
                <a:latin typeface="BlinkMacSystemFont"/>
              </a:rPr>
              <a:t> M, </a:t>
            </a:r>
            <a:r>
              <a:rPr lang="en-US" b="0" i="0" dirty="0" err="1">
                <a:solidFill>
                  <a:srgbClr val="212121"/>
                </a:solidFill>
                <a:effectLst/>
                <a:latin typeface="BlinkMacSystemFont"/>
              </a:rPr>
              <a:t>Tidholm</a:t>
            </a:r>
            <a:r>
              <a:rPr lang="en-US" b="0" i="0" dirty="0">
                <a:solidFill>
                  <a:srgbClr val="212121"/>
                </a:solidFill>
                <a:effectLst/>
                <a:latin typeface="BlinkMacSystemFont"/>
              </a:rPr>
              <a:t> A, Watson P. Effect of </a:t>
            </a:r>
            <a:r>
              <a:rPr lang="en-US" b="0" i="0" dirty="0" err="1">
                <a:solidFill>
                  <a:srgbClr val="212121"/>
                </a:solidFill>
                <a:effectLst/>
                <a:latin typeface="BlinkMacSystemFont"/>
              </a:rPr>
              <a:t>Pimobendan</a:t>
            </a:r>
            <a:r>
              <a:rPr lang="en-US" b="0" i="0" dirty="0">
                <a:solidFill>
                  <a:srgbClr val="212121"/>
                </a:solidFill>
                <a:effectLst/>
                <a:latin typeface="BlinkMacSystemFont"/>
              </a:rPr>
              <a:t> in Dogs with Preclinical Myxomatous Mitral Valve Disease and Cardiomegaly: The EPIC Study-A Randomized Clinical Trial. J Vet Intern Med. 2016 Nov;30(6):1765-1779. </a:t>
            </a:r>
            <a:r>
              <a:rPr lang="en-US" b="0" i="0" dirty="0" err="1">
                <a:solidFill>
                  <a:srgbClr val="212121"/>
                </a:solidFill>
                <a:effectLst/>
                <a:latin typeface="BlinkMacSystemFont"/>
              </a:rPr>
              <a:t>doi</a:t>
            </a:r>
            <a:r>
              <a:rPr lang="en-US" b="0" i="0" dirty="0">
                <a:solidFill>
                  <a:srgbClr val="212121"/>
                </a:solidFill>
                <a:effectLst/>
                <a:latin typeface="BlinkMacSystemFont"/>
              </a:rPr>
              <a:t>: 10.1111/jvim.14586. </a:t>
            </a:r>
            <a:r>
              <a:rPr lang="en-US" b="0" i="0" dirty="0" err="1">
                <a:solidFill>
                  <a:srgbClr val="212121"/>
                </a:solidFill>
                <a:effectLst/>
                <a:latin typeface="BlinkMacSystemFont"/>
              </a:rPr>
              <a:t>Epub</a:t>
            </a:r>
            <a:r>
              <a:rPr lang="en-US" b="0" i="0" dirty="0">
                <a:solidFill>
                  <a:srgbClr val="212121"/>
                </a:solidFill>
                <a:effectLst/>
                <a:latin typeface="BlinkMacSystemFont"/>
              </a:rPr>
              <a:t> 2016 Sep 28. PMID: 27678080; PMCID: PMC5115200.</a:t>
            </a:r>
          </a:p>
          <a:p>
            <a:r>
              <a:rPr lang="en-US" b="0" i="0" dirty="0" err="1">
                <a:solidFill>
                  <a:srgbClr val="212121"/>
                </a:solidFill>
                <a:effectLst/>
                <a:latin typeface="BlinkMacSystemFont"/>
              </a:rPr>
              <a:t>Häggström</a:t>
            </a:r>
            <a:r>
              <a:rPr lang="en-US" b="0" i="0" dirty="0">
                <a:solidFill>
                  <a:srgbClr val="212121"/>
                </a:solidFill>
                <a:effectLst/>
                <a:latin typeface="BlinkMacSystemFont"/>
              </a:rPr>
              <a:t> J, </a:t>
            </a:r>
            <a:r>
              <a:rPr lang="en-US" b="0" i="0" dirty="0" err="1">
                <a:solidFill>
                  <a:srgbClr val="212121"/>
                </a:solidFill>
                <a:effectLst/>
                <a:latin typeface="BlinkMacSystemFont"/>
              </a:rPr>
              <a:t>Boswood</a:t>
            </a:r>
            <a:r>
              <a:rPr lang="en-US" b="0" i="0" dirty="0">
                <a:solidFill>
                  <a:srgbClr val="212121"/>
                </a:solidFill>
                <a:effectLst/>
                <a:latin typeface="BlinkMacSystemFont"/>
              </a:rPr>
              <a:t> A, O'Grady M, </a:t>
            </a:r>
            <a:r>
              <a:rPr lang="en-US" b="0" i="0" dirty="0" err="1">
                <a:solidFill>
                  <a:srgbClr val="212121"/>
                </a:solidFill>
                <a:effectLst/>
                <a:latin typeface="BlinkMacSystemFont"/>
              </a:rPr>
              <a:t>Jöns</a:t>
            </a:r>
            <a:r>
              <a:rPr lang="en-US" b="0" i="0" dirty="0">
                <a:solidFill>
                  <a:srgbClr val="212121"/>
                </a:solidFill>
                <a:effectLst/>
                <a:latin typeface="BlinkMacSystemFont"/>
              </a:rPr>
              <a:t> O, Smith S, Swift S, </a:t>
            </a:r>
            <a:r>
              <a:rPr lang="en-US" b="0" i="0" dirty="0" err="1">
                <a:solidFill>
                  <a:srgbClr val="212121"/>
                </a:solidFill>
                <a:effectLst/>
                <a:latin typeface="BlinkMacSystemFont"/>
              </a:rPr>
              <a:t>Borgarelli</a:t>
            </a:r>
            <a:r>
              <a:rPr lang="en-US" b="0" i="0" dirty="0">
                <a:solidFill>
                  <a:srgbClr val="212121"/>
                </a:solidFill>
                <a:effectLst/>
                <a:latin typeface="BlinkMacSystemFont"/>
              </a:rPr>
              <a:t> M, Gavaghan B, </a:t>
            </a:r>
            <a:r>
              <a:rPr lang="en-US" b="0" i="0" dirty="0" err="1">
                <a:solidFill>
                  <a:srgbClr val="212121"/>
                </a:solidFill>
                <a:effectLst/>
                <a:latin typeface="BlinkMacSystemFont"/>
              </a:rPr>
              <a:t>Kresken</a:t>
            </a:r>
            <a:r>
              <a:rPr lang="en-US" b="0" i="0" dirty="0">
                <a:solidFill>
                  <a:srgbClr val="212121"/>
                </a:solidFill>
                <a:effectLst/>
                <a:latin typeface="BlinkMacSystemFont"/>
              </a:rPr>
              <a:t> JG, </a:t>
            </a:r>
            <a:r>
              <a:rPr lang="en-US" b="0" i="0" dirty="0" err="1">
                <a:solidFill>
                  <a:srgbClr val="212121"/>
                </a:solidFill>
                <a:effectLst/>
                <a:latin typeface="BlinkMacSystemFont"/>
              </a:rPr>
              <a:t>Patteson</a:t>
            </a:r>
            <a:r>
              <a:rPr lang="en-US" b="0" i="0" dirty="0">
                <a:solidFill>
                  <a:srgbClr val="212121"/>
                </a:solidFill>
                <a:effectLst/>
                <a:latin typeface="BlinkMacSystemFont"/>
              </a:rPr>
              <a:t> M, </a:t>
            </a:r>
            <a:r>
              <a:rPr lang="en-US" b="0" i="0" dirty="0" err="1">
                <a:solidFill>
                  <a:srgbClr val="212121"/>
                </a:solidFill>
                <a:effectLst/>
                <a:latin typeface="BlinkMacSystemFont"/>
              </a:rPr>
              <a:t>Ablad</a:t>
            </a:r>
            <a:r>
              <a:rPr lang="en-US" b="0" i="0" dirty="0">
                <a:solidFill>
                  <a:srgbClr val="212121"/>
                </a:solidFill>
                <a:effectLst/>
                <a:latin typeface="BlinkMacSystemFont"/>
              </a:rPr>
              <a:t> B, </a:t>
            </a:r>
            <a:r>
              <a:rPr lang="en-US" b="0" i="0" dirty="0" err="1">
                <a:solidFill>
                  <a:srgbClr val="212121"/>
                </a:solidFill>
                <a:effectLst/>
                <a:latin typeface="BlinkMacSystemFont"/>
              </a:rPr>
              <a:t>Bussadori</a:t>
            </a:r>
            <a:r>
              <a:rPr lang="en-US" b="0" i="0" dirty="0">
                <a:solidFill>
                  <a:srgbClr val="212121"/>
                </a:solidFill>
                <a:effectLst/>
                <a:latin typeface="BlinkMacSystemFont"/>
              </a:rPr>
              <a:t> CM, </a:t>
            </a:r>
            <a:r>
              <a:rPr lang="en-US" b="0" i="0" dirty="0" err="1">
                <a:solidFill>
                  <a:srgbClr val="212121"/>
                </a:solidFill>
                <a:effectLst/>
                <a:latin typeface="BlinkMacSystemFont"/>
              </a:rPr>
              <a:t>Glaus</a:t>
            </a:r>
            <a:r>
              <a:rPr lang="en-US" b="0" i="0" dirty="0">
                <a:solidFill>
                  <a:srgbClr val="212121"/>
                </a:solidFill>
                <a:effectLst/>
                <a:latin typeface="BlinkMacSystemFont"/>
              </a:rPr>
              <a:t> T, </a:t>
            </a:r>
            <a:r>
              <a:rPr lang="en-US" b="0" i="0" dirty="0" err="1">
                <a:solidFill>
                  <a:srgbClr val="212121"/>
                </a:solidFill>
                <a:effectLst/>
                <a:latin typeface="BlinkMacSystemFont"/>
              </a:rPr>
              <a:t>Kovacević</a:t>
            </a:r>
            <a:r>
              <a:rPr lang="en-US" b="0" i="0" dirty="0">
                <a:solidFill>
                  <a:srgbClr val="212121"/>
                </a:solidFill>
                <a:effectLst/>
                <a:latin typeface="BlinkMacSystemFont"/>
              </a:rPr>
              <a:t> A, Rapp M, </a:t>
            </a:r>
            <a:r>
              <a:rPr lang="en-US" b="0" i="0" dirty="0" err="1">
                <a:solidFill>
                  <a:srgbClr val="212121"/>
                </a:solidFill>
                <a:effectLst/>
                <a:latin typeface="BlinkMacSystemFont"/>
              </a:rPr>
              <a:t>Santilli</a:t>
            </a:r>
            <a:r>
              <a:rPr lang="en-US" b="0" i="0" dirty="0">
                <a:solidFill>
                  <a:srgbClr val="212121"/>
                </a:solidFill>
                <a:effectLst/>
                <a:latin typeface="BlinkMacSystemFont"/>
              </a:rPr>
              <a:t> RA, </a:t>
            </a:r>
            <a:r>
              <a:rPr lang="en-US" b="0" i="0" dirty="0" err="1">
                <a:solidFill>
                  <a:srgbClr val="212121"/>
                </a:solidFill>
                <a:effectLst/>
                <a:latin typeface="BlinkMacSystemFont"/>
              </a:rPr>
              <a:t>Tidholm</a:t>
            </a:r>
            <a:r>
              <a:rPr lang="en-US" b="0" i="0" dirty="0">
                <a:solidFill>
                  <a:srgbClr val="212121"/>
                </a:solidFill>
                <a:effectLst/>
                <a:latin typeface="BlinkMacSystemFont"/>
              </a:rPr>
              <a:t> A, Eriksson A, Belanger MC, </a:t>
            </a:r>
            <a:r>
              <a:rPr lang="en-US" b="0" i="0" dirty="0" err="1">
                <a:solidFill>
                  <a:srgbClr val="212121"/>
                </a:solidFill>
                <a:effectLst/>
                <a:latin typeface="BlinkMacSystemFont"/>
              </a:rPr>
              <a:t>Deinert</a:t>
            </a:r>
            <a:r>
              <a:rPr lang="en-US" b="0" i="0" dirty="0">
                <a:solidFill>
                  <a:srgbClr val="212121"/>
                </a:solidFill>
                <a:effectLst/>
                <a:latin typeface="BlinkMacSystemFont"/>
              </a:rPr>
              <a:t> M, Little CJ, </a:t>
            </a:r>
            <a:r>
              <a:rPr lang="en-US" b="0" i="0" dirty="0" err="1">
                <a:solidFill>
                  <a:srgbClr val="212121"/>
                </a:solidFill>
                <a:effectLst/>
                <a:latin typeface="BlinkMacSystemFont"/>
              </a:rPr>
              <a:t>Kvart</a:t>
            </a:r>
            <a:r>
              <a:rPr lang="en-US" b="0" i="0" dirty="0">
                <a:solidFill>
                  <a:srgbClr val="212121"/>
                </a:solidFill>
                <a:effectLst/>
                <a:latin typeface="BlinkMacSystemFont"/>
              </a:rPr>
              <a:t> C, French A, </a:t>
            </a:r>
            <a:r>
              <a:rPr lang="en-US" b="0" i="0" dirty="0" err="1">
                <a:solidFill>
                  <a:srgbClr val="212121"/>
                </a:solidFill>
                <a:effectLst/>
                <a:latin typeface="BlinkMacSystemFont"/>
              </a:rPr>
              <a:t>Rønn-Landbo</a:t>
            </a:r>
            <a:r>
              <a:rPr lang="en-US" b="0" i="0" dirty="0">
                <a:solidFill>
                  <a:srgbClr val="212121"/>
                </a:solidFill>
                <a:effectLst/>
                <a:latin typeface="BlinkMacSystemFont"/>
              </a:rPr>
              <a:t> M, </a:t>
            </a:r>
            <a:r>
              <a:rPr lang="en-US" b="0" i="0" dirty="0" err="1">
                <a:solidFill>
                  <a:srgbClr val="212121"/>
                </a:solidFill>
                <a:effectLst/>
                <a:latin typeface="BlinkMacSystemFont"/>
              </a:rPr>
              <a:t>Wess</a:t>
            </a:r>
            <a:r>
              <a:rPr lang="en-US" b="0" i="0" dirty="0">
                <a:solidFill>
                  <a:srgbClr val="212121"/>
                </a:solidFill>
                <a:effectLst/>
                <a:latin typeface="BlinkMacSystemFont"/>
              </a:rPr>
              <a:t> G, </a:t>
            </a:r>
            <a:r>
              <a:rPr lang="en-US" b="0" i="0" dirty="0" err="1">
                <a:solidFill>
                  <a:srgbClr val="212121"/>
                </a:solidFill>
                <a:effectLst/>
                <a:latin typeface="BlinkMacSystemFont"/>
              </a:rPr>
              <a:t>Eggertsdottir</a:t>
            </a:r>
            <a:r>
              <a:rPr lang="en-US" b="0" i="0" dirty="0">
                <a:solidFill>
                  <a:srgbClr val="212121"/>
                </a:solidFill>
                <a:effectLst/>
                <a:latin typeface="BlinkMacSystemFont"/>
              </a:rPr>
              <a:t> AV, O'Sullivan ML, Schneider M, Lombard CW, Dukes-McEwan J, Willis R, </a:t>
            </a:r>
            <a:r>
              <a:rPr lang="en-US" b="0" i="0" dirty="0" err="1">
                <a:solidFill>
                  <a:srgbClr val="212121"/>
                </a:solidFill>
                <a:effectLst/>
                <a:latin typeface="BlinkMacSystemFont"/>
              </a:rPr>
              <a:t>Louvet</a:t>
            </a:r>
            <a:r>
              <a:rPr lang="en-US" b="0" i="0" dirty="0">
                <a:solidFill>
                  <a:srgbClr val="212121"/>
                </a:solidFill>
                <a:effectLst/>
                <a:latin typeface="BlinkMacSystemFont"/>
              </a:rPr>
              <a:t> A, </a:t>
            </a:r>
            <a:r>
              <a:rPr lang="en-US" b="0" i="0" dirty="0" err="1">
                <a:solidFill>
                  <a:srgbClr val="212121"/>
                </a:solidFill>
                <a:effectLst/>
                <a:latin typeface="BlinkMacSystemFont"/>
              </a:rPr>
              <a:t>DiFruscia</a:t>
            </a:r>
            <a:r>
              <a:rPr lang="en-US" b="0" i="0" dirty="0">
                <a:solidFill>
                  <a:srgbClr val="212121"/>
                </a:solidFill>
                <a:effectLst/>
                <a:latin typeface="BlinkMacSystemFont"/>
              </a:rPr>
              <a:t> R. Effect of </a:t>
            </a:r>
            <a:r>
              <a:rPr lang="en-US" b="0" i="0" dirty="0" err="1">
                <a:solidFill>
                  <a:srgbClr val="212121"/>
                </a:solidFill>
                <a:effectLst/>
                <a:latin typeface="BlinkMacSystemFont"/>
              </a:rPr>
              <a:t>pimobendan</a:t>
            </a:r>
            <a:r>
              <a:rPr lang="en-US" b="0" i="0" dirty="0">
                <a:solidFill>
                  <a:srgbClr val="212121"/>
                </a:solidFill>
                <a:effectLst/>
                <a:latin typeface="BlinkMacSystemFont"/>
              </a:rPr>
              <a:t> or benazepril hydrochloride on survival times in dogs with congestive heart failure caused by naturally occurring myxomatous mitral valve disease: the QUEST study. J Vet Intern Med. 2008 Sep-Oct;22(5):1124-35. </a:t>
            </a:r>
            <a:r>
              <a:rPr lang="en-US" b="0" i="0" dirty="0" err="1">
                <a:solidFill>
                  <a:srgbClr val="212121"/>
                </a:solidFill>
                <a:effectLst/>
                <a:latin typeface="BlinkMacSystemFont"/>
              </a:rPr>
              <a:t>doi</a:t>
            </a:r>
            <a:r>
              <a:rPr lang="en-US" b="0" i="0" dirty="0">
                <a:solidFill>
                  <a:srgbClr val="212121"/>
                </a:solidFill>
                <a:effectLst/>
                <a:latin typeface="BlinkMacSystemFont"/>
              </a:rPr>
              <a:t>: 10.1111/j.1939-1676.2008.0150.x. </a:t>
            </a:r>
            <a:r>
              <a:rPr lang="en-US" b="0" i="0" dirty="0" err="1">
                <a:solidFill>
                  <a:srgbClr val="212121"/>
                </a:solidFill>
                <a:effectLst/>
                <a:latin typeface="BlinkMacSystemFont"/>
              </a:rPr>
              <a:t>Epub</a:t>
            </a:r>
            <a:r>
              <a:rPr lang="en-US" b="0" i="0" dirty="0">
                <a:solidFill>
                  <a:srgbClr val="212121"/>
                </a:solidFill>
                <a:effectLst/>
                <a:latin typeface="BlinkMacSystemFont"/>
              </a:rPr>
              <a:t> 2008 Jul 11. PMID: 18638016.</a:t>
            </a:r>
          </a:p>
          <a:p>
            <a:r>
              <a:rPr lang="en-US" b="0" i="0" dirty="0" err="1">
                <a:solidFill>
                  <a:srgbClr val="212121"/>
                </a:solidFill>
                <a:effectLst/>
                <a:latin typeface="BlinkMacSystemFont"/>
              </a:rPr>
              <a:t>Beaumier</a:t>
            </a:r>
            <a:r>
              <a:rPr lang="en-US" b="0" i="0" dirty="0">
                <a:solidFill>
                  <a:srgbClr val="212121"/>
                </a:solidFill>
                <a:effectLst/>
                <a:latin typeface="BlinkMacSystemFont"/>
              </a:rPr>
              <a:t> A, Rush JE, Yang VK, Freeman LM. Clinical findings and survival time in dogs with advanced heart failure. J Vet Intern Med. 2018 May;32(3):944-950. </a:t>
            </a:r>
            <a:r>
              <a:rPr lang="en-US" b="0" i="0" dirty="0" err="1">
                <a:solidFill>
                  <a:srgbClr val="212121"/>
                </a:solidFill>
                <a:effectLst/>
                <a:latin typeface="BlinkMacSystemFont"/>
              </a:rPr>
              <a:t>doi</a:t>
            </a:r>
            <a:r>
              <a:rPr lang="en-US" b="0" i="0" dirty="0">
                <a:solidFill>
                  <a:srgbClr val="212121"/>
                </a:solidFill>
                <a:effectLst/>
                <a:latin typeface="BlinkMacSystemFont"/>
              </a:rPr>
              <a:t>: 10.1111/jvim.15126. </a:t>
            </a:r>
            <a:r>
              <a:rPr lang="en-US" b="0" i="0" dirty="0" err="1">
                <a:solidFill>
                  <a:srgbClr val="212121"/>
                </a:solidFill>
                <a:effectLst/>
                <a:latin typeface="BlinkMacSystemFont"/>
              </a:rPr>
              <a:t>Epub</a:t>
            </a:r>
            <a:r>
              <a:rPr lang="en-US" b="0" i="0" dirty="0">
                <a:solidFill>
                  <a:srgbClr val="212121"/>
                </a:solidFill>
                <a:effectLst/>
                <a:latin typeface="BlinkMacSystemFont"/>
              </a:rPr>
              <a:t> 2018 Apr 10. PMID: 29635788; PMCID: PMC5980388.</a:t>
            </a:r>
            <a:endParaRPr lang="en-US" dirty="0"/>
          </a:p>
        </p:txBody>
      </p:sp>
    </p:spTree>
    <p:extLst>
      <p:ext uri="{BB962C8B-B14F-4D97-AF65-F5344CB8AC3E}">
        <p14:creationId xmlns:p14="http://schemas.microsoft.com/office/powerpoint/2010/main" val="41907988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E905BC-2732-40A8-BE53-77E992D0752E}"/>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CB9BA756-F556-48E0-ABA9-388CA4B6D138}"/>
              </a:ext>
            </a:extLst>
          </p:cNvPr>
          <p:cNvSpPr>
            <a:spLocks noGrp="1"/>
          </p:cNvSpPr>
          <p:nvPr>
            <p:ph idx="1"/>
          </p:nvPr>
        </p:nvSpPr>
        <p:spPr/>
        <p:txBody>
          <a:bodyPr>
            <a:normAutofit fontScale="62500" lnSpcReduction="20000"/>
          </a:bodyPr>
          <a:lstStyle/>
          <a:p>
            <a:r>
              <a:rPr lang="en-US" b="0" i="0" dirty="0" err="1">
                <a:solidFill>
                  <a:srgbClr val="212121"/>
                </a:solidFill>
                <a:effectLst/>
                <a:latin typeface="BlinkMacSystemFont"/>
              </a:rPr>
              <a:t>Borgarelli</a:t>
            </a:r>
            <a:r>
              <a:rPr lang="en-US" b="0" i="0" dirty="0">
                <a:solidFill>
                  <a:srgbClr val="212121"/>
                </a:solidFill>
                <a:effectLst/>
                <a:latin typeface="BlinkMacSystemFont"/>
              </a:rPr>
              <a:t> M, </a:t>
            </a:r>
            <a:r>
              <a:rPr lang="en-US" b="0" i="0" dirty="0" err="1">
                <a:solidFill>
                  <a:srgbClr val="212121"/>
                </a:solidFill>
                <a:effectLst/>
                <a:latin typeface="BlinkMacSystemFont"/>
              </a:rPr>
              <a:t>Ferasin</a:t>
            </a:r>
            <a:r>
              <a:rPr lang="en-US" b="0" i="0" dirty="0">
                <a:solidFill>
                  <a:srgbClr val="212121"/>
                </a:solidFill>
                <a:effectLst/>
                <a:latin typeface="BlinkMacSystemFont"/>
              </a:rPr>
              <a:t> L, Lamb K, </a:t>
            </a:r>
            <a:r>
              <a:rPr lang="en-US" b="0" i="0" dirty="0" err="1">
                <a:solidFill>
                  <a:srgbClr val="212121"/>
                </a:solidFill>
                <a:effectLst/>
                <a:latin typeface="BlinkMacSystemFont"/>
              </a:rPr>
              <a:t>Bussadori</a:t>
            </a:r>
            <a:r>
              <a:rPr lang="en-US" b="0" i="0" dirty="0">
                <a:solidFill>
                  <a:srgbClr val="212121"/>
                </a:solidFill>
                <a:effectLst/>
                <a:latin typeface="BlinkMacSystemFont"/>
              </a:rPr>
              <a:t> C, </a:t>
            </a:r>
            <a:r>
              <a:rPr lang="en-US" b="0" i="0" dirty="0" err="1">
                <a:solidFill>
                  <a:srgbClr val="212121"/>
                </a:solidFill>
                <a:effectLst/>
                <a:latin typeface="BlinkMacSystemFont"/>
              </a:rPr>
              <a:t>Chiavegato</a:t>
            </a:r>
            <a:r>
              <a:rPr lang="en-US" b="0" i="0" dirty="0">
                <a:solidFill>
                  <a:srgbClr val="212121"/>
                </a:solidFill>
                <a:effectLst/>
                <a:latin typeface="BlinkMacSystemFont"/>
              </a:rPr>
              <a:t> D, </a:t>
            </a:r>
            <a:r>
              <a:rPr lang="en-US" b="0" i="0" dirty="0" err="1">
                <a:solidFill>
                  <a:srgbClr val="212121"/>
                </a:solidFill>
                <a:effectLst/>
                <a:latin typeface="BlinkMacSystemFont"/>
              </a:rPr>
              <a:t>D'Agnolo</a:t>
            </a:r>
            <a:r>
              <a:rPr lang="en-US" b="0" i="0" dirty="0">
                <a:solidFill>
                  <a:srgbClr val="212121"/>
                </a:solidFill>
                <a:effectLst/>
                <a:latin typeface="BlinkMacSystemFont"/>
              </a:rPr>
              <a:t> G, Migliorini F, Poggi M, </a:t>
            </a:r>
            <a:r>
              <a:rPr lang="en-US" b="0" i="0" dirty="0" err="1">
                <a:solidFill>
                  <a:srgbClr val="212121"/>
                </a:solidFill>
                <a:effectLst/>
                <a:latin typeface="BlinkMacSystemFont"/>
              </a:rPr>
              <a:t>Santilli</a:t>
            </a:r>
            <a:r>
              <a:rPr lang="en-US" b="0" i="0" dirty="0">
                <a:solidFill>
                  <a:srgbClr val="212121"/>
                </a:solidFill>
                <a:effectLst/>
                <a:latin typeface="BlinkMacSystemFont"/>
              </a:rPr>
              <a:t> RA, Guillot E, </a:t>
            </a:r>
            <a:r>
              <a:rPr lang="en-US" b="0" i="0" dirty="0" err="1">
                <a:solidFill>
                  <a:srgbClr val="212121"/>
                </a:solidFill>
                <a:effectLst/>
                <a:latin typeface="BlinkMacSystemFont"/>
              </a:rPr>
              <a:t>Garelli-Paar</a:t>
            </a:r>
            <a:r>
              <a:rPr lang="en-US" b="0" i="0" dirty="0">
                <a:solidFill>
                  <a:srgbClr val="212121"/>
                </a:solidFill>
                <a:effectLst/>
                <a:latin typeface="BlinkMacSystemFont"/>
              </a:rPr>
              <a:t> C, Toschi </a:t>
            </a:r>
            <a:r>
              <a:rPr lang="en-US" b="0" i="0" dirty="0" err="1">
                <a:solidFill>
                  <a:srgbClr val="212121"/>
                </a:solidFill>
                <a:effectLst/>
                <a:latin typeface="BlinkMacSystemFont"/>
              </a:rPr>
              <a:t>Corneliani</a:t>
            </a:r>
            <a:r>
              <a:rPr lang="en-US" b="0" i="0" dirty="0">
                <a:solidFill>
                  <a:srgbClr val="212121"/>
                </a:solidFill>
                <a:effectLst/>
                <a:latin typeface="BlinkMacSystemFont"/>
              </a:rPr>
              <a:t> R, Farina F, Zani A, Dirven M, </a:t>
            </a:r>
            <a:r>
              <a:rPr lang="en-US" b="0" i="0" dirty="0" err="1">
                <a:solidFill>
                  <a:srgbClr val="212121"/>
                </a:solidFill>
                <a:effectLst/>
                <a:latin typeface="BlinkMacSystemFont"/>
              </a:rPr>
              <a:t>Smets</a:t>
            </a:r>
            <a:r>
              <a:rPr lang="en-US" b="0" i="0" dirty="0">
                <a:solidFill>
                  <a:srgbClr val="212121"/>
                </a:solidFill>
                <a:effectLst/>
                <a:latin typeface="BlinkMacSystemFont"/>
              </a:rPr>
              <a:t> P, </a:t>
            </a:r>
            <a:r>
              <a:rPr lang="en-US" b="0" i="0" dirty="0" err="1">
                <a:solidFill>
                  <a:srgbClr val="212121"/>
                </a:solidFill>
                <a:effectLst/>
                <a:latin typeface="BlinkMacSystemFont"/>
              </a:rPr>
              <a:t>Guglielmini</a:t>
            </a:r>
            <a:r>
              <a:rPr lang="en-US" b="0" i="0" dirty="0">
                <a:solidFill>
                  <a:srgbClr val="212121"/>
                </a:solidFill>
                <a:effectLst/>
                <a:latin typeface="BlinkMacSystemFont"/>
              </a:rPr>
              <a:t> C, Oliveira P, Di Marcello M, </a:t>
            </a:r>
            <a:r>
              <a:rPr lang="en-US" b="0" i="0" dirty="0" err="1">
                <a:solidFill>
                  <a:srgbClr val="212121"/>
                </a:solidFill>
                <a:effectLst/>
                <a:latin typeface="BlinkMacSystemFont"/>
              </a:rPr>
              <a:t>Porciello</a:t>
            </a:r>
            <a:r>
              <a:rPr lang="en-US" b="0" i="0" dirty="0">
                <a:solidFill>
                  <a:srgbClr val="212121"/>
                </a:solidFill>
                <a:effectLst/>
                <a:latin typeface="BlinkMacSystemFont"/>
              </a:rPr>
              <a:t> F, </a:t>
            </a:r>
            <a:r>
              <a:rPr lang="en-US" b="0" i="0" dirty="0" err="1">
                <a:solidFill>
                  <a:srgbClr val="212121"/>
                </a:solidFill>
                <a:effectLst/>
                <a:latin typeface="BlinkMacSystemFont"/>
              </a:rPr>
              <a:t>Crosara</a:t>
            </a:r>
            <a:r>
              <a:rPr lang="en-US" b="0" i="0" dirty="0">
                <a:solidFill>
                  <a:srgbClr val="212121"/>
                </a:solidFill>
                <a:effectLst/>
                <a:latin typeface="BlinkMacSystemFont"/>
              </a:rPr>
              <a:t> S, </a:t>
            </a:r>
            <a:r>
              <a:rPr lang="en-US" b="0" i="0" dirty="0" err="1">
                <a:solidFill>
                  <a:srgbClr val="212121"/>
                </a:solidFill>
                <a:effectLst/>
                <a:latin typeface="BlinkMacSystemFont"/>
              </a:rPr>
              <a:t>Ciaramella</a:t>
            </a:r>
            <a:r>
              <a:rPr lang="en-US" b="0" i="0" dirty="0">
                <a:solidFill>
                  <a:srgbClr val="212121"/>
                </a:solidFill>
                <a:effectLst/>
                <a:latin typeface="BlinkMacSystemFont"/>
              </a:rPr>
              <a:t> P, </a:t>
            </a:r>
            <a:r>
              <a:rPr lang="en-US" b="0" i="0" dirty="0" err="1">
                <a:solidFill>
                  <a:srgbClr val="212121"/>
                </a:solidFill>
                <a:effectLst/>
                <a:latin typeface="BlinkMacSystemFont"/>
              </a:rPr>
              <a:t>Piantedosi</a:t>
            </a:r>
            <a:r>
              <a:rPr lang="en-US" b="0" i="0" dirty="0">
                <a:solidFill>
                  <a:srgbClr val="212121"/>
                </a:solidFill>
                <a:effectLst/>
                <a:latin typeface="BlinkMacSystemFont"/>
              </a:rPr>
              <a:t> D, Smith S, </a:t>
            </a:r>
            <a:r>
              <a:rPr lang="en-US" b="0" i="0" dirty="0" err="1">
                <a:solidFill>
                  <a:srgbClr val="212121"/>
                </a:solidFill>
                <a:effectLst/>
                <a:latin typeface="BlinkMacSystemFont"/>
              </a:rPr>
              <a:t>Vannini</a:t>
            </a:r>
            <a:r>
              <a:rPr lang="en-US" b="0" i="0" dirty="0">
                <a:solidFill>
                  <a:srgbClr val="212121"/>
                </a:solidFill>
                <a:effectLst/>
                <a:latin typeface="BlinkMacSystemFont"/>
              </a:rPr>
              <a:t> S, </a:t>
            </a:r>
            <a:r>
              <a:rPr lang="en-US" b="0" i="0" dirty="0" err="1">
                <a:solidFill>
                  <a:srgbClr val="212121"/>
                </a:solidFill>
                <a:effectLst/>
                <a:latin typeface="BlinkMacSystemFont"/>
              </a:rPr>
              <a:t>Dall'Aglio</a:t>
            </a:r>
            <a:r>
              <a:rPr lang="en-US" b="0" i="0" dirty="0">
                <a:solidFill>
                  <a:srgbClr val="212121"/>
                </a:solidFill>
                <a:effectLst/>
                <a:latin typeface="BlinkMacSystemFont"/>
              </a:rPr>
              <a:t> E, Savarino P, </a:t>
            </a:r>
            <a:r>
              <a:rPr lang="en-US" b="0" i="0" dirty="0" err="1">
                <a:solidFill>
                  <a:srgbClr val="212121"/>
                </a:solidFill>
                <a:effectLst/>
                <a:latin typeface="BlinkMacSystemFont"/>
              </a:rPr>
              <a:t>Quintavalla</a:t>
            </a:r>
            <a:r>
              <a:rPr lang="en-US" b="0" i="0" dirty="0">
                <a:solidFill>
                  <a:srgbClr val="212121"/>
                </a:solidFill>
                <a:effectLst/>
                <a:latin typeface="BlinkMacSystemFont"/>
              </a:rPr>
              <a:t> C, </a:t>
            </a:r>
            <a:r>
              <a:rPr lang="en-US" b="0" i="0" dirty="0" err="1">
                <a:solidFill>
                  <a:srgbClr val="212121"/>
                </a:solidFill>
                <a:effectLst/>
                <a:latin typeface="BlinkMacSystemFont"/>
              </a:rPr>
              <a:t>Patteson</a:t>
            </a:r>
            <a:r>
              <a:rPr lang="en-US" b="0" i="0" dirty="0">
                <a:solidFill>
                  <a:srgbClr val="212121"/>
                </a:solidFill>
                <a:effectLst/>
                <a:latin typeface="BlinkMacSystemFont"/>
              </a:rPr>
              <a:t> M, Silva J, Locatelli C, Baron </a:t>
            </a:r>
            <a:r>
              <a:rPr lang="en-US" b="0" i="0" dirty="0" err="1">
                <a:solidFill>
                  <a:srgbClr val="212121"/>
                </a:solidFill>
                <a:effectLst/>
                <a:latin typeface="BlinkMacSystemFont"/>
              </a:rPr>
              <a:t>Toaldo</a:t>
            </a:r>
            <a:r>
              <a:rPr lang="en-US" b="0" i="0" dirty="0">
                <a:solidFill>
                  <a:srgbClr val="212121"/>
                </a:solidFill>
                <a:effectLst/>
                <a:latin typeface="BlinkMacSystemFont"/>
              </a:rPr>
              <a:t> M. </a:t>
            </a:r>
            <a:r>
              <a:rPr lang="en-US" b="0" i="0" dirty="0" err="1">
                <a:solidFill>
                  <a:srgbClr val="212121"/>
                </a:solidFill>
                <a:effectLst/>
                <a:latin typeface="BlinkMacSystemFont"/>
              </a:rPr>
              <a:t>DELay</a:t>
            </a:r>
            <a:r>
              <a:rPr lang="en-US" b="0" i="0" dirty="0">
                <a:solidFill>
                  <a:srgbClr val="212121"/>
                </a:solidFill>
                <a:effectLst/>
                <a:latin typeface="BlinkMacSystemFont"/>
              </a:rPr>
              <a:t> of Appearance of </a:t>
            </a:r>
            <a:r>
              <a:rPr lang="en-US" b="0" i="0" dirty="0" err="1">
                <a:solidFill>
                  <a:srgbClr val="212121"/>
                </a:solidFill>
                <a:effectLst/>
                <a:latin typeface="BlinkMacSystemFont"/>
              </a:rPr>
              <a:t>sYmptoms</a:t>
            </a:r>
            <a:r>
              <a:rPr lang="en-US" b="0" i="0" dirty="0">
                <a:solidFill>
                  <a:srgbClr val="212121"/>
                </a:solidFill>
                <a:effectLst/>
                <a:latin typeface="BlinkMacSystemFont"/>
              </a:rPr>
              <a:t> of Canine Degenerative Mitral Valve Disease Treated with Spironolactone and Benazepril: the DELAY Study. J Vet </a:t>
            </a:r>
            <a:r>
              <a:rPr lang="en-US" b="0" i="0" dirty="0" err="1">
                <a:solidFill>
                  <a:srgbClr val="212121"/>
                </a:solidFill>
                <a:effectLst/>
                <a:latin typeface="BlinkMacSystemFont"/>
              </a:rPr>
              <a:t>Cardiol</a:t>
            </a:r>
            <a:r>
              <a:rPr lang="en-US" b="0" i="0" dirty="0">
                <a:solidFill>
                  <a:srgbClr val="212121"/>
                </a:solidFill>
                <a:effectLst/>
                <a:latin typeface="BlinkMacSystemFont"/>
              </a:rPr>
              <a:t>. 2020 Feb;27:34-53. </a:t>
            </a:r>
            <a:r>
              <a:rPr lang="en-US" b="0" i="0" dirty="0" err="1">
                <a:solidFill>
                  <a:srgbClr val="212121"/>
                </a:solidFill>
                <a:effectLst/>
                <a:latin typeface="BlinkMacSystemFont"/>
              </a:rPr>
              <a:t>doi</a:t>
            </a:r>
            <a:r>
              <a:rPr lang="en-US" b="0" i="0" dirty="0">
                <a:solidFill>
                  <a:srgbClr val="212121"/>
                </a:solidFill>
                <a:effectLst/>
                <a:latin typeface="BlinkMacSystemFont"/>
              </a:rPr>
              <a:t>: 10.1016/j.jvc.2019.12.002. </a:t>
            </a:r>
            <a:r>
              <a:rPr lang="en-US" b="0" i="0" dirty="0" err="1">
                <a:solidFill>
                  <a:srgbClr val="212121"/>
                </a:solidFill>
                <a:effectLst/>
                <a:latin typeface="BlinkMacSystemFont"/>
              </a:rPr>
              <a:t>Epub</a:t>
            </a:r>
            <a:r>
              <a:rPr lang="en-US" b="0" i="0" dirty="0">
                <a:solidFill>
                  <a:srgbClr val="212121"/>
                </a:solidFill>
                <a:effectLst/>
                <a:latin typeface="BlinkMacSystemFont"/>
              </a:rPr>
              <a:t> 2020 Jan 10. PMID: 32032923.</a:t>
            </a:r>
          </a:p>
          <a:p>
            <a:r>
              <a:rPr lang="en-US" b="0" i="0" dirty="0">
                <a:solidFill>
                  <a:srgbClr val="212121"/>
                </a:solidFill>
                <a:effectLst/>
                <a:latin typeface="BlinkMacSystemFont"/>
              </a:rPr>
              <a:t>Coffman M, Guillot E, Blondel T, </a:t>
            </a:r>
            <a:r>
              <a:rPr lang="en-US" b="0" i="0" dirty="0" err="1">
                <a:solidFill>
                  <a:srgbClr val="212121"/>
                </a:solidFill>
                <a:effectLst/>
                <a:latin typeface="BlinkMacSystemFont"/>
              </a:rPr>
              <a:t>Garelli-Paar</a:t>
            </a:r>
            <a:r>
              <a:rPr lang="en-US" b="0" i="0" dirty="0">
                <a:solidFill>
                  <a:srgbClr val="212121"/>
                </a:solidFill>
                <a:effectLst/>
                <a:latin typeface="BlinkMacSystemFont"/>
              </a:rPr>
              <a:t> C, Feng S, </a:t>
            </a:r>
            <a:r>
              <a:rPr lang="en-US" b="0" i="0" dirty="0" err="1">
                <a:solidFill>
                  <a:srgbClr val="212121"/>
                </a:solidFill>
                <a:effectLst/>
                <a:latin typeface="BlinkMacSystemFont"/>
              </a:rPr>
              <a:t>Heartsill</a:t>
            </a:r>
            <a:r>
              <a:rPr lang="en-US" b="0" i="0" dirty="0">
                <a:solidFill>
                  <a:srgbClr val="212121"/>
                </a:solidFill>
                <a:effectLst/>
                <a:latin typeface="BlinkMacSystemFont"/>
              </a:rPr>
              <a:t> S, Atkins CE. Clinical efficacy of a benazepril and spironolactone combination in dogs with congestive heart failure due to myxomatous mitral valve disease: The </a:t>
            </a:r>
            <a:r>
              <a:rPr lang="en-US" b="0" i="0" dirty="0" err="1">
                <a:solidFill>
                  <a:srgbClr val="212121"/>
                </a:solidFill>
                <a:effectLst/>
                <a:latin typeface="BlinkMacSystemFont"/>
              </a:rPr>
              <a:t>BEnazepril</a:t>
            </a:r>
            <a:r>
              <a:rPr lang="en-US" b="0" i="0" dirty="0">
                <a:solidFill>
                  <a:srgbClr val="212121"/>
                </a:solidFill>
                <a:effectLst/>
                <a:latin typeface="BlinkMacSystemFont"/>
              </a:rPr>
              <a:t> Spironolactone </a:t>
            </a:r>
            <a:r>
              <a:rPr lang="en-US" b="0" i="0" dirty="0" err="1">
                <a:solidFill>
                  <a:srgbClr val="212121"/>
                </a:solidFill>
                <a:effectLst/>
                <a:latin typeface="BlinkMacSystemFont"/>
              </a:rPr>
              <a:t>STudy</a:t>
            </a:r>
            <a:r>
              <a:rPr lang="en-US" b="0" i="0" dirty="0">
                <a:solidFill>
                  <a:srgbClr val="212121"/>
                </a:solidFill>
                <a:effectLst/>
                <a:latin typeface="BlinkMacSystemFont"/>
              </a:rPr>
              <a:t> (BESST). J Vet Intern Med. 2021 Jul;35(4):1673-1687. </a:t>
            </a:r>
            <a:r>
              <a:rPr lang="en-US" b="0" i="0" dirty="0" err="1">
                <a:solidFill>
                  <a:srgbClr val="212121"/>
                </a:solidFill>
                <a:effectLst/>
                <a:latin typeface="BlinkMacSystemFont"/>
              </a:rPr>
              <a:t>doi</a:t>
            </a:r>
            <a:r>
              <a:rPr lang="en-US" b="0" i="0" dirty="0">
                <a:solidFill>
                  <a:srgbClr val="212121"/>
                </a:solidFill>
                <a:effectLst/>
                <a:latin typeface="BlinkMacSystemFont"/>
              </a:rPr>
              <a:t>: 10.1111/jvim.16155. </a:t>
            </a:r>
            <a:r>
              <a:rPr lang="en-US" b="0" i="0" dirty="0" err="1">
                <a:solidFill>
                  <a:srgbClr val="212121"/>
                </a:solidFill>
                <a:effectLst/>
                <a:latin typeface="BlinkMacSystemFont"/>
              </a:rPr>
              <a:t>Epub</a:t>
            </a:r>
            <a:r>
              <a:rPr lang="en-US" b="0" i="0" dirty="0">
                <a:solidFill>
                  <a:srgbClr val="212121"/>
                </a:solidFill>
                <a:effectLst/>
                <a:latin typeface="BlinkMacSystemFont"/>
              </a:rPr>
              <a:t> 2021 May 24. PMID: 34028078; PMCID: PMC8295662.</a:t>
            </a:r>
          </a:p>
          <a:p>
            <a:r>
              <a:rPr lang="en-US" b="0" i="0" dirty="0" err="1">
                <a:solidFill>
                  <a:srgbClr val="212121"/>
                </a:solidFill>
                <a:effectLst/>
                <a:latin typeface="BlinkMacSystemFont"/>
              </a:rPr>
              <a:t>Besche</a:t>
            </a:r>
            <a:r>
              <a:rPr lang="en-US" b="0" i="0" dirty="0">
                <a:solidFill>
                  <a:srgbClr val="212121"/>
                </a:solidFill>
                <a:effectLst/>
                <a:latin typeface="BlinkMacSystemFont"/>
              </a:rPr>
              <a:t> B, Blondel T, Guillot E, </a:t>
            </a:r>
            <a:r>
              <a:rPr lang="en-US" b="0" i="0" dirty="0" err="1">
                <a:solidFill>
                  <a:srgbClr val="212121"/>
                </a:solidFill>
                <a:effectLst/>
                <a:latin typeface="BlinkMacSystemFont"/>
              </a:rPr>
              <a:t>Garelli-Paar</a:t>
            </a:r>
            <a:r>
              <a:rPr lang="en-US" b="0" i="0" dirty="0">
                <a:solidFill>
                  <a:srgbClr val="212121"/>
                </a:solidFill>
                <a:effectLst/>
                <a:latin typeface="BlinkMacSystemFont"/>
              </a:rPr>
              <a:t> C, </a:t>
            </a:r>
            <a:r>
              <a:rPr lang="en-US" b="0" i="0" dirty="0" err="1">
                <a:solidFill>
                  <a:srgbClr val="212121"/>
                </a:solidFill>
                <a:effectLst/>
                <a:latin typeface="BlinkMacSystemFont"/>
              </a:rPr>
              <a:t>Oyama</a:t>
            </a:r>
            <a:r>
              <a:rPr lang="en-US" b="0" i="0" dirty="0">
                <a:solidFill>
                  <a:srgbClr val="212121"/>
                </a:solidFill>
                <a:effectLst/>
                <a:latin typeface="BlinkMacSystemFont"/>
              </a:rPr>
              <a:t> MA. Efficacy of oral </a:t>
            </a:r>
            <a:r>
              <a:rPr lang="en-US" b="0" i="0" dirty="0" err="1">
                <a:solidFill>
                  <a:srgbClr val="212121"/>
                </a:solidFill>
                <a:effectLst/>
                <a:latin typeface="BlinkMacSystemFont"/>
              </a:rPr>
              <a:t>torasemide</a:t>
            </a:r>
            <a:r>
              <a:rPr lang="en-US" b="0" i="0" dirty="0">
                <a:solidFill>
                  <a:srgbClr val="212121"/>
                </a:solidFill>
                <a:effectLst/>
                <a:latin typeface="BlinkMacSystemFont"/>
              </a:rPr>
              <a:t> in dogs with degenerative mitral valve disease and new onset congestive heart failure: The CARPODIEM study. J Vet Intern Med. 2020 Sep;34(5):1746-1758. </a:t>
            </a:r>
            <a:r>
              <a:rPr lang="en-US" b="0" i="0" dirty="0" err="1">
                <a:solidFill>
                  <a:srgbClr val="212121"/>
                </a:solidFill>
                <a:effectLst/>
                <a:latin typeface="BlinkMacSystemFont"/>
              </a:rPr>
              <a:t>doi</a:t>
            </a:r>
            <a:r>
              <a:rPr lang="en-US" b="0" i="0" dirty="0">
                <a:solidFill>
                  <a:srgbClr val="212121"/>
                </a:solidFill>
                <a:effectLst/>
                <a:latin typeface="BlinkMacSystemFont"/>
              </a:rPr>
              <a:t>: 10.1111/jvim.15864. </a:t>
            </a:r>
            <a:r>
              <a:rPr lang="en-US" b="0" i="0" dirty="0" err="1">
                <a:solidFill>
                  <a:srgbClr val="212121"/>
                </a:solidFill>
                <a:effectLst/>
                <a:latin typeface="BlinkMacSystemFont"/>
              </a:rPr>
              <a:t>Epub</a:t>
            </a:r>
            <a:r>
              <a:rPr lang="en-US" b="0" i="0" dirty="0">
                <a:solidFill>
                  <a:srgbClr val="212121"/>
                </a:solidFill>
                <a:effectLst/>
                <a:latin typeface="BlinkMacSystemFont"/>
              </a:rPr>
              <a:t> 2020 Aug 7. PMID: 32767627; PMCID: PMC7517836.</a:t>
            </a:r>
          </a:p>
          <a:p>
            <a:r>
              <a:rPr lang="en-US" b="0" i="0" dirty="0">
                <a:solidFill>
                  <a:srgbClr val="212121"/>
                </a:solidFill>
                <a:effectLst/>
                <a:latin typeface="BlinkMacSystemFont"/>
              </a:rPr>
              <a:t>Keene BW, Atkins CE, Bonagura JD, Fox PR, </a:t>
            </a:r>
            <a:r>
              <a:rPr lang="en-US" b="0" i="0" dirty="0" err="1">
                <a:solidFill>
                  <a:srgbClr val="212121"/>
                </a:solidFill>
                <a:effectLst/>
                <a:latin typeface="BlinkMacSystemFont"/>
              </a:rPr>
              <a:t>Häggström</a:t>
            </a:r>
            <a:r>
              <a:rPr lang="en-US" b="0" i="0" dirty="0">
                <a:solidFill>
                  <a:srgbClr val="212121"/>
                </a:solidFill>
                <a:effectLst/>
                <a:latin typeface="BlinkMacSystemFont"/>
              </a:rPr>
              <a:t> J, Fuentes VL, </a:t>
            </a:r>
            <a:r>
              <a:rPr lang="en-US" b="0" i="0" dirty="0" err="1">
                <a:solidFill>
                  <a:srgbClr val="212121"/>
                </a:solidFill>
                <a:effectLst/>
                <a:latin typeface="BlinkMacSystemFont"/>
              </a:rPr>
              <a:t>Oyama</a:t>
            </a:r>
            <a:r>
              <a:rPr lang="en-US" b="0" i="0" dirty="0">
                <a:solidFill>
                  <a:srgbClr val="212121"/>
                </a:solidFill>
                <a:effectLst/>
                <a:latin typeface="BlinkMacSystemFont"/>
              </a:rPr>
              <a:t> MA, Rush JE, </a:t>
            </a:r>
            <a:r>
              <a:rPr lang="en-US" b="0" i="0" dirty="0" err="1">
                <a:solidFill>
                  <a:srgbClr val="212121"/>
                </a:solidFill>
                <a:effectLst/>
                <a:latin typeface="BlinkMacSystemFont"/>
              </a:rPr>
              <a:t>Stepien</a:t>
            </a:r>
            <a:r>
              <a:rPr lang="en-US" b="0" i="0" dirty="0">
                <a:solidFill>
                  <a:srgbClr val="212121"/>
                </a:solidFill>
                <a:effectLst/>
                <a:latin typeface="BlinkMacSystemFont"/>
              </a:rPr>
              <a:t> R, </a:t>
            </a:r>
            <a:r>
              <a:rPr lang="en-US" b="0" i="0" dirty="0" err="1">
                <a:solidFill>
                  <a:srgbClr val="212121"/>
                </a:solidFill>
                <a:effectLst/>
                <a:latin typeface="BlinkMacSystemFont"/>
              </a:rPr>
              <a:t>Uechi</a:t>
            </a:r>
            <a:r>
              <a:rPr lang="en-US" b="0" i="0" dirty="0">
                <a:solidFill>
                  <a:srgbClr val="212121"/>
                </a:solidFill>
                <a:effectLst/>
                <a:latin typeface="BlinkMacSystemFont"/>
              </a:rPr>
              <a:t> M. ACVIM consensus guidelines for the diagnosis and treatment of myxomatous mitral valve disease in dogs. J Vet Intern Med. 2019 May;33(3):1127-1140. </a:t>
            </a:r>
            <a:r>
              <a:rPr lang="en-US" b="0" i="0" dirty="0" err="1">
                <a:solidFill>
                  <a:srgbClr val="212121"/>
                </a:solidFill>
                <a:effectLst/>
                <a:latin typeface="BlinkMacSystemFont"/>
              </a:rPr>
              <a:t>doi</a:t>
            </a:r>
            <a:r>
              <a:rPr lang="en-US" b="0" i="0" dirty="0">
                <a:solidFill>
                  <a:srgbClr val="212121"/>
                </a:solidFill>
                <a:effectLst/>
                <a:latin typeface="BlinkMacSystemFont"/>
              </a:rPr>
              <a:t>: 10.1111/jvim.15488. </a:t>
            </a:r>
            <a:r>
              <a:rPr lang="en-US" b="0" i="0" dirty="0" err="1">
                <a:solidFill>
                  <a:srgbClr val="212121"/>
                </a:solidFill>
                <a:effectLst/>
                <a:latin typeface="BlinkMacSystemFont"/>
              </a:rPr>
              <a:t>Epub</a:t>
            </a:r>
            <a:r>
              <a:rPr lang="en-US" b="0" i="0" dirty="0">
                <a:solidFill>
                  <a:srgbClr val="212121"/>
                </a:solidFill>
                <a:effectLst/>
                <a:latin typeface="BlinkMacSystemFont"/>
              </a:rPr>
              <a:t> 2019 Apr 11. PMID: 30974015; PMCID: PMC6524084.</a:t>
            </a:r>
            <a:endParaRPr lang="en-US" dirty="0"/>
          </a:p>
        </p:txBody>
      </p:sp>
    </p:spTree>
    <p:extLst>
      <p:ext uri="{BB962C8B-B14F-4D97-AF65-F5344CB8AC3E}">
        <p14:creationId xmlns:p14="http://schemas.microsoft.com/office/powerpoint/2010/main" val="38580431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419501C6-F015-4273-AF88-E0F6C85389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CA677DB7-5829-45BD-9754-5EC484CC42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4654296"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09D1CCB-E4DC-457A-9D9D-CDB9D86A1DA6}"/>
              </a:ext>
            </a:extLst>
          </p:cNvPr>
          <p:cNvSpPr>
            <a:spLocks noGrp="1"/>
          </p:cNvSpPr>
          <p:nvPr>
            <p:ph type="title"/>
          </p:nvPr>
        </p:nvSpPr>
        <p:spPr>
          <a:xfrm>
            <a:off x="672890" y="2404872"/>
            <a:ext cx="3716229" cy="1984248"/>
          </a:xfrm>
          <a:prstGeom prst="ellipse">
            <a:avLst/>
          </a:prstGeom>
        </p:spPr>
        <p:txBody>
          <a:bodyPr vert="horz" lIns="274320" tIns="182880" rIns="274320" bIns="182880" rtlCol="0" anchor="ctr" anchorCtr="1">
            <a:normAutofit fontScale="90000"/>
          </a:bodyPr>
          <a:lstStyle/>
          <a:p>
            <a:r>
              <a:rPr lang="en-US" dirty="0"/>
              <a:t>Frank starling mechanism</a:t>
            </a:r>
          </a:p>
        </p:txBody>
      </p:sp>
      <p:pic>
        <p:nvPicPr>
          <p:cNvPr id="7" name="Picture 2">
            <a:extLst>
              <a:ext uri="{FF2B5EF4-FFF2-40B4-BE49-F238E27FC236}">
                <a16:creationId xmlns:a16="http://schemas.microsoft.com/office/drawing/2014/main" id="{3A134730-CD6C-40E5-B3CF-FB1637F759F2}"/>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5327187" y="640080"/>
            <a:ext cx="6191922" cy="52631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05417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7" name="Rectangle 136">
            <a:extLst>
              <a:ext uri="{FF2B5EF4-FFF2-40B4-BE49-F238E27FC236}">
                <a16:creationId xmlns:a16="http://schemas.microsoft.com/office/drawing/2014/main" id="{419501C6-F015-4273-AF88-E0F6C85389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Rectangle 138">
            <a:extLst>
              <a:ext uri="{FF2B5EF4-FFF2-40B4-BE49-F238E27FC236}">
                <a16:creationId xmlns:a16="http://schemas.microsoft.com/office/drawing/2014/main" id="{CA677DB7-5829-45BD-9754-5EC484CC42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4654296"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34D4923-4CFD-477F-B53D-516888AEE5D8}"/>
              </a:ext>
            </a:extLst>
          </p:cNvPr>
          <p:cNvSpPr>
            <a:spLocks noGrp="1"/>
          </p:cNvSpPr>
          <p:nvPr>
            <p:ph type="title"/>
          </p:nvPr>
        </p:nvSpPr>
        <p:spPr>
          <a:xfrm>
            <a:off x="804672" y="2404872"/>
            <a:ext cx="3044950" cy="1627792"/>
          </a:xfrm>
        </p:spPr>
        <p:txBody>
          <a:bodyPr vert="horz" lIns="274320" tIns="182880" rIns="274320" bIns="182880" rtlCol="0" anchor="ctr" anchorCtr="1">
            <a:normAutofit/>
          </a:bodyPr>
          <a:lstStyle/>
          <a:p>
            <a:r>
              <a:rPr lang="en-US" dirty="0"/>
              <a:t>Calcium</a:t>
            </a:r>
            <a:br>
              <a:rPr lang="en-US" dirty="0"/>
            </a:br>
            <a:r>
              <a:rPr lang="en-US" dirty="0"/>
              <a:t>ions </a:t>
            </a:r>
          </a:p>
        </p:txBody>
      </p:sp>
      <p:pic>
        <p:nvPicPr>
          <p:cNvPr id="1028" name="Picture 4">
            <a:extLst>
              <a:ext uri="{FF2B5EF4-FFF2-40B4-BE49-F238E27FC236}">
                <a16:creationId xmlns:a16="http://schemas.microsoft.com/office/drawing/2014/main" id="{A21FDABC-2788-4C56-84B5-C11A61FEAD50}"/>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5294376" y="1150245"/>
            <a:ext cx="6257544" cy="46737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43974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A8285B-F381-4041-84C8-0E1ED6B2FAA1}"/>
              </a:ext>
            </a:extLst>
          </p:cNvPr>
          <p:cNvSpPr>
            <a:spLocks noGrp="1"/>
          </p:cNvSpPr>
          <p:nvPr>
            <p:ph type="title"/>
          </p:nvPr>
        </p:nvSpPr>
        <p:spPr/>
        <p:txBody>
          <a:bodyPr/>
          <a:lstStyle/>
          <a:p>
            <a:r>
              <a:rPr lang="en-US" dirty="0"/>
              <a:t>hemodynamics</a:t>
            </a:r>
          </a:p>
        </p:txBody>
      </p:sp>
      <p:sp>
        <p:nvSpPr>
          <p:cNvPr id="3" name="Content Placeholder 2">
            <a:extLst>
              <a:ext uri="{FF2B5EF4-FFF2-40B4-BE49-F238E27FC236}">
                <a16:creationId xmlns:a16="http://schemas.microsoft.com/office/drawing/2014/main" id="{4870A7E9-38AE-4893-B66F-B3DC4C6BDEAA}"/>
              </a:ext>
            </a:extLst>
          </p:cNvPr>
          <p:cNvSpPr>
            <a:spLocks noGrp="1"/>
          </p:cNvSpPr>
          <p:nvPr>
            <p:ph idx="1"/>
          </p:nvPr>
        </p:nvSpPr>
        <p:spPr/>
        <p:txBody>
          <a:bodyPr/>
          <a:lstStyle/>
          <a:p>
            <a:r>
              <a:rPr lang="en-US" dirty="0"/>
              <a:t>Cardiac output </a:t>
            </a:r>
            <a:r>
              <a:rPr lang="en-US" dirty="0">
                <a:sym typeface="Wingdings" panose="05000000000000000000" pitchFamily="2" charset="2"/>
              </a:rPr>
              <a:t> normal to decreased</a:t>
            </a:r>
          </a:p>
          <a:p>
            <a:r>
              <a:rPr lang="en-US" dirty="0">
                <a:sym typeface="Wingdings" panose="05000000000000000000" pitchFamily="2" charset="2"/>
              </a:rPr>
              <a:t>Arterial blood pressure normal to decreased </a:t>
            </a:r>
          </a:p>
          <a:p>
            <a:r>
              <a:rPr lang="en-US" dirty="0">
                <a:sym typeface="Wingdings" panose="05000000000000000000" pitchFamily="2" charset="2"/>
              </a:rPr>
              <a:t>Vascular resistance  increased</a:t>
            </a:r>
          </a:p>
          <a:p>
            <a:r>
              <a:rPr lang="en-US" dirty="0">
                <a:sym typeface="Wingdings" panose="05000000000000000000" pitchFamily="2" charset="2"/>
              </a:rPr>
              <a:t>CVP increased </a:t>
            </a:r>
          </a:p>
          <a:p>
            <a:r>
              <a:rPr lang="en-US" dirty="0">
                <a:sym typeface="Wingdings" panose="05000000000000000000" pitchFamily="2" charset="2"/>
              </a:rPr>
              <a:t>Pulmonary artery pressure increased (L-CHF)</a:t>
            </a:r>
            <a:endParaRPr lang="en-US" dirty="0"/>
          </a:p>
        </p:txBody>
      </p:sp>
    </p:spTree>
    <p:extLst>
      <p:ext uri="{BB962C8B-B14F-4D97-AF65-F5344CB8AC3E}">
        <p14:creationId xmlns:p14="http://schemas.microsoft.com/office/powerpoint/2010/main" val="39557268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969359-D357-45DD-9A40-74929D753643}"/>
              </a:ext>
            </a:extLst>
          </p:cNvPr>
          <p:cNvSpPr>
            <a:spLocks noGrp="1"/>
          </p:cNvSpPr>
          <p:nvPr>
            <p:ph type="title"/>
          </p:nvPr>
        </p:nvSpPr>
        <p:spPr/>
        <p:txBody>
          <a:bodyPr/>
          <a:lstStyle/>
          <a:p>
            <a:r>
              <a:rPr lang="en-US" dirty="0"/>
              <a:t>Compensation</a:t>
            </a:r>
          </a:p>
        </p:txBody>
      </p:sp>
      <p:sp>
        <p:nvSpPr>
          <p:cNvPr id="3" name="Content Placeholder 2">
            <a:extLst>
              <a:ext uri="{FF2B5EF4-FFF2-40B4-BE49-F238E27FC236}">
                <a16:creationId xmlns:a16="http://schemas.microsoft.com/office/drawing/2014/main" id="{AA2F8457-5EA0-4418-9425-4FFE3520F0DD}"/>
              </a:ext>
            </a:extLst>
          </p:cNvPr>
          <p:cNvSpPr>
            <a:spLocks noGrp="1"/>
          </p:cNvSpPr>
          <p:nvPr>
            <p:ph idx="1"/>
          </p:nvPr>
        </p:nvSpPr>
        <p:spPr/>
        <p:txBody>
          <a:bodyPr/>
          <a:lstStyle/>
          <a:p>
            <a:r>
              <a:rPr lang="en-US" dirty="0"/>
              <a:t>Chronic activation to support CO and BP: </a:t>
            </a:r>
          </a:p>
          <a:p>
            <a:pPr marL="342900" indent="-342900">
              <a:buAutoNum type="arabicPeriod"/>
            </a:pPr>
            <a:r>
              <a:rPr lang="en-US" dirty="0"/>
              <a:t>Sodium retention</a:t>
            </a:r>
          </a:p>
          <a:p>
            <a:pPr marL="342900" indent="-342900">
              <a:buAutoNum type="arabicPeriod"/>
            </a:pPr>
            <a:r>
              <a:rPr lang="en-US" dirty="0"/>
              <a:t> Arterial and venous constriction</a:t>
            </a:r>
          </a:p>
          <a:p>
            <a:pPr marL="342900" indent="-342900">
              <a:buAutoNum type="arabicPeriod"/>
            </a:pPr>
            <a:r>
              <a:rPr lang="en-US" dirty="0"/>
              <a:t>Diverting blood flow away from skeletal muscle, skin, GIT and kidneys</a:t>
            </a:r>
          </a:p>
          <a:p>
            <a:pPr marL="342900" indent="-342900">
              <a:buAutoNum type="arabicPeriod"/>
            </a:pPr>
            <a:r>
              <a:rPr lang="en-US" dirty="0"/>
              <a:t>Activation of inflammatory and growth promoting systems </a:t>
            </a:r>
          </a:p>
          <a:p>
            <a:pPr marL="0" indent="0">
              <a:buNone/>
            </a:pPr>
            <a:endParaRPr lang="en-US" dirty="0"/>
          </a:p>
          <a:p>
            <a:pPr marL="342900" indent="-342900">
              <a:buAutoNum type="arabicPeriod"/>
            </a:pPr>
            <a:endParaRPr lang="en-US" dirty="0"/>
          </a:p>
        </p:txBody>
      </p:sp>
    </p:spTree>
    <p:extLst>
      <p:ext uri="{BB962C8B-B14F-4D97-AF65-F5344CB8AC3E}">
        <p14:creationId xmlns:p14="http://schemas.microsoft.com/office/powerpoint/2010/main" val="30558946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4807F8-8B1A-4C85-9FD2-4AB99157B04C}"/>
              </a:ext>
            </a:extLst>
          </p:cNvPr>
          <p:cNvSpPr>
            <a:spLocks noGrp="1"/>
          </p:cNvSpPr>
          <p:nvPr>
            <p:ph type="title"/>
          </p:nvPr>
        </p:nvSpPr>
        <p:spPr/>
        <p:txBody>
          <a:bodyPr/>
          <a:lstStyle/>
          <a:p>
            <a:r>
              <a:rPr lang="en-US" dirty="0"/>
              <a:t>SNS</a:t>
            </a:r>
          </a:p>
        </p:txBody>
      </p:sp>
      <p:sp>
        <p:nvSpPr>
          <p:cNvPr id="3" name="Content Placeholder 2">
            <a:extLst>
              <a:ext uri="{FF2B5EF4-FFF2-40B4-BE49-F238E27FC236}">
                <a16:creationId xmlns:a16="http://schemas.microsoft.com/office/drawing/2014/main" id="{54775514-318B-4C9B-81EC-482793E1E1D9}"/>
              </a:ext>
            </a:extLst>
          </p:cNvPr>
          <p:cNvSpPr>
            <a:spLocks noGrp="1"/>
          </p:cNvSpPr>
          <p:nvPr>
            <p:ph idx="1"/>
          </p:nvPr>
        </p:nvSpPr>
        <p:spPr/>
        <p:txBody>
          <a:bodyPr>
            <a:normAutofit/>
          </a:bodyPr>
          <a:lstStyle/>
          <a:p>
            <a:r>
              <a:rPr lang="en-US" dirty="0"/>
              <a:t>Plasma catecholamines release when CO and BP are low</a:t>
            </a:r>
          </a:p>
          <a:p>
            <a:r>
              <a:rPr lang="en-US" dirty="0"/>
              <a:t>Norepinephrine and epinephrine increase heart rate, cardiac output, contractility and increased blood flow to vital centers</a:t>
            </a:r>
          </a:p>
          <a:p>
            <a:r>
              <a:rPr lang="en-US" dirty="0">
                <a:sym typeface="Wingdings" panose="05000000000000000000" pitchFamily="2" charset="2"/>
              </a:rPr>
              <a:t>In animals with heart disease, venous constriction leads to increased venous return (preload  increased venous pressures  congestion </a:t>
            </a:r>
          </a:p>
          <a:p>
            <a:r>
              <a:rPr lang="en-US" dirty="0"/>
              <a:t>Chronic activation leads to adrenergic receptor downregulation, persistent tachycardia, increased myocardial oxygen demand, and myocyte necrosis and </a:t>
            </a:r>
            <a:r>
              <a:rPr lang="en-US" dirty="0">
                <a:sym typeface="Wingdings" panose="05000000000000000000" pitchFamily="2" charset="2"/>
              </a:rPr>
              <a:t>cardiac and vascular remodeling </a:t>
            </a:r>
          </a:p>
          <a:p>
            <a:r>
              <a:rPr lang="en-US" dirty="0">
                <a:sym typeface="Wingdings" panose="05000000000000000000" pitchFamily="2" charset="2"/>
              </a:rPr>
              <a:t>Also stimulates RAAS</a:t>
            </a:r>
          </a:p>
          <a:p>
            <a:pPr marL="0" indent="0">
              <a:buNone/>
            </a:pPr>
            <a:endParaRPr lang="en-US" dirty="0"/>
          </a:p>
        </p:txBody>
      </p:sp>
    </p:spTree>
    <p:extLst>
      <p:ext uri="{BB962C8B-B14F-4D97-AF65-F5344CB8AC3E}">
        <p14:creationId xmlns:p14="http://schemas.microsoft.com/office/powerpoint/2010/main" val="491666056"/>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700C8F1EDDDCA43912C9CD33B6C7633" ma:contentTypeVersion="7" ma:contentTypeDescription="Create a new document." ma:contentTypeScope="" ma:versionID="b070b19b344de9603044624af3c05299">
  <xsd:schema xmlns:xsd="http://www.w3.org/2001/XMLSchema" xmlns:xs="http://www.w3.org/2001/XMLSchema" xmlns:p="http://schemas.microsoft.com/office/2006/metadata/properties" xmlns:ns3="eead8066-1649-4026-958d-e71beebcb467" xmlns:ns4="ad34b622-fec7-45b7-8ac0-b0014bf39edb" targetNamespace="http://schemas.microsoft.com/office/2006/metadata/properties" ma:root="true" ma:fieldsID="a15abe94151def81fc51d1cf537d34c6" ns3:_="" ns4:_="">
    <xsd:import namespace="eead8066-1649-4026-958d-e71beebcb467"/>
    <xsd:import namespace="ad34b622-fec7-45b7-8ac0-b0014bf39edb"/>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ead8066-1649-4026-958d-e71beebcb46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d34b622-fec7-45b7-8ac0-b0014bf39edb"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61F6A88-EB58-4254-BAA3-C94E18B4337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ead8066-1649-4026-958d-e71beebcb467"/>
    <ds:schemaRef ds:uri="ad34b622-fec7-45b7-8ac0-b0014bf39ed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EBFF711-BDD5-49C5-9B17-F90FA21A2A5E}">
  <ds:schemaRefs>
    <ds:schemaRef ds:uri="eead8066-1649-4026-958d-e71beebcb467"/>
    <ds:schemaRef ds:uri="http://schemas.microsoft.com/office/2006/documentManagement/types"/>
    <ds:schemaRef ds:uri="http://purl.org/dc/elements/1.1/"/>
    <ds:schemaRef ds:uri="http://schemas.microsoft.com/office/2006/metadata/properties"/>
    <ds:schemaRef ds:uri="ad34b622-fec7-45b7-8ac0-b0014bf39edb"/>
    <ds:schemaRef ds:uri="http://purl.org/dc/terms/"/>
    <ds:schemaRef ds:uri="http://schemas.openxmlformats.org/package/2006/metadata/core-properties"/>
    <ds:schemaRef ds:uri="http://purl.org/dc/dcmitype/"/>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FE101920-547B-4667-BBD6-DBC3D5DCD6B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{FAA0347F-5192-49BE-A466-803E67787C9B}tf10001115</Template>
  <TotalTime>6962</TotalTime>
  <Words>4159</Words>
  <Application>Microsoft Office PowerPoint</Application>
  <PresentationFormat>Widescreen</PresentationFormat>
  <Paragraphs>260</Paragraphs>
  <Slides>45</Slides>
  <Notes>16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45</vt:i4>
      </vt:variant>
    </vt:vector>
  </HeadingPairs>
  <TitlesOfParts>
    <vt:vector size="54" baseType="lpstr">
      <vt:lpstr>Arial</vt:lpstr>
      <vt:lpstr>BlinkMacSystemFont</vt:lpstr>
      <vt:lpstr>Calibri</vt:lpstr>
      <vt:lpstr>Franklin Gothic Book</vt:lpstr>
      <vt:lpstr>Gill Sans MT</vt:lpstr>
      <vt:lpstr>NexusSerif</vt:lpstr>
      <vt:lpstr>Open Sans</vt:lpstr>
      <vt:lpstr>Times New Roman</vt:lpstr>
      <vt:lpstr>Parcel</vt:lpstr>
      <vt:lpstr>heart failure</vt:lpstr>
      <vt:lpstr>Definition</vt:lpstr>
      <vt:lpstr>HEART Failure</vt:lpstr>
      <vt:lpstr>Causes of heart failure</vt:lpstr>
      <vt:lpstr>Frank starling mechanism</vt:lpstr>
      <vt:lpstr>Calcium ions </vt:lpstr>
      <vt:lpstr>hemodynamics</vt:lpstr>
      <vt:lpstr>Compensation</vt:lpstr>
      <vt:lpstr>SNS</vt:lpstr>
      <vt:lpstr>RAAS</vt:lpstr>
      <vt:lpstr>RAAS</vt:lpstr>
      <vt:lpstr>Natriuretic peptides</vt:lpstr>
      <vt:lpstr>Natriuretic Peptides</vt:lpstr>
      <vt:lpstr>Endothelin</vt:lpstr>
      <vt:lpstr>AVP</vt:lpstr>
      <vt:lpstr>PowerPoint Presentation</vt:lpstr>
      <vt:lpstr>Cardiac remodeling</vt:lpstr>
      <vt:lpstr>PowerPoint Presentation</vt:lpstr>
      <vt:lpstr>Stage C and D</vt:lpstr>
      <vt:lpstr>Common Signs</vt:lpstr>
      <vt:lpstr>Diagnostics</vt:lpstr>
      <vt:lpstr>Biomarkers </vt:lpstr>
      <vt:lpstr>Biomarkers</vt:lpstr>
      <vt:lpstr>Medications</vt:lpstr>
      <vt:lpstr>Positive ionotropes</vt:lpstr>
      <vt:lpstr>Positive ionotropes</vt:lpstr>
      <vt:lpstr>Positive ionotropes</vt:lpstr>
      <vt:lpstr>Positive ionotropes</vt:lpstr>
      <vt:lpstr>Diuretics</vt:lpstr>
      <vt:lpstr>Diuretics</vt:lpstr>
      <vt:lpstr>Diuretics</vt:lpstr>
      <vt:lpstr>Vasodilators</vt:lpstr>
      <vt:lpstr>Vasodilators</vt:lpstr>
      <vt:lpstr>Vasodilators</vt:lpstr>
      <vt:lpstr>vasodilators</vt:lpstr>
      <vt:lpstr>Beta blockers</vt:lpstr>
      <vt:lpstr>Anti thrombotics </vt:lpstr>
      <vt:lpstr>Medication recs</vt:lpstr>
      <vt:lpstr>Medication recs</vt:lpstr>
      <vt:lpstr>Typical In hospital Therapy</vt:lpstr>
      <vt:lpstr>prognosis</vt:lpstr>
      <vt:lpstr>references</vt:lpstr>
      <vt:lpstr>references</vt:lpstr>
      <vt:lpstr>References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Congestive heart failure</dc:title>
  <dc:creator>Samantha Davis</dc:creator>
  <cp:lastModifiedBy>Samantha Davis</cp:lastModifiedBy>
  <cp:revision>6</cp:revision>
  <dcterms:created xsi:type="dcterms:W3CDTF">2022-02-11T15:24:56Z</dcterms:created>
  <dcterms:modified xsi:type="dcterms:W3CDTF">2022-02-17T20:53:15Z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0x0101000700C8F1EDDDCA43912C9CD33B6C7633</vt:lpwstr>
  </property>
</Properties>
</file>