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0"/>
  </p:notesMasterIdLst>
  <p:handoutMasterIdLst>
    <p:handoutMasterId r:id="rId41"/>
  </p:handoutMasterIdLst>
  <p:sldIdLst>
    <p:sldId id="256" r:id="rId5"/>
    <p:sldId id="277" r:id="rId6"/>
    <p:sldId id="264" r:id="rId7"/>
    <p:sldId id="268" r:id="rId8"/>
    <p:sldId id="262" r:id="rId9"/>
    <p:sldId id="258" r:id="rId10"/>
    <p:sldId id="263" r:id="rId11"/>
    <p:sldId id="291" r:id="rId12"/>
    <p:sldId id="290" r:id="rId13"/>
    <p:sldId id="292" r:id="rId14"/>
    <p:sldId id="279" r:id="rId15"/>
    <p:sldId id="294" r:id="rId16"/>
    <p:sldId id="295" r:id="rId17"/>
    <p:sldId id="296" r:id="rId18"/>
    <p:sldId id="297" r:id="rId19"/>
    <p:sldId id="298" r:id="rId20"/>
    <p:sldId id="278" r:id="rId21"/>
    <p:sldId id="299" r:id="rId22"/>
    <p:sldId id="300" r:id="rId23"/>
    <p:sldId id="301" r:id="rId24"/>
    <p:sldId id="302" r:id="rId25"/>
    <p:sldId id="271" r:id="rId26"/>
    <p:sldId id="303" r:id="rId27"/>
    <p:sldId id="287" r:id="rId28"/>
    <p:sldId id="304" r:id="rId29"/>
    <p:sldId id="306" r:id="rId30"/>
    <p:sldId id="307" r:id="rId31"/>
    <p:sldId id="308" r:id="rId32"/>
    <p:sldId id="309" r:id="rId33"/>
    <p:sldId id="310" r:id="rId34"/>
    <p:sldId id="311" r:id="rId35"/>
    <p:sldId id="312" r:id="rId36"/>
    <p:sldId id="313" r:id="rId37"/>
    <p:sldId id="275" r:id="rId38"/>
    <p:sldId id="27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92" userDrawn="1">
          <p15:clr>
            <a:srgbClr val="A4A3A4"/>
          </p15:clr>
        </p15:guide>
        <p15:guide id="2" pos="3144" userDrawn="1">
          <p15:clr>
            <a:srgbClr val="A4A3A4"/>
          </p15:clr>
        </p15:guide>
        <p15:guide id="3" orient="horz" pos="9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1F6B2A-592E-41D6-A2F1-8DD33EABB17D}" v="31" dt="2021-10-21T17:06:08.6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3" autoAdjust="0"/>
    <p:restoredTop sz="75114" autoAdjust="0"/>
  </p:normalViewPr>
  <p:slideViewPr>
    <p:cSldViewPr snapToGrid="0">
      <p:cViewPr>
        <p:scale>
          <a:sx n="74" d="100"/>
          <a:sy n="74" d="100"/>
        </p:scale>
        <p:origin x="656" y="64"/>
      </p:cViewPr>
      <p:guideLst>
        <p:guide orient="horz" pos="792"/>
        <p:guide pos="3144"/>
        <p:guide orient="horz" pos="960"/>
      </p:guideLst>
    </p:cSldViewPr>
  </p:slideViewPr>
  <p:notesTextViewPr>
    <p:cViewPr>
      <p:scale>
        <a:sx n="1" d="1"/>
        <a:sy n="1" d="1"/>
      </p:scale>
      <p:origin x="0" y="0"/>
    </p:cViewPr>
  </p:notesTextViewPr>
  <p:sorterViewPr>
    <p:cViewPr varScale="1">
      <p:scale>
        <a:sx n="1" d="1"/>
        <a:sy n="1" d="1"/>
      </p:scale>
      <p:origin x="0" y="0"/>
    </p:cViewPr>
  </p:sorterViewPr>
  <p:notesViewPr>
    <p:cSldViewPr snapToGrid="0" showGuides="1">
      <p:cViewPr varScale="1">
        <p:scale>
          <a:sx n="48" d="100"/>
          <a:sy n="48" d="100"/>
        </p:scale>
        <p:origin x="1836"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AE72A9-67A2-4FB1-BBF6-740F2C2EAA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27B748C-466C-45D8-970C-D4FB4FE80CD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58ABBF3-49A8-4B3F-9773-22E67695BB12}" type="datetimeFigureOut">
              <a:rPr lang="en-US" smtClean="0"/>
              <a:t>10/16/2021</a:t>
            </a:fld>
            <a:endParaRPr lang="en-US" dirty="0"/>
          </a:p>
        </p:txBody>
      </p:sp>
      <p:sp>
        <p:nvSpPr>
          <p:cNvPr id="4" name="Footer Placeholder 3">
            <a:extLst>
              <a:ext uri="{FF2B5EF4-FFF2-40B4-BE49-F238E27FC236}">
                <a16:creationId xmlns:a16="http://schemas.microsoft.com/office/drawing/2014/main" id="{EAA8C23F-271A-4B7C-87EC-108046165C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3E7ABF6-4152-4126-AC20-23B44A3111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EB6193-5AA7-489B-8575-00593FC261DE}" type="slidenum">
              <a:rPr lang="en-US" smtClean="0"/>
              <a:t>‹#›</a:t>
            </a:fld>
            <a:endParaRPr lang="en-US" dirty="0"/>
          </a:p>
        </p:txBody>
      </p:sp>
    </p:spTree>
    <p:extLst>
      <p:ext uri="{BB962C8B-B14F-4D97-AF65-F5344CB8AC3E}">
        <p14:creationId xmlns:p14="http://schemas.microsoft.com/office/powerpoint/2010/main" val="1305405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4AAC2B-A50D-4386-849A-6B59FB991B4C}" type="datetimeFigureOut">
              <a:rPr lang="en-US" smtClean="0"/>
              <a:t>10/16/2021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895658-EA1F-4910-80AB-4DA76E167475}" type="slidenum">
              <a:rPr lang="en-US" smtClean="0"/>
              <a:t>‹#›</a:t>
            </a:fld>
            <a:endParaRPr lang="en-US" dirty="0"/>
          </a:p>
        </p:txBody>
      </p:sp>
    </p:spTree>
    <p:extLst>
      <p:ext uri="{BB962C8B-B14F-4D97-AF65-F5344CB8AC3E}">
        <p14:creationId xmlns:p14="http://schemas.microsoft.com/office/powerpoint/2010/main" val="3414773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Today I am going to be covering the ACVIM consensus statement on what support there is in veterinary medicine on the use of gastrointestinal protectants in dogs and cats. This consensus statement was published in 2018. </a:t>
            </a:r>
          </a:p>
        </p:txBody>
      </p:sp>
      <p:sp>
        <p:nvSpPr>
          <p:cNvPr id="4" name="Slide Number Placeholder 3"/>
          <p:cNvSpPr>
            <a:spLocks noGrp="1"/>
          </p:cNvSpPr>
          <p:nvPr>
            <p:ph type="sldNum" sz="quarter" idx="5"/>
          </p:nvPr>
        </p:nvSpPr>
        <p:spPr/>
        <p:txBody>
          <a:bodyPr/>
          <a:lstStyle/>
          <a:p>
            <a:fld id="{10895658-EA1F-4910-80AB-4DA76E167475}" type="slidenum">
              <a:rPr lang="en-US" smtClean="0"/>
              <a:t>1</a:t>
            </a:fld>
            <a:endParaRPr lang="en-US" dirty="0"/>
          </a:p>
        </p:txBody>
      </p:sp>
    </p:spTree>
    <p:extLst>
      <p:ext uri="{BB962C8B-B14F-4D97-AF65-F5344CB8AC3E}">
        <p14:creationId xmlns:p14="http://schemas.microsoft.com/office/powerpoint/2010/main" val="572939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this consensus statement, the authors concluded that there was no evidence in dogs and cats to show that one PPI is clinically more effective than another for the treatment of GUE in dogs and cats. However, there was a more recent study that was published out of JVIM that compared famotidine, esomeprazole, and pantoprazole that concluded that a famotidine CRI and esomeprazole were superior at acid suppression compared to pantoprazole. Dogs received pantoprazole or esomeprazole at 1 mg/kg IV q12h and famotidine with a loading dose of 1 mg/kg followed by 8 mg/kg IV CRI daily for 3 consecutive days. The intragastric pH was recorded at baseline and for 72 hours of treatment. The mean pH and the mean percentage time (MPT) the intragastric pH was ≥3 or ≥4 were compared among and within treatment groups. They found that there was significant increases in mean pH was noted over time with all 3 treatments. Only esomeprazole and famotidine CRI achieved the goals established for the treatment of gastroduodenal ulceration in people. The clinical significance of these results is not known at this time. </a:t>
            </a:r>
          </a:p>
        </p:txBody>
      </p:sp>
      <p:sp>
        <p:nvSpPr>
          <p:cNvPr id="4" name="Slide Number Placeholder 3"/>
          <p:cNvSpPr>
            <a:spLocks noGrp="1"/>
          </p:cNvSpPr>
          <p:nvPr>
            <p:ph type="sldNum" sz="quarter" idx="5"/>
          </p:nvPr>
        </p:nvSpPr>
        <p:spPr/>
        <p:txBody>
          <a:bodyPr/>
          <a:lstStyle/>
          <a:p>
            <a:fld id="{10895658-EA1F-4910-80AB-4DA76E167475}" type="slidenum">
              <a:rPr lang="en-US" smtClean="0"/>
              <a:t>10</a:t>
            </a:fld>
            <a:endParaRPr lang="en-US" dirty="0"/>
          </a:p>
        </p:txBody>
      </p:sp>
    </p:spTree>
    <p:extLst>
      <p:ext uri="{BB962C8B-B14F-4D97-AF65-F5344CB8AC3E}">
        <p14:creationId xmlns:p14="http://schemas.microsoft.com/office/powerpoint/2010/main" val="1249097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only limited studies performed in veterinary patients on the efficacy of PPIs and most are preclinical development trails for humans. In addition, a lot of these studies involve pharmacologic stimulation of gastric acid secretion, so it is hard to know what to do with this information clinically. There is a study that shows that PPIs are superior to H2 blockers in preventing exercise-induced gastritis in dogs. Why do humans typically use PPIs once daily and in veterinary medicine we give it twice daily? This is because there was a study that compared once daily PO administration of omeprazole compared to cimetidine or placebo in ulcer healing scores in dogs with aspirin induced ulcers and showed no difference. It is recommended to taper PPIs after administration for &gt;4 weeks to avoid rebound gastric acid hypersecretion. It is reasonable to decrease by 50% on a weekly basis. </a:t>
            </a:r>
          </a:p>
        </p:txBody>
      </p:sp>
      <p:sp>
        <p:nvSpPr>
          <p:cNvPr id="4" name="Slide Number Placeholder 3"/>
          <p:cNvSpPr>
            <a:spLocks noGrp="1"/>
          </p:cNvSpPr>
          <p:nvPr>
            <p:ph type="sldNum" sz="quarter" idx="5"/>
          </p:nvPr>
        </p:nvSpPr>
        <p:spPr/>
        <p:txBody>
          <a:bodyPr/>
          <a:lstStyle/>
          <a:p>
            <a:fld id="{10895658-EA1F-4910-80AB-4DA76E167475}" type="slidenum">
              <a:rPr lang="en-US" smtClean="0"/>
              <a:t>11</a:t>
            </a:fld>
            <a:endParaRPr lang="en-US" dirty="0"/>
          </a:p>
        </p:txBody>
      </p:sp>
    </p:spTree>
    <p:extLst>
      <p:ext uri="{BB962C8B-B14F-4D97-AF65-F5344CB8AC3E}">
        <p14:creationId xmlns:p14="http://schemas.microsoft.com/office/powerpoint/2010/main" val="1648291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evidence from studies in humans and research animals, PPIs administered twice daily are superior to other </a:t>
            </a:r>
            <a:r>
              <a:rPr lang="en-US" dirty="0" err="1"/>
              <a:t>gastroprotectants</a:t>
            </a:r>
            <a:r>
              <a:rPr lang="en-US" dirty="0"/>
              <a:t> for treating acid-related GUE. Our consensus opinion is that PPIs should be tapered in dogs and cats after prolonged use of &gt;3-4 weeks </a:t>
            </a:r>
          </a:p>
        </p:txBody>
      </p:sp>
      <p:sp>
        <p:nvSpPr>
          <p:cNvPr id="4" name="Slide Number Placeholder 3"/>
          <p:cNvSpPr>
            <a:spLocks noGrp="1"/>
          </p:cNvSpPr>
          <p:nvPr>
            <p:ph type="sldNum" sz="quarter" idx="5"/>
          </p:nvPr>
        </p:nvSpPr>
        <p:spPr/>
        <p:txBody>
          <a:bodyPr/>
          <a:lstStyle/>
          <a:p>
            <a:fld id="{10895658-EA1F-4910-80AB-4DA76E167475}" type="slidenum">
              <a:rPr lang="en-US" smtClean="0"/>
              <a:t>12</a:t>
            </a:fld>
            <a:endParaRPr lang="en-US" dirty="0"/>
          </a:p>
        </p:txBody>
      </p:sp>
    </p:spTree>
    <p:extLst>
      <p:ext uri="{BB962C8B-B14F-4D97-AF65-F5344CB8AC3E}">
        <p14:creationId xmlns:p14="http://schemas.microsoft.com/office/powerpoint/2010/main" val="2564565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that normal gastric pH is typically around 1-2 and with administration of PPIs this can increase to &gt;4 for the greater part of the day. This can cause drug interactions that can alter the absorption of some drugs and nutrients. Antifungal drugs of the azole class like ketoconazole, itraconazole, etc. are poorly soluble. In order for azole drugs to be absorbed they must undergo dissolution at a low </a:t>
            </a:r>
            <a:r>
              <a:rPr lang="en-US" dirty="0" err="1"/>
              <a:t>pH.</a:t>
            </a:r>
            <a:r>
              <a:rPr lang="en-US" dirty="0"/>
              <a:t> This is why they are recommended to be given with food as food stimulates acid production. Itraconazole in solution of oral administration is usually formulated in cyclodextrin which helps maintain solubility and fluconazole is also more water soluble so these specific azoles are less effected by administration of PPIs. Iron needs hydrochloric acid to promote absorption because it reduces the ferric acid form to the more soluble ferrous form. Decrease absorption of iron with concurrent administration of PPIs in humans has been documented. It is unknown if this occurs in small animals. Mycophenolate is a prodrug that is converted to the active drug in acidic environments. Mycophenolate is commonly associated with GI side effects so PPIs are commonly prescribed with mycophenolate which can decrease the conversion to the acid form therefore decreasing the efficacy. This has been documented in human patients, but not explored in dogs and cats. Clopidogrel is also a prodrug that has to be converted to the active form. This is done by CYP enzymes which omeprazole can inhibit decreasing the concentration of the active form of clopidogrel. We know that this is how it is metabolized in humans, but it is not known if this is the same in dogs and cats. It is also importance of this interaction is controversial, but the FDA does discourage the administration of both medications at the same time. There was a study in experimental dogs looking to see if there was a decrease in the antiplatelet effects of clopidogrel when administered with omeprazole, but the active metabolite was not measured. </a:t>
            </a:r>
          </a:p>
        </p:txBody>
      </p:sp>
      <p:sp>
        <p:nvSpPr>
          <p:cNvPr id="4" name="Slide Number Placeholder 3"/>
          <p:cNvSpPr>
            <a:spLocks noGrp="1"/>
          </p:cNvSpPr>
          <p:nvPr>
            <p:ph type="sldNum" sz="quarter" idx="5"/>
          </p:nvPr>
        </p:nvSpPr>
        <p:spPr/>
        <p:txBody>
          <a:bodyPr/>
          <a:lstStyle/>
          <a:p>
            <a:fld id="{10895658-EA1F-4910-80AB-4DA76E167475}" type="slidenum">
              <a:rPr lang="en-US" smtClean="0"/>
              <a:t>13</a:t>
            </a:fld>
            <a:endParaRPr lang="en-US" dirty="0"/>
          </a:p>
        </p:txBody>
      </p:sp>
    </p:spTree>
    <p:extLst>
      <p:ext uri="{BB962C8B-B14F-4D97-AF65-F5344CB8AC3E}">
        <p14:creationId xmlns:p14="http://schemas.microsoft.com/office/powerpoint/2010/main" val="1927823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authors of the consensus statement conclude that although there is no direct evidence in dogs or cats, there is compelling evidence based on pharmacologic principles and reports from human medicine that PPIs should not be administered concurrently with other agents that require an acid milieu for oral absorption. </a:t>
            </a:r>
          </a:p>
        </p:txBody>
      </p:sp>
      <p:sp>
        <p:nvSpPr>
          <p:cNvPr id="4" name="Slide Number Placeholder 3"/>
          <p:cNvSpPr>
            <a:spLocks noGrp="1"/>
          </p:cNvSpPr>
          <p:nvPr>
            <p:ph type="sldNum" sz="quarter" idx="5"/>
          </p:nvPr>
        </p:nvSpPr>
        <p:spPr/>
        <p:txBody>
          <a:bodyPr/>
          <a:lstStyle/>
          <a:p>
            <a:fld id="{10895658-EA1F-4910-80AB-4DA76E167475}" type="slidenum">
              <a:rPr lang="en-US" smtClean="0"/>
              <a:t>14</a:t>
            </a:fld>
            <a:endParaRPr lang="en-US" dirty="0"/>
          </a:p>
        </p:txBody>
      </p:sp>
    </p:spTree>
    <p:extLst>
      <p:ext uri="{BB962C8B-B14F-4D97-AF65-F5344CB8AC3E}">
        <p14:creationId xmlns:p14="http://schemas.microsoft.com/office/powerpoint/2010/main" val="774728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humans, there was been a correlation with administration of PPIs and acute interstitial nephritis, AKI, and CKD. Other reported adverse reactions in humans include dementia, cobalamin deficiency, osteoporosis, and pathologic fractures, community-acquired pneumonia, hypomagnesemia, cardiovascular events, Clostridium difficile-associated diarrhea, drug interactions, and spontaneous bacterial peritonitis in patients with hepatic cirrhosis. A lot of these effects are correlations not cause and effect and the quality of the associations are low. In veterinary patients there are two potential adverse effects from chronic administration. These include loss of negative feed back mechanism causing blood gastrin concentrations are increased as a result of PPI administration. Increased gastrin concentrations causes trophic effects on the gastric mucosa and has been correlated to development of gastric tumors in rats. Studies in humans have not made this correlation and it is unknown in veterinary patients. Secondly, bacterial overgrowth is another consequence of chronic PPI administration in people. The low gastric pH does inhibit bacterial growth so with chronic PPI administration this can lead to increase survival of ingested bacteria. This also can lead to higher risk of aspiration pneumonia as more bacteria could also be aspirated. When PPIs and NSAIDs are prescribed together this can increase the risk of injury to the intestinal epithelium. The NSAIDs can cause injury to the epithelial cells and in combination with bacterial overgrowth furthering intestinal injury. Perhaps treating with probiotics in this case would be beneficial but no studies have been done evaluating this. Diarrhea is the most common adverse effect caused by PPIs in dogs. This has not been reported in cats. </a:t>
            </a:r>
          </a:p>
        </p:txBody>
      </p:sp>
      <p:sp>
        <p:nvSpPr>
          <p:cNvPr id="4" name="Slide Number Placeholder 3"/>
          <p:cNvSpPr>
            <a:spLocks noGrp="1"/>
          </p:cNvSpPr>
          <p:nvPr>
            <p:ph type="sldNum" sz="quarter" idx="5"/>
          </p:nvPr>
        </p:nvSpPr>
        <p:spPr/>
        <p:txBody>
          <a:bodyPr/>
          <a:lstStyle/>
          <a:p>
            <a:fld id="{10895658-EA1F-4910-80AB-4DA76E167475}" type="slidenum">
              <a:rPr lang="en-US" smtClean="0"/>
              <a:t>15</a:t>
            </a:fld>
            <a:endParaRPr lang="en-US" dirty="0"/>
          </a:p>
        </p:txBody>
      </p:sp>
    </p:spTree>
    <p:extLst>
      <p:ext uri="{BB962C8B-B14F-4D97-AF65-F5344CB8AC3E}">
        <p14:creationId xmlns:p14="http://schemas.microsoft.com/office/powerpoint/2010/main" val="39921240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author’s consensus is that evidence is lacking to show that administration of PPIs cause serious adverse effects in dogs and cats. However, intestinal dysbiosis is possible, which could lead to other complications, such as bacterial pneumonia or complications from NSAIDs. </a:t>
            </a:r>
          </a:p>
        </p:txBody>
      </p:sp>
      <p:sp>
        <p:nvSpPr>
          <p:cNvPr id="4" name="Slide Number Placeholder 3"/>
          <p:cNvSpPr>
            <a:spLocks noGrp="1"/>
          </p:cNvSpPr>
          <p:nvPr>
            <p:ph type="sldNum" sz="quarter" idx="5"/>
          </p:nvPr>
        </p:nvSpPr>
        <p:spPr/>
        <p:txBody>
          <a:bodyPr/>
          <a:lstStyle/>
          <a:p>
            <a:fld id="{10895658-EA1F-4910-80AB-4DA76E167475}" type="slidenum">
              <a:rPr lang="en-US" smtClean="0"/>
              <a:t>16</a:t>
            </a:fld>
            <a:endParaRPr lang="en-US" dirty="0"/>
          </a:p>
        </p:txBody>
      </p:sp>
    </p:spTree>
    <p:extLst>
      <p:ext uri="{BB962C8B-B14F-4D97-AF65-F5344CB8AC3E}">
        <p14:creationId xmlns:p14="http://schemas.microsoft.com/office/powerpoint/2010/main" val="3292989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drug is misoprostol. Misoprostol is a synthetic prostaglandin E1 analogue that is relatively specific for parietal cell receptors and decreases histamine, </a:t>
            </a:r>
            <a:r>
              <a:rPr lang="en-US" dirty="0" err="1"/>
              <a:t>pentagastrin</a:t>
            </a:r>
            <a:r>
              <a:rPr lang="en-US" dirty="0"/>
              <a:t>, and meal-stimulated gastric acid secretion. It binds to prostaglandin receptors and inhibits histamine-stimulated cAMP formation. </a:t>
            </a:r>
            <a:r>
              <a:rPr lang="en-US" dirty="0" err="1"/>
              <a:t>Misprostol</a:t>
            </a:r>
            <a:r>
              <a:rPr lang="en-US" dirty="0"/>
              <a:t> also has cytoprotective effects caused by increased bicarbonate secretion, decreased pepsin content of gastric secretion, preservation of tight junctions among epithelial cells, increased mucous </a:t>
            </a:r>
            <a:r>
              <a:rPr lang="en-US" dirty="0" err="1"/>
              <a:t>layter</a:t>
            </a:r>
            <a:r>
              <a:rPr lang="en-US" dirty="0"/>
              <a:t>, increased mucosal blood flow, and improvement of mucosal regenerative capacity. Studies in dogs support dosing every 8 to 12 hours as once daily is inadequate. A study looked at administration of aspirin and misoprostol to evaluate the gastroprotective effects of misoprostol. Misoprostol significantly decreased GUE or hemorrhage associated with aspirin, but did not completely eliminate gastric lesions. It is reasonable to use misoprostol is PPIs are not working, however, the protective effects with other NSAIDs except aspirin as not been evaluated. There is no evidence that misoprostol helps against glucocorticoid induced GUE. Misoprostol is also effective in cats at decreasing GUE in combination with aspirin and with cats in septic shock. Adverse reactions of misoprostol includes abdominal pain and diarrhea. These are the main reasons why misoprostol is used infrequently in people to prevent GUE. In people, abortion is also a big side effect. </a:t>
            </a:r>
          </a:p>
        </p:txBody>
      </p:sp>
      <p:sp>
        <p:nvSpPr>
          <p:cNvPr id="4" name="Slide Number Placeholder 3"/>
          <p:cNvSpPr>
            <a:spLocks noGrp="1"/>
          </p:cNvSpPr>
          <p:nvPr>
            <p:ph type="sldNum" sz="quarter" idx="5"/>
          </p:nvPr>
        </p:nvSpPr>
        <p:spPr/>
        <p:txBody>
          <a:bodyPr/>
          <a:lstStyle/>
          <a:p>
            <a:fld id="{10895658-EA1F-4910-80AB-4DA76E167475}" type="slidenum">
              <a:rPr lang="en-US" smtClean="0"/>
              <a:t>17</a:t>
            </a:fld>
            <a:endParaRPr lang="en-US" dirty="0"/>
          </a:p>
        </p:txBody>
      </p:sp>
    </p:spTree>
    <p:extLst>
      <p:ext uri="{BB962C8B-B14F-4D97-AF65-F5344CB8AC3E}">
        <p14:creationId xmlns:p14="http://schemas.microsoft.com/office/powerpoint/2010/main" val="977506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authors of the consensus statement conclude that misoprostol is effective for decreasing gastric lesions in dogs treated with high-dose aspirin, but it is unknown if misoprostol if effective for preventing GUE associated with administrating of other NSAIDs in dogs and cats. There is no evidence that misoprostol decreases GUE from glucocorticoids in dogs and cats. </a:t>
            </a:r>
          </a:p>
        </p:txBody>
      </p:sp>
      <p:sp>
        <p:nvSpPr>
          <p:cNvPr id="4" name="Slide Number Placeholder 3"/>
          <p:cNvSpPr>
            <a:spLocks noGrp="1"/>
          </p:cNvSpPr>
          <p:nvPr>
            <p:ph type="sldNum" sz="quarter" idx="5"/>
          </p:nvPr>
        </p:nvSpPr>
        <p:spPr/>
        <p:txBody>
          <a:bodyPr/>
          <a:lstStyle/>
          <a:p>
            <a:fld id="{10895658-EA1F-4910-80AB-4DA76E167475}" type="slidenum">
              <a:rPr lang="en-US" smtClean="0"/>
              <a:t>18</a:t>
            </a:fld>
            <a:endParaRPr lang="en-US" dirty="0"/>
          </a:p>
        </p:txBody>
      </p:sp>
    </p:spTree>
    <p:extLst>
      <p:ext uri="{BB962C8B-B14F-4D97-AF65-F5344CB8AC3E}">
        <p14:creationId xmlns:p14="http://schemas.microsoft.com/office/powerpoint/2010/main" val="29245727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but no least is sucralfate or </a:t>
            </a:r>
            <a:r>
              <a:rPr lang="en-US" dirty="0" err="1"/>
              <a:t>carafate</a:t>
            </a:r>
            <a:r>
              <a:rPr lang="en-US" dirty="0"/>
              <a:t>. Sucralfate is a complex salt of sucrose </a:t>
            </a:r>
            <a:r>
              <a:rPr lang="en-US" dirty="0" err="1"/>
              <a:t>octasulfate</a:t>
            </a:r>
            <a:r>
              <a:rPr lang="en-US" dirty="0"/>
              <a:t> and aluminum hydroxide. Sucralfate forms stable complexes with protein in damaged mucosa where there is a high concentration of protein, either from fibrinogen, albumin, or globulins from the exudate of an ulcer or from damaged cells. In acidic environments sucralfate becomes viscous and partially dissociates which helps it bind to damaged mucosa that have positively charged proteins on the damaged mucosa. In an ex vivo study done in dogs, sucralfate was effective in promoting repair of the gastric mucosal tissues that had acid induced injury. Sucralfate can also stimulate prostaglandin stimulation which furthers its protective effects. Sucralfate was compared to H2 blockers in treating reflux esophagitis and was found to be comparable and both drugs were better at treating low grade versus high grade esophagitis. Sucralfate has a limited esophageal retention time which may decrease the effectiveness. Unsure if sucralfate has an analgesic effect as no studies have been done, but anecdotally in humans there may be some pain control with esophagitis. There are no studies involving combination of sucralfate and H2 blockers compared to either drug alone in treating GUE or reflux esophagitis. Sucralfate is relatively safe and has minimal </a:t>
            </a:r>
            <a:r>
              <a:rPr lang="en-US" dirty="0" err="1"/>
              <a:t>advere</a:t>
            </a:r>
            <a:r>
              <a:rPr lang="en-US" dirty="0"/>
              <a:t> effects. Since there is aluminum in sucralfate caution should be used with long term use in patients with renal insufficiency to avoid aluminum intoxication. Other reported adverse effects include constipation, xerostomia (dry mouth), nausea, vomiting, headache, urticaria, and rashes. </a:t>
            </a:r>
          </a:p>
        </p:txBody>
      </p:sp>
      <p:sp>
        <p:nvSpPr>
          <p:cNvPr id="4" name="Slide Number Placeholder 3"/>
          <p:cNvSpPr>
            <a:spLocks noGrp="1"/>
          </p:cNvSpPr>
          <p:nvPr>
            <p:ph type="sldNum" sz="quarter" idx="5"/>
          </p:nvPr>
        </p:nvSpPr>
        <p:spPr/>
        <p:txBody>
          <a:bodyPr/>
          <a:lstStyle/>
          <a:p>
            <a:fld id="{10895658-EA1F-4910-80AB-4DA76E167475}" type="slidenum">
              <a:rPr lang="en-US" smtClean="0"/>
              <a:t>19</a:t>
            </a:fld>
            <a:endParaRPr lang="en-US" dirty="0"/>
          </a:p>
        </p:txBody>
      </p:sp>
    </p:spTree>
    <p:extLst>
      <p:ext uri="{BB962C8B-B14F-4D97-AF65-F5344CB8AC3E}">
        <p14:creationId xmlns:p14="http://schemas.microsoft.com/office/powerpoint/2010/main" val="1502147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brief review, I know that we recently went over the anatomy and physiology of gastric acid secretion, but I figured it would be a good idea to have it fresh in our minds before delving into the consensus statement. As we know, the key player in acid secretion is a H+/K+ ATPase which is also called the proton pump. The proton pump is in the parietal cell which is responsible for the transport of hydrogen ions into the gastric lumen exchanging one hydrogen ion for one potassium ion. The parietal cells bear receptors for three stimulators of acid secretion. First there is acetylcholine which is the </a:t>
            </a:r>
            <a:r>
              <a:rPr lang="en-US" dirty="0" err="1"/>
              <a:t>neurocrine</a:t>
            </a:r>
            <a:r>
              <a:rPr lang="en-US" dirty="0"/>
              <a:t> control, histamine which is the paracrine control, and gastrin which is the endocrine control. Stimulation of these receptors ultimately leads increased release of hydrogen ions decreasing gastric </a:t>
            </a:r>
            <a:r>
              <a:rPr lang="en-US" dirty="0" err="1"/>
              <a:t>pH.</a:t>
            </a:r>
            <a:r>
              <a:rPr lang="en-US" dirty="0"/>
              <a:t> </a:t>
            </a:r>
          </a:p>
        </p:txBody>
      </p:sp>
      <p:sp>
        <p:nvSpPr>
          <p:cNvPr id="4" name="Slide Number Placeholder 3"/>
          <p:cNvSpPr>
            <a:spLocks noGrp="1"/>
          </p:cNvSpPr>
          <p:nvPr>
            <p:ph type="sldNum" sz="quarter" idx="5"/>
          </p:nvPr>
        </p:nvSpPr>
        <p:spPr/>
        <p:txBody>
          <a:bodyPr/>
          <a:lstStyle/>
          <a:p>
            <a:fld id="{10895658-EA1F-4910-80AB-4DA76E167475}" type="slidenum">
              <a:rPr lang="en-US" smtClean="0"/>
              <a:t>2</a:t>
            </a:fld>
            <a:endParaRPr lang="en-US" dirty="0"/>
          </a:p>
        </p:txBody>
      </p:sp>
    </p:spTree>
    <p:extLst>
      <p:ext uri="{BB962C8B-B14F-4D97-AF65-F5344CB8AC3E}">
        <p14:creationId xmlns:p14="http://schemas.microsoft.com/office/powerpoint/2010/main" val="2419924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Administration of ciprofloxacin, theophylline, tetracycline, doxycycline, minocycline, and digoxin with sucralfate can decrease bioavailability of these drugs. However, if sucralfate was administered 2 hours prior, there was no effect on the bioavailability of these drugs. Actually, if sucralfate was administered 2 hours prior to the administration of ciprofloxacin the bioavailability was significant increased. Interestingly, this was not found with enrofloxacin. </a:t>
            </a:r>
          </a:p>
        </p:txBody>
      </p:sp>
      <p:sp>
        <p:nvSpPr>
          <p:cNvPr id="4" name="Slide Number Placeholder 3"/>
          <p:cNvSpPr>
            <a:spLocks noGrp="1"/>
          </p:cNvSpPr>
          <p:nvPr>
            <p:ph type="sldNum" sz="quarter" idx="5"/>
          </p:nvPr>
        </p:nvSpPr>
        <p:spPr/>
        <p:txBody>
          <a:bodyPr/>
          <a:lstStyle/>
          <a:p>
            <a:fld id="{10895658-EA1F-4910-80AB-4DA76E167475}" type="slidenum">
              <a:rPr lang="en-US" smtClean="0"/>
              <a:t>20</a:t>
            </a:fld>
            <a:endParaRPr lang="en-US" dirty="0"/>
          </a:p>
        </p:txBody>
      </p:sp>
    </p:spTree>
    <p:extLst>
      <p:ext uri="{BB962C8B-B14F-4D97-AF65-F5344CB8AC3E}">
        <p14:creationId xmlns:p14="http://schemas.microsoft.com/office/powerpoint/2010/main" val="30776267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Consensus on sucralfate is that there is weak evidence in experimental animals and humans to support the use of sucralfate for preventing or treating esophageal injury. There is moderate evidence that sucralfate may have analgesic effects in people post-tonsillectomy, but no studies have evaluated the analgesic properties of sucralfate in people or animals with esophagitis. No evidence supports either a benefit or interaction when sucralfate is administered concurrently with H2 blockers or PPIs. When administered to dogs (and perhaps cats), intact tablets may not fully disintegrate and may not be as effective as liquid suspension. No evidence indicates that combining sucralfate with either a PPI or H2 blocker  for treatment of GUE is beneficial or indicated. PPI are superior to sucralfate for management of GUE. </a:t>
            </a:r>
          </a:p>
        </p:txBody>
      </p:sp>
      <p:sp>
        <p:nvSpPr>
          <p:cNvPr id="4" name="Slide Number Placeholder 3"/>
          <p:cNvSpPr>
            <a:spLocks noGrp="1"/>
          </p:cNvSpPr>
          <p:nvPr>
            <p:ph type="sldNum" sz="quarter" idx="5"/>
          </p:nvPr>
        </p:nvSpPr>
        <p:spPr/>
        <p:txBody>
          <a:bodyPr/>
          <a:lstStyle/>
          <a:p>
            <a:fld id="{10895658-EA1F-4910-80AB-4DA76E167475}" type="slidenum">
              <a:rPr lang="en-US" smtClean="0"/>
              <a:t>21</a:t>
            </a:fld>
            <a:endParaRPr lang="en-US" dirty="0"/>
          </a:p>
        </p:txBody>
      </p:sp>
    </p:spTree>
    <p:extLst>
      <p:ext uri="{BB962C8B-B14F-4D97-AF65-F5344CB8AC3E}">
        <p14:creationId xmlns:p14="http://schemas.microsoft.com/office/powerpoint/2010/main" val="3548102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metanalysis in humans with &gt;14,000 humans with GUE or erosive esophagitis showed that healing GUE was strongly correlated maintaining a gastric pH &gt;4 for at least 16 hours of the day and healing of esophagitis if gastric pH was &gt;3 for 18-20 hours a day. In humans, PPIs are indicated to treat Helicobacter pylori peptic ulcers, GERD, esophagitis, benign gastric ulcers, prophylaxis for NSAID-associated ulcers, and certain hypersecretory diseases.  </a:t>
            </a:r>
          </a:p>
          <a:p>
            <a:endParaRPr lang="en-US" dirty="0"/>
          </a:p>
        </p:txBody>
      </p:sp>
      <p:sp>
        <p:nvSpPr>
          <p:cNvPr id="4" name="Slide Number Placeholder 3"/>
          <p:cNvSpPr>
            <a:spLocks noGrp="1"/>
          </p:cNvSpPr>
          <p:nvPr>
            <p:ph type="sldNum" sz="quarter" idx="5"/>
          </p:nvPr>
        </p:nvSpPr>
        <p:spPr/>
        <p:txBody>
          <a:bodyPr/>
          <a:lstStyle/>
          <a:p>
            <a:fld id="{10895658-EA1F-4910-80AB-4DA76E167475}" type="slidenum">
              <a:rPr lang="en-US" smtClean="0"/>
              <a:t>22</a:t>
            </a:fld>
            <a:endParaRPr lang="en-US" dirty="0"/>
          </a:p>
        </p:txBody>
      </p:sp>
    </p:spTree>
    <p:extLst>
      <p:ext uri="{BB962C8B-B14F-4D97-AF65-F5344CB8AC3E}">
        <p14:creationId xmlns:p14="http://schemas.microsoft.com/office/powerpoint/2010/main" val="22394356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consensus statement goes over 10 different diseases where </a:t>
            </a:r>
            <a:r>
              <a:rPr lang="en-US" dirty="0" err="1"/>
              <a:t>gastroprotectants</a:t>
            </a:r>
            <a:r>
              <a:rPr lang="en-US" dirty="0"/>
              <a:t> might be indicated in dogs and cats. </a:t>
            </a:r>
          </a:p>
        </p:txBody>
      </p:sp>
      <p:sp>
        <p:nvSpPr>
          <p:cNvPr id="4" name="Slide Number Placeholder 3"/>
          <p:cNvSpPr>
            <a:spLocks noGrp="1"/>
          </p:cNvSpPr>
          <p:nvPr>
            <p:ph type="sldNum" sz="quarter" idx="5"/>
          </p:nvPr>
        </p:nvSpPr>
        <p:spPr/>
        <p:txBody>
          <a:bodyPr/>
          <a:lstStyle/>
          <a:p>
            <a:fld id="{10895658-EA1F-4910-80AB-4DA76E167475}" type="slidenum">
              <a:rPr lang="en-US" smtClean="0"/>
              <a:t>23</a:t>
            </a:fld>
            <a:endParaRPr lang="en-US" dirty="0"/>
          </a:p>
        </p:txBody>
      </p:sp>
    </p:spTree>
    <p:extLst>
      <p:ext uri="{BB962C8B-B14F-4D97-AF65-F5344CB8AC3E}">
        <p14:creationId xmlns:p14="http://schemas.microsoft.com/office/powerpoint/2010/main" val="20308502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disease that can predispose to </a:t>
            </a:r>
            <a:r>
              <a:rPr lang="en-US" dirty="0" err="1"/>
              <a:t>gastroducodenal</a:t>
            </a:r>
            <a:r>
              <a:rPr lang="en-US" dirty="0"/>
              <a:t> ulceration and erosion in dogs in cats. These include, gastrointestinal and pancreatic neoplasia, NASID administration, hepatic disease, and inflammatory bowel disease. NSAID induced GUE in cats is not as common as in dogs and is more common with neoplasia such as </a:t>
            </a:r>
            <a:r>
              <a:rPr lang="en-US" dirty="0" err="1"/>
              <a:t>gastrinomas</a:t>
            </a:r>
            <a:r>
              <a:rPr lang="en-US" dirty="0"/>
              <a:t>. Regardless of the cause of GUE in dogs and cats, suppression of acid secretion should improve healing. Make sure you are using a twice daily administration versus once daily to achieve the proper acid suppression. At this point, I think its all been hammered in that PPIs are more effect than H2 blockers. </a:t>
            </a:r>
          </a:p>
        </p:txBody>
      </p:sp>
      <p:sp>
        <p:nvSpPr>
          <p:cNvPr id="4" name="Slide Number Placeholder 3"/>
          <p:cNvSpPr>
            <a:spLocks noGrp="1"/>
          </p:cNvSpPr>
          <p:nvPr>
            <p:ph type="sldNum" sz="quarter" idx="5"/>
          </p:nvPr>
        </p:nvSpPr>
        <p:spPr/>
        <p:txBody>
          <a:bodyPr/>
          <a:lstStyle/>
          <a:p>
            <a:fld id="{10895658-EA1F-4910-80AB-4DA76E167475}" type="slidenum">
              <a:rPr lang="en-US" smtClean="0"/>
              <a:t>24</a:t>
            </a:fld>
            <a:endParaRPr lang="en-US" dirty="0"/>
          </a:p>
        </p:txBody>
      </p:sp>
    </p:spTree>
    <p:extLst>
      <p:ext uri="{BB962C8B-B14F-4D97-AF65-F5344CB8AC3E}">
        <p14:creationId xmlns:p14="http://schemas.microsoft.com/office/powerpoint/2010/main" val="11488283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 diagnosis of gastritis is made, </a:t>
            </a:r>
            <a:r>
              <a:rPr lang="en-US" dirty="0" err="1"/>
              <a:t>gastroprotectants</a:t>
            </a:r>
            <a:r>
              <a:rPr lang="en-US" dirty="0"/>
              <a:t> are often prescribed. This thought has been extrapolated from humans in treating H. pylori gastritis which we know that dogs and cats do not suffer from. Vomiting is a common clinical sign seen with gastritis, but acid-suppressant drugs should not be used as an anti-emetic. There is no evidence to support the prophylactic use of </a:t>
            </a:r>
            <a:r>
              <a:rPr lang="en-US" dirty="0" err="1"/>
              <a:t>gastroprotectant</a:t>
            </a:r>
            <a:r>
              <a:rPr lang="en-US" dirty="0"/>
              <a:t> therapy in dogs and cats with non-erosive gastritis. </a:t>
            </a:r>
          </a:p>
        </p:txBody>
      </p:sp>
      <p:sp>
        <p:nvSpPr>
          <p:cNvPr id="4" name="Slide Number Placeholder 3"/>
          <p:cNvSpPr>
            <a:spLocks noGrp="1"/>
          </p:cNvSpPr>
          <p:nvPr>
            <p:ph type="sldNum" sz="quarter" idx="5"/>
          </p:nvPr>
        </p:nvSpPr>
        <p:spPr/>
        <p:txBody>
          <a:bodyPr/>
          <a:lstStyle/>
          <a:p>
            <a:fld id="{10895658-EA1F-4910-80AB-4DA76E167475}" type="slidenum">
              <a:rPr lang="en-US" smtClean="0"/>
              <a:t>25</a:t>
            </a:fld>
            <a:endParaRPr lang="en-US" dirty="0"/>
          </a:p>
        </p:txBody>
      </p:sp>
    </p:spTree>
    <p:extLst>
      <p:ext uri="{BB962C8B-B14F-4D97-AF65-F5344CB8AC3E}">
        <p14:creationId xmlns:p14="http://schemas.microsoft.com/office/powerpoint/2010/main" val="1530454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Hepatic disease has been associated with GUE, but direct cause of hepatic disease and GUE is not strong. There are not studies directly looking at the prevalence of upper GI bleeding in dogs and cats with hepatic disease. The pathogenesis between hepatic disease and GUE is unknown, but in humans the most common cause of GI bleeding with hepatic disease is altered mucosal blood flow because of portal hypertension. In dogs, there may be decreased hepatic degradation of gastrin and subsequent stimulation of acid hypersecretion, however a study compared gastrin levels in dogs with experimentally induced hepatic disease to a control group and no difference was found, but this studies had several limitations. One study did find a correlation in dogs with intrahepatic shunts and a decrease in death attributed to GI hemorrhage or ulceration after implantation of </a:t>
            </a:r>
            <a:r>
              <a:rPr lang="en-US" dirty="0" err="1"/>
              <a:t>perio</a:t>
            </a:r>
            <a:r>
              <a:rPr lang="en-US" dirty="0"/>
              <a:t> and post surgical life long administration of PPIs, but the underlying mechanism of how shunts lead to GI </a:t>
            </a:r>
            <a:r>
              <a:rPr lang="en-US" dirty="0" err="1"/>
              <a:t>hemorrahge</a:t>
            </a:r>
            <a:r>
              <a:rPr lang="en-US" dirty="0"/>
              <a:t> and ulceration may not be related to hepatic dysfunction or portal hypertension. There is weak evidence to support the prophylactic use of acid suppressant therapy in dogs and cats with hepatic disease that is not associated with GI bleeding. </a:t>
            </a:r>
          </a:p>
        </p:txBody>
      </p:sp>
      <p:sp>
        <p:nvSpPr>
          <p:cNvPr id="4" name="Slide Number Placeholder 3"/>
          <p:cNvSpPr>
            <a:spLocks noGrp="1"/>
          </p:cNvSpPr>
          <p:nvPr>
            <p:ph type="sldNum" sz="quarter" idx="5"/>
          </p:nvPr>
        </p:nvSpPr>
        <p:spPr/>
        <p:txBody>
          <a:bodyPr/>
          <a:lstStyle/>
          <a:p>
            <a:fld id="{10895658-EA1F-4910-80AB-4DA76E167475}" type="slidenum">
              <a:rPr lang="en-US" smtClean="0"/>
              <a:t>26</a:t>
            </a:fld>
            <a:endParaRPr lang="en-US" dirty="0"/>
          </a:p>
        </p:txBody>
      </p:sp>
    </p:spTree>
    <p:extLst>
      <p:ext uri="{BB962C8B-B14F-4D97-AF65-F5344CB8AC3E}">
        <p14:creationId xmlns:p14="http://schemas.microsoft.com/office/powerpoint/2010/main" val="10258264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humans in an ICU setting the benefits of stress ulcer prevention is controversial. Giving H2 blockers and enteral nutrition was associated with an increased risk of hospital acquired pneumonia and mortality. When looking at PPIs in an ICU setting in humans, PPIs were more effective than H2 blockers in preventing clinically important upper GI bleeding, but their use did not decrease mortality in the hospital or duration of ICU stay. In veterinary patients, the prevalence, severity, and efficacy of prophylactic </a:t>
            </a:r>
            <a:r>
              <a:rPr lang="en-US" dirty="0" err="1"/>
              <a:t>gastroprotectants</a:t>
            </a:r>
            <a:r>
              <a:rPr lang="en-US" dirty="0"/>
              <a:t> in an ICU setting is unknown. There is a study done in the UK looking at critically ill dogs and found an association between hemorrhagic gastric disease and mortality but </a:t>
            </a:r>
            <a:r>
              <a:rPr lang="en-US" dirty="0" err="1"/>
              <a:t>gastroprotectant</a:t>
            </a:r>
            <a:r>
              <a:rPr lang="en-US" dirty="0"/>
              <a:t> drugs did not improve survival in this population of dogs.  There is no great evidence that supports use of PPIs or H2 blockers in preventing stress related mucosal damage, but there might be some benefit in performance dogs, specifically racing Alaskan sled dogs. Gastric erosions, ulcers, and hemorrhage were observed in 48% of 70 dogs after completing the Iditarod sled dog race. Of course, using PPIs is more effective in these dogs than H2 blockers. There is also some evidence that PPI administration can also help in Labrador retrievers undergoing explosive detection training as well. There is no compelling evidence that </a:t>
            </a:r>
            <a:r>
              <a:rPr lang="en-US" dirty="0" err="1"/>
              <a:t>gastroprotectant</a:t>
            </a:r>
            <a:r>
              <a:rPr lang="en-US" dirty="0"/>
              <a:t> therapy is beneficial or indicated in critically ill human and animal patients unless definite risk factors such as GI hemorrhage or concurrent NASID administration is present. Prophylactic PPI administration to animals competing in strenuous, competitive events might decrease stress related mucosal damage and improve overall performance. </a:t>
            </a:r>
          </a:p>
        </p:txBody>
      </p:sp>
      <p:sp>
        <p:nvSpPr>
          <p:cNvPr id="4" name="Slide Number Placeholder 3"/>
          <p:cNvSpPr>
            <a:spLocks noGrp="1"/>
          </p:cNvSpPr>
          <p:nvPr>
            <p:ph type="sldNum" sz="quarter" idx="5"/>
          </p:nvPr>
        </p:nvSpPr>
        <p:spPr/>
        <p:txBody>
          <a:bodyPr/>
          <a:lstStyle/>
          <a:p>
            <a:fld id="{10895658-EA1F-4910-80AB-4DA76E167475}" type="slidenum">
              <a:rPr lang="en-US" smtClean="0"/>
              <a:t>27</a:t>
            </a:fld>
            <a:endParaRPr lang="en-US" dirty="0"/>
          </a:p>
        </p:txBody>
      </p:sp>
    </p:spTree>
    <p:extLst>
      <p:ext uri="{BB962C8B-B14F-4D97-AF65-F5344CB8AC3E}">
        <p14:creationId xmlns:p14="http://schemas.microsoft.com/office/powerpoint/2010/main" val="34941551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Gastritis and GUE is more commonly associated with end-stage renal disease. Acid suppression in people is often recommended for renal disease patients with ulcer bleeding. There is no recommendation for the use of prophylactic acid suppressant treatment in human patients with renal disease, but are recommended if other risk factors are present such as NSAID or corticosteroid treatment or if ulcer development is present. In advance renal disease in dogs and cats, there is no strong association with GUE. A study done in cats showed no significant differences in serum gastrin concentrations or gastric pH between cats with CKD and healthy cats. Prophylactic and long term use in humans with renal disease can lead to derangements in serum calcium and PTH concentrations, osteoporosis, and pathologic fractures. 36-80% of cats with CKD also have renal secondary hyperparathyroidism that can lead to decreased bone mineral density and increased bone resorption cavities. Chronic acid suppressant administration on calcium metabolism and bone remodeling in dogs and cats with CKD could lead to serious sequelae. So the consensus is, there is no evidence to support the prophylactic use of </a:t>
            </a:r>
            <a:r>
              <a:rPr lang="en-US" dirty="0" err="1"/>
              <a:t>gastroprotectants</a:t>
            </a:r>
            <a:r>
              <a:rPr lang="en-US" dirty="0"/>
              <a:t> in dogs and cats with IRIS stages 1-3 renal disease. Additional studies are warranted to determine the benefits of acid suppression in animals with IRIS stage 4 disease. </a:t>
            </a:r>
          </a:p>
        </p:txBody>
      </p:sp>
      <p:sp>
        <p:nvSpPr>
          <p:cNvPr id="4" name="Slide Number Placeholder 3"/>
          <p:cNvSpPr>
            <a:spLocks noGrp="1"/>
          </p:cNvSpPr>
          <p:nvPr>
            <p:ph type="sldNum" sz="quarter" idx="5"/>
          </p:nvPr>
        </p:nvSpPr>
        <p:spPr/>
        <p:txBody>
          <a:bodyPr/>
          <a:lstStyle/>
          <a:p>
            <a:fld id="{10895658-EA1F-4910-80AB-4DA76E167475}" type="slidenum">
              <a:rPr lang="en-US" smtClean="0"/>
              <a:t>28</a:t>
            </a:fld>
            <a:endParaRPr lang="en-US" dirty="0"/>
          </a:p>
        </p:txBody>
      </p:sp>
    </p:spTree>
    <p:extLst>
      <p:ext uri="{BB962C8B-B14F-4D97-AF65-F5344CB8AC3E}">
        <p14:creationId xmlns:p14="http://schemas.microsoft.com/office/powerpoint/2010/main" val="16764951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Acid suppressant therapy is often used in treating pancreatitis. The rationale is that pancreatitis increases the risk of upper GI bleedings due to hypovolemia and local peritonitis, but the incidence in dogs and cats is unknown. In humans, it is thought that GI hypoperfusion, severe illness, hypoxemia, and use of NSIADs for pain relief can lead to mucosal barrier failure and contribute to acute mucosal lesions in severe pancreatitis. There is no evidence that acid suppression treatment is beneficial or indicated in the management of dogs or cats with pancreatitis, unless the animal has concurrent evidence of GUE. </a:t>
            </a:r>
          </a:p>
        </p:txBody>
      </p:sp>
      <p:sp>
        <p:nvSpPr>
          <p:cNvPr id="4" name="Slide Number Placeholder 3"/>
          <p:cNvSpPr>
            <a:spLocks noGrp="1"/>
          </p:cNvSpPr>
          <p:nvPr>
            <p:ph type="sldNum" sz="quarter" idx="5"/>
          </p:nvPr>
        </p:nvSpPr>
        <p:spPr/>
        <p:txBody>
          <a:bodyPr/>
          <a:lstStyle/>
          <a:p>
            <a:fld id="{10895658-EA1F-4910-80AB-4DA76E167475}" type="slidenum">
              <a:rPr lang="en-US" smtClean="0"/>
              <a:t>29</a:t>
            </a:fld>
            <a:endParaRPr lang="en-US" dirty="0"/>
          </a:p>
        </p:txBody>
      </p:sp>
    </p:spTree>
    <p:extLst>
      <p:ext uri="{BB962C8B-B14F-4D97-AF65-F5344CB8AC3E}">
        <p14:creationId xmlns:p14="http://schemas.microsoft.com/office/powerpoint/2010/main" val="2672883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there a need for a consensus statement on </a:t>
            </a:r>
            <a:r>
              <a:rPr lang="en-US" dirty="0" err="1"/>
              <a:t>gastroprotectants</a:t>
            </a:r>
            <a:r>
              <a:rPr lang="en-US" dirty="0"/>
              <a:t> in veterinary medicine? In both veterinary and human medicine, </a:t>
            </a:r>
            <a:r>
              <a:rPr lang="en-US" dirty="0" err="1"/>
              <a:t>gastroprotectants</a:t>
            </a:r>
            <a:r>
              <a:rPr lang="en-US" dirty="0"/>
              <a:t> are commonly prescribed and in fact, are over prescribed. There are existing guidelines on their use in human medicine, but these are often not followed. </a:t>
            </a:r>
            <a:r>
              <a:rPr lang="en-US" dirty="0" err="1"/>
              <a:t>Gastroprotectants</a:t>
            </a:r>
            <a:r>
              <a:rPr lang="en-US" dirty="0"/>
              <a:t> are not as benign as they may seem and do have long term side effects in both veterinary and human patients. The secretion of acid in the stomach has many important roles including breaking down of proteins, helps absorption of certain elements, release of other hormones, and modulates intestinal microbiome and regulating bacterial overgrowth. </a:t>
            </a:r>
          </a:p>
        </p:txBody>
      </p:sp>
      <p:sp>
        <p:nvSpPr>
          <p:cNvPr id="4" name="Slide Number Placeholder 3"/>
          <p:cNvSpPr>
            <a:spLocks noGrp="1"/>
          </p:cNvSpPr>
          <p:nvPr>
            <p:ph type="sldNum" sz="quarter" idx="5"/>
          </p:nvPr>
        </p:nvSpPr>
        <p:spPr/>
        <p:txBody>
          <a:bodyPr/>
          <a:lstStyle/>
          <a:p>
            <a:fld id="{10895658-EA1F-4910-80AB-4DA76E167475}" type="slidenum">
              <a:rPr lang="en-US" smtClean="0"/>
              <a:t>3</a:t>
            </a:fld>
            <a:endParaRPr lang="en-US" dirty="0"/>
          </a:p>
        </p:txBody>
      </p:sp>
    </p:spTree>
    <p:extLst>
      <p:ext uri="{BB962C8B-B14F-4D97-AF65-F5344CB8AC3E}">
        <p14:creationId xmlns:p14="http://schemas.microsoft.com/office/powerpoint/2010/main" val="1086965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dogs, the most common cause of high-grade esophagitis and stricture formation is gastroesophageal reflux during anesthesia associated in 46-65% of cases. This occurs due to an incompetent lower esophageal stricture that can be due to anesthetic drug administration. A study was done in dogs undergoing elective orthopedic surgeries and the dogs were administered esomeprazole 12-18 hours and 1-1.5 hours prior to anesthesia and it significantly lowered gastric pH but did not have an impact on the number of reflux events. A similar study showed the same associated in cats receiving omeprazole prior to anesthesia. PPIs are again, more effective than H2 blocker. I don’t think I can say this enough. Also PPIs are more effective at relieving clinical signs in erosive reflux versus non-erosive reflux. So, the consensus is that there is a lack of empirical evidence in dogs and cats, but compelling evidence from studies in people that acid suppressing agents may be beneficial for prevention of esophagitis secondary to GER, particularly in animals when it is associated with anesthetic procedures. Administration of PPIs does not decrease gastric reflux, but may prevent injury by increasing the pH of refluxate. But then you have to think, what about aspiration pneumonia and the increased bacterial load? Basically, as always, more research and studies need to be done. </a:t>
            </a:r>
          </a:p>
        </p:txBody>
      </p:sp>
      <p:sp>
        <p:nvSpPr>
          <p:cNvPr id="4" name="Slide Number Placeholder 3"/>
          <p:cNvSpPr>
            <a:spLocks noGrp="1"/>
          </p:cNvSpPr>
          <p:nvPr>
            <p:ph type="sldNum" sz="quarter" idx="5"/>
          </p:nvPr>
        </p:nvSpPr>
        <p:spPr/>
        <p:txBody>
          <a:bodyPr/>
          <a:lstStyle/>
          <a:p>
            <a:fld id="{10895658-EA1F-4910-80AB-4DA76E167475}" type="slidenum">
              <a:rPr lang="en-US" smtClean="0"/>
              <a:t>30</a:t>
            </a:fld>
            <a:endParaRPr lang="en-US" dirty="0"/>
          </a:p>
        </p:txBody>
      </p:sp>
    </p:spTree>
    <p:extLst>
      <p:ext uri="{BB962C8B-B14F-4D97-AF65-F5344CB8AC3E}">
        <p14:creationId xmlns:p14="http://schemas.microsoft.com/office/powerpoint/2010/main" val="17799988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treating H. pylori, PPIs are almost always included in the treatment. Dogs and cats don’t really get H. pylori infections, but can have other Helicobacter infections. There are no great studies looking at acid suppressant therapy in non-H. pylori Helicobacter infections in dogs and cats. Therefore, the consensus is that there is no evidence that acid suppression treatment is beneficial or indicated in dogs or cats undergoing treatment of non-</a:t>
            </a:r>
            <a:r>
              <a:rPr lang="en-US" dirty="0" err="1"/>
              <a:t>H.pylori</a:t>
            </a:r>
            <a:r>
              <a:rPr lang="en-US" dirty="0"/>
              <a:t> Helicobacter infections. </a:t>
            </a:r>
          </a:p>
        </p:txBody>
      </p:sp>
      <p:sp>
        <p:nvSpPr>
          <p:cNvPr id="4" name="Slide Number Placeholder 3"/>
          <p:cNvSpPr>
            <a:spLocks noGrp="1"/>
          </p:cNvSpPr>
          <p:nvPr>
            <p:ph type="sldNum" sz="quarter" idx="5"/>
          </p:nvPr>
        </p:nvSpPr>
        <p:spPr/>
        <p:txBody>
          <a:bodyPr/>
          <a:lstStyle/>
          <a:p>
            <a:fld id="{10895658-EA1F-4910-80AB-4DA76E167475}" type="slidenum">
              <a:rPr lang="en-US" smtClean="0"/>
              <a:t>31</a:t>
            </a:fld>
            <a:endParaRPr lang="en-US" dirty="0"/>
          </a:p>
        </p:txBody>
      </p:sp>
    </p:spTree>
    <p:extLst>
      <p:ext uri="{BB962C8B-B14F-4D97-AF65-F5344CB8AC3E}">
        <p14:creationId xmlns:p14="http://schemas.microsoft.com/office/powerpoint/2010/main" val="26587026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Platelet aggregation can be inhibited by acidic environments, especially for bleeding GI ulcers. However, in humans, PPIs are not routinely given with ITP. Gastrointestinal hemorrhage is rarely observed in human patients with ITP. We all know that dogs with ITP commonly have GI bleeding which is why they usually require so many blood transfusions. Therefore, PPI administration is very commonly started with a diagnosis of ITP in veterinary patients. However, one study looked at the probability of survival to discharge in a group of dogs with ITP that did or did not receive PPIs and showed no difference. So although many of our ITP patients have GI bleeding it is uncertain if PPIs help treat the bleeding. In conclusion, there is insufficient evidence to support the use of standard dosages of acid suppressant treatment for prevention or management of thrombocytopenia-induced bleeding. </a:t>
            </a:r>
          </a:p>
        </p:txBody>
      </p:sp>
      <p:sp>
        <p:nvSpPr>
          <p:cNvPr id="4" name="Slide Number Placeholder 3"/>
          <p:cNvSpPr>
            <a:spLocks noGrp="1"/>
          </p:cNvSpPr>
          <p:nvPr>
            <p:ph type="sldNum" sz="quarter" idx="5"/>
          </p:nvPr>
        </p:nvSpPr>
        <p:spPr/>
        <p:txBody>
          <a:bodyPr/>
          <a:lstStyle/>
          <a:p>
            <a:fld id="{10895658-EA1F-4910-80AB-4DA76E167475}" type="slidenum">
              <a:rPr lang="en-US" smtClean="0"/>
              <a:t>32</a:t>
            </a:fld>
            <a:endParaRPr lang="en-US" dirty="0"/>
          </a:p>
        </p:txBody>
      </p:sp>
    </p:spTree>
    <p:extLst>
      <p:ext uri="{BB962C8B-B14F-4D97-AF65-F5344CB8AC3E}">
        <p14:creationId xmlns:p14="http://schemas.microsoft.com/office/powerpoint/2010/main" val="8231234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Spinal cord injury and surgery in dogs have been associated with GI complications. This has been correlated with administration of high-dose steroids and GI complications included diarrhea, melena, bleeding, and GI perforation. High-dose steroids in general can lead to GI complications and can produce gastric hemorrhage. Injury of the GI tract secondary to steroid administration is most likely not due to hypersecretion of acid, but more likely associated with decreased defense mechanisms and altered gastric mucosal blood flow. There are no studies done that show the support of acid suppressing agents in these dogs, but the studies that have been done have not evaluation PPIs so this is unknown. In conclusion, GI complications associated with spinal cord disease and spinal surgery are more likely caused by administration of high doses of glucocorticoids than other factors. In these cases, there is no convincing evidence that </a:t>
            </a:r>
            <a:r>
              <a:rPr lang="en-US" dirty="0" err="1"/>
              <a:t>gastroprotectant</a:t>
            </a:r>
            <a:r>
              <a:rPr lang="en-US" dirty="0"/>
              <a:t> drugs are beneficial. </a:t>
            </a:r>
          </a:p>
        </p:txBody>
      </p:sp>
      <p:sp>
        <p:nvSpPr>
          <p:cNvPr id="4" name="Slide Number Placeholder 3"/>
          <p:cNvSpPr>
            <a:spLocks noGrp="1"/>
          </p:cNvSpPr>
          <p:nvPr>
            <p:ph type="sldNum" sz="quarter" idx="5"/>
          </p:nvPr>
        </p:nvSpPr>
        <p:spPr/>
        <p:txBody>
          <a:bodyPr/>
          <a:lstStyle/>
          <a:p>
            <a:fld id="{10895658-EA1F-4910-80AB-4DA76E167475}" type="slidenum">
              <a:rPr lang="en-US" smtClean="0"/>
              <a:t>33</a:t>
            </a:fld>
            <a:endParaRPr lang="en-US" dirty="0"/>
          </a:p>
        </p:txBody>
      </p:sp>
    </p:spTree>
    <p:extLst>
      <p:ext uri="{BB962C8B-B14F-4D97-AF65-F5344CB8AC3E}">
        <p14:creationId xmlns:p14="http://schemas.microsoft.com/office/powerpoint/2010/main" val="4396820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in human medicine, the use of </a:t>
            </a:r>
            <a:r>
              <a:rPr lang="en-US" dirty="0" err="1"/>
              <a:t>gastroprotectants</a:t>
            </a:r>
            <a:r>
              <a:rPr lang="en-US" dirty="0"/>
              <a:t> is most likely overused. I am sure in human medicine a big factor is self-medicating as a lot of </a:t>
            </a:r>
            <a:r>
              <a:rPr lang="en-US" dirty="0" err="1"/>
              <a:t>gastroprotectants</a:t>
            </a:r>
            <a:r>
              <a:rPr lang="en-US" dirty="0"/>
              <a:t> are sold over the count. I personally, take PPIs and think I suffer from GERD, but have never been diagnosed so I am definitely contributing to this phenomenon. We now have better technologies such as GI telemetric monitoring devices and capsule endoscopy that can help further good quality research and studies. Clearly, there is a need for more information to help </a:t>
            </a:r>
            <a:r>
              <a:rPr lang="en-US" dirty="0" err="1"/>
              <a:t>defind</a:t>
            </a:r>
            <a:r>
              <a:rPr lang="en-US" dirty="0"/>
              <a:t> clear endpoints and goals when using these drugs in both human and veterinary patients. Recently, there has been the development of delayed or long acting PPIs and there indications for use and efficacy in veterinary patients are still unknown. Controlled studies evaluating the efficacy of </a:t>
            </a:r>
            <a:r>
              <a:rPr lang="en-US" dirty="0" err="1"/>
              <a:t>gastroprotectant</a:t>
            </a:r>
            <a:r>
              <a:rPr lang="en-US" dirty="0"/>
              <a:t> drugs in clinical patients, as well as the judicious application of these drugs, should further optimize the management of reflux esophagitis and GUE in dogs and cats. </a:t>
            </a:r>
          </a:p>
        </p:txBody>
      </p:sp>
      <p:sp>
        <p:nvSpPr>
          <p:cNvPr id="4" name="Slide Number Placeholder 3"/>
          <p:cNvSpPr>
            <a:spLocks noGrp="1"/>
          </p:cNvSpPr>
          <p:nvPr>
            <p:ph type="sldNum" sz="quarter" idx="5"/>
          </p:nvPr>
        </p:nvSpPr>
        <p:spPr/>
        <p:txBody>
          <a:bodyPr/>
          <a:lstStyle/>
          <a:p>
            <a:fld id="{10895658-EA1F-4910-80AB-4DA76E167475}" type="slidenum">
              <a:rPr lang="en-US" smtClean="0"/>
              <a:t>34</a:t>
            </a:fld>
            <a:endParaRPr lang="en-US" dirty="0"/>
          </a:p>
        </p:txBody>
      </p:sp>
    </p:spTree>
    <p:extLst>
      <p:ext uri="{BB962C8B-B14F-4D97-AF65-F5344CB8AC3E}">
        <p14:creationId xmlns:p14="http://schemas.microsoft.com/office/powerpoint/2010/main" val="37071653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all for listening to my presentation and I hope if you take anything from this lecture it is that PPIs are better than H2 blockers. </a:t>
            </a:r>
          </a:p>
        </p:txBody>
      </p:sp>
      <p:sp>
        <p:nvSpPr>
          <p:cNvPr id="4" name="Slide Number Placeholder 3"/>
          <p:cNvSpPr>
            <a:spLocks noGrp="1"/>
          </p:cNvSpPr>
          <p:nvPr>
            <p:ph type="sldNum" sz="quarter" idx="5"/>
          </p:nvPr>
        </p:nvSpPr>
        <p:spPr/>
        <p:txBody>
          <a:bodyPr/>
          <a:lstStyle/>
          <a:p>
            <a:fld id="{10895658-EA1F-4910-80AB-4DA76E167475}" type="slidenum">
              <a:rPr lang="en-US" smtClean="0"/>
              <a:t>35</a:t>
            </a:fld>
            <a:endParaRPr lang="en-US" dirty="0"/>
          </a:p>
        </p:txBody>
      </p:sp>
    </p:spTree>
    <p:extLst>
      <p:ext uri="{BB962C8B-B14F-4D97-AF65-F5344CB8AC3E}">
        <p14:creationId xmlns:p14="http://schemas.microsoft.com/office/powerpoint/2010/main" val="1759677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According to older studies, dogs had a higher fasted gastric pH when compared to humans, however, more recent studies show that the pH is comparable to humans. This is most likely due to the methodology of the older studies and how they measured gastric </a:t>
            </a:r>
            <a:r>
              <a:rPr lang="en-US" dirty="0" err="1"/>
              <a:t>pH.</a:t>
            </a:r>
            <a:r>
              <a:rPr lang="en-US" dirty="0"/>
              <a:t> </a:t>
            </a:r>
            <a:r>
              <a:rPr lang="en-US" b="0" i="0" dirty="0">
                <a:solidFill>
                  <a:srgbClr val="000000"/>
                </a:solidFill>
                <a:effectLst/>
                <a:latin typeface="ff2"/>
              </a:rPr>
              <a:t>The intragastric pH of healthy control dogs measured with a catheter-less pH capsule remained &lt;2.0 &gt;85% of the time and a pH &gt; 4.0 of only 4.7% of the time. Using the same methodology, the gastric pH was measured in cats and surprisingly enough, cats were very similar to dogs…for once cats are the same as dogs and don’t do their own thing! Humans also have a very similar pH as dogs and cats with a pH &gt;4 only occurring 4.4% of the time. The biggest difference between humans and dogs/cats is the buffering capacity of food. Humans have more of a buffering capacity after ingesting a meal whereas dogs and cats do not seem to experience the same effect. </a:t>
            </a:r>
          </a:p>
          <a:p>
            <a:endParaRPr lang="en-US" dirty="0"/>
          </a:p>
        </p:txBody>
      </p:sp>
      <p:sp>
        <p:nvSpPr>
          <p:cNvPr id="4" name="Slide Number Placeholder 3"/>
          <p:cNvSpPr>
            <a:spLocks noGrp="1"/>
          </p:cNvSpPr>
          <p:nvPr>
            <p:ph type="sldNum" sz="quarter" idx="5"/>
          </p:nvPr>
        </p:nvSpPr>
        <p:spPr/>
        <p:txBody>
          <a:bodyPr/>
          <a:lstStyle/>
          <a:p>
            <a:fld id="{10895658-EA1F-4910-80AB-4DA76E167475}" type="slidenum">
              <a:rPr lang="en-US" smtClean="0"/>
              <a:t>4</a:t>
            </a:fld>
            <a:endParaRPr lang="en-US" dirty="0"/>
          </a:p>
        </p:txBody>
      </p:sp>
    </p:spTree>
    <p:extLst>
      <p:ext uri="{BB962C8B-B14F-4D97-AF65-F5344CB8AC3E}">
        <p14:creationId xmlns:p14="http://schemas.microsoft.com/office/powerpoint/2010/main" val="2133701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00000"/>
                </a:solidFill>
                <a:effectLst/>
                <a:latin typeface="ff2"/>
              </a:rPr>
              <a:t>Antacids are the oldest of the </a:t>
            </a:r>
            <a:r>
              <a:rPr lang="en-US" b="0" i="0" dirty="0" err="1">
                <a:solidFill>
                  <a:srgbClr val="000000"/>
                </a:solidFill>
                <a:effectLst/>
                <a:latin typeface="ff2"/>
              </a:rPr>
              <a:t>gastroprotectants</a:t>
            </a:r>
            <a:r>
              <a:rPr lang="en-US" b="0" i="0" dirty="0">
                <a:solidFill>
                  <a:srgbClr val="000000"/>
                </a:solidFill>
                <a:effectLst/>
                <a:latin typeface="ff2"/>
              </a:rPr>
              <a:t>. These comprise a group of inorganic, relatively insoluble salts of aluminum hydroxide, calcium carbonate, magnesium hydroxide that lack systemic effects. These group of medications work by decreasing pepsin activity, binding to bile acids in the stomach, and stimulating local prostaglandin synthesis. Unfortunately, these agents do no work very effectively and only have a small capacity to buffer gastric pH which means their effect is very short lived. Because of these reasons, antacids are only used in conjunction with H2 blockers or PPIs for GERD in humans. There is a product in the UK that has the addition of alginate which binds to the excess acid and then floats like a raft on top of the gastric contents which then creates a physical barrier so that the acid cannot interact with the cardia region of the stomach so that it cannot cause gastric reflux. The adverse reactions of this group of antacids are constipation, aluminum toxicity in the presence of renal failure and drug interactions. These drugs can chelate since they contain elements like aluminum and magnesium and chelate medications such as fluroquinolones and tetracyclines decreasing their absorption. They can also decrease the absorption of fungal medications specifically the “azole” group. Dosing in veterinary medicine is based on anecdotal experience and can be 5-10 mL up to 6x per day. </a:t>
            </a:r>
          </a:p>
          <a:p>
            <a:endParaRPr lang="en-US" dirty="0"/>
          </a:p>
        </p:txBody>
      </p:sp>
      <p:sp>
        <p:nvSpPr>
          <p:cNvPr id="4" name="Slide Number Placeholder 3"/>
          <p:cNvSpPr>
            <a:spLocks noGrp="1"/>
          </p:cNvSpPr>
          <p:nvPr>
            <p:ph type="sldNum" sz="quarter" idx="5"/>
          </p:nvPr>
        </p:nvSpPr>
        <p:spPr/>
        <p:txBody>
          <a:bodyPr/>
          <a:lstStyle/>
          <a:p>
            <a:fld id="{10895658-EA1F-4910-80AB-4DA76E167475}" type="slidenum">
              <a:rPr lang="en-US" smtClean="0"/>
              <a:t>5</a:t>
            </a:fld>
            <a:endParaRPr lang="en-US" dirty="0"/>
          </a:p>
        </p:txBody>
      </p:sp>
    </p:spTree>
    <p:extLst>
      <p:ext uri="{BB962C8B-B14F-4D97-AF65-F5344CB8AC3E}">
        <p14:creationId xmlns:p14="http://schemas.microsoft.com/office/powerpoint/2010/main" val="1201021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consensus provided by the authors about this drug class states: Although antacids may produce partial short-term neutralization of gastric acid, insufficient evidence is available to recommend antacids for the treatment of gastroduodenal ulceration and erosion or GERD in dogs and cats. These agents may be difficult to administer with the frequency needed to control gastric acid, and other longer acting and more effective acid-suppressing agents are available. </a:t>
            </a:r>
          </a:p>
        </p:txBody>
      </p:sp>
      <p:sp>
        <p:nvSpPr>
          <p:cNvPr id="4" name="Slide Number Placeholder 3"/>
          <p:cNvSpPr>
            <a:spLocks noGrp="1"/>
          </p:cNvSpPr>
          <p:nvPr>
            <p:ph type="sldNum" sz="quarter" idx="5"/>
          </p:nvPr>
        </p:nvSpPr>
        <p:spPr/>
        <p:txBody>
          <a:bodyPr/>
          <a:lstStyle/>
          <a:p>
            <a:fld id="{10895658-EA1F-4910-80AB-4DA76E167475}" type="slidenum">
              <a:rPr lang="en-US" smtClean="0"/>
              <a:t>6</a:t>
            </a:fld>
            <a:endParaRPr lang="en-US" dirty="0"/>
          </a:p>
        </p:txBody>
      </p:sp>
    </p:spTree>
    <p:extLst>
      <p:ext uri="{BB962C8B-B14F-4D97-AF65-F5344CB8AC3E}">
        <p14:creationId xmlns:p14="http://schemas.microsoft.com/office/powerpoint/2010/main" val="2792467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class of drugs are histamine type 2 antagonist. The mechanism of action is by competitively blocking H-2 receptors on the parietal cells. H2 blockers are metabolized by the liver and excreted via the kidneys. Tachyphylaxis can occur and has been reported to develop at 13 days, but has been reported as fast as 3 days. This occurs in both dogs and cats and in humans the tachyphylaxis develops faster if given IV. It is thought that the tachyphylaxis develops due to gastrin-induced up regulation of enterochromaffin-like cell synthesis of histamine, which competes with the antagonist at the parietal cell. Because of this phenomenon acute discontinuation of H2 blockers can cause a rebound acid hypersecretion. There is a 60% decrease in mean percentage time that pH is &gt;3. The clinical efficacy of H2 blockers has not been fully evaluated in veterinary medicine as there is no great studies looking at this. We do know that the H2 blockers are inferior to PPIs for increasing intragastric pH as well as prevention of exercise-induced gastritis in dogs. There was a study performed in healthy beagles that showed that famotidine at 0.5 mg/kg q12hr was more effective than ranitidine 2 mg/kg q12hr based off of intragastric pH measurements via gastrostomy tube. Even at higher doses, PPIs are still more effective than H2 blockers. This holds true for both dogs and cats. Famotidine compared to placebo showed that famotidine had some efficacy in dogs, but in cats there was no difference. </a:t>
            </a:r>
          </a:p>
        </p:txBody>
      </p:sp>
      <p:sp>
        <p:nvSpPr>
          <p:cNvPr id="4" name="Slide Number Placeholder 3"/>
          <p:cNvSpPr>
            <a:spLocks noGrp="1"/>
          </p:cNvSpPr>
          <p:nvPr>
            <p:ph type="sldNum" sz="quarter" idx="5"/>
          </p:nvPr>
        </p:nvSpPr>
        <p:spPr/>
        <p:txBody>
          <a:bodyPr/>
          <a:lstStyle/>
          <a:p>
            <a:fld id="{10895658-EA1F-4910-80AB-4DA76E167475}" type="slidenum">
              <a:rPr lang="en-US" smtClean="0"/>
              <a:t>7</a:t>
            </a:fld>
            <a:endParaRPr lang="en-US" dirty="0"/>
          </a:p>
        </p:txBody>
      </p:sp>
    </p:spTree>
    <p:extLst>
      <p:ext uri="{BB962C8B-B14F-4D97-AF65-F5344CB8AC3E}">
        <p14:creationId xmlns:p14="http://schemas.microsoft.com/office/powerpoint/2010/main" val="2095053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consensus provided by the authors about H2 blockers is that there is a lack of benefit for administration of H2 blockers on a once-daily basis in dogs and cats to treat GERD and esophagitis. Monotherapy with an H2 blocker given twice daily is inferior to PPI treatment given twice daily in dog and cats. There is no evidence of benefit of administration of a H2 blocker with a PPI for ulcer healing and this combination may diminish the effectiveness of the PPI. </a:t>
            </a:r>
          </a:p>
        </p:txBody>
      </p:sp>
      <p:sp>
        <p:nvSpPr>
          <p:cNvPr id="4" name="Slide Number Placeholder 3"/>
          <p:cNvSpPr>
            <a:spLocks noGrp="1"/>
          </p:cNvSpPr>
          <p:nvPr>
            <p:ph type="sldNum" sz="quarter" idx="5"/>
          </p:nvPr>
        </p:nvSpPr>
        <p:spPr/>
        <p:txBody>
          <a:bodyPr/>
          <a:lstStyle/>
          <a:p>
            <a:fld id="{10895658-EA1F-4910-80AB-4DA76E167475}" type="slidenum">
              <a:rPr lang="en-US" smtClean="0"/>
              <a:t>8</a:t>
            </a:fld>
            <a:endParaRPr lang="en-US" dirty="0"/>
          </a:p>
        </p:txBody>
      </p:sp>
    </p:spTree>
    <p:extLst>
      <p:ext uri="{BB962C8B-B14F-4D97-AF65-F5344CB8AC3E}">
        <p14:creationId xmlns:p14="http://schemas.microsoft.com/office/powerpoint/2010/main" val="792663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PPIs target the final common pathway of acid production. PPIs are weak bases that are unprotonated at the physiologic pH of blood and once it is in an acidic environment of the active parietal cell, the drug becomes protonated and trapped where it forms a disulfide bond with cysteine residues on the alpha subunit of the H-K-ATPase pump causing enzyme inactivation and decreased acid secretion. Acid secretion resumes only after new proton pumps are synthesized, resulting in a prolonged effect after administration. Dormant parietal cells are activated after initial PPI administration. Therefore, inhibition of acid secretion is approximately 30% of maximal on day 1 of administration because of incomplete binding to all H-K-ATPase. Typically, maximal inhibitory occurs after 2-4 days of treatment. Delay in maximal PPI activity is related to their stability. If PPIs are administered in an acidic environment, this may cause degradation of the medication before it reaches the intestine where it is absorbed systemically. As the PPIs work, the acidity decreases which helps increase efficacy. Breaking or crushing the tablets or using compounded formulation may dimmish the effect of PPIs. Humans have longer gastric emptying times compared to dogs and cats so unsure if the extended release capsules truly make a difference for a veterinary patients. Increased concentrations with repeated doses may occur due to inhibition of cytochrome P450 which inhibits metabolism of PPIs, specifically omeprazole. Since eating stimulates acid secretion, it is best to administer PPIs 30-40 minutes prior to eating or with a meal. PPIs are metabolized by cytochrome P450 enzymes in the liver. As I said, omeprazole can actually inhibits its own metabolism by the same enzyme so it can alter metabolism of other drugs that are metabolized by cytochrome P450. </a:t>
            </a:r>
          </a:p>
          <a:p>
            <a:endParaRPr lang="en-US" dirty="0"/>
          </a:p>
        </p:txBody>
      </p:sp>
      <p:sp>
        <p:nvSpPr>
          <p:cNvPr id="4" name="Slide Number Placeholder 3"/>
          <p:cNvSpPr>
            <a:spLocks noGrp="1"/>
          </p:cNvSpPr>
          <p:nvPr>
            <p:ph type="sldNum" sz="quarter" idx="5"/>
          </p:nvPr>
        </p:nvSpPr>
        <p:spPr/>
        <p:txBody>
          <a:bodyPr/>
          <a:lstStyle/>
          <a:p>
            <a:fld id="{10895658-EA1F-4910-80AB-4DA76E167475}" type="slidenum">
              <a:rPr lang="en-US" smtClean="0"/>
              <a:t>9</a:t>
            </a:fld>
            <a:endParaRPr lang="en-US" dirty="0"/>
          </a:p>
        </p:txBody>
      </p:sp>
    </p:spTree>
    <p:extLst>
      <p:ext uri="{BB962C8B-B14F-4D97-AF65-F5344CB8AC3E}">
        <p14:creationId xmlns:p14="http://schemas.microsoft.com/office/powerpoint/2010/main" val="14813794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20.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4.svg"/><Relationship Id="rId12"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image" Target="../media/image2.svg"/><Relationship Id="rId5" Type="http://schemas.openxmlformats.org/officeDocument/2006/relationships/image" Target="../media/image13.svg"/><Relationship Id="rId10" Type="http://schemas.openxmlformats.org/officeDocument/2006/relationships/image" Target="../media/image1.png"/><Relationship Id="rId4" Type="http://schemas.openxmlformats.org/officeDocument/2006/relationships/image" Target="../media/image12.png"/><Relationship Id="rId9" Type="http://schemas.openxmlformats.org/officeDocument/2006/relationships/image" Target="../media/image17.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20.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344" name="Rectangle 343">
            <a:extLst>
              <a:ext uri="{FF2B5EF4-FFF2-40B4-BE49-F238E27FC236}">
                <a16:creationId xmlns:a16="http://schemas.microsoft.com/office/drawing/2014/main" id="{0685D98A-CA5A-4C48-9AEB-4C1A201237A1}"/>
              </a:ext>
            </a:extLst>
          </p:cNvPr>
          <p:cNvSpPr/>
          <p:nvPr userDrawn="1"/>
        </p:nvSpPr>
        <p:spPr>
          <a:xfrm>
            <a:off x="2021206" y="4828032"/>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6084664" y="1122363"/>
            <a:ext cx="5486400" cy="2387600"/>
          </a:xfrm>
        </p:spPr>
        <p:txBody>
          <a:bodyPr anchor="b"/>
          <a:lstStyle>
            <a:lvl1pPr algn="l">
              <a:defRPr sz="6000" cap="all" baseline="0">
                <a:solidFill>
                  <a:schemeClr val="tx2"/>
                </a:solidFill>
              </a:defRPr>
            </a:lvl1pPr>
          </a:lstStyle>
          <a:p>
            <a:r>
              <a:rPr lang="en-US" dirty="0"/>
              <a:t>Click to add title</a:t>
            </a:r>
          </a:p>
        </p:txBody>
      </p:sp>
      <p:sp>
        <p:nvSpPr>
          <p:cNvPr id="3" name="Subtitle 2">
            <a:extLst>
              <a:ext uri="{FF2B5EF4-FFF2-40B4-BE49-F238E27FC236}">
                <a16:creationId xmlns:a16="http://schemas.microsoft.com/office/drawing/2014/main" id="{43D32955-BB06-40DE-A14A-2170FD41AD52}"/>
              </a:ext>
            </a:extLst>
          </p:cNvPr>
          <p:cNvSpPr>
            <a:spLocks noGrp="1"/>
          </p:cNvSpPr>
          <p:nvPr>
            <p:ph type="subTitle" idx="1"/>
          </p:nvPr>
        </p:nvSpPr>
        <p:spPr>
          <a:xfrm>
            <a:off x="6080759" y="3602038"/>
            <a:ext cx="5486400" cy="1655762"/>
          </a:xfrm>
        </p:spPr>
        <p:txBody>
          <a:bodyPr>
            <a:normAutofit/>
          </a:bodyPr>
          <a:lstStyle>
            <a:lvl1pPr marL="0" indent="0" algn="l">
              <a:lnSpc>
                <a:spcPts val="2800"/>
              </a:lnSpc>
              <a:spcBef>
                <a:spcPts val="0"/>
              </a:spcBef>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a:extLst>
              <a:ext uri="{FF2B5EF4-FFF2-40B4-BE49-F238E27FC236}">
                <a16:creationId xmlns:a16="http://schemas.microsoft.com/office/drawing/2014/main" id="{FE209C12-0CED-4CD5-B463-885A793CC25E}"/>
              </a:ext>
            </a:extLst>
          </p:cNvPr>
          <p:cNvSpPr>
            <a:spLocks noGrp="1"/>
          </p:cNvSpPr>
          <p:nvPr>
            <p:ph type="ftr" sz="quarter" idx="11"/>
          </p:nvPr>
        </p:nvSpPr>
        <p:spPr>
          <a:xfrm>
            <a:off x="8727198" y="6355080"/>
            <a:ext cx="2286000" cy="365125"/>
          </a:xfrm>
        </p:spPr>
        <p:txBody>
          <a:bodyPr/>
          <a:lstStyle>
            <a:lvl1pPr>
              <a:defRPr>
                <a:solidFill>
                  <a:schemeClr val="bg1"/>
                </a:solidFill>
              </a:defRPr>
            </a:lvl1pPr>
          </a:lstStyle>
          <a:p>
            <a:r>
              <a:rPr lang="en-US" dirty="0"/>
              <a:t>Pitch deck title</a:t>
            </a:r>
          </a:p>
        </p:txBody>
      </p:sp>
      <p:sp>
        <p:nvSpPr>
          <p:cNvPr id="6" name="Slide Number Placeholder 5">
            <a:extLst>
              <a:ext uri="{FF2B5EF4-FFF2-40B4-BE49-F238E27FC236}">
                <a16:creationId xmlns:a16="http://schemas.microsoft.com/office/drawing/2014/main" id="{1A8F03DA-3AA9-44AC-8E2B-D53B8EBEA402}"/>
              </a:ext>
            </a:extLst>
          </p:cNvPr>
          <p:cNvSpPr>
            <a:spLocks noGrp="1"/>
          </p:cNvSpPr>
          <p:nvPr>
            <p:ph type="sldNum" sz="quarter" idx="12"/>
          </p:nvPr>
        </p:nvSpPr>
        <p:spPr>
          <a:xfrm>
            <a:off x="11123295"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
        <p:nvSpPr>
          <p:cNvPr id="10" name="Rectangle 9">
            <a:extLst>
              <a:ext uri="{FF2B5EF4-FFF2-40B4-BE49-F238E27FC236}">
                <a16:creationId xmlns:a16="http://schemas.microsoft.com/office/drawing/2014/main" id="{A1F97041-3EE3-4F17-990B-3AC264934EF0}"/>
              </a:ext>
            </a:extLst>
          </p:cNvPr>
          <p:cNvSpPr/>
          <p:nvPr userDrawn="1"/>
        </p:nvSpPr>
        <p:spPr>
          <a:xfrm>
            <a:off x="0" y="0"/>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1DA30E2-82DB-4AA1-B134-9482F5CD7689}"/>
              </a:ext>
            </a:extLst>
          </p:cNvPr>
          <p:cNvSpPr/>
          <p:nvPr userDrawn="1"/>
        </p:nvSpPr>
        <p:spPr>
          <a:xfrm>
            <a:off x="2457970" y="168643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502070B-3F7D-436A-849C-FB64175E8B45}"/>
              </a:ext>
            </a:extLst>
          </p:cNvPr>
          <p:cNvSpPr/>
          <p:nvPr userDrawn="1"/>
        </p:nvSpPr>
        <p:spPr>
          <a:xfrm>
            <a:off x="0" y="6108192"/>
            <a:ext cx="2029968" cy="749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9">
            <a:extLst>
              <a:ext uri="{FF2B5EF4-FFF2-40B4-BE49-F238E27FC236}">
                <a16:creationId xmlns:a16="http://schemas.microsoft.com/office/drawing/2014/main" id="{675AAC8A-F8AB-44A3-9748-96464E9E0B6B}"/>
              </a:ext>
            </a:extLst>
          </p:cNvPr>
          <p:cNvSpPr/>
          <p:nvPr userDrawn="1"/>
        </p:nvSpPr>
        <p:spPr>
          <a:xfrm>
            <a:off x="4054172" y="4069080"/>
            <a:ext cx="2788920" cy="2788920"/>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6" name="Group 115">
            <a:extLst>
              <a:ext uri="{FF2B5EF4-FFF2-40B4-BE49-F238E27FC236}">
                <a16:creationId xmlns:a16="http://schemas.microsoft.com/office/drawing/2014/main" id="{AC3F6810-4D95-4C6E-A30A-459BAD7510FE}"/>
              </a:ext>
            </a:extLst>
          </p:cNvPr>
          <p:cNvGrpSpPr/>
          <p:nvPr userDrawn="1"/>
        </p:nvGrpSpPr>
        <p:grpSpPr>
          <a:xfrm>
            <a:off x="23853" y="2101527"/>
            <a:ext cx="1920240" cy="1920240"/>
            <a:chOff x="5361924" y="7472790"/>
            <a:chExt cx="1828800" cy="1828800"/>
          </a:xfrm>
        </p:grpSpPr>
        <p:grpSp>
          <p:nvGrpSpPr>
            <p:cNvPr id="115" name="Group 114">
              <a:extLst>
                <a:ext uri="{FF2B5EF4-FFF2-40B4-BE49-F238E27FC236}">
                  <a16:creationId xmlns:a16="http://schemas.microsoft.com/office/drawing/2014/main" id="{81973B3A-7185-45FB-A2E6-A7BDE6414DF3}"/>
                </a:ext>
              </a:extLst>
            </p:cNvPr>
            <p:cNvGrpSpPr/>
            <p:nvPr userDrawn="1"/>
          </p:nvGrpSpPr>
          <p:grpSpPr>
            <a:xfrm>
              <a:off x="5361924" y="7472790"/>
              <a:ext cx="1828800" cy="1828800"/>
              <a:chOff x="5361924" y="7472790"/>
              <a:chExt cx="1828800" cy="1828800"/>
            </a:xfrm>
          </p:grpSpPr>
          <p:grpSp>
            <p:nvGrpSpPr>
              <p:cNvPr id="99" name="Group 98">
                <a:extLst>
                  <a:ext uri="{FF2B5EF4-FFF2-40B4-BE49-F238E27FC236}">
                    <a16:creationId xmlns:a16="http://schemas.microsoft.com/office/drawing/2014/main" id="{DACFFF66-0600-406E-AF42-9FD8E8EDB397}"/>
                  </a:ext>
                </a:extLst>
              </p:cNvPr>
              <p:cNvGrpSpPr/>
              <p:nvPr userDrawn="1"/>
            </p:nvGrpSpPr>
            <p:grpSpPr>
              <a:xfrm>
                <a:off x="5361924" y="7472790"/>
                <a:ext cx="1828800" cy="1828800"/>
                <a:chOff x="5388428" y="7173291"/>
                <a:chExt cx="1828800" cy="1828800"/>
              </a:xfrm>
            </p:grpSpPr>
            <p:grpSp>
              <p:nvGrpSpPr>
                <p:cNvPr id="96" name="Group 95">
                  <a:extLst>
                    <a:ext uri="{FF2B5EF4-FFF2-40B4-BE49-F238E27FC236}">
                      <a16:creationId xmlns:a16="http://schemas.microsoft.com/office/drawing/2014/main" id="{9411687D-2631-487B-AEAB-39750C9E52BF}"/>
                    </a:ext>
                  </a:extLst>
                </p:cNvPr>
                <p:cNvGrpSpPr/>
                <p:nvPr userDrawn="1"/>
              </p:nvGrpSpPr>
              <p:grpSpPr>
                <a:xfrm>
                  <a:off x="5388428" y="7173291"/>
                  <a:ext cx="1828800" cy="1828800"/>
                  <a:chOff x="5388428" y="7173291"/>
                  <a:chExt cx="1828800" cy="1828800"/>
                </a:xfrm>
              </p:grpSpPr>
              <p:grpSp>
                <p:nvGrpSpPr>
                  <p:cNvPr id="90" name="Group 89">
                    <a:extLst>
                      <a:ext uri="{FF2B5EF4-FFF2-40B4-BE49-F238E27FC236}">
                        <a16:creationId xmlns:a16="http://schemas.microsoft.com/office/drawing/2014/main" id="{4BDDEAF6-0726-4BF4-96D7-EBA489ABF3E5}"/>
                      </a:ext>
                    </a:extLst>
                  </p:cNvPr>
                  <p:cNvGrpSpPr/>
                  <p:nvPr userDrawn="1"/>
                </p:nvGrpSpPr>
                <p:grpSpPr>
                  <a:xfrm>
                    <a:off x="5388428" y="7173291"/>
                    <a:ext cx="1828800" cy="1828800"/>
                    <a:chOff x="5579044" y="7049770"/>
                    <a:chExt cx="1828800" cy="1828800"/>
                  </a:xfrm>
                </p:grpSpPr>
                <p:grpSp>
                  <p:nvGrpSpPr>
                    <p:cNvPr id="89" name="Group 88">
                      <a:extLst>
                        <a:ext uri="{FF2B5EF4-FFF2-40B4-BE49-F238E27FC236}">
                          <a16:creationId xmlns:a16="http://schemas.microsoft.com/office/drawing/2014/main" id="{F80BBFBA-D0FB-4E20-8981-F569A2A0B678}"/>
                        </a:ext>
                      </a:extLst>
                    </p:cNvPr>
                    <p:cNvGrpSpPr/>
                    <p:nvPr userDrawn="1"/>
                  </p:nvGrpSpPr>
                  <p:grpSpPr>
                    <a:xfrm>
                      <a:off x="5579044" y="7049770"/>
                      <a:ext cx="1828800" cy="1828800"/>
                      <a:chOff x="5579044" y="7049770"/>
                      <a:chExt cx="1828800" cy="1828800"/>
                    </a:xfrm>
                  </p:grpSpPr>
                  <p:grpSp>
                    <p:nvGrpSpPr>
                      <p:cNvPr id="86" name="Group 85">
                        <a:extLst>
                          <a:ext uri="{FF2B5EF4-FFF2-40B4-BE49-F238E27FC236}">
                            <a16:creationId xmlns:a16="http://schemas.microsoft.com/office/drawing/2014/main" id="{6B3BCF7C-4204-4B1A-8371-96E859FC8425}"/>
                          </a:ext>
                        </a:extLst>
                      </p:cNvPr>
                      <p:cNvGrpSpPr/>
                      <p:nvPr userDrawn="1"/>
                    </p:nvGrpSpPr>
                    <p:grpSpPr>
                      <a:xfrm>
                        <a:off x="5579044" y="7049770"/>
                        <a:ext cx="1828800" cy="1828800"/>
                        <a:chOff x="5579044" y="7049770"/>
                        <a:chExt cx="1828800" cy="1828800"/>
                      </a:xfrm>
                    </p:grpSpPr>
                    <p:grpSp>
                      <p:nvGrpSpPr>
                        <p:cNvPr id="83" name="Group 82">
                          <a:extLst>
                            <a:ext uri="{FF2B5EF4-FFF2-40B4-BE49-F238E27FC236}">
                              <a16:creationId xmlns:a16="http://schemas.microsoft.com/office/drawing/2014/main" id="{31CF95CD-48BB-4659-870A-21584266D83F}"/>
                            </a:ext>
                          </a:extLst>
                        </p:cNvPr>
                        <p:cNvGrpSpPr/>
                        <p:nvPr userDrawn="1"/>
                      </p:nvGrpSpPr>
                      <p:grpSpPr>
                        <a:xfrm>
                          <a:off x="5579044" y="7049770"/>
                          <a:ext cx="1828800" cy="1828800"/>
                          <a:chOff x="5579044" y="7049770"/>
                          <a:chExt cx="1828800" cy="1828800"/>
                        </a:xfrm>
                      </p:grpSpPr>
                      <p:sp>
                        <p:nvSpPr>
                          <p:cNvPr id="78" name="Oval 77">
                            <a:extLst>
                              <a:ext uri="{FF2B5EF4-FFF2-40B4-BE49-F238E27FC236}">
                                <a16:creationId xmlns:a16="http://schemas.microsoft.com/office/drawing/2014/main" id="{871E1954-F3FD-427D-8FFA-F28839673545}"/>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0" name="Oval 79">
                            <a:extLst>
                              <a:ext uri="{FF2B5EF4-FFF2-40B4-BE49-F238E27FC236}">
                                <a16:creationId xmlns:a16="http://schemas.microsoft.com/office/drawing/2014/main" id="{B655BD1D-8AE2-43E7-B1D4-17923D0E0171}"/>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2" name="Oval 81">
                          <a:extLst>
                            <a:ext uri="{FF2B5EF4-FFF2-40B4-BE49-F238E27FC236}">
                              <a16:creationId xmlns:a16="http://schemas.microsoft.com/office/drawing/2014/main" id="{9F92C461-5E10-49F3-B4F0-F320512C0756}"/>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5" name="Oval 84">
                        <a:extLst>
                          <a:ext uri="{FF2B5EF4-FFF2-40B4-BE49-F238E27FC236}">
                            <a16:creationId xmlns:a16="http://schemas.microsoft.com/office/drawing/2014/main" id="{A6D57951-375C-41E9-BF45-DFC40F8E0A1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88" name="Oval 87">
                      <a:extLst>
                        <a:ext uri="{FF2B5EF4-FFF2-40B4-BE49-F238E27FC236}">
                          <a16:creationId xmlns:a16="http://schemas.microsoft.com/office/drawing/2014/main" id="{E4A4216D-DF9B-4DD9-989C-1F4040F3F4F7}"/>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2" name="Oval 91">
                    <a:extLst>
                      <a:ext uri="{FF2B5EF4-FFF2-40B4-BE49-F238E27FC236}">
                        <a16:creationId xmlns:a16="http://schemas.microsoft.com/office/drawing/2014/main" id="{3DCCC81D-9EE7-47A8-8A4C-74B5E047A336}"/>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5" name="Oval 94">
                  <a:extLst>
                    <a:ext uri="{FF2B5EF4-FFF2-40B4-BE49-F238E27FC236}">
                      <a16:creationId xmlns:a16="http://schemas.microsoft.com/office/drawing/2014/main" id="{9985F9FD-CFFB-417E-A560-28BD7BC7EE86}"/>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98" name="Oval 97">
                <a:extLst>
                  <a:ext uri="{FF2B5EF4-FFF2-40B4-BE49-F238E27FC236}">
                    <a16:creationId xmlns:a16="http://schemas.microsoft.com/office/drawing/2014/main" id="{9A923F7B-7D75-4E04-AE62-D5B99F645756}"/>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2" name="Oval 101">
                <a:extLst>
                  <a:ext uri="{FF2B5EF4-FFF2-40B4-BE49-F238E27FC236}">
                    <a16:creationId xmlns:a16="http://schemas.microsoft.com/office/drawing/2014/main" id="{F0239D2C-73EF-42E3-B73F-E69B7C27F65B}"/>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5" name="Oval 104">
                <a:extLst>
                  <a:ext uri="{FF2B5EF4-FFF2-40B4-BE49-F238E27FC236}">
                    <a16:creationId xmlns:a16="http://schemas.microsoft.com/office/drawing/2014/main" id="{59BA1C3D-ADED-4596-8A9D-3DEC7E848945}"/>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8" name="Oval 107">
                <a:extLst>
                  <a:ext uri="{FF2B5EF4-FFF2-40B4-BE49-F238E27FC236}">
                    <a16:creationId xmlns:a16="http://schemas.microsoft.com/office/drawing/2014/main" id="{015F2BFA-6803-42A0-A870-794B120EF574}"/>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10" name="Oval 109">
                <a:extLst>
                  <a:ext uri="{FF2B5EF4-FFF2-40B4-BE49-F238E27FC236}">
                    <a16:creationId xmlns:a16="http://schemas.microsoft.com/office/drawing/2014/main" id="{E09A173D-9FE5-446C-B59E-5D7C0A00BF6C}"/>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13" name="Oval 112">
              <a:extLst>
                <a:ext uri="{FF2B5EF4-FFF2-40B4-BE49-F238E27FC236}">
                  <a16:creationId xmlns:a16="http://schemas.microsoft.com/office/drawing/2014/main" id="{974C3792-995F-4717-8C8B-089BBA7DE9C7}"/>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3" name="Freeform: Shape 22">
            <a:extLst>
              <a:ext uri="{FF2B5EF4-FFF2-40B4-BE49-F238E27FC236}">
                <a16:creationId xmlns:a16="http://schemas.microsoft.com/office/drawing/2014/main" id="{C8FD950B-0E2B-4905-8DE9-195E24B2ABE7}"/>
              </a:ext>
            </a:extLst>
          </p:cNvPr>
          <p:cNvSpPr/>
          <p:nvPr userDrawn="1"/>
        </p:nvSpPr>
        <p:spPr>
          <a:xfrm rot="10800000">
            <a:off x="1013527" y="2043171"/>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8" name="Rectangle 9">
            <a:extLst>
              <a:ext uri="{FF2B5EF4-FFF2-40B4-BE49-F238E27FC236}">
                <a16:creationId xmlns:a16="http://schemas.microsoft.com/office/drawing/2014/main" id="{D0B57759-E007-4FD0-9C6B-356DC53050C4}"/>
              </a:ext>
            </a:extLst>
          </p:cNvPr>
          <p:cNvSpPr/>
          <p:nvPr userDrawn="1"/>
        </p:nvSpPr>
        <p:spPr>
          <a:xfrm rot="5400000">
            <a:off x="2028432" y="4821048"/>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5" name="Oval 174">
            <a:extLst>
              <a:ext uri="{FF2B5EF4-FFF2-40B4-BE49-F238E27FC236}">
                <a16:creationId xmlns:a16="http://schemas.microsoft.com/office/drawing/2014/main" id="{273C520A-0126-47DA-A75B-1A38883907A2}"/>
              </a:ext>
            </a:extLst>
          </p:cNvPr>
          <p:cNvSpPr/>
          <p:nvPr userDrawn="1"/>
        </p:nvSpPr>
        <p:spPr>
          <a:xfrm>
            <a:off x="861942" y="888111"/>
            <a:ext cx="274320" cy="2743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1" name="Rectangle 290">
            <a:extLst>
              <a:ext uri="{FF2B5EF4-FFF2-40B4-BE49-F238E27FC236}">
                <a16:creationId xmlns:a16="http://schemas.microsoft.com/office/drawing/2014/main" id="{AB12487D-8BC9-4BEB-B6A7-B9DD702B2BD3}"/>
              </a:ext>
            </a:extLst>
          </p:cNvPr>
          <p:cNvSpPr/>
          <p:nvPr userDrawn="1"/>
        </p:nvSpPr>
        <p:spPr>
          <a:xfrm>
            <a:off x="0" y="4082178"/>
            <a:ext cx="2029968"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7" name="Graphic 296">
            <a:extLst>
              <a:ext uri="{FF2B5EF4-FFF2-40B4-BE49-F238E27FC236}">
                <a16:creationId xmlns:a16="http://schemas.microsoft.com/office/drawing/2014/main" id="{AEE6DE36-A3C9-4D40-B471-F49B6A875D3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2029016" y="2051944"/>
            <a:ext cx="2029968" cy="2029968"/>
          </a:xfrm>
          <a:prstGeom prst="rect">
            <a:avLst/>
          </a:prstGeom>
        </p:spPr>
      </p:pic>
      <p:pic>
        <p:nvPicPr>
          <p:cNvPr id="299" name="Graphic 298">
            <a:extLst>
              <a:ext uri="{FF2B5EF4-FFF2-40B4-BE49-F238E27FC236}">
                <a16:creationId xmlns:a16="http://schemas.microsoft.com/office/drawing/2014/main" id="{99FF86FA-8891-4235-B88B-CFCA3B57E53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4078224"/>
            <a:ext cx="2029968" cy="2029968"/>
          </a:xfrm>
          <a:prstGeom prst="rect">
            <a:avLst/>
          </a:prstGeom>
        </p:spPr>
      </p:pic>
      <p:cxnSp>
        <p:nvCxnSpPr>
          <p:cNvPr id="170" name="Straight Connector 169">
            <a:extLst>
              <a:ext uri="{FF2B5EF4-FFF2-40B4-BE49-F238E27FC236}">
                <a16:creationId xmlns:a16="http://schemas.microsoft.com/office/drawing/2014/main" id="{7ADD6DC9-9036-47C7-AAE5-8AF23CE0C81D}"/>
              </a:ext>
            </a:extLst>
          </p:cNvPr>
          <p:cNvCxnSpPr>
            <a:cxnSpLocks/>
          </p:cNvCxnSpPr>
          <p:nvPr userDrawn="1"/>
        </p:nvCxnSpPr>
        <p:spPr>
          <a:xfrm>
            <a:off x="974376" y="989441"/>
            <a:ext cx="5867327" cy="586720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74D64503-659B-472D-ABF8-01D077EB0D83}"/>
              </a:ext>
            </a:extLst>
          </p:cNvPr>
          <p:cNvSpPr>
            <a:spLocks noGrp="1"/>
          </p:cNvSpPr>
          <p:nvPr>
            <p:ph type="dt" sz="half" idx="10"/>
          </p:nvPr>
        </p:nvSpPr>
        <p:spPr>
          <a:xfrm>
            <a:off x="7508027" y="6353175"/>
            <a:ext cx="1097280" cy="365125"/>
          </a:xfrm>
        </p:spPr>
        <p:txBody>
          <a:bodyPr/>
          <a:lstStyle>
            <a:lvl1pPr>
              <a:defRPr>
                <a:solidFill>
                  <a:schemeClr val="bg1"/>
                </a:solidFill>
              </a:defRPr>
            </a:lvl1pPr>
          </a:lstStyle>
          <a:p>
            <a:r>
              <a:rPr lang="en-US" dirty="0"/>
              <a:t>20XX</a:t>
            </a:r>
          </a:p>
        </p:txBody>
      </p:sp>
    </p:spTree>
    <p:extLst>
      <p:ext uri="{BB962C8B-B14F-4D97-AF65-F5344CB8AC3E}">
        <p14:creationId xmlns:p14="http://schemas.microsoft.com/office/powerpoint/2010/main" val="3839583478"/>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60" userDrawn="1">
          <p15:clr>
            <a:srgbClr val="FBAE40"/>
          </p15:clr>
        </p15:guide>
        <p15:guide id="5" pos="72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rket compariso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hasCustomPrompt="1"/>
          </p:nvPr>
        </p:nvSpPr>
        <p:spPr>
          <a:xfrm>
            <a:off x="1552574" y="896111"/>
            <a:ext cx="10182226" cy="1325880"/>
          </a:xfrm>
        </p:spPr>
        <p:txBody>
          <a:bodyPr anchor="t" anchorCtr="0"/>
          <a:lstStyle>
            <a:lvl1pPr>
              <a:defRPr cap="all" baseline="0">
                <a:solidFill>
                  <a:schemeClr val="tx2"/>
                </a:solidFill>
              </a:defRPr>
            </a:lvl1pPr>
          </a:lstStyle>
          <a:p>
            <a:r>
              <a:rPr lang="en-US" dirty="0"/>
              <a:t>CLICK TO ADD TITLE</a:t>
            </a:r>
          </a:p>
        </p:txBody>
      </p:sp>
      <p:sp>
        <p:nvSpPr>
          <p:cNvPr id="9" name="Text Placeholder 8">
            <a:extLst>
              <a:ext uri="{FF2B5EF4-FFF2-40B4-BE49-F238E27FC236}">
                <a16:creationId xmlns:a16="http://schemas.microsoft.com/office/drawing/2014/main" id="{E2785225-FC1B-45E9-82D0-A13EF8F061A6}"/>
              </a:ext>
            </a:extLst>
          </p:cNvPr>
          <p:cNvSpPr>
            <a:spLocks noGrp="1"/>
          </p:cNvSpPr>
          <p:nvPr>
            <p:ph type="body" sz="quarter" idx="21" hasCustomPrompt="1"/>
          </p:nvPr>
        </p:nvSpPr>
        <p:spPr>
          <a:xfrm>
            <a:off x="1380744" y="2203704"/>
            <a:ext cx="1463040" cy="785812"/>
          </a:xfrm>
        </p:spPr>
        <p:txBody>
          <a:bodyPr anchor="ctr" anchorCtr="0">
            <a:noAutofit/>
          </a:bodyPr>
          <a:lstStyle>
            <a:lvl1pPr marL="0" indent="0" algn="ctr">
              <a:buNone/>
              <a:defRPr sz="3200" b="1">
                <a:solidFill>
                  <a:schemeClr val="accent2">
                    <a:lumMod val="60000"/>
                    <a:lumOff val="40000"/>
                  </a:schemeClr>
                </a:solidFill>
              </a:defRPr>
            </a:lvl1pPr>
            <a:lvl2pPr>
              <a:defRPr sz="1000"/>
            </a:lvl2pPr>
            <a:lvl3pPr>
              <a:defRPr sz="1000"/>
            </a:lvl3pPr>
            <a:lvl4pPr>
              <a:defRPr sz="1000"/>
            </a:lvl4pPr>
            <a:lvl5pPr>
              <a:defRPr sz="1000"/>
            </a:lvl5pPr>
          </a:lstStyle>
          <a:p>
            <a:pPr lvl="0"/>
            <a:r>
              <a:rPr lang="en-US" dirty="0"/>
              <a:t>Add text</a:t>
            </a:r>
          </a:p>
        </p:txBody>
      </p:sp>
      <p:sp>
        <p:nvSpPr>
          <p:cNvPr id="30" name="Text Placeholder 8">
            <a:extLst>
              <a:ext uri="{FF2B5EF4-FFF2-40B4-BE49-F238E27FC236}">
                <a16:creationId xmlns:a16="http://schemas.microsoft.com/office/drawing/2014/main" id="{70F3FFA0-BD69-4D83-ABB7-496D4AF91AD5}"/>
              </a:ext>
            </a:extLst>
          </p:cNvPr>
          <p:cNvSpPr>
            <a:spLocks noGrp="1"/>
          </p:cNvSpPr>
          <p:nvPr>
            <p:ph type="body" sz="quarter" idx="22" hasCustomPrompt="1"/>
          </p:nvPr>
        </p:nvSpPr>
        <p:spPr>
          <a:xfrm>
            <a:off x="1325880" y="3465576"/>
            <a:ext cx="1463040" cy="785812"/>
          </a:xfrm>
        </p:spPr>
        <p:txBody>
          <a:bodyPr anchor="ctr" anchorCtr="0">
            <a:noAutofit/>
          </a:bodyPr>
          <a:lstStyle>
            <a:lvl1pPr marL="0" indent="0" algn="ctr">
              <a:buNone/>
              <a:defRPr sz="3200" b="1">
                <a:solidFill>
                  <a:schemeClr val="accent2">
                    <a:lumMod val="60000"/>
                    <a:lumOff val="40000"/>
                  </a:schemeClr>
                </a:solidFill>
              </a:defRPr>
            </a:lvl1pPr>
            <a:lvl2pPr>
              <a:defRPr sz="1000"/>
            </a:lvl2pPr>
            <a:lvl3pPr>
              <a:defRPr sz="1000"/>
            </a:lvl3pPr>
            <a:lvl4pPr>
              <a:defRPr sz="1000"/>
            </a:lvl4pPr>
            <a:lvl5pPr>
              <a:defRPr sz="1000"/>
            </a:lvl5pPr>
          </a:lstStyle>
          <a:p>
            <a:pPr lvl="0"/>
            <a:r>
              <a:rPr lang="en-US" dirty="0"/>
              <a:t>Add text</a:t>
            </a:r>
          </a:p>
        </p:txBody>
      </p:sp>
      <p:sp>
        <p:nvSpPr>
          <p:cNvPr id="32" name="Text Placeholder 8">
            <a:extLst>
              <a:ext uri="{FF2B5EF4-FFF2-40B4-BE49-F238E27FC236}">
                <a16:creationId xmlns:a16="http://schemas.microsoft.com/office/drawing/2014/main" id="{49AF8CA2-03BC-4B43-978A-2B68EABFDC47}"/>
              </a:ext>
            </a:extLst>
          </p:cNvPr>
          <p:cNvSpPr>
            <a:spLocks noGrp="1"/>
          </p:cNvSpPr>
          <p:nvPr>
            <p:ph type="body" sz="quarter" idx="23" hasCustomPrompt="1"/>
          </p:nvPr>
        </p:nvSpPr>
        <p:spPr>
          <a:xfrm>
            <a:off x="1325880" y="4745736"/>
            <a:ext cx="1463040" cy="785812"/>
          </a:xfrm>
        </p:spPr>
        <p:txBody>
          <a:bodyPr anchor="ctr" anchorCtr="0">
            <a:noAutofit/>
          </a:bodyPr>
          <a:lstStyle>
            <a:lvl1pPr marL="0" indent="0" algn="ctr">
              <a:buNone/>
              <a:defRPr sz="3200" b="1">
                <a:solidFill>
                  <a:schemeClr val="accent2">
                    <a:lumMod val="60000"/>
                    <a:lumOff val="40000"/>
                  </a:schemeClr>
                </a:solidFill>
              </a:defRPr>
            </a:lvl1pPr>
            <a:lvl2pPr>
              <a:defRPr sz="1000"/>
            </a:lvl2pPr>
            <a:lvl3pPr>
              <a:defRPr sz="1000"/>
            </a:lvl3pPr>
            <a:lvl4pPr>
              <a:defRPr sz="1000"/>
            </a:lvl4pPr>
            <a:lvl5pPr>
              <a:defRPr sz="1000"/>
            </a:lvl5pPr>
          </a:lstStyle>
          <a:p>
            <a:pPr lvl="0"/>
            <a:r>
              <a:rPr lang="en-US" dirty="0"/>
              <a:t>Add text</a:t>
            </a:r>
          </a:p>
        </p:txBody>
      </p:sp>
      <p:sp>
        <p:nvSpPr>
          <p:cNvPr id="63" name="Date Placeholder 3">
            <a:extLst>
              <a:ext uri="{FF2B5EF4-FFF2-40B4-BE49-F238E27FC236}">
                <a16:creationId xmlns:a16="http://schemas.microsoft.com/office/drawing/2014/main" id="{41C57AEB-9E33-4F77-9F58-DB0D1B978707}"/>
              </a:ext>
            </a:extLst>
          </p:cNvPr>
          <p:cNvSpPr>
            <a:spLocks noGrp="1"/>
          </p:cNvSpPr>
          <p:nvPr>
            <p:ph type="dt" sz="half" idx="10"/>
          </p:nvPr>
        </p:nvSpPr>
        <p:spPr>
          <a:xfrm>
            <a:off x="1554480" y="6353175"/>
            <a:ext cx="1097280" cy="365125"/>
          </a:xfrm>
        </p:spPr>
        <p:txBody>
          <a:bodyPr/>
          <a:lstStyle>
            <a:lvl1pPr>
              <a:defRPr>
                <a:solidFill>
                  <a:schemeClr val="bg1"/>
                </a:solidFill>
              </a:defRPr>
            </a:lvl1pPr>
          </a:lstStyle>
          <a:p>
            <a:r>
              <a:rPr lang="en-US" dirty="0"/>
              <a:t>20XX</a:t>
            </a:r>
          </a:p>
        </p:txBody>
      </p:sp>
      <p:sp>
        <p:nvSpPr>
          <p:cNvPr id="15" name="Text Placeholder 14">
            <a:extLst>
              <a:ext uri="{FF2B5EF4-FFF2-40B4-BE49-F238E27FC236}">
                <a16:creationId xmlns:a16="http://schemas.microsoft.com/office/drawing/2014/main" id="{96833738-63D7-4DAA-92B0-C4286C4F8361}"/>
              </a:ext>
            </a:extLst>
          </p:cNvPr>
          <p:cNvSpPr>
            <a:spLocks noGrp="1"/>
          </p:cNvSpPr>
          <p:nvPr>
            <p:ph type="body" sz="quarter" idx="24"/>
          </p:nvPr>
        </p:nvSpPr>
        <p:spPr>
          <a:xfrm>
            <a:off x="4489704" y="2624328"/>
            <a:ext cx="6153912" cy="941832"/>
          </a:xfrm>
        </p:spPr>
        <p:txBody>
          <a:bodyPr anchor="ctr" anchorCtr="0">
            <a:noAutofit/>
          </a:bodyPr>
          <a:lstStyle>
            <a:lvl1pPr marL="0" indent="0">
              <a:buNone/>
              <a:defRPr sz="2000">
                <a:solidFill>
                  <a:schemeClr val="tx2"/>
                </a:solidFill>
              </a:defRPr>
            </a:lvl1pPr>
            <a:lvl2pPr>
              <a:defRPr sz="1600">
                <a:solidFill>
                  <a:schemeClr val="tx2"/>
                </a:solidFill>
              </a:defRPr>
            </a:lvl2pPr>
            <a:lvl3pP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p:txBody>
      </p:sp>
      <p:sp>
        <p:nvSpPr>
          <p:cNvPr id="36" name="Text Placeholder 14">
            <a:extLst>
              <a:ext uri="{FF2B5EF4-FFF2-40B4-BE49-F238E27FC236}">
                <a16:creationId xmlns:a16="http://schemas.microsoft.com/office/drawing/2014/main" id="{EAF6FAB7-3D8F-43EF-801E-D9E6948A8409}"/>
              </a:ext>
            </a:extLst>
          </p:cNvPr>
          <p:cNvSpPr>
            <a:spLocks noGrp="1"/>
          </p:cNvSpPr>
          <p:nvPr>
            <p:ph type="body" sz="quarter" idx="26"/>
          </p:nvPr>
        </p:nvSpPr>
        <p:spPr>
          <a:xfrm>
            <a:off x="4489704" y="3904488"/>
            <a:ext cx="6153912" cy="941832"/>
          </a:xfrm>
        </p:spPr>
        <p:txBody>
          <a:bodyPr anchor="ctr" anchorCtr="0">
            <a:noAutofit/>
          </a:bodyPr>
          <a:lstStyle>
            <a:lvl1pPr marL="0" indent="0">
              <a:buNone/>
              <a:defRPr sz="2000">
                <a:solidFill>
                  <a:schemeClr val="tx2"/>
                </a:solidFill>
              </a:defRPr>
            </a:lvl1pPr>
            <a:lvl2pPr>
              <a:defRPr sz="1600">
                <a:solidFill>
                  <a:schemeClr val="tx2"/>
                </a:solidFill>
              </a:defRPr>
            </a:lvl2pPr>
            <a:lvl3pP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p:txBody>
      </p:sp>
      <p:sp>
        <p:nvSpPr>
          <p:cNvPr id="38" name="Text Placeholder 14">
            <a:extLst>
              <a:ext uri="{FF2B5EF4-FFF2-40B4-BE49-F238E27FC236}">
                <a16:creationId xmlns:a16="http://schemas.microsoft.com/office/drawing/2014/main" id="{13A498D1-E978-4C02-8712-EA7A16D153FE}"/>
              </a:ext>
            </a:extLst>
          </p:cNvPr>
          <p:cNvSpPr>
            <a:spLocks noGrp="1"/>
          </p:cNvSpPr>
          <p:nvPr>
            <p:ph type="body" sz="quarter" idx="28"/>
          </p:nvPr>
        </p:nvSpPr>
        <p:spPr>
          <a:xfrm>
            <a:off x="4489704" y="5157216"/>
            <a:ext cx="6153912" cy="941832"/>
          </a:xfrm>
        </p:spPr>
        <p:txBody>
          <a:bodyPr anchor="ctr" anchorCtr="0">
            <a:noAutofit/>
          </a:bodyPr>
          <a:lstStyle>
            <a:lvl1pPr marL="0" indent="0">
              <a:buNone/>
              <a:defRPr sz="2000">
                <a:solidFill>
                  <a:schemeClr val="tx2"/>
                </a:solidFill>
              </a:defRPr>
            </a:lvl1pPr>
            <a:lvl2pPr>
              <a:defRPr sz="1600">
                <a:solidFill>
                  <a:schemeClr val="tx2"/>
                </a:solidFill>
              </a:defRPr>
            </a:lvl2pPr>
            <a:lvl3pPr>
              <a:defRPr sz="1600">
                <a:solidFill>
                  <a:schemeClr val="tx2"/>
                </a:solidFill>
              </a:defRPr>
            </a:lvl3pPr>
            <a:lvl4pPr>
              <a:defRPr sz="1600">
                <a:solidFill>
                  <a:schemeClr val="tx2"/>
                </a:solidFill>
              </a:defRPr>
            </a:lvl4pPr>
            <a:lvl5pPr>
              <a:defRPr sz="1600">
                <a:solidFill>
                  <a:schemeClr val="tx2"/>
                </a:solidFill>
              </a:defRPr>
            </a:lvl5pPr>
          </a:lstStyle>
          <a:p>
            <a:pPr lvl="0"/>
            <a:r>
              <a:rPr lang="en-US"/>
              <a:t>Click to edit Master text styles</a:t>
            </a:r>
          </a:p>
        </p:txBody>
      </p:sp>
      <p:grpSp>
        <p:nvGrpSpPr>
          <p:cNvPr id="10" name="Group 9">
            <a:extLst>
              <a:ext uri="{FF2B5EF4-FFF2-40B4-BE49-F238E27FC236}">
                <a16:creationId xmlns:a16="http://schemas.microsoft.com/office/drawing/2014/main" id="{D9F1898E-3E74-4E43-A202-1A6640227466}"/>
              </a:ext>
              <a:ext uri="{C183D7F6-B498-43B3-948B-1728B52AA6E4}">
                <adec:decorative xmlns:adec="http://schemas.microsoft.com/office/drawing/2017/decorative" val="1"/>
              </a:ext>
            </a:extLst>
          </p:cNvPr>
          <p:cNvGrpSpPr/>
          <p:nvPr userDrawn="1"/>
        </p:nvGrpSpPr>
        <p:grpSpPr>
          <a:xfrm>
            <a:off x="0" y="0"/>
            <a:ext cx="1014984" cy="6858000"/>
            <a:chOff x="0" y="0"/>
            <a:chExt cx="1014984" cy="6858000"/>
          </a:xfrm>
        </p:grpSpPr>
        <p:sp>
          <p:nvSpPr>
            <p:cNvPr id="33" name="Rectangle 32">
              <a:extLst>
                <a:ext uri="{FF2B5EF4-FFF2-40B4-BE49-F238E27FC236}">
                  <a16:creationId xmlns:a16="http://schemas.microsoft.com/office/drawing/2014/main" id="{814776F7-F8A5-4235-8C8D-17F0E4F45B03}"/>
                </a:ext>
              </a:extLst>
            </p:cNvPr>
            <p:cNvSpPr/>
            <p:nvPr userDrawn="1"/>
          </p:nvSpPr>
          <p:spPr>
            <a:xfrm>
              <a:off x="0" y="4828032"/>
              <a:ext cx="1014984"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9F301899-34C1-47B4-B5CD-F77BA341C0F9}"/>
                </a:ext>
              </a:extLst>
            </p:cNvPr>
            <p:cNvSpPr/>
            <p:nvPr userDrawn="1"/>
          </p:nvSpPr>
          <p:spPr>
            <a:xfrm>
              <a:off x="0" y="2833299"/>
              <a:ext cx="1014984"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A66E9363-03B7-439D-8B5E-0665E48F046E}"/>
                </a:ext>
              </a:extLst>
            </p:cNvPr>
            <p:cNvSpPr/>
            <p:nvPr userDrawn="1"/>
          </p:nvSpPr>
          <p:spPr>
            <a:xfrm>
              <a:off x="0"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0432F5F5-1688-44BD-B071-A62C04824FB8}"/>
                </a:ext>
              </a:extLst>
            </p:cNvPr>
            <p:cNvSpPr/>
            <p:nvPr userDrawn="1"/>
          </p:nvSpPr>
          <p:spPr>
            <a:xfrm>
              <a:off x="0" y="2029863"/>
              <a:ext cx="1014984" cy="8129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689FF8F5-F7B8-46B0-BB03-FE972A6832E7}"/>
                </a:ext>
              </a:extLst>
            </p:cNvPr>
            <p:cNvSpPr/>
            <p:nvPr userDrawn="1"/>
          </p:nvSpPr>
          <p:spPr>
            <a:xfrm rot="10800000">
              <a:off x="100582" y="2936725"/>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8" name="Graphic 47">
              <a:extLst>
                <a:ext uri="{FF2B5EF4-FFF2-40B4-BE49-F238E27FC236}">
                  <a16:creationId xmlns:a16="http://schemas.microsoft.com/office/drawing/2014/main" id="{31EB8EE7-3843-4CA8-879D-5D985DAA0D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457200" y="5416459"/>
              <a:ext cx="1828800" cy="914400"/>
            </a:xfrm>
            <a:prstGeom prst="rect">
              <a:avLst/>
            </a:prstGeom>
          </p:spPr>
        </p:pic>
        <p:pic>
          <p:nvPicPr>
            <p:cNvPr id="50" name="Graphic 49">
              <a:extLst>
                <a:ext uri="{FF2B5EF4-FFF2-40B4-BE49-F238E27FC236}">
                  <a16:creationId xmlns:a16="http://schemas.microsoft.com/office/drawing/2014/main" id="{5FF0EEFD-0038-4A2F-AD3B-01A98EFF5CF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5400000">
              <a:off x="-457200" y="563329"/>
              <a:ext cx="1828800" cy="914400"/>
            </a:xfrm>
            <a:prstGeom prst="rect">
              <a:avLst/>
            </a:prstGeom>
          </p:spPr>
        </p:pic>
      </p:grpSp>
      <p:cxnSp>
        <p:nvCxnSpPr>
          <p:cNvPr id="3" name="Straight Connector 2">
            <a:extLst>
              <a:ext uri="{FF2B5EF4-FFF2-40B4-BE49-F238E27FC236}">
                <a16:creationId xmlns:a16="http://schemas.microsoft.com/office/drawing/2014/main" id="{AF8E4D1E-5580-4429-B822-B0ACA17BF2DE}"/>
              </a:ext>
              <a:ext uri="{C183D7F6-B498-43B3-948B-1728B52AA6E4}">
                <adec:decorative xmlns:adec="http://schemas.microsoft.com/office/drawing/2017/decorative" val="1"/>
              </a:ext>
            </a:extLst>
          </p:cNvPr>
          <p:cNvCxnSpPr>
            <a:cxnSpLocks/>
          </p:cNvCxnSpPr>
          <p:nvPr userDrawn="1"/>
        </p:nvCxnSpPr>
        <p:spPr>
          <a:xfrm>
            <a:off x="1704025" y="2853257"/>
            <a:ext cx="2315146" cy="0"/>
          </a:xfrm>
          <a:prstGeom prst="line">
            <a:avLst/>
          </a:prstGeom>
          <a:ln w="254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628EFE5A-E7ED-42E0-B4F7-CD6FB9AC0BE3}"/>
              </a:ext>
              <a:ext uri="{C183D7F6-B498-43B3-948B-1728B52AA6E4}">
                <adec:decorative xmlns:adec="http://schemas.microsoft.com/office/drawing/2017/decorative" val="1"/>
              </a:ext>
            </a:extLst>
          </p:cNvPr>
          <p:cNvSpPr/>
          <p:nvPr userDrawn="1"/>
        </p:nvSpPr>
        <p:spPr>
          <a:xfrm>
            <a:off x="3982733" y="2744646"/>
            <a:ext cx="217221" cy="21722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A99E5560-6CE0-4494-96B0-E58711D435AA}"/>
              </a:ext>
              <a:ext uri="{C183D7F6-B498-43B3-948B-1728B52AA6E4}">
                <adec:decorative xmlns:adec="http://schemas.microsoft.com/office/drawing/2017/decorative" val="1"/>
              </a:ext>
            </a:extLst>
          </p:cNvPr>
          <p:cNvGrpSpPr/>
          <p:nvPr userDrawn="1"/>
        </p:nvGrpSpPr>
        <p:grpSpPr>
          <a:xfrm>
            <a:off x="1717361" y="4002156"/>
            <a:ext cx="2495929" cy="1480420"/>
            <a:chOff x="1717361" y="4002156"/>
            <a:chExt cx="2495929" cy="1480420"/>
          </a:xfrm>
        </p:grpSpPr>
        <p:cxnSp>
          <p:nvCxnSpPr>
            <p:cNvPr id="5" name="Straight Connector 4">
              <a:extLst>
                <a:ext uri="{FF2B5EF4-FFF2-40B4-BE49-F238E27FC236}">
                  <a16:creationId xmlns:a16="http://schemas.microsoft.com/office/drawing/2014/main" id="{F242903C-0FC5-4F7E-A59A-1B57A8012CD8}"/>
                </a:ext>
              </a:extLst>
            </p:cNvPr>
            <p:cNvCxnSpPr>
              <a:cxnSpLocks/>
            </p:cNvCxnSpPr>
            <p:nvPr userDrawn="1"/>
          </p:nvCxnSpPr>
          <p:spPr>
            <a:xfrm>
              <a:off x="1717361" y="4110767"/>
              <a:ext cx="2315146" cy="0"/>
            </a:xfrm>
            <a:prstGeom prst="line">
              <a:avLst/>
            </a:prstGeom>
            <a:ln w="254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502427F1-9BD1-40C4-8447-54CA2F762B28}"/>
                </a:ext>
              </a:extLst>
            </p:cNvPr>
            <p:cNvSpPr/>
            <p:nvPr userDrawn="1"/>
          </p:nvSpPr>
          <p:spPr>
            <a:xfrm>
              <a:off x="3996069" y="4002156"/>
              <a:ext cx="217221" cy="21722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9D896F91-3D1D-4BF4-B726-B6B1034E68C1}"/>
                </a:ext>
              </a:extLst>
            </p:cNvPr>
            <p:cNvCxnSpPr>
              <a:cxnSpLocks/>
            </p:cNvCxnSpPr>
            <p:nvPr userDrawn="1"/>
          </p:nvCxnSpPr>
          <p:spPr>
            <a:xfrm>
              <a:off x="1717361" y="5373966"/>
              <a:ext cx="2315146" cy="0"/>
            </a:xfrm>
            <a:prstGeom prst="line">
              <a:avLst/>
            </a:prstGeom>
            <a:ln w="254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72AAC415-7A20-4A4D-80B1-B4AD3D514249}"/>
                </a:ext>
              </a:extLst>
            </p:cNvPr>
            <p:cNvSpPr/>
            <p:nvPr userDrawn="1"/>
          </p:nvSpPr>
          <p:spPr>
            <a:xfrm>
              <a:off x="3996069" y="5265355"/>
              <a:ext cx="217221" cy="21722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Footer Placeholder 4">
            <a:extLst>
              <a:ext uri="{FF2B5EF4-FFF2-40B4-BE49-F238E27FC236}">
                <a16:creationId xmlns:a16="http://schemas.microsoft.com/office/drawing/2014/main" id="{182F895D-C48A-41AA-9DE6-43A17B7E019A}"/>
              </a:ext>
            </a:extLst>
          </p:cNvPr>
          <p:cNvSpPr>
            <a:spLocks noGrp="1"/>
          </p:cNvSpPr>
          <p:nvPr>
            <p:ph type="ftr" sz="quarter" idx="11"/>
          </p:nvPr>
        </p:nvSpPr>
        <p:spPr>
          <a:xfrm>
            <a:off x="5744527" y="6350000"/>
            <a:ext cx="2286000" cy="365125"/>
          </a:xfrm>
        </p:spPr>
        <p:txBody>
          <a:bodyPr/>
          <a:lstStyle>
            <a:lvl1pPr>
              <a:defRPr>
                <a:solidFill>
                  <a:schemeClr val="bg1"/>
                </a:solidFill>
              </a:defRPr>
            </a:lvl1pPr>
          </a:lstStyle>
          <a:p>
            <a:r>
              <a:rPr lang="en-US" dirty="0"/>
              <a:t>Pitch deck title</a:t>
            </a:r>
          </a:p>
        </p:txBody>
      </p:sp>
      <p:sp>
        <p:nvSpPr>
          <p:cNvPr id="65" name="Slide Number Placeholder 5">
            <a:extLst>
              <a:ext uri="{FF2B5EF4-FFF2-40B4-BE49-F238E27FC236}">
                <a16:creationId xmlns:a16="http://schemas.microsoft.com/office/drawing/2014/main" id="{4C15BF58-30D9-4A0E-8506-1CD777B0FC5B}"/>
              </a:ext>
            </a:extLst>
          </p:cNvPr>
          <p:cNvSpPr>
            <a:spLocks noGrp="1"/>
          </p:cNvSpPr>
          <p:nvPr>
            <p:ph type="sldNum" sz="quarter" idx="12"/>
          </p:nvPr>
        </p:nvSpPr>
        <p:spPr>
          <a:xfrm>
            <a:off x="11123295"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807368846"/>
      </p:ext>
    </p:extLst>
  </p:cSld>
  <p:clrMapOvr>
    <a:masterClrMapping/>
  </p:clrMapOvr>
  <p:extLst>
    <p:ext uri="{DCECCB84-F9BA-43D5-87BE-67443E8EF086}">
      <p15:sldGuideLst xmlns:p15="http://schemas.microsoft.com/office/powerpoint/2012/main">
        <p15:guide id="1" pos="739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hasCustomPrompt="1"/>
          </p:nvPr>
        </p:nvSpPr>
        <p:spPr>
          <a:xfrm>
            <a:off x="914400" y="896112"/>
            <a:ext cx="9124951" cy="1362456"/>
          </a:xfrm>
        </p:spPr>
        <p:txBody>
          <a:bodyPr anchor="t" anchorCtr="0"/>
          <a:lstStyle>
            <a:lvl1pPr>
              <a:defRPr cap="all" baseline="0">
                <a:solidFill>
                  <a:schemeClr val="accent1"/>
                </a:solidFill>
              </a:defRPr>
            </a:lvl1pPr>
          </a:lstStyle>
          <a:p>
            <a:r>
              <a:rPr lang="en-US" dirty="0"/>
              <a:t>CLICK TO ADD TITLE</a:t>
            </a:r>
          </a:p>
        </p:txBody>
      </p:sp>
      <p:sp>
        <p:nvSpPr>
          <p:cNvPr id="17" name="Text Placeholder 2">
            <a:extLst>
              <a:ext uri="{FF2B5EF4-FFF2-40B4-BE49-F238E27FC236}">
                <a16:creationId xmlns:a16="http://schemas.microsoft.com/office/drawing/2014/main" id="{52AD81DC-207F-4541-B02D-802D3D5B2813}"/>
              </a:ext>
            </a:extLst>
          </p:cNvPr>
          <p:cNvSpPr>
            <a:spLocks noGrp="1"/>
          </p:cNvSpPr>
          <p:nvPr>
            <p:ph type="body" idx="13" hasCustomPrompt="1"/>
          </p:nvPr>
        </p:nvSpPr>
        <p:spPr>
          <a:xfrm>
            <a:off x="914400" y="2354580"/>
            <a:ext cx="4297679" cy="455295"/>
          </a:xfrm>
        </p:spPr>
        <p:txBody>
          <a:bodyPr anchor="ctr" anchorCtr="0">
            <a:noAutofit/>
          </a:bodyPr>
          <a:lstStyle>
            <a:lvl1pPr marL="0" indent="0">
              <a:buNone/>
              <a:defRPr sz="2000" b="1" cap="all" baseline="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ADD SUBTITLE</a:t>
            </a:r>
          </a:p>
        </p:txBody>
      </p:sp>
      <p:sp>
        <p:nvSpPr>
          <p:cNvPr id="3" name="Content Placeholder 2">
            <a:extLst>
              <a:ext uri="{FF2B5EF4-FFF2-40B4-BE49-F238E27FC236}">
                <a16:creationId xmlns:a16="http://schemas.microsoft.com/office/drawing/2014/main" id="{02BF6510-D603-481E-B685-9095150A2891}"/>
              </a:ext>
            </a:extLst>
          </p:cNvPr>
          <p:cNvSpPr>
            <a:spLocks noGrp="1"/>
          </p:cNvSpPr>
          <p:nvPr>
            <p:ph sz="half" idx="1"/>
          </p:nvPr>
        </p:nvSpPr>
        <p:spPr>
          <a:xfrm>
            <a:off x="914400" y="2990850"/>
            <a:ext cx="4297680" cy="3105150"/>
          </a:xfrm>
        </p:spPr>
        <p:txBody>
          <a:bodyPr>
            <a:normAutofit/>
          </a:bodyPr>
          <a:lstStyle>
            <a:lvl1pPr>
              <a:lnSpc>
                <a:spcPts val="2000"/>
              </a:lnSpc>
              <a:defRPr sz="1600"/>
            </a:lvl1pPr>
            <a:lvl2pPr>
              <a:lnSpc>
                <a:spcPts val="2000"/>
              </a:lnSpc>
              <a:defRPr sz="1600"/>
            </a:lvl2pPr>
            <a:lvl3pPr>
              <a:lnSpc>
                <a:spcPts val="2000"/>
              </a:lnSpc>
              <a:defRPr sz="1600"/>
            </a:lvl3pPr>
            <a:lvl4pPr>
              <a:lnSpc>
                <a:spcPts val="2000"/>
              </a:lnSpc>
              <a:defRPr sz="1600"/>
            </a:lvl4pPr>
            <a:lvl5pPr>
              <a:lnSpc>
                <a:spcPts val="2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4">
            <a:extLst>
              <a:ext uri="{FF2B5EF4-FFF2-40B4-BE49-F238E27FC236}">
                <a16:creationId xmlns:a16="http://schemas.microsoft.com/office/drawing/2014/main" id="{F7289E8E-D34A-4BA8-A21D-2D40A211CB9B}"/>
              </a:ext>
            </a:extLst>
          </p:cNvPr>
          <p:cNvSpPr>
            <a:spLocks noGrp="1"/>
          </p:cNvSpPr>
          <p:nvPr>
            <p:ph type="body" sz="quarter" idx="3" hasCustomPrompt="1"/>
          </p:nvPr>
        </p:nvSpPr>
        <p:spPr>
          <a:xfrm>
            <a:off x="5864487" y="2352675"/>
            <a:ext cx="4297680" cy="457200"/>
          </a:xfrm>
        </p:spPr>
        <p:txBody>
          <a:bodyPr anchor="ctr" anchorCtr="0">
            <a:noAutofit/>
          </a:bodyPr>
          <a:lstStyle>
            <a:lvl1pPr marL="0" indent="0">
              <a:buNone/>
              <a:defRPr sz="2000" b="1" cap="all" baseline="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ADD SUBTITLE</a:t>
            </a:r>
          </a:p>
        </p:txBody>
      </p:sp>
      <p:sp>
        <p:nvSpPr>
          <p:cNvPr id="4" name="Content Placeholder 3">
            <a:extLst>
              <a:ext uri="{FF2B5EF4-FFF2-40B4-BE49-F238E27FC236}">
                <a16:creationId xmlns:a16="http://schemas.microsoft.com/office/drawing/2014/main" id="{9A743757-ABC3-44BF-87D3-5E323E9B00D9}"/>
              </a:ext>
            </a:extLst>
          </p:cNvPr>
          <p:cNvSpPr>
            <a:spLocks noGrp="1"/>
          </p:cNvSpPr>
          <p:nvPr>
            <p:ph sz="half" idx="2"/>
          </p:nvPr>
        </p:nvSpPr>
        <p:spPr>
          <a:xfrm>
            <a:off x="5863344" y="2990850"/>
            <a:ext cx="4297680" cy="3105150"/>
          </a:xfrm>
        </p:spPr>
        <p:txBody>
          <a:bodyPr>
            <a:normAutofit/>
          </a:bodyPr>
          <a:lstStyle>
            <a:lvl1pPr>
              <a:lnSpc>
                <a:spcPts val="2000"/>
              </a:lnSpc>
              <a:defRPr sz="1600"/>
            </a:lvl1pPr>
            <a:lvl2pPr>
              <a:lnSpc>
                <a:spcPts val="2000"/>
              </a:lnSpc>
              <a:defRPr sz="1600"/>
            </a:lvl2pPr>
            <a:lvl3pPr>
              <a:lnSpc>
                <a:spcPts val="2000"/>
              </a:lnSpc>
              <a:defRPr sz="1600"/>
            </a:lvl3pPr>
            <a:lvl4pPr>
              <a:lnSpc>
                <a:spcPts val="2000"/>
              </a:lnSpc>
              <a:defRPr sz="1600"/>
            </a:lvl4pPr>
            <a:lvl5pPr>
              <a:lnSpc>
                <a:spcPts val="2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 name="Group 4">
            <a:extLst>
              <a:ext uri="{FF2B5EF4-FFF2-40B4-BE49-F238E27FC236}">
                <a16:creationId xmlns:a16="http://schemas.microsoft.com/office/drawing/2014/main" id="{E88DF45F-9FEA-47BE-AC15-52BE148E1814}"/>
              </a:ext>
              <a:ext uri="{C183D7F6-B498-43B3-948B-1728B52AA6E4}">
                <adec:decorative xmlns:adec="http://schemas.microsoft.com/office/drawing/2017/decorative" val="1"/>
              </a:ext>
            </a:extLst>
          </p:cNvPr>
          <p:cNvGrpSpPr/>
          <p:nvPr userDrawn="1"/>
        </p:nvGrpSpPr>
        <p:grpSpPr>
          <a:xfrm>
            <a:off x="11239499" y="0"/>
            <a:ext cx="1015984" cy="6858000"/>
            <a:chOff x="11239499" y="0"/>
            <a:chExt cx="1015984" cy="6858000"/>
          </a:xfrm>
        </p:grpSpPr>
        <p:sp>
          <p:nvSpPr>
            <p:cNvPr id="8" name="Rectangle 7">
              <a:extLst>
                <a:ext uri="{FF2B5EF4-FFF2-40B4-BE49-F238E27FC236}">
                  <a16:creationId xmlns:a16="http://schemas.microsoft.com/office/drawing/2014/main" id="{9C51E8B0-FB58-4BB5-9CDA-4A1B4DBC5E90}"/>
                </a:ext>
              </a:extLst>
            </p:cNvPr>
            <p:cNvSpPr/>
            <p:nvPr userDrawn="1"/>
          </p:nvSpPr>
          <p:spPr>
            <a:xfrm>
              <a:off x="11240499" y="4828032"/>
              <a:ext cx="1014984"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548A0B2-480B-4F04-B7B5-67A328B174D1}"/>
                </a:ext>
              </a:extLst>
            </p:cNvPr>
            <p:cNvSpPr/>
            <p:nvPr userDrawn="1"/>
          </p:nvSpPr>
          <p:spPr>
            <a:xfrm>
              <a:off x="11240499" y="2833299"/>
              <a:ext cx="1014984"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0A19E0-B2DF-4E35-AD7A-80B5C429C6C1}"/>
                </a:ext>
              </a:extLst>
            </p:cNvPr>
            <p:cNvSpPr/>
            <p:nvPr userDrawn="1"/>
          </p:nvSpPr>
          <p:spPr>
            <a:xfrm>
              <a:off x="11240499"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black and white striped pattern&#10;&#10;Description automatically generated with low confidence">
              <a:extLst>
                <a:ext uri="{FF2B5EF4-FFF2-40B4-BE49-F238E27FC236}">
                  <a16:creationId xmlns:a16="http://schemas.microsoft.com/office/drawing/2014/main" id="{9C1C8F39-77F2-4753-A57A-2FD46715F2A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5400000">
              <a:off x="10777681" y="552957"/>
              <a:ext cx="1828800" cy="905164"/>
            </a:xfrm>
            <a:prstGeom prst="rect">
              <a:avLst/>
            </a:prstGeom>
          </p:spPr>
        </p:pic>
        <p:sp>
          <p:nvSpPr>
            <p:cNvPr id="14" name="Rectangle 13">
              <a:extLst>
                <a:ext uri="{FF2B5EF4-FFF2-40B4-BE49-F238E27FC236}">
                  <a16:creationId xmlns:a16="http://schemas.microsoft.com/office/drawing/2014/main" id="{0A6AF7B2-2B49-4313-AA4E-3FD77CF46A04}"/>
                </a:ext>
              </a:extLst>
            </p:cNvPr>
            <p:cNvSpPr/>
            <p:nvPr userDrawn="1"/>
          </p:nvSpPr>
          <p:spPr>
            <a:xfrm>
              <a:off x="11240499" y="2029863"/>
              <a:ext cx="1014984" cy="812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a:extLst>
                <a:ext uri="{FF2B5EF4-FFF2-40B4-BE49-F238E27FC236}">
                  <a16:creationId xmlns:a16="http://schemas.microsoft.com/office/drawing/2014/main" id="{E9AA5A01-9E59-4C92-9634-32DB51F9182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6200000">
              <a:off x="10880040" y="5394960"/>
              <a:ext cx="1828800" cy="914400"/>
            </a:xfrm>
            <a:prstGeom prst="rect">
              <a:avLst/>
            </a:prstGeom>
          </p:spPr>
        </p:pic>
        <p:sp>
          <p:nvSpPr>
            <p:cNvPr id="16" name="Freeform: Shape 15">
              <a:extLst>
                <a:ext uri="{FF2B5EF4-FFF2-40B4-BE49-F238E27FC236}">
                  <a16:creationId xmlns:a16="http://schemas.microsoft.com/office/drawing/2014/main" id="{1D3A8643-F793-41FD-AA08-DC814719C40C}"/>
                </a:ext>
              </a:extLst>
            </p:cNvPr>
            <p:cNvSpPr/>
            <p:nvPr userDrawn="1"/>
          </p:nvSpPr>
          <p:spPr>
            <a:xfrm>
              <a:off x="11250235" y="4949368"/>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1" name="Graphic 30">
              <a:extLst>
                <a:ext uri="{FF2B5EF4-FFF2-40B4-BE49-F238E27FC236}">
                  <a16:creationId xmlns:a16="http://schemas.microsoft.com/office/drawing/2014/main" id="{F50D01F0-AD27-490F-8044-37B2D9E23326}"/>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5400000">
              <a:off x="10793035" y="3391083"/>
              <a:ext cx="1828800" cy="914400"/>
            </a:xfrm>
            <a:prstGeom prst="rect">
              <a:avLst/>
            </a:prstGeom>
          </p:spPr>
        </p:pic>
      </p:grpSp>
      <p:sp>
        <p:nvSpPr>
          <p:cNvPr id="32" name="Date Placeholder 3">
            <a:extLst>
              <a:ext uri="{FF2B5EF4-FFF2-40B4-BE49-F238E27FC236}">
                <a16:creationId xmlns:a16="http://schemas.microsoft.com/office/drawing/2014/main" id="{417A4AF6-C906-4001-BDD2-33E116318583}"/>
              </a:ext>
            </a:extLst>
          </p:cNvPr>
          <p:cNvSpPr>
            <a:spLocks noGrp="1"/>
          </p:cNvSpPr>
          <p:nvPr>
            <p:ph type="dt" sz="half" idx="10"/>
          </p:nvPr>
        </p:nvSpPr>
        <p:spPr>
          <a:xfrm>
            <a:off x="914400" y="6353175"/>
            <a:ext cx="1097280" cy="365125"/>
          </a:xfrm>
        </p:spPr>
        <p:txBody>
          <a:bodyPr/>
          <a:lstStyle>
            <a:lvl1pPr>
              <a:defRPr>
                <a:solidFill>
                  <a:schemeClr val="tx1">
                    <a:lumMod val="75000"/>
                    <a:lumOff val="25000"/>
                  </a:schemeClr>
                </a:solidFill>
              </a:defRPr>
            </a:lvl1pPr>
          </a:lstStyle>
          <a:p>
            <a:r>
              <a:rPr lang="en-US" dirty="0"/>
              <a:t>20XX</a:t>
            </a:r>
          </a:p>
        </p:txBody>
      </p:sp>
      <p:sp>
        <p:nvSpPr>
          <p:cNvPr id="33" name="Footer Placeholder 4">
            <a:extLst>
              <a:ext uri="{FF2B5EF4-FFF2-40B4-BE49-F238E27FC236}">
                <a16:creationId xmlns:a16="http://schemas.microsoft.com/office/drawing/2014/main" id="{5D94E674-98A0-4C77-80E5-084E3946B242}"/>
              </a:ext>
            </a:extLst>
          </p:cNvPr>
          <p:cNvSpPr>
            <a:spLocks noGrp="1"/>
          </p:cNvSpPr>
          <p:nvPr>
            <p:ph type="ftr" sz="quarter" idx="11"/>
          </p:nvPr>
        </p:nvSpPr>
        <p:spPr>
          <a:xfrm>
            <a:off x="5424487" y="6350000"/>
            <a:ext cx="2286000" cy="365125"/>
          </a:xfrm>
        </p:spPr>
        <p:txBody>
          <a:bodyPr/>
          <a:lstStyle>
            <a:lvl1pPr>
              <a:defRPr>
                <a:solidFill>
                  <a:schemeClr val="tx1">
                    <a:lumMod val="75000"/>
                    <a:lumOff val="25000"/>
                  </a:schemeClr>
                </a:solidFill>
              </a:defRPr>
            </a:lvl1pPr>
          </a:lstStyle>
          <a:p>
            <a:r>
              <a:rPr lang="en-US" dirty="0"/>
              <a:t>Pitch deck title</a:t>
            </a:r>
          </a:p>
        </p:txBody>
      </p:sp>
      <p:sp>
        <p:nvSpPr>
          <p:cNvPr id="34" name="Slide Number Placeholder 5">
            <a:extLst>
              <a:ext uri="{FF2B5EF4-FFF2-40B4-BE49-F238E27FC236}">
                <a16:creationId xmlns:a16="http://schemas.microsoft.com/office/drawing/2014/main" id="{36214990-C58C-4D62-9381-40A242460690}"/>
              </a:ext>
            </a:extLst>
          </p:cNvPr>
          <p:cNvSpPr>
            <a:spLocks noGrp="1"/>
          </p:cNvSpPr>
          <p:nvPr>
            <p:ph type="sldNum" sz="quarter" idx="12"/>
          </p:nvPr>
        </p:nvSpPr>
        <p:spPr>
          <a:xfrm>
            <a:off x="11123295"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988813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etition char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a:xfrm>
            <a:off x="914400" y="896112"/>
            <a:ext cx="10515600" cy="1325563"/>
          </a:xfrm>
        </p:spPr>
        <p:txBody>
          <a:bodyPr anchor="t" anchorCtr="0"/>
          <a:lstStyle>
            <a:lvl1pPr>
              <a:defRPr cap="all" baseline="0">
                <a:solidFill>
                  <a:schemeClr val="accent1"/>
                </a:solidFill>
              </a:defRPr>
            </a:lvl1pPr>
          </a:lstStyle>
          <a:p>
            <a:r>
              <a:rPr lang="en-US" dirty="0"/>
              <a:t>CLICK TO ADD TITLE</a:t>
            </a:r>
            <a:endParaRPr lang="en-ZA" dirty="0"/>
          </a:p>
        </p:txBody>
      </p:sp>
      <p:sp>
        <p:nvSpPr>
          <p:cNvPr id="10" name="Text Placeholder 5">
            <a:extLst>
              <a:ext uri="{FF2B5EF4-FFF2-40B4-BE49-F238E27FC236}">
                <a16:creationId xmlns:a16="http://schemas.microsoft.com/office/drawing/2014/main" id="{6CD52AD9-4495-432B-B01C-26AAF0EAA89F}"/>
              </a:ext>
            </a:extLst>
          </p:cNvPr>
          <p:cNvSpPr>
            <a:spLocks noGrp="1"/>
          </p:cNvSpPr>
          <p:nvPr>
            <p:ph type="body" sz="quarter" idx="12" hasCustomPrompt="1"/>
          </p:nvPr>
        </p:nvSpPr>
        <p:spPr>
          <a:xfrm>
            <a:off x="5271896" y="2355182"/>
            <a:ext cx="1980000" cy="365760"/>
          </a:xfrm>
        </p:spPr>
        <p:txBody>
          <a:bodyPr>
            <a:noAutofit/>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dirty="0"/>
              <a:t>QUADRANT TITLE</a:t>
            </a:r>
          </a:p>
        </p:txBody>
      </p:sp>
      <p:sp>
        <p:nvSpPr>
          <p:cNvPr id="12" name="Text Placeholder 5">
            <a:extLst>
              <a:ext uri="{FF2B5EF4-FFF2-40B4-BE49-F238E27FC236}">
                <a16:creationId xmlns:a16="http://schemas.microsoft.com/office/drawing/2014/main" id="{AF9EB7E7-72B3-4FD3-B153-815A53CB1B7D}"/>
              </a:ext>
            </a:extLst>
          </p:cNvPr>
          <p:cNvSpPr>
            <a:spLocks noGrp="1"/>
          </p:cNvSpPr>
          <p:nvPr>
            <p:ph type="body" sz="quarter" idx="14" hasCustomPrompt="1"/>
          </p:nvPr>
        </p:nvSpPr>
        <p:spPr>
          <a:xfrm>
            <a:off x="1070771" y="3383280"/>
            <a:ext cx="1980000" cy="365760"/>
          </a:xfrm>
        </p:spPr>
        <p:txBody>
          <a:bodyPr>
            <a:noAutofit/>
          </a:bodyPr>
          <a:lstStyle>
            <a:lvl1pPr marL="0" indent="0" algn="l">
              <a:buFont typeface="Arial" panose="020B0604020202020204" pitchFamily="34" charset="0"/>
              <a:buNone/>
              <a:defRPr sz="1400">
                <a:solidFill>
                  <a:schemeClr val="tx1">
                    <a:lumMod val="75000"/>
                    <a:lumOff val="25000"/>
                  </a:schemeClr>
                </a:solidFill>
              </a:defRPr>
            </a:lvl1pPr>
          </a:lstStyle>
          <a:p>
            <a:pPr lvl="0"/>
            <a:r>
              <a:rPr lang="en-US" dirty="0"/>
              <a:t>QUADRANT TITLE</a:t>
            </a:r>
          </a:p>
        </p:txBody>
      </p:sp>
      <p:sp>
        <p:nvSpPr>
          <p:cNvPr id="13" name="Text Placeholder 5">
            <a:extLst>
              <a:ext uri="{FF2B5EF4-FFF2-40B4-BE49-F238E27FC236}">
                <a16:creationId xmlns:a16="http://schemas.microsoft.com/office/drawing/2014/main" id="{139AE34A-A4BE-43AA-9A69-9A18D5FC53D8}"/>
              </a:ext>
            </a:extLst>
          </p:cNvPr>
          <p:cNvSpPr>
            <a:spLocks noGrp="1"/>
          </p:cNvSpPr>
          <p:nvPr>
            <p:ph type="body" sz="quarter" idx="15" hasCustomPrompt="1"/>
          </p:nvPr>
        </p:nvSpPr>
        <p:spPr>
          <a:xfrm>
            <a:off x="9171870" y="3383280"/>
            <a:ext cx="1980000" cy="365760"/>
          </a:xfrm>
        </p:spPr>
        <p:txBody>
          <a:bodyPr>
            <a:noAutofit/>
          </a:bodyPr>
          <a:lstStyle>
            <a:lvl1pPr marL="0" indent="0" algn="r">
              <a:buFont typeface="Arial" panose="020B0604020202020204" pitchFamily="34" charset="0"/>
              <a:buNone/>
              <a:defRPr sz="1400">
                <a:solidFill>
                  <a:schemeClr val="tx1">
                    <a:lumMod val="75000"/>
                    <a:lumOff val="25000"/>
                  </a:schemeClr>
                </a:solidFill>
              </a:defRPr>
            </a:lvl1pPr>
          </a:lstStyle>
          <a:p>
            <a:pPr lvl="0"/>
            <a:r>
              <a:rPr lang="en-US" dirty="0"/>
              <a:t>QUADRANT TITLE</a:t>
            </a:r>
          </a:p>
        </p:txBody>
      </p:sp>
      <p:sp>
        <p:nvSpPr>
          <p:cNvPr id="11" name="Text Placeholder 5">
            <a:extLst>
              <a:ext uri="{FF2B5EF4-FFF2-40B4-BE49-F238E27FC236}">
                <a16:creationId xmlns:a16="http://schemas.microsoft.com/office/drawing/2014/main" id="{23E8F54F-C5BD-4FE6-BB69-FEC69BC0FDDD}"/>
              </a:ext>
            </a:extLst>
          </p:cNvPr>
          <p:cNvSpPr>
            <a:spLocks noGrp="1"/>
          </p:cNvSpPr>
          <p:nvPr>
            <p:ph type="body" sz="quarter" idx="13" hasCustomPrompt="1"/>
          </p:nvPr>
        </p:nvSpPr>
        <p:spPr>
          <a:xfrm>
            <a:off x="5264750" y="4933275"/>
            <a:ext cx="1980000" cy="365760"/>
          </a:xfrm>
        </p:spPr>
        <p:txBody>
          <a:bodyPr>
            <a:noAutofit/>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dirty="0"/>
              <a:t>QUADRANT TITLE</a:t>
            </a:r>
          </a:p>
        </p:txBody>
      </p:sp>
      <p:pic>
        <p:nvPicPr>
          <p:cNvPr id="5" name="Graphic 4">
            <a:extLst>
              <a:ext uri="{FF2B5EF4-FFF2-40B4-BE49-F238E27FC236}">
                <a16:creationId xmlns:a16="http://schemas.microsoft.com/office/drawing/2014/main" id="{6FBF4C06-0880-4F64-AC8F-328C5513CDB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1177016" y="0"/>
            <a:ext cx="1014984" cy="1014984"/>
          </a:xfrm>
          <a:prstGeom prst="rect">
            <a:avLst/>
          </a:prstGeom>
        </p:spPr>
      </p:pic>
      <p:cxnSp>
        <p:nvCxnSpPr>
          <p:cNvPr id="6" name="Straight Connector 5">
            <a:extLst>
              <a:ext uri="{FF2B5EF4-FFF2-40B4-BE49-F238E27FC236}">
                <a16:creationId xmlns:a16="http://schemas.microsoft.com/office/drawing/2014/main" id="{7056531B-7079-455E-BCF7-DB094C331221}"/>
              </a:ext>
              <a:ext uri="{C183D7F6-B498-43B3-948B-1728B52AA6E4}">
                <adec:decorative xmlns:adec="http://schemas.microsoft.com/office/drawing/2017/decorative" val="1"/>
              </a:ext>
            </a:extLst>
          </p:cNvPr>
          <p:cNvCxnSpPr>
            <a:cxnSpLocks/>
          </p:cNvCxnSpPr>
          <p:nvPr userDrawn="1"/>
        </p:nvCxnSpPr>
        <p:spPr>
          <a:xfrm>
            <a:off x="1066800" y="3771900"/>
            <a:ext cx="10058400" cy="0"/>
          </a:xfrm>
          <a:prstGeom prst="line">
            <a:avLst/>
          </a:prstGeom>
          <a:ln w="38100" cap="sq">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61F2D70-0FC3-41BD-9F38-7F41F01349A9}"/>
              </a:ext>
              <a:ext uri="{C183D7F6-B498-43B3-948B-1728B52AA6E4}">
                <adec:decorative xmlns:adec="http://schemas.microsoft.com/office/drawing/2017/decorative" val="1"/>
              </a:ext>
            </a:extLst>
          </p:cNvPr>
          <p:cNvCxnSpPr>
            <a:cxnSpLocks/>
          </p:cNvCxnSpPr>
          <p:nvPr userDrawn="1"/>
        </p:nvCxnSpPr>
        <p:spPr>
          <a:xfrm>
            <a:off x="6254750" y="2743200"/>
            <a:ext cx="0" cy="2066925"/>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Date Placeholder 3">
            <a:extLst>
              <a:ext uri="{FF2B5EF4-FFF2-40B4-BE49-F238E27FC236}">
                <a16:creationId xmlns:a16="http://schemas.microsoft.com/office/drawing/2014/main" id="{17210727-8680-449A-9AC7-094F823C71B3}"/>
              </a:ext>
            </a:extLst>
          </p:cNvPr>
          <p:cNvSpPr>
            <a:spLocks noGrp="1"/>
          </p:cNvSpPr>
          <p:nvPr>
            <p:ph type="dt" sz="half" idx="10"/>
          </p:nvPr>
        </p:nvSpPr>
        <p:spPr>
          <a:xfrm>
            <a:off x="914400" y="6353175"/>
            <a:ext cx="1097280" cy="365125"/>
          </a:xfrm>
        </p:spPr>
        <p:txBody>
          <a:bodyPr/>
          <a:lstStyle>
            <a:lvl1pPr>
              <a:defRPr>
                <a:solidFill>
                  <a:schemeClr val="tx1">
                    <a:lumMod val="75000"/>
                    <a:lumOff val="25000"/>
                  </a:schemeClr>
                </a:solidFill>
              </a:defRPr>
            </a:lvl1pPr>
          </a:lstStyle>
          <a:p>
            <a:r>
              <a:rPr lang="en-US" dirty="0"/>
              <a:t>20XX</a:t>
            </a:r>
          </a:p>
        </p:txBody>
      </p:sp>
      <p:sp>
        <p:nvSpPr>
          <p:cNvPr id="18" name="Footer Placeholder 4">
            <a:extLst>
              <a:ext uri="{FF2B5EF4-FFF2-40B4-BE49-F238E27FC236}">
                <a16:creationId xmlns:a16="http://schemas.microsoft.com/office/drawing/2014/main" id="{C53C0381-DF18-4C74-B221-4703565029CC}"/>
              </a:ext>
            </a:extLst>
          </p:cNvPr>
          <p:cNvSpPr>
            <a:spLocks noGrp="1"/>
          </p:cNvSpPr>
          <p:nvPr>
            <p:ph type="ftr" sz="quarter" idx="11"/>
          </p:nvPr>
        </p:nvSpPr>
        <p:spPr>
          <a:xfrm>
            <a:off x="5424488" y="6350000"/>
            <a:ext cx="2286000" cy="365125"/>
          </a:xfrm>
        </p:spPr>
        <p:txBody>
          <a:bodyPr/>
          <a:lstStyle>
            <a:lvl1pPr>
              <a:defRPr>
                <a:solidFill>
                  <a:schemeClr val="tx1">
                    <a:lumMod val="75000"/>
                    <a:lumOff val="25000"/>
                  </a:schemeClr>
                </a:solidFill>
              </a:defRPr>
            </a:lvl1pPr>
          </a:lstStyle>
          <a:p>
            <a:r>
              <a:rPr lang="en-US" dirty="0"/>
              <a:t>Pitch deck title</a:t>
            </a:r>
          </a:p>
        </p:txBody>
      </p:sp>
      <p:sp>
        <p:nvSpPr>
          <p:cNvPr id="19" name="Slide Number Placeholder 5">
            <a:extLst>
              <a:ext uri="{FF2B5EF4-FFF2-40B4-BE49-F238E27FC236}">
                <a16:creationId xmlns:a16="http://schemas.microsoft.com/office/drawing/2014/main" id="{6338C9D5-18F2-4E98-9B4B-F691BC24D017}"/>
              </a:ext>
            </a:extLst>
          </p:cNvPr>
          <p:cNvSpPr>
            <a:spLocks noGrp="1"/>
          </p:cNvSpPr>
          <p:nvPr>
            <p:ph type="sldNum" sz="quarter" idx="16"/>
          </p:nvPr>
        </p:nvSpPr>
        <p:spPr>
          <a:xfrm>
            <a:off x="11123295" y="6356350"/>
            <a:ext cx="457200" cy="365125"/>
          </a:xfrm>
        </p:spPr>
        <p:txBody>
          <a:bodyPr/>
          <a:lstStyle>
            <a:lvl1pPr>
              <a:defRPr>
                <a:solidFill>
                  <a:schemeClr val="tx1">
                    <a:lumMod val="75000"/>
                    <a:lumOff val="2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586500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ction">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4937760" y="898524"/>
            <a:ext cx="6800850" cy="1325880"/>
          </a:xfrm>
        </p:spPr>
        <p:txBody>
          <a:bodyPr anchor="t" anchorCtr="0"/>
          <a:lstStyle>
            <a:lvl1pPr>
              <a:defRPr cap="all" baseline="0">
                <a:solidFill>
                  <a:schemeClr val="accent1"/>
                </a:solidFill>
              </a:defRPr>
            </a:lvl1pPr>
          </a:lstStyle>
          <a:p>
            <a:r>
              <a:rPr lang="en-US" dirty="0"/>
              <a:t>CLICK TO ADD TITLE</a:t>
            </a:r>
          </a:p>
        </p:txBody>
      </p:sp>
      <p:grpSp>
        <p:nvGrpSpPr>
          <p:cNvPr id="4" name="Group 3">
            <a:extLst>
              <a:ext uri="{FF2B5EF4-FFF2-40B4-BE49-F238E27FC236}">
                <a16:creationId xmlns:a16="http://schemas.microsoft.com/office/drawing/2014/main" id="{0CBECFE1-9F80-4EFE-9699-3A240475EEDE}"/>
              </a:ext>
              <a:ext uri="{C183D7F6-B498-43B3-948B-1728B52AA6E4}">
                <adec:decorative xmlns:adec="http://schemas.microsoft.com/office/drawing/2017/decorative" val="1"/>
              </a:ext>
            </a:extLst>
          </p:cNvPr>
          <p:cNvGrpSpPr/>
          <p:nvPr userDrawn="1"/>
        </p:nvGrpSpPr>
        <p:grpSpPr>
          <a:xfrm>
            <a:off x="-193623" y="-983359"/>
            <a:ext cx="5242592" cy="7843456"/>
            <a:chOff x="-193623" y="-983359"/>
            <a:chExt cx="5242592" cy="7843456"/>
          </a:xfrm>
        </p:grpSpPr>
        <p:pic>
          <p:nvPicPr>
            <p:cNvPr id="26" name="Graphic 25">
              <a:extLst>
                <a:ext uri="{FF2B5EF4-FFF2-40B4-BE49-F238E27FC236}">
                  <a16:creationId xmlns:a16="http://schemas.microsoft.com/office/drawing/2014/main" id="{E1BC9BFE-80C0-4DA9-92DB-070C41E412B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8097646">
              <a:off x="1569916" y="-983359"/>
              <a:ext cx="2029968" cy="2029968"/>
            </a:xfrm>
            <a:prstGeom prst="rect">
              <a:avLst/>
            </a:prstGeom>
          </p:spPr>
        </p:pic>
        <p:pic>
          <p:nvPicPr>
            <p:cNvPr id="13" name="Graphic 12">
              <a:extLst>
                <a:ext uri="{FF2B5EF4-FFF2-40B4-BE49-F238E27FC236}">
                  <a16:creationId xmlns:a16="http://schemas.microsoft.com/office/drawing/2014/main" id="{3B73C61F-3D48-4791-8280-D98D2C01E0C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3489227">
              <a:off x="3019001" y="3357927"/>
              <a:ext cx="2029968" cy="2029968"/>
            </a:xfrm>
            <a:prstGeom prst="rect">
              <a:avLst/>
            </a:prstGeom>
          </p:spPr>
        </p:pic>
        <p:grpSp>
          <p:nvGrpSpPr>
            <p:cNvPr id="3" name="Group 2">
              <a:extLst>
                <a:ext uri="{FF2B5EF4-FFF2-40B4-BE49-F238E27FC236}">
                  <a16:creationId xmlns:a16="http://schemas.microsoft.com/office/drawing/2014/main" id="{E5E36EA0-9B77-4A31-A56A-93DEC2F87C2C}"/>
                </a:ext>
              </a:extLst>
            </p:cNvPr>
            <p:cNvGrpSpPr/>
            <p:nvPr userDrawn="1"/>
          </p:nvGrpSpPr>
          <p:grpSpPr>
            <a:xfrm>
              <a:off x="-193623" y="458228"/>
              <a:ext cx="4229571" cy="6401869"/>
              <a:chOff x="-193623" y="458228"/>
              <a:chExt cx="4229571" cy="6401869"/>
            </a:xfrm>
          </p:grpSpPr>
          <p:sp>
            <p:nvSpPr>
              <p:cNvPr id="8" name="Rectangle 23">
                <a:extLst>
                  <a:ext uri="{FF2B5EF4-FFF2-40B4-BE49-F238E27FC236}">
                    <a16:creationId xmlns:a16="http://schemas.microsoft.com/office/drawing/2014/main" id="{F5ED01E4-35BF-4165-86B2-E3BDFD91DEE3}"/>
                  </a:ext>
                </a:extLst>
              </p:cNvPr>
              <p:cNvSpPr/>
              <p:nvPr userDrawn="1"/>
            </p:nvSpPr>
            <p:spPr>
              <a:xfrm rot="13508190">
                <a:off x="141725" y="458228"/>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B7E6DD28-C71B-4484-973A-D12A2773000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18902533">
                <a:off x="1574706" y="1900474"/>
                <a:ext cx="2029968" cy="2029968"/>
              </a:xfrm>
              <a:prstGeom prst="rect">
                <a:avLst/>
              </a:prstGeom>
            </p:spPr>
          </p:pic>
          <p:sp>
            <p:nvSpPr>
              <p:cNvPr id="11" name="Rectangle 23">
                <a:extLst>
                  <a:ext uri="{FF2B5EF4-FFF2-40B4-BE49-F238E27FC236}">
                    <a16:creationId xmlns:a16="http://schemas.microsoft.com/office/drawing/2014/main" id="{AB403917-256D-4254-A12F-F8BD19470C42}"/>
                  </a:ext>
                </a:extLst>
              </p:cNvPr>
              <p:cNvSpPr/>
              <p:nvPr userDrawn="1"/>
            </p:nvSpPr>
            <p:spPr>
              <a:xfrm rot="18900000">
                <a:off x="1580257" y="1923515"/>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EB06A536-5FCB-4761-9EFF-D54BE44B1F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708786">
                <a:off x="145529" y="3355869"/>
                <a:ext cx="2029968" cy="2029968"/>
              </a:xfrm>
              <a:prstGeom prst="rect">
                <a:avLst/>
              </a:prstGeom>
            </p:spPr>
          </p:pic>
          <p:grpSp>
            <p:nvGrpSpPr>
              <p:cNvPr id="21" name="Group 20">
                <a:extLst>
                  <a:ext uri="{FF2B5EF4-FFF2-40B4-BE49-F238E27FC236}">
                    <a16:creationId xmlns:a16="http://schemas.microsoft.com/office/drawing/2014/main" id="{94213EEF-F759-4045-9F53-49C1B4ECED53}"/>
                  </a:ext>
                </a:extLst>
              </p:cNvPr>
              <p:cNvGrpSpPr/>
              <p:nvPr userDrawn="1"/>
            </p:nvGrpSpPr>
            <p:grpSpPr>
              <a:xfrm>
                <a:off x="1159403" y="5806395"/>
                <a:ext cx="2870810" cy="1000774"/>
                <a:chOff x="-13699" y="5839164"/>
                <a:chExt cx="2862790" cy="1000774"/>
              </a:xfrm>
            </p:grpSpPr>
            <p:sp>
              <p:nvSpPr>
                <p:cNvPr id="91" name="Freeform: Shape 90">
                  <a:extLst>
                    <a:ext uri="{FF2B5EF4-FFF2-40B4-BE49-F238E27FC236}">
                      <a16:creationId xmlns:a16="http://schemas.microsoft.com/office/drawing/2014/main" id="{2EA4D38A-6ACD-4296-B454-E5BD7EAC7990}"/>
                    </a:ext>
                  </a:extLst>
                </p:cNvPr>
                <p:cNvSpPr/>
                <p:nvPr userDrawn="1"/>
              </p:nvSpPr>
              <p:spPr>
                <a:xfrm>
                  <a:off x="-13699" y="5839164"/>
                  <a:ext cx="2862790" cy="28868"/>
                </a:xfrm>
                <a:custGeom>
                  <a:avLst/>
                  <a:gdLst>
                    <a:gd name="connsiteX0" fmla="*/ 0 w 2862790"/>
                    <a:gd name="connsiteY0" fmla="*/ 0 h 28868"/>
                    <a:gd name="connsiteX1" fmla="*/ 2862790 w 2862790"/>
                    <a:gd name="connsiteY1" fmla="*/ 0 h 28868"/>
                    <a:gd name="connsiteX2" fmla="*/ 2833921 w 2862790"/>
                    <a:gd name="connsiteY2" fmla="*/ 28868 h 28868"/>
                    <a:gd name="connsiteX3" fmla="*/ 28868 w 2862790"/>
                    <a:gd name="connsiteY3" fmla="*/ 28868 h 28868"/>
                    <a:gd name="connsiteX4" fmla="*/ 0 w 286279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790" h="28868">
                      <a:moveTo>
                        <a:pt x="0" y="0"/>
                      </a:moveTo>
                      <a:lnTo>
                        <a:pt x="2862790" y="0"/>
                      </a:lnTo>
                      <a:lnTo>
                        <a:pt x="2833921"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0" name="Freeform: Shape 89">
                  <a:extLst>
                    <a:ext uri="{FF2B5EF4-FFF2-40B4-BE49-F238E27FC236}">
                      <a16:creationId xmlns:a16="http://schemas.microsoft.com/office/drawing/2014/main" id="{74E32D04-F635-443B-B642-A509F0473CB5}"/>
                    </a:ext>
                  </a:extLst>
                </p:cNvPr>
                <p:cNvSpPr/>
                <p:nvPr userDrawn="1"/>
              </p:nvSpPr>
              <p:spPr>
                <a:xfrm>
                  <a:off x="47246" y="5900109"/>
                  <a:ext cx="2740900" cy="28868"/>
                </a:xfrm>
                <a:custGeom>
                  <a:avLst/>
                  <a:gdLst>
                    <a:gd name="connsiteX0" fmla="*/ 0 w 2740900"/>
                    <a:gd name="connsiteY0" fmla="*/ 0 h 28868"/>
                    <a:gd name="connsiteX1" fmla="*/ 2740900 w 2740900"/>
                    <a:gd name="connsiteY1" fmla="*/ 0 h 28868"/>
                    <a:gd name="connsiteX2" fmla="*/ 2712032 w 2740900"/>
                    <a:gd name="connsiteY2" fmla="*/ 28868 h 28868"/>
                    <a:gd name="connsiteX3" fmla="*/ 28868 w 2740900"/>
                    <a:gd name="connsiteY3" fmla="*/ 28868 h 28868"/>
                    <a:gd name="connsiteX4" fmla="*/ 0 w 274090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900" h="28868">
                      <a:moveTo>
                        <a:pt x="0" y="0"/>
                      </a:moveTo>
                      <a:lnTo>
                        <a:pt x="2740900" y="0"/>
                      </a:lnTo>
                      <a:lnTo>
                        <a:pt x="2712032"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9" name="Freeform: Shape 88">
                  <a:extLst>
                    <a:ext uri="{FF2B5EF4-FFF2-40B4-BE49-F238E27FC236}">
                      <a16:creationId xmlns:a16="http://schemas.microsoft.com/office/drawing/2014/main" id="{C95F7659-0C0B-4798-8392-E6B36B62DEA4}"/>
                    </a:ext>
                  </a:extLst>
                </p:cNvPr>
                <p:cNvSpPr/>
                <p:nvPr userDrawn="1"/>
              </p:nvSpPr>
              <p:spPr>
                <a:xfrm>
                  <a:off x="108992" y="5960251"/>
                  <a:ext cx="2619012" cy="29671"/>
                </a:xfrm>
                <a:custGeom>
                  <a:avLst/>
                  <a:gdLst>
                    <a:gd name="connsiteX0" fmla="*/ 0 w 2619012"/>
                    <a:gd name="connsiteY0" fmla="*/ 0 h 29671"/>
                    <a:gd name="connsiteX1" fmla="*/ 2619012 w 2619012"/>
                    <a:gd name="connsiteY1" fmla="*/ 0 h 29671"/>
                    <a:gd name="connsiteX2" fmla="*/ 2590143 w 2619012"/>
                    <a:gd name="connsiteY2" fmla="*/ 28868 h 29671"/>
                    <a:gd name="connsiteX3" fmla="*/ 28067 w 2619012"/>
                    <a:gd name="connsiteY3" fmla="*/ 29671 h 29671"/>
                    <a:gd name="connsiteX4" fmla="*/ 28869 w 2619012"/>
                    <a:gd name="connsiteY4" fmla="*/ 28869 h 29671"/>
                    <a:gd name="connsiteX5" fmla="*/ 0 w 2619012"/>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9012" h="29671">
                      <a:moveTo>
                        <a:pt x="0" y="0"/>
                      </a:moveTo>
                      <a:lnTo>
                        <a:pt x="2619012" y="0"/>
                      </a:lnTo>
                      <a:lnTo>
                        <a:pt x="2590143" y="28868"/>
                      </a:lnTo>
                      <a:lnTo>
                        <a:pt x="28067" y="29671"/>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8" name="Freeform: Shape 87">
                  <a:extLst>
                    <a:ext uri="{FF2B5EF4-FFF2-40B4-BE49-F238E27FC236}">
                      <a16:creationId xmlns:a16="http://schemas.microsoft.com/office/drawing/2014/main" id="{ABB69ABA-A9D2-4649-A1AB-E12AA2D2C8E7}"/>
                    </a:ext>
                  </a:extLst>
                </p:cNvPr>
                <p:cNvSpPr/>
                <p:nvPr userDrawn="1"/>
              </p:nvSpPr>
              <p:spPr>
                <a:xfrm>
                  <a:off x="169937" y="6021196"/>
                  <a:ext cx="2497122" cy="29670"/>
                </a:xfrm>
                <a:custGeom>
                  <a:avLst/>
                  <a:gdLst>
                    <a:gd name="connsiteX0" fmla="*/ 0 w 2497122"/>
                    <a:gd name="connsiteY0" fmla="*/ 0 h 29670"/>
                    <a:gd name="connsiteX1" fmla="*/ 2497122 w 2497122"/>
                    <a:gd name="connsiteY1" fmla="*/ 0 h 29670"/>
                    <a:gd name="connsiteX2" fmla="*/ 2468254 w 2497122"/>
                    <a:gd name="connsiteY2" fmla="*/ 28868 h 29670"/>
                    <a:gd name="connsiteX3" fmla="*/ 28066 w 2497122"/>
                    <a:gd name="connsiteY3" fmla="*/ 29670 h 29670"/>
                    <a:gd name="connsiteX4" fmla="*/ 28868 w 2497122"/>
                    <a:gd name="connsiteY4" fmla="*/ 28868 h 29670"/>
                    <a:gd name="connsiteX5" fmla="*/ 0 w 2497122"/>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7122" h="29670">
                      <a:moveTo>
                        <a:pt x="0" y="0"/>
                      </a:moveTo>
                      <a:lnTo>
                        <a:pt x="2497122" y="0"/>
                      </a:lnTo>
                      <a:lnTo>
                        <a:pt x="2468254"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7" name="Freeform: Shape 86">
                  <a:extLst>
                    <a:ext uri="{FF2B5EF4-FFF2-40B4-BE49-F238E27FC236}">
                      <a16:creationId xmlns:a16="http://schemas.microsoft.com/office/drawing/2014/main" id="{8B88CE23-E34F-470C-8C56-46C08322365F}"/>
                    </a:ext>
                  </a:extLst>
                </p:cNvPr>
                <p:cNvSpPr/>
                <p:nvPr userDrawn="1"/>
              </p:nvSpPr>
              <p:spPr>
                <a:xfrm>
                  <a:off x="229279" y="6082140"/>
                  <a:ext cx="2376837" cy="28869"/>
                </a:xfrm>
                <a:custGeom>
                  <a:avLst/>
                  <a:gdLst>
                    <a:gd name="connsiteX0" fmla="*/ 0 w 2376837"/>
                    <a:gd name="connsiteY0" fmla="*/ 0 h 28869"/>
                    <a:gd name="connsiteX1" fmla="*/ 2376837 w 2376837"/>
                    <a:gd name="connsiteY1" fmla="*/ 0 h 28869"/>
                    <a:gd name="connsiteX2" fmla="*/ 2347968 w 2376837"/>
                    <a:gd name="connsiteY2" fmla="*/ 28868 h 28869"/>
                    <a:gd name="connsiteX3" fmla="*/ 28868 w 2376837"/>
                    <a:gd name="connsiteY3" fmla="*/ 28869 h 28869"/>
                    <a:gd name="connsiteX4" fmla="*/ 0 w 2376837"/>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37" h="28869">
                      <a:moveTo>
                        <a:pt x="0" y="0"/>
                      </a:moveTo>
                      <a:lnTo>
                        <a:pt x="2376837" y="0"/>
                      </a:lnTo>
                      <a:lnTo>
                        <a:pt x="2347968"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6" name="Freeform: Shape 85">
                  <a:extLst>
                    <a:ext uri="{FF2B5EF4-FFF2-40B4-BE49-F238E27FC236}">
                      <a16:creationId xmlns:a16="http://schemas.microsoft.com/office/drawing/2014/main" id="{75BCEDE2-961E-42E0-AF9C-3D070C974007}"/>
                    </a:ext>
                  </a:extLst>
                </p:cNvPr>
                <p:cNvSpPr/>
                <p:nvPr userDrawn="1"/>
              </p:nvSpPr>
              <p:spPr>
                <a:xfrm>
                  <a:off x="290222" y="6143085"/>
                  <a:ext cx="2254948" cy="28868"/>
                </a:xfrm>
                <a:custGeom>
                  <a:avLst/>
                  <a:gdLst>
                    <a:gd name="connsiteX0" fmla="*/ 0 w 2254948"/>
                    <a:gd name="connsiteY0" fmla="*/ 0 h 28868"/>
                    <a:gd name="connsiteX1" fmla="*/ 2254948 w 2254948"/>
                    <a:gd name="connsiteY1" fmla="*/ 0 h 28868"/>
                    <a:gd name="connsiteX2" fmla="*/ 2226080 w 2254948"/>
                    <a:gd name="connsiteY2" fmla="*/ 28868 h 28868"/>
                    <a:gd name="connsiteX3" fmla="*/ 28868 w 2254948"/>
                    <a:gd name="connsiteY3" fmla="*/ 28868 h 28868"/>
                    <a:gd name="connsiteX4" fmla="*/ 0 w 2254948"/>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4948" h="28868">
                      <a:moveTo>
                        <a:pt x="0" y="0"/>
                      </a:moveTo>
                      <a:lnTo>
                        <a:pt x="2254948" y="0"/>
                      </a:lnTo>
                      <a:lnTo>
                        <a:pt x="2226080"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5" name="Freeform: Shape 84">
                  <a:extLst>
                    <a:ext uri="{FF2B5EF4-FFF2-40B4-BE49-F238E27FC236}">
                      <a16:creationId xmlns:a16="http://schemas.microsoft.com/office/drawing/2014/main" id="{FB930397-7A2A-4C50-9EC9-7E3107D065D2}"/>
                    </a:ext>
                  </a:extLst>
                </p:cNvPr>
                <p:cNvSpPr/>
                <p:nvPr userDrawn="1"/>
              </p:nvSpPr>
              <p:spPr>
                <a:xfrm>
                  <a:off x="351970" y="6203227"/>
                  <a:ext cx="2133059" cy="29671"/>
                </a:xfrm>
                <a:custGeom>
                  <a:avLst/>
                  <a:gdLst>
                    <a:gd name="connsiteX0" fmla="*/ 2133059 w 2133059"/>
                    <a:gd name="connsiteY0" fmla="*/ 0 h 29671"/>
                    <a:gd name="connsiteX1" fmla="*/ 2104190 w 2133059"/>
                    <a:gd name="connsiteY1" fmla="*/ 28869 h 29671"/>
                    <a:gd name="connsiteX2" fmla="*/ 28066 w 2133059"/>
                    <a:gd name="connsiteY2" fmla="*/ 29671 h 29671"/>
                    <a:gd name="connsiteX3" fmla="*/ 28868 w 2133059"/>
                    <a:gd name="connsiteY3" fmla="*/ 28869 h 29671"/>
                    <a:gd name="connsiteX4" fmla="*/ 0 w 2133059"/>
                    <a:gd name="connsiteY4" fmla="*/ 1 h 29671"/>
                    <a:gd name="connsiteX5" fmla="*/ 2133059 w 2133059"/>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3059" h="29671">
                      <a:moveTo>
                        <a:pt x="2133059" y="0"/>
                      </a:moveTo>
                      <a:lnTo>
                        <a:pt x="2104190" y="28869"/>
                      </a:lnTo>
                      <a:lnTo>
                        <a:pt x="28066" y="29671"/>
                      </a:lnTo>
                      <a:lnTo>
                        <a:pt x="28868" y="28869"/>
                      </a:lnTo>
                      <a:lnTo>
                        <a:pt x="0" y="1"/>
                      </a:lnTo>
                      <a:lnTo>
                        <a:pt x="213305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4" name="Freeform: Shape 83">
                  <a:extLst>
                    <a:ext uri="{FF2B5EF4-FFF2-40B4-BE49-F238E27FC236}">
                      <a16:creationId xmlns:a16="http://schemas.microsoft.com/office/drawing/2014/main" id="{8CA98174-D81B-4241-92F9-D0D2028FFEA9}"/>
                    </a:ext>
                  </a:extLst>
                </p:cNvPr>
                <p:cNvSpPr/>
                <p:nvPr userDrawn="1"/>
              </p:nvSpPr>
              <p:spPr>
                <a:xfrm>
                  <a:off x="411310" y="6264172"/>
                  <a:ext cx="2012774" cy="28868"/>
                </a:xfrm>
                <a:custGeom>
                  <a:avLst/>
                  <a:gdLst>
                    <a:gd name="connsiteX0" fmla="*/ 0 w 2012774"/>
                    <a:gd name="connsiteY0" fmla="*/ 0 h 28868"/>
                    <a:gd name="connsiteX1" fmla="*/ 2012774 w 2012774"/>
                    <a:gd name="connsiteY1" fmla="*/ 0 h 28868"/>
                    <a:gd name="connsiteX2" fmla="*/ 1983905 w 2012774"/>
                    <a:gd name="connsiteY2" fmla="*/ 28868 h 28868"/>
                    <a:gd name="connsiteX3" fmla="*/ 28868 w 2012774"/>
                    <a:gd name="connsiteY3" fmla="*/ 28868 h 28868"/>
                    <a:gd name="connsiteX4" fmla="*/ 0 w 201277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774" h="28868">
                      <a:moveTo>
                        <a:pt x="0" y="0"/>
                      </a:moveTo>
                      <a:lnTo>
                        <a:pt x="2012774" y="0"/>
                      </a:lnTo>
                      <a:lnTo>
                        <a:pt x="1983905"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3" name="Freeform: Shape 82">
                  <a:extLst>
                    <a:ext uri="{FF2B5EF4-FFF2-40B4-BE49-F238E27FC236}">
                      <a16:creationId xmlns:a16="http://schemas.microsoft.com/office/drawing/2014/main" id="{E4CE4FB8-5E60-4288-B2FA-CF9316ED449F}"/>
                    </a:ext>
                  </a:extLst>
                </p:cNvPr>
                <p:cNvSpPr/>
                <p:nvPr userDrawn="1"/>
              </p:nvSpPr>
              <p:spPr>
                <a:xfrm>
                  <a:off x="472255" y="6325117"/>
                  <a:ext cx="1890884" cy="28868"/>
                </a:xfrm>
                <a:custGeom>
                  <a:avLst/>
                  <a:gdLst>
                    <a:gd name="connsiteX0" fmla="*/ 0 w 1890884"/>
                    <a:gd name="connsiteY0" fmla="*/ 0 h 28868"/>
                    <a:gd name="connsiteX1" fmla="*/ 1890884 w 1890884"/>
                    <a:gd name="connsiteY1" fmla="*/ 0 h 28868"/>
                    <a:gd name="connsiteX2" fmla="*/ 1862016 w 1890884"/>
                    <a:gd name="connsiteY2" fmla="*/ 28868 h 28868"/>
                    <a:gd name="connsiteX3" fmla="*/ 28868 w 1890884"/>
                    <a:gd name="connsiteY3" fmla="*/ 28868 h 28868"/>
                    <a:gd name="connsiteX4" fmla="*/ 0 w 189088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0884" h="28868">
                      <a:moveTo>
                        <a:pt x="0" y="0"/>
                      </a:moveTo>
                      <a:lnTo>
                        <a:pt x="1890884" y="0"/>
                      </a:lnTo>
                      <a:lnTo>
                        <a:pt x="1862016"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2" name="Freeform: Shape 81">
                  <a:extLst>
                    <a:ext uri="{FF2B5EF4-FFF2-40B4-BE49-F238E27FC236}">
                      <a16:creationId xmlns:a16="http://schemas.microsoft.com/office/drawing/2014/main" id="{6F69FE5C-0AF0-42F6-A721-9E2244C967AA}"/>
                    </a:ext>
                  </a:extLst>
                </p:cNvPr>
                <p:cNvSpPr/>
                <p:nvPr userDrawn="1"/>
              </p:nvSpPr>
              <p:spPr>
                <a:xfrm>
                  <a:off x="533199" y="6386061"/>
                  <a:ext cx="1768996" cy="28869"/>
                </a:xfrm>
                <a:custGeom>
                  <a:avLst/>
                  <a:gdLst>
                    <a:gd name="connsiteX0" fmla="*/ 0 w 1768996"/>
                    <a:gd name="connsiteY0" fmla="*/ 0 h 28869"/>
                    <a:gd name="connsiteX1" fmla="*/ 1768996 w 1768996"/>
                    <a:gd name="connsiteY1" fmla="*/ 0 h 28869"/>
                    <a:gd name="connsiteX2" fmla="*/ 1740128 w 1768996"/>
                    <a:gd name="connsiteY2" fmla="*/ 28868 h 28869"/>
                    <a:gd name="connsiteX3" fmla="*/ 28869 w 1768996"/>
                    <a:gd name="connsiteY3" fmla="*/ 28869 h 28869"/>
                    <a:gd name="connsiteX4" fmla="*/ 0 w 1768996"/>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8996" h="28869">
                      <a:moveTo>
                        <a:pt x="0" y="0"/>
                      </a:moveTo>
                      <a:lnTo>
                        <a:pt x="1768996" y="0"/>
                      </a:lnTo>
                      <a:lnTo>
                        <a:pt x="1740128"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 name="Freeform: Shape 80">
                  <a:extLst>
                    <a:ext uri="{FF2B5EF4-FFF2-40B4-BE49-F238E27FC236}">
                      <a16:creationId xmlns:a16="http://schemas.microsoft.com/office/drawing/2014/main" id="{E8311083-D41B-4770-B6A9-AFA83AAF2885}"/>
                    </a:ext>
                  </a:extLst>
                </p:cNvPr>
                <p:cNvSpPr/>
                <p:nvPr userDrawn="1"/>
              </p:nvSpPr>
              <p:spPr>
                <a:xfrm>
                  <a:off x="594946" y="6446204"/>
                  <a:ext cx="1647106" cy="29670"/>
                </a:xfrm>
                <a:custGeom>
                  <a:avLst/>
                  <a:gdLst>
                    <a:gd name="connsiteX0" fmla="*/ 0 w 1647106"/>
                    <a:gd name="connsiteY0" fmla="*/ 0 h 29670"/>
                    <a:gd name="connsiteX1" fmla="*/ 1647106 w 1647106"/>
                    <a:gd name="connsiteY1" fmla="*/ 0 h 29670"/>
                    <a:gd name="connsiteX2" fmla="*/ 1618238 w 1647106"/>
                    <a:gd name="connsiteY2" fmla="*/ 28868 h 29670"/>
                    <a:gd name="connsiteX3" fmla="*/ 28066 w 1647106"/>
                    <a:gd name="connsiteY3" fmla="*/ 29670 h 29670"/>
                    <a:gd name="connsiteX4" fmla="*/ 28868 w 1647106"/>
                    <a:gd name="connsiteY4" fmla="*/ 28868 h 29670"/>
                    <a:gd name="connsiteX5" fmla="*/ 0 w 1647106"/>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7106" h="29670">
                      <a:moveTo>
                        <a:pt x="0" y="0"/>
                      </a:moveTo>
                      <a:lnTo>
                        <a:pt x="1647106" y="0"/>
                      </a:lnTo>
                      <a:lnTo>
                        <a:pt x="1618238"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0" name="Freeform: Shape 79">
                  <a:extLst>
                    <a:ext uri="{FF2B5EF4-FFF2-40B4-BE49-F238E27FC236}">
                      <a16:creationId xmlns:a16="http://schemas.microsoft.com/office/drawing/2014/main" id="{730A62EE-9416-445D-B0B2-018F008614B8}"/>
                    </a:ext>
                  </a:extLst>
                </p:cNvPr>
                <p:cNvSpPr/>
                <p:nvPr userDrawn="1"/>
              </p:nvSpPr>
              <p:spPr>
                <a:xfrm>
                  <a:off x="654287" y="6507148"/>
                  <a:ext cx="1526821" cy="28869"/>
                </a:xfrm>
                <a:custGeom>
                  <a:avLst/>
                  <a:gdLst>
                    <a:gd name="connsiteX0" fmla="*/ 0 w 1526821"/>
                    <a:gd name="connsiteY0" fmla="*/ 0 h 28869"/>
                    <a:gd name="connsiteX1" fmla="*/ 1526821 w 1526821"/>
                    <a:gd name="connsiteY1" fmla="*/ 0 h 28869"/>
                    <a:gd name="connsiteX2" fmla="*/ 1497952 w 1526821"/>
                    <a:gd name="connsiteY2" fmla="*/ 28868 h 28869"/>
                    <a:gd name="connsiteX3" fmla="*/ 28868 w 1526821"/>
                    <a:gd name="connsiteY3" fmla="*/ 28869 h 28869"/>
                    <a:gd name="connsiteX4" fmla="*/ 0 w 1526821"/>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821" h="28869">
                      <a:moveTo>
                        <a:pt x="0" y="0"/>
                      </a:moveTo>
                      <a:lnTo>
                        <a:pt x="1526821" y="0"/>
                      </a:lnTo>
                      <a:lnTo>
                        <a:pt x="1497952"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9" name="Freeform: Shape 78">
                  <a:extLst>
                    <a:ext uri="{FF2B5EF4-FFF2-40B4-BE49-F238E27FC236}">
                      <a16:creationId xmlns:a16="http://schemas.microsoft.com/office/drawing/2014/main" id="{4A92E211-EBEF-4E62-97FD-46ECC42436DF}"/>
                    </a:ext>
                  </a:extLst>
                </p:cNvPr>
                <p:cNvSpPr/>
                <p:nvPr userDrawn="1"/>
              </p:nvSpPr>
              <p:spPr>
                <a:xfrm>
                  <a:off x="715231" y="6568093"/>
                  <a:ext cx="1404932" cy="28868"/>
                </a:xfrm>
                <a:custGeom>
                  <a:avLst/>
                  <a:gdLst>
                    <a:gd name="connsiteX0" fmla="*/ 0 w 1404932"/>
                    <a:gd name="connsiteY0" fmla="*/ 0 h 28868"/>
                    <a:gd name="connsiteX1" fmla="*/ 1404932 w 1404932"/>
                    <a:gd name="connsiteY1" fmla="*/ 0 h 28868"/>
                    <a:gd name="connsiteX2" fmla="*/ 1376064 w 1404932"/>
                    <a:gd name="connsiteY2" fmla="*/ 28868 h 28868"/>
                    <a:gd name="connsiteX3" fmla="*/ 28868 w 1404932"/>
                    <a:gd name="connsiteY3" fmla="*/ 28868 h 28868"/>
                    <a:gd name="connsiteX4" fmla="*/ 0 w 1404932"/>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932" h="28868">
                      <a:moveTo>
                        <a:pt x="0" y="0"/>
                      </a:moveTo>
                      <a:lnTo>
                        <a:pt x="1404932" y="0"/>
                      </a:lnTo>
                      <a:lnTo>
                        <a:pt x="1376064"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8" name="Freeform: Shape 77">
                  <a:extLst>
                    <a:ext uri="{FF2B5EF4-FFF2-40B4-BE49-F238E27FC236}">
                      <a16:creationId xmlns:a16="http://schemas.microsoft.com/office/drawing/2014/main" id="{CC8A63A1-564C-478A-B490-96E1C76014CC}"/>
                    </a:ext>
                  </a:extLst>
                </p:cNvPr>
                <p:cNvSpPr/>
                <p:nvPr userDrawn="1"/>
              </p:nvSpPr>
              <p:spPr>
                <a:xfrm>
                  <a:off x="776977" y="6628235"/>
                  <a:ext cx="1283044" cy="29671"/>
                </a:xfrm>
                <a:custGeom>
                  <a:avLst/>
                  <a:gdLst>
                    <a:gd name="connsiteX0" fmla="*/ 1283044 w 1283044"/>
                    <a:gd name="connsiteY0" fmla="*/ 0 h 29671"/>
                    <a:gd name="connsiteX1" fmla="*/ 1254175 w 1283044"/>
                    <a:gd name="connsiteY1" fmla="*/ 28869 h 29671"/>
                    <a:gd name="connsiteX2" fmla="*/ 28067 w 1283044"/>
                    <a:gd name="connsiteY2" fmla="*/ 29671 h 29671"/>
                    <a:gd name="connsiteX3" fmla="*/ 28869 w 1283044"/>
                    <a:gd name="connsiteY3" fmla="*/ 28869 h 29671"/>
                    <a:gd name="connsiteX4" fmla="*/ 0 w 1283044"/>
                    <a:gd name="connsiteY4" fmla="*/ 1 h 29671"/>
                    <a:gd name="connsiteX5" fmla="*/ 1283044 w 1283044"/>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3044" h="29671">
                      <a:moveTo>
                        <a:pt x="1283044" y="0"/>
                      </a:moveTo>
                      <a:lnTo>
                        <a:pt x="1254175" y="28869"/>
                      </a:lnTo>
                      <a:lnTo>
                        <a:pt x="28067" y="29671"/>
                      </a:lnTo>
                      <a:lnTo>
                        <a:pt x="28869" y="28869"/>
                      </a:lnTo>
                      <a:lnTo>
                        <a:pt x="0" y="1"/>
                      </a:lnTo>
                      <a:lnTo>
                        <a:pt x="128304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7" name="Freeform: Shape 76">
                  <a:extLst>
                    <a:ext uri="{FF2B5EF4-FFF2-40B4-BE49-F238E27FC236}">
                      <a16:creationId xmlns:a16="http://schemas.microsoft.com/office/drawing/2014/main" id="{4162FC41-462F-4E99-AACA-F5B9C804FB14}"/>
                    </a:ext>
                  </a:extLst>
                </p:cNvPr>
                <p:cNvSpPr/>
                <p:nvPr userDrawn="1"/>
              </p:nvSpPr>
              <p:spPr>
                <a:xfrm>
                  <a:off x="837922" y="6689180"/>
                  <a:ext cx="1161154" cy="29670"/>
                </a:xfrm>
                <a:custGeom>
                  <a:avLst/>
                  <a:gdLst>
                    <a:gd name="connsiteX0" fmla="*/ 0 w 1161154"/>
                    <a:gd name="connsiteY0" fmla="*/ 0 h 29670"/>
                    <a:gd name="connsiteX1" fmla="*/ 1161154 w 1161154"/>
                    <a:gd name="connsiteY1" fmla="*/ 0 h 29670"/>
                    <a:gd name="connsiteX2" fmla="*/ 1132285 w 1161154"/>
                    <a:gd name="connsiteY2" fmla="*/ 28868 h 29670"/>
                    <a:gd name="connsiteX3" fmla="*/ 28066 w 1161154"/>
                    <a:gd name="connsiteY3" fmla="*/ 29670 h 29670"/>
                    <a:gd name="connsiteX4" fmla="*/ 28868 w 1161154"/>
                    <a:gd name="connsiteY4" fmla="*/ 28868 h 29670"/>
                    <a:gd name="connsiteX5" fmla="*/ 0 w 1161154"/>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1154" h="29670">
                      <a:moveTo>
                        <a:pt x="0" y="0"/>
                      </a:moveTo>
                      <a:lnTo>
                        <a:pt x="1161154" y="0"/>
                      </a:lnTo>
                      <a:lnTo>
                        <a:pt x="1132285"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Freeform: Shape 75">
                  <a:extLst>
                    <a:ext uri="{FF2B5EF4-FFF2-40B4-BE49-F238E27FC236}">
                      <a16:creationId xmlns:a16="http://schemas.microsoft.com/office/drawing/2014/main" id="{1F9B61AC-B03D-4064-9DE6-9818F53F333C}"/>
                    </a:ext>
                  </a:extLst>
                </p:cNvPr>
                <p:cNvSpPr/>
                <p:nvPr userDrawn="1"/>
              </p:nvSpPr>
              <p:spPr>
                <a:xfrm>
                  <a:off x="897263" y="6750124"/>
                  <a:ext cx="1040868" cy="28869"/>
                </a:xfrm>
                <a:custGeom>
                  <a:avLst/>
                  <a:gdLst>
                    <a:gd name="connsiteX0" fmla="*/ 0 w 1040868"/>
                    <a:gd name="connsiteY0" fmla="*/ 0 h 28869"/>
                    <a:gd name="connsiteX1" fmla="*/ 1040868 w 1040868"/>
                    <a:gd name="connsiteY1" fmla="*/ 0 h 28869"/>
                    <a:gd name="connsiteX2" fmla="*/ 1012000 w 1040868"/>
                    <a:gd name="connsiteY2" fmla="*/ 28869 h 28869"/>
                    <a:gd name="connsiteX3" fmla="*/ 28868 w 1040868"/>
                    <a:gd name="connsiteY3" fmla="*/ 28869 h 28869"/>
                    <a:gd name="connsiteX4" fmla="*/ 0 w 1040868"/>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868" h="28869">
                      <a:moveTo>
                        <a:pt x="0" y="0"/>
                      </a:moveTo>
                      <a:lnTo>
                        <a:pt x="1040868" y="0"/>
                      </a:lnTo>
                      <a:lnTo>
                        <a:pt x="1012000" y="28869"/>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3" name="Freeform: Shape 72">
                  <a:extLst>
                    <a:ext uri="{FF2B5EF4-FFF2-40B4-BE49-F238E27FC236}">
                      <a16:creationId xmlns:a16="http://schemas.microsoft.com/office/drawing/2014/main" id="{C104BA00-790F-438D-AC93-117E23CF2099}"/>
                    </a:ext>
                  </a:extLst>
                </p:cNvPr>
                <p:cNvSpPr/>
                <p:nvPr userDrawn="1"/>
              </p:nvSpPr>
              <p:spPr>
                <a:xfrm>
                  <a:off x="958207" y="6811069"/>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01" name="Freeform: Shape 100">
                <a:extLst>
                  <a:ext uri="{FF2B5EF4-FFF2-40B4-BE49-F238E27FC236}">
                    <a16:creationId xmlns:a16="http://schemas.microsoft.com/office/drawing/2014/main" id="{788A3CD7-1915-41CF-9FB5-E6FEDCA8F19C}"/>
                  </a:ext>
                </a:extLst>
              </p:cNvPr>
              <p:cNvSpPr/>
              <p:nvPr userDrawn="1"/>
            </p:nvSpPr>
            <p:spPr>
              <a:xfrm>
                <a:off x="2960473" y="5801762"/>
                <a:ext cx="1075475" cy="1058335"/>
              </a:xfrm>
              <a:custGeom>
                <a:avLst/>
                <a:gdLst>
                  <a:gd name="connsiteX0" fmla="*/ 1062720 w 1062720"/>
                  <a:gd name="connsiteY0" fmla="*/ 0 h 1062720"/>
                  <a:gd name="connsiteX1" fmla="*/ 1062720 w 1062720"/>
                  <a:gd name="connsiteY1" fmla="*/ 1062720 h 1062720"/>
                  <a:gd name="connsiteX2" fmla="*/ 0 w 1062720"/>
                  <a:gd name="connsiteY2" fmla="*/ 1062720 h 1062720"/>
                  <a:gd name="connsiteX3" fmla="*/ 1062720 w 1062720"/>
                  <a:gd name="connsiteY3" fmla="*/ 0 h 1062720"/>
                </a:gdLst>
                <a:ahLst/>
                <a:cxnLst>
                  <a:cxn ang="0">
                    <a:pos x="connsiteX0" y="connsiteY0"/>
                  </a:cxn>
                  <a:cxn ang="0">
                    <a:pos x="connsiteX1" y="connsiteY1"/>
                  </a:cxn>
                  <a:cxn ang="0">
                    <a:pos x="connsiteX2" y="connsiteY2"/>
                  </a:cxn>
                  <a:cxn ang="0">
                    <a:pos x="connsiteX3" y="connsiteY3"/>
                  </a:cxn>
                </a:cxnLst>
                <a:rect l="l" t="t" r="r" b="b"/>
                <a:pathLst>
                  <a:path w="1062720" h="1062720">
                    <a:moveTo>
                      <a:pt x="1062720" y="0"/>
                    </a:moveTo>
                    <a:lnTo>
                      <a:pt x="1062720" y="1062720"/>
                    </a:lnTo>
                    <a:lnTo>
                      <a:pt x="0" y="1062720"/>
                    </a:lnTo>
                    <a:lnTo>
                      <a:pt x="106272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3" name="Freeform: Shape 132">
                <a:extLst>
                  <a:ext uri="{FF2B5EF4-FFF2-40B4-BE49-F238E27FC236}">
                    <a16:creationId xmlns:a16="http://schemas.microsoft.com/office/drawing/2014/main" id="{3591DEB5-C98C-4EF8-AA57-B8F45C484FF4}"/>
                  </a:ext>
                </a:extLst>
              </p:cNvPr>
              <p:cNvSpPr/>
              <p:nvPr userDrawn="1"/>
            </p:nvSpPr>
            <p:spPr>
              <a:xfrm>
                <a:off x="-7601" y="2930958"/>
                <a:ext cx="1128311" cy="2870805"/>
              </a:xfrm>
              <a:custGeom>
                <a:avLst/>
                <a:gdLst>
                  <a:gd name="connsiteX0" fmla="*/ 1128311 w 1128311"/>
                  <a:gd name="connsiteY0" fmla="*/ 0 h 2870805"/>
                  <a:gd name="connsiteX1" fmla="*/ 1123909 w 1128311"/>
                  <a:gd name="connsiteY1" fmla="*/ 2870805 h 2870805"/>
                  <a:gd name="connsiteX2" fmla="*/ 0 w 1128311"/>
                  <a:gd name="connsiteY2" fmla="*/ 1743443 h 2870805"/>
                  <a:gd name="connsiteX3" fmla="*/ 0 w 1128311"/>
                  <a:gd name="connsiteY3" fmla="*/ 1124856 h 2870805"/>
                  <a:gd name="connsiteX4" fmla="*/ 1128311 w 1128311"/>
                  <a:gd name="connsiteY4" fmla="*/ 0 h 2870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8311" h="2870805">
                    <a:moveTo>
                      <a:pt x="1128311" y="0"/>
                    </a:moveTo>
                    <a:lnTo>
                      <a:pt x="1123909" y="2870805"/>
                    </a:lnTo>
                    <a:lnTo>
                      <a:pt x="0" y="1743443"/>
                    </a:lnTo>
                    <a:lnTo>
                      <a:pt x="0" y="1124856"/>
                    </a:lnTo>
                    <a:lnTo>
                      <a:pt x="1128311"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5" name="Freeform: Shape 154">
                <a:extLst>
                  <a:ext uri="{FF2B5EF4-FFF2-40B4-BE49-F238E27FC236}">
                    <a16:creationId xmlns:a16="http://schemas.microsoft.com/office/drawing/2014/main" id="{6FFCF0CF-3167-4E3E-BD4A-236ACC247EC0}"/>
                  </a:ext>
                </a:extLst>
              </p:cNvPr>
              <p:cNvSpPr/>
              <p:nvPr/>
            </p:nvSpPr>
            <p:spPr>
              <a:xfrm rot="13500280">
                <a:off x="126341" y="458327"/>
                <a:ext cx="2024298" cy="2024298"/>
              </a:xfrm>
              <a:custGeom>
                <a:avLst/>
                <a:gdLst>
                  <a:gd name="connsiteX0" fmla="*/ 2024298 w 2024298"/>
                  <a:gd name="connsiteY0" fmla="*/ 2024298 h 2024298"/>
                  <a:gd name="connsiteX1" fmla="*/ 0 w 2024298"/>
                  <a:gd name="connsiteY1" fmla="*/ 0 h 2024298"/>
                  <a:gd name="connsiteX2" fmla="*/ 40826 w 2024298"/>
                  <a:gd name="connsiteY2" fmla="*/ 0 h 2024298"/>
                  <a:gd name="connsiteX3" fmla="*/ 2024298 w 2024298"/>
                  <a:gd name="connsiteY3" fmla="*/ 1983472 h 2024298"/>
                  <a:gd name="connsiteX4" fmla="*/ 2024298 w 2024298"/>
                  <a:gd name="connsiteY4" fmla="*/ 2024298 h 2024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4298" h="2024298">
                    <a:moveTo>
                      <a:pt x="2024298" y="2024298"/>
                    </a:moveTo>
                    <a:lnTo>
                      <a:pt x="0" y="0"/>
                    </a:lnTo>
                    <a:lnTo>
                      <a:pt x="40826" y="0"/>
                    </a:lnTo>
                    <a:lnTo>
                      <a:pt x="2024298" y="1983472"/>
                    </a:lnTo>
                    <a:lnTo>
                      <a:pt x="2024298" y="2024298"/>
                    </a:lnTo>
                    <a:close/>
                  </a:path>
                </a:pathLst>
              </a:custGeom>
              <a:solidFill>
                <a:schemeClr val="tx2"/>
              </a:solidFill>
              <a:ln w="11334" cap="flat">
                <a:noFill/>
                <a:prstDash val="solid"/>
                <a:miter/>
              </a:ln>
            </p:spPr>
            <p:txBody>
              <a:bodyPr rtlCol="0" anchor="ctr"/>
              <a:lstStyle/>
              <a:p>
                <a:endParaRPr lang="en-US" dirty="0"/>
              </a:p>
            </p:txBody>
          </p:sp>
          <p:sp>
            <p:nvSpPr>
              <p:cNvPr id="154" name="Freeform: Shape 153">
                <a:extLst>
                  <a:ext uri="{FF2B5EF4-FFF2-40B4-BE49-F238E27FC236}">
                    <a16:creationId xmlns:a16="http://schemas.microsoft.com/office/drawing/2014/main" id="{AB47A61A-6E4C-49A5-A2E8-2410A107CC2A}"/>
                  </a:ext>
                </a:extLst>
              </p:cNvPr>
              <p:cNvSpPr/>
              <p:nvPr/>
            </p:nvSpPr>
            <p:spPr>
              <a:xfrm rot="13500280">
                <a:off x="108491" y="501416"/>
                <a:ext cx="1938109" cy="1938109"/>
              </a:xfrm>
              <a:custGeom>
                <a:avLst/>
                <a:gdLst>
                  <a:gd name="connsiteX0" fmla="*/ 1938109 w 1938109"/>
                  <a:gd name="connsiteY0" fmla="*/ 1938109 h 1938109"/>
                  <a:gd name="connsiteX1" fmla="*/ 0 w 1938109"/>
                  <a:gd name="connsiteY1" fmla="*/ 0 h 1938109"/>
                  <a:gd name="connsiteX2" fmla="*/ 40826 w 1938109"/>
                  <a:gd name="connsiteY2" fmla="*/ 0 h 1938109"/>
                  <a:gd name="connsiteX3" fmla="*/ 1938109 w 1938109"/>
                  <a:gd name="connsiteY3" fmla="*/ 1897283 h 1938109"/>
                  <a:gd name="connsiteX4" fmla="*/ 1938109 w 1938109"/>
                  <a:gd name="connsiteY4" fmla="*/ 1938109 h 1938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8109" h="1938109">
                    <a:moveTo>
                      <a:pt x="1938109" y="1938109"/>
                    </a:moveTo>
                    <a:lnTo>
                      <a:pt x="0" y="0"/>
                    </a:lnTo>
                    <a:lnTo>
                      <a:pt x="40826" y="0"/>
                    </a:lnTo>
                    <a:lnTo>
                      <a:pt x="1938109" y="1897283"/>
                    </a:lnTo>
                    <a:lnTo>
                      <a:pt x="1938109" y="1938109"/>
                    </a:lnTo>
                    <a:close/>
                  </a:path>
                </a:pathLst>
              </a:custGeom>
              <a:solidFill>
                <a:schemeClr val="tx2"/>
              </a:solidFill>
              <a:ln w="11334" cap="flat">
                <a:noFill/>
                <a:prstDash val="solid"/>
                <a:miter/>
              </a:ln>
            </p:spPr>
            <p:txBody>
              <a:bodyPr rtlCol="0" anchor="ctr"/>
              <a:lstStyle/>
              <a:p>
                <a:endParaRPr lang="en-US" dirty="0"/>
              </a:p>
            </p:txBody>
          </p:sp>
          <p:sp>
            <p:nvSpPr>
              <p:cNvPr id="153" name="Freeform: Shape 152">
                <a:extLst>
                  <a:ext uri="{FF2B5EF4-FFF2-40B4-BE49-F238E27FC236}">
                    <a16:creationId xmlns:a16="http://schemas.microsoft.com/office/drawing/2014/main" id="{FC8CDBA7-BF04-4719-8D66-513A71ECCAFF}"/>
                  </a:ext>
                </a:extLst>
              </p:cNvPr>
              <p:cNvSpPr/>
              <p:nvPr/>
            </p:nvSpPr>
            <p:spPr>
              <a:xfrm rot="13500280">
                <a:off x="90475" y="544906"/>
                <a:ext cx="1853055" cy="1851921"/>
              </a:xfrm>
              <a:custGeom>
                <a:avLst/>
                <a:gdLst>
                  <a:gd name="connsiteX0" fmla="*/ 1851921 w 1853055"/>
                  <a:gd name="connsiteY0" fmla="*/ 1851921 h 1851921"/>
                  <a:gd name="connsiteX1" fmla="*/ 0 w 1853055"/>
                  <a:gd name="connsiteY1" fmla="*/ 0 h 1851921"/>
                  <a:gd name="connsiteX2" fmla="*/ 40826 w 1853055"/>
                  <a:gd name="connsiteY2" fmla="*/ 0 h 1851921"/>
                  <a:gd name="connsiteX3" fmla="*/ 1853055 w 1853055"/>
                  <a:gd name="connsiteY3" fmla="*/ 1811094 h 1851921"/>
                  <a:gd name="connsiteX4" fmla="*/ 1851920 w 1853055"/>
                  <a:gd name="connsiteY4" fmla="*/ 1811094 h 1851921"/>
                  <a:gd name="connsiteX5" fmla="*/ 1851921 w 1853055"/>
                  <a:gd name="connsiteY5" fmla="*/ 1851921 h 185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3055" h="1851921">
                    <a:moveTo>
                      <a:pt x="1851921" y="1851921"/>
                    </a:moveTo>
                    <a:lnTo>
                      <a:pt x="0" y="0"/>
                    </a:lnTo>
                    <a:lnTo>
                      <a:pt x="40826" y="0"/>
                    </a:lnTo>
                    <a:lnTo>
                      <a:pt x="1853055" y="1811094"/>
                    </a:lnTo>
                    <a:lnTo>
                      <a:pt x="1851920" y="1811094"/>
                    </a:lnTo>
                    <a:lnTo>
                      <a:pt x="1851921" y="1851921"/>
                    </a:lnTo>
                    <a:close/>
                  </a:path>
                </a:pathLst>
              </a:custGeom>
              <a:solidFill>
                <a:schemeClr val="tx2"/>
              </a:solidFill>
              <a:ln w="11334" cap="flat">
                <a:noFill/>
                <a:prstDash val="solid"/>
                <a:miter/>
              </a:ln>
            </p:spPr>
            <p:txBody>
              <a:bodyPr rtlCol="0" anchor="ctr"/>
              <a:lstStyle/>
              <a:p>
                <a:endParaRPr lang="en-US" dirty="0"/>
              </a:p>
            </p:txBody>
          </p:sp>
          <p:sp>
            <p:nvSpPr>
              <p:cNvPr id="152" name="Freeform: Shape 151">
                <a:extLst>
                  <a:ext uri="{FF2B5EF4-FFF2-40B4-BE49-F238E27FC236}">
                    <a16:creationId xmlns:a16="http://schemas.microsoft.com/office/drawing/2014/main" id="{79CDC826-71AB-4245-AC5F-8DC9DB2BBCE0}"/>
                  </a:ext>
                </a:extLst>
              </p:cNvPr>
              <p:cNvSpPr/>
              <p:nvPr/>
            </p:nvSpPr>
            <p:spPr>
              <a:xfrm rot="13500280">
                <a:off x="72624" y="587994"/>
                <a:ext cx="1766866" cy="1765732"/>
              </a:xfrm>
              <a:custGeom>
                <a:avLst/>
                <a:gdLst>
                  <a:gd name="connsiteX0" fmla="*/ 1765732 w 1766866"/>
                  <a:gd name="connsiteY0" fmla="*/ 1765732 h 1765732"/>
                  <a:gd name="connsiteX1" fmla="*/ 0 w 1766866"/>
                  <a:gd name="connsiteY1" fmla="*/ 0 h 1765732"/>
                  <a:gd name="connsiteX2" fmla="*/ 40826 w 1766866"/>
                  <a:gd name="connsiteY2" fmla="*/ 0 h 1765732"/>
                  <a:gd name="connsiteX3" fmla="*/ 1766866 w 1766866"/>
                  <a:gd name="connsiteY3" fmla="*/ 1724906 h 1765732"/>
                  <a:gd name="connsiteX4" fmla="*/ 1765731 w 1766866"/>
                  <a:gd name="connsiteY4" fmla="*/ 1724906 h 1765732"/>
                  <a:gd name="connsiteX5" fmla="*/ 1765732 w 1766866"/>
                  <a:gd name="connsiteY5" fmla="*/ 1765732 h 176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6866" h="1765732">
                    <a:moveTo>
                      <a:pt x="1765732" y="1765732"/>
                    </a:moveTo>
                    <a:lnTo>
                      <a:pt x="0" y="0"/>
                    </a:lnTo>
                    <a:lnTo>
                      <a:pt x="40826" y="0"/>
                    </a:lnTo>
                    <a:lnTo>
                      <a:pt x="1766866" y="1724906"/>
                    </a:lnTo>
                    <a:lnTo>
                      <a:pt x="1765731" y="1724906"/>
                    </a:lnTo>
                    <a:lnTo>
                      <a:pt x="1765732" y="1765732"/>
                    </a:lnTo>
                    <a:close/>
                  </a:path>
                </a:pathLst>
              </a:custGeom>
              <a:solidFill>
                <a:schemeClr val="tx2"/>
              </a:solidFill>
              <a:ln w="11334"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id="{4DE1670F-43B8-4EA8-878C-AC3FF1921E21}"/>
                  </a:ext>
                </a:extLst>
              </p:cNvPr>
              <p:cNvSpPr/>
              <p:nvPr/>
            </p:nvSpPr>
            <p:spPr>
              <a:xfrm rot="13500280">
                <a:off x="55175" y="630117"/>
                <a:ext cx="1680678" cy="1680677"/>
              </a:xfrm>
              <a:custGeom>
                <a:avLst/>
                <a:gdLst>
                  <a:gd name="connsiteX0" fmla="*/ 1680678 w 1680678"/>
                  <a:gd name="connsiteY0" fmla="*/ 1680677 h 1680677"/>
                  <a:gd name="connsiteX1" fmla="*/ 0 w 1680678"/>
                  <a:gd name="connsiteY1" fmla="*/ 0 h 1680677"/>
                  <a:gd name="connsiteX2" fmla="*/ 40826 w 1680678"/>
                  <a:gd name="connsiteY2" fmla="*/ 0 h 1680677"/>
                  <a:gd name="connsiteX3" fmla="*/ 1680678 w 1680678"/>
                  <a:gd name="connsiteY3" fmla="*/ 1639851 h 1680677"/>
                  <a:gd name="connsiteX4" fmla="*/ 1680678 w 1680678"/>
                  <a:gd name="connsiteY4" fmla="*/ 1680677 h 1680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678" h="1680677">
                    <a:moveTo>
                      <a:pt x="1680678" y="1680677"/>
                    </a:moveTo>
                    <a:lnTo>
                      <a:pt x="0" y="0"/>
                    </a:lnTo>
                    <a:lnTo>
                      <a:pt x="40826" y="0"/>
                    </a:lnTo>
                    <a:lnTo>
                      <a:pt x="1680678" y="1639851"/>
                    </a:lnTo>
                    <a:lnTo>
                      <a:pt x="1680678" y="1680677"/>
                    </a:lnTo>
                    <a:close/>
                  </a:path>
                </a:pathLst>
              </a:custGeom>
              <a:solidFill>
                <a:schemeClr val="tx2"/>
              </a:solidFill>
              <a:ln w="11334"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id="{4AE780ED-EF51-4AD7-A73F-01E563D0E8BC}"/>
                  </a:ext>
                </a:extLst>
              </p:cNvPr>
              <p:cNvSpPr/>
              <p:nvPr/>
            </p:nvSpPr>
            <p:spPr>
              <a:xfrm rot="13500280">
                <a:off x="37325" y="673206"/>
                <a:ext cx="1594489" cy="1594489"/>
              </a:xfrm>
              <a:custGeom>
                <a:avLst/>
                <a:gdLst>
                  <a:gd name="connsiteX0" fmla="*/ 1594489 w 1594489"/>
                  <a:gd name="connsiteY0" fmla="*/ 1594489 h 1594489"/>
                  <a:gd name="connsiteX1" fmla="*/ 0 w 1594489"/>
                  <a:gd name="connsiteY1" fmla="*/ 0 h 1594489"/>
                  <a:gd name="connsiteX2" fmla="*/ 40826 w 1594489"/>
                  <a:gd name="connsiteY2" fmla="*/ 0 h 1594489"/>
                  <a:gd name="connsiteX3" fmla="*/ 1594489 w 1594489"/>
                  <a:gd name="connsiteY3" fmla="*/ 1553663 h 1594489"/>
                  <a:gd name="connsiteX4" fmla="*/ 1594489 w 1594489"/>
                  <a:gd name="connsiteY4" fmla="*/ 1594489 h 1594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4489" h="1594489">
                    <a:moveTo>
                      <a:pt x="1594489" y="1594489"/>
                    </a:moveTo>
                    <a:lnTo>
                      <a:pt x="0" y="0"/>
                    </a:lnTo>
                    <a:lnTo>
                      <a:pt x="40826" y="0"/>
                    </a:lnTo>
                    <a:lnTo>
                      <a:pt x="1594489" y="1553663"/>
                    </a:lnTo>
                    <a:lnTo>
                      <a:pt x="1594489" y="1594489"/>
                    </a:lnTo>
                    <a:close/>
                  </a:path>
                </a:pathLst>
              </a:custGeom>
              <a:solidFill>
                <a:schemeClr val="tx2"/>
              </a:solidFill>
              <a:ln w="11334"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id="{BE269AE3-65CE-4B86-B8B1-413783695039}"/>
                  </a:ext>
                </a:extLst>
              </p:cNvPr>
              <p:cNvSpPr/>
              <p:nvPr/>
            </p:nvSpPr>
            <p:spPr>
              <a:xfrm rot="13500280">
                <a:off x="19309" y="716696"/>
                <a:ext cx="1509435" cy="1508300"/>
              </a:xfrm>
              <a:custGeom>
                <a:avLst/>
                <a:gdLst>
                  <a:gd name="connsiteX0" fmla="*/ 1508301 w 1509435"/>
                  <a:gd name="connsiteY0" fmla="*/ 1508300 h 1508300"/>
                  <a:gd name="connsiteX1" fmla="*/ 0 w 1509435"/>
                  <a:gd name="connsiteY1" fmla="*/ 0 h 1508300"/>
                  <a:gd name="connsiteX2" fmla="*/ 40826 w 1509435"/>
                  <a:gd name="connsiteY2" fmla="*/ 0 h 1508300"/>
                  <a:gd name="connsiteX3" fmla="*/ 1509435 w 1509435"/>
                  <a:gd name="connsiteY3" fmla="*/ 1467474 h 1508300"/>
                  <a:gd name="connsiteX4" fmla="*/ 1508301 w 1509435"/>
                  <a:gd name="connsiteY4" fmla="*/ 1467474 h 1508300"/>
                  <a:gd name="connsiteX5" fmla="*/ 1508301 w 1509435"/>
                  <a:gd name="connsiteY5" fmla="*/ 1508300 h 150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9435" h="1508300">
                    <a:moveTo>
                      <a:pt x="1508301" y="1508300"/>
                    </a:moveTo>
                    <a:lnTo>
                      <a:pt x="0" y="0"/>
                    </a:lnTo>
                    <a:lnTo>
                      <a:pt x="40826" y="0"/>
                    </a:lnTo>
                    <a:lnTo>
                      <a:pt x="1509435" y="1467474"/>
                    </a:lnTo>
                    <a:lnTo>
                      <a:pt x="1508301" y="1467474"/>
                    </a:lnTo>
                    <a:lnTo>
                      <a:pt x="1508301" y="1508300"/>
                    </a:lnTo>
                    <a:close/>
                  </a:path>
                </a:pathLst>
              </a:custGeom>
              <a:solidFill>
                <a:schemeClr val="tx2"/>
              </a:solidFill>
              <a:ln w="11334"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id="{C35E0649-74BB-4271-BE7D-1F2ED094753E}"/>
                  </a:ext>
                </a:extLst>
              </p:cNvPr>
              <p:cNvSpPr/>
              <p:nvPr/>
            </p:nvSpPr>
            <p:spPr>
              <a:xfrm rot="13500280">
                <a:off x="1859" y="758817"/>
                <a:ext cx="1423246" cy="1423247"/>
              </a:xfrm>
              <a:custGeom>
                <a:avLst/>
                <a:gdLst>
                  <a:gd name="connsiteX0" fmla="*/ 1423246 w 1423246"/>
                  <a:gd name="connsiteY0" fmla="*/ 1423247 h 1423247"/>
                  <a:gd name="connsiteX1" fmla="*/ 0 w 1423246"/>
                  <a:gd name="connsiteY1" fmla="*/ 0 h 1423247"/>
                  <a:gd name="connsiteX2" fmla="*/ 40825 w 1423246"/>
                  <a:gd name="connsiteY2" fmla="*/ 0 h 1423247"/>
                  <a:gd name="connsiteX3" fmla="*/ 1423246 w 1423246"/>
                  <a:gd name="connsiteY3" fmla="*/ 1382420 h 1423247"/>
                  <a:gd name="connsiteX4" fmla="*/ 1423246 w 1423246"/>
                  <a:gd name="connsiteY4" fmla="*/ 1423247 h 1423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246" h="1423247">
                    <a:moveTo>
                      <a:pt x="1423246" y="1423247"/>
                    </a:moveTo>
                    <a:lnTo>
                      <a:pt x="0" y="0"/>
                    </a:lnTo>
                    <a:lnTo>
                      <a:pt x="40825" y="0"/>
                    </a:lnTo>
                    <a:lnTo>
                      <a:pt x="1423246" y="1382420"/>
                    </a:lnTo>
                    <a:lnTo>
                      <a:pt x="1423246" y="1423247"/>
                    </a:lnTo>
                    <a:close/>
                  </a:path>
                </a:pathLst>
              </a:custGeom>
              <a:solidFill>
                <a:schemeClr val="tx2"/>
              </a:solidFill>
              <a:ln w="11334" cap="flat">
                <a:noFill/>
                <a:prstDash val="solid"/>
                <a:miter/>
              </a:ln>
            </p:spPr>
            <p:txBody>
              <a:bodyPr rtlCol="0" anchor="ctr"/>
              <a:lstStyle/>
              <a:p>
                <a:endParaRPr lang="en-US" dirty="0"/>
              </a:p>
            </p:txBody>
          </p:sp>
          <p:sp>
            <p:nvSpPr>
              <p:cNvPr id="147" name="Freeform: Shape 146">
                <a:extLst>
                  <a:ext uri="{FF2B5EF4-FFF2-40B4-BE49-F238E27FC236}">
                    <a16:creationId xmlns:a16="http://schemas.microsoft.com/office/drawing/2014/main" id="{6C2D71F3-0A7A-4745-A34F-CE00E95F927C}"/>
                  </a:ext>
                </a:extLst>
              </p:cNvPr>
              <p:cNvSpPr/>
              <p:nvPr/>
            </p:nvSpPr>
            <p:spPr>
              <a:xfrm rot="13500280">
                <a:off x="-15991" y="801908"/>
                <a:ext cx="1337057" cy="1337057"/>
              </a:xfrm>
              <a:custGeom>
                <a:avLst/>
                <a:gdLst>
                  <a:gd name="connsiteX0" fmla="*/ 1337057 w 1337057"/>
                  <a:gd name="connsiteY0" fmla="*/ 1337057 h 1337057"/>
                  <a:gd name="connsiteX1" fmla="*/ 0 w 1337057"/>
                  <a:gd name="connsiteY1" fmla="*/ 0 h 1337057"/>
                  <a:gd name="connsiteX2" fmla="*/ 40826 w 1337057"/>
                  <a:gd name="connsiteY2" fmla="*/ 0 h 1337057"/>
                  <a:gd name="connsiteX3" fmla="*/ 1337057 w 1337057"/>
                  <a:gd name="connsiteY3" fmla="*/ 1296231 h 1337057"/>
                  <a:gd name="connsiteX4" fmla="*/ 1337057 w 1337057"/>
                  <a:gd name="connsiteY4" fmla="*/ 1337057 h 1337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057" h="1337057">
                    <a:moveTo>
                      <a:pt x="1337057" y="1337057"/>
                    </a:moveTo>
                    <a:lnTo>
                      <a:pt x="0" y="0"/>
                    </a:lnTo>
                    <a:lnTo>
                      <a:pt x="40826" y="0"/>
                    </a:lnTo>
                    <a:lnTo>
                      <a:pt x="1337057" y="1296231"/>
                    </a:lnTo>
                    <a:lnTo>
                      <a:pt x="1337057" y="1337057"/>
                    </a:lnTo>
                    <a:close/>
                  </a:path>
                </a:pathLst>
              </a:custGeom>
              <a:solidFill>
                <a:schemeClr val="tx2"/>
              </a:solidFill>
              <a:ln w="11334" cap="flat">
                <a:noFill/>
                <a:prstDash val="solid"/>
                <a:miter/>
              </a:ln>
            </p:spPr>
            <p:txBody>
              <a:bodyPr rtlCol="0" anchor="ctr"/>
              <a:lstStyle/>
              <a:p>
                <a:endParaRPr lang="en-US" dirty="0"/>
              </a:p>
            </p:txBody>
          </p:sp>
          <p:sp>
            <p:nvSpPr>
              <p:cNvPr id="146" name="Freeform: Shape 145">
                <a:extLst>
                  <a:ext uri="{FF2B5EF4-FFF2-40B4-BE49-F238E27FC236}">
                    <a16:creationId xmlns:a16="http://schemas.microsoft.com/office/drawing/2014/main" id="{51BF2AB6-6873-4ED8-98DB-4A9398AF7324}"/>
                  </a:ext>
                </a:extLst>
              </p:cNvPr>
              <p:cNvSpPr/>
              <p:nvPr/>
            </p:nvSpPr>
            <p:spPr>
              <a:xfrm rot="13500280">
                <a:off x="-33841" y="844997"/>
                <a:ext cx="1250869" cy="1250869"/>
              </a:xfrm>
              <a:custGeom>
                <a:avLst/>
                <a:gdLst>
                  <a:gd name="connsiteX0" fmla="*/ 1250869 w 1250869"/>
                  <a:gd name="connsiteY0" fmla="*/ 1250869 h 1250869"/>
                  <a:gd name="connsiteX1" fmla="*/ 0 w 1250869"/>
                  <a:gd name="connsiteY1" fmla="*/ 0 h 1250869"/>
                  <a:gd name="connsiteX2" fmla="*/ 40825 w 1250869"/>
                  <a:gd name="connsiteY2" fmla="*/ 0 h 1250869"/>
                  <a:gd name="connsiteX3" fmla="*/ 1250869 w 1250869"/>
                  <a:gd name="connsiteY3" fmla="*/ 1210042 h 1250869"/>
                  <a:gd name="connsiteX4" fmla="*/ 1250869 w 1250869"/>
                  <a:gd name="connsiteY4" fmla="*/ 1250869 h 125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869" h="1250869">
                    <a:moveTo>
                      <a:pt x="1250869" y="1250869"/>
                    </a:moveTo>
                    <a:lnTo>
                      <a:pt x="0" y="0"/>
                    </a:lnTo>
                    <a:lnTo>
                      <a:pt x="40825" y="0"/>
                    </a:lnTo>
                    <a:lnTo>
                      <a:pt x="1250869" y="1210042"/>
                    </a:lnTo>
                    <a:lnTo>
                      <a:pt x="1250869" y="1250869"/>
                    </a:lnTo>
                    <a:close/>
                  </a:path>
                </a:pathLst>
              </a:custGeom>
              <a:solidFill>
                <a:schemeClr val="tx2"/>
              </a:solidFill>
              <a:ln w="11334" cap="flat">
                <a:no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id="{38BEE1DC-3180-496F-B9F2-0541143A9C65}"/>
                  </a:ext>
                </a:extLst>
              </p:cNvPr>
              <p:cNvSpPr/>
              <p:nvPr/>
            </p:nvSpPr>
            <p:spPr>
              <a:xfrm rot="13500280">
                <a:off x="-51857" y="888486"/>
                <a:ext cx="1165814" cy="1164680"/>
              </a:xfrm>
              <a:custGeom>
                <a:avLst/>
                <a:gdLst>
                  <a:gd name="connsiteX0" fmla="*/ 1164680 w 1165814"/>
                  <a:gd name="connsiteY0" fmla="*/ 1164680 h 1164680"/>
                  <a:gd name="connsiteX1" fmla="*/ 0 w 1165814"/>
                  <a:gd name="connsiteY1" fmla="*/ 1 h 1164680"/>
                  <a:gd name="connsiteX2" fmla="*/ 40825 w 1165814"/>
                  <a:gd name="connsiteY2" fmla="*/ 0 h 1164680"/>
                  <a:gd name="connsiteX3" fmla="*/ 1165814 w 1165814"/>
                  <a:gd name="connsiteY3" fmla="*/ 1123854 h 1164680"/>
                  <a:gd name="connsiteX4" fmla="*/ 1164680 w 1165814"/>
                  <a:gd name="connsiteY4" fmla="*/ 1123854 h 1164680"/>
                  <a:gd name="connsiteX5" fmla="*/ 1164680 w 1165814"/>
                  <a:gd name="connsiteY5" fmla="*/ 1164680 h 116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5814" h="1164680">
                    <a:moveTo>
                      <a:pt x="1164680" y="1164680"/>
                    </a:moveTo>
                    <a:lnTo>
                      <a:pt x="0" y="1"/>
                    </a:lnTo>
                    <a:lnTo>
                      <a:pt x="40825" y="0"/>
                    </a:lnTo>
                    <a:lnTo>
                      <a:pt x="1165814" y="1123854"/>
                    </a:lnTo>
                    <a:lnTo>
                      <a:pt x="1164680" y="1123854"/>
                    </a:lnTo>
                    <a:lnTo>
                      <a:pt x="1164680" y="1164680"/>
                    </a:lnTo>
                    <a:close/>
                  </a:path>
                </a:pathLst>
              </a:custGeom>
              <a:solidFill>
                <a:schemeClr val="tx2"/>
              </a:solidFill>
              <a:ln w="11334" cap="flat">
                <a:no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id="{D39D863D-C379-4E72-B276-53F62D7E2B98}"/>
                  </a:ext>
                </a:extLst>
              </p:cNvPr>
              <p:cNvSpPr/>
              <p:nvPr/>
            </p:nvSpPr>
            <p:spPr>
              <a:xfrm rot="13500280">
                <a:off x="-69307" y="930608"/>
                <a:ext cx="1079626" cy="1079626"/>
              </a:xfrm>
              <a:custGeom>
                <a:avLst/>
                <a:gdLst>
                  <a:gd name="connsiteX0" fmla="*/ 1079626 w 1079626"/>
                  <a:gd name="connsiteY0" fmla="*/ 1079626 h 1079626"/>
                  <a:gd name="connsiteX1" fmla="*/ 0 w 1079626"/>
                  <a:gd name="connsiteY1" fmla="*/ 1 h 1079626"/>
                  <a:gd name="connsiteX2" fmla="*/ 40826 w 1079626"/>
                  <a:gd name="connsiteY2" fmla="*/ 0 h 1079626"/>
                  <a:gd name="connsiteX3" fmla="*/ 1079626 w 1079626"/>
                  <a:gd name="connsiteY3" fmla="*/ 1038800 h 1079626"/>
                  <a:gd name="connsiteX4" fmla="*/ 1079626 w 1079626"/>
                  <a:gd name="connsiteY4" fmla="*/ 1079626 h 1079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9626" h="1079626">
                    <a:moveTo>
                      <a:pt x="1079626" y="1079626"/>
                    </a:moveTo>
                    <a:lnTo>
                      <a:pt x="0" y="1"/>
                    </a:lnTo>
                    <a:lnTo>
                      <a:pt x="40826" y="0"/>
                    </a:lnTo>
                    <a:lnTo>
                      <a:pt x="1079626" y="1038800"/>
                    </a:lnTo>
                    <a:lnTo>
                      <a:pt x="1079626" y="1079626"/>
                    </a:lnTo>
                    <a:close/>
                  </a:path>
                </a:pathLst>
              </a:custGeom>
              <a:solidFill>
                <a:schemeClr val="tx2"/>
              </a:solidFill>
              <a:ln w="11334" cap="flat">
                <a:noFill/>
                <a:prstDash val="solid"/>
                <a:miter/>
              </a:ln>
            </p:spPr>
            <p:txBody>
              <a:bodyPr rtlCol="0" anchor="ctr"/>
              <a:lstStyle/>
              <a:p>
                <a:endParaRPr lang="en-US" dirty="0"/>
              </a:p>
            </p:txBody>
          </p:sp>
          <p:sp>
            <p:nvSpPr>
              <p:cNvPr id="143" name="Freeform: Shape 142">
                <a:extLst>
                  <a:ext uri="{FF2B5EF4-FFF2-40B4-BE49-F238E27FC236}">
                    <a16:creationId xmlns:a16="http://schemas.microsoft.com/office/drawing/2014/main" id="{9079BA6D-6450-46A6-9874-663ABFE497CE}"/>
                  </a:ext>
                </a:extLst>
              </p:cNvPr>
              <p:cNvSpPr/>
              <p:nvPr/>
            </p:nvSpPr>
            <p:spPr>
              <a:xfrm rot="13500280">
                <a:off x="-87157" y="973697"/>
                <a:ext cx="993437" cy="993438"/>
              </a:xfrm>
              <a:custGeom>
                <a:avLst/>
                <a:gdLst>
                  <a:gd name="connsiteX0" fmla="*/ 993437 w 993437"/>
                  <a:gd name="connsiteY0" fmla="*/ 993438 h 993438"/>
                  <a:gd name="connsiteX1" fmla="*/ 0 w 993437"/>
                  <a:gd name="connsiteY1" fmla="*/ 0 h 993438"/>
                  <a:gd name="connsiteX2" fmla="*/ 40825 w 993437"/>
                  <a:gd name="connsiteY2" fmla="*/ 1 h 993438"/>
                  <a:gd name="connsiteX3" fmla="*/ 993437 w 993437"/>
                  <a:gd name="connsiteY3" fmla="*/ 952612 h 993438"/>
                  <a:gd name="connsiteX4" fmla="*/ 993437 w 993437"/>
                  <a:gd name="connsiteY4" fmla="*/ 993438 h 993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437" h="993438">
                    <a:moveTo>
                      <a:pt x="993437" y="993438"/>
                    </a:moveTo>
                    <a:lnTo>
                      <a:pt x="0" y="0"/>
                    </a:lnTo>
                    <a:lnTo>
                      <a:pt x="40825" y="1"/>
                    </a:lnTo>
                    <a:lnTo>
                      <a:pt x="993437" y="952612"/>
                    </a:lnTo>
                    <a:lnTo>
                      <a:pt x="993437" y="993438"/>
                    </a:lnTo>
                    <a:close/>
                  </a:path>
                </a:pathLst>
              </a:custGeom>
              <a:solidFill>
                <a:schemeClr val="tx2"/>
              </a:solidFill>
              <a:ln w="11334" cap="flat">
                <a:no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id="{A4CFFBA8-B565-42FA-9C0D-4FC6525B06C1}"/>
                  </a:ext>
                </a:extLst>
              </p:cNvPr>
              <p:cNvSpPr/>
              <p:nvPr/>
            </p:nvSpPr>
            <p:spPr>
              <a:xfrm rot="13500280">
                <a:off x="-105173" y="1017188"/>
                <a:ext cx="908383" cy="907248"/>
              </a:xfrm>
              <a:custGeom>
                <a:avLst/>
                <a:gdLst>
                  <a:gd name="connsiteX0" fmla="*/ 907249 w 908383"/>
                  <a:gd name="connsiteY0" fmla="*/ 907248 h 907248"/>
                  <a:gd name="connsiteX1" fmla="*/ 0 w 908383"/>
                  <a:gd name="connsiteY1" fmla="*/ 0 h 907248"/>
                  <a:gd name="connsiteX2" fmla="*/ 40827 w 908383"/>
                  <a:gd name="connsiteY2" fmla="*/ 0 h 907248"/>
                  <a:gd name="connsiteX3" fmla="*/ 908383 w 908383"/>
                  <a:gd name="connsiteY3" fmla="*/ 866422 h 907248"/>
                  <a:gd name="connsiteX4" fmla="*/ 907249 w 908383"/>
                  <a:gd name="connsiteY4" fmla="*/ 866422 h 907248"/>
                  <a:gd name="connsiteX5" fmla="*/ 907249 w 908383"/>
                  <a:gd name="connsiteY5" fmla="*/ 907248 h 90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383" h="907248">
                    <a:moveTo>
                      <a:pt x="907249" y="907248"/>
                    </a:moveTo>
                    <a:lnTo>
                      <a:pt x="0" y="0"/>
                    </a:lnTo>
                    <a:lnTo>
                      <a:pt x="40827" y="0"/>
                    </a:lnTo>
                    <a:lnTo>
                      <a:pt x="908383" y="866422"/>
                    </a:lnTo>
                    <a:lnTo>
                      <a:pt x="907249" y="866422"/>
                    </a:lnTo>
                    <a:lnTo>
                      <a:pt x="907249" y="907248"/>
                    </a:lnTo>
                    <a:close/>
                  </a:path>
                </a:pathLst>
              </a:custGeom>
              <a:solidFill>
                <a:schemeClr val="tx2"/>
              </a:solidFill>
              <a:ln w="11334" cap="flat">
                <a:no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98016DB4-3354-4E78-B07E-1D722297B864}"/>
                  </a:ext>
                </a:extLst>
              </p:cNvPr>
              <p:cNvSpPr/>
              <p:nvPr/>
            </p:nvSpPr>
            <p:spPr>
              <a:xfrm rot="13500280">
                <a:off x="-123024" y="1060277"/>
                <a:ext cx="822195" cy="821061"/>
              </a:xfrm>
              <a:custGeom>
                <a:avLst/>
                <a:gdLst>
                  <a:gd name="connsiteX0" fmla="*/ 821060 w 822195"/>
                  <a:gd name="connsiteY0" fmla="*/ 821061 h 821061"/>
                  <a:gd name="connsiteX1" fmla="*/ 0 w 822195"/>
                  <a:gd name="connsiteY1" fmla="*/ 0 h 821061"/>
                  <a:gd name="connsiteX2" fmla="*/ 40826 w 822195"/>
                  <a:gd name="connsiteY2" fmla="*/ 1 h 821061"/>
                  <a:gd name="connsiteX3" fmla="*/ 822195 w 822195"/>
                  <a:gd name="connsiteY3" fmla="*/ 780235 h 821061"/>
                  <a:gd name="connsiteX4" fmla="*/ 821060 w 822195"/>
                  <a:gd name="connsiteY4" fmla="*/ 780235 h 821061"/>
                  <a:gd name="connsiteX5" fmla="*/ 821060 w 822195"/>
                  <a:gd name="connsiteY5" fmla="*/ 821061 h 821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2195" h="821061">
                    <a:moveTo>
                      <a:pt x="821060" y="821061"/>
                    </a:moveTo>
                    <a:lnTo>
                      <a:pt x="0" y="0"/>
                    </a:lnTo>
                    <a:lnTo>
                      <a:pt x="40826" y="1"/>
                    </a:lnTo>
                    <a:lnTo>
                      <a:pt x="822195" y="780235"/>
                    </a:lnTo>
                    <a:lnTo>
                      <a:pt x="821060" y="780235"/>
                    </a:lnTo>
                    <a:lnTo>
                      <a:pt x="821060" y="821061"/>
                    </a:lnTo>
                    <a:close/>
                  </a:path>
                </a:pathLst>
              </a:custGeom>
              <a:solidFill>
                <a:schemeClr val="tx2"/>
              </a:solidFill>
              <a:ln w="11334" cap="flat">
                <a:no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id="{0CB1EA35-0D05-4F13-871D-0CAB5CECD44A}"/>
                  </a:ext>
                </a:extLst>
              </p:cNvPr>
              <p:cNvSpPr/>
              <p:nvPr/>
            </p:nvSpPr>
            <p:spPr>
              <a:xfrm rot="13500280">
                <a:off x="-140475" y="1102398"/>
                <a:ext cx="736006" cy="736005"/>
              </a:xfrm>
              <a:custGeom>
                <a:avLst/>
                <a:gdLst>
                  <a:gd name="connsiteX0" fmla="*/ 736005 w 736006"/>
                  <a:gd name="connsiteY0" fmla="*/ 736005 h 736005"/>
                  <a:gd name="connsiteX1" fmla="*/ 0 w 736006"/>
                  <a:gd name="connsiteY1" fmla="*/ 0 h 736005"/>
                  <a:gd name="connsiteX2" fmla="*/ 40826 w 736006"/>
                  <a:gd name="connsiteY2" fmla="*/ 0 h 736005"/>
                  <a:gd name="connsiteX3" fmla="*/ 736006 w 736006"/>
                  <a:gd name="connsiteY3" fmla="*/ 695179 h 736005"/>
                  <a:gd name="connsiteX4" fmla="*/ 736005 w 736006"/>
                  <a:gd name="connsiteY4" fmla="*/ 736005 h 736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006" h="736005">
                    <a:moveTo>
                      <a:pt x="736005" y="736005"/>
                    </a:moveTo>
                    <a:lnTo>
                      <a:pt x="0" y="0"/>
                    </a:lnTo>
                    <a:lnTo>
                      <a:pt x="40826" y="0"/>
                    </a:lnTo>
                    <a:lnTo>
                      <a:pt x="736006" y="695179"/>
                    </a:lnTo>
                    <a:lnTo>
                      <a:pt x="736005" y="736005"/>
                    </a:lnTo>
                    <a:close/>
                  </a:path>
                </a:pathLst>
              </a:custGeom>
              <a:solidFill>
                <a:schemeClr val="tx2"/>
              </a:solidFill>
              <a:ln w="11334" cap="flat">
                <a:noFill/>
                <a:prstDash val="solid"/>
                <a:miter/>
              </a:ln>
            </p:spPr>
            <p:txBody>
              <a:bodyPr rtlCol="0" anchor="ctr"/>
              <a:lstStyle/>
              <a:p>
                <a:endParaRPr lang="en-US" dirty="0"/>
              </a:p>
            </p:txBody>
          </p:sp>
          <p:sp>
            <p:nvSpPr>
              <p:cNvPr id="139" name="Freeform: Shape 138">
                <a:extLst>
                  <a:ext uri="{FF2B5EF4-FFF2-40B4-BE49-F238E27FC236}">
                    <a16:creationId xmlns:a16="http://schemas.microsoft.com/office/drawing/2014/main" id="{17F84AF5-3C7F-4D42-92A9-CCA3CDB8EB55}"/>
                  </a:ext>
                </a:extLst>
              </p:cNvPr>
              <p:cNvSpPr/>
              <p:nvPr/>
            </p:nvSpPr>
            <p:spPr>
              <a:xfrm rot="13500280">
                <a:off x="-158323" y="1145488"/>
                <a:ext cx="649817" cy="649817"/>
              </a:xfrm>
              <a:custGeom>
                <a:avLst/>
                <a:gdLst>
                  <a:gd name="connsiteX0" fmla="*/ 649817 w 649817"/>
                  <a:gd name="connsiteY0" fmla="*/ 649817 h 649817"/>
                  <a:gd name="connsiteX1" fmla="*/ 0 w 649817"/>
                  <a:gd name="connsiteY1" fmla="*/ 0 h 649817"/>
                  <a:gd name="connsiteX2" fmla="*/ 40826 w 649817"/>
                  <a:gd name="connsiteY2" fmla="*/ 0 h 649817"/>
                  <a:gd name="connsiteX3" fmla="*/ 649817 w 649817"/>
                  <a:gd name="connsiteY3" fmla="*/ 608990 h 649817"/>
                  <a:gd name="connsiteX4" fmla="*/ 649817 w 649817"/>
                  <a:gd name="connsiteY4" fmla="*/ 649817 h 649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817" h="649817">
                    <a:moveTo>
                      <a:pt x="649817" y="649817"/>
                    </a:moveTo>
                    <a:lnTo>
                      <a:pt x="0" y="0"/>
                    </a:lnTo>
                    <a:lnTo>
                      <a:pt x="40826" y="0"/>
                    </a:lnTo>
                    <a:lnTo>
                      <a:pt x="649817" y="608990"/>
                    </a:lnTo>
                    <a:lnTo>
                      <a:pt x="649817" y="649817"/>
                    </a:lnTo>
                    <a:close/>
                  </a:path>
                </a:pathLst>
              </a:custGeom>
              <a:solidFill>
                <a:schemeClr val="tx2"/>
              </a:solidFill>
              <a:ln w="11334" cap="flat">
                <a:noFill/>
                <a:prstDash val="solid"/>
                <a:miter/>
              </a:ln>
            </p:spPr>
            <p:txBody>
              <a:bodyPr rtlCol="0" anchor="ctr"/>
              <a:lstStyle/>
              <a:p>
                <a:endParaRPr lang="en-US" dirty="0"/>
              </a:p>
            </p:txBody>
          </p:sp>
          <p:sp>
            <p:nvSpPr>
              <p:cNvPr id="138" name="Freeform: Shape 137">
                <a:extLst>
                  <a:ext uri="{FF2B5EF4-FFF2-40B4-BE49-F238E27FC236}">
                    <a16:creationId xmlns:a16="http://schemas.microsoft.com/office/drawing/2014/main" id="{FA8E90CE-90F4-42ED-AAAF-0F139BE4E3D5}"/>
                  </a:ext>
                </a:extLst>
              </p:cNvPr>
              <p:cNvSpPr/>
              <p:nvPr/>
            </p:nvSpPr>
            <p:spPr>
              <a:xfrm rot="13500280">
                <a:off x="-176338" y="1188978"/>
                <a:ext cx="564761" cy="563628"/>
              </a:xfrm>
              <a:custGeom>
                <a:avLst/>
                <a:gdLst>
                  <a:gd name="connsiteX0" fmla="*/ 563628 w 564761"/>
                  <a:gd name="connsiteY0" fmla="*/ 563628 h 563628"/>
                  <a:gd name="connsiteX1" fmla="*/ 0 w 564761"/>
                  <a:gd name="connsiteY1" fmla="*/ 0 h 563628"/>
                  <a:gd name="connsiteX2" fmla="*/ 40826 w 564761"/>
                  <a:gd name="connsiteY2" fmla="*/ 0 h 563628"/>
                  <a:gd name="connsiteX3" fmla="*/ 564761 w 564761"/>
                  <a:gd name="connsiteY3" fmla="*/ 522802 h 563628"/>
                  <a:gd name="connsiteX4" fmla="*/ 563629 w 564761"/>
                  <a:gd name="connsiteY4" fmla="*/ 522802 h 563628"/>
                  <a:gd name="connsiteX5" fmla="*/ 563628 w 564761"/>
                  <a:gd name="connsiteY5" fmla="*/ 563628 h 56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761" h="563628">
                    <a:moveTo>
                      <a:pt x="563628" y="563628"/>
                    </a:moveTo>
                    <a:lnTo>
                      <a:pt x="0" y="0"/>
                    </a:lnTo>
                    <a:lnTo>
                      <a:pt x="40826" y="0"/>
                    </a:lnTo>
                    <a:lnTo>
                      <a:pt x="564761" y="522802"/>
                    </a:lnTo>
                    <a:lnTo>
                      <a:pt x="563629" y="522802"/>
                    </a:lnTo>
                    <a:lnTo>
                      <a:pt x="563628" y="563628"/>
                    </a:lnTo>
                    <a:close/>
                  </a:path>
                </a:pathLst>
              </a:custGeom>
              <a:solidFill>
                <a:schemeClr val="tx2"/>
              </a:solidFill>
              <a:ln w="11334" cap="flat">
                <a:noFill/>
                <a:prstDash val="solid"/>
                <a:miter/>
              </a:ln>
            </p:spPr>
            <p:txBody>
              <a:bodyPr rtlCol="0" anchor="ctr"/>
              <a:lstStyle/>
              <a:p>
                <a:endParaRPr lang="en-US" dirty="0"/>
              </a:p>
            </p:txBody>
          </p:sp>
          <p:sp>
            <p:nvSpPr>
              <p:cNvPr id="137" name="Freeform: Shape 136">
                <a:extLst>
                  <a:ext uri="{FF2B5EF4-FFF2-40B4-BE49-F238E27FC236}">
                    <a16:creationId xmlns:a16="http://schemas.microsoft.com/office/drawing/2014/main" id="{7C1C105E-FE0D-4A36-AE5B-BBA110F6EE53}"/>
                  </a:ext>
                </a:extLst>
              </p:cNvPr>
              <p:cNvSpPr/>
              <p:nvPr userDrawn="1"/>
            </p:nvSpPr>
            <p:spPr>
              <a:xfrm rot="13500280">
                <a:off x="-194190" y="1232066"/>
                <a:ext cx="478574" cy="477440"/>
              </a:xfrm>
              <a:custGeom>
                <a:avLst/>
                <a:gdLst>
                  <a:gd name="connsiteX0" fmla="*/ 478574 w 478574"/>
                  <a:gd name="connsiteY0" fmla="*/ 477440 h 477440"/>
                  <a:gd name="connsiteX1" fmla="*/ 0 w 478574"/>
                  <a:gd name="connsiteY1" fmla="*/ 0 h 477440"/>
                  <a:gd name="connsiteX2" fmla="*/ 40826 w 478574"/>
                  <a:gd name="connsiteY2" fmla="*/ 0 h 477440"/>
                  <a:gd name="connsiteX3" fmla="*/ 478573 w 478574"/>
                  <a:gd name="connsiteY3" fmla="*/ 437747 h 477440"/>
                  <a:gd name="connsiteX4" fmla="*/ 478574 w 478574"/>
                  <a:gd name="connsiteY4" fmla="*/ 477440 h 477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74" h="477440">
                    <a:moveTo>
                      <a:pt x="478574" y="477440"/>
                    </a:moveTo>
                    <a:lnTo>
                      <a:pt x="0" y="0"/>
                    </a:lnTo>
                    <a:lnTo>
                      <a:pt x="40826" y="0"/>
                    </a:lnTo>
                    <a:lnTo>
                      <a:pt x="478573" y="437747"/>
                    </a:lnTo>
                    <a:lnTo>
                      <a:pt x="478574" y="477440"/>
                    </a:lnTo>
                    <a:close/>
                  </a:path>
                </a:pathLst>
              </a:custGeom>
              <a:solidFill>
                <a:schemeClr val="tx2"/>
              </a:solidFill>
              <a:ln w="11334" cap="flat">
                <a:noFill/>
                <a:prstDash val="solid"/>
                <a:miter/>
              </a:ln>
            </p:spPr>
            <p:txBody>
              <a:bodyPr rtlCol="0" anchor="ctr"/>
              <a:lstStyle/>
              <a:p>
                <a:endParaRPr lang="en-US" dirty="0"/>
              </a:p>
            </p:txBody>
          </p:sp>
          <p:sp>
            <p:nvSpPr>
              <p:cNvPr id="163" name="Freeform: Shape 162">
                <a:extLst>
                  <a:ext uri="{FF2B5EF4-FFF2-40B4-BE49-F238E27FC236}">
                    <a16:creationId xmlns:a16="http://schemas.microsoft.com/office/drawing/2014/main" id="{FEE07693-1822-40D4-88A4-0F663C787D7E}"/>
                  </a:ext>
                </a:extLst>
              </p:cNvPr>
              <p:cNvSpPr/>
              <p:nvPr userDrawn="1"/>
            </p:nvSpPr>
            <p:spPr>
              <a:xfrm>
                <a:off x="2202360" y="6829131"/>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4" name="Freeform: Shape 183">
                <a:extLst>
                  <a:ext uri="{FF2B5EF4-FFF2-40B4-BE49-F238E27FC236}">
                    <a16:creationId xmlns:a16="http://schemas.microsoft.com/office/drawing/2014/main" id="{AD282910-ECE9-4B26-9656-AD1D41D44AC8}"/>
                  </a:ext>
                </a:extLst>
              </p:cNvPr>
              <p:cNvSpPr/>
              <p:nvPr userDrawn="1"/>
            </p:nvSpPr>
            <p:spPr>
              <a:xfrm>
                <a:off x="1089323" y="5806086"/>
                <a:ext cx="30139" cy="1051915"/>
              </a:xfrm>
              <a:custGeom>
                <a:avLst/>
                <a:gdLst>
                  <a:gd name="connsiteX0" fmla="*/ 28833 w 30139"/>
                  <a:gd name="connsiteY0" fmla="*/ 0 h 1051915"/>
                  <a:gd name="connsiteX1" fmla="*/ 30139 w 30139"/>
                  <a:gd name="connsiteY1" fmla="*/ 1051915 h 1051915"/>
                  <a:gd name="connsiteX2" fmla="*/ 1271 w 30139"/>
                  <a:gd name="connsiteY2" fmla="*/ 1051915 h 1051915"/>
                  <a:gd name="connsiteX3" fmla="*/ 0 w 30139"/>
                  <a:gd name="connsiteY3" fmla="*/ 28904 h 1051915"/>
                  <a:gd name="connsiteX4" fmla="*/ 28833 w 30139"/>
                  <a:gd name="connsiteY4" fmla="*/ 0 h 1051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39" h="1051915">
                    <a:moveTo>
                      <a:pt x="28833" y="0"/>
                    </a:moveTo>
                    <a:lnTo>
                      <a:pt x="30139" y="1051915"/>
                    </a:lnTo>
                    <a:lnTo>
                      <a:pt x="1271" y="1051915"/>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3" name="Freeform: Shape 182">
                <a:extLst>
                  <a:ext uri="{FF2B5EF4-FFF2-40B4-BE49-F238E27FC236}">
                    <a16:creationId xmlns:a16="http://schemas.microsoft.com/office/drawing/2014/main" id="{7C7A453C-4565-4652-9781-F1488009734C}"/>
                  </a:ext>
                </a:extLst>
              </p:cNvPr>
              <p:cNvSpPr/>
              <p:nvPr userDrawn="1"/>
            </p:nvSpPr>
            <p:spPr>
              <a:xfrm>
                <a:off x="1028453" y="5867106"/>
                <a:ext cx="30064" cy="990894"/>
              </a:xfrm>
              <a:custGeom>
                <a:avLst/>
                <a:gdLst>
                  <a:gd name="connsiteX0" fmla="*/ 28833 w 30064"/>
                  <a:gd name="connsiteY0" fmla="*/ 0 h 990894"/>
                  <a:gd name="connsiteX1" fmla="*/ 30064 w 30064"/>
                  <a:gd name="connsiteY1" fmla="*/ 990894 h 990894"/>
                  <a:gd name="connsiteX2" fmla="*/ 1195 w 30064"/>
                  <a:gd name="connsiteY2" fmla="*/ 990894 h 990894"/>
                  <a:gd name="connsiteX3" fmla="*/ 0 w 30064"/>
                  <a:gd name="connsiteY3" fmla="*/ 28904 h 990894"/>
                  <a:gd name="connsiteX4" fmla="*/ 28833 w 30064"/>
                  <a:gd name="connsiteY4" fmla="*/ 0 h 990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64" h="990894">
                    <a:moveTo>
                      <a:pt x="28833" y="0"/>
                    </a:moveTo>
                    <a:lnTo>
                      <a:pt x="30064" y="990894"/>
                    </a:lnTo>
                    <a:lnTo>
                      <a:pt x="1195" y="990894"/>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2" name="Freeform: Shape 181">
                <a:extLst>
                  <a:ext uri="{FF2B5EF4-FFF2-40B4-BE49-F238E27FC236}">
                    <a16:creationId xmlns:a16="http://schemas.microsoft.com/office/drawing/2014/main" id="{DE479407-B0BB-45F1-A93D-05ED5B41F316}"/>
                  </a:ext>
                </a:extLst>
              </p:cNvPr>
              <p:cNvSpPr/>
              <p:nvPr userDrawn="1"/>
            </p:nvSpPr>
            <p:spPr>
              <a:xfrm>
                <a:off x="967584" y="5928926"/>
                <a:ext cx="30790" cy="929074"/>
              </a:xfrm>
              <a:custGeom>
                <a:avLst/>
                <a:gdLst>
                  <a:gd name="connsiteX0" fmla="*/ 29636 w 30790"/>
                  <a:gd name="connsiteY0" fmla="*/ 0 h 929074"/>
                  <a:gd name="connsiteX1" fmla="*/ 30790 w 30790"/>
                  <a:gd name="connsiteY1" fmla="*/ 929074 h 929074"/>
                  <a:gd name="connsiteX2" fmla="*/ 1401 w 30790"/>
                  <a:gd name="connsiteY2" fmla="*/ 929074 h 929074"/>
                  <a:gd name="connsiteX3" fmla="*/ 0 w 30790"/>
                  <a:gd name="connsiteY3" fmla="*/ 28104 h 929074"/>
                  <a:gd name="connsiteX4" fmla="*/ 803 w 30790"/>
                  <a:gd name="connsiteY4" fmla="*/ 28905 h 929074"/>
                  <a:gd name="connsiteX5" fmla="*/ 29636 w 30790"/>
                  <a:gd name="connsiteY5" fmla="*/ 0 h 92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90" h="929074">
                    <a:moveTo>
                      <a:pt x="29636" y="0"/>
                    </a:moveTo>
                    <a:lnTo>
                      <a:pt x="30790" y="929074"/>
                    </a:lnTo>
                    <a:lnTo>
                      <a:pt x="1401" y="929074"/>
                    </a:lnTo>
                    <a:lnTo>
                      <a:pt x="0" y="28104"/>
                    </a:lnTo>
                    <a:lnTo>
                      <a:pt x="803" y="28905"/>
                    </a:lnTo>
                    <a:lnTo>
                      <a:pt x="29636"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1" name="Freeform: Shape 180">
                <a:extLst>
                  <a:ext uri="{FF2B5EF4-FFF2-40B4-BE49-F238E27FC236}">
                    <a16:creationId xmlns:a16="http://schemas.microsoft.com/office/drawing/2014/main" id="{0271515D-B4B7-4502-B24F-DC5480444ED0}"/>
                  </a:ext>
                </a:extLst>
              </p:cNvPr>
              <p:cNvSpPr/>
              <p:nvPr userDrawn="1"/>
            </p:nvSpPr>
            <p:spPr>
              <a:xfrm>
                <a:off x="906717" y="5989948"/>
                <a:ext cx="30713" cy="868053"/>
              </a:xfrm>
              <a:custGeom>
                <a:avLst/>
                <a:gdLst>
                  <a:gd name="connsiteX0" fmla="*/ 29635 w 30713"/>
                  <a:gd name="connsiteY0" fmla="*/ 0 h 868053"/>
                  <a:gd name="connsiteX1" fmla="*/ 30713 w 30713"/>
                  <a:gd name="connsiteY1" fmla="*/ 868053 h 868053"/>
                  <a:gd name="connsiteX2" fmla="*/ 1319 w 30713"/>
                  <a:gd name="connsiteY2" fmla="*/ 868053 h 868053"/>
                  <a:gd name="connsiteX3" fmla="*/ 0 w 30713"/>
                  <a:gd name="connsiteY3" fmla="*/ 28103 h 868053"/>
                  <a:gd name="connsiteX4" fmla="*/ 802 w 30713"/>
                  <a:gd name="connsiteY4" fmla="*/ 28904 h 868053"/>
                  <a:gd name="connsiteX5" fmla="*/ 29635 w 30713"/>
                  <a:gd name="connsiteY5" fmla="*/ 0 h 86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13" h="868053">
                    <a:moveTo>
                      <a:pt x="29635" y="0"/>
                    </a:moveTo>
                    <a:lnTo>
                      <a:pt x="30713" y="868053"/>
                    </a:lnTo>
                    <a:lnTo>
                      <a:pt x="1319" y="868053"/>
                    </a:lnTo>
                    <a:lnTo>
                      <a:pt x="0" y="28103"/>
                    </a:lnTo>
                    <a:lnTo>
                      <a:pt x="802" y="28904"/>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0" name="Freeform: Shape 179">
                <a:extLst>
                  <a:ext uri="{FF2B5EF4-FFF2-40B4-BE49-F238E27FC236}">
                    <a16:creationId xmlns:a16="http://schemas.microsoft.com/office/drawing/2014/main" id="{DB364732-EC14-4416-964A-13F3D77CDBBD}"/>
                  </a:ext>
                </a:extLst>
              </p:cNvPr>
              <p:cNvSpPr/>
              <p:nvPr userDrawn="1"/>
            </p:nvSpPr>
            <p:spPr>
              <a:xfrm>
                <a:off x="846647" y="6049364"/>
                <a:ext cx="29838" cy="808636"/>
              </a:xfrm>
              <a:custGeom>
                <a:avLst/>
                <a:gdLst>
                  <a:gd name="connsiteX0" fmla="*/ 28833 w 29838"/>
                  <a:gd name="connsiteY0" fmla="*/ 0 h 808636"/>
                  <a:gd name="connsiteX1" fmla="*/ 29838 w 29838"/>
                  <a:gd name="connsiteY1" fmla="*/ 808636 h 808636"/>
                  <a:gd name="connsiteX2" fmla="*/ 969 w 29838"/>
                  <a:gd name="connsiteY2" fmla="*/ 808636 h 808636"/>
                  <a:gd name="connsiteX3" fmla="*/ 0 w 29838"/>
                  <a:gd name="connsiteY3" fmla="*/ 28904 h 808636"/>
                  <a:gd name="connsiteX4" fmla="*/ 28833 w 29838"/>
                  <a:gd name="connsiteY4" fmla="*/ 0 h 808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38" h="808636">
                    <a:moveTo>
                      <a:pt x="28833" y="0"/>
                    </a:moveTo>
                    <a:lnTo>
                      <a:pt x="29838" y="808636"/>
                    </a:lnTo>
                    <a:lnTo>
                      <a:pt x="969" y="808636"/>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9" name="Freeform: Shape 178">
                <a:extLst>
                  <a:ext uri="{FF2B5EF4-FFF2-40B4-BE49-F238E27FC236}">
                    <a16:creationId xmlns:a16="http://schemas.microsoft.com/office/drawing/2014/main" id="{619347B5-2692-4514-B67B-159C25FA4940}"/>
                  </a:ext>
                </a:extLst>
              </p:cNvPr>
              <p:cNvSpPr/>
              <p:nvPr userDrawn="1"/>
            </p:nvSpPr>
            <p:spPr>
              <a:xfrm>
                <a:off x="785780" y="6110384"/>
                <a:ext cx="29761" cy="747617"/>
              </a:xfrm>
              <a:custGeom>
                <a:avLst/>
                <a:gdLst>
                  <a:gd name="connsiteX0" fmla="*/ 28832 w 29761"/>
                  <a:gd name="connsiteY0" fmla="*/ 0 h 747617"/>
                  <a:gd name="connsiteX1" fmla="*/ 29761 w 29761"/>
                  <a:gd name="connsiteY1" fmla="*/ 747617 h 747617"/>
                  <a:gd name="connsiteX2" fmla="*/ 893 w 29761"/>
                  <a:gd name="connsiteY2" fmla="*/ 747617 h 747617"/>
                  <a:gd name="connsiteX3" fmla="*/ 0 w 29761"/>
                  <a:gd name="connsiteY3" fmla="*/ 28905 h 747617"/>
                  <a:gd name="connsiteX4" fmla="*/ 28832 w 29761"/>
                  <a:gd name="connsiteY4" fmla="*/ 0 h 747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61" h="747617">
                    <a:moveTo>
                      <a:pt x="28832" y="0"/>
                    </a:moveTo>
                    <a:lnTo>
                      <a:pt x="29761" y="747617"/>
                    </a:lnTo>
                    <a:lnTo>
                      <a:pt x="893" y="747617"/>
                    </a:lnTo>
                    <a:lnTo>
                      <a:pt x="0" y="28905"/>
                    </a:lnTo>
                    <a:lnTo>
                      <a:pt x="2883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8" name="Freeform: Shape 177">
                <a:extLst>
                  <a:ext uri="{FF2B5EF4-FFF2-40B4-BE49-F238E27FC236}">
                    <a16:creationId xmlns:a16="http://schemas.microsoft.com/office/drawing/2014/main" id="{E1746638-BCA2-4B8F-A315-9514E1973CDD}"/>
                  </a:ext>
                </a:extLst>
              </p:cNvPr>
              <p:cNvSpPr/>
              <p:nvPr userDrawn="1"/>
            </p:nvSpPr>
            <p:spPr>
              <a:xfrm>
                <a:off x="724911" y="6172206"/>
                <a:ext cx="30487" cy="685795"/>
              </a:xfrm>
              <a:custGeom>
                <a:avLst/>
                <a:gdLst>
                  <a:gd name="connsiteX0" fmla="*/ 29635 w 30487"/>
                  <a:gd name="connsiteY0" fmla="*/ 0 h 685795"/>
                  <a:gd name="connsiteX1" fmla="*/ 30487 w 30487"/>
                  <a:gd name="connsiteY1" fmla="*/ 685795 h 685795"/>
                  <a:gd name="connsiteX2" fmla="*/ 1071 w 30487"/>
                  <a:gd name="connsiteY2" fmla="*/ 685795 h 685795"/>
                  <a:gd name="connsiteX3" fmla="*/ 0 w 30487"/>
                  <a:gd name="connsiteY3" fmla="*/ 28103 h 685795"/>
                  <a:gd name="connsiteX4" fmla="*/ 803 w 30487"/>
                  <a:gd name="connsiteY4" fmla="*/ 28904 h 685795"/>
                  <a:gd name="connsiteX5" fmla="*/ 29635 w 30487"/>
                  <a:gd name="connsiteY5" fmla="*/ 0 h 68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7" h="685795">
                    <a:moveTo>
                      <a:pt x="29635" y="0"/>
                    </a:moveTo>
                    <a:lnTo>
                      <a:pt x="30487" y="685795"/>
                    </a:lnTo>
                    <a:lnTo>
                      <a:pt x="1071" y="685795"/>
                    </a:lnTo>
                    <a:lnTo>
                      <a:pt x="0" y="28103"/>
                    </a:lnTo>
                    <a:lnTo>
                      <a:pt x="803" y="28904"/>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7" name="Freeform: Shape 176">
                <a:extLst>
                  <a:ext uri="{FF2B5EF4-FFF2-40B4-BE49-F238E27FC236}">
                    <a16:creationId xmlns:a16="http://schemas.microsoft.com/office/drawing/2014/main" id="{47F56D6B-560F-4123-9E05-11ACF383DF87}"/>
                  </a:ext>
                </a:extLst>
              </p:cNvPr>
              <p:cNvSpPr/>
              <p:nvPr userDrawn="1"/>
            </p:nvSpPr>
            <p:spPr>
              <a:xfrm>
                <a:off x="664843" y="6231622"/>
                <a:ext cx="29611" cy="626379"/>
              </a:xfrm>
              <a:custGeom>
                <a:avLst/>
                <a:gdLst>
                  <a:gd name="connsiteX0" fmla="*/ 28833 w 29611"/>
                  <a:gd name="connsiteY0" fmla="*/ 0 h 626379"/>
                  <a:gd name="connsiteX1" fmla="*/ 29611 w 29611"/>
                  <a:gd name="connsiteY1" fmla="*/ 626379 h 626379"/>
                  <a:gd name="connsiteX2" fmla="*/ 742 w 29611"/>
                  <a:gd name="connsiteY2" fmla="*/ 626379 h 626379"/>
                  <a:gd name="connsiteX3" fmla="*/ 0 w 29611"/>
                  <a:gd name="connsiteY3" fmla="*/ 28904 h 626379"/>
                  <a:gd name="connsiteX4" fmla="*/ 28833 w 29611"/>
                  <a:gd name="connsiteY4" fmla="*/ 0 h 62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11" h="626379">
                    <a:moveTo>
                      <a:pt x="28833" y="0"/>
                    </a:moveTo>
                    <a:lnTo>
                      <a:pt x="29611" y="626379"/>
                    </a:lnTo>
                    <a:lnTo>
                      <a:pt x="742" y="626379"/>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6" name="Freeform: Shape 175">
                <a:extLst>
                  <a:ext uri="{FF2B5EF4-FFF2-40B4-BE49-F238E27FC236}">
                    <a16:creationId xmlns:a16="http://schemas.microsoft.com/office/drawing/2014/main" id="{2FD3A4D4-C05F-4057-8408-6FF0887E068F}"/>
                  </a:ext>
                </a:extLst>
              </p:cNvPr>
              <p:cNvSpPr/>
              <p:nvPr userDrawn="1"/>
            </p:nvSpPr>
            <p:spPr>
              <a:xfrm>
                <a:off x="603974" y="6292642"/>
                <a:ext cx="29535" cy="565359"/>
              </a:xfrm>
              <a:custGeom>
                <a:avLst/>
                <a:gdLst>
                  <a:gd name="connsiteX0" fmla="*/ 28833 w 29535"/>
                  <a:gd name="connsiteY0" fmla="*/ 0 h 565359"/>
                  <a:gd name="connsiteX1" fmla="*/ 29535 w 29535"/>
                  <a:gd name="connsiteY1" fmla="*/ 565359 h 565359"/>
                  <a:gd name="connsiteX2" fmla="*/ 666 w 29535"/>
                  <a:gd name="connsiteY2" fmla="*/ 565359 h 565359"/>
                  <a:gd name="connsiteX3" fmla="*/ 0 w 29535"/>
                  <a:gd name="connsiteY3" fmla="*/ 28904 h 565359"/>
                  <a:gd name="connsiteX4" fmla="*/ 28833 w 29535"/>
                  <a:gd name="connsiteY4" fmla="*/ 0 h 565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5" h="565359">
                    <a:moveTo>
                      <a:pt x="28833" y="0"/>
                    </a:moveTo>
                    <a:lnTo>
                      <a:pt x="29535" y="565359"/>
                    </a:lnTo>
                    <a:lnTo>
                      <a:pt x="666" y="565359"/>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5" name="Freeform: Shape 174">
                <a:extLst>
                  <a:ext uri="{FF2B5EF4-FFF2-40B4-BE49-F238E27FC236}">
                    <a16:creationId xmlns:a16="http://schemas.microsoft.com/office/drawing/2014/main" id="{32EAC669-BA43-4F58-9784-4CCDFE4D6F4E}"/>
                  </a:ext>
                </a:extLst>
              </p:cNvPr>
              <p:cNvSpPr/>
              <p:nvPr userDrawn="1"/>
            </p:nvSpPr>
            <p:spPr>
              <a:xfrm>
                <a:off x="543104" y="6353662"/>
                <a:ext cx="29460" cy="504339"/>
              </a:xfrm>
              <a:custGeom>
                <a:avLst/>
                <a:gdLst>
                  <a:gd name="connsiteX0" fmla="*/ 28833 w 29460"/>
                  <a:gd name="connsiteY0" fmla="*/ 0 h 504339"/>
                  <a:gd name="connsiteX1" fmla="*/ 29460 w 29460"/>
                  <a:gd name="connsiteY1" fmla="*/ 504339 h 504339"/>
                  <a:gd name="connsiteX2" fmla="*/ 591 w 29460"/>
                  <a:gd name="connsiteY2" fmla="*/ 504339 h 504339"/>
                  <a:gd name="connsiteX3" fmla="*/ 0 w 29460"/>
                  <a:gd name="connsiteY3" fmla="*/ 28905 h 504339"/>
                  <a:gd name="connsiteX4" fmla="*/ 28833 w 29460"/>
                  <a:gd name="connsiteY4" fmla="*/ 0 h 504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0" h="504339">
                    <a:moveTo>
                      <a:pt x="28833" y="0"/>
                    </a:moveTo>
                    <a:lnTo>
                      <a:pt x="29460" y="504339"/>
                    </a:lnTo>
                    <a:lnTo>
                      <a:pt x="591" y="504339"/>
                    </a:lnTo>
                    <a:lnTo>
                      <a:pt x="0" y="28905"/>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4" name="Freeform: Shape 173">
                <a:extLst>
                  <a:ext uri="{FF2B5EF4-FFF2-40B4-BE49-F238E27FC236}">
                    <a16:creationId xmlns:a16="http://schemas.microsoft.com/office/drawing/2014/main" id="{73CAE3B4-689F-4EC3-8CC9-EB6D360E3846}"/>
                  </a:ext>
                </a:extLst>
              </p:cNvPr>
              <p:cNvSpPr/>
              <p:nvPr userDrawn="1"/>
            </p:nvSpPr>
            <p:spPr>
              <a:xfrm>
                <a:off x="482237" y="6415482"/>
                <a:ext cx="30185" cy="442518"/>
              </a:xfrm>
              <a:custGeom>
                <a:avLst/>
                <a:gdLst>
                  <a:gd name="connsiteX0" fmla="*/ 29635 w 30185"/>
                  <a:gd name="connsiteY0" fmla="*/ 0 h 442518"/>
                  <a:gd name="connsiteX1" fmla="*/ 30185 w 30185"/>
                  <a:gd name="connsiteY1" fmla="*/ 442518 h 442518"/>
                  <a:gd name="connsiteX2" fmla="*/ 724 w 30185"/>
                  <a:gd name="connsiteY2" fmla="*/ 442518 h 442518"/>
                  <a:gd name="connsiteX3" fmla="*/ 0 w 30185"/>
                  <a:gd name="connsiteY3" fmla="*/ 28104 h 442518"/>
                  <a:gd name="connsiteX4" fmla="*/ 803 w 30185"/>
                  <a:gd name="connsiteY4" fmla="*/ 28905 h 442518"/>
                  <a:gd name="connsiteX5" fmla="*/ 29635 w 30185"/>
                  <a:gd name="connsiteY5" fmla="*/ 0 h 4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85" h="442518">
                    <a:moveTo>
                      <a:pt x="29635" y="0"/>
                    </a:moveTo>
                    <a:lnTo>
                      <a:pt x="30185" y="442518"/>
                    </a:lnTo>
                    <a:lnTo>
                      <a:pt x="724" y="442518"/>
                    </a:lnTo>
                    <a:lnTo>
                      <a:pt x="0" y="28104"/>
                    </a:lnTo>
                    <a:lnTo>
                      <a:pt x="803" y="28905"/>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3" name="Freeform: Shape 172">
                <a:extLst>
                  <a:ext uri="{FF2B5EF4-FFF2-40B4-BE49-F238E27FC236}">
                    <a16:creationId xmlns:a16="http://schemas.microsoft.com/office/drawing/2014/main" id="{8665978C-1CDF-4EF9-9A5C-4C6C0B3BE0F0}"/>
                  </a:ext>
                </a:extLst>
              </p:cNvPr>
              <p:cNvSpPr/>
              <p:nvPr userDrawn="1"/>
            </p:nvSpPr>
            <p:spPr>
              <a:xfrm>
                <a:off x="422168" y="6474900"/>
                <a:ext cx="29308" cy="383101"/>
              </a:xfrm>
              <a:custGeom>
                <a:avLst/>
                <a:gdLst>
                  <a:gd name="connsiteX0" fmla="*/ 28832 w 29308"/>
                  <a:gd name="connsiteY0" fmla="*/ 0 h 383101"/>
                  <a:gd name="connsiteX1" fmla="*/ 29308 w 29308"/>
                  <a:gd name="connsiteY1" fmla="*/ 383101 h 383101"/>
                  <a:gd name="connsiteX2" fmla="*/ 440 w 29308"/>
                  <a:gd name="connsiteY2" fmla="*/ 383101 h 383101"/>
                  <a:gd name="connsiteX3" fmla="*/ 0 w 29308"/>
                  <a:gd name="connsiteY3" fmla="*/ 28904 h 383101"/>
                  <a:gd name="connsiteX4" fmla="*/ 28832 w 29308"/>
                  <a:gd name="connsiteY4" fmla="*/ 0 h 383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8" h="383101">
                    <a:moveTo>
                      <a:pt x="28832" y="0"/>
                    </a:moveTo>
                    <a:lnTo>
                      <a:pt x="29308" y="383101"/>
                    </a:lnTo>
                    <a:lnTo>
                      <a:pt x="440" y="383101"/>
                    </a:lnTo>
                    <a:lnTo>
                      <a:pt x="0" y="28904"/>
                    </a:lnTo>
                    <a:lnTo>
                      <a:pt x="2883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2" name="Freeform: Shape 171">
                <a:extLst>
                  <a:ext uri="{FF2B5EF4-FFF2-40B4-BE49-F238E27FC236}">
                    <a16:creationId xmlns:a16="http://schemas.microsoft.com/office/drawing/2014/main" id="{97F81447-DAE2-4092-B156-2723E18064A7}"/>
                  </a:ext>
                </a:extLst>
              </p:cNvPr>
              <p:cNvSpPr/>
              <p:nvPr userDrawn="1"/>
            </p:nvSpPr>
            <p:spPr>
              <a:xfrm>
                <a:off x="361300" y="6535920"/>
                <a:ext cx="29233" cy="322081"/>
              </a:xfrm>
              <a:custGeom>
                <a:avLst/>
                <a:gdLst>
                  <a:gd name="connsiteX0" fmla="*/ 28833 w 29233"/>
                  <a:gd name="connsiteY0" fmla="*/ 0 h 322081"/>
                  <a:gd name="connsiteX1" fmla="*/ 29233 w 29233"/>
                  <a:gd name="connsiteY1" fmla="*/ 322081 h 322081"/>
                  <a:gd name="connsiteX2" fmla="*/ 364 w 29233"/>
                  <a:gd name="connsiteY2" fmla="*/ 322081 h 322081"/>
                  <a:gd name="connsiteX3" fmla="*/ 0 w 29233"/>
                  <a:gd name="connsiteY3" fmla="*/ 28904 h 322081"/>
                  <a:gd name="connsiteX4" fmla="*/ 28833 w 29233"/>
                  <a:gd name="connsiteY4" fmla="*/ 0 h 322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33" h="322081">
                    <a:moveTo>
                      <a:pt x="28833" y="0"/>
                    </a:moveTo>
                    <a:lnTo>
                      <a:pt x="29233" y="322081"/>
                    </a:lnTo>
                    <a:lnTo>
                      <a:pt x="364" y="322081"/>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1" name="Freeform: Shape 170">
                <a:extLst>
                  <a:ext uri="{FF2B5EF4-FFF2-40B4-BE49-F238E27FC236}">
                    <a16:creationId xmlns:a16="http://schemas.microsoft.com/office/drawing/2014/main" id="{AB0C8140-456A-4593-9DC3-5A53E63B0CDF}"/>
                  </a:ext>
                </a:extLst>
              </p:cNvPr>
              <p:cNvSpPr/>
              <p:nvPr userDrawn="1"/>
            </p:nvSpPr>
            <p:spPr>
              <a:xfrm>
                <a:off x="300431" y="6597740"/>
                <a:ext cx="29959" cy="260260"/>
              </a:xfrm>
              <a:custGeom>
                <a:avLst/>
                <a:gdLst>
                  <a:gd name="connsiteX0" fmla="*/ 29636 w 29959"/>
                  <a:gd name="connsiteY0" fmla="*/ 0 h 260260"/>
                  <a:gd name="connsiteX1" fmla="*/ 29959 w 29959"/>
                  <a:gd name="connsiteY1" fmla="*/ 260260 h 260260"/>
                  <a:gd name="connsiteX2" fmla="*/ 440 w 29959"/>
                  <a:gd name="connsiteY2" fmla="*/ 260260 h 260260"/>
                  <a:gd name="connsiteX3" fmla="*/ 0 w 29959"/>
                  <a:gd name="connsiteY3" fmla="*/ 28104 h 260260"/>
                  <a:gd name="connsiteX4" fmla="*/ 803 w 29959"/>
                  <a:gd name="connsiteY4" fmla="*/ 28904 h 260260"/>
                  <a:gd name="connsiteX5" fmla="*/ 29636 w 29959"/>
                  <a:gd name="connsiteY5" fmla="*/ 0 h 26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59" h="260260">
                    <a:moveTo>
                      <a:pt x="29636" y="0"/>
                    </a:moveTo>
                    <a:lnTo>
                      <a:pt x="29959" y="260260"/>
                    </a:lnTo>
                    <a:lnTo>
                      <a:pt x="440" y="260260"/>
                    </a:lnTo>
                    <a:lnTo>
                      <a:pt x="0" y="28104"/>
                    </a:lnTo>
                    <a:lnTo>
                      <a:pt x="803" y="28904"/>
                    </a:lnTo>
                    <a:lnTo>
                      <a:pt x="29636"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0" name="Freeform: Shape 169">
                <a:extLst>
                  <a:ext uri="{FF2B5EF4-FFF2-40B4-BE49-F238E27FC236}">
                    <a16:creationId xmlns:a16="http://schemas.microsoft.com/office/drawing/2014/main" id="{E1411ED6-803D-4C5A-8E92-8EAC28ACA255}"/>
                  </a:ext>
                </a:extLst>
              </p:cNvPr>
              <p:cNvSpPr/>
              <p:nvPr userDrawn="1"/>
            </p:nvSpPr>
            <p:spPr>
              <a:xfrm>
                <a:off x="239562" y="6658760"/>
                <a:ext cx="29882" cy="199240"/>
              </a:xfrm>
              <a:custGeom>
                <a:avLst/>
                <a:gdLst>
                  <a:gd name="connsiteX0" fmla="*/ 29635 w 29882"/>
                  <a:gd name="connsiteY0" fmla="*/ 0 h 199240"/>
                  <a:gd name="connsiteX1" fmla="*/ 29882 w 29882"/>
                  <a:gd name="connsiteY1" fmla="*/ 199240 h 199240"/>
                  <a:gd name="connsiteX2" fmla="*/ 337 w 29882"/>
                  <a:gd name="connsiteY2" fmla="*/ 199240 h 199240"/>
                  <a:gd name="connsiteX3" fmla="*/ 0 w 29882"/>
                  <a:gd name="connsiteY3" fmla="*/ 28103 h 199240"/>
                  <a:gd name="connsiteX4" fmla="*/ 803 w 29882"/>
                  <a:gd name="connsiteY4" fmla="*/ 28904 h 199240"/>
                  <a:gd name="connsiteX5" fmla="*/ 29635 w 29882"/>
                  <a:gd name="connsiteY5" fmla="*/ 0 h 1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82" h="199240">
                    <a:moveTo>
                      <a:pt x="29635" y="0"/>
                    </a:moveTo>
                    <a:lnTo>
                      <a:pt x="29882" y="199240"/>
                    </a:lnTo>
                    <a:lnTo>
                      <a:pt x="337" y="199240"/>
                    </a:lnTo>
                    <a:lnTo>
                      <a:pt x="0" y="28103"/>
                    </a:lnTo>
                    <a:lnTo>
                      <a:pt x="803" y="28904"/>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9" name="Freeform: Shape 168">
                <a:extLst>
                  <a:ext uri="{FF2B5EF4-FFF2-40B4-BE49-F238E27FC236}">
                    <a16:creationId xmlns:a16="http://schemas.microsoft.com/office/drawing/2014/main" id="{D3F198DF-8521-45A1-8BAE-4FC70FC420A8}"/>
                  </a:ext>
                </a:extLst>
              </p:cNvPr>
              <p:cNvSpPr/>
              <p:nvPr userDrawn="1"/>
            </p:nvSpPr>
            <p:spPr>
              <a:xfrm>
                <a:off x="179494" y="6718178"/>
                <a:ext cx="29006" cy="139823"/>
              </a:xfrm>
              <a:custGeom>
                <a:avLst/>
                <a:gdLst>
                  <a:gd name="connsiteX0" fmla="*/ 28832 w 29006"/>
                  <a:gd name="connsiteY0" fmla="*/ 0 h 139823"/>
                  <a:gd name="connsiteX1" fmla="*/ 29006 w 29006"/>
                  <a:gd name="connsiteY1" fmla="*/ 139823 h 139823"/>
                  <a:gd name="connsiteX2" fmla="*/ 138 w 29006"/>
                  <a:gd name="connsiteY2" fmla="*/ 139823 h 139823"/>
                  <a:gd name="connsiteX3" fmla="*/ 0 w 29006"/>
                  <a:gd name="connsiteY3" fmla="*/ 28904 h 139823"/>
                  <a:gd name="connsiteX4" fmla="*/ 28832 w 29006"/>
                  <a:gd name="connsiteY4" fmla="*/ 0 h 139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06" h="139823">
                    <a:moveTo>
                      <a:pt x="28832" y="0"/>
                    </a:moveTo>
                    <a:lnTo>
                      <a:pt x="29006" y="139823"/>
                    </a:lnTo>
                    <a:lnTo>
                      <a:pt x="138" y="139823"/>
                    </a:lnTo>
                    <a:lnTo>
                      <a:pt x="0" y="28904"/>
                    </a:lnTo>
                    <a:lnTo>
                      <a:pt x="2883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8" name="Freeform: Shape 167">
                <a:extLst>
                  <a:ext uri="{FF2B5EF4-FFF2-40B4-BE49-F238E27FC236}">
                    <a16:creationId xmlns:a16="http://schemas.microsoft.com/office/drawing/2014/main" id="{AAA80212-BA6E-448F-BA91-287462E1D34C}"/>
                  </a:ext>
                </a:extLst>
              </p:cNvPr>
              <p:cNvSpPr/>
              <p:nvPr userDrawn="1"/>
            </p:nvSpPr>
            <p:spPr>
              <a:xfrm>
                <a:off x="118626" y="6779198"/>
                <a:ext cx="28931" cy="78803"/>
              </a:xfrm>
              <a:custGeom>
                <a:avLst/>
                <a:gdLst>
                  <a:gd name="connsiteX0" fmla="*/ 28833 w 28931"/>
                  <a:gd name="connsiteY0" fmla="*/ 0 h 78803"/>
                  <a:gd name="connsiteX1" fmla="*/ 28931 w 28931"/>
                  <a:gd name="connsiteY1" fmla="*/ 78803 h 78803"/>
                  <a:gd name="connsiteX2" fmla="*/ 62 w 28931"/>
                  <a:gd name="connsiteY2" fmla="*/ 78803 h 78803"/>
                  <a:gd name="connsiteX3" fmla="*/ 0 w 28931"/>
                  <a:gd name="connsiteY3" fmla="*/ 28904 h 78803"/>
                  <a:gd name="connsiteX4" fmla="*/ 28833 w 28931"/>
                  <a:gd name="connsiteY4" fmla="*/ 0 h 7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1" h="78803">
                    <a:moveTo>
                      <a:pt x="28833" y="0"/>
                    </a:moveTo>
                    <a:lnTo>
                      <a:pt x="28931" y="78803"/>
                    </a:lnTo>
                    <a:lnTo>
                      <a:pt x="62" y="78803"/>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7" name="Freeform: Shape 166">
                <a:extLst>
                  <a:ext uri="{FF2B5EF4-FFF2-40B4-BE49-F238E27FC236}">
                    <a16:creationId xmlns:a16="http://schemas.microsoft.com/office/drawing/2014/main" id="{5B8EBCCB-B7E3-4837-AA61-44D0A400EC96}"/>
                  </a:ext>
                </a:extLst>
              </p:cNvPr>
              <p:cNvSpPr/>
              <p:nvPr userDrawn="1"/>
            </p:nvSpPr>
            <p:spPr>
              <a:xfrm>
                <a:off x="70452" y="6841018"/>
                <a:ext cx="16961" cy="16982"/>
              </a:xfrm>
              <a:custGeom>
                <a:avLst/>
                <a:gdLst>
                  <a:gd name="connsiteX0" fmla="*/ 16940 w 16961"/>
                  <a:gd name="connsiteY0" fmla="*/ 0 h 16982"/>
                  <a:gd name="connsiteX1" fmla="*/ 16961 w 16961"/>
                  <a:gd name="connsiteY1" fmla="*/ 16982 h 16982"/>
                  <a:gd name="connsiteX2" fmla="*/ 0 w 16961"/>
                  <a:gd name="connsiteY2" fmla="*/ 16982 h 16982"/>
                  <a:gd name="connsiteX3" fmla="*/ 16940 w 16961"/>
                  <a:gd name="connsiteY3" fmla="*/ 0 h 16982"/>
                </a:gdLst>
                <a:ahLst/>
                <a:cxnLst>
                  <a:cxn ang="0">
                    <a:pos x="connsiteX0" y="connsiteY0"/>
                  </a:cxn>
                  <a:cxn ang="0">
                    <a:pos x="connsiteX1" y="connsiteY1"/>
                  </a:cxn>
                  <a:cxn ang="0">
                    <a:pos x="connsiteX2" y="connsiteY2"/>
                  </a:cxn>
                  <a:cxn ang="0">
                    <a:pos x="connsiteX3" y="connsiteY3"/>
                  </a:cxn>
                </a:cxnLst>
                <a:rect l="l" t="t" r="r" b="b"/>
                <a:pathLst>
                  <a:path w="16961" h="16982">
                    <a:moveTo>
                      <a:pt x="16940" y="0"/>
                    </a:moveTo>
                    <a:lnTo>
                      <a:pt x="16961" y="16982"/>
                    </a:lnTo>
                    <a:lnTo>
                      <a:pt x="0" y="16982"/>
                    </a:lnTo>
                    <a:lnTo>
                      <a:pt x="1694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sp>
        <p:nvSpPr>
          <p:cNvPr id="94" name="Text Placeholder 9">
            <a:extLst>
              <a:ext uri="{FF2B5EF4-FFF2-40B4-BE49-F238E27FC236}">
                <a16:creationId xmlns:a16="http://schemas.microsoft.com/office/drawing/2014/main" id="{32E9F26D-470A-4D61-B420-B2AE034ED8A0}"/>
              </a:ext>
            </a:extLst>
          </p:cNvPr>
          <p:cNvSpPr>
            <a:spLocks noGrp="1"/>
          </p:cNvSpPr>
          <p:nvPr>
            <p:ph type="body" sz="quarter" idx="20"/>
          </p:nvPr>
        </p:nvSpPr>
        <p:spPr>
          <a:xfrm>
            <a:off x="4932208" y="1818208"/>
            <a:ext cx="6336792" cy="539812"/>
          </a:xfrm>
        </p:spPr>
        <p:txBody>
          <a:bodyPr>
            <a:normAutofit/>
          </a:bodyPr>
          <a:lstStyle>
            <a:lvl1pPr marL="0" indent="0">
              <a:lnSpc>
                <a:spcPts val="2400"/>
              </a:lnSpc>
              <a:buNone/>
              <a:defRPr sz="18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72" name="Text Placeholder 9">
            <a:extLst>
              <a:ext uri="{FF2B5EF4-FFF2-40B4-BE49-F238E27FC236}">
                <a16:creationId xmlns:a16="http://schemas.microsoft.com/office/drawing/2014/main" id="{1955D76A-22F6-4027-BBB2-B9D632FFEF26}"/>
              </a:ext>
            </a:extLst>
          </p:cNvPr>
          <p:cNvSpPr>
            <a:spLocks noGrp="1"/>
          </p:cNvSpPr>
          <p:nvPr>
            <p:ph type="body" sz="quarter" idx="15" hasCustomPrompt="1"/>
          </p:nvPr>
        </p:nvSpPr>
        <p:spPr>
          <a:xfrm>
            <a:off x="4937760" y="2606040"/>
            <a:ext cx="6339840" cy="365760"/>
          </a:xfrm>
        </p:spPr>
        <p:txBody>
          <a:bodyPr>
            <a:noAutofit/>
          </a:bodyPr>
          <a:lstStyle>
            <a:lvl1pPr marL="0" indent="0">
              <a:lnSpc>
                <a:spcPts val="2400"/>
              </a:lnSpc>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71" name="Text Placeholder 9">
            <a:extLst>
              <a:ext uri="{FF2B5EF4-FFF2-40B4-BE49-F238E27FC236}">
                <a16:creationId xmlns:a16="http://schemas.microsoft.com/office/drawing/2014/main" id="{B4867646-E605-4DCE-A193-DD63E54B12D1}"/>
              </a:ext>
            </a:extLst>
          </p:cNvPr>
          <p:cNvSpPr>
            <a:spLocks noGrp="1"/>
          </p:cNvSpPr>
          <p:nvPr>
            <p:ph type="body" sz="quarter" idx="13"/>
          </p:nvPr>
        </p:nvSpPr>
        <p:spPr>
          <a:xfrm>
            <a:off x="4937760" y="2907792"/>
            <a:ext cx="6336792" cy="640080"/>
          </a:xfrm>
        </p:spPr>
        <p:txBody>
          <a:bodyPr>
            <a:normAutofit/>
          </a:bodyPr>
          <a:lstStyle>
            <a:lvl1pPr marL="0" indent="0">
              <a:lnSpc>
                <a:spcPts val="2400"/>
              </a:lnSpc>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75" name="Text Placeholder 9">
            <a:extLst>
              <a:ext uri="{FF2B5EF4-FFF2-40B4-BE49-F238E27FC236}">
                <a16:creationId xmlns:a16="http://schemas.microsoft.com/office/drawing/2014/main" id="{A5839152-B87E-4F7A-AF8F-37F412A6F61A}"/>
              </a:ext>
            </a:extLst>
          </p:cNvPr>
          <p:cNvSpPr>
            <a:spLocks noGrp="1"/>
          </p:cNvSpPr>
          <p:nvPr>
            <p:ph type="body" sz="quarter" idx="17" hasCustomPrompt="1"/>
          </p:nvPr>
        </p:nvSpPr>
        <p:spPr>
          <a:xfrm>
            <a:off x="4937760" y="3895344"/>
            <a:ext cx="6339840" cy="365760"/>
          </a:xfrm>
        </p:spPr>
        <p:txBody>
          <a:bodyPr>
            <a:noAutofit/>
          </a:bodyPr>
          <a:lstStyle>
            <a:lvl1pPr marL="0" indent="0">
              <a:lnSpc>
                <a:spcPts val="2400"/>
              </a:lnSpc>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74" name="Text Placeholder 9">
            <a:extLst>
              <a:ext uri="{FF2B5EF4-FFF2-40B4-BE49-F238E27FC236}">
                <a16:creationId xmlns:a16="http://schemas.microsoft.com/office/drawing/2014/main" id="{4914385C-D888-405F-A9D8-61CC2E9F72C0}"/>
              </a:ext>
            </a:extLst>
          </p:cNvPr>
          <p:cNvSpPr>
            <a:spLocks noGrp="1"/>
          </p:cNvSpPr>
          <p:nvPr>
            <p:ph type="body" sz="quarter" idx="16"/>
          </p:nvPr>
        </p:nvSpPr>
        <p:spPr>
          <a:xfrm>
            <a:off x="4937760" y="4206240"/>
            <a:ext cx="6336792" cy="640080"/>
          </a:xfrm>
        </p:spPr>
        <p:txBody>
          <a:bodyPr>
            <a:normAutofit/>
          </a:bodyPr>
          <a:lstStyle>
            <a:lvl1pPr marL="0" indent="0">
              <a:lnSpc>
                <a:spcPts val="2400"/>
              </a:lnSpc>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93" name="Text Placeholder 9">
            <a:extLst>
              <a:ext uri="{FF2B5EF4-FFF2-40B4-BE49-F238E27FC236}">
                <a16:creationId xmlns:a16="http://schemas.microsoft.com/office/drawing/2014/main" id="{C2F11BC9-5663-4641-AFD6-EF2749EDDAED}"/>
              </a:ext>
            </a:extLst>
          </p:cNvPr>
          <p:cNvSpPr>
            <a:spLocks noGrp="1"/>
          </p:cNvSpPr>
          <p:nvPr>
            <p:ph type="body" sz="quarter" idx="19" hasCustomPrompt="1"/>
          </p:nvPr>
        </p:nvSpPr>
        <p:spPr>
          <a:xfrm>
            <a:off x="4933747" y="5221224"/>
            <a:ext cx="6339840" cy="365760"/>
          </a:xfrm>
        </p:spPr>
        <p:txBody>
          <a:bodyPr>
            <a:noAutofit/>
          </a:bodyPr>
          <a:lstStyle>
            <a:lvl1pPr marL="0" indent="0">
              <a:lnSpc>
                <a:spcPts val="2400"/>
              </a:lnSpc>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92" name="Text Placeholder 9">
            <a:extLst>
              <a:ext uri="{FF2B5EF4-FFF2-40B4-BE49-F238E27FC236}">
                <a16:creationId xmlns:a16="http://schemas.microsoft.com/office/drawing/2014/main" id="{963F6C91-7F9C-4273-8FDE-92A9BA3B8DE4}"/>
              </a:ext>
            </a:extLst>
          </p:cNvPr>
          <p:cNvSpPr>
            <a:spLocks noGrp="1"/>
          </p:cNvSpPr>
          <p:nvPr>
            <p:ph type="body" sz="quarter" idx="18"/>
          </p:nvPr>
        </p:nvSpPr>
        <p:spPr>
          <a:xfrm>
            <a:off x="4933747" y="5541264"/>
            <a:ext cx="6336792" cy="640080"/>
          </a:xfrm>
        </p:spPr>
        <p:txBody>
          <a:bodyPr>
            <a:normAutofit/>
          </a:bodyPr>
          <a:lstStyle>
            <a:lvl1pPr marL="0" indent="0">
              <a:lnSpc>
                <a:spcPts val="2400"/>
              </a:lnSpc>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209" name="Date Placeholder 3">
            <a:extLst>
              <a:ext uri="{FF2B5EF4-FFF2-40B4-BE49-F238E27FC236}">
                <a16:creationId xmlns:a16="http://schemas.microsoft.com/office/drawing/2014/main" id="{5A56B3AA-5CA2-4004-8F95-11FD7B895DAE}"/>
              </a:ext>
            </a:extLst>
          </p:cNvPr>
          <p:cNvSpPr>
            <a:spLocks noGrp="1"/>
          </p:cNvSpPr>
          <p:nvPr>
            <p:ph type="dt" sz="half" idx="10"/>
          </p:nvPr>
        </p:nvSpPr>
        <p:spPr>
          <a:xfrm>
            <a:off x="4937760" y="6353175"/>
            <a:ext cx="1097280" cy="365125"/>
          </a:xfrm>
        </p:spPr>
        <p:txBody>
          <a:bodyPr/>
          <a:lstStyle>
            <a:lvl1pPr>
              <a:defRPr>
                <a:solidFill>
                  <a:schemeClr val="tx1">
                    <a:lumMod val="75000"/>
                    <a:lumOff val="25000"/>
                  </a:schemeClr>
                </a:solidFill>
              </a:defRPr>
            </a:lvl1pPr>
          </a:lstStyle>
          <a:p>
            <a:r>
              <a:rPr lang="en-US" dirty="0"/>
              <a:t>20XX</a:t>
            </a:r>
          </a:p>
        </p:txBody>
      </p:sp>
      <p:sp>
        <p:nvSpPr>
          <p:cNvPr id="210" name="Footer Placeholder 4">
            <a:extLst>
              <a:ext uri="{FF2B5EF4-FFF2-40B4-BE49-F238E27FC236}">
                <a16:creationId xmlns:a16="http://schemas.microsoft.com/office/drawing/2014/main" id="{07D92F37-472D-4CCB-AA97-FA42E56079C7}"/>
              </a:ext>
            </a:extLst>
          </p:cNvPr>
          <p:cNvSpPr>
            <a:spLocks noGrp="1"/>
          </p:cNvSpPr>
          <p:nvPr>
            <p:ph type="ftr" sz="quarter" idx="11"/>
          </p:nvPr>
        </p:nvSpPr>
        <p:spPr>
          <a:xfrm>
            <a:off x="7436167" y="6350000"/>
            <a:ext cx="2286000" cy="365125"/>
          </a:xfrm>
        </p:spPr>
        <p:txBody>
          <a:bodyPr/>
          <a:lstStyle>
            <a:lvl1pPr>
              <a:defRPr>
                <a:solidFill>
                  <a:schemeClr val="tx1">
                    <a:lumMod val="75000"/>
                    <a:lumOff val="25000"/>
                  </a:schemeClr>
                </a:solidFill>
              </a:defRPr>
            </a:lvl1pPr>
          </a:lstStyle>
          <a:p>
            <a:r>
              <a:rPr lang="en-US" dirty="0"/>
              <a:t>Pitch deck title</a:t>
            </a:r>
          </a:p>
        </p:txBody>
      </p:sp>
      <p:sp>
        <p:nvSpPr>
          <p:cNvPr id="211" name="Slide Number Placeholder 5">
            <a:extLst>
              <a:ext uri="{FF2B5EF4-FFF2-40B4-BE49-F238E27FC236}">
                <a16:creationId xmlns:a16="http://schemas.microsoft.com/office/drawing/2014/main" id="{C0E89FFF-230F-4CBA-A6BC-D887B3FFA51F}"/>
              </a:ext>
            </a:extLst>
          </p:cNvPr>
          <p:cNvSpPr>
            <a:spLocks noGrp="1"/>
          </p:cNvSpPr>
          <p:nvPr>
            <p:ph type="sldNum" sz="quarter" idx="12"/>
          </p:nvPr>
        </p:nvSpPr>
        <p:spPr>
          <a:xfrm>
            <a:off x="11123295" y="6356350"/>
            <a:ext cx="457200" cy="365125"/>
          </a:xfrm>
        </p:spPr>
        <p:txBody>
          <a:bodyPr/>
          <a:lstStyle>
            <a:lvl1pPr>
              <a:defRPr>
                <a:solidFill>
                  <a:schemeClr val="tx1">
                    <a:lumMod val="75000"/>
                    <a:lumOff val="2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13579987"/>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with subtitl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hasCustomPrompt="1"/>
          </p:nvPr>
        </p:nvSpPr>
        <p:spPr>
          <a:xfrm>
            <a:off x="914400" y="896112"/>
            <a:ext cx="9124951" cy="1325563"/>
          </a:xfrm>
        </p:spPr>
        <p:txBody>
          <a:bodyPr anchor="t" anchorCtr="0"/>
          <a:lstStyle>
            <a:lvl1pPr>
              <a:defRPr cap="all" baseline="0">
                <a:solidFill>
                  <a:schemeClr val="accent1"/>
                </a:solidFill>
              </a:defRPr>
            </a:lvl1pPr>
          </a:lstStyle>
          <a:p>
            <a:r>
              <a:rPr lang="en-US" dirty="0"/>
              <a:t>CLICK TO ADD TITLE</a:t>
            </a:r>
          </a:p>
        </p:txBody>
      </p:sp>
      <p:sp>
        <p:nvSpPr>
          <p:cNvPr id="22" name="Text Placeholder 21">
            <a:extLst>
              <a:ext uri="{FF2B5EF4-FFF2-40B4-BE49-F238E27FC236}">
                <a16:creationId xmlns:a16="http://schemas.microsoft.com/office/drawing/2014/main" id="{AD170077-B4B3-49F8-9FCD-908C81278926}"/>
              </a:ext>
            </a:extLst>
          </p:cNvPr>
          <p:cNvSpPr>
            <a:spLocks noGrp="1"/>
          </p:cNvSpPr>
          <p:nvPr>
            <p:ph type="body" sz="quarter" idx="14"/>
          </p:nvPr>
        </p:nvSpPr>
        <p:spPr>
          <a:xfrm>
            <a:off x="914400" y="1595438"/>
            <a:ext cx="9124950" cy="600075"/>
          </a:xfrm>
        </p:spPr>
        <p:txBody>
          <a:bodyPr>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a:p>
            <a:pPr lvl="1"/>
            <a:r>
              <a:rPr lang="en-US"/>
              <a:t>Second level</a:t>
            </a:r>
          </a:p>
        </p:txBody>
      </p:sp>
      <p:sp>
        <p:nvSpPr>
          <p:cNvPr id="17" name="Text Placeholder 2">
            <a:extLst>
              <a:ext uri="{FF2B5EF4-FFF2-40B4-BE49-F238E27FC236}">
                <a16:creationId xmlns:a16="http://schemas.microsoft.com/office/drawing/2014/main" id="{52AD81DC-207F-4541-B02D-802D3D5B2813}"/>
              </a:ext>
            </a:extLst>
          </p:cNvPr>
          <p:cNvSpPr>
            <a:spLocks noGrp="1"/>
          </p:cNvSpPr>
          <p:nvPr>
            <p:ph type="body" idx="13" hasCustomPrompt="1"/>
          </p:nvPr>
        </p:nvSpPr>
        <p:spPr>
          <a:xfrm>
            <a:off x="914400" y="2354580"/>
            <a:ext cx="4297679" cy="455295"/>
          </a:xfrm>
        </p:spPr>
        <p:txBody>
          <a:bodyPr anchor="ctr" anchorCtr="0">
            <a:noAutofit/>
          </a:bodyPr>
          <a:lstStyle>
            <a:lvl1pPr marL="0" indent="0">
              <a:buNone/>
              <a:defRPr sz="2000" b="1" cap="all" baseline="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ADD SUBTITLE</a:t>
            </a:r>
          </a:p>
        </p:txBody>
      </p:sp>
      <p:sp>
        <p:nvSpPr>
          <p:cNvPr id="3" name="Content Placeholder 2">
            <a:extLst>
              <a:ext uri="{FF2B5EF4-FFF2-40B4-BE49-F238E27FC236}">
                <a16:creationId xmlns:a16="http://schemas.microsoft.com/office/drawing/2014/main" id="{02BF6510-D603-481E-B685-9095150A2891}"/>
              </a:ext>
            </a:extLst>
          </p:cNvPr>
          <p:cNvSpPr>
            <a:spLocks noGrp="1"/>
          </p:cNvSpPr>
          <p:nvPr>
            <p:ph sz="half" idx="1"/>
          </p:nvPr>
        </p:nvSpPr>
        <p:spPr>
          <a:xfrm>
            <a:off x="914400" y="2990850"/>
            <a:ext cx="4297680" cy="3105150"/>
          </a:xfrm>
        </p:spPr>
        <p:txBody>
          <a:bodyPr>
            <a:normAutofit/>
          </a:bodyPr>
          <a:lstStyle>
            <a:lvl1pPr>
              <a:lnSpc>
                <a:spcPts val="2000"/>
              </a:lnSpc>
              <a:defRPr sz="1600"/>
            </a:lvl1pPr>
            <a:lvl2pPr>
              <a:lnSpc>
                <a:spcPts val="2000"/>
              </a:lnSpc>
              <a:defRPr sz="1600"/>
            </a:lvl2pPr>
            <a:lvl3pPr>
              <a:lnSpc>
                <a:spcPts val="2000"/>
              </a:lnSpc>
              <a:defRPr sz="1600"/>
            </a:lvl3pPr>
            <a:lvl4pPr>
              <a:lnSpc>
                <a:spcPts val="2000"/>
              </a:lnSpc>
              <a:defRPr sz="1600"/>
            </a:lvl4pPr>
            <a:lvl5pPr>
              <a:lnSpc>
                <a:spcPts val="2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4">
            <a:extLst>
              <a:ext uri="{FF2B5EF4-FFF2-40B4-BE49-F238E27FC236}">
                <a16:creationId xmlns:a16="http://schemas.microsoft.com/office/drawing/2014/main" id="{F7289E8E-D34A-4BA8-A21D-2D40A211CB9B}"/>
              </a:ext>
            </a:extLst>
          </p:cNvPr>
          <p:cNvSpPr>
            <a:spLocks noGrp="1"/>
          </p:cNvSpPr>
          <p:nvPr>
            <p:ph type="body" sz="quarter" idx="3" hasCustomPrompt="1"/>
          </p:nvPr>
        </p:nvSpPr>
        <p:spPr>
          <a:xfrm>
            <a:off x="6373368" y="2352675"/>
            <a:ext cx="4297680" cy="457200"/>
          </a:xfrm>
        </p:spPr>
        <p:txBody>
          <a:bodyPr anchor="ctr" anchorCtr="0">
            <a:noAutofit/>
          </a:bodyPr>
          <a:lstStyle>
            <a:lvl1pPr marL="0" indent="0">
              <a:buNone/>
              <a:defRPr sz="2000" b="1" cap="all" baseline="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ADD SUBTITLE</a:t>
            </a:r>
          </a:p>
        </p:txBody>
      </p:sp>
      <p:sp>
        <p:nvSpPr>
          <p:cNvPr id="4" name="Content Placeholder 3">
            <a:extLst>
              <a:ext uri="{FF2B5EF4-FFF2-40B4-BE49-F238E27FC236}">
                <a16:creationId xmlns:a16="http://schemas.microsoft.com/office/drawing/2014/main" id="{9A743757-ABC3-44BF-87D3-5E323E9B00D9}"/>
              </a:ext>
            </a:extLst>
          </p:cNvPr>
          <p:cNvSpPr>
            <a:spLocks noGrp="1"/>
          </p:cNvSpPr>
          <p:nvPr>
            <p:ph sz="half" idx="2"/>
          </p:nvPr>
        </p:nvSpPr>
        <p:spPr>
          <a:xfrm>
            <a:off x="6372225" y="2990850"/>
            <a:ext cx="4297680" cy="3105150"/>
          </a:xfrm>
        </p:spPr>
        <p:txBody>
          <a:bodyPr>
            <a:normAutofit/>
          </a:bodyPr>
          <a:lstStyle>
            <a:lvl1pPr>
              <a:lnSpc>
                <a:spcPts val="2000"/>
              </a:lnSpc>
              <a:defRPr sz="1600"/>
            </a:lvl1pPr>
            <a:lvl2pPr>
              <a:lnSpc>
                <a:spcPts val="2000"/>
              </a:lnSpc>
              <a:defRPr sz="1600"/>
            </a:lvl2pPr>
            <a:lvl3pPr>
              <a:lnSpc>
                <a:spcPts val="2000"/>
              </a:lnSpc>
              <a:defRPr sz="1600"/>
            </a:lvl3pPr>
            <a:lvl4pPr>
              <a:lnSpc>
                <a:spcPts val="2000"/>
              </a:lnSpc>
              <a:defRPr sz="1600"/>
            </a:lvl4pPr>
            <a:lvl5pPr>
              <a:lnSpc>
                <a:spcPts val="2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 name="Group 4">
            <a:extLst>
              <a:ext uri="{FF2B5EF4-FFF2-40B4-BE49-F238E27FC236}">
                <a16:creationId xmlns:a16="http://schemas.microsoft.com/office/drawing/2014/main" id="{E245CE27-BF50-45D1-92DF-3CC2CC341A7C}"/>
              </a:ext>
              <a:ext uri="{C183D7F6-B498-43B3-948B-1728B52AA6E4}">
                <adec:decorative xmlns:adec="http://schemas.microsoft.com/office/drawing/2017/decorative" val="1"/>
              </a:ext>
            </a:extLst>
          </p:cNvPr>
          <p:cNvGrpSpPr/>
          <p:nvPr userDrawn="1"/>
        </p:nvGrpSpPr>
        <p:grpSpPr>
          <a:xfrm>
            <a:off x="11239499" y="0"/>
            <a:ext cx="1015984" cy="6858000"/>
            <a:chOff x="11239499" y="0"/>
            <a:chExt cx="1015984" cy="6858000"/>
          </a:xfrm>
        </p:grpSpPr>
        <p:sp>
          <p:nvSpPr>
            <p:cNvPr id="8" name="Rectangle 7">
              <a:extLst>
                <a:ext uri="{FF2B5EF4-FFF2-40B4-BE49-F238E27FC236}">
                  <a16:creationId xmlns:a16="http://schemas.microsoft.com/office/drawing/2014/main" id="{9C51E8B0-FB58-4BB5-9CDA-4A1B4DBC5E90}"/>
                </a:ext>
              </a:extLst>
            </p:cNvPr>
            <p:cNvSpPr/>
            <p:nvPr userDrawn="1"/>
          </p:nvSpPr>
          <p:spPr>
            <a:xfrm>
              <a:off x="11240499" y="4828032"/>
              <a:ext cx="1014984"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548A0B2-480B-4F04-B7B5-67A328B174D1}"/>
                </a:ext>
              </a:extLst>
            </p:cNvPr>
            <p:cNvSpPr/>
            <p:nvPr userDrawn="1"/>
          </p:nvSpPr>
          <p:spPr>
            <a:xfrm>
              <a:off x="11240499" y="2833299"/>
              <a:ext cx="1014984"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0A19E0-B2DF-4E35-AD7A-80B5C429C6C1}"/>
                </a:ext>
              </a:extLst>
            </p:cNvPr>
            <p:cNvSpPr/>
            <p:nvPr userDrawn="1"/>
          </p:nvSpPr>
          <p:spPr>
            <a:xfrm>
              <a:off x="11240499"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black and white striped pattern&#10;&#10;Description automatically generated with low confidence">
              <a:extLst>
                <a:ext uri="{FF2B5EF4-FFF2-40B4-BE49-F238E27FC236}">
                  <a16:creationId xmlns:a16="http://schemas.microsoft.com/office/drawing/2014/main" id="{9C1C8F39-77F2-4753-A57A-2FD46715F2A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5400000">
              <a:off x="10777681" y="552957"/>
              <a:ext cx="1828800" cy="905164"/>
            </a:xfrm>
            <a:prstGeom prst="rect">
              <a:avLst/>
            </a:prstGeom>
          </p:spPr>
        </p:pic>
        <p:sp>
          <p:nvSpPr>
            <p:cNvPr id="14" name="Rectangle 13">
              <a:extLst>
                <a:ext uri="{FF2B5EF4-FFF2-40B4-BE49-F238E27FC236}">
                  <a16:creationId xmlns:a16="http://schemas.microsoft.com/office/drawing/2014/main" id="{0A6AF7B2-2B49-4313-AA4E-3FD77CF46A04}"/>
                </a:ext>
              </a:extLst>
            </p:cNvPr>
            <p:cNvSpPr/>
            <p:nvPr userDrawn="1"/>
          </p:nvSpPr>
          <p:spPr>
            <a:xfrm>
              <a:off x="11240499" y="2029863"/>
              <a:ext cx="1014984" cy="812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a:extLst>
                <a:ext uri="{FF2B5EF4-FFF2-40B4-BE49-F238E27FC236}">
                  <a16:creationId xmlns:a16="http://schemas.microsoft.com/office/drawing/2014/main" id="{E9AA5A01-9E59-4C92-9634-32DB51F9182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6200000">
              <a:off x="10880040" y="5394960"/>
              <a:ext cx="1828800" cy="914400"/>
            </a:xfrm>
            <a:prstGeom prst="rect">
              <a:avLst/>
            </a:prstGeom>
          </p:spPr>
        </p:pic>
        <p:sp>
          <p:nvSpPr>
            <p:cNvPr id="16" name="Freeform: Shape 15">
              <a:extLst>
                <a:ext uri="{FF2B5EF4-FFF2-40B4-BE49-F238E27FC236}">
                  <a16:creationId xmlns:a16="http://schemas.microsoft.com/office/drawing/2014/main" id="{1D3A8643-F793-41FD-AA08-DC814719C40C}"/>
                </a:ext>
              </a:extLst>
            </p:cNvPr>
            <p:cNvSpPr/>
            <p:nvPr userDrawn="1"/>
          </p:nvSpPr>
          <p:spPr>
            <a:xfrm>
              <a:off x="11250235" y="4949368"/>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1" name="Graphic 30">
              <a:extLst>
                <a:ext uri="{FF2B5EF4-FFF2-40B4-BE49-F238E27FC236}">
                  <a16:creationId xmlns:a16="http://schemas.microsoft.com/office/drawing/2014/main" id="{F50D01F0-AD27-490F-8044-37B2D9E23326}"/>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5400000">
              <a:off x="10793035" y="3391083"/>
              <a:ext cx="1828800" cy="914400"/>
            </a:xfrm>
            <a:prstGeom prst="rect">
              <a:avLst/>
            </a:prstGeom>
          </p:spPr>
        </p:pic>
      </p:grpSp>
      <p:sp>
        <p:nvSpPr>
          <p:cNvPr id="32" name="Date Placeholder 3">
            <a:extLst>
              <a:ext uri="{FF2B5EF4-FFF2-40B4-BE49-F238E27FC236}">
                <a16:creationId xmlns:a16="http://schemas.microsoft.com/office/drawing/2014/main" id="{417A4AF6-C906-4001-BDD2-33E116318583}"/>
              </a:ext>
            </a:extLst>
          </p:cNvPr>
          <p:cNvSpPr>
            <a:spLocks noGrp="1"/>
          </p:cNvSpPr>
          <p:nvPr>
            <p:ph type="dt" sz="half" idx="10"/>
          </p:nvPr>
        </p:nvSpPr>
        <p:spPr>
          <a:xfrm>
            <a:off x="914400" y="6353175"/>
            <a:ext cx="1097280" cy="365125"/>
          </a:xfrm>
        </p:spPr>
        <p:txBody>
          <a:bodyPr/>
          <a:lstStyle>
            <a:lvl1pPr>
              <a:defRPr>
                <a:solidFill>
                  <a:schemeClr val="tx1">
                    <a:lumMod val="75000"/>
                    <a:lumOff val="25000"/>
                  </a:schemeClr>
                </a:solidFill>
              </a:defRPr>
            </a:lvl1pPr>
          </a:lstStyle>
          <a:p>
            <a:r>
              <a:rPr lang="en-US" dirty="0"/>
              <a:t>20XX</a:t>
            </a:r>
          </a:p>
        </p:txBody>
      </p:sp>
      <p:sp>
        <p:nvSpPr>
          <p:cNvPr id="33" name="Footer Placeholder 4">
            <a:extLst>
              <a:ext uri="{FF2B5EF4-FFF2-40B4-BE49-F238E27FC236}">
                <a16:creationId xmlns:a16="http://schemas.microsoft.com/office/drawing/2014/main" id="{5D94E674-98A0-4C77-80E5-084E3946B242}"/>
              </a:ext>
            </a:extLst>
          </p:cNvPr>
          <p:cNvSpPr>
            <a:spLocks noGrp="1"/>
          </p:cNvSpPr>
          <p:nvPr>
            <p:ph type="ftr" sz="quarter" idx="11"/>
          </p:nvPr>
        </p:nvSpPr>
        <p:spPr>
          <a:xfrm>
            <a:off x="5424487" y="6350000"/>
            <a:ext cx="2286000" cy="365125"/>
          </a:xfrm>
        </p:spPr>
        <p:txBody>
          <a:bodyPr/>
          <a:lstStyle>
            <a:lvl1pPr>
              <a:defRPr>
                <a:solidFill>
                  <a:schemeClr val="tx1">
                    <a:lumMod val="75000"/>
                    <a:lumOff val="25000"/>
                  </a:schemeClr>
                </a:solidFill>
              </a:defRPr>
            </a:lvl1pPr>
          </a:lstStyle>
          <a:p>
            <a:r>
              <a:rPr lang="en-US" dirty="0"/>
              <a:t>Pitch deck title</a:t>
            </a:r>
          </a:p>
        </p:txBody>
      </p:sp>
      <p:sp>
        <p:nvSpPr>
          <p:cNvPr id="34" name="Slide Number Placeholder 5">
            <a:extLst>
              <a:ext uri="{FF2B5EF4-FFF2-40B4-BE49-F238E27FC236}">
                <a16:creationId xmlns:a16="http://schemas.microsoft.com/office/drawing/2014/main" id="{36214990-C58C-4D62-9381-40A242460690}"/>
              </a:ext>
            </a:extLst>
          </p:cNvPr>
          <p:cNvSpPr>
            <a:spLocks noGrp="1"/>
          </p:cNvSpPr>
          <p:nvPr>
            <p:ph type="sldNum" sz="quarter" idx="12"/>
          </p:nvPr>
        </p:nvSpPr>
        <p:spPr>
          <a:xfrm>
            <a:off x="11123295"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87560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a:xfrm>
            <a:off x="838200" y="896112"/>
            <a:ext cx="10515600" cy="1325563"/>
          </a:xfrm>
        </p:spPr>
        <p:txBody>
          <a:bodyPr anchor="t" anchorCtr="0"/>
          <a:lstStyle>
            <a:lvl1pPr>
              <a:defRPr cap="all" baseline="0">
                <a:solidFill>
                  <a:schemeClr val="tx2"/>
                </a:solidFill>
              </a:defRPr>
            </a:lvl1pPr>
          </a:lstStyle>
          <a:p>
            <a:r>
              <a:rPr lang="en-US" dirty="0"/>
              <a:t>Click to ADD TITLE</a:t>
            </a:r>
            <a:endParaRPr lang="en-ZA" dirty="0"/>
          </a:p>
        </p:txBody>
      </p:sp>
      <p:sp>
        <p:nvSpPr>
          <p:cNvPr id="35" name="Text Placeholder 3">
            <a:extLst>
              <a:ext uri="{FF2B5EF4-FFF2-40B4-BE49-F238E27FC236}">
                <a16:creationId xmlns:a16="http://schemas.microsoft.com/office/drawing/2014/main" id="{EC5BA522-ACA2-41E7-8167-4CAD19A343D4}"/>
              </a:ext>
            </a:extLst>
          </p:cNvPr>
          <p:cNvSpPr>
            <a:spLocks noGrp="1"/>
          </p:cNvSpPr>
          <p:nvPr>
            <p:ph type="body" sz="quarter" idx="59" hasCustomPrompt="1"/>
          </p:nvPr>
        </p:nvSpPr>
        <p:spPr>
          <a:xfrm>
            <a:off x="2258568" y="2304288"/>
            <a:ext cx="1554480" cy="561975"/>
          </a:xfrm>
          <a:solidFill>
            <a:schemeClr val="tx2"/>
          </a:solidFill>
          <a:ln>
            <a:noFill/>
          </a:ln>
        </p:spPr>
        <p:txBody>
          <a:bodyPr tIns="36000" anchor="t" anchorCtr="0">
            <a:normAutofit/>
          </a:bodyPr>
          <a:lstStyle>
            <a:lvl1pPr marL="0" indent="0" algn="ctr">
              <a:lnSpc>
                <a:spcPct val="150000"/>
              </a:lnSpc>
              <a:spcBef>
                <a:spcPts val="3600"/>
              </a:spcBef>
              <a:buNone/>
              <a:defRPr sz="1000">
                <a:solidFill>
                  <a:schemeClr val="tx1">
                    <a:lumMod val="75000"/>
                    <a:lumOff val="25000"/>
                  </a:schemeClr>
                </a:solidFill>
                <a:latin typeface="+mj-lt"/>
              </a:defRPr>
            </a:lvl1pPr>
          </a:lstStyle>
          <a:p>
            <a:pPr lvl="0"/>
            <a:r>
              <a:rPr lang="en-US" dirty="0"/>
              <a:t>Item Title</a:t>
            </a:r>
            <a:endParaRPr lang="en-ZA" dirty="0"/>
          </a:p>
        </p:txBody>
      </p:sp>
      <p:sp>
        <p:nvSpPr>
          <p:cNvPr id="36" name="Text Placeholder 36">
            <a:extLst>
              <a:ext uri="{FF2B5EF4-FFF2-40B4-BE49-F238E27FC236}">
                <a16:creationId xmlns:a16="http://schemas.microsoft.com/office/drawing/2014/main" id="{3FE4D07D-18EE-4015-BE1A-670EF5502FD5}"/>
              </a:ext>
            </a:extLst>
          </p:cNvPr>
          <p:cNvSpPr>
            <a:spLocks noGrp="1"/>
          </p:cNvSpPr>
          <p:nvPr>
            <p:ph type="body" sz="quarter" idx="60" hasCustomPrompt="1"/>
          </p:nvPr>
        </p:nvSpPr>
        <p:spPr>
          <a:xfrm>
            <a:off x="2313432" y="2615184"/>
            <a:ext cx="1463040" cy="224670"/>
          </a:xfrm>
        </p:spPr>
        <p:txBody>
          <a:bodyPr anchor="t" anchorCtr="0">
            <a:noAutofit/>
          </a:bodyPr>
          <a:lstStyle>
            <a:lvl1pPr marL="0" indent="0" algn="ctr">
              <a:buNone/>
              <a:defRPr sz="800">
                <a:solidFill>
                  <a:schemeClr val="tx1">
                    <a:lumMod val="75000"/>
                    <a:lumOff val="25000"/>
                  </a:schemeClr>
                </a:solidFill>
              </a:defRPr>
            </a:lvl1pPr>
          </a:lstStyle>
          <a:p>
            <a:pPr lvl="0"/>
            <a:r>
              <a:rPr lang="en-US" dirty="0"/>
              <a:t>Month, Year</a:t>
            </a:r>
            <a:endParaRPr lang="en-ZA" dirty="0"/>
          </a:p>
        </p:txBody>
      </p:sp>
      <p:sp>
        <p:nvSpPr>
          <p:cNvPr id="59" name="Text Placeholder 3">
            <a:extLst>
              <a:ext uri="{FF2B5EF4-FFF2-40B4-BE49-F238E27FC236}">
                <a16:creationId xmlns:a16="http://schemas.microsoft.com/office/drawing/2014/main" id="{6962D0AF-583F-4670-BC13-F7BAE6B6974D}"/>
              </a:ext>
            </a:extLst>
          </p:cNvPr>
          <p:cNvSpPr>
            <a:spLocks noGrp="1"/>
          </p:cNvSpPr>
          <p:nvPr>
            <p:ph type="body" sz="quarter" idx="61" hasCustomPrompt="1"/>
          </p:nvPr>
        </p:nvSpPr>
        <p:spPr>
          <a:xfrm>
            <a:off x="4667859" y="2302547"/>
            <a:ext cx="1554480" cy="561975"/>
          </a:xfrm>
          <a:solidFill>
            <a:schemeClr val="tx2"/>
          </a:solidFill>
          <a:ln>
            <a:noFill/>
          </a:ln>
        </p:spPr>
        <p:txBody>
          <a:bodyPr tIns="36000" anchor="t" anchorCtr="0">
            <a:normAutofit/>
          </a:bodyPr>
          <a:lstStyle>
            <a:lvl1pPr marL="0" indent="0" algn="ctr">
              <a:lnSpc>
                <a:spcPct val="150000"/>
              </a:lnSpc>
              <a:spcBef>
                <a:spcPts val="3600"/>
              </a:spcBef>
              <a:buNone/>
              <a:defRPr sz="1000">
                <a:solidFill>
                  <a:schemeClr val="tx1">
                    <a:lumMod val="75000"/>
                    <a:lumOff val="25000"/>
                  </a:schemeClr>
                </a:solidFill>
                <a:latin typeface="+mj-lt"/>
              </a:defRPr>
            </a:lvl1pPr>
          </a:lstStyle>
          <a:p>
            <a:pPr lvl="0"/>
            <a:r>
              <a:rPr lang="en-US" dirty="0"/>
              <a:t>Item Title</a:t>
            </a:r>
            <a:endParaRPr lang="en-ZA" dirty="0"/>
          </a:p>
        </p:txBody>
      </p:sp>
      <p:sp>
        <p:nvSpPr>
          <p:cNvPr id="60" name="Text Placeholder 36">
            <a:extLst>
              <a:ext uri="{FF2B5EF4-FFF2-40B4-BE49-F238E27FC236}">
                <a16:creationId xmlns:a16="http://schemas.microsoft.com/office/drawing/2014/main" id="{C689AF3A-9B30-404A-B454-562D375F9B93}"/>
              </a:ext>
            </a:extLst>
          </p:cNvPr>
          <p:cNvSpPr>
            <a:spLocks noGrp="1"/>
          </p:cNvSpPr>
          <p:nvPr>
            <p:ph type="body" sz="quarter" idx="62" hasCustomPrompt="1"/>
          </p:nvPr>
        </p:nvSpPr>
        <p:spPr>
          <a:xfrm>
            <a:off x="4722723" y="2613443"/>
            <a:ext cx="1463040" cy="224670"/>
          </a:xfrm>
        </p:spPr>
        <p:txBody>
          <a:bodyPr anchor="t" anchorCtr="0">
            <a:noAutofit/>
          </a:bodyPr>
          <a:lstStyle>
            <a:lvl1pPr marL="0" indent="0" algn="ctr">
              <a:buNone/>
              <a:defRPr sz="800">
                <a:solidFill>
                  <a:schemeClr val="tx1">
                    <a:lumMod val="75000"/>
                    <a:lumOff val="25000"/>
                  </a:schemeClr>
                </a:solidFill>
              </a:defRPr>
            </a:lvl1pPr>
          </a:lstStyle>
          <a:p>
            <a:pPr lvl="0"/>
            <a:r>
              <a:rPr lang="en-US" dirty="0"/>
              <a:t>Month, Year</a:t>
            </a:r>
            <a:endParaRPr lang="en-ZA" dirty="0"/>
          </a:p>
        </p:txBody>
      </p:sp>
      <p:sp>
        <p:nvSpPr>
          <p:cNvPr id="61" name="Text Placeholder 3">
            <a:extLst>
              <a:ext uri="{FF2B5EF4-FFF2-40B4-BE49-F238E27FC236}">
                <a16:creationId xmlns:a16="http://schemas.microsoft.com/office/drawing/2014/main" id="{3352E813-A80F-4AEB-908D-C58B76F95B15}"/>
              </a:ext>
            </a:extLst>
          </p:cNvPr>
          <p:cNvSpPr>
            <a:spLocks noGrp="1"/>
          </p:cNvSpPr>
          <p:nvPr>
            <p:ph type="body" sz="quarter" idx="63" hasCustomPrompt="1"/>
          </p:nvPr>
        </p:nvSpPr>
        <p:spPr>
          <a:xfrm>
            <a:off x="8577756" y="2319697"/>
            <a:ext cx="1554480" cy="561975"/>
          </a:xfrm>
          <a:solidFill>
            <a:schemeClr val="tx2"/>
          </a:solidFill>
          <a:ln>
            <a:noFill/>
          </a:ln>
        </p:spPr>
        <p:txBody>
          <a:bodyPr tIns="36000" anchor="t" anchorCtr="0">
            <a:normAutofit/>
          </a:bodyPr>
          <a:lstStyle>
            <a:lvl1pPr marL="0" indent="0" algn="ctr">
              <a:lnSpc>
                <a:spcPct val="150000"/>
              </a:lnSpc>
              <a:spcBef>
                <a:spcPts val="3600"/>
              </a:spcBef>
              <a:buNone/>
              <a:defRPr sz="1000">
                <a:solidFill>
                  <a:schemeClr val="tx1">
                    <a:lumMod val="75000"/>
                    <a:lumOff val="25000"/>
                  </a:schemeClr>
                </a:solidFill>
                <a:latin typeface="+mj-lt"/>
              </a:defRPr>
            </a:lvl1pPr>
          </a:lstStyle>
          <a:p>
            <a:pPr lvl="0"/>
            <a:r>
              <a:rPr lang="en-US" dirty="0"/>
              <a:t>Item Title</a:t>
            </a:r>
            <a:endParaRPr lang="en-ZA" dirty="0"/>
          </a:p>
        </p:txBody>
      </p:sp>
      <p:sp>
        <p:nvSpPr>
          <p:cNvPr id="62" name="Text Placeholder 36">
            <a:extLst>
              <a:ext uri="{FF2B5EF4-FFF2-40B4-BE49-F238E27FC236}">
                <a16:creationId xmlns:a16="http://schemas.microsoft.com/office/drawing/2014/main" id="{58E04D07-1AA8-4C7D-A594-AD4587E5077E}"/>
              </a:ext>
            </a:extLst>
          </p:cNvPr>
          <p:cNvSpPr>
            <a:spLocks noGrp="1"/>
          </p:cNvSpPr>
          <p:nvPr>
            <p:ph type="body" sz="quarter" idx="64" hasCustomPrompt="1"/>
          </p:nvPr>
        </p:nvSpPr>
        <p:spPr>
          <a:xfrm>
            <a:off x="8632620" y="2630593"/>
            <a:ext cx="1463040" cy="224670"/>
          </a:xfrm>
        </p:spPr>
        <p:txBody>
          <a:bodyPr anchor="t" anchorCtr="0">
            <a:noAutofit/>
          </a:bodyPr>
          <a:lstStyle>
            <a:lvl1pPr marL="0" indent="0" algn="ctr">
              <a:buNone/>
              <a:defRPr sz="800">
                <a:solidFill>
                  <a:schemeClr val="tx1">
                    <a:lumMod val="75000"/>
                    <a:lumOff val="25000"/>
                  </a:schemeClr>
                </a:solidFill>
              </a:defRPr>
            </a:lvl1pPr>
          </a:lstStyle>
          <a:p>
            <a:pPr lvl="0"/>
            <a:r>
              <a:rPr lang="en-US" dirty="0"/>
              <a:t>Month, Year</a:t>
            </a:r>
            <a:endParaRPr lang="en-ZA" dirty="0"/>
          </a:p>
        </p:txBody>
      </p:sp>
      <p:sp>
        <p:nvSpPr>
          <p:cNvPr id="9" name="Text Placeholder 10">
            <a:extLst>
              <a:ext uri="{FF2B5EF4-FFF2-40B4-BE49-F238E27FC236}">
                <a16:creationId xmlns:a16="http://schemas.microsoft.com/office/drawing/2014/main" id="{7811C96E-0DEE-4C3C-914D-3D8E37D685D8}"/>
              </a:ext>
            </a:extLst>
          </p:cNvPr>
          <p:cNvSpPr>
            <a:spLocks noGrp="1"/>
          </p:cNvSpPr>
          <p:nvPr>
            <p:ph type="body" sz="quarter" idx="33" hasCustomPrompt="1"/>
          </p:nvPr>
        </p:nvSpPr>
        <p:spPr>
          <a:xfrm>
            <a:off x="914399" y="3354712"/>
            <a:ext cx="731520" cy="457200"/>
          </a:xfrm>
        </p:spPr>
        <p:txBody>
          <a:bodyPr anchor="ctr"/>
          <a:lstStyle>
            <a:lvl1pPr marL="0" indent="0" algn="ctr">
              <a:buNone/>
              <a:defRPr sz="1400" b="1">
                <a:solidFill>
                  <a:schemeClr val="tx2"/>
                </a:solidFill>
                <a:latin typeface="+mj-lt"/>
              </a:defRPr>
            </a:lvl1pPr>
          </a:lstStyle>
          <a:p>
            <a:pPr lvl="0"/>
            <a:r>
              <a:rPr lang="en-US" dirty="0"/>
              <a:t>Year</a:t>
            </a:r>
            <a:endParaRPr lang="en-ZA" dirty="0"/>
          </a:p>
        </p:txBody>
      </p:sp>
      <p:sp>
        <p:nvSpPr>
          <p:cNvPr id="10" name="Text Placeholder 10">
            <a:extLst>
              <a:ext uri="{FF2B5EF4-FFF2-40B4-BE49-F238E27FC236}">
                <a16:creationId xmlns:a16="http://schemas.microsoft.com/office/drawing/2014/main" id="{401495E4-6A47-4169-8AF4-736F7CF55C37}"/>
              </a:ext>
            </a:extLst>
          </p:cNvPr>
          <p:cNvSpPr>
            <a:spLocks noGrp="1"/>
          </p:cNvSpPr>
          <p:nvPr>
            <p:ph type="body" sz="quarter" idx="34" hasCustomPrompt="1"/>
          </p:nvPr>
        </p:nvSpPr>
        <p:spPr>
          <a:xfrm>
            <a:off x="1965960"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11" name="Text Placeholder 10">
            <a:extLst>
              <a:ext uri="{FF2B5EF4-FFF2-40B4-BE49-F238E27FC236}">
                <a16:creationId xmlns:a16="http://schemas.microsoft.com/office/drawing/2014/main" id="{4A350147-917D-4020-B9C3-CE41143A103A}"/>
              </a:ext>
            </a:extLst>
          </p:cNvPr>
          <p:cNvSpPr>
            <a:spLocks noGrp="1"/>
          </p:cNvSpPr>
          <p:nvPr>
            <p:ph type="body" sz="quarter" idx="35" hasCustomPrompt="1"/>
          </p:nvPr>
        </p:nvSpPr>
        <p:spPr>
          <a:xfrm>
            <a:off x="2753880"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12" name="Text Placeholder 10">
            <a:extLst>
              <a:ext uri="{FF2B5EF4-FFF2-40B4-BE49-F238E27FC236}">
                <a16:creationId xmlns:a16="http://schemas.microsoft.com/office/drawing/2014/main" id="{595A6F9E-88A2-46C6-B4B4-642D65C42C1E}"/>
              </a:ext>
            </a:extLst>
          </p:cNvPr>
          <p:cNvSpPr>
            <a:spLocks noGrp="1"/>
          </p:cNvSpPr>
          <p:nvPr>
            <p:ph type="body" sz="quarter" idx="36" hasCustomPrompt="1"/>
          </p:nvPr>
        </p:nvSpPr>
        <p:spPr>
          <a:xfrm>
            <a:off x="3541800"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13" name="Text Placeholder 10">
            <a:extLst>
              <a:ext uri="{FF2B5EF4-FFF2-40B4-BE49-F238E27FC236}">
                <a16:creationId xmlns:a16="http://schemas.microsoft.com/office/drawing/2014/main" id="{11C0F1C3-D7E3-418A-8706-CD257C1F5B6A}"/>
              </a:ext>
            </a:extLst>
          </p:cNvPr>
          <p:cNvSpPr>
            <a:spLocks noGrp="1"/>
          </p:cNvSpPr>
          <p:nvPr>
            <p:ph type="body" sz="quarter" idx="37" hasCustomPrompt="1"/>
          </p:nvPr>
        </p:nvSpPr>
        <p:spPr>
          <a:xfrm>
            <a:off x="4329720"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15" name="Text Placeholder 10">
            <a:extLst>
              <a:ext uri="{FF2B5EF4-FFF2-40B4-BE49-F238E27FC236}">
                <a16:creationId xmlns:a16="http://schemas.microsoft.com/office/drawing/2014/main" id="{8715823E-52F8-49ED-9EC8-E99ED0915BDD}"/>
              </a:ext>
            </a:extLst>
          </p:cNvPr>
          <p:cNvSpPr>
            <a:spLocks noGrp="1"/>
          </p:cNvSpPr>
          <p:nvPr>
            <p:ph type="body" sz="quarter" idx="39" hasCustomPrompt="1"/>
          </p:nvPr>
        </p:nvSpPr>
        <p:spPr>
          <a:xfrm>
            <a:off x="5117640"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16" name="Text Placeholder 10">
            <a:extLst>
              <a:ext uri="{FF2B5EF4-FFF2-40B4-BE49-F238E27FC236}">
                <a16:creationId xmlns:a16="http://schemas.microsoft.com/office/drawing/2014/main" id="{7DF700D5-2F9B-4B15-92CF-1052851D5E1B}"/>
              </a:ext>
            </a:extLst>
          </p:cNvPr>
          <p:cNvSpPr>
            <a:spLocks noGrp="1"/>
          </p:cNvSpPr>
          <p:nvPr>
            <p:ph type="body" sz="quarter" idx="40" hasCustomPrompt="1"/>
          </p:nvPr>
        </p:nvSpPr>
        <p:spPr>
          <a:xfrm>
            <a:off x="5905560"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17" name="Text Placeholder 10">
            <a:extLst>
              <a:ext uri="{FF2B5EF4-FFF2-40B4-BE49-F238E27FC236}">
                <a16:creationId xmlns:a16="http://schemas.microsoft.com/office/drawing/2014/main" id="{BB40768A-A2DB-44AA-89F5-071BCE4D9F91}"/>
              </a:ext>
            </a:extLst>
          </p:cNvPr>
          <p:cNvSpPr>
            <a:spLocks noGrp="1"/>
          </p:cNvSpPr>
          <p:nvPr>
            <p:ph type="body" sz="quarter" idx="41" hasCustomPrompt="1"/>
          </p:nvPr>
        </p:nvSpPr>
        <p:spPr>
          <a:xfrm>
            <a:off x="6693480"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19" name="Text Placeholder 10">
            <a:extLst>
              <a:ext uri="{FF2B5EF4-FFF2-40B4-BE49-F238E27FC236}">
                <a16:creationId xmlns:a16="http://schemas.microsoft.com/office/drawing/2014/main" id="{105B8381-43DD-41A0-A705-D1255AC449AE}"/>
              </a:ext>
            </a:extLst>
          </p:cNvPr>
          <p:cNvSpPr>
            <a:spLocks noGrp="1"/>
          </p:cNvSpPr>
          <p:nvPr>
            <p:ph type="body" sz="quarter" idx="43" hasCustomPrompt="1"/>
          </p:nvPr>
        </p:nvSpPr>
        <p:spPr>
          <a:xfrm>
            <a:off x="7481400"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20" name="Text Placeholder 10">
            <a:extLst>
              <a:ext uri="{FF2B5EF4-FFF2-40B4-BE49-F238E27FC236}">
                <a16:creationId xmlns:a16="http://schemas.microsoft.com/office/drawing/2014/main" id="{C178CB7C-93FB-40C1-9170-B99EF8EE9E8F}"/>
              </a:ext>
            </a:extLst>
          </p:cNvPr>
          <p:cNvSpPr>
            <a:spLocks noGrp="1"/>
          </p:cNvSpPr>
          <p:nvPr>
            <p:ph type="body" sz="quarter" idx="44" hasCustomPrompt="1"/>
          </p:nvPr>
        </p:nvSpPr>
        <p:spPr>
          <a:xfrm>
            <a:off x="8269320"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18" name="Text Placeholder 10">
            <a:extLst>
              <a:ext uri="{FF2B5EF4-FFF2-40B4-BE49-F238E27FC236}">
                <a16:creationId xmlns:a16="http://schemas.microsoft.com/office/drawing/2014/main" id="{16D07EB6-011E-4F65-9F28-20CAB54640E8}"/>
              </a:ext>
            </a:extLst>
          </p:cNvPr>
          <p:cNvSpPr>
            <a:spLocks noGrp="1"/>
          </p:cNvSpPr>
          <p:nvPr>
            <p:ph type="body" sz="quarter" idx="42" hasCustomPrompt="1"/>
          </p:nvPr>
        </p:nvSpPr>
        <p:spPr>
          <a:xfrm>
            <a:off x="9057240"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21" name="Text Placeholder 10">
            <a:extLst>
              <a:ext uri="{FF2B5EF4-FFF2-40B4-BE49-F238E27FC236}">
                <a16:creationId xmlns:a16="http://schemas.microsoft.com/office/drawing/2014/main" id="{A2B65EAF-1F60-417C-B138-F72EFEBF6D81}"/>
              </a:ext>
            </a:extLst>
          </p:cNvPr>
          <p:cNvSpPr>
            <a:spLocks noGrp="1"/>
          </p:cNvSpPr>
          <p:nvPr>
            <p:ph type="body" sz="quarter" idx="45" hasCustomPrompt="1"/>
          </p:nvPr>
        </p:nvSpPr>
        <p:spPr>
          <a:xfrm>
            <a:off x="9845160"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22" name="Text Placeholder 10">
            <a:extLst>
              <a:ext uri="{FF2B5EF4-FFF2-40B4-BE49-F238E27FC236}">
                <a16:creationId xmlns:a16="http://schemas.microsoft.com/office/drawing/2014/main" id="{76D120F4-A640-421C-B1F8-406158CFBC8E}"/>
              </a:ext>
            </a:extLst>
          </p:cNvPr>
          <p:cNvSpPr>
            <a:spLocks noGrp="1"/>
          </p:cNvSpPr>
          <p:nvPr>
            <p:ph type="body" sz="quarter" idx="46" hasCustomPrompt="1"/>
          </p:nvPr>
        </p:nvSpPr>
        <p:spPr>
          <a:xfrm>
            <a:off x="10633085" y="3502152"/>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14" name="Text Placeholder 10">
            <a:extLst>
              <a:ext uri="{FF2B5EF4-FFF2-40B4-BE49-F238E27FC236}">
                <a16:creationId xmlns:a16="http://schemas.microsoft.com/office/drawing/2014/main" id="{105D759B-EB6D-4560-B0B8-1F7EB7D1B841}"/>
              </a:ext>
            </a:extLst>
          </p:cNvPr>
          <p:cNvSpPr>
            <a:spLocks noGrp="1"/>
          </p:cNvSpPr>
          <p:nvPr>
            <p:ph type="body" sz="quarter" idx="38" hasCustomPrompt="1"/>
          </p:nvPr>
        </p:nvSpPr>
        <p:spPr>
          <a:xfrm>
            <a:off x="914400" y="4292468"/>
            <a:ext cx="731520" cy="457200"/>
          </a:xfrm>
        </p:spPr>
        <p:txBody>
          <a:bodyPr anchor="ctr"/>
          <a:lstStyle>
            <a:lvl1pPr marL="0" indent="0" algn="ctr">
              <a:buNone/>
              <a:defRPr sz="1400" b="1">
                <a:solidFill>
                  <a:schemeClr val="tx2"/>
                </a:solidFill>
                <a:latin typeface="+mj-lt"/>
              </a:defRPr>
            </a:lvl1pPr>
          </a:lstStyle>
          <a:p>
            <a:pPr lvl="0"/>
            <a:r>
              <a:rPr lang="en-US" dirty="0"/>
              <a:t>Year</a:t>
            </a:r>
            <a:endParaRPr lang="en-ZA" dirty="0"/>
          </a:p>
        </p:txBody>
      </p:sp>
      <p:sp>
        <p:nvSpPr>
          <p:cNvPr id="23" name="Text Placeholder 10">
            <a:extLst>
              <a:ext uri="{FF2B5EF4-FFF2-40B4-BE49-F238E27FC236}">
                <a16:creationId xmlns:a16="http://schemas.microsoft.com/office/drawing/2014/main" id="{BBD14391-1DC8-4D56-951F-25C5BDB3921C}"/>
              </a:ext>
            </a:extLst>
          </p:cNvPr>
          <p:cNvSpPr>
            <a:spLocks noGrp="1"/>
          </p:cNvSpPr>
          <p:nvPr>
            <p:ph type="body" sz="quarter" idx="47" hasCustomPrompt="1"/>
          </p:nvPr>
        </p:nvSpPr>
        <p:spPr>
          <a:xfrm>
            <a:off x="1969915"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24" name="Text Placeholder 10">
            <a:extLst>
              <a:ext uri="{FF2B5EF4-FFF2-40B4-BE49-F238E27FC236}">
                <a16:creationId xmlns:a16="http://schemas.microsoft.com/office/drawing/2014/main" id="{93FC04C9-D1DE-47BA-8D50-6D762B72B8FC}"/>
              </a:ext>
            </a:extLst>
          </p:cNvPr>
          <p:cNvSpPr>
            <a:spLocks noGrp="1"/>
          </p:cNvSpPr>
          <p:nvPr>
            <p:ph type="body" sz="quarter" idx="48" hasCustomPrompt="1"/>
          </p:nvPr>
        </p:nvSpPr>
        <p:spPr>
          <a:xfrm>
            <a:off x="2757602"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25" name="Text Placeholder 10">
            <a:extLst>
              <a:ext uri="{FF2B5EF4-FFF2-40B4-BE49-F238E27FC236}">
                <a16:creationId xmlns:a16="http://schemas.microsoft.com/office/drawing/2014/main" id="{B8FB174F-BC80-4817-90C7-42F90C7978E5}"/>
              </a:ext>
            </a:extLst>
          </p:cNvPr>
          <p:cNvSpPr>
            <a:spLocks noGrp="1"/>
          </p:cNvSpPr>
          <p:nvPr>
            <p:ph type="body" sz="quarter" idx="49" hasCustomPrompt="1"/>
          </p:nvPr>
        </p:nvSpPr>
        <p:spPr>
          <a:xfrm>
            <a:off x="3545289"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26" name="Text Placeholder 10">
            <a:extLst>
              <a:ext uri="{FF2B5EF4-FFF2-40B4-BE49-F238E27FC236}">
                <a16:creationId xmlns:a16="http://schemas.microsoft.com/office/drawing/2014/main" id="{E896FB65-5B08-4993-8523-822688BB2A9B}"/>
              </a:ext>
            </a:extLst>
          </p:cNvPr>
          <p:cNvSpPr>
            <a:spLocks noGrp="1"/>
          </p:cNvSpPr>
          <p:nvPr>
            <p:ph type="body" sz="quarter" idx="50" hasCustomPrompt="1"/>
          </p:nvPr>
        </p:nvSpPr>
        <p:spPr>
          <a:xfrm>
            <a:off x="4332976"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27" name="Text Placeholder 10">
            <a:extLst>
              <a:ext uri="{FF2B5EF4-FFF2-40B4-BE49-F238E27FC236}">
                <a16:creationId xmlns:a16="http://schemas.microsoft.com/office/drawing/2014/main" id="{DBAF247D-367F-4524-9E85-4B66631D5309}"/>
              </a:ext>
            </a:extLst>
          </p:cNvPr>
          <p:cNvSpPr>
            <a:spLocks noGrp="1"/>
          </p:cNvSpPr>
          <p:nvPr>
            <p:ph type="body" sz="quarter" idx="51" hasCustomPrompt="1"/>
          </p:nvPr>
        </p:nvSpPr>
        <p:spPr>
          <a:xfrm>
            <a:off x="5120663"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28" name="Text Placeholder 10">
            <a:extLst>
              <a:ext uri="{FF2B5EF4-FFF2-40B4-BE49-F238E27FC236}">
                <a16:creationId xmlns:a16="http://schemas.microsoft.com/office/drawing/2014/main" id="{4F9BFDEC-4D89-4C8E-A3D9-A6DF0297F780}"/>
              </a:ext>
            </a:extLst>
          </p:cNvPr>
          <p:cNvSpPr>
            <a:spLocks noGrp="1"/>
          </p:cNvSpPr>
          <p:nvPr>
            <p:ph type="body" sz="quarter" idx="52" hasCustomPrompt="1"/>
          </p:nvPr>
        </p:nvSpPr>
        <p:spPr>
          <a:xfrm>
            <a:off x="5908350"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29" name="Text Placeholder 10">
            <a:extLst>
              <a:ext uri="{FF2B5EF4-FFF2-40B4-BE49-F238E27FC236}">
                <a16:creationId xmlns:a16="http://schemas.microsoft.com/office/drawing/2014/main" id="{9C08EC58-18EC-4890-94D6-2422A6BBA8D5}"/>
              </a:ext>
            </a:extLst>
          </p:cNvPr>
          <p:cNvSpPr>
            <a:spLocks noGrp="1"/>
          </p:cNvSpPr>
          <p:nvPr>
            <p:ph type="body" sz="quarter" idx="53" hasCustomPrompt="1"/>
          </p:nvPr>
        </p:nvSpPr>
        <p:spPr>
          <a:xfrm>
            <a:off x="6696037"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31" name="Text Placeholder 10">
            <a:extLst>
              <a:ext uri="{FF2B5EF4-FFF2-40B4-BE49-F238E27FC236}">
                <a16:creationId xmlns:a16="http://schemas.microsoft.com/office/drawing/2014/main" id="{5F5960EF-7F51-41A0-9E73-D2F727AB3F0D}"/>
              </a:ext>
            </a:extLst>
          </p:cNvPr>
          <p:cNvSpPr>
            <a:spLocks noGrp="1"/>
          </p:cNvSpPr>
          <p:nvPr>
            <p:ph type="body" sz="quarter" idx="55" hasCustomPrompt="1"/>
          </p:nvPr>
        </p:nvSpPr>
        <p:spPr>
          <a:xfrm>
            <a:off x="7483724"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32" name="Text Placeholder 10">
            <a:extLst>
              <a:ext uri="{FF2B5EF4-FFF2-40B4-BE49-F238E27FC236}">
                <a16:creationId xmlns:a16="http://schemas.microsoft.com/office/drawing/2014/main" id="{9F81D711-9D82-42A4-8AB2-12D1F4490AAD}"/>
              </a:ext>
            </a:extLst>
          </p:cNvPr>
          <p:cNvSpPr>
            <a:spLocks noGrp="1"/>
          </p:cNvSpPr>
          <p:nvPr>
            <p:ph type="body" sz="quarter" idx="56" hasCustomPrompt="1"/>
          </p:nvPr>
        </p:nvSpPr>
        <p:spPr>
          <a:xfrm>
            <a:off x="8271411"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30" name="Text Placeholder 10">
            <a:extLst>
              <a:ext uri="{FF2B5EF4-FFF2-40B4-BE49-F238E27FC236}">
                <a16:creationId xmlns:a16="http://schemas.microsoft.com/office/drawing/2014/main" id="{D360A36A-7282-4045-B0DF-503E6A97BA47}"/>
              </a:ext>
            </a:extLst>
          </p:cNvPr>
          <p:cNvSpPr>
            <a:spLocks noGrp="1"/>
          </p:cNvSpPr>
          <p:nvPr>
            <p:ph type="body" sz="quarter" idx="54" hasCustomPrompt="1"/>
          </p:nvPr>
        </p:nvSpPr>
        <p:spPr>
          <a:xfrm>
            <a:off x="9059098"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33" name="Text Placeholder 10">
            <a:extLst>
              <a:ext uri="{FF2B5EF4-FFF2-40B4-BE49-F238E27FC236}">
                <a16:creationId xmlns:a16="http://schemas.microsoft.com/office/drawing/2014/main" id="{0A2E5DCC-5FCD-4396-9980-17ECD06BB370}"/>
              </a:ext>
            </a:extLst>
          </p:cNvPr>
          <p:cNvSpPr>
            <a:spLocks noGrp="1"/>
          </p:cNvSpPr>
          <p:nvPr>
            <p:ph type="body" sz="quarter" idx="57" hasCustomPrompt="1"/>
          </p:nvPr>
        </p:nvSpPr>
        <p:spPr>
          <a:xfrm>
            <a:off x="9846785"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34" name="Text Placeholder 10">
            <a:extLst>
              <a:ext uri="{FF2B5EF4-FFF2-40B4-BE49-F238E27FC236}">
                <a16:creationId xmlns:a16="http://schemas.microsoft.com/office/drawing/2014/main" id="{A3860367-6AF8-4009-AE8B-33DEE49D1773}"/>
              </a:ext>
            </a:extLst>
          </p:cNvPr>
          <p:cNvSpPr>
            <a:spLocks noGrp="1"/>
          </p:cNvSpPr>
          <p:nvPr>
            <p:ph type="body" sz="quarter" idx="58" hasCustomPrompt="1"/>
          </p:nvPr>
        </p:nvSpPr>
        <p:spPr>
          <a:xfrm>
            <a:off x="10634472" y="4425696"/>
            <a:ext cx="640080" cy="201776"/>
          </a:xfrm>
        </p:spPr>
        <p:txBody>
          <a:bodyPr>
            <a:noAutofit/>
          </a:bodyPr>
          <a:lstStyle>
            <a:lvl1pPr marL="0" indent="0" algn="ctr">
              <a:buNone/>
              <a:defRPr sz="1000">
                <a:solidFill>
                  <a:schemeClr val="tx2"/>
                </a:solidFill>
              </a:defRPr>
            </a:lvl1pPr>
          </a:lstStyle>
          <a:p>
            <a:pPr lvl="0"/>
            <a:r>
              <a:rPr lang="en-US" dirty="0"/>
              <a:t>MM</a:t>
            </a:r>
            <a:endParaRPr lang="en-ZA" dirty="0"/>
          </a:p>
        </p:txBody>
      </p:sp>
      <p:sp>
        <p:nvSpPr>
          <p:cNvPr id="37" name="Arrow: Right 36">
            <a:extLst>
              <a:ext uri="{FF2B5EF4-FFF2-40B4-BE49-F238E27FC236}">
                <a16:creationId xmlns:a16="http://schemas.microsoft.com/office/drawing/2014/main" id="{A21A7A3E-FAE9-412E-9085-C5396DD58558}"/>
              </a:ext>
              <a:ext uri="{C183D7F6-B498-43B3-948B-1728B52AA6E4}">
                <adec:decorative xmlns:adec="http://schemas.microsoft.com/office/drawing/2017/decorative" val="1"/>
              </a:ext>
            </a:extLst>
          </p:cNvPr>
          <p:cNvSpPr/>
          <p:nvPr userDrawn="1"/>
        </p:nvSpPr>
        <p:spPr>
          <a:xfrm>
            <a:off x="929640" y="3981445"/>
            <a:ext cx="10332720" cy="168656"/>
          </a:xfrm>
          <a:prstGeom prst="rightArrow">
            <a:avLst>
              <a:gd name="adj1" fmla="val 100000"/>
              <a:gd name="adj2" fmla="val 8593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chemeClr val="tx1">
                  <a:lumMod val="75000"/>
                  <a:lumOff val="25000"/>
                </a:schemeClr>
              </a:solidFill>
            </a:endParaRPr>
          </a:p>
        </p:txBody>
      </p:sp>
      <p:pic>
        <p:nvPicPr>
          <p:cNvPr id="4" name="Graphic 3">
            <a:extLst>
              <a:ext uri="{FF2B5EF4-FFF2-40B4-BE49-F238E27FC236}">
                <a16:creationId xmlns:a16="http://schemas.microsoft.com/office/drawing/2014/main" id="{53DC4F1A-B4E3-468C-B5D4-1171E63EFA17}"/>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0162032" y="1"/>
            <a:ext cx="2029968" cy="2029968"/>
          </a:xfrm>
          <a:prstGeom prst="rect">
            <a:avLst/>
          </a:prstGeom>
        </p:spPr>
      </p:pic>
      <p:cxnSp>
        <p:nvCxnSpPr>
          <p:cNvPr id="38" name="Straight Connector 37">
            <a:extLst>
              <a:ext uri="{FF2B5EF4-FFF2-40B4-BE49-F238E27FC236}">
                <a16:creationId xmlns:a16="http://schemas.microsoft.com/office/drawing/2014/main" id="{2DB417EF-A4F1-45A2-ACA0-5C82104244A7}"/>
              </a:ext>
              <a:ext uri="{C183D7F6-B498-43B3-948B-1728B52AA6E4}">
                <adec:decorative xmlns:adec="http://schemas.microsoft.com/office/drawing/2017/decorative" val="1"/>
              </a:ext>
            </a:extLst>
          </p:cNvPr>
          <p:cNvCxnSpPr>
            <a:cxnSpLocks/>
          </p:cNvCxnSpPr>
          <p:nvPr userDrawn="1"/>
        </p:nvCxnSpPr>
        <p:spPr>
          <a:xfrm>
            <a:off x="3044816" y="2697432"/>
            <a:ext cx="0" cy="731520"/>
          </a:xfrm>
          <a:prstGeom prst="line">
            <a:avLst/>
          </a:prstGeom>
          <a:ln>
            <a:solidFill>
              <a:schemeClr val="tx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E81057A-21E4-4E98-BFE7-5B870E5EAA41}"/>
              </a:ext>
              <a:ext uri="{C183D7F6-B498-43B3-948B-1728B52AA6E4}">
                <adec:decorative xmlns:adec="http://schemas.microsoft.com/office/drawing/2017/decorative" val="1"/>
              </a:ext>
            </a:extLst>
          </p:cNvPr>
          <p:cNvCxnSpPr>
            <a:cxnSpLocks/>
          </p:cNvCxnSpPr>
          <p:nvPr userDrawn="1"/>
        </p:nvCxnSpPr>
        <p:spPr>
          <a:xfrm>
            <a:off x="5423645" y="2697480"/>
            <a:ext cx="0" cy="733425"/>
          </a:xfrm>
          <a:prstGeom prst="line">
            <a:avLst/>
          </a:prstGeom>
          <a:ln>
            <a:solidFill>
              <a:schemeClr val="tx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E7D18C9-8D44-4323-B6BF-BF76C2381281}"/>
              </a:ext>
              <a:ext uri="{C183D7F6-B498-43B3-948B-1728B52AA6E4}">
                <adec:decorative xmlns:adec="http://schemas.microsoft.com/office/drawing/2017/decorative" val="1"/>
              </a:ext>
            </a:extLst>
          </p:cNvPr>
          <p:cNvCxnSpPr>
            <a:cxnSpLocks/>
          </p:cNvCxnSpPr>
          <p:nvPr userDrawn="1"/>
        </p:nvCxnSpPr>
        <p:spPr>
          <a:xfrm>
            <a:off x="9354996" y="2697480"/>
            <a:ext cx="0" cy="731520"/>
          </a:xfrm>
          <a:prstGeom prst="line">
            <a:avLst/>
          </a:prstGeom>
          <a:ln>
            <a:solidFill>
              <a:schemeClr val="tx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201D3F8-FF19-44BC-9EE7-6B58CD82BBD1}"/>
              </a:ext>
              <a:ext uri="{C183D7F6-B498-43B3-948B-1728B52AA6E4}">
                <adec:decorative xmlns:adec="http://schemas.microsoft.com/office/drawing/2017/decorative" val="1"/>
              </a:ext>
            </a:extLst>
          </p:cNvPr>
          <p:cNvCxnSpPr>
            <a:cxnSpLocks/>
          </p:cNvCxnSpPr>
          <p:nvPr userDrawn="1"/>
        </p:nvCxnSpPr>
        <p:spPr>
          <a:xfrm rot="10800000">
            <a:off x="3049258" y="4709160"/>
            <a:ext cx="0" cy="731520"/>
          </a:xfrm>
          <a:prstGeom prst="line">
            <a:avLst/>
          </a:prstGeom>
          <a:ln>
            <a:solidFill>
              <a:schemeClr val="tx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6ACB076-AF56-41FE-9380-E9AD0CF40394}"/>
              </a:ext>
              <a:ext uri="{C183D7F6-B498-43B3-948B-1728B52AA6E4}">
                <adec:decorative xmlns:adec="http://schemas.microsoft.com/office/drawing/2017/decorative" val="1"/>
              </a:ext>
            </a:extLst>
          </p:cNvPr>
          <p:cNvCxnSpPr>
            <a:cxnSpLocks/>
          </p:cNvCxnSpPr>
          <p:nvPr userDrawn="1"/>
        </p:nvCxnSpPr>
        <p:spPr>
          <a:xfrm rot="10800000">
            <a:off x="7014003" y="4709160"/>
            <a:ext cx="0" cy="731520"/>
          </a:xfrm>
          <a:prstGeom prst="line">
            <a:avLst/>
          </a:prstGeom>
          <a:ln>
            <a:solidFill>
              <a:schemeClr val="tx2"/>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401BD79D-A068-4E2B-A576-16599ECD33DF}"/>
              </a:ext>
              <a:ext uri="{C183D7F6-B498-43B3-948B-1728B52AA6E4}">
                <adec:decorative xmlns:adec="http://schemas.microsoft.com/office/drawing/2017/decorative" val="1"/>
              </a:ext>
            </a:extLst>
          </p:cNvPr>
          <p:cNvCxnSpPr>
            <a:cxnSpLocks/>
          </p:cNvCxnSpPr>
          <p:nvPr userDrawn="1"/>
        </p:nvCxnSpPr>
        <p:spPr>
          <a:xfrm rot="10800000">
            <a:off x="10949479" y="4709160"/>
            <a:ext cx="0" cy="731520"/>
          </a:xfrm>
          <a:prstGeom prst="line">
            <a:avLst/>
          </a:prstGeom>
          <a:ln>
            <a:solidFill>
              <a:schemeClr val="tx2"/>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3" name="Text Placeholder 3">
            <a:extLst>
              <a:ext uri="{FF2B5EF4-FFF2-40B4-BE49-F238E27FC236}">
                <a16:creationId xmlns:a16="http://schemas.microsoft.com/office/drawing/2014/main" id="{28F6AF7C-04EA-4C94-9ADB-02F18DEF5A67}"/>
              </a:ext>
            </a:extLst>
          </p:cNvPr>
          <p:cNvSpPr>
            <a:spLocks noGrp="1"/>
          </p:cNvSpPr>
          <p:nvPr>
            <p:ph type="body" sz="quarter" idx="65" hasCustomPrompt="1"/>
          </p:nvPr>
        </p:nvSpPr>
        <p:spPr>
          <a:xfrm>
            <a:off x="2302341" y="5269637"/>
            <a:ext cx="1554480" cy="561975"/>
          </a:xfrm>
          <a:solidFill>
            <a:schemeClr val="tx2"/>
          </a:solidFill>
          <a:ln>
            <a:noFill/>
          </a:ln>
        </p:spPr>
        <p:txBody>
          <a:bodyPr tIns="36000" anchor="t" anchorCtr="0">
            <a:normAutofit/>
          </a:bodyPr>
          <a:lstStyle>
            <a:lvl1pPr marL="0" indent="0" algn="ctr">
              <a:lnSpc>
                <a:spcPct val="150000"/>
              </a:lnSpc>
              <a:spcBef>
                <a:spcPts val="3600"/>
              </a:spcBef>
              <a:buNone/>
              <a:defRPr sz="1000">
                <a:solidFill>
                  <a:schemeClr val="tx1">
                    <a:lumMod val="75000"/>
                    <a:lumOff val="25000"/>
                  </a:schemeClr>
                </a:solidFill>
                <a:latin typeface="+mj-lt"/>
              </a:defRPr>
            </a:lvl1pPr>
          </a:lstStyle>
          <a:p>
            <a:pPr lvl="0"/>
            <a:r>
              <a:rPr lang="en-US" dirty="0"/>
              <a:t>Item Title</a:t>
            </a:r>
            <a:endParaRPr lang="en-ZA" dirty="0"/>
          </a:p>
        </p:txBody>
      </p:sp>
      <p:sp>
        <p:nvSpPr>
          <p:cNvPr id="64" name="Text Placeholder 36">
            <a:extLst>
              <a:ext uri="{FF2B5EF4-FFF2-40B4-BE49-F238E27FC236}">
                <a16:creationId xmlns:a16="http://schemas.microsoft.com/office/drawing/2014/main" id="{DBC1E942-B2AC-4A1B-A9BF-207F48444E69}"/>
              </a:ext>
            </a:extLst>
          </p:cNvPr>
          <p:cNvSpPr>
            <a:spLocks noGrp="1"/>
          </p:cNvSpPr>
          <p:nvPr>
            <p:ph type="body" sz="quarter" idx="66" hasCustomPrompt="1"/>
          </p:nvPr>
        </p:nvSpPr>
        <p:spPr>
          <a:xfrm>
            <a:off x="2357205" y="5580533"/>
            <a:ext cx="1463040" cy="224670"/>
          </a:xfrm>
        </p:spPr>
        <p:txBody>
          <a:bodyPr anchor="t" anchorCtr="0">
            <a:noAutofit/>
          </a:bodyPr>
          <a:lstStyle>
            <a:lvl1pPr marL="0" indent="0" algn="ctr">
              <a:buNone/>
              <a:defRPr sz="800">
                <a:solidFill>
                  <a:schemeClr val="tx1">
                    <a:lumMod val="75000"/>
                    <a:lumOff val="25000"/>
                  </a:schemeClr>
                </a:solidFill>
              </a:defRPr>
            </a:lvl1pPr>
          </a:lstStyle>
          <a:p>
            <a:pPr lvl="0"/>
            <a:r>
              <a:rPr lang="en-US" dirty="0"/>
              <a:t>Month, Year</a:t>
            </a:r>
            <a:endParaRPr lang="en-ZA" dirty="0"/>
          </a:p>
        </p:txBody>
      </p:sp>
      <p:sp>
        <p:nvSpPr>
          <p:cNvPr id="65" name="Text Placeholder 3">
            <a:extLst>
              <a:ext uri="{FF2B5EF4-FFF2-40B4-BE49-F238E27FC236}">
                <a16:creationId xmlns:a16="http://schemas.microsoft.com/office/drawing/2014/main" id="{236CF734-307C-46DF-9F1B-B7B348E8AFEC}"/>
              </a:ext>
            </a:extLst>
          </p:cNvPr>
          <p:cNvSpPr>
            <a:spLocks noGrp="1"/>
          </p:cNvSpPr>
          <p:nvPr>
            <p:ph type="body" sz="quarter" idx="67" hasCustomPrompt="1"/>
          </p:nvPr>
        </p:nvSpPr>
        <p:spPr>
          <a:xfrm>
            <a:off x="6222339" y="5272948"/>
            <a:ext cx="1554480" cy="561975"/>
          </a:xfrm>
          <a:solidFill>
            <a:schemeClr val="tx2"/>
          </a:solidFill>
          <a:ln>
            <a:noFill/>
          </a:ln>
        </p:spPr>
        <p:txBody>
          <a:bodyPr tIns="36000" anchor="t" anchorCtr="0">
            <a:normAutofit/>
          </a:bodyPr>
          <a:lstStyle>
            <a:lvl1pPr marL="0" indent="0" algn="ctr">
              <a:lnSpc>
                <a:spcPct val="150000"/>
              </a:lnSpc>
              <a:spcBef>
                <a:spcPts val="3600"/>
              </a:spcBef>
              <a:buNone/>
              <a:defRPr sz="1000">
                <a:solidFill>
                  <a:schemeClr val="tx1">
                    <a:lumMod val="75000"/>
                    <a:lumOff val="25000"/>
                  </a:schemeClr>
                </a:solidFill>
                <a:latin typeface="+mj-lt"/>
              </a:defRPr>
            </a:lvl1pPr>
          </a:lstStyle>
          <a:p>
            <a:pPr lvl="0"/>
            <a:r>
              <a:rPr lang="en-US" dirty="0"/>
              <a:t>Item Title</a:t>
            </a:r>
            <a:endParaRPr lang="en-ZA" dirty="0"/>
          </a:p>
        </p:txBody>
      </p:sp>
      <p:sp>
        <p:nvSpPr>
          <p:cNvPr id="66" name="Text Placeholder 36">
            <a:extLst>
              <a:ext uri="{FF2B5EF4-FFF2-40B4-BE49-F238E27FC236}">
                <a16:creationId xmlns:a16="http://schemas.microsoft.com/office/drawing/2014/main" id="{A797E2F6-E10E-4B32-8496-AC4E0B14B3F7}"/>
              </a:ext>
            </a:extLst>
          </p:cNvPr>
          <p:cNvSpPr>
            <a:spLocks noGrp="1"/>
          </p:cNvSpPr>
          <p:nvPr>
            <p:ph type="body" sz="quarter" idx="68" hasCustomPrompt="1"/>
          </p:nvPr>
        </p:nvSpPr>
        <p:spPr>
          <a:xfrm>
            <a:off x="6277203" y="5583844"/>
            <a:ext cx="1463040" cy="224670"/>
          </a:xfrm>
        </p:spPr>
        <p:txBody>
          <a:bodyPr anchor="t" anchorCtr="0">
            <a:noAutofit/>
          </a:bodyPr>
          <a:lstStyle>
            <a:lvl1pPr marL="0" indent="0" algn="ctr">
              <a:buNone/>
              <a:defRPr sz="800">
                <a:solidFill>
                  <a:schemeClr val="tx1">
                    <a:lumMod val="75000"/>
                    <a:lumOff val="25000"/>
                  </a:schemeClr>
                </a:solidFill>
              </a:defRPr>
            </a:lvl1pPr>
          </a:lstStyle>
          <a:p>
            <a:pPr lvl="0"/>
            <a:r>
              <a:rPr lang="en-US" dirty="0"/>
              <a:t>Month, Year</a:t>
            </a:r>
            <a:endParaRPr lang="en-ZA" dirty="0"/>
          </a:p>
        </p:txBody>
      </p:sp>
      <p:sp>
        <p:nvSpPr>
          <p:cNvPr id="67" name="Text Placeholder 3">
            <a:extLst>
              <a:ext uri="{FF2B5EF4-FFF2-40B4-BE49-F238E27FC236}">
                <a16:creationId xmlns:a16="http://schemas.microsoft.com/office/drawing/2014/main" id="{FE2C824F-3FEC-4436-8D89-71417F95C4CA}"/>
              </a:ext>
            </a:extLst>
          </p:cNvPr>
          <p:cNvSpPr>
            <a:spLocks noGrp="1"/>
          </p:cNvSpPr>
          <p:nvPr>
            <p:ph type="body" sz="quarter" idx="69" hasCustomPrompt="1"/>
          </p:nvPr>
        </p:nvSpPr>
        <p:spPr>
          <a:xfrm>
            <a:off x="10161393" y="5272948"/>
            <a:ext cx="1554480" cy="561975"/>
          </a:xfrm>
          <a:solidFill>
            <a:schemeClr val="tx2"/>
          </a:solidFill>
          <a:ln>
            <a:noFill/>
          </a:ln>
        </p:spPr>
        <p:txBody>
          <a:bodyPr tIns="36000" anchor="t" anchorCtr="0">
            <a:normAutofit/>
          </a:bodyPr>
          <a:lstStyle>
            <a:lvl1pPr marL="0" indent="0" algn="ctr">
              <a:lnSpc>
                <a:spcPct val="150000"/>
              </a:lnSpc>
              <a:spcBef>
                <a:spcPts val="3600"/>
              </a:spcBef>
              <a:buNone/>
              <a:defRPr sz="1000">
                <a:solidFill>
                  <a:schemeClr val="tx1">
                    <a:lumMod val="75000"/>
                    <a:lumOff val="25000"/>
                  </a:schemeClr>
                </a:solidFill>
                <a:latin typeface="+mj-lt"/>
              </a:defRPr>
            </a:lvl1pPr>
          </a:lstStyle>
          <a:p>
            <a:pPr lvl="0"/>
            <a:r>
              <a:rPr lang="en-US" dirty="0"/>
              <a:t>Item Title</a:t>
            </a:r>
            <a:endParaRPr lang="en-ZA" dirty="0"/>
          </a:p>
        </p:txBody>
      </p:sp>
      <p:sp>
        <p:nvSpPr>
          <p:cNvPr id="68" name="Text Placeholder 36">
            <a:extLst>
              <a:ext uri="{FF2B5EF4-FFF2-40B4-BE49-F238E27FC236}">
                <a16:creationId xmlns:a16="http://schemas.microsoft.com/office/drawing/2014/main" id="{A789A2A0-3ABC-41EA-A65B-C158812FD38D}"/>
              </a:ext>
            </a:extLst>
          </p:cNvPr>
          <p:cNvSpPr>
            <a:spLocks noGrp="1"/>
          </p:cNvSpPr>
          <p:nvPr>
            <p:ph type="body" sz="quarter" idx="70" hasCustomPrompt="1"/>
          </p:nvPr>
        </p:nvSpPr>
        <p:spPr>
          <a:xfrm>
            <a:off x="10216257" y="5583844"/>
            <a:ext cx="1463040" cy="224670"/>
          </a:xfrm>
        </p:spPr>
        <p:txBody>
          <a:bodyPr anchor="t" anchorCtr="0">
            <a:noAutofit/>
          </a:bodyPr>
          <a:lstStyle>
            <a:lvl1pPr marL="0" indent="0" algn="ctr">
              <a:buNone/>
              <a:defRPr sz="800">
                <a:solidFill>
                  <a:schemeClr val="tx1">
                    <a:lumMod val="75000"/>
                    <a:lumOff val="25000"/>
                  </a:schemeClr>
                </a:solidFill>
              </a:defRPr>
            </a:lvl1pPr>
          </a:lstStyle>
          <a:p>
            <a:pPr lvl="0"/>
            <a:r>
              <a:rPr lang="en-US" dirty="0"/>
              <a:t>Month, Year</a:t>
            </a:r>
            <a:endParaRPr lang="en-ZA" dirty="0"/>
          </a:p>
        </p:txBody>
      </p:sp>
      <p:sp>
        <p:nvSpPr>
          <p:cNvPr id="40" name="Date Placeholder 3">
            <a:extLst>
              <a:ext uri="{FF2B5EF4-FFF2-40B4-BE49-F238E27FC236}">
                <a16:creationId xmlns:a16="http://schemas.microsoft.com/office/drawing/2014/main" id="{F15C78F9-B77F-44BB-9DD3-7FD6042F4D4F}"/>
              </a:ext>
            </a:extLst>
          </p:cNvPr>
          <p:cNvSpPr>
            <a:spLocks noGrp="1"/>
          </p:cNvSpPr>
          <p:nvPr>
            <p:ph type="dt" sz="half" idx="10"/>
          </p:nvPr>
        </p:nvSpPr>
        <p:spPr>
          <a:xfrm>
            <a:off x="914400" y="6353175"/>
            <a:ext cx="1097280" cy="365125"/>
          </a:xfrm>
        </p:spPr>
        <p:txBody>
          <a:bodyPr/>
          <a:lstStyle>
            <a:lvl1pPr>
              <a:defRPr>
                <a:solidFill>
                  <a:schemeClr val="tx2"/>
                </a:solidFill>
              </a:defRPr>
            </a:lvl1pPr>
          </a:lstStyle>
          <a:p>
            <a:r>
              <a:rPr lang="en-US" dirty="0"/>
              <a:t>20XX</a:t>
            </a:r>
          </a:p>
        </p:txBody>
      </p:sp>
      <p:sp>
        <p:nvSpPr>
          <p:cNvPr id="41" name="Footer Placeholder 4">
            <a:extLst>
              <a:ext uri="{FF2B5EF4-FFF2-40B4-BE49-F238E27FC236}">
                <a16:creationId xmlns:a16="http://schemas.microsoft.com/office/drawing/2014/main" id="{7A2CE885-91AB-475D-937A-12B9D463D401}"/>
              </a:ext>
            </a:extLst>
          </p:cNvPr>
          <p:cNvSpPr>
            <a:spLocks noGrp="1"/>
          </p:cNvSpPr>
          <p:nvPr>
            <p:ph type="ftr" sz="quarter" idx="11"/>
          </p:nvPr>
        </p:nvSpPr>
        <p:spPr>
          <a:xfrm>
            <a:off x="5424487" y="6350000"/>
            <a:ext cx="2286000" cy="365125"/>
          </a:xfrm>
        </p:spPr>
        <p:txBody>
          <a:bodyPr/>
          <a:lstStyle>
            <a:lvl1pPr>
              <a:defRPr>
                <a:solidFill>
                  <a:schemeClr val="tx2"/>
                </a:solidFill>
              </a:defRPr>
            </a:lvl1pPr>
          </a:lstStyle>
          <a:p>
            <a:r>
              <a:rPr lang="en-US" dirty="0"/>
              <a:t>Pitch deck title</a:t>
            </a:r>
          </a:p>
        </p:txBody>
      </p:sp>
      <p:sp>
        <p:nvSpPr>
          <p:cNvPr id="42" name="Slide Number Placeholder 5">
            <a:extLst>
              <a:ext uri="{FF2B5EF4-FFF2-40B4-BE49-F238E27FC236}">
                <a16:creationId xmlns:a16="http://schemas.microsoft.com/office/drawing/2014/main" id="{AF0A068C-26D9-4FC8-AD91-8B62AA304C4A}"/>
              </a:ext>
            </a:extLst>
          </p:cNvPr>
          <p:cNvSpPr>
            <a:spLocks noGrp="1"/>
          </p:cNvSpPr>
          <p:nvPr>
            <p:ph type="sldNum" sz="quarter" idx="12"/>
          </p:nvPr>
        </p:nvSpPr>
        <p:spPr>
          <a:xfrm>
            <a:off x="11123295" y="6356350"/>
            <a:ext cx="457200" cy="365125"/>
          </a:xfrm>
        </p:spPr>
        <p:txBody>
          <a:bodyPr/>
          <a:lstStyle>
            <a:lvl1pPr>
              <a:defRPr>
                <a:solidFill>
                  <a:schemeClr val="tx2"/>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565061128"/>
      </p:ext>
    </p:extLst>
  </p:cSld>
  <p:clrMapOvr>
    <a:masterClrMapping/>
  </p:clrMapOvr>
  <p:extLst>
    <p:ext uri="{DCECCB84-F9BA-43D5-87BE-67443E8EF086}">
      <p15:sldGuideLst xmlns:p15="http://schemas.microsoft.com/office/powerpoint/2012/main">
        <p15:guide id="1" orient="horz" pos="230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14400" y="896112"/>
            <a:ext cx="10515600" cy="1325563"/>
          </a:xfrm>
        </p:spPr>
        <p:txBody>
          <a:bodyPr anchor="t" anchorCtr="0"/>
          <a:lstStyle>
            <a:lvl1pPr>
              <a:defRPr cap="all" baseline="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p:nvPr>
        </p:nvSpPr>
        <p:spPr>
          <a:xfrm>
            <a:off x="1021080" y="1825625"/>
            <a:ext cx="10515600" cy="4351338"/>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23">
            <a:extLst>
              <a:ext uri="{FF2B5EF4-FFF2-40B4-BE49-F238E27FC236}">
                <a16:creationId xmlns:a16="http://schemas.microsoft.com/office/drawing/2014/main" id="{AB92D86A-5036-415A-B056-A55CB2E0C2C9}"/>
              </a:ext>
            </a:extLst>
          </p:cNvPr>
          <p:cNvSpPr/>
          <p:nvPr userDrawn="1"/>
        </p:nvSpPr>
        <p:spPr>
          <a:xfrm rot="10800000">
            <a:off x="11177016" y="0"/>
            <a:ext cx="1014984" cy="1014984"/>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ate Placeholder 3">
            <a:extLst>
              <a:ext uri="{FF2B5EF4-FFF2-40B4-BE49-F238E27FC236}">
                <a16:creationId xmlns:a16="http://schemas.microsoft.com/office/drawing/2014/main" id="{0C761AA1-7048-41AE-AA8B-1FD077C849B2}"/>
              </a:ext>
            </a:extLst>
          </p:cNvPr>
          <p:cNvSpPr>
            <a:spLocks noGrp="1"/>
          </p:cNvSpPr>
          <p:nvPr>
            <p:ph type="dt" sz="half" idx="10"/>
          </p:nvPr>
        </p:nvSpPr>
        <p:spPr>
          <a:xfrm>
            <a:off x="914400" y="6353175"/>
            <a:ext cx="1097280" cy="365125"/>
          </a:xfrm>
        </p:spPr>
        <p:txBody>
          <a:bodyPr/>
          <a:lstStyle>
            <a:lvl1pPr>
              <a:defRPr>
                <a:solidFill>
                  <a:schemeClr val="tx1">
                    <a:lumMod val="75000"/>
                    <a:lumOff val="25000"/>
                  </a:schemeClr>
                </a:solidFill>
              </a:defRPr>
            </a:lvl1pPr>
          </a:lstStyle>
          <a:p>
            <a:r>
              <a:rPr lang="en-US" dirty="0"/>
              <a:t>20XX</a:t>
            </a:r>
          </a:p>
        </p:txBody>
      </p:sp>
      <p:sp>
        <p:nvSpPr>
          <p:cNvPr id="12" name="Footer Placeholder 4">
            <a:extLst>
              <a:ext uri="{FF2B5EF4-FFF2-40B4-BE49-F238E27FC236}">
                <a16:creationId xmlns:a16="http://schemas.microsoft.com/office/drawing/2014/main" id="{36439D65-6A92-4B4C-8307-6CB811F976A3}"/>
              </a:ext>
            </a:extLst>
          </p:cNvPr>
          <p:cNvSpPr>
            <a:spLocks noGrp="1"/>
          </p:cNvSpPr>
          <p:nvPr>
            <p:ph type="ftr" sz="quarter" idx="11"/>
          </p:nvPr>
        </p:nvSpPr>
        <p:spPr>
          <a:xfrm>
            <a:off x="5424488" y="6350000"/>
            <a:ext cx="2286000" cy="365125"/>
          </a:xfrm>
        </p:spPr>
        <p:txBody>
          <a:bodyPr/>
          <a:lstStyle>
            <a:lvl1pPr>
              <a:defRPr>
                <a:solidFill>
                  <a:schemeClr val="tx1">
                    <a:lumMod val="75000"/>
                    <a:lumOff val="25000"/>
                  </a:schemeClr>
                </a:solidFill>
              </a:defRPr>
            </a:lvl1pPr>
          </a:lstStyle>
          <a:p>
            <a:r>
              <a:rPr lang="en-US" dirty="0"/>
              <a:t>Pitch deck title</a:t>
            </a:r>
          </a:p>
        </p:txBody>
      </p:sp>
      <p:sp>
        <p:nvSpPr>
          <p:cNvPr id="13" name="Slide Number Placeholder 5">
            <a:extLst>
              <a:ext uri="{FF2B5EF4-FFF2-40B4-BE49-F238E27FC236}">
                <a16:creationId xmlns:a16="http://schemas.microsoft.com/office/drawing/2014/main" id="{2AB85375-9E39-4BEF-908C-531D02526826}"/>
              </a:ext>
            </a:extLst>
          </p:cNvPr>
          <p:cNvSpPr>
            <a:spLocks noGrp="1"/>
          </p:cNvSpPr>
          <p:nvPr>
            <p:ph type="sldNum" sz="quarter" idx="12"/>
          </p:nvPr>
        </p:nvSpPr>
        <p:spPr>
          <a:xfrm>
            <a:off x="11123295" y="6356350"/>
            <a:ext cx="457200" cy="365125"/>
          </a:xfrm>
        </p:spPr>
        <p:txBody>
          <a:bodyPr/>
          <a:lstStyle>
            <a:lvl1pPr>
              <a:defRPr>
                <a:solidFill>
                  <a:schemeClr val="tx1">
                    <a:lumMod val="75000"/>
                    <a:lumOff val="2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5237480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 4 up">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8C642-49FB-4E16-A3A0-B2ACBEABFFD6}"/>
              </a:ext>
            </a:extLst>
          </p:cNvPr>
          <p:cNvSpPr>
            <a:spLocks noGrp="1"/>
          </p:cNvSpPr>
          <p:nvPr>
            <p:ph type="title" hasCustomPrompt="1"/>
          </p:nvPr>
        </p:nvSpPr>
        <p:spPr>
          <a:xfrm>
            <a:off x="914400" y="896112"/>
            <a:ext cx="10363200" cy="1325880"/>
          </a:xfrm>
        </p:spPr>
        <p:txBody>
          <a:bodyPr anchor="t" anchorCtr="0"/>
          <a:lstStyle>
            <a:lvl1pPr>
              <a:defRPr cap="all" baseline="0">
                <a:solidFill>
                  <a:schemeClr val="tx2"/>
                </a:solidFill>
              </a:defRPr>
            </a:lvl1pPr>
          </a:lstStyle>
          <a:p>
            <a:r>
              <a:rPr lang="en-US" dirty="0"/>
              <a:t>CLICK TO ADD TITLE</a:t>
            </a:r>
          </a:p>
        </p:txBody>
      </p:sp>
      <p:sp>
        <p:nvSpPr>
          <p:cNvPr id="9" name="Picture Placeholder 8">
            <a:extLst>
              <a:ext uri="{FF2B5EF4-FFF2-40B4-BE49-F238E27FC236}">
                <a16:creationId xmlns:a16="http://schemas.microsoft.com/office/drawing/2014/main" id="{AA40526D-DB50-43D0-90D5-E6FB281419DB}"/>
              </a:ext>
            </a:extLst>
          </p:cNvPr>
          <p:cNvSpPr>
            <a:spLocks noGrp="1"/>
          </p:cNvSpPr>
          <p:nvPr>
            <p:ph type="pic" sz="quarter" idx="13"/>
          </p:nvPr>
        </p:nvSpPr>
        <p:spPr>
          <a:xfrm>
            <a:off x="914400" y="1993392"/>
            <a:ext cx="2286000" cy="2286000"/>
          </a:xfrm>
          <a:solidFill>
            <a:schemeClr val="tx2">
              <a:lumMod val="90000"/>
            </a:schemeClr>
          </a:solidFill>
        </p:spPr>
        <p:txBody>
          <a:bodyPr/>
          <a:lstStyle/>
          <a:p>
            <a:r>
              <a:rPr lang="en-US"/>
              <a:t>Click icon to add picture</a:t>
            </a:r>
            <a:endParaRPr lang="en-US" dirty="0"/>
          </a:p>
        </p:txBody>
      </p:sp>
      <p:sp>
        <p:nvSpPr>
          <p:cNvPr id="11" name="Text Placeholder 10">
            <a:extLst>
              <a:ext uri="{FF2B5EF4-FFF2-40B4-BE49-F238E27FC236}">
                <a16:creationId xmlns:a16="http://schemas.microsoft.com/office/drawing/2014/main" id="{1FCCE554-7DC7-4A2A-BD55-8E86A3B4AD6D}"/>
              </a:ext>
            </a:extLst>
          </p:cNvPr>
          <p:cNvSpPr>
            <a:spLocks noGrp="1"/>
          </p:cNvSpPr>
          <p:nvPr>
            <p:ph type="body" sz="quarter" idx="14" hasCustomPrompt="1"/>
          </p:nvPr>
        </p:nvSpPr>
        <p:spPr>
          <a:xfrm>
            <a:off x="838200" y="4507992"/>
            <a:ext cx="2286000" cy="274320"/>
          </a:xfrm>
        </p:spPr>
        <p:txBody>
          <a:bodyPr>
            <a:noAutofit/>
          </a:bodyPr>
          <a:lstStyle>
            <a:lvl1pPr marL="0" indent="0">
              <a:buNone/>
              <a:defRPr sz="16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12" name="Text Placeholder 10">
            <a:extLst>
              <a:ext uri="{FF2B5EF4-FFF2-40B4-BE49-F238E27FC236}">
                <a16:creationId xmlns:a16="http://schemas.microsoft.com/office/drawing/2014/main" id="{4C379AB9-816A-48B0-8040-51C116DF5D57}"/>
              </a:ext>
            </a:extLst>
          </p:cNvPr>
          <p:cNvSpPr>
            <a:spLocks noGrp="1"/>
          </p:cNvSpPr>
          <p:nvPr>
            <p:ph type="body" sz="quarter" idx="15" hasCustomPrompt="1"/>
          </p:nvPr>
        </p:nvSpPr>
        <p:spPr>
          <a:xfrm>
            <a:off x="838200" y="4837176"/>
            <a:ext cx="2286000" cy="457200"/>
          </a:xfrm>
        </p:spPr>
        <p:txBody>
          <a:bodyPr>
            <a:noAutofit/>
          </a:bodyPr>
          <a:lstStyle>
            <a:lvl1pPr marL="0" indent="0">
              <a:buNone/>
              <a:defRPr sz="12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sp>
        <p:nvSpPr>
          <p:cNvPr id="13" name="Picture Placeholder 8">
            <a:extLst>
              <a:ext uri="{FF2B5EF4-FFF2-40B4-BE49-F238E27FC236}">
                <a16:creationId xmlns:a16="http://schemas.microsoft.com/office/drawing/2014/main" id="{EB148D33-9D3D-4F09-AD3D-5478787F73F8}"/>
              </a:ext>
            </a:extLst>
          </p:cNvPr>
          <p:cNvSpPr>
            <a:spLocks noGrp="1"/>
          </p:cNvSpPr>
          <p:nvPr>
            <p:ph type="pic" sz="quarter" idx="16"/>
          </p:nvPr>
        </p:nvSpPr>
        <p:spPr>
          <a:xfrm>
            <a:off x="3610808" y="1993392"/>
            <a:ext cx="2286000" cy="2286000"/>
          </a:xfrm>
          <a:solidFill>
            <a:schemeClr val="tx2">
              <a:lumMod val="90000"/>
            </a:schemeClr>
          </a:solidFill>
        </p:spPr>
        <p:txBody>
          <a:bodyPr/>
          <a:lstStyle/>
          <a:p>
            <a:r>
              <a:rPr lang="en-US"/>
              <a:t>Click icon to add picture</a:t>
            </a:r>
            <a:endParaRPr lang="en-US" dirty="0"/>
          </a:p>
        </p:txBody>
      </p:sp>
      <p:sp>
        <p:nvSpPr>
          <p:cNvPr id="14" name="Text Placeholder 10">
            <a:extLst>
              <a:ext uri="{FF2B5EF4-FFF2-40B4-BE49-F238E27FC236}">
                <a16:creationId xmlns:a16="http://schemas.microsoft.com/office/drawing/2014/main" id="{41C6DB7F-D21E-454A-8816-7C20215E176C}"/>
              </a:ext>
            </a:extLst>
          </p:cNvPr>
          <p:cNvSpPr>
            <a:spLocks noGrp="1"/>
          </p:cNvSpPr>
          <p:nvPr>
            <p:ph type="body" sz="quarter" idx="17" hasCustomPrompt="1"/>
          </p:nvPr>
        </p:nvSpPr>
        <p:spPr>
          <a:xfrm>
            <a:off x="3535680" y="4511617"/>
            <a:ext cx="2286000" cy="274320"/>
          </a:xfrm>
        </p:spPr>
        <p:txBody>
          <a:bodyPr>
            <a:noAutofit/>
          </a:bodyPr>
          <a:lstStyle>
            <a:lvl1pPr marL="0" indent="0">
              <a:buNone/>
              <a:defRPr sz="16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15" name="Text Placeholder 10">
            <a:extLst>
              <a:ext uri="{FF2B5EF4-FFF2-40B4-BE49-F238E27FC236}">
                <a16:creationId xmlns:a16="http://schemas.microsoft.com/office/drawing/2014/main" id="{D0C4D301-6FD0-45BF-8011-A4984ED664E0}"/>
              </a:ext>
            </a:extLst>
          </p:cNvPr>
          <p:cNvSpPr>
            <a:spLocks noGrp="1"/>
          </p:cNvSpPr>
          <p:nvPr>
            <p:ph type="body" sz="quarter" idx="18" hasCustomPrompt="1"/>
          </p:nvPr>
        </p:nvSpPr>
        <p:spPr>
          <a:xfrm>
            <a:off x="3535680" y="4839223"/>
            <a:ext cx="2286000" cy="457200"/>
          </a:xfrm>
        </p:spPr>
        <p:txBody>
          <a:bodyPr>
            <a:noAutofit/>
          </a:bodyPr>
          <a:lstStyle>
            <a:lvl1pPr marL="0" indent="0">
              <a:buNone/>
              <a:defRPr sz="12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sp>
        <p:nvSpPr>
          <p:cNvPr id="19" name="Picture Placeholder 8">
            <a:extLst>
              <a:ext uri="{FF2B5EF4-FFF2-40B4-BE49-F238E27FC236}">
                <a16:creationId xmlns:a16="http://schemas.microsoft.com/office/drawing/2014/main" id="{CB5FD37A-EE86-444D-9C60-101D10C1C6A3}"/>
              </a:ext>
            </a:extLst>
          </p:cNvPr>
          <p:cNvSpPr>
            <a:spLocks noGrp="1"/>
          </p:cNvSpPr>
          <p:nvPr>
            <p:ph type="pic" sz="quarter" idx="22"/>
          </p:nvPr>
        </p:nvSpPr>
        <p:spPr>
          <a:xfrm>
            <a:off x="6307216" y="1993392"/>
            <a:ext cx="2286000" cy="2286000"/>
          </a:xfrm>
          <a:solidFill>
            <a:schemeClr val="tx2">
              <a:lumMod val="90000"/>
            </a:schemeClr>
          </a:solidFill>
        </p:spPr>
        <p:txBody>
          <a:bodyPr/>
          <a:lstStyle/>
          <a:p>
            <a:r>
              <a:rPr lang="en-US"/>
              <a:t>Click icon to add picture</a:t>
            </a:r>
            <a:endParaRPr lang="en-US" dirty="0"/>
          </a:p>
        </p:txBody>
      </p:sp>
      <p:sp>
        <p:nvSpPr>
          <p:cNvPr id="20" name="Text Placeholder 10">
            <a:extLst>
              <a:ext uri="{FF2B5EF4-FFF2-40B4-BE49-F238E27FC236}">
                <a16:creationId xmlns:a16="http://schemas.microsoft.com/office/drawing/2014/main" id="{77DCE814-41FD-4D48-8120-139ED978660B}"/>
              </a:ext>
            </a:extLst>
          </p:cNvPr>
          <p:cNvSpPr>
            <a:spLocks noGrp="1"/>
          </p:cNvSpPr>
          <p:nvPr>
            <p:ph type="body" sz="quarter" idx="23" hasCustomPrompt="1"/>
          </p:nvPr>
        </p:nvSpPr>
        <p:spPr>
          <a:xfrm>
            <a:off x="6233160" y="4511617"/>
            <a:ext cx="2286000" cy="274320"/>
          </a:xfrm>
        </p:spPr>
        <p:txBody>
          <a:bodyPr>
            <a:noAutofit/>
          </a:bodyPr>
          <a:lstStyle>
            <a:lvl1pPr marL="0" indent="0">
              <a:buNone/>
              <a:defRPr sz="16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21" name="Text Placeholder 10">
            <a:extLst>
              <a:ext uri="{FF2B5EF4-FFF2-40B4-BE49-F238E27FC236}">
                <a16:creationId xmlns:a16="http://schemas.microsoft.com/office/drawing/2014/main" id="{142BD72F-73D4-46DC-B184-801565CDC961}"/>
              </a:ext>
            </a:extLst>
          </p:cNvPr>
          <p:cNvSpPr>
            <a:spLocks noGrp="1"/>
          </p:cNvSpPr>
          <p:nvPr>
            <p:ph type="body" sz="quarter" idx="24" hasCustomPrompt="1"/>
          </p:nvPr>
        </p:nvSpPr>
        <p:spPr>
          <a:xfrm>
            <a:off x="6233160" y="4839223"/>
            <a:ext cx="2286000" cy="457200"/>
          </a:xfrm>
        </p:spPr>
        <p:txBody>
          <a:bodyPr>
            <a:noAutofit/>
          </a:bodyPr>
          <a:lstStyle>
            <a:lvl1pPr marL="0" indent="0">
              <a:buNone/>
              <a:defRPr sz="12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sp>
        <p:nvSpPr>
          <p:cNvPr id="16" name="Picture Placeholder 8">
            <a:extLst>
              <a:ext uri="{FF2B5EF4-FFF2-40B4-BE49-F238E27FC236}">
                <a16:creationId xmlns:a16="http://schemas.microsoft.com/office/drawing/2014/main" id="{97508F04-3E2E-41F2-9326-8B0362A83AB8}"/>
              </a:ext>
            </a:extLst>
          </p:cNvPr>
          <p:cNvSpPr>
            <a:spLocks noGrp="1"/>
          </p:cNvSpPr>
          <p:nvPr>
            <p:ph type="pic" sz="quarter" idx="19"/>
          </p:nvPr>
        </p:nvSpPr>
        <p:spPr>
          <a:xfrm>
            <a:off x="9003624" y="1993392"/>
            <a:ext cx="2286000" cy="2286000"/>
          </a:xfrm>
          <a:solidFill>
            <a:schemeClr val="tx2">
              <a:lumMod val="90000"/>
            </a:schemeClr>
          </a:solidFill>
        </p:spPr>
        <p:txBody>
          <a:bodyPr/>
          <a:lstStyle/>
          <a:p>
            <a:r>
              <a:rPr lang="en-US"/>
              <a:t>Click icon to add picture</a:t>
            </a:r>
            <a:endParaRPr lang="en-US" dirty="0"/>
          </a:p>
        </p:txBody>
      </p:sp>
      <p:sp>
        <p:nvSpPr>
          <p:cNvPr id="17" name="Text Placeholder 10">
            <a:extLst>
              <a:ext uri="{FF2B5EF4-FFF2-40B4-BE49-F238E27FC236}">
                <a16:creationId xmlns:a16="http://schemas.microsoft.com/office/drawing/2014/main" id="{D5ACD767-F8EC-4D73-8CC0-DC4C23BBB2B2}"/>
              </a:ext>
            </a:extLst>
          </p:cNvPr>
          <p:cNvSpPr>
            <a:spLocks noGrp="1"/>
          </p:cNvSpPr>
          <p:nvPr>
            <p:ph type="body" sz="quarter" idx="20" hasCustomPrompt="1"/>
          </p:nvPr>
        </p:nvSpPr>
        <p:spPr>
          <a:xfrm>
            <a:off x="8927973" y="4507992"/>
            <a:ext cx="2286000" cy="274320"/>
          </a:xfrm>
        </p:spPr>
        <p:txBody>
          <a:bodyPr>
            <a:noAutofit/>
          </a:bodyPr>
          <a:lstStyle>
            <a:lvl1pPr marL="0" indent="0">
              <a:buNone/>
              <a:defRPr sz="16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18" name="Text Placeholder 10">
            <a:extLst>
              <a:ext uri="{FF2B5EF4-FFF2-40B4-BE49-F238E27FC236}">
                <a16:creationId xmlns:a16="http://schemas.microsoft.com/office/drawing/2014/main" id="{4736BB1A-851C-4D31-90C7-CDC5DBAEE1CE}"/>
              </a:ext>
            </a:extLst>
          </p:cNvPr>
          <p:cNvSpPr>
            <a:spLocks noGrp="1"/>
          </p:cNvSpPr>
          <p:nvPr>
            <p:ph type="body" sz="quarter" idx="21" hasCustomPrompt="1"/>
          </p:nvPr>
        </p:nvSpPr>
        <p:spPr>
          <a:xfrm>
            <a:off x="8927973" y="4837176"/>
            <a:ext cx="2286000" cy="457200"/>
          </a:xfrm>
        </p:spPr>
        <p:txBody>
          <a:bodyPr>
            <a:noAutofit/>
          </a:bodyPr>
          <a:lstStyle>
            <a:lvl1pPr marL="0" indent="0">
              <a:buNone/>
              <a:defRPr sz="12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pic>
        <p:nvPicPr>
          <p:cNvPr id="6" name="Graphic 5">
            <a:extLst>
              <a:ext uri="{FF2B5EF4-FFF2-40B4-BE49-F238E27FC236}">
                <a16:creationId xmlns:a16="http://schemas.microsoft.com/office/drawing/2014/main" id="{B2402DAC-DB2C-47BE-AE78-07846291BB8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0162032" y="1"/>
            <a:ext cx="2029968" cy="2029968"/>
          </a:xfrm>
          <a:prstGeom prst="rect">
            <a:avLst/>
          </a:prstGeom>
        </p:spPr>
      </p:pic>
      <p:sp>
        <p:nvSpPr>
          <p:cNvPr id="32" name="Date Placeholder 3">
            <a:extLst>
              <a:ext uri="{FF2B5EF4-FFF2-40B4-BE49-F238E27FC236}">
                <a16:creationId xmlns:a16="http://schemas.microsoft.com/office/drawing/2014/main" id="{B459F3AA-94CC-42D0-8666-6ACC47E3DE37}"/>
              </a:ext>
            </a:extLst>
          </p:cNvPr>
          <p:cNvSpPr>
            <a:spLocks noGrp="1"/>
          </p:cNvSpPr>
          <p:nvPr>
            <p:ph type="dt" sz="half" idx="10"/>
          </p:nvPr>
        </p:nvSpPr>
        <p:spPr>
          <a:xfrm>
            <a:off x="914400" y="6353175"/>
            <a:ext cx="1097280" cy="365125"/>
          </a:xfrm>
        </p:spPr>
        <p:txBody>
          <a:bodyPr/>
          <a:lstStyle>
            <a:lvl1pPr>
              <a:defRPr>
                <a:solidFill>
                  <a:schemeClr val="tx2"/>
                </a:solidFill>
              </a:defRPr>
            </a:lvl1pPr>
          </a:lstStyle>
          <a:p>
            <a:r>
              <a:rPr lang="en-US" dirty="0"/>
              <a:t>20XX</a:t>
            </a:r>
          </a:p>
        </p:txBody>
      </p:sp>
      <p:sp>
        <p:nvSpPr>
          <p:cNvPr id="33" name="Footer Placeholder 4">
            <a:extLst>
              <a:ext uri="{FF2B5EF4-FFF2-40B4-BE49-F238E27FC236}">
                <a16:creationId xmlns:a16="http://schemas.microsoft.com/office/drawing/2014/main" id="{FD28A03E-E672-4334-B8F0-0D3497967637}"/>
              </a:ext>
            </a:extLst>
          </p:cNvPr>
          <p:cNvSpPr>
            <a:spLocks noGrp="1"/>
          </p:cNvSpPr>
          <p:nvPr>
            <p:ph type="ftr" sz="quarter" idx="11"/>
          </p:nvPr>
        </p:nvSpPr>
        <p:spPr>
          <a:xfrm>
            <a:off x="5744527" y="6350000"/>
            <a:ext cx="2286000" cy="365125"/>
          </a:xfrm>
        </p:spPr>
        <p:txBody>
          <a:bodyPr/>
          <a:lstStyle>
            <a:lvl1pPr>
              <a:defRPr>
                <a:solidFill>
                  <a:schemeClr val="tx2"/>
                </a:solidFill>
              </a:defRPr>
            </a:lvl1pPr>
          </a:lstStyle>
          <a:p>
            <a:r>
              <a:rPr lang="en-US" dirty="0"/>
              <a:t>Pitch deck title</a:t>
            </a:r>
          </a:p>
        </p:txBody>
      </p:sp>
      <p:sp>
        <p:nvSpPr>
          <p:cNvPr id="46" name="Slide Number Placeholder 5">
            <a:extLst>
              <a:ext uri="{FF2B5EF4-FFF2-40B4-BE49-F238E27FC236}">
                <a16:creationId xmlns:a16="http://schemas.microsoft.com/office/drawing/2014/main" id="{985153C5-B300-4F05-832B-67E58EF5A308}"/>
              </a:ext>
            </a:extLst>
          </p:cNvPr>
          <p:cNvSpPr>
            <a:spLocks noGrp="1"/>
          </p:cNvSpPr>
          <p:nvPr>
            <p:ph type="sldNum" sz="quarter" idx="12"/>
          </p:nvPr>
        </p:nvSpPr>
        <p:spPr>
          <a:xfrm>
            <a:off x="11123295" y="6356350"/>
            <a:ext cx="457200" cy="365125"/>
          </a:xfrm>
        </p:spPr>
        <p:txBody>
          <a:bodyPr/>
          <a:lstStyle>
            <a:lvl1pPr>
              <a:defRPr>
                <a:solidFill>
                  <a:schemeClr val="tx2"/>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707115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 8 up">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8C642-49FB-4E16-A3A0-B2ACBEABFFD6}"/>
              </a:ext>
            </a:extLst>
          </p:cNvPr>
          <p:cNvSpPr>
            <a:spLocks noGrp="1"/>
          </p:cNvSpPr>
          <p:nvPr>
            <p:ph type="title" hasCustomPrompt="1"/>
          </p:nvPr>
        </p:nvSpPr>
        <p:spPr>
          <a:xfrm>
            <a:off x="914400" y="896112"/>
            <a:ext cx="10515600" cy="1325880"/>
          </a:xfrm>
        </p:spPr>
        <p:txBody>
          <a:bodyPr anchor="t" anchorCtr="0"/>
          <a:lstStyle>
            <a:lvl1pPr>
              <a:defRPr cap="all" baseline="0">
                <a:solidFill>
                  <a:schemeClr val="tx2"/>
                </a:solidFill>
              </a:defRPr>
            </a:lvl1pPr>
          </a:lstStyle>
          <a:p>
            <a:r>
              <a:rPr lang="en-US" dirty="0"/>
              <a:t>CLICK TO ADD TITLE</a:t>
            </a:r>
          </a:p>
        </p:txBody>
      </p:sp>
      <p:sp>
        <p:nvSpPr>
          <p:cNvPr id="9" name="Picture Placeholder 8">
            <a:extLst>
              <a:ext uri="{FF2B5EF4-FFF2-40B4-BE49-F238E27FC236}">
                <a16:creationId xmlns:a16="http://schemas.microsoft.com/office/drawing/2014/main" id="{AA40526D-DB50-43D0-90D5-E6FB281419DB}"/>
              </a:ext>
            </a:extLst>
          </p:cNvPr>
          <p:cNvSpPr>
            <a:spLocks noGrp="1"/>
          </p:cNvSpPr>
          <p:nvPr>
            <p:ph type="pic" sz="quarter" idx="13"/>
          </p:nvPr>
        </p:nvSpPr>
        <p:spPr>
          <a:xfrm>
            <a:off x="914400" y="1975104"/>
            <a:ext cx="2057400" cy="1371600"/>
          </a:xfrm>
          <a:solidFill>
            <a:schemeClr val="tx2">
              <a:lumMod val="90000"/>
            </a:schemeClr>
          </a:solidFill>
        </p:spPr>
        <p:txBody>
          <a:bodyPr/>
          <a:lstStyle/>
          <a:p>
            <a:r>
              <a:rPr lang="en-US"/>
              <a:t>Click icon to add picture</a:t>
            </a:r>
            <a:endParaRPr lang="en-US" dirty="0"/>
          </a:p>
        </p:txBody>
      </p:sp>
      <p:sp>
        <p:nvSpPr>
          <p:cNvPr id="11" name="Text Placeholder 10">
            <a:extLst>
              <a:ext uri="{FF2B5EF4-FFF2-40B4-BE49-F238E27FC236}">
                <a16:creationId xmlns:a16="http://schemas.microsoft.com/office/drawing/2014/main" id="{1FCCE554-7DC7-4A2A-BD55-8E86A3B4AD6D}"/>
              </a:ext>
            </a:extLst>
          </p:cNvPr>
          <p:cNvSpPr>
            <a:spLocks noGrp="1"/>
          </p:cNvSpPr>
          <p:nvPr>
            <p:ph type="body" sz="quarter" idx="14" hasCustomPrompt="1"/>
          </p:nvPr>
        </p:nvSpPr>
        <p:spPr>
          <a:xfrm>
            <a:off x="838200" y="3474720"/>
            <a:ext cx="2057400" cy="274320"/>
          </a:xfrm>
        </p:spPr>
        <p:txBody>
          <a:bodyPr>
            <a:noAutofit/>
          </a:bodyPr>
          <a:lstStyle>
            <a:lvl1pPr marL="0" indent="0">
              <a:buNone/>
              <a:defRPr sz="10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12" name="Text Placeholder 10">
            <a:extLst>
              <a:ext uri="{FF2B5EF4-FFF2-40B4-BE49-F238E27FC236}">
                <a16:creationId xmlns:a16="http://schemas.microsoft.com/office/drawing/2014/main" id="{4C379AB9-816A-48B0-8040-51C116DF5D57}"/>
              </a:ext>
            </a:extLst>
          </p:cNvPr>
          <p:cNvSpPr>
            <a:spLocks noGrp="1"/>
          </p:cNvSpPr>
          <p:nvPr>
            <p:ph type="body" sz="quarter" idx="15" hasCustomPrompt="1"/>
          </p:nvPr>
        </p:nvSpPr>
        <p:spPr>
          <a:xfrm>
            <a:off x="838200" y="3703320"/>
            <a:ext cx="2057400" cy="274320"/>
          </a:xfrm>
        </p:spPr>
        <p:txBody>
          <a:bodyPr>
            <a:noAutofit/>
          </a:bodyPr>
          <a:lstStyle>
            <a:lvl1pPr marL="0" indent="0">
              <a:buNone/>
              <a:defRPr sz="10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sp>
        <p:nvSpPr>
          <p:cNvPr id="13" name="Picture Placeholder 8">
            <a:extLst>
              <a:ext uri="{FF2B5EF4-FFF2-40B4-BE49-F238E27FC236}">
                <a16:creationId xmlns:a16="http://schemas.microsoft.com/office/drawing/2014/main" id="{EB148D33-9D3D-4F09-AD3D-5478787F73F8}"/>
              </a:ext>
            </a:extLst>
          </p:cNvPr>
          <p:cNvSpPr>
            <a:spLocks noGrp="1"/>
          </p:cNvSpPr>
          <p:nvPr>
            <p:ph type="pic" sz="quarter" idx="16"/>
          </p:nvPr>
        </p:nvSpPr>
        <p:spPr>
          <a:xfrm>
            <a:off x="3682999" y="1975104"/>
            <a:ext cx="2057400" cy="1371600"/>
          </a:xfrm>
          <a:solidFill>
            <a:schemeClr val="tx2">
              <a:lumMod val="90000"/>
            </a:schemeClr>
          </a:solidFill>
        </p:spPr>
        <p:txBody>
          <a:bodyPr/>
          <a:lstStyle/>
          <a:p>
            <a:r>
              <a:rPr lang="en-US"/>
              <a:t>Click icon to add picture</a:t>
            </a:r>
            <a:endParaRPr lang="en-US" dirty="0"/>
          </a:p>
        </p:txBody>
      </p:sp>
      <p:sp>
        <p:nvSpPr>
          <p:cNvPr id="14" name="Text Placeholder 10">
            <a:extLst>
              <a:ext uri="{FF2B5EF4-FFF2-40B4-BE49-F238E27FC236}">
                <a16:creationId xmlns:a16="http://schemas.microsoft.com/office/drawing/2014/main" id="{41C6DB7F-D21E-454A-8816-7C20215E176C}"/>
              </a:ext>
            </a:extLst>
          </p:cNvPr>
          <p:cNvSpPr>
            <a:spLocks noGrp="1"/>
          </p:cNvSpPr>
          <p:nvPr>
            <p:ph type="body" sz="quarter" idx="17" hasCustomPrompt="1"/>
          </p:nvPr>
        </p:nvSpPr>
        <p:spPr>
          <a:xfrm>
            <a:off x="3608832" y="3474720"/>
            <a:ext cx="2057400" cy="274320"/>
          </a:xfrm>
        </p:spPr>
        <p:txBody>
          <a:bodyPr>
            <a:noAutofit/>
          </a:bodyPr>
          <a:lstStyle>
            <a:lvl1pPr marL="0" indent="0">
              <a:buNone/>
              <a:defRPr sz="10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15" name="Text Placeholder 10">
            <a:extLst>
              <a:ext uri="{FF2B5EF4-FFF2-40B4-BE49-F238E27FC236}">
                <a16:creationId xmlns:a16="http://schemas.microsoft.com/office/drawing/2014/main" id="{D0C4D301-6FD0-45BF-8011-A4984ED664E0}"/>
              </a:ext>
            </a:extLst>
          </p:cNvPr>
          <p:cNvSpPr>
            <a:spLocks noGrp="1"/>
          </p:cNvSpPr>
          <p:nvPr>
            <p:ph type="body" sz="quarter" idx="18" hasCustomPrompt="1"/>
          </p:nvPr>
        </p:nvSpPr>
        <p:spPr>
          <a:xfrm>
            <a:off x="3608832" y="3703320"/>
            <a:ext cx="2057400" cy="274320"/>
          </a:xfrm>
        </p:spPr>
        <p:txBody>
          <a:bodyPr>
            <a:noAutofit/>
          </a:bodyPr>
          <a:lstStyle>
            <a:lvl1pPr marL="0" indent="0">
              <a:buNone/>
              <a:defRPr sz="10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sp>
        <p:nvSpPr>
          <p:cNvPr id="19" name="Picture Placeholder 8">
            <a:extLst>
              <a:ext uri="{FF2B5EF4-FFF2-40B4-BE49-F238E27FC236}">
                <a16:creationId xmlns:a16="http://schemas.microsoft.com/office/drawing/2014/main" id="{CB5FD37A-EE86-444D-9C60-101D10C1C6A3}"/>
              </a:ext>
            </a:extLst>
          </p:cNvPr>
          <p:cNvSpPr>
            <a:spLocks noGrp="1"/>
          </p:cNvSpPr>
          <p:nvPr>
            <p:ph type="pic" sz="quarter" idx="22"/>
          </p:nvPr>
        </p:nvSpPr>
        <p:spPr>
          <a:xfrm>
            <a:off x="6451598" y="1975104"/>
            <a:ext cx="2057400" cy="1371600"/>
          </a:xfrm>
          <a:solidFill>
            <a:schemeClr val="tx2">
              <a:lumMod val="90000"/>
            </a:schemeClr>
          </a:solidFill>
        </p:spPr>
        <p:txBody>
          <a:bodyPr/>
          <a:lstStyle/>
          <a:p>
            <a:r>
              <a:rPr lang="en-US"/>
              <a:t>Click icon to add picture</a:t>
            </a:r>
            <a:endParaRPr lang="en-US" dirty="0"/>
          </a:p>
        </p:txBody>
      </p:sp>
      <p:sp>
        <p:nvSpPr>
          <p:cNvPr id="20" name="Text Placeholder 10">
            <a:extLst>
              <a:ext uri="{FF2B5EF4-FFF2-40B4-BE49-F238E27FC236}">
                <a16:creationId xmlns:a16="http://schemas.microsoft.com/office/drawing/2014/main" id="{77DCE814-41FD-4D48-8120-139ED978660B}"/>
              </a:ext>
            </a:extLst>
          </p:cNvPr>
          <p:cNvSpPr>
            <a:spLocks noGrp="1"/>
          </p:cNvSpPr>
          <p:nvPr>
            <p:ph type="body" sz="quarter" idx="23" hasCustomPrompt="1"/>
          </p:nvPr>
        </p:nvSpPr>
        <p:spPr>
          <a:xfrm>
            <a:off x="6379464" y="3474720"/>
            <a:ext cx="2057400" cy="274320"/>
          </a:xfrm>
        </p:spPr>
        <p:txBody>
          <a:bodyPr>
            <a:noAutofit/>
          </a:bodyPr>
          <a:lstStyle>
            <a:lvl1pPr marL="0" indent="0">
              <a:buNone/>
              <a:defRPr sz="10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21" name="Text Placeholder 10">
            <a:extLst>
              <a:ext uri="{FF2B5EF4-FFF2-40B4-BE49-F238E27FC236}">
                <a16:creationId xmlns:a16="http://schemas.microsoft.com/office/drawing/2014/main" id="{142BD72F-73D4-46DC-B184-801565CDC961}"/>
              </a:ext>
            </a:extLst>
          </p:cNvPr>
          <p:cNvSpPr>
            <a:spLocks noGrp="1"/>
          </p:cNvSpPr>
          <p:nvPr>
            <p:ph type="body" sz="quarter" idx="24" hasCustomPrompt="1"/>
          </p:nvPr>
        </p:nvSpPr>
        <p:spPr>
          <a:xfrm>
            <a:off x="6379464" y="3703320"/>
            <a:ext cx="2057400" cy="274320"/>
          </a:xfrm>
        </p:spPr>
        <p:txBody>
          <a:bodyPr>
            <a:noAutofit/>
          </a:bodyPr>
          <a:lstStyle>
            <a:lvl1pPr marL="0" indent="0">
              <a:buNone/>
              <a:defRPr sz="10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sp>
        <p:nvSpPr>
          <p:cNvPr id="16" name="Picture Placeholder 8">
            <a:extLst>
              <a:ext uri="{FF2B5EF4-FFF2-40B4-BE49-F238E27FC236}">
                <a16:creationId xmlns:a16="http://schemas.microsoft.com/office/drawing/2014/main" id="{97508F04-3E2E-41F2-9326-8B0362A83AB8}"/>
              </a:ext>
            </a:extLst>
          </p:cNvPr>
          <p:cNvSpPr>
            <a:spLocks noGrp="1"/>
          </p:cNvSpPr>
          <p:nvPr>
            <p:ph type="pic" sz="quarter" idx="19"/>
          </p:nvPr>
        </p:nvSpPr>
        <p:spPr>
          <a:xfrm>
            <a:off x="9220198" y="1975104"/>
            <a:ext cx="2057400" cy="1371600"/>
          </a:xfrm>
          <a:solidFill>
            <a:schemeClr val="tx2">
              <a:lumMod val="90000"/>
            </a:schemeClr>
          </a:solidFill>
        </p:spPr>
        <p:txBody>
          <a:bodyPr/>
          <a:lstStyle/>
          <a:p>
            <a:r>
              <a:rPr lang="en-US"/>
              <a:t>Click icon to add picture</a:t>
            </a:r>
            <a:endParaRPr lang="en-US" dirty="0"/>
          </a:p>
        </p:txBody>
      </p:sp>
      <p:sp>
        <p:nvSpPr>
          <p:cNvPr id="17" name="Text Placeholder 10">
            <a:extLst>
              <a:ext uri="{FF2B5EF4-FFF2-40B4-BE49-F238E27FC236}">
                <a16:creationId xmlns:a16="http://schemas.microsoft.com/office/drawing/2014/main" id="{D5ACD767-F8EC-4D73-8CC0-DC4C23BBB2B2}"/>
              </a:ext>
            </a:extLst>
          </p:cNvPr>
          <p:cNvSpPr>
            <a:spLocks noGrp="1"/>
          </p:cNvSpPr>
          <p:nvPr>
            <p:ph type="body" sz="quarter" idx="20" hasCustomPrompt="1"/>
          </p:nvPr>
        </p:nvSpPr>
        <p:spPr>
          <a:xfrm>
            <a:off x="9140952" y="3474720"/>
            <a:ext cx="2057400" cy="274320"/>
          </a:xfrm>
        </p:spPr>
        <p:txBody>
          <a:bodyPr>
            <a:noAutofit/>
          </a:bodyPr>
          <a:lstStyle>
            <a:lvl1pPr marL="0" indent="0">
              <a:buNone/>
              <a:defRPr sz="10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18" name="Text Placeholder 10">
            <a:extLst>
              <a:ext uri="{FF2B5EF4-FFF2-40B4-BE49-F238E27FC236}">
                <a16:creationId xmlns:a16="http://schemas.microsoft.com/office/drawing/2014/main" id="{4736BB1A-851C-4D31-90C7-CDC5DBAEE1CE}"/>
              </a:ext>
            </a:extLst>
          </p:cNvPr>
          <p:cNvSpPr>
            <a:spLocks noGrp="1"/>
          </p:cNvSpPr>
          <p:nvPr>
            <p:ph type="body" sz="quarter" idx="21" hasCustomPrompt="1"/>
          </p:nvPr>
        </p:nvSpPr>
        <p:spPr>
          <a:xfrm>
            <a:off x="9140952" y="3703320"/>
            <a:ext cx="2057400" cy="274320"/>
          </a:xfrm>
        </p:spPr>
        <p:txBody>
          <a:bodyPr>
            <a:noAutofit/>
          </a:bodyPr>
          <a:lstStyle>
            <a:lvl1pPr marL="0" indent="0">
              <a:buNone/>
              <a:defRPr sz="10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sp>
        <p:nvSpPr>
          <p:cNvPr id="34" name="Picture Placeholder 8">
            <a:extLst>
              <a:ext uri="{FF2B5EF4-FFF2-40B4-BE49-F238E27FC236}">
                <a16:creationId xmlns:a16="http://schemas.microsoft.com/office/drawing/2014/main" id="{7B2E434D-5BFF-4F4E-89CC-2A0B72618AF8}"/>
              </a:ext>
            </a:extLst>
          </p:cNvPr>
          <p:cNvSpPr>
            <a:spLocks noGrp="1"/>
          </p:cNvSpPr>
          <p:nvPr>
            <p:ph type="pic" sz="quarter" idx="25"/>
          </p:nvPr>
        </p:nvSpPr>
        <p:spPr>
          <a:xfrm>
            <a:off x="914400" y="4160520"/>
            <a:ext cx="2057400" cy="1371600"/>
          </a:xfrm>
          <a:solidFill>
            <a:schemeClr val="tx2">
              <a:lumMod val="90000"/>
            </a:schemeClr>
          </a:solidFill>
        </p:spPr>
        <p:txBody>
          <a:bodyPr/>
          <a:lstStyle/>
          <a:p>
            <a:r>
              <a:rPr lang="en-US"/>
              <a:t>Click icon to add picture</a:t>
            </a:r>
            <a:endParaRPr lang="en-US" dirty="0"/>
          </a:p>
        </p:txBody>
      </p:sp>
      <p:sp>
        <p:nvSpPr>
          <p:cNvPr id="35" name="Text Placeholder 10">
            <a:extLst>
              <a:ext uri="{FF2B5EF4-FFF2-40B4-BE49-F238E27FC236}">
                <a16:creationId xmlns:a16="http://schemas.microsoft.com/office/drawing/2014/main" id="{54BF5D0F-83F6-4B5E-82FB-FB9D4A47682D}"/>
              </a:ext>
            </a:extLst>
          </p:cNvPr>
          <p:cNvSpPr>
            <a:spLocks noGrp="1"/>
          </p:cNvSpPr>
          <p:nvPr>
            <p:ph type="body" sz="quarter" idx="26" hasCustomPrompt="1"/>
          </p:nvPr>
        </p:nvSpPr>
        <p:spPr>
          <a:xfrm>
            <a:off x="838200" y="5669280"/>
            <a:ext cx="2057400" cy="274320"/>
          </a:xfrm>
        </p:spPr>
        <p:txBody>
          <a:bodyPr>
            <a:noAutofit/>
          </a:bodyPr>
          <a:lstStyle>
            <a:lvl1pPr marL="0" indent="0">
              <a:buNone/>
              <a:defRPr sz="10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36" name="Text Placeholder 10">
            <a:extLst>
              <a:ext uri="{FF2B5EF4-FFF2-40B4-BE49-F238E27FC236}">
                <a16:creationId xmlns:a16="http://schemas.microsoft.com/office/drawing/2014/main" id="{2989D348-84C3-4684-A67D-DBE303776B2B}"/>
              </a:ext>
            </a:extLst>
          </p:cNvPr>
          <p:cNvSpPr>
            <a:spLocks noGrp="1"/>
          </p:cNvSpPr>
          <p:nvPr>
            <p:ph type="body" sz="quarter" idx="27" hasCustomPrompt="1"/>
          </p:nvPr>
        </p:nvSpPr>
        <p:spPr>
          <a:xfrm>
            <a:off x="838200" y="5907024"/>
            <a:ext cx="2057400" cy="274320"/>
          </a:xfrm>
        </p:spPr>
        <p:txBody>
          <a:bodyPr>
            <a:noAutofit/>
          </a:bodyPr>
          <a:lstStyle>
            <a:lvl1pPr marL="0" indent="0">
              <a:buNone/>
              <a:defRPr sz="10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sp>
        <p:nvSpPr>
          <p:cNvPr id="37" name="Picture Placeholder 8">
            <a:extLst>
              <a:ext uri="{FF2B5EF4-FFF2-40B4-BE49-F238E27FC236}">
                <a16:creationId xmlns:a16="http://schemas.microsoft.com/office/drawing/2014/main" id="{68CB93A9-E63E-4946-8E32-FF80E0995A40}"/>
              </a:ext>
            </a:extLst>
          </p:cNvPr>
          <p:cNvSpPr>
            <a:spLocks noGrp="1"/>
          </p:cNvSpPr>
          <p:nvPr>
            <p:ph type="pic" sz="quarter" idx="28"/>
          </p:nvPr>
        </p:nvSpPr>
        <p:spPr>
          <a:xfrm>
            <a:off x="3685032" y="4160520"/>
            <a:ext cx="2057400" cy="1371600"/>
          </a:xfrm>
          <a:solidFill>
            <a:schemeClr val="tx2">
              <a:lumMod val="90000"/>
            </a:schemeClr>
          </a:solidFill>
        </p:spPr>
        <p:txBody>
          <a:bodyPr/>
          <a:lstStyle/>
          <a:p>
            <a:r>
              <a:rPr lang="en-US"/>
              <a:t>Click icon to add picture</a:t>
            </a:r>
            <a:endParaRPr lang="en-US" dirty="0"/>
          </a:p>
        </p:txBody>
      </p:sp>
      <p:sp>
        <p:nvSpPr>
          <p:cNvPr id="38" name="Text Placeholder 10">
            <a:extLst>
              <a:ext uri="{FF2B5EF4-FFF2-40B4-BE49-F238E27FC236}">
                <a16:creationId xmlns:a16="http://schemas.microsoft.com/office/drawing/2014/main" id="{DF7A9899-0EF5-4E5E-B7B1-37D8FFD99BD1}"/>
              </a:ext>
            </a:extLst>
          </p:cNvPr>
          <p:cNvSpPr>
            <a:spLocks noGrp="1"/>
          </p:cNvSpPr>
          <p:nvPr>
            <p:ph type="body" sz="quarter" idx="29" hasCustomPrompt="1"/>
          </p:nvPr>
        </p:nvSpPr>
        <p:spPr>
          <a:xfrm>
            <a:off x="3608832" y="5669280"/>
            <a:ext cx="2057400" cy="274320"/>
          </a:xfrm>
        </p:spPr>
        <p:txBody>
          <a:bodyPr>
            <a:noAutofit/>
          </a:bodyPr>
          <a:lstStyle>
            <a:lvl1pPr marL="0" indent="0">
              <a:buNone/>
              <a:defRPr sz="10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39" name="Text Placeholder 10">
            <a:extLst>
              <a:ext uri="{FF2B5EF4-FFF2-40B4-BE49-F238E27FC236}">
                <a16:creationId xmlns:a16="http://schemas.microsoft.com/office/drawing/2014/main" id="{B11F2CCF-80D1-467A-86AC-3F5D8DD5E862}"/>
              </a:ext>
            </a:extLst>
          </p:cNvPr>
          <p:cNvSpPr>
            <a:spLocks noGrp="1"/>
          </p:cNvSpPr>
          <p:nvPr>
            <p:ph type="body" sz="quarter" idx="30" hasCustomPrompt="1"/>
          </p:nvPr>
        </p:nvSpPr>
        <p:spPr>
          <a:xfrm>
            <a:off x="3608832" y="5907024"/>
            <a:ext cx="2057400" cy="274320"/>
          </a:xfrm>
        </p:spPr>
        <p:txBody>
          <a:bodyPr>
            <a:noAutofit/>
          </a:bodyPr>
          <a:lstStyle>
            <a:lvl1pPr marL="0" indent="0">
              <a:buNone/>
              <a:defRPr sz="10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sp>
        <p:nvSpPr>
          <p:cNvPr id="43" name="Picture Placeholder 8">
            <a:extLst>
              <a:ext uri="{FF2B5EF4-FFF2-40B4-BE49-F238E27FC236}">
                <a16:creationId xmlns:a16="http://schemas.microsoft.com/office/drawing/2014/main" id="{8F17B7F6-C6DF-45C7-BDE5-81003F62B356}"/>
              </a:ext>
            </a:extLst>
          </p:cNvPr>
          <p:cNvSpPr>
            <a:spLocks noGrp="1"/>
          </p:cNvSpPr>
          <p:nvPr>
            <p:ph type="pic" sz="quarter" idx="34"/>
          </p:nvPr>
        </p:nvSpPr>
        <p:spPr>
          <a:xfrm>
            <a:off x="6455664" y="4160520"/>
            <a:ext cx="2057400" cy="1371600"/>
          </a:xfrm>
          <a:solidFill>
            <a:schemeClr val="tx2">
              <a:lumMod val="90000"/>
            </a:schemeClr>
          </a:solidFill>
        </p:spPr>
        <p:txBody>
          <a:bodyPr/>
          <a:lstStyle/>
          <a:p>
            <a:r>
              <a:rPr lang="en-US"/>
              <a:t>Click icon to add picture</a:t>
            </a:r>
            <a:endParaRPr lang="en-US" dirty="0"/>
          </a:p>
        </p:txBody>
      </p:sp>
      <p:sp>
        <p:nvSpPr>
          <p:cNvPr id="44" name="Text Placeholder 10">
            <a:extLst>
              <a:ext uri="{FF2B5EF4-FFF2-40B4-BE49-F238E27FC236}">
                <a16:creationId xmlns:a16="http://schemas.microsoft.com/office/drawing/2014/main" id="{00DDE45F-F583-4DF4-9452-E816A0914097}"/>
              </a:ext>
            </a:extLst>
          </p:cNvPr>
          <p:cNvSpPr>
            <a:spLocks noGrp="1"/>
          </p:cNvSpPr>
          <p:nvPr>
            <p:ph type="body" sz="quarter" idx="35" hasCustomPrompt="1"/>
          </p:nvPr>
        </p:nvSpPr>
        <p:spPr>
          <a:xfrm>
            <a:off x="6379464" y="5669280"/>
            <a:ext cx="2057400" cy="274320"/>
          </a:xfrm>
        </p:spPr>
        <p:txBody>
          <a:bodyPr>
            <a:noAutofit/>
          </a:bodyPr>
          <a:lstStyle>
            <a:lvl1pPr marL="0" indent="0">
              <a:buNone/>
              <a:defRPr sz="10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45" name="Text Placeholder 10">
            <a:extLst>
              <a:ext uri="{FF2B5EF4-FFF2-40B4-BE49-F238E27FC236}">
                <a16:creationId xmlns:a16="http://schemas.microsoft.com/office/drawing/2014/main" id="{6780E523-546C-4CCA-A992-E1551F2878E2}"/>
              </a:ext>
            </a:extLst>
          </p:cNvPr>
          <p:cNvSpPr>
            <a:spLocks noGrp="1"/>
          </p:cNvSpPr>
          <p:nvPr>
            <p:ph type="body" sz="quarter" idx="36" hasCustomPrompt="1"/>
          </p:nvPr>
        </p:nvSpPr>
        <p:spPr>
          <a:xfrm>
            <a:off x="6379464" y="5907024"/>
            <a:ext cx="2057400" cy="274320"/>
          </a:xfrm>
        </p:spPr>
        <p:txBody>
          <a:bodyPr>
            <a:noAutofit/>
          </a:bodyPr>
          <a:lstStyle>
            <a:lvl1pPr marL="0" indent="0">
              <a:buNone/>
              <a:defRPr sz="10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sp>
        <p:nvSpPr>
          <p:cNvPr id="40" name="Picture Placeholder 8">
            <a:extLst>
              <a:ext uri="{FF2B5EF4-FFF2-40B4-BE49-F238E27FC236}">
                <a16:creationId xmlns:a16="http://schemas.microsoft.com/office/drawing/2014/main" id="{2C506CA8-234D-479D-BB85-9F0FD9EDA6E6}"/>
              </a:ext>
            </a:extLst>
          </p:cNvPr>
          <p:cNvSpPr>
            <a:spLocks noGrp="1"/>
          </p:cNvSpPr>
          <p:nvPr>
            <p:ph type="pic" sz="quarter" idx="31"/>
          </p:nvPr>
        </p:nvSpPr>
        <p:spPr>
          <a:xfrm>
            <a:off x="9217152" y="4160520"/>
            <a:ext cx="2057400" cy="1371600"/>
          </a:xfrm>
          <a:solidFill>
            <a:schemeClr val="tx2">
              <a:lumMod val="90000"/>
            </a:schemeClr>
          </a:solidFill>
        </p:spPr>
        <p:txBody>
          <a:bodyPr/>
          <a:lstStyle/>
          <a:p>
            <a:r>
              <a:rPr lang="en-US"/>
              <a:t>Click icon to add picture</a:t>
            </a:r>
            <a:endParaRPr lang="en-US" dirty="0"/>
          </a:p>
        </p:txBody>
      </p:sp>
      <p:sp>
        <p:nvSpPr>
          <p:cNvPr id="41" name="Text Placeholder 10">
            <a:extLst>
              <a:ext uri="{FF2B5EF4-FFF2-40B4-BE49-F238E27FC236}">
                <a16:creationId xmlns:a16="http://schemas.microsoft.com/office/drawing/2014/main" id="{55F6DA8A-3D9F-41E6-8A23-7DD2FB5AB6AA}"/>
              </a:ext>
            </a:extLst>
          </p:cNvPr>
          <p:cNvSpPr>
            <a:spLocks noGrp="1"/>
          </p:cNvSpPr>
          <p:nvPr>
            <p:ph type="body" sz="quarter" idx="32" hasCustomPrompt="1"/>
          </p:nvPr>
        </p:nvSpPr>
        <p:spPr>
          <a:xfrm>
            <a:off x="9140952" y="5669280"/>
            <a:ext cx="2057400" cy="274320"/>
          </a:xfrm>
        </p:spPr>
        <p:txBody>
          <a:bodyPr>
            <a:noAutofit/>
          </a:bodyPr>
          <a:lstStyle>
            <a:lvl1pPr marL="0" indent="0">
              <a:buNone/>
              <a:defRPr sz="1000" b="1">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Name</a:t>
            </a:r>
          </a:p>
        </p:txBody>
      </p:sp>
      <p:sp>
        <p:nvSpPr>
          <p:cNvPr id="42" name="Text Placeholder 10">
            <a:extLst>
              <a:ext uri="{FF2B5EF4-FFF2-40B4-BE49-F238E27FC236}">
                <a16:creationId xmlns:a16="http://schemas.microsoft.com/office/drawing/2014/main" id="{CF522D8A-203A-454E-80C2-641E38298F4E}"/>
              </a:ext>
            </a:extLst>
          </p:cNvPr>
          <p:cNvSpPr>
            <a:spLocks noGrp="1"/>
          </p:cNvSpPr>
          <p:nvPr>
            <p:ph type="body" sz="quarter" idx="33" hasCustomPrompt="1"/>
          </p:nvPr>
        </p:nvSpPr>
        <p:spPr>
          <a:xfrm>
            <a:off x="9140952" y="5907024"/>
            <a:ext cx="2057400" cy="274320"/>
          </a:xfrm>
        </p:spPr>
        <p:txBody>
          <a:bodyPr>
            <a:noAutofit/>
          </a:bodyPr>
          <a:lstStyle>
            <a:lvl1pPr marL="0" indent="0">
              <a:buNone/>
              <a:defRPr sz="1000" b="0">
                <a:solidFill>
                  <a:schemeClr val="tx2"/>
                </a:solidFill>
                <a:latin typeface="+mn-lt"/>
              </a:defRPr>
            </a:lvl1pPr>
            <a:lvl2pPr marL="457200" indent="0">
              <a:buNone/>
              <a:defRPr sz="1400" b="1">
                <a:solidFill>
                  <a:schemeClr val="tx2"/>
                </a:solidFill>
                <a:latin typeface="+mn-lt"/>
              </a:defRPr>
            </a:lvl2pPr>
            <a:lvl3pPr marL="914400" indent="0">
              <a:buNone/>
              <a:defRPr sz="1400" b="1">
                <a:solidFill>
                  <a:schemeClr val="tx2"/>
                </a:solidFill>
                <a:latin typeface="+mn-lt"/>
              </a:defRPr>
            </a:lvl3pPr>
            <a:lvl4pPr marL="1371600" indent="0">
              <a:buNone/>
              <a:defRPr sz="1400" b="1">
                <a:solidFill>
                  <a:schemeClr val="tx2"/>
                </a:solidFill>
                <a:latin typeface="+mn-lt"/>
              </a:defRPr>
            </a:lvl4pPr>
            <a:lvl5pPr marL="1828800" indent="0">
              <a:buNone/>
              <a:defRPr sz="1400" b="1">
                <a:solidFill>
                  <a:schemeClr val="tx2"/>
                </a:solidFill>
                <a:latin typeface="+mn-lt"/>
              </a:defRPr>
            </a:lvl5pPr>
          </a:lstStyle>
          <a:p>
            <a:pPr lvl="0"/>
            <a:r>
              <a:rPr lang="en-US" dirty="0"/>
              <a:t>Title</a:t>
            </a:r>
          </a:p>
        </p:txBody>
      </p:sp>
      <p:pic>
        <p:nvPicPr>
          <p:cNvPr id="49" name="Graphic 48">
            <a:extLst>
              <a:ext uri="{FF2B5EF4-FFF2-40B4-BE49-F238E27FC236}">
                <a16:creationId xmlns:a16="http://schemas.microsoft.com/office/drawing/2014/main" id="{56630BF6-F55A-46EA-AB98-D26668FA2C01}"/>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0162032" y="1"/>
            <a:ext cx="2029968" cy="2029968"/>
          </a:xfrm>
          <a:prstGeom prst="rect">
            <a:avLst/>
          </a:prstGeom>
        </p:spPr>
      </p:pic>
      <p:sp>
        <p:nvSpPr>
          <p:cNvPr id="50" name="Date Placeholder 3">
            <a:extLst>
              <a:ext uri="{FF2B5EF4-FFF2-40B4-BE49-F238E27FC236}">
                <a16:creationId xmlns:a16="http://schemas.microsoft.com/office/drawing/2014/main" id="{4E530EA6-2F2B-481A-AA24-DCD67A71F184}"/>
              </a:ext>
            </a:extLst>
          </p:cNvPr>
          <p:cNvSpPr>
            <a:spLocks noGrp="1"/>
          </p:cNvSpPr>
          <p:nvPr>
            <p:ph type="dt" sz="half" idx="10"/>
          </p:nvPr>
        </p:nvSpPr>
        <p:spPr>
          <a:xfrm>
            <a:off x="914400" y="6353175"/>
            <a:ext cx="1097280" cy="365125"/>
          </a:xfrm>
        </p:spPr>
        <p:txBody>
          <a:bodyPr/>
          <a:lstStyle>
            <a:lvl1pPr>
              <a:defRPr>
                <a:solidFill>
                  <a:schemeClr val="tx2"/>
                </a:solidFill>
              </a:defRPr>
            </a:lvl1pPr>
          </a:lstStyle>
          <a:p>
            <a:r>
              <a:rPr lang="en-US" dirty="0"/>
              <a:t>20XX</a:t>
            </a:r>
          </a:p>
        </p:txBody>
      </p:sp>
      <p:sp>
        <p:nvSpPr>
          <p:cNvPr id="51" name="Footer Placeholder 4">
            <a:extLst>
              <a:ext uri="{FF2B5EF4-FFF2-40B4-BE49-F238E27FC236}">
                <a16:creationId xmlns:a16="http://schemas.microsoft.com/office/drawing/2014/main" id="{54A9E911-EA72-48DC-8A5D-F25D6E0BB2D7}"/>
              </a:ext>
            </a:extLst>
          </p:cNvPr>
          <p:cNvSpPr>
            <a:spLocks noGrp="1"/>
          </p:cNvSpPr>
          <p:nvPr>
            <p:ph type="ftr" sz="quarter" idx="11"/>
          </p:nvPr>
        </p:nvSpPr>
        <p:spPr>
          <a:xfrm>
            <a:off x="5744527" y="6350000"/>
            <a:ext cx="2286000" cy="365125"/>
          </a:xfrm>
        </p:spPr>
        <p:txBody>
          <a:bodyPr/>
          <a:lstStyle>
            <a:lvl1pPr>
              <a:defRPr>
                <a:solidFill>
                  <a:schemeClr val="tx2"/>
                </a:solidFill>
              </a:defRPr>
            </a:lvl1pPr>
          </a:lstStyle>
          <a:p>
            <a:r>
              <a:rPr lang="en-US" dirty="0"/>
              <a:t>Pitch deck title</a:t>
            </a:r>
          </a:p>
        </p:txBody>
      </p:sp>
      <p:sp>
        <p:nvSpPr>
          <p:cNvPr id="52" name="Slide Number Placeholder 5">
            <a:extLst>
              <a:ext uri="{FF2B5EF4-FFF2-40B4-BE49-F238E27FC236}">
                <a16:creationId xmlns:a16="http://schemas.microsoft.com/office/drawing/2014/main" id="{108A73E5-84FC-4283-9424-C4615384868D}"/>
              </a:ext>
            </a:extLst>
          </p:cNvPr>
          <p:cNvSpPr>
            <a:spLocks noGrp="1"/>
          </p:cNvSpPr>
          <p:nvPr>
            <p:ph type="sldNum" sz="quarter" idx="12"/>
          </p:nvPr>
        </p:nvSpPr>
        <p:spPr>
          <a:xfrm>
            <a:off x="11123295" y="6356350"/>
            <a:ext cx="457200" cy="365125"/>
          </a:xfrm>
        </p:spPr>
        <p:txBody>
          <a:bodyPr/>
          <a:lstStyle>
            <a:lvl1pPr>
              <a:defRPr>
                <a:solidFill>
                  <a:schemeClr val="tx2"/>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768931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nding">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14400" y="896112"/>
            <a:ext cx="10058400" cy="694171"/>
          </a:xfrm>
        </p:spPr>
        <p:txBody>
          <a:bodyPr anchor="t" anchorCtr="0"/>
          <a:lstStyle>
            <a:lvl1pPr>
              <a:defRPr cap="all" baseline="0">
                <a:solidFill>
                  <a:schemeClr val="tx2"/>
                </a:solidFill>
              </a:defRPr>
            </a:lvl1pPr>
          </a:lstStyle>
          <a:p>
            <a:r>
              <a:rPr lang="en-US" dirty="0"/>
              <a:t>CLICK TO ADD TITLE</a:t>
            </a:r>
          </a:p>
        </p:txBody>
      </p:sp>
      <p:grpSp>
        <p:nvGrpSpPr>
          <p:cNvPr id="3" name="Group 2">
            <a:extLst>
              <a:ext uri="{FF2B5EF4-FFF2-40B4-BE49-F238E27FC236}">
                <a16:creationId xmlns:a16="http://schemas.microsoft.com/office/drawing/2014/main" id="{A46611B7-8FF7-4773-9FAF-EF9DE18D43A7}"/>
              </a:ext>
              <a:ext uri="{C183D7F6-B498-43B3-948B-1728B52AA6E4}">
                <adec:decorative xmlns:adec="http://schemas.microsoft.com/office/drawing/2017/decorative" val="1"/>
              </a:ext>
            </a:extLst>
          </p:cNvPr>
          <p:cNvGrpSpPr/>
          <p:nvPr userDrawn="1"/>
        </p:nvGrpSpPr>
        <p:grpSpPr>
          <a:xfrm>
            <a:off x="11173968" y="0"/>
            <a:ext cx="1018032" cy="6862761"/>
            <a:chOff x="11173968" y="0"/>
            <a:chExt cx="1018032" cy="6862761"/>
          </a:xfrm>
        </p:grpSpPr>
        <p:sp>
          <p:nvSpPr>
            <p:cNvPr id="8" name="Rectangle 7">
              <a:extLst>
                <a:ext uri="{FF2B5EF4-FFF2-40B4-BE49-F238E27FC236}">
                  <a16:creationId xmlns:a16="http://schemas.microsoft.com/office/drawing/2014/main" id="{72204226-A8C8-4414-BE3B-0CD0D8F67ABE}"/>
                </a:ext>
              </a:extLst>
            </p:cNvPr>
            <p:cNvSpPr/>
            <p:nvPr userDrawn="1"/>
          </p:nvSpPr>
          <p:spPr>
            <a:xfrm>
              <a:off x="11177016" y="4858514"/>
              <a:ext cx="1014984" cy="200424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CAC0494-1460-484E-B1EC-8A8EEFF0AD5E}"/>
                </a:ext>
              </a:extLst>
            </p:cNvPr>
            <p:cNvSpPr/>
            <p:nvPr userDrawn="1"/>
          </p:nvSpPr>
          <p:spPr>
            <a:xfrm>
              <a:off x="11177016" y="2838061"/>
              <a:ext cx="1014984" cy="202996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3053D751-9B56-4385-B029-D756EFA914F4}"/>
                </a:ext>
              </a:extLst>
            </p:cNvPr>
            <p:cNvSpPr/>
            <p:nvPr userDrawn="1"/>
          </p:nvSpPr>
          <p:spPr>
            <a:xfrm>
              <a:off x="11177016" y="0"/>
              <a:ext cx="1014984"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A black and white striped pattern&#10;&#10;Description automatically generated with low confidence">
              <a:extLst>
                <a:ext uri="{FF2B5EF4-FFF2-40B4-BE49-F238E27FC236}">
                  <a16:creationId xmlns:a16="http://schemas.microsoft.com/office/drawing/2014/main" id="{AA00FC23-2ED3-484B-8A89-83CB1E35C38F}"/>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5400000">
              <a:off x="10718200" y="557719"/>
              <a:ext cx="1828800" cy="905164"/>
            </a:xfrm>
            <a:prstGeom prst="rect">
              <a:avLst/>
            </a:prstGeom>
          </p:spPr>
        </p:pic>
        <p:sp>
          <p:nvSpPr>
            <p:cNvPr id="18" name="Rectangle 17">
              <a:extLst>
                <a:ext uri="{FF2B5EF4-FFF2-40B4-BE49-F238E27FC236}">
                  <a16:creationId xmlns:a16="http://schemas.microsoft.com/office/drawing/2014/main" id="{25393BEB-828B-4E48-B695-AAA33AA7CB85}"/>
                </a:ext>
              </a:extLst>
            </p:cNvPr>
            <p:cNvSpPr/>
            <p:nvPr userDrawn="1"/>
          </p:nvSpPr>
          <p:spPr>
            <a:xfrm>
              <a:off x="11177016" y="2026941"/>
              <a:ext cx="1014984" cy="812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B2C7CEDC-3E16-44A0-8999-B09857049C09}"/>
                </a:ext>
              </a:extLst>
            </p:cNvPr>
            <p:cNvSpPr/>
            <p:nvPr userDrawn="1"/>
          </p:nvSpPr>
          <p:spPr>
            <a:xfrm rot="10800000">
              <a:off x="11277600" y="2954014"/>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2" name="Graphic 21">
              <a:extLst>
                <a:ext uri="{FF2B5EF4-FFF2-40B4-BE49-F238E27FC236}">
                  <a16:creationId xmlns:a16="http://schemas.microsoft.com/office/drawing/2014/main" id="{40029F77-2501-4EBF-A232-5031A447FD8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10716768" y="5418805"/>
              <a:ext cx="1828800" cy="914400"/>
            </a:xfrm>
            <a:prstGeom prst="rect">
              <a:avLst/>
            </a:prstGeom>
          </p:spPr>
        </p:pic>
      </p:grpSp>
      <p:sp>
        <p:nvSpPr>
          <p:cNvPr id="7" name="Text Placeholder 6">
            <a:extLst>
              <a:ext uri="{FF2B5EF4-FFF2-40B4-BE49-F238E27FC236}">
                <a16:creationId xmlns:a16="http://schemas.microsoft.com/office/drawing/2014/main" id="{12558E2F-7ED7-452C-BF34-1D9CEE3DA176}"/>
              </a:ext>
            </a:extLst>
          </p:cNvPr>
          <p:cNvSpPr>
            <a:spLocks noGrp="1"/>
          </p:cNvSpPr>
          <p:nvPr userDrawn="1">
            <p:ph type="body" sz="quarter" idx="14" hasCustomPrompt="1"/>
          </p:nvPr>
        </p:nvSpPr>
        <p:spPr>
          <a:xfrm>
            <a:off x="2678424" y="2107851"/>
            <a:ext cx="1530196" cy="394033"/>
          </a:xfrm>
        </p:spPr>
        <p:txBody>
          <a:bodyPr>
            <a:noAutofit/>
          </a:bodyPr>
          <a:lstStyle>
            <a:lvl1pPr marL="0" indent="0">
              <a:buNone/>
              <a:defRPr sz="1600" b="1">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61" name="Text Placeholder 6">
            <a:extLst>
              <a:ext uri="{FF2B5EF4-FFF2-40B4-BE49-F238E27FC236}">
                <a16:creationId xmlns:a16="http://schemas.microsoft.com/office/drawing/2014/main" id="{36EF96CC-8462-492B-A583-23CA7F69D645}"/>
              </a:ext>
            </a:extLst>
          </p:cNvPr>
          <p:cNvSpPr>
            <a:spLocks noGrp="1"/>
          </p:cNvSpPr>
          <p:nvPr userDrawn="1">
            <p:ph type="body" sz="quarter" idx="18" hasCustomPrompt="1"/>
          </p:nvPr>
        </p:nvSpPr>
        <p:spPr>
          <a:xfrm>
            <a:off x="2052902" y="2559632"/>
            <a:ext cx="2070325" cy="380859"/>
          </a:xfrm>
        </p:spPr>
        <p:txBody>
          <a:bodyPr>
            <a:noAutofit/>
          </a:bodyPr>
          <a:lstStyle>
            <a:lvl1pPr marL="0" indent="0">
              <a:buNone/>
              <a:defRPr sz="1600" b="0">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65" name="Text Placeholder 6">
            <a:extLst>
              <a:ext uri="{FF2B5EF4-FFF2-40B4-BE49-F238E27FC236}">
                <a16:creationId xmlns:a16="http://schemas.microsoft.com/office/drawing/2014/main" id="{9181B54C-566B-4B18-924F-0B0ABFA177BE}"/>
              </a:ext>
            </a:extLst>
          </p:cNvPr>
          <p:cNvSpPr>
            <a:spLocks noGrp="1"/>
          </p:cNvSpPr>
          <p:nvPr userDrawn="1">
            <p:ph type="body" sz="quarter" idx="22" hasCustomPrompt="1"/>
          </p:nvPr>
        </p:nvSpPr>
        <p:spPr>
          <a:xfrm>
            <a:off x="1878637" y="2848394"/>
            <a:ext cx="2074739" cy="509921"/>
          </a:xfrm>
        </p:spPr>
        <p:txBody>
          <a:bodyPr>
            <a:noAutofit/>
          </a:bodyPr>
          <a:lstStyle>
            <a:lvl1pPr marL="0" indent="0" algn="r">
              <a:buNone/>
              <a:defRPr sz="1200" b="0">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58" name="Text Placeholder 6">
            <a:extLst>
              <a:ext uri="{FF2B5EF4-FFF2-40B4-BE49-F238E27FC236}">
                <a16:creationId xmlns:a16="http://schemas.microsoft.com/office/drawing/2014/main" id="{840BBF63-9D11-498F-81A3-8650AC60CCE4}"/>
              </a:ext>
            </a:extLst>
          </p:cNvPr>
          <p:cNvSpPr>
            <a:spLocks noGrp="1"/>
          </p:cNvSpPr>
          <p:nvPr userDrawn="1">
            <p:ph type="body" sz="quarter" idx="15" hasCustomPrompt="1"/>
          </p:nvPr>
        </p:nvSpPr>
        <p:spPr>
          <a:xfrm>
            <a:off x="7060242" y="1685195"/>
            <a:ext cx="1050925" cy="377825"/>
          </a:xfrm>
        </p:spPr>
        <p:txBody>
          <a:bodyPr>
            <a:noAutofit/>
          </a:bodyPr>
          <a:lstStyle>
            <a:lvl1pPr marL="0" indent="0">
              <a:buNone/>
              <a:defRPr sz="1600" b="1">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62" name="Text Placeholder 6">
            <a:extLst>
              <a:ext uri="{FF2B5EF4-FFF2-40B4-BE49-F238E27FC236}">
                <a16:creationId xmlns:a16="http://schemas.microsoft.com/office/drawing/2014/main" id="{B703A9B9-CCD2-442E-AB03-2C9C2EC835DD}"/>
              </a:ext>
            </a:extLst>
          </p:cNvPr>
          <p:cNvSpPr>
            <a:spLocks noGrp="1"/>
          </p:cNvSpPr>
          <p:nvPr userDrawn="1">
            <p:ph type="body" sz="quarter" idx="19" hasCustomPrompt="1"/>
          </p:nvPr>
        </p:nvSpPr>
        <p:spPr>
          <a:xfrm>
            <a:off x="7667063" y="2203470"/>
            <a:ext cx="1680922" cy="377825"/>
          </a:xfrm>
        </p:spPr>
        <p:txBody>
          <a:bodyPr>
            <a:noAutofit/>
          </a:bodyPr>
          <a:lstStyle>
            <a:lvl1pPr marL="0" indent="0">
              <a:buNone/>
              <a:defRPr sz="1600" b="0">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66" name="Text Placeholder 6">
            <a:extLst>
              <a:ext uri="{FF2B5EF4-FFF2-40B4-BE49-F238E27FC236}">
                <a16:creationId xmlns:a16="http://schemas.microsoft.com/office/drawing/2014/main" id="{5C74E55E-E6AF-40E6-8BA7-BE2A9DC39698}"/>
              </a:ext>
            </a:extLst>
          </p:cNvPr>
          <p:cNvSpPr>
            <a:spLocks noGrp="1"/>
          </p:cNvSpPr>
          <p:nvPr userDrawn="1">
            <p:ph type="body" sz="quarter" idx="23" hasCustomPrompt="1"/>
          </p:nvPr>
        </p:nvSpPr>
        <p:spPr>
          <a:xfrm>
            <a:off x="7662713" y="2512081"/>
            <a:ext cx="1957767" cy="569574"/>
          </a:xfrm>
        </p:spPr>
        <p:txBody>
          <a:bodyPr>
            <a:noAutofit/>
          </a:bodyPr>
          <a:lstStyle>
            <a:lvl1pPr marL="0" indent="0">
              <a:buNone/>
              <a:defRPr sz="1200" b="0">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59" name="Text Placeholder 6">
            <a:extLst>
              <a:ext uri="{FF2B5EF4-FFF2-40B4-BE49-F238E27FC236}">
                <a16:creationId xmlns:a16="http://schemas.microsoft.com/office/drawing/2014/main" id="{2F6D970C-C43E-4D7F-83C7-650BDF1E9FB2}"/>
              </a:ext>
            </a:extLst>
          </p:cNvPr>
          <p:cNvSpPr>
            <a:spLocks noGrp="1"/>
          </p:cNvSpPr>
          <p:nvPr userDrawn="1">
            <p:ph type="body" sz="quarter" idx="16" hasCustomPrompt="1"/>
          </p:nvPr>
        </p:nvSpPr>
        <p:spPr>
          <a:xfrm>
            <a:off x="1996818" y="4181199"/>
            <a:ext cx="1050925" cy="377825"/>
          </a:xfrm>
        </p:spPr>
        <p:txBody>
          <a:bodyPr>
            <a:noAutofit/>
          </a:bodyPr>
          <a:lstStyle>
            <a:lvl1pPr marL="0" indent="0">
              <a:buNone/>
              <a:defRPr sz="1600" b="1">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63" name="Text Placeholder 6">
            <a:extLst>
              <a:ext uri="{FF2B5EF4-FFF2-40B4-BE49-F238E27FC236}">
                <a16:creationId xmlns:a16="http://schemas.microsoft.com/office/drawing/2014/main" id="{1DA14AF6-5923-4726-93E3-C4DC3606842F}"/>
              </a:ext>
            </a:extLst>
          </p:cNvPr>
          <p:cNvSpPr>
            <a:spLocks noGrp="1"/>
          </p:cNvSpPr>
          <p:nvPr userDrawn="1">
            <p:ph type="body" sz="quarter" idx="20" hasCustomPrompt="1"/>
          </p:nvPr>
        </p:nvSpPr>
        <p:spPr>
          <a:xfrm>
            <a:off x="1810730" y="4727342"/>
            <a:ext cx="1857095" cy="377825"/>
          </a:xfrm>
        </p:spPr>
        <p:txBody>
          <a:bodyPr>
            <a:noAutofit/>
          </a:bodyPr>
          <a:lstStyle>
            <a:lvl1pPr marL="0" indent="0" algn="r">
              <a:buNone/>
              <a:defRPr sz="1600" b="0">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67" name="Text Placeholder 6">
            <a:extLst>
              <a:ext uri="{FF2B5EF4-FFF2-40B4-BE49-F238E27FC236}">
                <a16:creationId xmlns:a16="http://schemas.microsoft.com/office/drawing/2014/main" id="{D194A6FC-68EF-46C5-8EB6-32C814C1D298}"/>
              </a:ext>
            </a:extLst>
          </p:cNvPr>
          <p:cNvSpPr>
            <a:spLocks noGrp="1"/>
          </p:cNvSpPr>
          <p:nvPr userDrawn="1">
            <p:ph type="body" sz="quarter" idx="24" hasCustomPrompt="1"/>
          </p:nvPr>
        </p:nvSpPr>
        <p:spPr>
          <a:xfrm>
            <a:off x="1308100" y="5052157"/>
            <a:ext cx="2350537" cy="875894"/>
          </a:xfrm>
        </p:spPr>
        <p:txBody>
          <a:bodyPr>
            <a:noAutofit/>
          </a:bodyPr>
          <a:lstStyle>
            <a:lvl1pPr marL="0" indent="0" algn="r">
              <a:buNone/>
              <a:defRPr sz="1200" b="0">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5" name="Content Placeholder 4">
            <a:extLst>
              <a:ext uri="{FF2B5EF4-FFF2-40B4-BE49-F238E27FC236}">
                <a16:creationId xmlns:a16="http://schemas.microsoft.com/office/drawing/2014/main" id="{D31546F0-9E2B-4020-9199-B800E39E3335}"/>
              </a:ext>
              <a:ext uri="{C183D7F6-B498-43B3-948B-1728B52AA6E4}">
                <adec:decorative xmlns:adec="http://schemas.microsoft.com/office/drawing/2017/decorative" val="0"/>
              </a:ext>
            </a:extLst>
          </p:cNvPr>
          <p:cNvSpPr>
            <a:spLocks noGrp="1"/>
          </p:cNvSpPr>
          <p:nvPr>
            <p:ph sz="quarter" idx="13"/>
          </p:nvPr>
        </p:nvSpPr>
        <p:spPr>
          <a:xfrm>
            <a:off x="3883025" y="2093472"/>
            <a:ext cx="3908425" cy="388822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0" name="Text Placeholder 6">
            <a:extLst>
              <a:ext uri="{FF2B5EF4-FFF2-40B4-BE49-F238E27FC236}">
                <a16:creationId xmlns:a16="http://schemas.microsoft.com/office/drawing/2014/main" id="{2CC7AB2F-529F-426C-8BD7-C55E70689042}"/>
              </a:ext>
            </a:extLst>
          </p:cNvPr>
          <p:cNvSpPr>
            <a:spLocks noGrp="1"/>
          </p:cNvSpPr>
          <p:nvPr userDrawn="1">
            <p:ph type="body" sz="quarter" idx="17" hasCustomPrompt="1"/>
          </p:nvPr>
        </p:nvSpPr>
        <p:spPr>
          <a:xfrm>
            <a:off x="8493650" y="5089231"/>
            <a:ext cx="1050925" cy="377825"/>
          </a:xfrm>
        </p:spPr>
        <p:txBody>
          <a:bodyPr>
            <a:noAutofit/>
          </a:bodyPr>
          <a:lstStyle>
            <a:lvl1pPr marL="0" indent="0">
              <a:buNone/>
              <a:defRPr sz="1600" b="1">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64" name="Text Placeholder 6">
            <a:extLst>
              <a:ext uri="{FF2B5EF4-FFF2-40B4-BE49-F238E27FC236}">
                <a16:creationId xmlns:a16="http://schemas.microsoft.com/office/drawing/2014/main" id="{71B7B5C4-9DE3-46CC-8D42-B3C05CF4BC84}"/>
              </a:ext>
            </a:extLst>
          </p:cNvPr>
          <p:cNvSpPr>
            <a:spLocks noGrp="1"/>
          </p:cNvSpPr>
          <p:nvPr userDrawn="1">
            <p:ph type="body" sz="quarter" idx="21" hasCustomPrompt="1"/>
          </p:nvPr>
        </p:nvSpPr>
        <p:spPr>
          <a:xfrm>
            <a:off x="8544683" y="5490771"/>
            <a:ext cx="1513717" cy="377825"/>
          </a:xfrm>
        </p:spPr>
        <p:txBody>
          <a:bodyPr>
            <a:noAutofit/>
          </a:bodyPr>
          <a:lstStyle>
            <a:lvl1pPr marL="0" indent="0">
              <a:buNone/>
              <a:defRPr sz="1600" b="0">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68" name="Text Placeholder 6">
            <a:extLst>
              <a:ext uri="{FF2B5EF4-FFF2-40B4-BE49-F238E27FC236}">
                <a16:creationId xmlns:a16="http://schemas.microsoft.com/office/drawing/2014/main" id="{51C7E93C-9056-489A-A267-8125BA91C432}"/>
              </a:ext>
            </a:extLst>
          </p:cNvPr>
          <p:cNvSpPr>
            <a:spLocks noGrp="1"/>
          </p:cNvSpPr>
          <p:nvPr userDrawn="1">
            <p:ph type="body" sz="quarter" idx="25" hasCustomPrompt="1"/>
          </p:nvPr>
        </p:nvSpPr>
        <p:spPr>
          <a:xfrm>
            <a:off x="8541799" y="5792787"/>
            <a:ext cx="1783301" cy="447757"/>
          </a:xfrm>
        </p:spPr>
        <p:txBody>
          <a:bodyPr>
            <a:noAutofit/>
          </a:bodyPr>
          <a:lstStyle>
            <a:lvl1pPr marL="0" indent="0">
              <a:buNone/>
              <a:defRPr sz="1200" b="0">
                <a:solidFill>
                  <a:schemeClr val="tx2"/>
                </a:solidFill>
                <a:latin typeface="+mn-lt"/>
              </a:defRPr>
            </a:lvl1pPr>
            <a:lvl2pPr marL="457200" indent="0">
              <a:buNone/>
              <a:defRPr sz="1800">
                <a:solidFill>
                  <a:schemeClr val="bg1"/>
                </a:solidFill>
              </a:defRPr>
            </a:lvl2pPr>
            <a:lvl3pPr marL="914400" indent="0">
              <a:buNone/>
              <a:defRPr sz="16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en-US" dirty="0"/>
              <a:t>Text</a:t>
            </a:r>
          </a:p>
        </p:txBody>
      </p:sp>
      <p:sp>
        <p:nvSpPr>
          <p:cNvPr id="15" name="Date Placeholder 3">
            <a:extLst>
              <a:ext uri="{FF2B5EF4-FFF2-40B4-BE49-F238E27FC236}">
                <a16:creationId xmlns:a16="http://schemas.microsoft.com/office/drawing/2014/main" id="{46291370-C9EE-4280-B18D-332658DF09FB}"/>
              </a:ext>
            </a:extLst>
          </p:cNvPr>
          <p:cNvSpPr>
            <a:spLocks noGrp="1"/>
          </p:cNvSpPr>
          <p:nvPr>
            <p:ph type="dt" sz="half" idx="10"/>
          </p:nvPr>
        </p:nvSpPr>
        <p:spPr>
          <a:xfrm>
            <a:off x="914400" y="6353175"/>
            <a:ext cx="1097280" cy="365125"/>
          </a:xfrm>
        </p:spPr>
        <p:txBody>
          <a:bodyPr/>
          <a:lstStyle>
            <a:lvl1pPr>
              <a:defRPr>
                <a:solidFill>
                  <a:schemeClr val="tx2"/>
                </a:solidFill>
              </a:defRPr>
            </a:lvl1pPr>
          </a:lstStyle>
          <a:p>
            <a:r>
              <a:rPr lang="en-US" dirty="0"/>
              <a:t>20XX</a:t>
            </a:r>
          </a:p>
        </p:txBody>
      </p:sp>
      <p:sp>
        <p:nvSpPr>
          <p:cNvPr id="16" name="Footer Placeholder 4">
            <a:extLst>
              <a:ext uri="{FF2B5EF4-FFF2-40B4-BE49-F238E27FC236}">
                <a16:creationId xmlns:a16="http://schemas.microsoft.com/office/drawing/2014/main" id="{910B7E39-771C-4552-A50D-711B48AD64B0}"/>
              </a:ext>
            </a:extLst>
          </p:cNvPr>
          <p:cNvSpPr>
            <a:spLocks noGrp="1"/>
          </p:cNvSpPr>
          <p:nvPr>
            <p:ph type="ftr" sz="quarter" idx="11"/>
          </p:nvPr>
        </p:nvSpPr>
        <p:spPr>
          <a:xfrm>
            <a:off x="5744527" y="6350000"/>
            <a:ext cx="2286000" cy="365125"/>
          </a:xfrm>
        </p:spPr>
        <p:txBody>
          <a:bodyPr/>
          <a:lstStyle>
            <a:lvl1pPr>
              <a:defRPr>
                <a:solidFill>
                  <a:schemeClr val="tx2"/>
                </a:solidFill>
              </a:defRPr>
            </a:lvl1pPr>
          </a:lstStyle>
          <a:p>
            <a:r>
              <a:rPr lang="en-US" dirty="0"/>
              <a:t>Pitch deck title</a:t>
            </a:r>
          </a:p>
        </p:txBody>
      </p:sp>
      <p:sp>
        <p:nvSpPr>
          <p:cNvPr id="17" name="Slide Number Placeholder 5">
            <a:extLst>
              <a:ext uri="{FF2B5EF4-FFF2-40B4-BE49-F238E27FC236}">
                <a16:creationId xmlns:a16="http://schemas.microsoft.com/office/drawing/2014/main" id="{61BBC48B-0E27-4D81-B081-4BF3F41DC0CF}"/>
              </a:ext>
            </a:extLst>
          </p:cNvPr>
          <p:cNvSpPr>
            <a:spLocks noGrp="1"/>
          </p:cNvSpPr>
          <p:nvPr>
            <p:ph type="sldNum" sz="quarter" idx="12"/>
          </p:nvPr>
        </p:nvSpPr>
        <p:spPr>
          <a:xfrm>
            <a:off x="11123295" y="6356350"/>
            <a:ext cx="457200" cy="365125"/>
          </a:xfrm>
        </p:spPr>
        <p:txBody>
          <a:bodyPr/>
          <a:lstStyle>
            <a:lvl1pPr>
              <a:defRPr>
                <a:solidFill>
                  <a:schemeClr val="tx2"/>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902027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right">
    <p:bg>
      <p:bgPr>
        <a:solidFill>
          <a:schemeClr val="tx2"/>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0407AED1-9974-465A-BC9C-530E270105DE}"/>
              </a:ext>
            </a:extLst>
          </p:cNvPr>
          <p:cNvSpPr/>
          <p:nvPr userDrawn="1"/>
        </p:nvSpPr>
        <p:spPr>
          <a:xfrm flipH="1">
            <a:off x="0" y="2021358"/>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4933950" y="898524"/>
            <a:ext cx="6343650" cy="1325880"/>
          </a:xfrm>
        </p:spPr>
        <p:txBody>
          <a:bodyPr anchor="t" anchorCtr="0"/>
          <a:lstStyle>
            <a:lvl1pPr>
              <a:defRPr cap="all" baseline="0">
                <a:solidFill>
                  <a:schemeClr val="accent1"/>
                </a:solidFill>
              </a:defRPr>
            </a:lvl1pPr>
          </a:lstStyle>
          <a:p>
            <a:r>
              <a:rPr lang="en-US" dirty="0"/>
              <a:t>CLICK TO ADD TITLE</a:t>
            </a:r>
          </a:p>
        </p:txBody>
      </p:sp>
      <p:sp>
        <p:nvSpPr>
          <p:cNvPr id="10" name="Text Placeholder 9">
            <a:extLst>
              <a:ext uri="{FF2B5EF4-FFF2-40B4-BE49-F238E27FC236}">
                <a16:creationId xmlns:a16="http://schemas.microsoft.com/office/drawing/2014/main" id="{58CA33B9-D0BA-4ED1-B10C-9961E1B54FF5}"/>
              </a:ext>
            </a:extLst>
          </p:cNvPr>
          <p:cNvSpPr>
            <a:spLocks noGrp="1"/>
          </p:cNvSpPr>
          <p:nvPr>
            <p:ph type="body" sz="quarter" idx="13"/>
          </p:nvPr>
        </p:nvSpPr>
        <p:spPr>
          <a:xfrm>
            <a:off x="4933949" y="2310817"/>
            <a:ext cx="6400800" cy="3657600"/>
          </a:xfrm>
        </p:spPr>
        <p:txBody>
          <a:bodyPr>
            <a:normAutofit/>
          </a:bodyPr>
          <a:lstStyle>
            <a:lvl1pPr marL="0" indent="0">
              <a:lnSpc>
                <a:spcPts val="2800"/>
              </a:lnSpc>
              <a:spcBef>
                <a:spcPts val="0"/>
              </a:spcBef>
              <a:buNone/>
              <a:defRPr sz="1800" baseline="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24" name="Rectangle 23">
            <a:extLst>
              <a:ext uri="{FF2B5EF4-FFF2-40B4-BE49-F238E27FC236}">
                <a16:creationId xmlns:a16="http://schemas.microsoft.com/office/drawing/2014/main" id="{808ADBC6-C9BE-4302-A86A-4AC842874C24}"/>
              </a:ext>
            </a:extLst>
          </p:cNvPr>
          <p:cNvSpPr/>
          <p:nvPr userDrawn="1"/>
        </p:nvSpPr>
        <p:spPr>
          <a:xfrm>
            <a:off x="2029604" y="2031653"/>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2B04AFC-F339-4DFB-AA44-D68317065E02}"/>
              </a:ext>
            </a:extLst>
          </p:cNvPr>
          <p:cNvSpPr/>
          <p:nvPr userDrawn="1"/>
        </p:nvSpPr>
        <p:spPr>
          <a:xfrm>
            <a:off x="2028253" y="4052815"/>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A black and white striped pattern&#10;&#10;Description automatically generated with low confidence">
            <a:extLst>
              <a:ext uri="{FF2B5EF4-FFF2-40B4-BE49-F238E27FC236}">
                <a16:creationId xmlns:a16="http://schemas.microsoft.com/office/drawing/2014/main" id="{E88B2398-8473-499F-836C-F3AF518F5BB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033015" y="5086646"/>
            <a:ext cx="2019299" cy="999451"/>
          </a:xfrm>
          <a:prstGeom prst="rect">
            <a:avLst/>
          </a:prstGeom>
        </p:spPr>
      </p:pic>
      <p:pic>
        <p:nvPicPr>
          <p:cNvPr id="26" name="Graphic 25">
            <a:extLst>
              <a:ext uri="{FF2B5EF4-FFF2-40B4-BE49-F238E27FC236}">
                <a16:creationId xmlns:a16="http://schemas.microsoft.com/office/drawing/2014/main" id="{E1BC9BFE-80C0-4DA9-92DB-070C41E412B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9867" y="-1076"/>
            <a:ext cx="2029968" cy="2029968"/>
          </a:xfrm>
          <a:prstGeom prst="rect">
            <a:avLst/>
          </a:prstGeom>
        </p:spPr>
      </p:pic>
      <p:sp>
        <p:nvSpPr>
          <p:cNvPr id="31" name="Rectangle 30">
            <a:extLst>
              <a:ext uri="{FF2B5EF4-FFF2-40B4-BE49-F238E27FC236}">
                <a16:creationId xmlns:a16="http://schemas.microsoft.com/office/drawing/2014/main" id="{A522571C-09D3-4F39-B963-76F80D9973F1}"/>
              </a:ext>
            </a:extLst>
          </p:cNvPr>
          <p:cNvSpPr/>
          <p:nvPr userDrawn="1"/>
        </p:nvSpPr>
        <p:spPr>
          <a:xfrm>
            <a:off x="2029968" y="6045049"/>
            <a:ext cx="2029968" cy="8129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20268D7D-D5FB-492C-8D00-3E866534BD42}"/>
              </a:ext>
            </a:extLst>
          </p:cNvPr>
          <p:cNvSpPr/>
          <p:nvPr userDrawn="1"/>
        </p:nvSpPr>
        <p:spPr>
          <a:xfrm flipH="1">
            <a:off x="0" y="4828032"/>
            <a:ext cx="2032942" cy="202996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Graphic 13">
            <a:extLst>
              <a:ext uri="{FF2B5EF4-FFF2-40B4-BE49-F238E27FC236}">
                <a16:creationId xmlns:a16="http://schemas.microsoft.com/office/drawing/2014/main" id="{54BCEF24-C76B-44E5-A457-E55658E8EB8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860" y="4828032"/>
            <a:ext cx="2029968" cy="2029968"/>
          </a:xfrm>
          <a:prstGeom prst="rect">
            <a:avLst/>
          </a:prstGeom>
        </p:spPr>
      </p:pic>
      <p:grpSp>
        <p:nvGrpSpPr>
          <p:cNvPr id="40" name="Group 39">
            <a:extLst>
              <a:ext uri="{FF2B5EF4-FFF2-40B4-BE49-F238E27FC236}">
                <a16:creationId xmlns:a16="http://schemas.microsoft.com/office/drawing/2014/main" id="{18216784-417D-44A8-8CF1-C0CAF410EB9B}"/>
              </a:ext>
            </a:extLst>
          </p:cNvPr>
          <p:cNvGrpSpPr/>
          <p:nvPr userDrawn="1"/>
        </p:nvGrpSpPr>
        <p:grpSpPr>
          <a:xfrm>
            <a:off x="100242" y="2099803"/>
            <a:ext cx="1920240" cy="1920240"/>
            <a:chOff x="5361924" y="7472790"/>
            <a:chExt cx="1828800" cy="1828800"/>
          </a:xfrm>
        </p:grpSpPr>
        <p:grpSp>
          <p:nvGrpSpPr>
            <p:cNvPr id="41" name="Group 40">
              <a:extLst>
                <a:ext uri="{FF2B5EF4-FFF2-40B4-BE49-F238E27FC236}">
                  <a16:creationId xmlns:a16="http://schemas.microsoft.com/office/drawing/2014/main" id="{FFF90BA2-E949-4FDF-A88E-B68F607E3205}"/>
                </a:ext>
              </a:extLst>
            </p:cNvPr>
            <p:cNvGrpSpPr/>
            <p:nvPr userDrawn="1"/>
          </p:nvGrpSpPr>
          <p:grpSpPr>
            <a:xfrm>
              <a:off x="5361924" y="7472790"/>
              <a:ext cx="1828800" cy="1828800"/>
              <a:chOff x="5361924" y="7472790"/>
              <a:chExt cx="1828800" cy="1828800"/>
            </a:xfrm>
          </p:grpSpPr>
          <p:grpSp>
            <p:nvGrpSpPr>
              <p:cNvPr id="43" name="Group 42">
                <a:extLst>
                  <a:ext uri="{FF2B5EF4-FFF2-40B4-BE49-F238E27FC236}">
                    <a16:creationId xmlns:a16="http://schemas.microsoft.com/office/drawing/2014/main" id="{41F18930-2C24-4BA6-A1EB-BF1644EE8558}"/>
                  </a:ext>
                </a:extLst>
              </p:cNvPr>
              <p:cNvGrpSpPr/>
              <p:nvPr userDrawn="1"/>
            </p:nvGrpSpPr>
            <p:grpSpPr>
              <a:xfrm>
                <a:off x="5361924" y="7472790"/>
                <a:ext cx="1828800" cy="1828800"/>
                <a:chOff x="5388428" y="7173291"/>
                <a:chExt cx="1828800" cy="1828800"/>
              </a:xfrm>
            </p:grpSpPr>
            <p:grpSp>
              <p:nvGrpSpPr>
                <p:cNvPr id="49" name="Group 48">
                  <a:extLst>
                    <a:ext uri="{FF2B5EF4-FFF2-40B4-BE49-F238E27FC236}">
                      <a16:creationId xmlns:a16="http://schemas.microsoft.com/office/drawing/2014/main" id="{D5953E65-C24C-4C83-86BB-E4A6D2532FDF}"/>
                    </a:ext>
                  </a:extLst>
                </p:cNvPr>
                <p:cNvGrpSpPr/>
                <p:nvPr userDrawn="1"/>
              </p:nvGrpSpPr>
              <p:grpSpPr>
                <a:xfrm>
                  <a:off x="5388428" y="7173291"/>
                  <a:ext cx="1828800" cy="1828800"/>
                  <a:chOff x="5388428" y="7173291"/>
                  <a:chExt cx="1828800" cy="1828800"/>
                </a:xfrm>
              </p:grpSpPr>
              <p:grpSp>
                <p:nvGrpSpPr>
                  <p:cNvPr id="51" name="Group 50">
                    <a:extLst>
                      <a:ext uri="{FF2B5EF4-FFF2-40B4-BE49-F238E27FC236}">
                        <a16:creationId xmlns:a16="http://schemas.microsoft.com/office/drawing/2014/main" id="{0B9DA7A8-A66E-4E0E-92DF-B3FF112EBB70}"/>
                      </a:ext>
                    </a:extLst>
                  </p:cNvPr>
                  <p:cNvGrpSpPr/>
                  <p:nvPr userDrawn="1"/>
                </p:nvGrpSpPr>
                <p:grpSpPr>
                  <a:xfrm>
                    <a:off x="5388428" y="7173291"/>
                    <a:ext cx="1828800" cy="1828800"/>
                    <a:chOff x="5579044" y="7049770"/>
                    <a:chExt cx="1828800" cy="1828800"/>
                  </a:xfrm>
                </p:grpSpPr>
                <p:grpSp>
                  <p:nvGrpSpPr>
                    <p:cNvPr id="53" name="Group 52">
                      <a:extLst>
                        <a:ext uri="{FF2B5EF4-FFF2-40B4-BE49-F238E27FC236}">
                          <a16:creationId xmlns:a16="http://schemas.microsoft.com/office/drawing/2014/main" id="{94E74739-1964-4A3C-B2E5-28FEF5EF8E49}"/>
                        </a:ext>
                      </a:extLst>
                    </p:cNvPr>
                    <p:cNvGrpSpPr/>
                    <p:nvPr userDrawn="1"/>
                  </p:nvGrpSpPr>
                  <p:grpSpPr>
                    <a:xfrm>
                      <a:off x="5579044" y="7049770"/>
                      <a:ext cx="1828800" cy="1828800"/>
                      <a:chOff x="5579044" y="7049770"/>
                      <a:chExt cx="1828800" cy="1828800"/>
                    </a:xfrm>
                  </p:grpSpPr>
                  <p:grpSp>
                    <p:nvGrpSpPr>
                      <p:cNvPr id="55" name="Group 54">
                        <a:extLst>
                          <a:ext uri="{FF2B5EF4-FFF2-40B4-BE49-F238E27FC236}">
                            <a16:creationId xmlns:a16="http://schemas.microsoft.com/office/drawing/2014/main" id="{E31C22DC-76BD-4E83-8A1A-B7AE70B2E8FE}"/>
                          </a:ext>
                        </a:extLst>
                      </p:cNvPr>
                      <p:cNvGrpSpPr/>
                      <p:nvPr userDrawn="1"/>
                    </p:nvGrpSpPr>
                    <p:grpSpPr>
                      <a:xfrm>
                        <a:off x="5579044" y="7049770"/>
                        <a:ext cx="1828800" cy="1828800"/>
                        <a:chOff x="5579044" y="7049770"/>
                        <a:chExt cx="1828800" cy="1828800"/>
                      </a:xfrm>
                    </p:grpSpPr>
                    <p:grpSp>
                      <p:nvGrpSpPr>
                        <p:cNvPr id="57" name="Group 56">
                          <a:extLst>
                            <a:ext uri="{FF2B5EF4-FFF2-40B4-BE49-F238E27FC236}">
                              <a16:creationId xmlns:a16="http://schemas.microsoft.com/office/drawing/2014/main" id="{F63C700C-5749-4BA1-8128-78559312E825}"/>
                            </a:ext>
                          </a:extLst>
                        </p:cNvPr>
                        <p:cNvGrpSpPr/>
                        <p:nvPr userDrawn="1"/>
                      </p:nvGrpSpPr>
                      <p:grpSpPr>
                        <a:xfrm>
                          <a:off x="5579044" y="7049770"/>
                          <a:ext cx="1828800" cy="1828800"/>
                          <a:chOff x="5579044" y="7049770"/>
                          <a:chExt cx="1828800" cy="1828800"/>
                        </a:xfrm>
                      </p:grpSpPr>
                      <p:sp>
                        <p:nvSpPr>
                          <p:cNvPr id="59" name="Oval 58">
                            <a:extLst>
                              <a:ext uri="{FF2B5EF4-FFF2-40B4-BE49-F238E27FC236}">
                                <a16:creationId xmlns:a16="http://schemas.microsoft.com/office/drawing/2014/main" id="{EC81C305-3A69-4634-8A07-56F8272122AF}"/>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0" name="Oval 59">
                            <a:extLst>
                              <a:ext uri="{FF2B5EF4-FFF2-40B4-BE49-F238E27FC236}">
                                <a16:creationId xmlns:a16="http://schemas.microsoft.com/office/drawing/2014/main" id="{A14AAEDA-8F87-420D-A6BD-FF115C08EB7A}"/>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8" name="Oval 57">
                          <a:extLst>
                            <a:ext uri="{FF2B5EF4-FFF2-40B4-BE49-F238E27FC236}">
                              <a16:creationId xmlns:a16="http://schemas.microsoft.com/office/drawing/2014/main" id="{A1FA4EA0-701D-49A3-8962-1BD0CE6E9C0E}"/>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6" name="Oval 55">
                        <a:extLst>
                          <a:ext uri="{FF2B5EF4-FFF2-40B4-BE49-F238E27FC236}">
                            <a16:creationId xmlns:a16="http://schemas.microsoft.com/office/drawing/2014/main" id="{E362A8AA-1110-4C1C-9922-60F7D43E82B0}"/>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4" name="Oval 53">
                      <a:extLst>
                        <a:ext uri="{FF2B5EF4-FFF2-40B4-BE49-F238E27FC236}">
                          <a16:creationId xmlns:a16="http://schemas.microsoft.com/office/drawing/2014/main" id="{BC8B72EE-335A-4030-B500-7E6FB4D24F18}"/>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2" name="Oval 51">
                    <a:extLst>
                      <a:ext uri="{FF2B5EF4-FFF2-40B4-BE49-F238E27FC236}">
                        <a16:creationId xmlns:a16="http://schemas.microsoft.com/office/drawing/2014/main" id="{10167348-D9AA-4440-8569-849A6B0F2C2D}"/>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0" name="Oval 49">
                  <a:extLst>
                    <a:ext uri="{FF2B5EF4-FFF2-40B4-BE49-F238E27FC236}">
                      <a16:creationId xmlns:a16="http://schemas.microsoft.com/office/drawing/2014/main" id="{A5616AB2-7A83-42C0-883C-FFA27D5468CE}"/>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4" name="Oval 43">
                <a:extLst>
                  <a:ext uri="{FF2B5EF4-FFF2-40B4-BE49-F238E27FC236}">
                    <a16:creationId xmlns:a16="http://schemas.microsoft.com/office/drawing/2014/main" id="{6A9CA073-4F0B-4787-B46D-7886261E945E}"/>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5" name="Oval 44">
                <a:extLst>
                  <a:ext uri="{FF2B5EF4-FFF2-40B4-BE49-F238E27FC236}">
                    <a16:creationId xmlns:a16="http://schemas.microsoft.com/office/drawing/2014/main" id="{9AF901A3-1EC5-458F-A653-74CCEAE9A13D}"/>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6" name="Oval 45">
                <a:extLst>
                  <a:ext uri="{FF2B5EF4-FFF2-40B4-BE49-F238E27FC236}">
                    <a16:creationId xmlns:a16="http://schemas.microsoft.com/office/drawing/2014/main" id="{4D5E35A9-4BB5-48F3-AE34-E1BDD3343EB1}"/>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7" name="Oval 46">
                <a:extLst>
                  <a:ext uri="{FF2B5EF4-FFF2-40B4-BE49-F238E27FC236}">
                    <a16:creationId xmlns:a16="http://schemas.microsoft.com/office/drawing/2014/main" id="{A9A549D5-A823-49C4-8C36-D074E6E039B9}"/>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8" name="Oval 47">
                <a:extLst>
                  <a:ext uri="{FF2B5EF4-FFF2-40B4-BE49-F238E27FC236}">
                    <a16:creationId xmlns:a16="http://schemas.microsoft.com/office/drawing/2014/main" id="{6A767C47-7246-4B50-8E78-82766365754A}"/>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2" name="Oval 41">
              <a:extLst>
                <a:ext uri="{FF2B5EF4-FFF2-40B4-BE49-F238E27FC236}">
                  <a16:creationId xmlns:a16="http://schemas.microsoft.com/office/drawing/2014/main" id="{0AEE1DDC-07C3-4204-A3B1-BB7C77C0622B}"/>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75" name="Rectangle 74">
            <a:extLst>
              <a:ext uri="{FF2B5EF4-FFF2-40B4-BE49-F238E27FC236}">
                <a16:creationId xmlns:a16="http://schemas.microsoft.com/office/drawing/2014/main" id="{15DA288D-BE35-46E8-AA86-9F28D8504DAB}"/>
              </a:ext>
            </a:extLst>
          </p:cNvPr>
          <p:cNvSpPr/>
          <p:nvPr userDrawn="1"/>
        </p:nvSpPr>
        <p:spPr>
          <a:xfrm>
            <a:off x="0" y="4043197"/>
            <a:ext cx="2029968" cy="7845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Shape 73">
            <a:extLst>
              <a:ext uri="{FF2B5EF4-FFF2-40B4-BE49-F238E27FC236}">
                <a16:creationId xmlns:a16="http://schemas.microsoft.com/office/drawing/2014/main" id="{72557B54-30A3-4192-9D51-EE28AF522DE9}"/>
              </a:ext>
            </a:extLst>
          </p:cNvPr>
          <p:cNvSpPr/>
          <p:nvPr userDrawn="1"/>
        </p:nvSpPr>
        <p:spPr>
          <a:xfrm>
            <a:off x="0" y="2021358"/>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66" name="Straight Connector 65">
            <a:extLst>
              <a:ext uri="{FF2B5EF4-FFF2-40B4-BE49-F238E27FC236}">
                <a16:creationId xmlns:a16="http://schemas.microsoft.com/office/drawing/2014/main" id="{2208FD0E-034D-4DF3-85D7-F0EBE2775B58}"/>
              </a:ext>
            </a:extLst>
          </p:cNvPr>
          <p:cNvCxnSpPr>
            <a:cxnSpLocks/>
          </p:cNvCxnSpPr>
          <p:nvPr userDrawn="1"/>
        </p:nvCxnSpPr>
        <p:spPr>
          <a:xfrm>
            <a:off x="10632" y="-7753"/>
            <a:ext cx="4052352" cy="404086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E20239FE-47D0-4B4F-8440-F859F368C141}"/>
              </a:ext>
            </a:extLst>
          </p:cNvPr>
          <p:cNvSpPr/>
          <p:nvPr userDrawn="1"/>
        </p:nvSpPr>
        <p:spPr>
          <a:xfrm>
            <a:off x="3903349" y="3869829"/>
            <a:ext cx="274320" cy="2743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Date Placeholder 3">
            <a:extLst>
              <a:ext uri="{FF2B5EF4-FFF2-40B4-BE49-F238E27FC236}">
                <a16:creationId xmlns:a16="http://schemas.microsoft.com/office/drawing/2014/main" id="{5E4B9359-45F7-446D-8327-B1978DE8E3D8}"/>
              </a:ext>
            </a:extLst>
          </p:cNvPr>
          <p:cNvSpPr>
            <a:spLocks noGrp="1"/>
          </p:cNvSpPr>
          <p:nvPr>
            <p:ph type="dt" sz="half" idx="10"/>
          </p:nvPr>
        </p:nvSpPr>
        <p:spPr>
          <a:xfrm>
            <a:off x="4937760" y="6353175"/>
            <a:ext cx="1097280" cy="365125"/>
          </a:xfrm>
        </p:spPr>
        <p:txBody>
          <a:bodyPr/>
          <a:lstStyle>
            <a:lvl1pPr>
              <a:defRPr>
                <a:solidFill>
                  <a:schemeClr val="tx1">
                    <a:lumMod val="75000"/>
                    <a:lumOff val="25000"/>
                  </a:schemeClr>
                </a:solidFill>
              </a:defRPr>
            </a:lvl1pPr>
          </a:lstStyle>
          <a:p>
            <a:r>
              <a:rPr lang="en-US" dirty="0"/>
              <a:t>20XX</a:t>
            </a:r>
          </a:p>
        </p:txBody>
      </p:sp>
      <p:sp>
        <p:nvSpPr>
          <p:cNvPr id="113" name="Footer Placeholder 4">
            <a:extLst>
              <a:ext uri="{FF2B5EF4-FFF2-40B4-BE49-F238E27FC236}">
                <a16:creationId xmlns:a16="http://schemas.microsoft.com/office/drawing/2014/main" id="{A808BC2F-0D21-4E99-B8C6-DC1C7CD1274C}"/>
              </a:ext>
            </a:extLst>
          </p:cNvPr>
          <p:cNvSpPr>
            <a:spLocks noGrp="1"/>
          </p:cNvSpPr>
          <p:nvPr>
            <p:ph type="ftr" sz="quarter" idx="11"/>
          </p:nvPr>
        </p:nvSpPr>
        <p:spPr>
          <a:xfrm>
            <a:off x="7436167" y="6350000"/>
            <a:ext cx="2286000" cy="365125"/>
          </a:xfrm>
        </p:spPr>
        <p:txBody>
          <a:bodyPr/>
          <a:lstStyle>
            <a:lvl1pPr>
              <a:defRPr>
                <a:solidFill>
                  <a:schemeClr val="tx1">
                    <a:lumMod val="75000"/>
                    <a:lumOff val="25000"/>
                  </a:schemeClr>
                </a:solidFill>
              </a:defRPr>
            </a:lvl1pPr>
          </a:lstStyle>
          <a:p>
            <a:r>
              <a:rPr lang="en-US" dirty="0"/>
              <a:t>Pitch deck title</a:t>
            </a:r>
          </a:p>
        </p:txBody>
      </p:sp>
      <p:sp>
        <p:nvSpPr>
          <p:cNvPr id="114" name="Slide Number Placeholder 5">
            <a:extLst>
              <a:ext uri="{FF2B5EF4-FFF2-40B4-BE49-F238E27FC236}">
                <a16:creationId xmlns:a16="http://schemas.microsoft.com/office/drawing/2014/main" id="{054CC8D5-17CB-435D-B227-465D3B8FA059}"/>
              </a:ext>
            </a:extLst>
          </p:cNvPr>
          <p:cNvSpPr>
            <a:spLocks noGrp="1"/>
          </p:cNvSpPr>
          <p:nvPr>
            <p:ph type="sldNum" sz="quarter" idx="12"/>
          </p:nvPr>
        </p:nvSpPr>
        <p:spPr>
          <a:xfrm>
            <a:off x="11123295" y="6356350"/>
            <a:ext cx="457200" cy="365125"/>
          </a:xfrm>
        </p:spPr>
        <p:txBody>
          <a:bodyPr/>
          <a:lstStyle>
            <a:lvl1pPr>
              <a:defRPr>
                <a:solidFill>
                  <a:schemeClr val="tx1">
                    <a:lumMod val="75000"/>
                    <a:lumOff val="2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93739902"/>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4937760" y="898525"/>
            <a:ext cx="6400800" cy="1325880"/>
          </a:xfrm>
        </p:spPr>
        <p:txBody>
          <a:bodyPr anchor="t" anchorCtr="0"/>
          <a:lstStyle>
            <a:lvl1pPr>
              <a:defRPr cap="all" baseline="0">
                <a:solidFill>
                  <a:schemeClr val="accent1"/>
                </a:solidFill>
              </a:defRPr>
            </a:lvl1pPr>
          </a:lstStyle>
          <a:p>
            <a:r>
              <a:rPr lang="en-US" dirty="0"/>
              <a:t>CLICK TO ADD TITLE</a:t>
            </a:r>
          </a:p>
        </p:txBody>
      </p:sp>
      <p:sp>
        <p:nvSpPr>
          <p:cNvPr id="10" name="Text Placeholder 9">
            <a:extLst>
              <a:ext uri="{FF2B5EF4-FFF2-40B4-BE49-F238E27FC236}">
                <a16:creationId xmlns:a16="http://schemas.microsoft.com/office/drawing/2014/main" id="{58CA33B9-D0BA-4ED1-B10C-9961E1B54FF5}"/>
              </a:ext>
            </a:extLst>
          </p:cNvPr>
          <p:cNvSpPr>
            <a:spLocks noGrp="1"/>
          </p:cNvSpPr>
          <p:nvPr>
            <p:ph type="body" sz="quarter" idx="13"/>
          </p:nvPr>
        </p:nvSpPr>
        <p:spPr>
          <a:xfrm>
            <a:off x="4937760" y="2254670"/>
            <a:ext cx="6400800" cy="4114800"/>
          </a:xfrm>
        </p:spPr>
        <p:txBody>
          <a:bodyPr>
            <a:normAutofit/>
          </a:bodyPr>
          <a:lstStyle>
            <a:lvl1pPr marL="0" indent="0">
              <a:lnSpc>
                <a:spcPts val="2800"/>
              </a:lnSpc>
              <a:spcBef>
                <a:spcPts val="0"/>
              </a:spcBef>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pic>
        <p:nvPicPr>
          <p:cNvPr id="26" name="Graphic 25">
            <a:extLst>
              <a:ext uri="{FF2B5EF4-FFF2-40B4-BE49-F238E27FC236}">
                <a16:creationId xmlns:a16="http://schemas.microsoft.com/office/drawing/2014/main" id="{E1BC9BFE-80C0-4DA9-92DB-070C41E412B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8097646">
            <a:off x="1569916" y="-983359"/>
            <a:ext cx="2029968" cy="2029968"/>
          </a:xfrm>
          <a:prstGeom prst="rect">
            <a:avLst/>
          </a:prstGeom>
        </p:spPr>
      </p:pic>
      <p:sp>
        <p:nvSpPr>
          <p:cNvPr id="8" name="Rectangle 23">
            <a:extLst>
              <a:ext uri="{FF2B5EF4-FFF2-40B4-BE49-F238E27FC236}">
                <a16:creationId xmlns:a16="http://schemas.microsoft.com/office/drawing/2014/main" id="{F5ED01E4-35BF-4165-86B2-E3BDFD91DEE3}"/>
              </a:ext>
            </a:extLst>
          </p:cNvPr>
          <p:cNvSpPr/>
          <p:nvPr userDrawn="1"/>
        </p:nvSpPr>
        <p:spPr>
          <a:xfrm rot="13508190">
            <a:off x="141725" y="458228"/>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B7E6DD28-C71B-4484-973A-D12A2773000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8902533">
            <a:off x="1574706" y="1900474"/>
            <a:ext cx="2029968" cy="2029968"/>
          </a:xfrm>
          <a:prstGeom prst="rect">
            <a:avLst/>
          </a:prstGeom>
        </p:spPr>
      </p:pic>
      <p:sp>
        <p:nvSpPr>
          <p:cNvPr id="11" name="Rectangle 23">
            <a:extLst>
              <a:ext uri="{FF2B5EF4-FFF2-40B4-BE49-F238E27FC236}">
                <a16:creationId xmlns:a16="http://schemas.microsoft.com/office/drawing/2014/main" id="{AB403917-256D-4254-A12F-F8BD19470C42}"/>
              </a:ext>
            </a:extLst>
          </p:cNvPr>
          <p:cNvSpPr/>
          <p:nvPr userDrawn="1"/>
        </p:nvSpPr>
        <p:spPr>
          <a:xfrm rot="18900000">
            <a:off x="1580257" y="1923515"/>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EB06A536-5FCB-4761-9EFF-D54BE44B1F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708786">
            <a:off x="145529" y="3355869"/>
            <a:ext cx="2029968" cy="2029968"/>
          </a:xfrm>
          <a:prstGeom prst="rect">
            <a:avLst/>
          </a:prstGeom>
        </p:spPr>
      </p:pic>
      <p:pic>
        <p:nvPicPr>
          <p:cNvPr id="13" name="Graphic 12">
            <a:extLst>
              <a:ext uri="{FF2B5EF4-FFF2-40B4-BE49-F238E27FC236}">
                <a16:creationId xmlns:a16="http://schemas.microsoft.com/office/drawing/2014/main" id="{3B73C61F-3D48-4791-8280-D98D2C01E0C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13489227">
            <a:off x="3019001" y="3357927"/>
            <a:ext cx="2029968" cy="2029968"/>
          </a:xfrm>
          <a:prstGeom prst="rect">
            <a:avLst/>
          </a:prstGeom>
        </p:spPr>
      </p:pic>
      <p:grpSp>
        <p:nvGrpSpPr>
          <p:cNvPr id="21" name="Group 20">
            <a:extLst>
              <a:ext uri="{FF2B5EF4-FFF2-40B4-BE49-F238E27FC236}">
                <a16:creationId xmlns:a16="http://schemas.microsoft.com/office/drawing/2014/main" id="{94213EEF-F759-4045-9F53-49C1B4ECED53}"/>
              </a:ext>
            </a:extLst>
          </p:cNvPr>
          <p:cNvGrpSpPr/>
          <p:nvPr userDrawn="1"/>
        </p:nvGrpSpPr>
        <p:grpSpPr>
          <a:xfrm>
            <a:off x="1159403" y="5806395"/>
            <a:ext cx="2870810" cy="1000774"/>
            <a:chOff x="-13699" y="5839164"/>
            <a:chExt cx="2862790" cy="1000774"/>
          </a:xfrm>
        </p:grpSpPr>
        <p:sp>
          <p:nvSpPr>
            <p:cNvPr id="91" name="Freeform: Shape 90">
              <a:extLst>
                <a:ext uri="{FF2B5EF4-FFF2-40B4-BE49-F238E27FC236}">
                  <a16:creationId xmlns:a16="http://schemas.microsoft.com/office/drawing/2014/main" id="{2EA4D38A-6ACD-4296-B454-E5BD7EAC7990}"/>
                </a:ext>
              </a:extLst>
            </p:cNvPr>
            <p:cNvSpPr/>
            <p:nvPr userDrawn="1"/>
          </p:nvSpPr>
          <p:spPr>
            <a:xfrm>
              <a:off x="-13699" y="5839164"/>
              <a:ext cx="2862790" cy="28868"/>
            </a:xfrm>
            <a:custGeom>
              <a:avLst/>
              <a:gdLst>
                <a:gd name="connsiteX0" fmla="*/ 0 w 2862790"/>
                <a:gd name="connsiteY0" fmla="*/ 0 h 28868"/>
                <a:gd name="connsiteX1" fmla="*/ 2862790 w 2862790"/>
                <a:gd name="connsiteY1" fmla="*/ 0 h 28868"/>
                <a:gd name="connsiteX2" fmla="*/ 2833921 w 2862790"/>
                <a:gd name="connsiteY2" fmla="*/ 28868 h 28868"/>
                <a:gd name="connsiteX3" fmla="*/ 28868 w 2862790"/>
                <a:gd name="connsiteY3" fmla="*/ 28868 h 28868"/>
                <a:gd name="connsiteX4" fmla="*/ 0 w 286279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790" h="28868">
                  <a:moveTo>
                    <a:pt x="0" y="0"/>
                  </a:moveTo>
                  <a:lnTo>
                    <a:pt x="2862790" y="0"/>
                  </a:lnTo>
                  <a:lnTo>
                    <a:pt x="2833921"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0" name="Freeform: Shape 89">
              <a:extLst>
                <a:ext uri="{FF2B5EF4-FFF2-40B4-BE49-F238E27FC236}">
                  <a16:creationId xmlns:a16="http://schemas.microsoft.com/office/drawing/2014/main" id="{74E32D04-F635-443B-B642-A509F0473CB5}"/>
                </a:ext>
              </a:extLst>
            </p:cNvPr>
            <p:cNvSpPr/>
            <p:nvPr userDrawn="1"/>
          </p:nvSpPr>
          <p:spPr>
            <a:xfrm>
              <a:off x="47246" y="5900109"/>
              <a:ext cx="2740900" cy="28868"/>
            </a:xfrm>
            <a:custGeom>
              <a:avLst/>
              <a:gdLst>
                <a:gd name="connsiteX0" fmla="*/ 0 w 2740900"/>
                <a:gd name="connsiteY0" fmla="*/ 0 h 28868"/>
                <a:gd name="connsiteX1" fmla="*/ 2740900 w 2740900"/>
                <a:gd name="connsiteY1" fmla="*/ 0 h 28868"/>
                <a:gd name="connsiteX2" fmla="*/ 2712032 w 2740900"/>
                <a:gd name="connsiteY2" fmla="*/ 28868 h 28868"/>
                <a:gd name="connsiteX3" fmla="*/ 28868 w 2740900"/>
                <a:gd name="connsiteY3" fmla="*/ 28868 h 28868"/>
                <a:gd name="connsiteX4" fmla="*/ 0 w 274090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900" h="28868">
                  <a:moveTo>
                    <a:pt x="0" y="0"/>
                  </a:moveTo>
                  <a:lnTo>
                    <a:pt x="2740900" y="0"/>
                  </a:lnTo>
                  <a:lnTo>
                    <a:pt x="2712032"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9" name="Freeform: Shape 88">
              <a:extLst>
                <a:ext uri="{FF2B5EF4-FFF2-40B4-BE49-F238E27FC236}">
                  <a16:creationId xmlns:a16="http://schemas.microsoft.com/office/drawing/2014/main" id="{C95F7659-0C0B-4798-8392-E6B36B62DEA4}"/>
                </a:ext>
              </a:extLst>
            </p:cNvPr>
            <p:cNvSpPr/>
            <p:nvPr userDrawn="1"/>
          </p:nvSpPr>
          <p:spPr>
            <a:xfrm>
              <a:off x="108992" y="5960251"/>
              <a:ext cx="2619012" cy="29671"/>
            </a:xfrm>
            <a:custGeom>
              <a:avLst/>
              <a:gdLst>
                <a:gd name="connsiteX0" fmla="*/ 0 w 2619012"/>
                <a:gd name="connsiteY0" fmla="*/ 0 h 29671"/>
                <a:gd name="connsiteX1" fmla="*/ 2619012 w 2619012"/>
                <a:gd name="connsiteY1" fmla="*/ 0 h 29671"/>
                <a:gd name="connsiteX2" fmla="*/ 2590143 w 2619012"/>
                <a:gd name="connsiteY2" fmla="*/ 28868 h 29671"/>
                <a:gd name="connsiteX3" fmla="*/ 28067 w 2619012"/>
                <a:gd name="connsiteY3" fmla="*/ 29671 h 29671"/>
                <a:gd name="connsiteX4" fmla="*/ 28869 w 2619012"/>
                <a:gd name="connsiteY4" fmla="*/ 28869 h 29671"/>
                <a:gd name="connsiteX5" fmla="*/ 0 w 2619012"/>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9012" h="29671">
                  <a:moveTo>
                    <a:pt x="0" y="0"/>
                  </a:moveTo>
                  <a:lnTo>
                    <a:pt x="2619012" y="0"/>
                  </a:lnTo>
                  <a:lnTo>
                    <a:pt x="2590143" y="28868"/>
                  </a:lnTo>
                  <a:lnTo>
                    <a:pt x="28067" y="29671"/>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8" name="Freeform: Shape 87">
              <a:extLst>
                <a:ext uri="{FF2B5EF4-FFF2-40B4-BE49-F238E27FC236}">
                  <a16:creationId xmlns:a16="http://schemas.microsoft.com/office/drawing/2014/main" id="{ABB69ABA-A9D2-4649-A1AB-E12AA2D2C8E7}"/>
                </a:ext>
              </a:extLst>
            </p:cNvPr>
            <p:cNvSpPr/>
            <p:nvPr userDrawn="1"/>
          </p:nvSpPr>
          <p:spPr>
            <a:xfrm>
              <a:off x="169937" y="6021196"/>
              <a:ext cx="2497122" cy="29670"/>
            </a:xfrm>
            <a:custGeom>
              <a:avLst/>
              <a:gdLst>
                <a:gd name="connsiteX0" fmla="*/ 0 w 2497122"/>
                <a:gd name="connsiteY0" fmla="*/ 0 h 29670"/>
                <a:gd name="connsiteX1" fmla="*/ 2497122 w 2497122"/>
                <a:gd name="connsiteY1" fmla="*/ 0 h 29670"/>
                <a:gd name="connsiteX2" fmla="*/ 2468254 w 2497122"/>
                <a:gd name="connsiteY2" fmla="*/ 28868 h 29670"/>
                <a:gd name="connsiteX3" fmla="*/ 28066 w 2497122"/>
                <a:gd name="connsiteY3" fmla="*/ 29670 h 29670"/>
                <a:gd name="connsiteX4" fmla="*/ 28868 w 2497122"/>
                <a:gd name="connsiteY4" fmla="*/ 28868 h 29670"/>
                <a:gd name="connsiteX5" fmla="*/ 0 w 2497122"/>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7122" h="29670">
                  <a:moveTo>
                    <a:pt x="0" y="0"/>
                  </a:moveTo>
                  <a:lnTo>
                    <a:pt x="2497122" y="0"/>
                  </a:lnTo>
                  <a:lnTo>
                    <a:pt x="2468254"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7" name="Freeform: Shape 86">
              <a:extLst>
                <a:ext uri="{FF2B5EF4-FFF2-40B4-BE49-F238E27FC236}">
                  <a16:creationId xmlns:a16="http://schemas.microsoft.com/office/drawing/2014/main" id="{8B88CE23-E34F-470C-8C56-46C08322365F}"/>
                </a:ext>
              </a:extLst>
            </p:cNvPr>
            <p:cNvSpPr/>
            <p:nvPr userDrawn="1"/>
          </p:nvSpPr>
          <p:spPr>
            <a:xfrm>
              <a:off x="229279" y="6082140"/>
              <a:ext cx="2376837" cy="28869"/>
            </a:xfrm>
            <a:custGeom>
              <a:avLst/>
              <a:gdLst>
                <a:gd name="connsiteX0" fmla="*/ 0 w 2376837"/>
                <a:gd name="connsiteY0" fmla="*/ 0 h 28869"/>
                <a:gd name="connsiteX1" fmla="*/ 2376837 w 2376837"/>
                <a:gd name="connsiteY1" fmla="*/ 0 h 28869"/>
                <a:gd name="connsiteX2" fmla="*/ 2347968 w 2376837"/>
                <a:gd name="connsiteY2" fmla="*/ 28868 h 28869"/>
                <a:gd name="connsiteX3" fmla="*/ 28868 w 2376837"/>
                <a:gd name="connsiteY3" fmla="*/ 28869 h 28869"/>
                <a:gd name="connsiteX4" fmla="*/ 0 w 2376837"/>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37" h="28869">
                  <a:moveTo>
                    <a:pt x="0" y="0"/>
                  </a:moveTo>
                  <a:lnTo>
                    <a:pt x="2376837" y="0"/>
                  </a:lnTo>
                  <a:lnTo>
                    <a:pt x="2347968"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6" name="Freeform: Shape 85">
              <a:extLst>
                <a:ext uri="{FF2B5EF4-FFF2-40B4-BE49-F238E27FC236}">
                  <a16:creationId xmlns:a16="http://schemas.microsoft.com/office/drawing/2014/main" id="{75BCEDE2-961E-42E0-AF9C-3D070C974007}"/>
                </a:ext>
              </a:extLst>
            </p:cNvPr>
            <p:cNvSpPr/>
            <p:nvPr userDrawn="1"/>
          </p:nvSpPr>
          <p:spPr>
            <a:xfrm>
              <a:off x="290222" y="6143085"/>
              <a:ext cx="2254948" cy="28868"/>
            </a:xfrm>
            <a:custGeom>
              <a:avLst/>
              <a:gdLst>
                <a:gd name="connsiteX0" fmla="*/ 0 w 2254948"/>
                <a:gd name="connsiteY0" fmla="*/ 0 h 28868"/>
                <a:gd name="connsiteX1" fmla="*/ 2254948 w 2254948"/>
                <a:gd name="connsiteY1" fmla="*/ 0 h 28868"/>
                <a:gd name="connsiteX2" fmla="*/ 2226080 w 2254948"/>
                <a:gd name="connsiteY2" fmla="*/ 28868 h 28868"/>
                <a:gd name="connsiteX3" fmla="*/ 28868 w 2254948"/>
                <a:gd name="connsiteY3" fmla="*/ 28868 h 28868"/>
                <a:gd name="connsiteX4" fmla="*/ 0 w 2254948"/>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4948" h="28868">
                  <a:moveTo>
                    <a:pt x="0" y="0"/>
                  </a:moveTo>
                  <a:lnTo>
                    <a:pt x="2254948" y="0"/>
                  </a:lnTo>
                  <a:lnTo>
                    <a:pt x="2226080"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5" name="Freeform: Shape 84">
              <a:extLst>
                <a:ext uri="{FF2B5EF4-FFF2-40B4-BE49-F238E27FC236}">
                  <a16:creationId xmlns:a16="http://schemas.microsoft.com/office/drawing/2014/main" id="{FB930397-7A2A-4C50-9EC9-7E3107D065D2}"/>
                </a:ext>
              </a:extLst>
            </p:cNvPr>
            <p:cNvSpPr/>
            <p:nvPr userDrawn="1"/>
          </p:nvSpPr>
          <p:spPr>
            <a:xfrm>
              <a:off x="351970" y="6203227"/>
              <a:ext cx="2133059" cy="29671"/>
            </a:xfrm>
            <a:custGeom>
              <a:avLst/>
              <a:gdLst>
                <a:gd name="connsiteX0" fmla="*/ 2133059 w 2133059"/>
                <a:gd name="connsiteY0" fmla="*/ 0 h 29671"/>
                <a:gd name="connsiteX1" fmla="*/ 2104190 w 2133059"/>
                <a:gd name="connsiteY1" fmla="*/ 28869 h 29671"/>
                <a:gd name="connsiteX2" fmla="*/ 28066 w 2133059"/>
                <a:gd name="connsiteY2" fmla="*/ 29671 h 29671"/>
                <a:gd name="connsiteX3" fmla="*/ 28868 w 2133059"/>
                <a:gd name="connsiteY3" fmla="*/ 28869 h 29671"/>
                <a:gd name="connsiteX4" fmla="*/ 0 w 2133059"/>
                <a:gd name="connsiteY4" fmla="*/ 1 h 29671"/>
                <a:gd name="connsiteX5" fmla="*/ 2133059 w 2133059"/>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3059" h="29671">
                  <a:moveTo>
                    <a:pt x="2133059" y="0"/>
                  </a:moveTo>
                  <a:lnTo>
                    <a:pt x="2104190" y="28869"/>
                  </a:lnTo>
                  <a:lnTo>
                    <a:pt x="28066" y="29671"/>
                  </a:lnTo>
                  <a:lnTo>
                    <a:pt x="28868" y="28869"/>
                  </a:lnTo>
                  <a:lnTo>
                    <a:pt x="0" y="1"/>
                  </a:lnTo>
                  <a:lnTo>
                    <a:pt x="213305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4" name="Freeform: Shape 83">
              <a:extLst>
                <a:ext uri="{FF2B5EF4-FFF2-40B4-BE49-F238E27FC236}">
                  <a16:creationId xmlns:a16="http://schemas.microsoft.com/office/drawing/2014/main" id="{8CA98174-D81B-4241-92F9-D0D2028FFEA9}"/>
                </a:ext>
              </a:extLst>
            </p:cNvPr>
            <p:cNvSpPr/>
            <p:nvPr userDrawn="1"/>
          </p:nvSpPr>
          <p:spPr>
            <a:xfrm>
              <a:off x="411310" y="6264172"/>
              <a:ext cx="2012774" cy="28868"/>
            </a:xfrm>
            <a:custGeom>
              <a:avLst/>
              <a:gdLst>
                <a:gd name="connsiteX0" fmla="*/ 0 w 2012774"/>
                <a:gd name="connsiteY0" fmla="*/ 0 h 28868"/>
                <a:gd name="connsiteX1" fmla="*/ 2012774 w 2012774"/>
                <a:gd name="connsiteY1" fmla="*/ 0 h 28868"/>
                <a:gd name="connsiteX2" fmla="*/ 1983905 w 2012774"/>
                <a:gd name="connsiteY2" fmla="*/ 28868 h 28868"/>
                <a:gd name="connsiteX3" fmla="*/ 28868 w 2012774"/>
                <a:gd name="connsiteY3" fmla="*/ 28868 h 28868"/>
                <a:gd name="connsiteX4" fmla="*/ 0 w 201277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774" h="28868">
                  <a:moveTo>
                    <a:pt x="0" y="0"/>
                  </a:moveTo>
                  <a:lnTo>
                    <a:pt x="2012774" y="0"/>
                  </a:lnTo>
                  <a:lnTo>
                    <a:pt x="1983905"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3" name="Freeform: Shape 82">
              <a:extLst>
                <a:ext uri="{FF2B5EF4-FFF2-40B4-BE49-F238E27FC236}">
                  <a16:creationId xmlns:a16="http://schemas.microsoft.com/office/drawing/2014/main" id="{E4CE4FB8-5E60-4288-B2FA-CF9316ED449F}"/>
                </a:ext>
              </a:extLst>
            </p:cNvPr>
            <p:cNvSpPr/>
            <p:nvPr userDrawn="1"/>
          </p:nvSpPr>
          <p:spPr>
            <a:xfrm>
              <a:off x="472255" y="6325117"/>
              <a:ext cx="1890884" cy="28868"/>
            </a:xfrm>
            <a:custGeom>
              <a:avLst/>
              <a:gdLst>
                <a:gd name="connsiteX0" fmla="*/ 0 w 1890884"/>
                <a:gd name="connsiteY0" fmla="*/ 0 h 28868"/>
                <a:gd name="connsiteX1" fmla="*/ 1890884 w 1890884"/>
                <a:gd name="connsiteY1" fmla="*/ 0 h 28868"/>
                <a:gd name="connsiteX2" fmla="*/ 1862016 w 1890884"/>
                <a:gd name="connsiteY2" fmla="*/ 28868 h 28868"/>
                <a:gd name="connsiteX3" fmla="*/ 28868 w 1890884"/>
                <a:gd name="connsiteY3" fmla="*/ 28868 h 28868"/>
                <a:gd name="connsiteX4" fmla="*/ 0 w 189088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0884" h="28868">
                  <a:moveTo>
                    <a:pt x="0" y="0"/>
                  </a:moveTo>
                  <a:lnTo>
                    <a:pt x="1890884" y="0"/>
                  </a:lnTo>
                  <a:lnTo>
                    <a:pt x="1862016"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2" name="Freeform: Shape 81">
              <a:extLst>
                <a:ext uri="{FF2B5EF4-FFF2-40B4-BE49-F238E27FC236}">
                  <a16:creationId xmlns:a16="http://schemas.microsoft.com/office/drawing/2014/main" id="{6F69FE5C-0AF0-42F6-A721-9E2244C967AA}"/>
                </a:ext>
              </a:extLst>
            </p:cNvPr>
            <p:cNvSpPr/>
            <p:nvPr userDrawn="1"/>
          </p:nvSpPr>
          <p:spPr>
            <a:xfrm>
              <a:off x="533199" y="6386061"/>
              <a:ext cx="1768996" cy="28869"/>
            </a:xfrm>
            <a:custGeom>
              <a:avLst/>
              <a:gdLst>
                <a:gd name="connsiteX0" fmla="*/ 0 w 1768996"/>
                <a:gd name="connsiteY0" fmla="*/ 0 h 28869"/>
                <a:gd name="connsiteX1" fmla="*/ 1768996 w 1768996"/>
                <a:gd name="connsiteY1" fmla="*/ 0 h 28869"/>
                <a:gd name="connsiteX2" fmla="*/ 1740128 w 1768996"/>
                <a:gd name="connsiteY2" fmla="*/ 28868 h 28869"/>
                <a:gd name="connsiteX3" fmla="*/ 28869 w 1768996"/>
                <a:gd name="connsiteY3" fmla="*/ 28869 h 28869"/>
                <a:gd name="connsiteX4" fmla="*/ 0 w 1768996"/>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8996" h="28869">
                  <a:moveTo>
                    <a:pt x="0" y="0"/>
                  </a:moveTo>
                  <a:lnTo>
                    <a:pt x="1768996" y="0"/>
                  </a:lnTo>
                  <a:lnTo>
                    <a:pt x="1740128"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 name="Freeform: Shape 80">
              <a:extLst>
                <a:ext uri="{FF2B5EF4-FFF2-40B4-BE49-F238E27FC236}">
                  <a16:creationId xmlns:a16="http://schemas.microsoft.com/office/drawing/2014/main" id="{E8311083-D41B-4770-B6A9-AFA83AAF2885}"/>
                </a:ext>
              </a:extLst>
            </p:cNvPr>
            <p:cNvSpPr/>
            <p:nvPr userDrawn="1"/>
          </p:nvSpPr>
          <p:spPr>
            <a:xfrm>
              <a:off x="594946" y="6446204"/>
              <a:ext cx="1647106" cy="29670"/>
            </a:xfrm>
            <a:custGeom>
              <a:avLst/>
              <a:gdLst>
                <a:gd name="connsiteX0" fmla="*/ 0 w 1647106"/>
                <a:gd name="connsiteY0" fmla="*/ 0 h 29670"/>
                <a:gd name="connsiteX1" fmla="*/ 1647106 w 1647106"/>
                <a:gd name="connsiteY1" fmla="*/ 0 h 29670"/>
                <a:gd name="connsiteX2" fmla="*/ 1618238 w 1647106"/>
                <a:gd name="connsiteY2" fmla="*/ 28868 h 29670"/>
                <a:gd name="connsiteX3" fmla="*/ 28066 w 1647106"/>
                <a:gd name="connsiteY3" fmla="*/ 29670 h 29670"/>
                <a:gd name="connsiteX4" fmla="*/ 28868 w 1647106"/>
                <a:gd name="connsiteY4" fmla="*/ 28868 h 29670"/>
                <a:gd name="connsiteX5" fmla="*/ 0 w 1647106"/>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7106" h="29670">
                  <a:moveTo>
                    <a:pt x="0" y="0"/>
                  </a:moveTo>
                  <a:lnTo>
                    <a:pt x="1647106" y="0"/>
                  </a:lnTo>
                  <a:lnTo>
                    <a:pt x="1618238"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0" name="Freeform: Shape 79">
              <a:extLst>
                <a:ext uri="{FF2B5EF4-FFF2-40B4-BE49-F238E27FC236}">
                  <a16:creationId xmlns:a16="http://schemas.microsoft.com/office/drawing/2014/main" id="{730A62EE-9416-445D-B0B2-018F008614B8}"/>
                </a:ext>
              </a:extLst>
            </p:cNvPr>
            <p:cNvSpPr/>
            <p:nvPr userDrawn="1"/>
          </p:nvSpPr>
          <p:spPr>
            <a:xfrm>
              <a:off x="654287" y="6507148"/>
              <a:ext cx="1526821" cy="28869"/>
            </a:xfrm>
            <a:custGeom>
              <a:avLst/>
              <a:gdLst>
                <a:gd name="connsiteX0" fmla="*/ 0 w 1526821"/>
                <a:gd name="connsiteY0" fmla="*/ 0 h 28869"/>
                <a:gd name="connsiteX1" fmla="*/ 1526821 w 1526821"/>
                <a:gd name="connsiteY1" fmla="*/ 0 h 28869"/>
                <a:gd name="connsiteX2" fmla="*/ 1497952 w 1526821"/>
                <a:gd name="connsiteY2" fmla="*/ 28868 h 28869"/>
                <a:gd name="connsiteX3" fmla="*/ 28868 w 1526821"/>
                <a:gd name="connsiteY3" fmla="*/ 28869 h 28869"/>
                <a:gd name="connsiteX4" fmla="*/ 0 w 1526821"/>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821" h="28869">
                  <a:moveTo>
                    <a:pt x="0" y="0"/>
                  </a:moveTo>
                  <a:lnTo>
                    <a:pt x="1526821" y="0"/>
                  </a:lnTo>
                  <a:lnTo>
                    <a:pt x="1497952"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9" name="Freeform: Shape 78">
              <a:extLst>
                <a:ext uri="{FF2B5EF4-FFF2-40B4-BE49-F238E27FC236}">
                  <a16:creationId xmlns:a16="http://schemas.microsoft.com/office/drawing/2014/main" id="{4A92E211-EBEF-4E62-97FD-46ECC42436DF}"/>
                </a:ext>
              </a:extLst>
            </p:cNvPr>
            <p:cNvSpPr/>
            <p:nvPr userDrawn="1"/>
          </p:nvSpPr>
          <p:spPr>
            <a:xfrm>
              <a:off x="715231" y="6568093"/>
              <a:ext cx="1404932" cy="28868"/>
            </a:xfrm>
            <a:custGeom>
              <a:avLst/>
              <a:gdLst>
                <a:gd name="connsiteX0" fmla="*/ 0 w 1404932"/>
                <a:gd name="connsiteY0" fmla="*/ 0 h 28868"/>
                <a:gd name="connsiteX1" fmla="*/ 1404932 w 1404932"/>
                <a:gd name="connsiteY1" fmla="*/ 0 h 28868"/>
                <a:gd name="connsiteX2" fmla="*/ 1376064 w 1404932"/>
                <a:gd name="connsiteY2" fmla="*/ 28868 h 28868"/>
                <a:gd name="connsiteX3" fmla="*/ 28868 w 1404932"/>
                <a:gd name="connsiteY3" fmla="*/ 28868 h 28868"/>
                <a:gd name="connsiteX4" fmla="*/ 0 w 1404932"/>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932" h="28868">
                  <a:moveTo>
                    <a:pt x="0" y="0"/>
                  </a:moveTo>
                  <a:lnTo>
                    <a:pt x="1404932" y="0"/>
                  </a:lnTo>
                  <a:lnTo>
                    <a:pt x="1376064"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8" name="Freeform: Shape 77">
              <a:extLst>
                <a:ext uri="{FF2B5EF4-FFF2-40B4-BE49-F238E27FC236}">
                  <a16:creationId xmlns:a16="http://schemas.microsoft.com/office/drawing/2014/main" id="{CC8A63A1-564C-478A-B490-96E1C76014CC}"/>
                </a:ext>
              </a:extLst>
            </p:cNvPr>
            <p:cNvSpPr/>
            <p:nvPr userDrawn="1"/>
          </p:nvSpPr>
          <p:spPr>
            <a:xfrm>
              <a:off x="776977" y="6628235"/>
              <a:ext cx="1283044" cy="29671"/>
            </a:xfrm>
            <a:custGeom>
              <a:avLst/>
              <a:gdLst>
                <a:gd name="connsiteX0" fmla="*/ 1283044 w 1283044"/>
                <a:gd name="connsiteY0" fmla="*/ 0 h 29671"/>
                <a:gd name="connsiteX1" fmla="*/ 1254175 w 1283044"/>
                <a:gd name="connsiteY1" fmla="*/ 28869 h 29671"/>
                <a:gd name="connsiteX2" fmla="*/ 28067 w 1283044"/>
                <a:gd name="connsiteY2" fmla="*/ 29671 h 29671"/>
                <a:gd name="connsiteX3" fmla="*/ 28869 w 1283044"/>
                <a:gd name="connsiteY3" fmla="*/ 28869 h 29671"/>
                <a:gd name="connsiteX4" fmla="*/ 0 w 1283044"/>
                <a:gd name="connsiteY4" fmla="*/ 1 h 29671"/>
                <a:gd name="connsiteX5" fmla="*/ 1283044 w 1283044"/>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3044" h="29671">
                  <a:moveTo>
                    <a:pt x="1283044" y="0"/>
                  </a:moveTo>
                  <a:lnTo>
                    <a:pt x="1254175" y="28869"/>
                  </a:lnTo>
                  <a:lnTo>
                    <a:pt x="28067" y="29671"/>
                  </a:lnTo>
                  <a:lnTo>
                    <a:pt x="28869" y="28869"/>
                  </a:lnTo>
                  <a:lnTo>
                    <a:pt x="0" y="1"/>
                  </a:lnTo>
                  <a:lnTo>
                    <a:pt x="128304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7" name="Freeform: Shape 76">
              <a:extLst>
                <a:ext uri="{FF2B5EF4-FFF2-40B4-BE49-F238E27FC236}">
                  <a16:creationId xmlns:a16="http://schemas.microsoft.com/office/drawing/2014/main" id="{4162FC41-462F-4E99-AACA-F5B9C804FB14}"/>
                </a:ext>
              </a:extLst>
            </p:cNvPr>
            <p:cNvSpPr/>
            <p:nvPr userDrawn="1"/>
          </p:nvSpPr>
          <p:spPr>
            <a:xfrm>
              <a:off x="837922" y="6689180"/>
              <a:ext cx="1161154" cy="29670"/>
            </a:xfrm>
            <a:custGeom>
              <a:avLst/>
              <a:gdLst>
                <a:gd name="connsiteX0" fmla="*/ 0 w 1161154"/>
                <a:gd name="connsiteY0" fmla="*/ 0 h 29670"/>
                <a:gd name="connsiteX1" fmla="*/ 1161154 w 1161154"/>
                <a:gd name="connsiteY1" fmla="*/ 0 h 29670"/>
                <a:gd name="connsiteX2" fmla="*/ 1132285 w 1161154"/>
                <a:gd name="connsiteY2" fmla="*/ 28868 h 29670"/>
                <a:gd name="connsiteX3" fmla="*/ 28066 w 1161154"/>
                <a:gd name="connsiteY3" fmla="*/ 29670 h 29670"/>
                <a:gd name="connsiteX4" fmla="*/ 28868 w 1161154"/>
                <a:gd name="connsiteY4" fmla="*/ 28868 h 29670"/>
                <a:gd name="connsiteX5" fmla="*/ 0 w 1161154"/>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1154" h="29670">
                  <a:moveTo>
                    <a:pt x="0" y="0"/>
                  </a:moveTo>
                  <a:lnTo>
                    <a:pt x="1161154" y="0"/>
                  </a:lnTo>
                  <a:lnTo>
                    <a:pt x="1132285"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Freeform: Shape 75">
              <a:extLst>
                <a:ext uri="{FF2B5EF4-FFF2-40B4-BE49-F238E27FC236}">
                  <a16:creationId xmlns:a16="http://schemas.microsoft.com/office/drawing/2014/main" id="{1F9B61AC-B03D-4064-9DE6-9818F53F333C}"/>
                </a:ext>
              </a:extLst>
            </p:cNvPr>
            <p:cNvSpPr/>
            <p:nvPr userDrawn="1"/>
          </p:nvSpPr>
          <p:spPr>
            <a:xfrm>
              <a:off x="897263" y="6750124"/>
              <a:ext cx="1040868" cy="28869"/>
            </a:xfrm>
            <a:custGeom>
              <a:avLst/>
              <a:gdLst>
                <a:gd name="connsiteX0" fmla="*/ 0 w 1040868"/>
                <a:gd name="connsiteY0" fmla="*/ 0 h 28869"/>
                <a:gd name="connsiteX1" fmla="*/ 1040868 w 1040868"/>
                <a:gd name="connsiteY1" fmla="*/ 0 h 28869"/>
                <a:gd name="connsiteX2" fmla="*/ 1012000 w 1040868"/>
                <a:gd name="connsiteY2" fmla="*/ 28869 h 28869"/>
                <a:gd name="connsiteX3" fmla="*/ 28868 w 1040868"/>
                <a:gd name="connsiteY3" fmla="*/ 28869 h 28869"/>
                <a:gd name="connsiteX4" fmla="*/ 0 w 1040868"/>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868" h="28869">
                  <a:moveTo>
                    <a:pt x="0" y="0"/>
                  </a:moveTo>
                  <a:lnTo>
                    <a:pt x="1040868" y="0"/>
                  </a:lnTo>
                  <a:lnTo>
                    <a:pt x="1012000" y="28869"/>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3" name="Freeform: Shape 72">
              <a:extLst>
                <a:ext uri="{FF2B5EF4-FFF2-40B4-BE49-F238E27FC236}">
                  <a16:creationId xmlns:a16="http://schemas.microsoft.com/office/drawing/2014/main" id="{C104BA00-790F-438D-AC93-117E23CF2099}"/>
                </a:ext>
              </a:extLst>
            </p:cNvPr>
            <p:cNvSpPr/>
            <p:nvPr userDrawn="1"/>
          </p:nvSpPr>
          <p:spPr>
            <a:xfrm>
              <a:off x="958207" y="6811069"/>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01" name="Freeform: Shape 100">
            <a:extLst>
              <a:ext uri="{FF2B5EF4-FFF2-40B4-BE49-F238E27FC236}">
                <a16:creationId xmlns:a16="http://schemas.microsoft.com/office/drawing/2014/main" id="{788A3CD7-1915-41CF-9FB5-E6FEDCA8F19C}"/>
              </a:ext>
            </a:extLst>
          </p:cNvPr>
          <p:cNvSpPr/>
          <p:nvPr userDrawn="1"/>
        </p:nvSpPr>
        <p:spPr>
          <a:xfrm>
            <a:off x="2960473" y="5801762"/>
            <a:ext cx="1075475" cy="1058335"/>
          </a:xfrm>
          <a:custGeom>
            <a:avLst/>
            <a:gdLst>
              <a:gd name="connsiteX0" fmla="*/ 1062720 w 1062720"/>
              <a:gd name="connsiteY0" fmla="*/ 0 h 1062720"/>
              <a:gd name="connsiteX1" fmla="*/ 1062720 w 1062720"/>
              <a:gd name="connsiteY1" fmla="*/ 1062720 h 1062720"/>
              <a:gd name="connsiteX2" fmla="*/ 0 w 1062720"/>
              <a:gd name="connsiteY2" fmla="*/ 1062720 h 1062720"/>
              <a:gd name="connsiteX3" fmla="*/ 1062720 w 1062720"/>
              <a:gd name="connsiteY3" fmla="*/ 0 h 1062720"/>
            </a:gdLst>
            <a:ahLst/>
            <a:cxnLst>
              <a:cxn ang="0">
                <a:pos x="connsiteX0" y="connsiteY0"/>
              </a:cxn>
              <a:cxn ang="0">
                <a:pos x="connsiteX1" y="connsiteY1"/>
              </a:cxn>
              <a:cxn ang="0">
                <a:pos x="connsiteX2" y="connsiteY2"/>
              </a:cxn>
              <a:cxn ang="0">
                <a:pos x="connsiteX3" y="connsiteY3"/>
              </a:cxn>
            </a:cxnLst>
            <a:rect l="l" t="t" r="r" b="b"/>
            <a:pathLst>
              <a:path w="1062720" h="1062720">
                <a:moveTo>
                  <a:pt x="1062720" y="0"/>
                </a:moveTo>
                <a:lnTo>
                  <a:pt x="1062720" y="1062720"/>
                </a:lnTo>
                <a:lnTo>
                  <a:pt x="0" y="1062720"/>
                </a:lnTo>
                <a:lnTo>
                  <a:pt x="106272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3" name="Freeform: Shape 132">
            <a:extLst>
              <a:ext uri="{FF2B5EF4-FFF2-40B4-BE49-F238E27FC236}">
                <a16:creationId xmlns:a16="http://schemas.microsoft.com/office/drawing/2014/main" id="{3591DEB5-C98C-4EF8-AA57-B8F45C484FF4}"/>
              </a:ext>
            </a:extLst>
          </p:cNvPr>
          <p:cNvSpPr/>
          <p:nvPr userDrawn="1"/>
        </p:nvSpPr>
        <p:spPr>
          <a:xfrm>
            <a:off x="-7601" y="2930958"/>
            <a:ext cx="1128311" cy="2870805"/>
          </a:xfrm>
          <a:custGeom>
            <a:avLst/>
            <a:gdLst>
              <a:gd name="connsiteX0" fmla="*/ 1128311 w 1128311"/>
              <a:gd name="connsiteY0" fmla="*/ 0 h 2870805"/>
              <a:gd name="connsiteX1" fmla="*/ 1123909 w 1128311"/>
              <a:gd name="connsiteY1" fmla="*/ 2870805 h 2870805"/>
              <a:gd name="connsiteX2" fmla="*/ 0 w 1128311"/>
              <a:gd name="connsiteY2" fmla="*/ 1743443 h 2870805"/>
              <a:gd name="connsiteX3" fmla="*/ 0 w 1128311"/>
              <a:gd name="connsiteY3" fmla="*/ 1124856 h 2870805"/>
              <a:gd name="connsiteX4" fmla="*/ 1128311 w 1128311"/>
              <a:gd name="connsiteY4" fmla="*/ 0 h 2870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8311" h="2870805">
                <a:moveTo>
                  <a:pt x="1128311" y="0"/>
                </a:moveTo>
                <a:lnTo>
                  <a:pt x="1123909" y="2870805"/>
                </a:lnTo>
                <a:lnTo>
                  <a:pt x="0" y="1743443"/>
                </a:lnTo>
                <a:lnTo>
                  <a:pt x="0" y="1124856"/>
                </a:lnTo>
                <a:lnTo>
                  <a:pt x="1128311"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5" name="Freeform: Shape 154">
            <a:extLst>
              <a:ext uri="{FF2B5EF4-FFF2-40B4-BE49-F238E27FC236}">
                <a16:creationId xmlns:a16="http://schemas.microsoft.com/office/drawing/2014/main" id="{6FFCF0CF-3167-4E3E-BD4A-236ACC247EC0}"/>
              </a:ext>
            </a:extLst>
          </p:cNvPr>
          <p:cNvSpPr/>
          <p:nvPr/>
        </p:nvSpPr>
        <p:spPr>
          <a:xfrm rot="13500280">
            <a:off x="126341" y="458327"/>
            <a:ext cx="2024298" cy="2024298"/>
          </a:xfrm>
          <a:custGeom>
            <a:avLst/>
            <a:gdLst>
              <a:gd name="connsiteX0" fmla="*/ 2024298 w 2024298"/>
              <a:gd name="connsiteY0" fmla="*/ 2024298 h 2024298"/>
              <a:gd name="connsiteX1" fmla="*/ 0 w 2024298"/>
              <a:gd name="connsiteY1" fmla="*/ 0 h 2024298"/>
              <a:gd name="connsiteX2" fmla="*/ 40826 w 2024298"/>
              <a:gd name="connsiteY2" fmla="*/ 0 h 2024298"/>
              <a:gd name="connsiteX3" fmla="*/ 2024298 w 2024298"/>
              <a:gd name="connsiteY3" fmla="*/ 1983472 h 2024298"/>
              <a:gd name="connsiteX4" fmla="*/ 2024298 w 2024298"/>
              <a:gd name="connsiteY4" fmla="*/ 2024298 h 2024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4298" h="2024298">
                <a:moveTo>
                  <a:pt x="2024298" y="2024298"/>
                </a:moveTo>
                <a:lnTo>
                  <a:pt x="0" y="0"/>
                </a:lnTo>
                <a:lnTo>
                  <a:pt x="40826" y="0"/>
                </a:lnTo>
                <a:lnTo>
                  <a:pt x="2024298" y="1983472"/>
                </a:lnTo>
                <a:lnTo>
                  <a:pt x="2024298" y="2024298"/>
                </a:lnTo>
                <a:close/>
              </a:path>
            </a:pathLst>
          </a:custGeom>
          <a:solidFill>
            <a:schemeClr val="tx2"/>
          </a:solidFill>
          <a:ln w="11334" cap="flat">
            <a:noFill/>
            <a:prstDash val="solid"/>
            <a:miter/>
          </a:ln>
        </p:spPr>
        <p:txBody>
          <a:bodyPr rtlCol="0" anchor="ctr"/>
          <a:lstStyle/>
          <a:p>
            <a:endParaRPr lang="en-US" dirty="0"/>
          </a:p>
        </p:txBody>
      </p:sp>
      <p:sp>
        <p:nvSpPr>
          <p:cNvPr id="154" name="Freeform: Shape 153">
            <a:extLst>
              <a:ext uri="{FF2B5EF4-FFF2-40B4-BE49-F238E27FC236}">
                <a16:creationId xmlns:a16="http://schemas.microsoft.com/office/drawing/2014/main" id="{AB47A61A-6E4C-49A5-A2E8-2410A107CC2A}"/>
              </a:ext>
            </a:extLst>
          </p:cNvPr>
          <p:cNvSpPr/>
          <p:nvPr/>
        </p:nvSpPr>
        <p:spPr>
          <a:xfrm rot="13500280">
            <a:off x="108491" y="501416"/>
            <a:ext cx="1938109" cy="1938109"/>
          </a:xfrm>
          <a:custGeom>
            <a:avLst/>
            <a:gdLst>
              <a:gd name="connsiteX0" fmla="*/ 1938109 w 1938109"/>
              <a:gd name="connsiteY0" fmla="*/ 1938109 h 1938109"/>
              <a:gd name="connsiteX1" fmla="*/ 0 w 1938109"/>
              <a:gd name="connsiteY1" fmla="*/ 0 h 1938109"/>
              <a:gd name="connsiteX2" fmla="*/ 40826 w 1938109"/>
              <a:gd name="connsiteY2" fmla="*/ 0 h 1938109"/>
              <a:gd name="connsiteX3" fmla="*/ 1938109 w 1938109"/>
              <a:gd name="connsiteY3" fmla="*/ 1897283 h 1938109"/>
              <a:gd name="connsiteX4" fmla="*/ 1938109 w 1938109"/>
              <a:gd name="connsiteY4" fmla="*/ 1938109 h 1938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8109" h="1938109">
                <a:moveTo>
                  <a:pt x="1938109" y="1938109"/>
                </a:moveTo>
                <a:lnTo>
                  <a:pt x="0" y="0"/>
                </a:lnTo>
                <a:lnTo>
                  <a:pt x="40826" y="0"/>
                </a:lnTo>
                <a:lnTo>
                  <a:pt x="1938109" y="1897283"/>
                </a:lnTo>
                <a:lnTo>
                  <a:pt x="1938109" y="1938109"/>
                </a:lnTo>
                <a:close/>
              </a:path>
            </a:pathLst>
          </a:custGeom>
          <a:solidFill>
            <a:schemeClr val="tx2"/>
          </a:solidFill>
          <a:ln w="11334" cap="flat">
            <a:noFill/>
            <a:prstDash val="solid"/>
            <a:miter/>
          </a:ln>
        </p:spPr>
        <p:txBody>
          <a:bodyPr rtlCol="0" anchor="ctr"/>
          <a:lstStyle/>
          <a:p>
            <a:endParaRPr lang="en-US" dirty="0"/>
          </a:p>
        </p:txBody>
      </p:sp>
      <p:sp>
        <p:nvSpPr>
          <p:cNvPr id="153" name="Freeform: Shape 152">
            <a:extLst>
              <a:ext uri="{FF2B5EF4-FFF2-40B4-BE49-F238E27FC236}">
                <a16:creationId xmlns:a16="http://schemas.microsoft.com/office/drawing/2014/main" id="{FC8CDBA7-BF04-4719-8D66-513A71ECCAFF}"/>
              </a:ext>
            </a:extLst>
          </p:cNvPr>
          <p:cNvSpPr/>
          <p:nvPr/>
        </p:nvSpPr>
        <p:spPr>
          <a:xfrm rot="13500280">
            <a:off x="90475" y="544906"/>
            <a:ext cx="1853055" cy="1851921"/>
          </a:xfrm>
          <a:custGeom>
            <a:avLst/>
            <a:gdLst>
              <a:gd name="connsiteX0" fmla="*/ 1851921 w 1853055"/>
              <a:gd name="connsiteY0" fmla="*/ 1851921 h 1851921"/>
              <a:gd name="connsiteX1" fmla="*/ 0 w 1853055"/>
              <a:gd name="connsiteY1" fmla="*/ 0 h 1851921"/>
              <a:gd name="connsiteX2" fmla="*/ 40826 w 1853055"/>
              <a:gd name="connsiteY2" fmla="*/ 0 h 1851921"/>
              <a:gd name="connsiteX3" fmla="*/ 1853055 w 1853055"/>
              <a:gd name="connsiteY3" fmla="*/ 1811094 h 1851921"/>
              <a:gd name="connsiteX4" fmla="*/ 1851920 w 1853055"/>
              <a:gd name="connsiteY4" fmla="*/ 1811094 h 1851921"/>
              <a:gd name="connsiteX5" fmla="*/ 1851921 w 1853055"/>
              <a:gd name="connsiteY5" fmla="*/ 1851921 h 185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3055" h="1851921">
                <a:moveTo>
                  <a:pt x="1851921" y="1851921"/>
                </a:moveTo>
                <a:lnTo>
                  <a:pt x="0" y="0"/>
                </a:lnTo>
                <a:lnTo>
                  <a:pt x="40826" y="0"/>
                </a:lnTo>
                <a:lnTo>
                  <a:pt x="1853055" y="1811094"/>
                </a:lnTo>
                <a:lnTo>
                  <a:pt x="1851920" y="1811094"/>
                </a:lnTo>
                <a:lnTo>
                  <a:pt x="1851921" y="1851921"/>
                </a:lnTo>
                <a:close/>
              </a:path>
            </a:pathLst>
          </a:custGeom>
          <a:solidFill>
            <a:schemeClr val="tx2"/>
          </a:solidFill>
          <a:ln w="11334" cap="flat">
            <a:noFill/>
            <a:prstDash val="solid"/>
            <a:miter/>
          </a:ln>
        </p:spPr>
        <p:txBody>
          <a:bodyPr rtlCol="0" anchor="ctr"/>
          <a:lstStyle/>
          <a:p>
            <a:endParaRPr lang="en-US" dirty="0"/>
          </a:p>
        </p:txBody>
      </p:sp>
      <p:sp>
        <p:nvSpPr>
          <p:cNvPr id="152" name="Freeform: Shape 151">
            <a:extLst>
              <a:ext uri="{FF2B5EF4-FFF2-40B4-BE49-F238E27FC236}">
                <a16:creationId xmlns:a16="http://schemas.microsoft.com/office/drawing/2014/main" id="{79CDC826-71AB-4245-AC5F-8DC9DB2BBCE0}"/>
              </a:ext>
            </a:extLst>
          </p:cNvPr>
          <p:cNvSpPr/>
          <p:nvPr/>
        </p:nvSpPr>
        <p:spPr>
          <a:xfrm rot="13500280">
            <a:off x="72624" y="587994"/>
            <a:ext cx="1766866" cy="1765732"/>
          </a:xfrm>
          <a:custGeom>
            <a:avLst/>
            <a:gdLst>
              <a:gd name="connsiteX0" fmla="*/ 1765732 w 1766866"/>
              <a:gd name="connsiteY0" fmla="*/ 1765732 h 1765732"/>
              <a:gd name="connsiteX1" fmla="*/ 0 w 1766866"/>
              <a:gd name="connsiteY1" fmla="*/ 0 h 1765732"/>
              <a:gd name="connsiteX2" fmla="*/ 40826 w 1766866"/>
              <a:gd name="connsiteY2" fmla="*/ 0 h 1765732"/>
              <a:gd name="connsiteX3" fmla="*/ 1766866 w 1766866"/>
              <a:gd name="connsiteY3" fmla="*/ 1724906 h 1765732"/>
              <a:gd name="connsiteX4" fmla="*/ 1765731 w 1766866"/>
              <a:gd name="connsiteY4" fmla="*/ 1724906 h 1765732"/>
              <a:gd name="connsiteX5" fmla="*/ 1765732 w 1766866"/>
              <a:gd name="connsiteY5" fmla="*/ 1765732 h 176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6866" h="1765732">
                <a:moveTo>
                  <a:pt x="1765732" y="1765732"/>
                </a:moveTo>
                <a:lnTo>
                  <a:pt x="0" y="0"/>
                </a:lnTo>
                <a:lnTo>
                  <a:pt x="40826" y="0"/>
                </a:lnTo>
                <a:lnTo>
                  <a:pt x="1766866" y="1724906"/>
                </a:lnTo>
                <a:lnTo>
                  <a:pt x="1765731" y="1724906"/>
                </a:lnTo>
                <a:lnTo>
                  <a:pt x="1765732" y="1765732"/>
                </a:lnTo>
                <a:close/>
              </a:path>
            </a:pathLst>
          </a:custGeom>
          <a:solidFill>
            <a:schemeClr val="tx2"/>
          </a:solidFill>
          <a:ln w="11334"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id="{4DE1670F-43B8-4EA8-878C-AC3FF1921E21}"/>
              </a:ext>
            </a:extLst>
          </p:cNvPr>
          <p:cNvSpPr/>
          <p:nvPr/>
        </p:nvSpPr>
        <p:spPr>
          <a:xfrm rot="13500280">
            <a:off x="55175" y="630117"/>
            <a:ext cx="1680678" cy="1680677"/>
          </a:xfrm>
          <a:custGeom>
            <a:avLst/>
            <a:gdLst>
              <a:gd name="connsiteX0" fmla="*/ 1680678 w 1680678"/>
              <a:gd name="connsiteY0" fmla="*/ 1680677 h 1680677"/>
              <a:gd name="connsiteX1" fmla="*/ 0 w 1680678"/>
              <a:gd name="connsiteY1" fmla="*/ 0 h 1680677"/>
              <a:gd name="connsiteX2" fmla="*/ 40826 w 1680678"/>
              <a:gd name="connsiteY2" fmla="*/ 0 h 1680677"/>
              <a:gd name="connsiteX3" fmla="*/ 1680678 w 1680678"/>
              <a:gd name="connsiteY3" fmla="*/ 1639851 h 1680677"/>
              <a:gd name="connsiteX4" fmla="*/ 1680678 w 1680678"/>
              <a:gd name="connsiteY4" fmla="*/ 1680677 h 1680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678" h="1680677">
                <a:moveTo>
                  <a:pt x="1680678" y="1680677"/>
                </a:moveTo>
                <a:lnTo>
                  <a:pt x="0" y="0"/>
                </a:lnTo>
                <a:lnTo>
                  <a:pt x="40826" y="0"/>
                </a:lnTo>
                <a:lnTo>
                  <a:pt x="1680678" y="1639851"/>
                </a:lnTo>
                <a:lnTo>
                  <a:pt x="1680678" y="1680677"/>
                </a:lnTo>
                <a:close/>
              </a:path>
            </a:pathLst>
          </a:custGeom>
          <a:solidFill>
            <a:schemeClr val="tx2"/>
          </a:solidFill>
          <a:ln w="11334"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id="{4AE780ED-EF51-4AD7-A73F-01E563D0E8BC}"/>
              </a:ext>
            </a:extLst>
          </p:cNvPr>
          <p:cNvSpPr/>
          <p:nvPr/>
        </p:nvSpPr>
        <p:spPr>
          <a:xfrm rot="13500280">
            <a:off x="37325" y="673206"/>
            <a:ext cx="1594489" cy="1594489"/>
          </a:xfrm>
          <a:custGeom>
            <a:avLst/>
            <a:gdLst>
              <a:gd name="connsiteX0" fmla="*/ 1594489 w 1594489"/>
              <a:gd name="connsiteY0" fmla="*/ 1594489 h 1594489"/>
              <a:gd name="connsiteX1" fmla="*/ 0 w 1594489"/>
              <a:gd name="connsiteY1" fmla="*/ 0 h 1594489"/>
              <a:gd name="connsiteX2" fmla="*/ 40826 w 1594489"/>
              <a:gd name="connsiteY2" fmla="*/ 0 h 1594489"/>
              <a:gd name="connsiteX3" fmla="*/ 1594489 w 1594489"/>
              <a:gd name="connsiteY3" fmla="*/ 1553663 h 1594489"/>
              <a:gd name="connsiteX4" fmla="*/ 1594489 w 1594489"/>
              <a:gd name="connsiteY4" fmla="*/ 1594489 h 1594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4489" h="1594489">
                <a:moveTo>
                  <a:pt x="1594489" y="1594489"/>
                </a:moveTo>
                <a:lnTo>
                  <a:pt x="0" y="0"/>
                </a:lnTo>
                <a:lnTo>
                  <a:pt x="40826" y="0"/>
                </a:lnTo>
                <a:lnTo>
                  <a:pt x="1594489" y="1553663"/>
                </a:lnTo>
                <a:lnTo>
                  <a:pt x="1594489" y="1594489"/>
                </a:lnTo>
                <a:close/>
              </a:path>
            </a:pathLst>
          </a:custGeom>
          <a:solidFill>
            <a:schemeClr val="tx2"/>
          </a:solidFill>
          <a:ln w="11334"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id="{BE269AE3-65CE-4B86-B8B1-413783695039}"/>
              </a:ext>
            </a:extLst>
          </p:cNvPr>
          <p:cNvSpPr/>
          <p:nvPr/>
        </p:nvSpPr>
        <p:spPr>
          <a:xfrm rot="13500280">
            <a:off x="19309" y="716696"/>
            <a:ext cx="1509435" cy="1508300"/>
          </a:xfrm>
          <a:custGeom>
            <a:avLst/>
            <a:gdLst>
              <a:gd name="connsiteX0" fmla="*/ 1508301 w 1509435"/>
              <a:gd name="connsiteY0" fmla="*/ 1508300 h 1508300"/>
              <a:gd name="connsiteX1" fmla="*/ 0 w 1509435"/>
              <a:gd name="connsiteY1" fmla="*/ 0 h 1508300"/>
              <a:gd name="connsiteX2" fmla="*/ 40826 w 1509435"/>
              <a:gd name="connsiteY2" fmla="*/ 0 h 1508300"/>
              <a:gd name="connsiteX3" fmla="*/ 1509435 w 1509435"/>
              <a:gd name="connsiteY3" fmla="*/ 1467474 h 1508300"/>
              <a:gd name="connsiteX4" fmla="*/ 1508301 w 1509435"/>
              <a:gd name="connsiteY4" fmla="*/ 1467474 h 1508300"/>
              <a:gd name="connsiteX5" fmla="*/ 1508301 w 1509435"/>
              <a:gd name="connsiteY5" fmla="*/ 1508300 h 150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9435" h="1508300">
                <a:moveTo>
                  <a:pt x="1508301" y="1508300"/>
                </a:moveTo>
                <a:lnTo>
                  <a:pt x="0" y="0"/>
                </a:lnTo>
                <a:lnTo>
                  <a:pt x="40826" y="0"/>
                </a:lnTo>
                <a:lnTo>
                  <a:pt x="1509435" y="1467474"/>
                </a:lnTo>
                <a:lnTo>
                  <a:pt x="1508301" y="1467474"/>
                </a:lnTo>
                <a:lnTo>
                  <a:pt x="1508301" y="1508300"/>
                </a:lnTo>
                <a:close/>
              </a:path>
            </a:pathLst>
          </a:custGeom>
          <a:solidFill>
            <a:schemeClr val="tx2"/>
          </a:solidFill>
          <a:ln w="11334"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id="{C35E0649-74BB-4271-BE7D-1F2ED094753E}"/>
              </a:ext>
            </a:extLst>
          </p:cNvPr>
          <p:cNvSpPr/>
          <p:nvPr/>
        </p:nvSpPr>
        <p:spPr>
          <a:xfrm rot="13500280">
            <a:off x="1859" y="758817"/>
            <a:ext cx="1423246" cy="1423247"/>
          </a:xfrm>
          <a:custGeom>
            <a:avLst/>
            <a:gdLst>
              <a:gd name="connsiteX0" fmla="*/ 1423246 w 1423246"/>
              <a:gd name="connsiteY0" fmla="*/ 1423247 h 1423247"/>
              <a:gd name="connsiteX1" fmla="*/ 0 w 1423246"/>
              <a:gd name="connsiteY1" fmla="*/ 0 h 1423247"/>
              <a:gd name="connsiteX2" fmla="*/ 40825 w 1423246"/>
              <a:gd name="connsiteY2" fmla="*/ 0 h 1423247"/>
              <a:gd name="connsiteX3" fmla="*/ 1423246 w 1423246"/>
              <a:gd name="connsiteY3" fmla="*/ 1382420 h 1423247"/>
              <a:gd name="connsiteX4" fmla="*/ 1423246 w 1423246"/>
              <a:gd name="connsiteY4" fmla="*/ 1423247 h 1423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246" h="1423247">
                <a:moveTo>
                  <a:pt x="1423246" y="1423247"/>
                </a:moveTo>
                <a:lnTo>
                  <a:pt x="0" y="0"/>
                </a:lnTo>
                <a:lnTo>
                  <a:pt x="40825" y="0"/>
                </a:lnTo>
                <a:lnTo>
                  <a:pt x="1423246" y="1382420"/>
                </a:lnTo>
                <a:lnTo>
                  <a:pt x="1423246" y="1423247"/>
                </a:lnTo>
                <a:close/>
              </a:path>
            </a:pathLst>
          </a:custGeom>
          <a:solidFill>
            <a:schemeClr val="tx2"/>
          </a:solidFill>
          <a:ln w="11334" cap="flat">
            <a:noFill/>
            <a:prstDash val="solid"/>
            <a:miter/>
          </a:ln>
        </p:spPr>
        <p:txBody>
          <a:bodyPr rtlCol="0" anchor="ctr"/>
          <a:lstStyle/>
          <a:p>
            <a:endParaRPr lang="en-US" dirty="0"/>
          </a:p>
        </p:txBody>
      </p:sp>
      <p:sp>
        <p:nvSpPr>
          <p:cNvPr id="147" name="Freeform: Shape 146">
            <a:extLst>
              <a:ext uri="{FF2B5EF4-FFF2-40B4-BE49-F238E27FC236}">
                <a16:creationId xmlns:a16="http://schemas.microsoft.com/office/drawing/2014/main" id="{6C2D71F3-0A7A-4745-A34F-CE00E95F927C}"/>
              </a:ext>
            </a:extLst>
          </p:cNvPr>
          <p:cNvSpPr/>
          <p:nvPr/>
        </p:nvSpPr>
        <p:spPr>
          <a:xfrm rot="13500280">
            <a:off x="-15991" y="801908"/>
            <a:ext cx="1337057" cy="1337057"/>
          </a:xfrm>
          <a:custGeom>
            <a:avLst/>
            <a:gdLst>
              <a:gd name="connsiteX0" fmla="*/ 1337057 w 1337057"/>
              <a:gd name="connsiteY0" fmla="*/ 1337057 h 1337057"/>
              <a:gd name="connsiteX1" fmla="*/ 0 w 1337057"/>
              <a:gd name="connsiteY1" fmla="*/ 0 h 1337057"/>
              <a:gd name="connsiteX2" fmla="*/ 40826 w 1337057"/>
              <a:gd name="connsiteY2" fmla="*/ 0 h 1337057"/>
              <a:gd name="connsiteX3" fmla="*/ 1337057 w 1337057"/>
              <a:gd name="connsiteY3" fmla="*/ 1296231 h 1337057"/>
              <a:gd name="connsiteX4" fmla="*/ 1337057 w 1337057"/>
              <a:gd name="connsiteY4" fmla="*/ 1337057 h 1337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057" h="1337057">
                <a:moveTo>
                  <a:pt x="1337057" y="1337057"/>
                </a:moveTo>
                <a:lnTo>
                  <a:pt x="0" y="0"/>
                </a:lnTo>
                <a:lnTo>
                  <a:pt x="40826" y="0"/>
                </a:lnTo>
                <a:lnTo>
                  <a:pt x="1337057" y="1296231"/>
                </a:lnTo>
                <a:lnTo>
                  <a:pt x="1337057" y="1337057"/>
                </a:lnTo>
                <a:close/>
              </a:path>
            </a:pathLst>
          </a:custGeom>
          <a:solidFill>
            <a:schemeClr val="tx2"/>
          </a:solidFill>
          <a:ln w="11334" cap="flat">
            <a:noFill/>
            <a:prstDash val="solid"/>
            <a:miter/>
          </a:ln>
        </p:spPr>
        <p:txBody>
          <a:bodyPr rtlCol="0" anchor="ctr"/>
          <a:lstStyle/>
          <a:p>
            <a:endParaRPr lang="en-US" dirty="0"/>
          </a:p>
        </p:txBody>
      </p:sp>
      <p:sp>
        <p:nvSpPr>
          <p:cNvPr id="146" name="Freeform: Shape 145">
            <a:extLst>
              <a:ext uri="{FF2B5EF4-FFF2-40B4-BE49-F238E27FC236}">
                <a16:creationId xmlns:a16="http://schemas.microsoft.com/office/drawing/2014/main" id="{51BF2AB6-6873-4ED8-98DB-4A9398AF7324}"/>
              </a:ext>
            </a:extLst>
          </p:cNvPr>
          <p:cNvSpPr/>
          <p:nvPr/>
        </p:nvSpPr>
        <p:spPr>
          <a:xfrm rot="13500280">
            <a:off x="-33841" y="844997"/>
            <a:ext cx="1250869" cy="1250869"/>
          </a:xfrm>
          <a:custGeom>
            <a:avLst/>
            <a:gdLst>
              <a:gd name="connsiteX0" fmla="*/ 1250869 w 1250869"/>
              <a:gd name="connsiteY0" fmla="*/ 1250869 h 1250869"/>
              <a:gd name="connsiteX1" fmla="*/ 0 w 1250869"/>
              <a:gd name="connsiteY1" fmla="*/ 0 h 1250869"/>
              <a:gd name="connsiteX2" fmla="*/ 40825 w 1250869"/>
              <a:gd name="connsiteY2" fmla="*/ 0 h 1250869"/>
              <a:gd name="connsiteX3" fmla="*/ 1250869 w 1250869"/>
              <a:gd name="connsiteY3" fmla="*/ 1210042 h 1250869"/>
              <a:gd name="connsiteX4" fmla="*/ 1250869 w 1250869"/>
              <a:gd name="connsiteY4" fmla="*/ 1250869 h 125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869" h="1250869">
                <a:moveTo>
                  <a:pt x="1250869" y="1250869"/>
                </a:moveTo>
                <a:lnTo>
                  <a:pt x="0" y="0"/>
                </a:lnTo>
                <a:lnTo>
                  <a:pt x="40825" y="0"/>
                </a:lnTo>
                <a:lnTo>
                  <a:pt x="1250869" y="1210042"/>
                </a:lnTo>
                <a:lnTo>
                  <a:pt x="1250869" y="1250869"/>
                </a:lnTo>
                <a:close/>
              </a:path>
            </a:pathLst>
          </a:custGeom>
          <a:solidFill>
            <a:schemeClr val="tx2"/>
          </a:solidFill>
          <a:ln w="11334" cap="flat">
            <a:no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id="{38BEE1DC-3180-496F-B9F2-0541143A9C65}"/>
              </a:ext>
            </a:extLst>
          </p:cNvPr>
          <p:cNvSpPr/>
          <p:nvPr/>
        </p:nvSpPr>
        <p:spPr>
          <a:xfrm rot="13500280">
            <a:off x="-51857" y="888486"/>
            <a:ext cx="1165814" cy="1164680"/>
          </a:xfrm>
          <a:custGeom>
            <a:avLst/>
            <a:gdLst>
              <a:gd name="connsiteX0" fmla="*/ 1164680 w 1165814"/>
              <a:gd name="connsiteY0" fmla="*/ 1164680 h 1164680"/>
              <a:gd name="connsiteX1" fmla="*/ 0 w 1165814"/>
              <a:gd name="connsiteY1" fmla="*/ 1 h 1164680"/>
              <a:gd name="connsiteX2" fmla="*/ 40825 w 1165814"/>
              <a:gd name="connsiteY2" fmla="*/ 0 h 1164680"/>
              <a:gd name="connsiteX3" fmla="*/ 1165814 w 1165814"/>
              <a:gd name="connsiteY3" fmla="*/ 1123854 h 1164680"/>
              <a:gd name="connsiteX4" fmla="*/ 1164680 w 1165814"/>
              <a:gd name="connsiteY4" fmla="*/ 1123854 h 1164680"/>
              <a:gd name="connsiteX5" fmla="*/ 1164680 w 1165814"/>
              <a:gd name="connsiteY5" fmla="*/ 1164680 h 116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5814" h="1164680">
                <a:moveTo>
                  <a:pt x="1164680" y="1164680"/>
                </a:moveTo>
                <a:lnTo>
                  <a:pt x="0" y="1"/>
                </a:lnTo>
                <a:lnTo>
                  <a:pt x="40825" y="0"/>
                </a:lnTo>
                <a:lnTo>
                  <a:pt x="1165814" y="1123854"/>
                </a:lnTo>
                <a:lnTo>
                  <a:pt x="1164680" y="1123854"/>
                </a:lnTo>
                <a:lnTo>
                  <a:pt x="1164680" y="1164680"/>
                </a:lnTo>
                <a:close/>
              </a:path>
            </a:pathLst>
          </a:custGeom>
          <a:solidFill>
            <a:schemeClr val="tx2"/>
          </a:solidFill>
          <a:ln w="11334" cap="flat">
            <a:no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id="{D39D863D-C379-4E72-B276-53F62D7E2B98}"/>
              </a:ext>
            </a:extLst>
          </p:cNvPr>
          <p:cNvSpPr/>
          <p:nvPr/>
        </p:nvSpPr>
        <p:spPr>
          <a:xfrm rot="13500280">
            <a:off x="-69307" y="930608"/>
            <a:ext cx="1079626" cy="1079626"/>
          </a:xfrm>
          <a:custGeom>
            <a:avLst/>
            <a:gdLst>
              <a:gd name="connsiteX0" fmla="*/ 1079626 w 1079626"/>
              <a:gd name="connsiteY0" fmla="*/ 1079626 h 1079626"/>
              <a:gd name="connsiteX1" fmla="*/ 0 w 1079626"/>
              <a:gd name="connsiteY1" fmla="*/ 1 h 1079626"/>
              <a:gd name="connsiteX2" fmla="*/ 40826 w 1079626"/>
              <a:gd name="connsiteY2" fmla="*/ 0 h 1079626"/>
              <a:gd name="connsiteX3" fmla="*/ 1079626 w 1079626"/>
              <a:gd name="connsiteY3" fmla="*/ 1038800 h 1079626"/>
              <a:gd name="connsiteX4" fmla="*/ 1079626 w 1079626"/>
              <a:gd name="connsiteY4" fmla="*/ 1079626 h 1079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9626" h="1079626">
                <a:moveTo>
                  <a:pt x="1079626" y="1079626"/>
                </a:moveTo>
                <a:lnTo>
                  <a:pt x="0" y="1"/>
                </a:lnTo>
                <a:lnTo>
                  <a:pt x="40826" y="0"/>
                </a:lnTo>
                <a:lnTo>
                  <a:pt x="1079626" y="1038800"/>
                </a:lnTo>
                <a:lnTo>
                  <a:pt x="1079626" y="1079626"/>
                </a:lnTo>
                <a:close/>
              </a:path>
            </a:pathLst>
          </a:custGeom>
          <a:solidFill>
            <a:schemeClr val="tx2"/>
          </a:solidFill>
          <a:ln w="11334" cap="flat">
            <a:noFill/>
            <a:prstDash val="solid"/>
            <a:miter/>
          </a:ln>
        </p:spPr>
        <p:txBody>
          <a:bodyPr rtlCol="0" anchor="ctr"/>
          <a:lstStyle/>
          <a:p>
            <a:endParaRPr lang="en-US" dirty="0"/>
          </a:p>
        </p:txBody>
      </p:sp>
      <p:sp>
        <p:nvSpPr>
          <p:cNvPr id="143" name="Freeform: Shape 142">
            <a:extLst>
              <a:ext uri="{FF2B5EF4-FFF2-40B4-BE49-F238E27FC236}">
                <a16:creationId xmlns:a16="http://schemas.microsoft.com/office/drawing/2014/main" id="{9079BA6D-6450-46A6-9874-663ABFE497CE}"/>
              </a:ext>
            </a:extLst>
          </p:cNvPr>
          <p:cNvSpPr/>
          <p:nvPr/>
        </p:nvSpPr>
        <p:spPr>
          <a:xfrm rot="13500280">
            <a:off x="-87157" y="973697"/>
            <a:ext cx="993437" cy="993438"/>
          </a:xfrm>
          <a:custGeom>
            <a:avLst/>
            <a:gdLst>
              <a:gd name="connsiteX0" fmla="*/ 993437 w 993437"/>
              <a:gd name="connsiteY0" fmla="*/ 993438 h 993438"/>
              <a:gd name="connsiteX1" fmla="*/ 0 w 993437"/>
              <a:gd name="connsiteY1" fmla="*/ 0 h 993438"/>
              <a:gd name="connsiteX2" fmla="*/ 40825 w 993437"/>
              <a:gd name="connsiteY2" fmla="*/ 1 h 993438"/>
              <a:gd name="connsiteX3" fmla="*/ 993437 w 993437"/>
              <a:gd name="connsiteY3" fmla="*/ 952612 h 993438"/>
              <a:gd name="connsiteX4" fmla="*/ 993437 w 993437"/>
              <a:gd name="connsiteY4" fmla="*/ 993438 h 993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437" h="993438">
                <a:moveTo>
                  <a:pt x="993437" y="993438"/>
                </a:moveTo>
                <a:lnTo>
                  <a:pt x="0" y="0"/>
                </a:lnTo>
                <a:lnTo>
                  <a:pt x="40825" y="1"/>
                </a:lnTo>
                <a:lnTo>
                  <a:pt x="993437" y="952612"/>
                </a:lnTo>
                <a:lnTo>
                  <a:pt x="993437" y="993438"/>
                </a:lnTo>
                <a:close/>
              </a:path>
            </a:pathLst>
          </a:custGeom>
          <a:solidFill>
            <a:schemeClr val="tx2"/>
          </a:solidFill>
          <a:ln w="11334" cap="flat">
            <a:no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id="{A4CFFBA8-B565-42FA-9C0D-4FC6525B06C1}"/>
              </a:ext>
            </a:extLst>
          </p:cNvPr>
          <p:cNvSpPr/>
          <p:nvPr/>
        </p:nvSpPr>
        <p:spPr>
          <a:xfrm rot="13500280">
            <a:off x="-105173" y="1017188"/>
            <a:ext cx="908383" cy="907248"/>
          </a:xfrm>
          <a:custGeom>
            <a:avLst/>
            <a:gdLst>
              <a:gd name="connsiteX0" fmla="*/ 907249 w 908383"/>
              <a:gd name="connsiteY0" fmla="*/ 907248 h 907248"/>
              <a:gd name="connsiteX1" fmla="*/ 0 w 908383"/>
              <a:gd name="connsiteY1" fmla="*/ 0 h 907248"/>
              <a:gd name="connsiteX2" fmla="*/ 40827 w 908383"/>
              <a:gd name="connsiteY2" fmla="*/ 0 h 907248"/>
              <a:gd name="connsiteX3" fmla="*/ 908383 w 908383"/>
              <a:gd name="connsiteY3" fmla="*/ 866422 h 907248"/>
              <a:gd name="connsiteX4" fmla="*/ 907249 w 908383"/>
              <a:gd name="connsiteY4" fmla="*/ 866422 h 907248"/>
              <a:gd name="connsiteX5" fmla="*/ 907249 w 908383"/>
              <a:gd name="connsiteY5" fmla="*/ 907248 h 90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383" h="907248">
                <a:moveTo>
                  <a:pt x="907249" y="907248"/>
                </a:moveTo>
                <a:lnTo>
                  <a:pt x="0" y="0"/>
                </a:lnTo>
                <a:lnTo>
                  <a:pt x="40827" y="0"/>
                </a:lnTo>
                <a:lnTo>
                  <a:pt x="908383" y="866422"/>
                </a:lnTo>
                <a:lnTo>
                  <a:pt x="907249" y="866422"/>
                </a:lnTo>
                <a:lnTo>
                  <a:pt x="907249" y="907248"/>
                </a:lnTo>
                <a:close/>
              </a:path>
            </a:pathLst>
          </a:custGeom>
          <a:solidFill>
            <a:schemeClr val="tx2"/>
          </a:solidFill>
          <a:ln w="11334" cap="flat">
            <a:no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98016DB4-3354-4E78-B07E-1D722297B864}"/>
              </a:ext>
            </a:extLst>
          </p:cNvPr>
          <p:cNvSpPr/>
          <p:nvPr/>
        </p:nvSpPr>
        <p:spPr>
          <a:xfrm rot="13500280">
            <a:off x="-123024" y="1060277"/>
            <a:ext cx="822195" cy="821061"/>
          </a:xfrm>
          <a:custGeom>
            <a:avLst/>
            <a:gdLst>
              <a:gd name="connsiteX0" fmla="*/ 821060 w 822195"/>
              <a:gd name="connsiteY0" fmla="*/ 821061 h 821061"/>
              <a:gd name="connsiteX1" fmla="*/ 0 w 822195"/>
              <a:gd name="connsiteY1" fmla="*/ 0 h 821061"/>
              <a:gd name="connsiteX2" fmla="*/ 40826 w 822195"/>
              <a:gd name="connsiteY2" fmla="*/ 1 h 821061"/>
              <a:gd name="connsiteX3" fmla="*/ 822195 w 822195"/>
              <a:gd name="connsiteY3" fmla="*/ 780235 h 821061"/>
              <a:gd name="connsiteX4" fmla="*/ 821060 w 822195"/>
              <a:gd name="connsiteY4" fmla="*/ 780235 h 821061"/>
              <a:gd name="connsiteX5" fmla="*/ 821060 w 822195"/>
              <a:gd name="connsiteY5" fmla="*/ 821061 h 821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2195" h="821061">
                <a:moveTo>
                  <a:pt x="821060" y="821061"/>
                </a:moveTo>
                <a:lnTo>
                  <a:pt x="0" y="0"/>
                </a:lnTo>
                <a:lnTo>
                  <a:pt x="40826" y="1"/>
                </a:lnTo>
                <a:lnTo>
                  <a:pt x="822195" y="780235"/>
                </a:lnTo>
                <a:lnTo>
                  <a:pt x="821060" y="780235"/>
                </a:lnTo>
                <a:lnTo>
                  <a:pt x="821060" y="821061"/>
                </a:lnTo>
                <a:close/>
              </a:path>
            </a:pathLst>
          </a:custGeom>
          <a:solidFill>
            <a:schemeClr val="tx2"/>
          </a:solidFill>
          <a:ln w="11334" cap="flat">
            <a:no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id="{0CB1EA35-0D05-4F13-871D-0CAB5CECD44A}"/>
              </a:ext>
            </a:extLst>
          </p:cNvPr>
          <p:cNvSpPr/>
          <p:nvPr/>
        </p:nvSpPr>
        <p:spPr>
          <a:xfrm rot="13500280">
            <a:off x="-140475" y="1102398"/>
            <a:ext cx="736006" cy="736005"/>
          </a:xfrm>
          <a:custGeom>
            <a:avLst/>
            <a:gdLst>
              <a:gd name="connsiteX0" fmla="*/ 736005 w 736006"/>
              <a:gd name="connsiteY0" fmla="*/ 736005 h 736005"/>
              <a:gd name="connsiteX1" fmla="*/ 0 w 736006"/>
              <a:gd name="connsiteY1" fmla="*/ 0 h 736005"/>
              <a:gd name="connsiteX2" fmla="*/ 40826 w 736006"/>
              <a:gd name="connsiteY2" fmla="*/ 0 h 736005"/>
              <a:gd name="connsiteX3" fmla="*/ 736006 w 736006"/>
              <a:gd name="connsiteY3" fmla="*/ 695179 h 736005"/>
              <a:gd name="connsiteX4" fmla="*/ 736005 w 736006"/>
              <a:gd name="connsiteY4" fmla="*/ 736005 h 736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006" h="736005">
                <a:moveTo>
                  <a:pt x="736005" y="736005"/>
                </a:moveTo>
                <a:lnTo>
                  <a:pt x="0" y="0"/>
                </a:lnTo>
                <a:lnTo>
                  <a:pt x="40826" y="0"/>
                </a:lnTo>
                <a:lnTo>
                  <a:pt x="736006" y="695179"/>
                </a:lnTo>
                <a:lnTo>
                  <a:pt x="736005" y="736005"/>
                </a:lnTo>
                <a:close/>
              </a:path>
            </a:pathLst>
          </a:custGeom>
          <a:solidFill>
            <a:schemeClr val="tx2"/>
          </a:solidFill>
          <a:ln w="11334" cap="flat">
            <a:noFill/>
            <a:prstDash val="solid"/>
            <a:miter/>
          </a:ln>
        </p:spPr>
        <p:txBody>
          <a:bodyPr rtlCol="0" anchor="ctr"/>
          <a:lstStyle/>
          <a:p>
            <a:endParaRPr lang="en-US" dirty="0"/>
          </a:p>
        </p:txBody>
      </p:sp>
      <p:sp>
        <p:nvSpPr>
          <p:cNvPr id="139" name="Freeform: Shape 138">
            <a:extLst>
              <a:ext uri="{FF2B5EF4-FFF2-40B4-BE49-F238E27FC236}">
                <a16:creationId xmlns:a16="http://schemas.microsoft.com/office/drawing/2014/main" id="{17F84AF5-3C7F-4D42-92A9-CCA3CDB8EB55}"/>
              </a:ext>
            </a:extLst>
          </p:cNvPr>
          <p:cNvSpPr/>
          <p:nvPr/>
        </p:nvSpPr>
        <p:spPr>
          <a:xfrm rot="13500280">
            <a:off x="-158323" y="1145488"/>
            <a:ext cx="649817" cy="649817"/>
          </a:xfrm>
          <a:custGeom>
            <a:avLst/>
            <a:gdLst>
              <a:gd name="connsiteX0" fmla="*/ 649817 w 649817"/>
              <a:gd name="connsiteY0" fmla="*/ 649817 h 649817"/>
              <a:gd name="connsiteX1" fmla="*/ 0 w 649817"/>
              <a:gd name="connsiteY1" fmla="*/ 0 h 649817"/>
              <a:gd name="connsiteX2" fmla="*/ 40826 w 649817"/>
              <a:gd name="connsiteY2" fmla="*/ 0 h 649817"/>
              <a:gd name="connsiteX3" fmla="*/ 649817 w 649817"/>
              <a:gd name="connsiteY3" fmla="*/ 608990 h 649817"/>
              <a:gd name="connsiteX4" fmla="*/ 649817 w 649817"/>
              <a:gd name="connsiteY4" fmla="*/ 649817 h 649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817" h="649817">
                <a:moveTo>
                  <a:pt x="649817" y="649817"/>
                </a:moveTo>
                <a:lnTo>
                  <a:pt x="0" y="0"/>
                </a:lnTo>
                <a:lnTo>
                  <a:pt x="40826" y="0"/>
                </a:lnTo>
                <a:lnTo>
                  <a:pt x="649817" y="608990"/>
                </a:lnTo>
                <a:lnTo>
                  <a:pt x="649817" y="649817"/>
                </a:lnTo>
                <a:close/>
              </a:path>
            </a:pathLst>
          </a:custGeom>
          <a:solidFill>
            <a:schemeClr val="tx2"/>
          </a:solidFill>
          <a:ln w="11334" cap="flat">
            <a:noFill/>
            <a:prstDash val="solid"/>
            <a:miter/>
          </a:ln>
        </p:spPr>
        <p:txBody>
          <a:bodyPr rtlCol="0" anchor="ctr"/>
          <a:lstStyle/>
          <a:p>
            <a:endParaRPr lang="en-US" dirty="0"/>
          </a:p>
        </p:txBody>
      </p:sp>
      <p:sp>
        <p:nvSpPr>
          <p:cNvPr id="138" name="Freeform: Shape 137">
            <a:extLst>
              <a:ext uri="{FF2B5EF4-FFF2-40B4-BE49-F238E27FC236}">
                <a16:creationId xmlns:a16="http://schemas.microsoft.com/office/drawing/2014/main" id="{FA8E90CE-90F4-42ED-AAAF-0F139BE4E3D5}"/>
              </a:ext>
            </a:extLst>
          </p:cNvPr>
          <p:cNvSpPr/>
          <p:nvPr/>
        </p:nvSpPr>
        <p:spPr>
          <a:xfrm rot="13500280">
            <a:off x="-176338" y="1188978"/>
            <a:ext cx="564761" cy="563628"/>
          </a:xfrm>
          <a:custGeom>
            <a:avLst/>
            <a:gdLst>
              <a:gd name="connsiteX0" fmla="*/ 563628 w 564761"/>
              <a:gd name="connsiteY0" fmla="*/ 563628 h 563628"/>
              <a:gd name="connsiteX1" fmla="*/ 0 w 564761"/>
              <a:gd name="connsiteY1" fmla="*/ 0 h 563628"/>
              <a:gd name="connsiteX2" fmla="*/ 40826 w 564761"/>
              <a:gd name="connsiteY2" fmla="*/ 0 h 563628"/>
              <a:gd name="connsiteX3" fmla="*/ 564761 w 564761"/>
              <a:gd name="connsiteY3" fmla="*/ 522802 h 563628"/>
              <a:gd name="connsiteX4" fmla="*/ 563629 w 564761"/>
              <a:gd name="connsiteY4" fmla="*/ 522802 h 563628"/>
              <a:gd name="connsiteX5" fmla="*/ 563628 w 564761"/>
              <a:gd name="connsiteY5" fmla="*/ 563628 h 56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761" h="563628">
                <a:moveTo>
                  <a:pt x="563628" y="563628"/>
                </a:moveTo>
                <a:lnTo>
                  <a:pt x="0" y="0"/>
                </a:lnTo>
                <a:lnTo>
                  <a:pt x="40826" y="0"/>
                </a:lnTo>
                <a:lnTo>
                  <a:pt x="564761" y="522802"/>
                </a:lnTo>
                <a:lnTo>
                  <a:pt x="563629" y="522802"/>
                </a:lnTo>
                <a:lnTo>
                  <a:pt x="563628" y="563628"/>
                </a:lnTo>
                <a:close/>
              </a:path>
            </a:pathLst>
          </a:custGeom>
          <a:solidFill>
            <a:schemeClr val="tx2"/>
          </a:solidFill>
          <a:ln w="11334" cap="flat">
            <a:noFill/>
            <a:prstDash val="solid"/>
            <a:miter/>
          </a:ln>
        </p:spPr>
        <p:txBody>
          <a:bodyPr rtlCol="0" anchor="ctr"/>
          <a:lstStyle/>
          <a:p>
            <a:endParaRPr lang="en-US" dirty="0"/>
          </a:p>
        </p:txBody>
      </p:sp>
      <p:sp>
        <p:nvSpPr>
          <p:cNvPr id="137" name="Freeform: Shape 136">
            <a:extLst>
              <a:ext uri="{FF2B5EF4-FFF2-40B4-BE49-F238E27FC236}">
                <a16:creationId xmlns:a16="http://schemas.microsoft.com/office/drawing/2014/main" id="{7C1C105E-FE0D-4A36-AE5B-BBA110F6EE53}"/>
              </a:ext>
            </a:extLst>
          </p:cNvPr>
          <p:cNvSpPr/>
          <p:nvPr userDrawn="1"/>
        </p:nvSpPr>
        <p:spPr>
          <a:xfrm rot="13500280">
            <a:off x="-194190" y="1232066"/>
            <a:ext cx="478574" cy="477440"/>
          </a:xfrm>
          <a:custGeom>
            <a:avLst/>
            <a:gdLst>
              <a:gd name="connsiteX0" fmla="*/ 478574 w 478574"/>
              <a:gd name="connsiteY0" fmla="*/ 477440 h 477440"/>
              <a:gd name="connsiteX1" fmla="*/ 0 w 478574"/>
              <a:gd name="connsiteY1" fmla="*/ 0 h 477440"/>
              <a:gd name="connsiteX2" fmla="*/ 40826 w 478574"/>
              <a:gd name="connsiteY2" fmla="*/ 0 h 477440"/>
              <a:gd name="connsiteX3" fmla="*/ 478573 w 478574"/>
              <a:gd name="connsiteY3" fmla="*/ 437747 h 477440"/>
              <a:gd name="connsiteX4" fmla="*/ 478574 w 478574"/>
              <a:gd name="connsiteY4" fmla="*/ 477440 h 477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74" h="477440">
                <a:moveTo>
                  <a:pt x="478574" y="477440"/>
                </a:moveTo>
                <a:lnTo>
                  <a:pt x="0" y="0"/>
                </a:lnTo>
                <a:lnTo>
                  <a:pt x="40826" y="0"/>
                </a:lnTo>
                <a:lnTo>
                  <a:pt x="478573" y="437747"/>
                </a:lnTo>
                <a:lnTo>
                  <a:pt x="478574" y="477440"/>
                </a:lnTo>
                <a:close/>
              </a:path>
            </a:pathLst>
          </a:custGeom>
          <a:solidFill>
            <a:schemeClr val="tx2"/>
          </a:solidFill>
          <a:ln w="11334" cap="flat">
            <a:noFill/>
            <a:prstDash val="solid"/>
            <a:miter/>
          </a:ln>
        </p:spPr>
        <p:txBody>
          <a:bodyPr rtlCol="0" anchor="ctr"/>
          <a:lstStyle/>
          <a:p>
            <a:endParaRPr lang="en-US" dirty="0"/>
          </a:p>
        </p:txBody>
      </p:sp>
      <p:sp>
        <p:nvSpPr>
          <p:cNvPr id="163" name="Freeform: Shape 162">
            <a:extLst>
              <a:ext uri="{FF2B5EF4-FFF2-40B4-BE49-F238E27FC236}">
                <a16:creationId xmlns:a16="http://schemas.microsoft.com/office/drawing/2014/main" id="{FEE07693-1822-40D4-88A4-0F663C787D7E}"/>
              </a:ext>
            </a:extLst>
          </p:cNvPr>
          <p:cNvSpPr/>
          <p:nvPr userDrawn="1"/>
        </p:nvSpPr>
        <p:spPr>
          <a:xfrm>
            <a:off x="2202360" y="6829131"/>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4" name="Freeform: Shape 183">
            <a:extLst>
              <a:ext uri="{FF2B5EF4-FFF2-40B4-BE49-F238E27FC236}">
                <a16:creationId xmlns:a16="http://schemas.microsoft.com/office/drawing/2014/main" id="{AD282910-ECE9-4B26-9656-AD1D41D44AC8}"/>
              </a:ext>
            </a:extLst>
          </p:cNvPr>
          <p:cNvSpPr/>
          <p:nvPr userDrawn="1"/>
        </p:nvSpPr>
        <p:spPr>
          <a:xfrm>
            <a:off x="1089323" y="5806086"/>
            <a:ext cx="30139" cy="1051915"/>
          </a:xfrm>
          <a:custGeom>
            <a:avLst/>
            <a:gdLst>
              <a:gd name="connsiteX0" fmla="*/ 28833 w 30139"/>
              <a:gd name="connsiteY0" fmla="*/ 0 h 1051915"/>
              <a:gd name="connsiteX1" fmla="*/ 30139 w 30139"/>
              <a:gd name="connsiteY1" fmla="*/ 1051915 h 1051915"/>
              <a:gd name="connsiteX2" fmla="*/ 1271 w 30139"/>
              <a:gd name="connsiteY2" fmla="*/ 1051915 h 1051915"/>
              <a:gd name="connsiteX3" fmla="*/ 0 w 30139"/>
              <a:gd name="connsiteY3" fmla="*/ 28904 h 1051915"/>
              <a:gd name="connsiteX4" fmla="*/ 28833 w 30139"/>
              <a:gd name="connsiteY4" fmla="*/ 0 h 1051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39" h="1051915">
                <a:moveTo>
                  <a:pt x="28833" y="0"/>
                </a:moveTo>
                <a:lnTo>
                  <a:pt x="30139" y="1051915"/>
                </a:lnTo>
                <a:lnTo>
                  <a:pt x="1271" y="1051915"/>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3" name="Freeform: Shape 182">
            <a:extLst>
              <a:ext uri="{FF2B5EF4-FFF2-40B4-BE49-F238E27FC236}">
                <a16:creationId xmlns:a16="http://schemas.microsoft.com/office/drawing/2014/main" id="{7C7A453C-4565-4652-9781-F1488009734C}"/>
              </a:ext>
            </a:extLst>
          </p:cNvPr>
          <p:cNvSpPr/>
          <p:nvPr userDrawn="1"/>
        </p:nvSpPr>
        <p:spPr>
          <a:xfrm>
            <a:off x="1028453" y="5867106"/>
            <a:ext cx="30064" cy="990894"/>
          </a:xfrm>
          <a:custGeom>
            <a:avLst/>
            <a:gdLst>
              <a:gd name="connsiteX0" fmla="*/ 28833 w 30064"/>
              <a:gd name="connsiteY0" fmla="*/ 0 h 990894"/>
              <a:gd name="connsiteX1" fmla="*/ 30064 w 30064"/>
              <a:gd name="connsiteY1" fmla="*/ 990894 h 990894"/>
              <a:gd name="connsiteX2" fmla="*/ 1195 w 30064"/>
              <a:gd name="connsiteY2" fmla="*/ 990894 h 990894"/>
              <a:gd name="connsiteX3" fmla="*/ 0 w 30064"/>
              <a:gd name="connsiteY3" fmla="*/ 28904 h 990894"/>
              <a:gd name="connsiteX4" fmla="*/ 28833 w 30064"/>
              <a:gd name="connsiteY4" fmla="*/ 0 h 990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64" h="990894">
                <a:moveTo>
                  <a:pt x="28833" y="0"/>
                </a:moveTo>
                <a:lnTo>
                  <a:pt x="30064" y="990894"/>
                </a:lnTo>
                <a:lnTo>
                  <a:pt x="1195" y="990894"/>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2" name="Freeform: Shape 181">
            <a:extLst>
              <a:ext uri="{FF2B5EF4-FFF2-40B4-BE49-F238E27FC236}">
                <a16:creationId xmlns:a16="http://schemas.microsoft.com/office/drawing/2014/main" id="{DE479407-B0BB-45F1-A93D-05ED5B41F316}"/>
              </a:ext>
            </a:extLst>
          </p:cNvPr>
          <p:cNvSpPr/>
          <p:nvPr userDrawn="1"/>
        </p:nvSpPr>
        <p:spPr>
          <a:xfrm>
            <a:off x="967584" y="5928926"/>
            <a:ext cx="30790" cy="929074"/>
          </a:xfrm>
          <a:custGeom>
            <a:avLst/>
            <a:gdLst>
              <a:gd name="connsiteX0" fmla="*/ 29636 w 30790"/>
              <a:gd name="connsiteY0" fmla="*/ 0 h 929074"/>
              <a:gd name="connsiteX1" fmla="*/ 30790 w 30790"/>
              <a:gd name="connsiteY1" fmla="*/ 929074 h 929074"/>
              <a:gd name="connsiteX2" fmla="*/ 1401 w 30790"/>
              <a:gd name="connsiteY2" fmla="*/ 929074 h 929074"/>
              <a:gd name="connsiteX3" fmla="*/ 0 w 30790"/>
              <a:gd name="connsiteY3" fmla="*/ 28104 h 929074"/>
              <a:gd name="connsiteX4" fmla="*/ 803 w 30790"/>
              <a:gd name="connsiteY4" fmla="*/ 28905 h 929074"/>
              <a:gd name="connsiteX5" fmla="*/ 29636 w 30790"/>
              <a:gd name="connsiteY5" fmla="*/ 0 h 92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90" h="929074">
                <a:moveTo>
                  <a:pt x="29636" y="0"/>
                </a:moveTo>
                <a:lnTo>
                  <a:pt x="30790" y="929074"/>
                </a:lnTo>
                <a:lnTo>
                  <a:pt x="1401" y="929074"/>
                </a:lnTo>
                <a:lnTo>
                  <a:pt x="0" y="28104"/>
                </a:lnTo>
                <a:lnTo>
                  <a:pt x="803" y="28905"/>
                </a:lnTo>
                <a:lnTo>
                  <a:pt x="29636"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1" name="Freeform: Shape 180">
            <a:extLst>
              <a:ext uri="{FF2B5EF4-FFF2-40B4-BE49-F238E27FC236}">
                <a16:creationId xmlns:a16="http://schemas.microsoft.com/office/drawing/2014/main" id="{0271515D-B4B7-4502-B24F-DC5480444ED0}"/>
              </a:ext>
            </a:extLst>
          </p:cNvPr>
          <p:cNvSpPr/>
          <p:nvPr userDrawn="1"/>
        </p:nvSpPr>
        <p:spPr>
          <a:xfrm>
            <a:off x="906717" y="5989948"/>
            <a:ext cx="30713" cy="868053"/>
          </a:xfrm>
          <a:custGeom>
            <a:avLst/>
            <a:gdLst>
              <a:gd name="connsiteX0" fmla="*/ 29635 w 30713"/>
              <a:gd name="connsiteY0" fmla="*/ 0 h 868053"/>
              <a:gd name="connsiteX1" fmla="*/ 30713 w 30713"/>
              <a:gd name="connsiteY1" fmla="*/ 868053 h 868053"/>
              <a:gd name="connsiteX2" fmla="*/ 1319 w 30713"/>
              <a:gd name="connsiteY2" fmla="*/ 868053 h 868053"/>
              <a:gd name="connsiteX3" fmla="*/ 0 w 30713"/>
              <a:gd name="connsiteY3" fmla="*/ 28103 h 868053"/>
              <a:gd name="connsiteX4" fmla="*/ 802 w 30713"/>
              <a:gd name="connsiteY4" fmla="*/ 28904 h 868053"/>
              <a:gd name="connsiteX5" fmla="*/ 29635 w 30713"/>
              <a:gd name="connsiteY5" fmla="*/ 0 h 86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13" h="868053">
                <a:moveTo>
                  <a:pt x="29635" y="0"/>
                </a:moveTo>
                <a:lnTo>
                  <a:pt x="30713" y="868053"/>
                </a:lnTo>
                <a:lnTo>
                  <a:pt x="1319" y="868053"/>
                </a:lnTo>
                <a:lnTo>
                  <a:pt x="0" y="28103"/>
                </a:lnTo>
                <a:lnTo>
                  <a:pt x="802" y="28904"/>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0" name="Freeform: Shape 179">
            <a:extLst>
              <a:ext uri="{FF2B5EF4-FFF2-40B4-BE49-F238E27FC236}">
                <a16:creationId xmlns:a16="http://schemas.microsoft.com/office/drawing/2014/main" id="{DB364732-EC14-4416-964A-13F3D77CDBBD}"/>
              </a:ext>
            </a:extLst>
          </p:cNvPr>
          <p:cNvSpPr/>
          <p:nvPr userDrawn="1"/>
        </p:nvSpPr>
        <p:spPr>
          <a:xfrm>
            <a:off x="846647" y="6049364"/>
            <a:ext cx="29838" cy="808636"/>
          </a:xfrm>
          <a:custGeom>
            <a:avLst/>
            <a:gdLst>
              <a:gd name="connsiteX0" fmla="*/ 28833 w 29838"/>
              <a:gd name="connsiteY0" fmla="*/ 0 h 808636"/>
              <a:gd name="connsiteX1" fmla="*/ 29838 w 29838"/>
              <a:gd name="connsiteY1" fmla="*/ 808636 h 808636"/>
              <a:gd name="connsiteX2" fmla="*/ 969 w 29838"/>
              <a:gd name="connsiteY2" fmla="*/ 808636 h 808636"/>
              <a:gd name="connsiteX3" fmla="*/ 0 w 29838"/>
              <a:gd name="connsiteY3" fmla="*/ 28904 h 808636"/>
              <a:gd name="connsiteX4" fmla="*/ 28833 w 29838"/>
              <a:gd name="connsiteY4" fmla="*/ 0 h 808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38" h="808636">
                <a:moveTo>
                  <a:pt x="28833" y="0"/>
                </a:moveTo>
                <a:lnTo>
                  <a:pt x="29838" y="808636"/>
                </a:lnTo>
                <a:lnTo>
                  <a:pt x="969" y="808636"/>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9" name="Freeform: Shape 178">
            <a:extLst>
              <a:ext uri="{FF2B5EF4-FFF2-40B4-BE49-F238E27FC236}">
                <a16:creationId xmlns:a16="http://schemas.microsoft.com/office/drawing/2014/main" id="{619347B5-2692-4514-B67B-159C25FA4940}"/>
              </a:ext>
            </a:extLst>
          </p:cNvPr>
          <p:cNvSpPr/>
          <p:nvPr userDrawn="1"/>
        </p:nvSpPr>
        <p:spPr>
          <a:xfrm>
            <a:off x="785780" y="6110384"/>
            <a:ext cx="29761" cy="747617"/>
          </a:xfrm>
          <a:custGeom>
            <a:avLst/>
            <a:gdLst>
              <a:gd name="connsiteX0" fmla="*/ 28832 w 29761"/>
              <a:gd name="connsiteY0" fmla="*/ 0 h 747617"/>
              <a:gd name="connsiteX1" fmla="*/ 29761 w 29761"/>
              <a:gd name="connsiteY1" fmla="*/ 747617 h 747617"/>
              <a:gd name="connsiteX2" fmla="*/ 893 w 29761"/>
              <a:gd name="connsiteY2" fmla="*/ 747617 h 747617"/>
              <a:gd name="connsiteX3" fmla="*/ 0 w 29761"/>
              <a:gd name="connsiteY3" fmla="*/ 28905 h 747617"/>
              <a:gd name="connsiteX4" fmla="*/ 28832 w 29761"/>
              <a:gd name="connsiteY4" fmla="*/ 0 h 747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61" h="747617">
                <a:moveTo>
                  <a:pt x="28832" y="0"/>
                </a:moveTo>
                <a:lnTo>
                  <a:pt x="29761" y="747617"/>
                </a:lnTo>
                <a:lnTo>
                  <a:pt x="893" y="747617"/>
                </a:lnTo>
                <a:lnTo>
                  <a:pt x="0" y="28905"/>
                </a:lnTo>
                <a:lnTo>
                  <a:pt x="2883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8" name="Freeform: Shape 177">
            <a:extLst>
              <a:ext uri="{FF2B5EF4-FFF2-40B4-BE49-F238E27FC236}">
                <a16:creationId xmlns:a16="http://schemas.microsoft.com/office/drawing/2014/main" id="{E1746638-BCA2-4B8F-A315-9514E1973CDD}"/>
              </a:ext>
            </a:extLst>
          </p:cNvPr>
          <p:cNvSpPr/>
          <p:nvPr userDrawn="1"/>
        </p:nvSpPr>
        <p:spPr>
          <a:xfrm>
            <a:off x="724911" y="6172206"/>
            <a:ext cx="30487" cy="685795"/>
          </a:xfrm>
          <a:custGeom>
            <a:avLst/>
            <a:gdLst>
              <a:gd name="connsiteX0" fmla="*/ 29635 w 30487"/>
              <a:gd name="connsiteY0" fmla="*/ 0 h 685795"/>
              <a:gd name="connsiteX1" fmla="*/ 30487 w 30487"/>
              <a:gd name="connsiteY1" fmla="*/ 685795 h 685795"/>
              <a:gd name="connsiteX2" fmla="*/ 1071 w 30487"/>
              <a:gd name="connsiteY2" fmla="*/ 685795 h 685795"/>
              <a:gd name="connsiteX3" fmla="*/ 0 w 30487"/>
              <a:gd name="connsiteY3" fmla="*/ 28103 h 685795"/>
              <a:gd name="connsiteX4" fmla="*/ 803 w 30487"/>
              <a:gd name="connsiteY4" fmla="*/ 28904 h 685795"/>
              <a:gd name="connsiteX5" fmla="*/ 29635 w 30487"/>
              <a:gd name="connsiteY5" fmla="*/ 0 h 68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7" h="685795">
                <a:moveTo>
                  <a:pt x="29635" y="0"/>
                </a:moveTo>
                <a:lnTo>
                  <a:pt x="30487" y="685795"/>
                </a:lnTo>
                <a:lnTo>
                  <a:pt x="1071" y="685795"/>
                </a:lnTo>
                <a:lnTo>
                  <a:pt x="0" y="28103"/>
                </a:lnTo>
                <a:lnTo>
                  <a:pt x="803" y="28904"/>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7" name="Freeform: Shape 176">
            <a:extLst>
              <a:ext uri="{FF2B5EF4-FFF2-40B4-BE49-F238E27FC236}">
                <a16:creationId xmlns:a16="http://schemas.microsoft.com/office/drawing/2014/main" id="{47F56D6B-560F-4123-9E05-11ACF383DF87}"/>
              </a:ext>
            </a:extLst>
          </p:cNvPr>
          <p:cNvSpPr/>
          <p:nvPr userDrawn="1"/>
        </p:nvSpPr>
        <p:spPr>
          <a:xfrm>
            <a:off x="664843" y="6231622"/>
            <a:ext cx="29611" cy="626379"/>
          </a:xfrm>
          <a:custGeom>
            <a:avLst/>
            <a:gdLst>
              <a:gd name="connsiteX0" fmla="*/ 28833 w 29611"/>
              <a:gd name="connsiteY0" fmla="*/ 0 h 626379"/>
              <a:gd name="connsiteX1" fmla="*/ 29611 w 29611"/>
              <a:gd name="connsiteY1" fmla="*/ 626379 h 626379"/>
              <a:gd name="connsiteX2" fmla="*/ 742 w 29611"/>
              <a:gd name="connsiteY2" fmla="*/ 626379 h 626379"/>
              <a:gd name="connsiteX3" fmla="*/ 0 w 29611"/>
              <a:gd name="connsiteY3" fmla="*/ 28904 h 626379"/>
              <a:gd name="connsiteX4" fmla="*/ 28833 w 29611"/>
              <a:gd name="connsiteY4" fmla="*/ 0 h 62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11" h="626379">
                <a:moveTo>
                  <a:pt x="28833" y="0"/>
                </a:moveTo>
                <a:lnTo>
                  <a:pt x="29611" y="626379"/>
                </a:lnTo>
                <a:lnTo>
                  <a:pt x="742" y="626379"/>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6" name="Freeform: Shape 175">
            <a:extLst>
              <a:ext uri="{FF2B5EF4-FFF2-40B4-BE49-F238E27FC236}">
                <a16:creationId xmlns:a16="http://schemas.microsoft.com/office/drawing/2014/main" id="{2FD3A4D4-C05F-4057-8408-6FF0887E068F}"/>
              </a:ext>
            </a:extLst>
          </p:cNvPr>
          <p:cNvSpPr/>
          <p:nvPr userDrawn="1"/>
        </p:nvSpPr>
        <p:spPr>
          <a:xfrm>
            <a:off x="603974" y="6292642"/>
            <a:ext cx="29535" cy="565359"/>
          </a:xfrm>
          <a:custGeom>
            <a:avLst/>
            <a:gdLst>
              <a:gd name="connsiteX0" fmla="*/ 28833 w 29535"/>
              <a:gd name="connsiteY0" fmla="*/ 0 h 565359"/>
              <a:gd name="connsiteX1" fmla="*/ 29535 w 29535"/>
              <a:gd name="connsiteY1" fmla="*/ 565359 h 565359"/>
              <a:gd name="connsiteX2" fmla="*/ 666 w 29535"/>
              <a:gd name="connsiteY2" fmla="*/ 565359 h 565359"/>
              <a:gd name="connsiteX3" fmla="*/ 0 w 29535"/>
              <a:gd name="connsiteY3" fmla="*/ 28904 h 565359"/>
              <a:gd name="connsiteX4" fmla="*/ 28833 w 29535"/>
              <a:gd name="connsiteY4" fmla="*/ 0 h 565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5" h="565359">
                <a:moveTo>
                  <a:pt x="28833" y="0"/>
                </a:moveTo>
                <a:lnTo>
                  <a:pt x="29535" y="565359"/>
                </a:lnTo>
                <a:lnTo>
                  <a:pt x="666" y="565359"/>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5" name="Freeform: Shape 174">
            <a:extLst>
              <a:ext uri="{FF2B5EF4-FFF2-40B4-BE49-F238E27FC236}">
                <a16:creationId xmlns:a16="http://schemas.microsoft.com/office/drawing/2014/main" id="{32EAC669-BA43-4F58-9784-4CCDFE4D6F4E}"/>
              </a:ext>
            </a:extLst>
          </p:cNvPr>
          <p:cNvSpPr/>
          <p:nvPr userDrawn="1"/>
        </p:nvSpPr>
        <p:spPr>
          <a:xfrm>
            <a:off x="543104" y="6353662"/>
            <a:ext cx="29460" cy="504339"/>
          </a:xfrm>
          <a:custGeom>
            <a:avLst/>
            <a:gdLst>
              <a:gd name="connsiteX0" fmla="*/ 28833 w 29460"/>
              <a:gd name="connsiteY0" fmla="*/ 0 h 504339"/>
              <a:gd name="connsiteX1" fmla="*/ 29460 w 29460"/>
              <a:gd name="connsiteY1" fmla="*/ 504339 h 504339"/>
              <a:gd name="connsiteX2" fmla="*/ 591 w 29460"/>
              <a:gd name="connsiteY2" fmla="*/ 504339 h 504339"/>
              <a:gd name="connsiteX3" fmla="*/ 0 w 29460"/>
              <a:gd name="connsiteY3" fmla="*/ 28905 h 504339"/>
              <a:gd name="connsiteX4" fmla="*/ 28833 w 29460"/>
              <a:gd name="connsiteY4" fmla="*/ 0 h 504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0" h="504339">
                <a:moveTo>
                  <a:pt x="28833" y="0"/>
                </a:moveTo>
                <a:lnTo>
                  <a:pt x="29460" y="504339"/>
                </a:lnTo>
                <a:lnTo>
                  <a:pt x="591" y="504339"/>
                </a:lnTo>
                <a:lnTo>
                  <a:pt x="0" y="28905"/>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4" name="Freeform: Shape 173">
            <a:extLst>
              <a:ext uri="{FF2B5EF4-FFF2-40B4-BE49-F238E27FC236}">
                <a16:creationId xmlns:a16="http://schemas.microsoft.com/office/drawing/2014/main" id="{73CAE3B4-689F-4EC3-8CC9-EB6D360E3846}"/>
              </a:ext>
            </a:extLst>
          </p:cNvPr>
          <p:cNvSpPr/>
          <p:nvPr userDrawn="1"/>
        </p:nvSpPr>
        <p:spPr>
          <a:xfrm>
            <a:off x="482237" y="6415482"/>
            <a:ext cx="30185" cy="442518"/>
          </a:xfrm>
          <a:custGeom>
            <a:avLst/>
            <a:gdLst>
              <a:gd name="connsiteX0" fmla="*/ 29635 w 30185"/>
              <a:gd name="connsiteY0" fmla="*/ 0 h 442518"/>
              <a:gd name="connsiteX1" fmla="*/ 30185 w 30185"/>
              <a:gd name="connsiteY1" fmla="*/ 442518 h 442518"/>
              <a:gd name="connsiteX2" fmla="*/ 724 w 30185"/>
              <a:gd name="connsiteY2" fmla="*/ 442518 h 442518"/>
              <a:gd name="connsiteX3" fmla="*/ 0 w 30185"/>
              <a:gd name="connsiteY3" fmla="*/ 28104 h 442518"/>
              <a:gd name="connsiteX4" fmla="*/ 803 w 30185"/>
              <a:gd name="connsiteY4" fmla="*/ 28905 h 442518"/>
              <a:gd name="connsiteX5" fmla="*/ 29635 w 30185"/>
              <a:gd name="connsiteY5" fmla="*/ 0 h 4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85" h="442518">
                <a:moveTo>
                  <a:pt x="29635" y="0"/>
                </a:moveTo>
                <a:lnTo>
                  <a:pt x="30185" y="442518"/>
                </a:lnTo>
                <a:lnTo>
                  <a:pt x="724" y="442518"/>
                </a:lnTo>
                <a:lnTo>
                  <a:pt x="0" y="28104"/>
                </a:lnTo>
                <a:lnTo>
                  <a:pt x="803" y="28905"/>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3" name="Freeform: Shape 172">
            <a:extLst>
              <a:ext uri="{FF2B5EF4-FFF2-40B4-BE49-F238E27FC236}">
                <a16:creationId xmlns:a16="http://schemas.microsoft.com/office/drawing/2014/main" id="{8665978C-1CDF-4EF9-9A5C-4C6C0B3BE0F0}"/>
              </a:ext>
            </a:extLst>
          </p:cNvPr>
          <p:cNvSpPr/>
          <p:nvPr userDrawn="1"/>
        </p:nvSpPr>
        <p:spPr>
          <a:xfrm>
            <a:off x="422168" y="6474900"/>
            <a:ext cx="29308" cy="383101"/>
          </a:xfrm>
          <a:custGeom>
            <a:avLst/>
            <a:gdLst>
              <a:gd name="connsiteX0" fmla="*/ 28832 w 29308"/>
              <a:gd name="connsiteY0" fmla="*/ 0 h 383101"/>
              <a:gd name="connsiteX1" fmla="*/ 29308 w 29308"/>
              <a:gd name="connsiteY1" fmla="*/ 383101 h 383101"/>
              <a:gd name="connsiteX2" fmla="*/ 440 w 29308"/>
              <a:gd name="connsiteY2" fmla="*/ 383101 h 383101"/>
              <a:gd name="connsiteX3" fmla="*/ 0 w 29308"/>
              <a:gd name="connsiteY3" fmla="*/ 28904 h 383101"/>
              <a:gd name="connsiteX4" fmla="*/ 28832 w 29308"/>
              <a:gd name="connsiteY4" fmla="*/ 0 h 383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8" h="383101">
                <a:moveTo>
                  <a:pt x="28832" y="0"/>
                </a:moveTo>
                <a:lnTo>
                  <a:pt x="29308" y="383101"/>
                </a:lnTo>
                <a:lnTo>
                  <a:pt x="440" y="383101"/>
                </a:lnTo>
                <a:lnTo>
                  <a:pt x="0" y="28904"/>
                </a:lnTo>
                <a:lnTo>
                  <a:pt x="2883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2" name="Freeform: Shape 171">
            <a:extLst>
              <a:ext uri="{FF2B5EF4-FFF2-40B4-BE49-F238E27FC236}">
                <a16:creationId xmlns:a16="http://schemas.microsoft.com/office/drawing/2014/main" id="{97F81447-DAE2-4092-B156-2723E18064A7}"/>
              </a:ext>
            </a:extLst>
          </p:cNvPr>
          <p:cNvSpPr/>
          <p:nvPr userDrawn="1"/>
        </p:nvSpPr>
        <p:spPr>
          <a:xfrm>
            <a:off x="361300" y="6535920"/>
            <a:ext cx="29233" cy="322081"/>
          </a:xfrm>
          <a:custGeom>
            <a:avLst/>
            <a:gdLst>
              <a:gd name="connsiteX0" fmla="*/ 28833 w 29233"/>
              <a:gd name="connsiteY0" fmla="*/ 0 h 322081"/>
              <a:gd name="connsiteX1" fmla="*/ 29233 w 29233"/>
              <a:gd name="connsiteY1" fmla="*/ 322081 h 322081"/>
              <a:gd name="connsiteX2" fmla="*/ 364 w 29233"/>
              <a:gd name="connsiteY2" fmla="*/ 322081 h 322081"/>
              <a:gd name="connsiteX3" fmla="*/ 0 w 29233"/>
              <a:gd name="connsiteY3" fmla="*/ 28904 h 322081"/>
              <a:gd name="connsiteX4" fmla="*/ 28833 w 29233"/>
              <a:gd name="connsiteY4" fmla="*/ 0 h 322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33" h="322081">
                <a:moveTo>
                  <a:pt x="28833" y="0"/>
                </a:moveTo>
                <a:lnTo>
                  <a:pt x="29233" y="322081"/>
                </a:lnTo>
                <a:lnTo>
                  <a:pt x="364" y="322081"/>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1" name="Freeform: Shape 170">
            <a:extLst>
              <a:ext uri="{FF2B5EF4-FFF2-40B4-BE49-F238E27FC236}">
                <a16:creationId xmlns:a16="http://schemas.microsoft.com/office/drawing/2014/main" id="{AB0C8140-456A-4593-9DC3-5A53E63B0CDF}"/>
              </a:ext>
            </a:extLst>
          </p:cNvPr>
          <p:cNvSpPr/>
          <p:nvPr userDrawn="1"/>
        </p:nvSpPr>
        <p:spPr>
          <a:xfrm>
            <a:off x="300431" y="6597740"/>
            <a:ext cx="29959" cy="260260"/>
          </a:xfrm>
          <a:custGeom>
            <a:avLst/>
            <a:gdLst>
              <a:gd name="connsiteX0" fmla="*/ 29636 w 29959"/>
              <a:gd name="connsiteY0" fmla="*/ 0 h 260260"/>
              <a:gd name="connsiteX1" fmla="*/ 29959 w 29959"/>
              <a:gd name="connsiteY1" fmla="*/ 260260 h 260260"/>
              <a:gd name="connsiteX2" fmla="*/ 440 w 29959"/>
              <a:gd name="connsiteY2" fmla="*/ 260260 h 260260"/>
              <a:gd name="connsiteX3" fmla="*/ 0 w 29959"/>
              <a:gd name="connsiteY3" fmla="*/ 28104 h 260260"/>
              <a:gd name="connsiteX4" fmla="*/ 803 w 29959"/>
              <a:gd name="connsiteY4" fmla="*/ 28904 h 260260"/>
              <a:gd name="connsiteX5" fmla="*/ 29636 w 29959"/>
              <a:gd name="connsiteY5" fmla="*/ 0 h 26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59" h="260260">
                <a:moveTo>
                  <a:pt x="29636" y="0"/>
                </a:moveTo>
                <a:lnTo>
                  <a:pt x="29959" y="260260"/>
                </a:lnTo>
                <a:lnTo>
                  <a:pt x="440" y="260260"/>
                </a:lnTo>
                <a:lnTo>
                  <a:pt x="0" y="28104"/>
                </a:lnTo>
                <a:lnTo>
                  <a:pt x="803" y="28904"/>
                </a:lnTo>
                <a:lnTo>
                  <a:pt x="29636"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0" name="Freeform: Shape 169">
            <a:extLst>
              <a:ext uri="{FF2B5EF4-FFF2-40B4-BE49-F238E27FC236}">
                <a16:creationId xmlns:a16="http://schemas.microsoft.com/office/drawing/2014/main" id="{E1411ED6-803D-4C5A-8E92-8EAC28ACA255}"/>
              </a:ext>
            </a:extLst>
          </p:cNvPr>
          <p:cNvSpPr/>
          <p:nvPr userDrawn="1"/>
        </p:nvSpPr>
        <p:spPr>
          <a:xfrm>
            <a:off x="239562" y="6658760"/>
            <a:ext cx="29882" cy="199240"/>
          </a:xfrm>
          <a:custGeom>
            <a:avLst/>
            <a:gdLst>
              <a:gd name="connsiteX0" fmla="*/ 29635 w 29882"/>
              <a:gd name="connsiteY0" fmla="*/ 0 h 199240"/>
              <a:gd name="connsiteX1" fmla="*/ 29882 w 29882"/>
              <a:gd name="connsiteY1" fmla="*/ 199240 h 199240"/>
              <a:gd name="connsiteX2" fmla="*/ 337 w 29882"/>
              <a:gd name="connsiteY2" fmla="*/ 199240 h 199240"/>
              <a:gd name="connsiteX3" fmla="*/ 0 w 29882"/>
              <a:gd name="connsiteY3" fmla="*/ 28103 h 199240"/>
              <a:gd name="connsiteX4" fmla="*/ 803 w 29882"/>
              <a:gd name="connsiteY4" fmla="*/ 28904 h 199240"/>
              <a:gd name="connsiteX5" fmla="*/ 29635 w 29882"/>
              <a:gd name="connsiteY5" fmla="*/ 0 h 1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82" h="199240">
                <a:moveTo>
                  <a:pt x="29635" y="0"/>
                </a:moveTo>
                <a:lnTo>
                  <a:pt x="29882" y="199240"/>
                </a:lnTo>
                <a:lnTo>
                  <a:pt x="337" y="199240"/>
                </a:lnTo>
                <a:lnTo>
                  <a:pt x="0" y="28103"/>
                </a:lnTo>
                <a:lnTo>
                  <a:pt x="803" y="28904"/>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9" name="Freeform: Shape 168">
            <a:extLst>
              <a:ext uri="{FF2B5EF4-FFF2-40B4-BE49-F238E27FC236}">
                <a16:creationId xmlns:a16="http://schemas.microsoft.com/office/drawing/2014/main" id="{D3F198DF-8521-45A1-8BAE-4FC70FC420A8}"/>
              </a:ext>
            </a:extLst>
          </p:cNvPr>
          <p:cNvSpPr/>
          <p:nvPr userDrawn="1"/>
        </p:nvSpPr>
        <p:spPr>
          <a:xfrm>
            <a:off x="179494" y="6718178"/>
            <a:ext cx="29006" cy="139823"/>
          </a:xfrm>
          <a:custGeom>
            <a:avLst/>
            <a:gdLst>
              <a:gd name="connsiteX0" fmla="*/ 28832 w 29006"/>
              <a:gd name="connsiteY0" fmla="*/ 0 h 139823"/>
              <a:gd name="connsiteX1" fmla="*/ 29006 w 29006"/>
              <a:gd name="connsiteY1" fmla="*/ 139823 h 139823"/>
              <a:gd name="connsiteX2" fmla="*/ 138 w 29006"/>
              <a:gd name="connsiteY2" fmla="*/ 139823 h 139823"/>
              <a:gd name="connsiteX3" fmla="*/ 0 w 29006"/>
              <a:gd name="connsiteY3" fmla="*/ 28904 h 139823"/>
              <a:gd name="connsiteX4" fmla="*/ 28832 w 29006"/>
              <a:gd name="connsiteY4" fmla="*/ 0 h 139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06" h="139823">
                <a:moveTo>
                  <a:pt x="28832" y="0"/>
                </a:moveTo>
                <a:lnTo>
                  <a:pt x="29006" y="139823"/>
                </a:lnTo>
                <a:lnTo>
                  <a:pt x="138" y="139823"/>
                </a:lnTo>
                <a:lnTo>
                  <a:pt x="0" y="28904"/>
                </a:lnTo>
                <a:lnTo>
                  <a:pt x="2883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8" name="Freeform: Shape 167">
            <a:extLst>
              <a:ext uri="{FF2B5EF4-FFF2-40B4-BE49-F238E27FC236}">
                <a16:creationId xmlns:a16="http://schemas.microsoft.com/office/drawing/2014/main" id="{AAA80212-BA6E-448F-BA91-287462E1D34C}"/>
              </a:ext>
            </a:extLst>
          </p:cNvPr>
          <p:cNvSpPr/>
          <p:nvPr userDrawn="1"/>
        </p:nvSpPr>
        <p:spPr>
          <a:xfrm>
            <a:off x="118626" y="6779198"/>
            <a:ext cx="28931" cy="78803"/>
          </a:xfrm>
          <a:custGeom>
            <a:avLst/>
            <a:gdLst>
              <a:gd name="connsiteX0" fmla="*/ 28833 w 28931"/>
              <a:gd name="connsiteY0" fmla="*/ 0 h 78803"/>
              <a:gd name="connsiteX1" fmla="*/ 28931 w 28931"/>
              <a:gd name="connsiteY1" fmla="*/ 78803 h 78803"/>
              <a:gd name="connsiteX2" fmla="*/ 62 w 28931"/>
              <a:gd name="connsiteY2" fmla="*/ 78803 h 78803"/>
              <a:gd name="connsiteX3" fmla="*/ 0 w 28931"/>
              <a:gd name="connsiteY3" fmla="*/ 28904 h 78803"/>
              <a:gd name="connsiteX4" fmla="*/ 28833 w 28931"/>
              <a:gd name="connsiteY4" fmla="*/ 0 h 7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1" h="78803">
                <a:moveTo>
                  <a:pt x="28833" y="0"/>
                </a:moveTo>
                <a:lnTo>
                  <a:pt x="28931" y="78803"/>
                </a:lnTo>
                <a:lnTo>
                  <a:pt x="62" y="78803"/>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7" name="Freeform: Shape 166">
            <a:extLst>
              <a:ext uri="{FF2B5EF4-FFF2-40B4-BE49-F238E27FC236}">
                <a16:creationId xmlns:a16="http://schemas.microsoft.com/office/drawing/2014/main" id="{5B8EBCCB-B7E3-4837-AA61-44D0A400EC96}"/>
              </a:ext>
            </a:extLst>
          </p:cNvPr>
          <p:cNvSpPr/>
          <p:nvPr userDrawn="1"/>
        </p:nvSpPr>
        <p:spPr>
          <a:xfrm>
            <a:off x="70452" y="6841018"/>
            <a:ext cx="16961" cy="16982"/>
          </a:xfrm>
          <a:custGeom>
            <a:avLst/>
            <a:gdLst>
              <a:gd name="connsiteX0" fmla="*/ 16940 w 16961"/>
              <a:gd name="connsiteY0" fmla="*/ 0 h 16982"/>
              <a:gd name="connsiteX1" fmla="*/ 16961 w 16961"/>
              <a:gd name="connsiteY1" fmla="*/ 16982 h 16982"/>
              <a:gd name="connsiteX2" fmla="*/ 0 w 16961"/>
              <a:gd name="connsiteY2" fmla="*/ 16982 h 16982"/>
              <a:gd name="connsiteX3" fmla="*/ 16940 w 16961"/>
              <a:gd name="connsiteY3" fmla="*/ 0 h 16982"/>
            </a:gdLst>
            <a:ahLst/>
            <a:cxnLst>
              <a:cxn ang="0">
                <a:pos x="connsiteX0" y="connsiteY0"/>
              </a:cxn>
              <a:cxn ang="0">
                <a:pos x="connsiteX1" y="connsiteY1"/>
              </a:cxn>
              <a:cxn ang="0">
                <a:pos x="connsiteX2" y="connsiteY2"/>
              </a:cxn>
              <a:cxn ang="0">
                <a:pos x="connsiteX3" y="connsiteY3"/>
              </a:cxn>
            </a:cxnLst>
            <a:rect l="l" t="t" r="r" b="b"/>
            <a:pathLst>
              <a:path w="16961" h="16982">
                <a:moveTo>
                  <a:pt x="16940" y="0"/>
                </a:moveTo>
                <a:lnTo>
                  <a:pt x="16961" y="16982"/>
                </a:lnTo>
                <a:lnTo>
                  <a:pt x="0" y="16982"/>
                </a:lnTo>
                <a:lnTo>
                  <a:pt x="1694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9" name="Date Placeholder 3">
            <a:extLst>
              <a:ext uri="{FF2B5EF4-FFF2-40B4-BE49-F238E27FC236}">
                <a16:creationId xmlns:a16="http://schemas.microsoft.com/office/drawing/2014/main" id="{5A56B3AA-5CA2-4004-8F95-11FD7B895DAE}"/>
              </a:ext>
            </a:extLst>
          </p:cNvPr>
          <p:cNvSpPr>
            <a:spLocks noGrp="1"/>
          </p:cNvSpPr>
          <p:nvPr>
            <p:ph type="dt" sz="half" idx="10"/>
          </p:nvPr>
        </p:nvSpPr>
        <p:spPr>
          <a:xfrm>
            <a:off x="4937760" y="6353175"/>
            <a:ext cx="1097280" cy="365125"/>
          </a:xfrm>
        </p:spPr>
        <p:txBody>
          <a:bodyPr/>
          <a:lstStyle>
            <a:lvl1pPr>
              <a:defRPr>
                <a:solidFill>
                  <a:schemeClr val="tx1">
                    <a:lumMod val="75000"/>
                    <a:lumOff val="25000"/>
                  </a:schemeClr>
                </a:solidFill>
              </a:defRPr>
            </a:lvl1pPr>
          </a:lstStyle>
          <a:p>
            <a:r>
              <a:rPr lang="en-US" dirty="0"/>
              <a:t>20XX</a:t>
            </a:r>
          </a:p>
        </p:txBody>
      </p:sp>
      <p:sp>
        <p:nvSpPr>
          <p:cNvPr id="210" name="Footer Placeholder 4">
            <a:extLst>
              <a:ext uri="{FF2B5EF4-FFF2-40B4-BE49-F238E27FC236}">
                <a16:creationId xmlns:a16="http://schemas.microsoft.com/office/drawing/2014/main" id="{07D92F37-472D-4CCB-AA97-FA42E56079C7}"/>
              </a:ext>
            </a:extLst>
          </p:cNvPr>
          <p:cNvSpPr>
            <a:spLocks noGrp="1"/>
          </p:cNvSpPr>
          <p:nvPr>
            <p:ph type="ftr" sz="quarter" idx="11"/>
          </p:nvPr>
        </p:nvSpPr>
        <p:spPr>
          <a:xfrm>
            <a:off x="7436167" y="6350000"/>
            <a:ext cx="2286000" cy="365125"/>
          </a:xfrm>
        </p:spPr>
        <p:txBody>
          <a:bodyPr/>
          <a:lstStyle>
            <a:lvl1pPr>
              <a:defRPr>
                <a:solidFill>
                  <a:schemeClr val="tx1">
                    <a:lumMod val="75000"/>
                    <a:lumOff val="25000"/>
                  </a:schemeClr>
                </a:solidFill>
              </a:defRPr>
            </a:lvl1pPr>
          </a:lstStyle>
          <a:p>
            <a:r>
              <a:rPr lang="en-US" dirty="0"/>
              <a:t>Pitch deck title</a:t>
            </a:r>
          </a:p>
        </p:txBody>
      </p:sp>
      <p:sp>
        <p:nvSpPr>
          <p:cNvPr id="211" name="Slide Number Placeholder 5">
            <a:extLst>
              <a:ext uri="{FF2B5EF4-FFF2-40B4-BE49-F238E27FC236}">
                <a16:creationId xmlns:a16="http://schemas.microsoft.com/office/drawing/2014/main" id="{C0E89FFF-230F-4CBA-A6BC-D887B3FFA51F}"/>
              </a:ext>
            </a:extLst>
          </p:cNvPr>
          <p:cNvSpPr>
            <a:spLocks noGrp="1"/>
          </p:cNvSpPr>
          <p:nvPr>
            <p:ph type="sldNum" sz="quarter" idx="12"/>
          </p:nvPr>
        </p:nvSpPr>
        <p:spPr>
          <a:xfrm>
            <a:off x="11123295" y="6356350"/>
            <a:ext cx="457200" cy="365125"/>
          </a:xfrm>
        </p:spPr>
        <p:txBody>
          <a:bodyPr/>
          <a:lstStyle>
            <a:lvl1pPr>
              <a:defRPr>
                <a:solidFill>
                  <a:schemeClr val="tx1">
                    <a:lumMod val="75000"/>
                    <a:lumOff val="2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087566611"/>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oblem">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4937760" y="898524"/>
            <a:ext cx="6339840" cy="1325880"/>
          </a:xfrm>
        </p:spPr>
        <p:txBody>
          <a:bodyPr anchor="t" anchorCtr="0"/>
          <a:lstStyle>
            <a:lvl1pPr>
              <a:defRPr cap="all" baseline="0">
                <a:solidFill>
                  <a:schemeClr val="accent1"/>
                </a:solidFill>
              </a:defRPr>
            </a:lvl1pPr>
          </a:lstStyle>
          <a:p>
            <a:r>
              <a:rPr lang="en-US" dirty="0"/>
              <a:t>CLICK TO ADD TITLE</a:t>
            </a:r>
          </a:p>
        </p:txBody>
      </p:sp>
      <p:grpSp>
        <p:nvGrpSpPr>
          <p:cNvPr id="3" name="Group 2">
            <a:extLst>
              <a:ext uri="{FF2B5EF4-FFF2-40B4-BE49-F238E27FC236}">
                <a16:creationId xmlns:a16="http://schemas.microsoft.com/office/drawing/2014/main" id="{AA46EB74-3A91-4DAA-ACF3-FF090B2F7C96}"/>
              </a:ext>
              <a:ext uri="{C183D7F6-B498-43B3-948B-1728B52AA6E4}">
                <adec:decorative xmlns:adec="http://schemas.microsoft.com/office/drawing/2017/decorative" val="1"/>
              </a:ext>
            </a:extLst>
          </p:cNvPr>
          <p:cNvGrpSpPr/>
          <p:nvPr userDrawn="1"/>
        </p:nvGrpSpPr>
        <p:grpSpPr>
          <a:xfrm>
            <a:off x="-193623" y="-983359"/>
            <a:ext cx="5242592" cy="7843456"/>
            <a:chOff x="-193623" y="-983359"/>
            <a:chExt cx="5242592" cy="7843456"/>
          </a:xfrm>
        </p:grpSpPr>
        <p:pic>
          <p:nvPicPr>
            <p:cNvPr id="26" name="Graphic 25">
              <a:extLst>
                <a:ext uri="{FF2B5EF4-FFF2-40B4-BE49-F238E27FC236}">
                  <a16:creationId xmlns:a16="http://schemas.microsoft.com/office/drawing/2014/main" id="{E1BC9BFE-80C0-4DA9-92DB-070C41E412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8097646">
              <a:off x="1569916" y="-983359"/>
              <a:ext cx="2029968" cy="2029968"/>
            </a:xfrm>
            <a:prstGeom prst="rect">
              <a:avLst/>
            </a:prstGeom>
          </p:spPr>
        </p:pic>
        <p:sp>
          <p:nvSpPr>
            <p:cNvPr id="8" name="Rectangle 23">
              <a:extLst>
                <a:ext uri="{FF2B5EF4-FFF2-40B4-BE49-F238E27FC236}">
                  <a16:creationId xmlns:a16="http://schemas.microsoft.com/office/drawing/2014/main" id="{F5ED01E4-35BF-4165-86B2-E3BDFD91DEE3}"/>
                </a:ext>
                <a:ext uri="{C183D7F6-B498-43B3-948B-1728B52AA6E4}">
                  <adec:decorative xmlns:adec="http://schemas.microsoft.com/office/drawing/2017/decorative" val="1"/>
                </a:ext>
              </a:extLst>
            </p:cNvPr>
            <p:cNvSpPr/>
            <p:nvPr userDrawn="1"/>
          </p:nvSpPr>
          <p:spPr>
            <a:xfrm rot="13508190">
              <a:off x="141725" y="458228"/>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B7E6DD28-C71B-4484-973A-D12A27730009}"/>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8902533">
              <a:off x="1574706" y="1900474"/>
              <a:ext cx="2029968" cy="2029968"/>
            </a:xfrm>
            <a:prstGeom prst="rect">
              <a:avLst/>
            </a:prstGeom>
          </p:spPr>
        </p:pic>
        <p:sp>
          <p:nvSpPr>
            <p:cNvPr id="11" name="Rectangle 23">
              <a:extLst>
                <a:ext uri="{FF2B5EF4-FFF2-40B4-BE49-F238E27FC236}">
                  <a16:creationId xmlns:a16="http://schemas.microsoft.com/office/drawing/2014/main" id="{AB403917-256D-4254-A12F-F8BD19470C42}"/>
                </a:ext>
                <a:ext uri="{C183D7F6-B498-43B3-948B-1728B52AA6E4}">
                  <adec:decorative xmlns:adec="http://schemas.microsoft.com/office/drawing/2017/decorative" val="1"/>
                </a:ext>
              </a:extLst>
            </p:cNvPr>
            <p:cNvSpPr/>
            <p:nvPr userDrawn="1"/>
          </p:nvSpPr>
          <p:spPr>
            <a:xfrm rot="18900000">
              <a:off x="1580257" y="1923515"/>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EB06A536-5FCB-4761-9EFF-D54BE44B1FD9}"/>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708786">
              <a:off x="145529" y="3355869"/>
              <a:ext cx="2029968" cy="2029968"/>
            </a:xfrm>
            <a:prstGeom prst="rect">
              <a:avLst/>
            </a:prstGeom>
          </p:spPr>
        </p:pic>
        <p:pic>
          <p:nvPicPr>
            <p:cNvPr id="13" name="Graphic 12">
              <a:extLst>
                <a:ext uri="{FF2B5EF4-FFF2-40B4-BE49-F238E27FC236}">
                  <a16:creationId xmlns:a16="http://schemas.microsoft.com/office/drawing/2014/main" id="{3B73C61F-3D48-4791-8280-D98D2C01E0C1}"/>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rot="13489227">
              <a:off x="3019001" y="3357927"/>
              <a:ext cx="2029968" cy="2029968"/>
            </a:xfrm>
            <a:prstGeom prst="rect">
              <a:avLst/>
            </a:prstGeom>
          </p:spPr>
        </p:pic>
        <p:grpSp>
          <p:nvGrpSpPr>
            <p:cNvPr id="21" name="Group 20">
              <a:extLst>
                <a:ext uri="{FF2B5EF4-FFF2-40B4-BE49-F238E27FC236}">
                  <a16:creationId xmlns:a16="http://schemas.microsoft.com/office/drawing/2014/main" id="{94213EEF-F759-4045-9F53-49C1B4ECED53}"/>
                </a:ext>
                <a:ext uri="{C183D7F6-B498-43B3-948B-1728B52AA6E4}">
                  <adec:decorative xmlns:adec="http://schemas.microsoft.com/office/drawing/2017/decorative" val="1"/>
                </a:ext>
              </a:extLst>
            </p:cNvPr>
            <p:cNvGrpSpPr/>
            <p:nvPr userDrawn="1"/>
          </p:nvGrpSpPr>
          <p:grpSpPr>
            <a:xfrm>
              <a:off x="1159403" y="5806395"/>
              <a:ext cx="2870810" cy="1000774"/>
              <a:chOff x="-13699" y="5839164"/>
              <a:chExt cx="2862790" cy="1000774"/>
            </a:xfrm>
          </p:grpSpPr>
          <p:sp>
            <p:nvSpPr>
              <p:cNvPr id="91" name="Freeform: Shape 90">
                <a:extLst>
                  <a:ext uri="{FF2B5EF4-FFF2-40B4-BE49-F238E27FC236}">
                    <a16:creationId xmlns:a16="http://schemas.microsoft.com/office/drawing/2014/main" id="{2EA4D38A-6ACD-4296-B454-E5BD7EAC7990}"/>
                  </a:ext>
                </a:extLst>
              </p:cNvPr>
              <p:cNvSpPr/>
              <p:nvPr userDrawn="1"/>
            </p:nvSpPr>
            <p:spPr>
              <a:xfrm>
                <a:off x="-13699" y="5839164"/>
                <a:ext cx="2862790" cy="28868"/>
              </a:xfrm>
              <a:custGeom>
                <a:avLst/>
                <a:gdLst>
                  <a:gd name="connsiteX0" fmla="*/ 0 w 2862790"/>
                  <a:gd name="connsiteY0" fmla="*/ 0 h 28868"/>
                  <a:gd name="connsiteX1" fmla="*/ 2862790 w 2862790"/>
                  <a:gd name="connsiteY1" fmla="*/ 0 h 28868"/>
                  <a:gd name="connsiteX2" fmla="*/ 2833921 w 2862790"/>
                  <a:gd name="connsiteY2" fmla="*/ 28868 h 28868"/>
                  <a:gd name="connsiteX3" fmla="*/ 28868 w 2862790"/>
                  <a:gd name="connsiteY3" fmla="*/ 28868 h 28868"/>
                  <a:gd name="connsiteX4" fmla="*/ 0 w 286279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2790" h="28868">
                    <a:moveTo>
                      <a:pt x="0" y="0"/>
                    </a:moveTo>
                    <a:lnTo>
                      <a:pt x="2862790" y="0"/>
                    </a:lnTo>
                    <a:lnTo>
                      <a:pt x="2833921"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0" name="Freeform: Shape 89">
                <a:extLst>
                  <a:ext uri="{FF2B5EF4-FFF2-40B4-BE49-F238E27FC236}">
                    <a16:creationId xmlns:a16="http://schemas.microsoft.com/office/drawing/2014/main" id="{74E32D04-F635-443B-B642-A509F0473CB5}"/>
                  </a:ext>
                </a:extLst>
              </p:cNvPr>
              <p:cNvSpPr/>
              <p:nvPr userDrawn="1"/>
            </p:nvSpPr>
            <p:spPr>
              <a:xfrm>
                <a:off x="47246" y="5900109"/>
                <a:ext cx="2740900" cy="28868"/>
              </a:xfrm>
              <a:custGeom>
                <a:avLst/>
                <a:gdLst>
                  <a:gd name="connsiteX0" fmla="*/ 0 w 2740900"/>
                  <a:gd name="connsiteY0" fmla="*/ 0 h 28868"/>
                  <a:gd name="connsiteX1" fmla="*/ 2740900 w 2740900"/>
                  <a:gd name="connsiteY1" fmla="*/ 0 h 28868"/>
                  <a:gd name="connsiteX2" fmla="*/ 2712032 w 2740900"/>
                  <a:gd name="connsiteY2" fmla="*/ 28868 h 28868"/>
                  <a:gd name="connsiteX3" fmla="*/ 28868 w 2740900"/>
                  <a:gd name="connsiteY3" fmla="*/ 28868 h 28868"/>
                  <a:gd name="connsiteX4" fmla="*/ 0 w 2740900"/>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900" h="28868">
                    <a:moveTo>
                      <a:pt x="0" y="0"/>
                    </a:moveTo>
                    <a:lnTo>
                      <a:pt x="2740900" y="0"/>
                    </a:lnTo>
                    <a:lnTo>
                      <a:pt x="2712032"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9" name="Freeform: Shape 88">
                <a:extLst>
                  <a:ext uri="{FF2B5EF4-FFF2-40B4-BE49-F238E27FC236}">
                    <a16:creationId xmlns:a16="http://schemas.microsoft.com/office/drawing/2014/main" id="{C95F7659-0C0B-4798-8392-E6B36B62DEA4}"/>
                  </a:ext>
                </a:extLst>
              </p:cNvPr>
              <p:cNvSpPr/>
              <p:nvPr userDrawn="1"/>
            </p:nvSpPr>
            <p:spPr>
              <a:xfrm>
                <a:off x="108992" y="5960251"/>
                <a:ext cx="2619012" cy="29671"/>
              </a:xfrm>
              <a:custGeom>
                <a:avLst/>
                <a:gdLst>
                  <a:gd name="connsiteX0" fmla="*/ 0 w 2619012"/>
                  <a:gd name="connsiteY0" fmla="*/ 0 h 29671"/>
                  <a:gd name="connsiteX1" fmla="*/ 2619012 w 2619012"/>
                  <a:gd name="connsiteY1" fmla="*/ 0 h 29671"/>
                  <a:gd name="connsiteX2" fmla="*/ 2590143 w 2619012"/>
                  <a:gd name="connsiteY2" fmla="*/ 28868 h 29671"/>
                  <a:gd name="connsiteX3" fmla="*/ 28067 w 2619012"/>
                  <a:gd name="connsiteY3" fmla="*/ 29671 h 29671"/>
                  <a:gd name="connsiteX4" fmla="*/ 28869 w 2619012"/>
                  <a:gd name="connsiteY4" fmla="*/ 28869 h 29671"/>
                  <a:gd name="connsiteX5" fmla="*/ 0 w 2619012"/>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9012" h="29671">
                    <a:moveTo>
                      <a:pt x="0" y="0"/>
                    </a:moveTo>
                    <a:lnTo>
                      <a:pt x="2619012" y="0"/>
                    </a:lnTo>
                    <a:lnTo>
                      <a:pt x="2590143" y="28868"/>
                    </a:lnTo>
                    <a:lnTo>
                      <a:pt x="28067" y="29671"/>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8" name="Freeform: Shape 87">
                <a:extLst>
                  <a:ext uri="{FF2B5EF4-FFF2-40B4-BE49-F238E27FC236}">
                    <a16:creationId xmlns:a16="http://schemas.microsoft.com/office/drawing/2014/main" id="{ABB69ABA-A9D2-4649-A1AB-E12AA2D2C8E7}"/>
                  </a:ext>
                </a:extLst>
              </p:cNvPr>
              <p:cNvSpPr/>
              <p:nvPr userDrawn="1"/>
            </p:nvSpPr>
            <p:spPr>
              <a:xfrm>
                <a:off x="169937" y="6021196"/>
                <a:ext cx="2497122" cy="29670"/>
              </a:xfrm>
              <a:custGeom>
                <a:avLst/>
                <a:gdLst>
                  <a:gd name="connsiteX0" fmla="*/ 0 w 2497122"/>
                  <a:gd name="connsiteY0" fmla="*/ 0 h 29670"/>
                  <a:gd name="connsiteX1" fmla="*/ 2497122 w 2497122"/>
                  <a:gd name="connsiteY1" fmla="*/ 0 h 29670"/>
                  <a:gd name="connsiteX2" fmla="*/ 2468254 w 2497122"/>
                  <a:gd name="connsiteY2" fmla="*/ 28868 h 29670"/>
                  <a:gd name="connsiteX3" fmla="*/ 28066 w 2497122"/>
                  <a:gd name="connsiteY3" fmla="*/ 29670 h 29670"/>
                  <a:gd name="connsiteX4" fmla="*/ 28868 w 2497122"/>
                  <a:gd name="connsiteY4" fmla="*/ 28868 h 29670"/>
                  <a:gd name="connsiteX5" fmla="*/ 0 w 2497122"/>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7122" h="29670">
                    <a:moveTo>
                      <a:pt x="0" y="0"/>
                    </a:moveTo>
                    <a:lnTo>
                      <a:pt x="2497122" y="0"/>
                    </a:lnTo>
                    <a:lnTo>
                      <a:pt x="2468254"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7" name="Freeform: Shape 86">
                <a:extLst>
                  <a:ext uri="{FF2B5EF4-FFF2-40B4-BE49-F238E27FC236}">
                    <a16:creationId xmlns:a16="http://schemas.microsoft.com/office/drawing/2014/main" id="{8B88CE23-E34F-470C-8C56-46C08322365F}"/>
                  </a:ext>
                </a:extLst>
              </p:cNvPr>
              <p:cNvSpPr/>
              <p:nvPr userDrawn="1"/>
            </p:nvSpPr>
            <p:spPr>
              <a:xfrm>
                <a:off x="229279" y="6082140"/>
                <a:ext cx="2376837" cy="28869"/>
              </a:xfrm>
              <a:custGeom>
                <a:avLst/>
                <a:gdLst>
                  <a:gd name="connsiteX0" fmla="*/ 0 w 2376837"/>
                  <a:gd name="connsiteY0" fmla="*/ 0 h 28869"/>
                  <a:gd name="connsiteX1" fmla="*/ 2376837 w 2376837"/>
                  <a:gd name="connsiteY1" fmla="*/ 0 h 28869"/>
                  <a:gd name="connsiteX2" fmla="*/ 2347968 w 2376837"/>
                  <a:gd name="connsiteY2" fmla="*/ 28868 h 28869"/>
                  <a:gd name="connsiteX3" fmla="*/ 28868 w 2376837"/>
                  <a:gd name="connsiteY3" fmla="*/ 28869 h 28869"/>
                  <a:gd name="connsiteX4" fmla="*/ 0 w 2376837"/>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837" h="28869">
                    <a:moveTo>
                      <a:pt x="0" y="0"/>
                    </a:moveTo>
                    <a:lnTo>
                      <a:pt x="2376837" y="0"/>
                    </a:lnTo>
                    <a:lnTo>
                      <a:pt x="2347968"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6" name="Freeform: Shape 85">
                <a:extLst>
                  <a:ext uri="{FF2B5EF4-FFF2-40B4-BE49-F238E27FC236}">
                    <a16:creationId xmlns:a16="http://schemas.microsoft.com/office/drawing/2014/main" id="{75BCEDE2-961E-42E0-AF9C-3D070C974007}"/>
                  </a:ext>
                </a:extLst>
              </p:cNvPr>
              <p:cNvSpPr/>
              <p:nvPr userDrawn="1"/>
            </p:nvSpPr>
            <p:spPr>
              <a:xfrm>
                <a:off x="290222" y="6143085"/>
                <a:ext cx="2254948" cy="28868"/>
              </a:xfrm>
              <a:custGeom>
                <a:avLst/>
                <a:gdLst>
                  <a:gd name="connsiteX0" fmla="*/ 0 w 2254948"/>
                  <a:gd name="connsiteY0" fmla="*/ 0 h 28868"/>
                  <a:gd name="connsiteX1" fmla="*/ 2254948 w 2254948"/>
                  <a:gd name="connsiteY1" fmla="*/ 0 h 28868"/>
                  <a:gd name="connsiteX2" fmla="*/ 2226080 w 2254948"/>
                  <a:gd name="connsiteY2" fmla="*/ 28868 h 28868"/>
                  <a:gd name="connsiteX3" fmla="*/ 28868 w 2254948"/>
                  <a:gd name="connsiteY3" fmla="*/ 28868 h 28868"/>
                  <a:gd name="connsiteX4" fmla="*/ 0 w 2254948"/>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4948" h="28868">
                    <a:moveTo>
                      <a:pt x="0" y="0"/>
                    </a:moveTo>
                    <a:lnTo>
                      <a:pt x="2254948" y="0"/>
                    </a:lnTo>
                    <a:lnTo>
                      <a:pt x="2226080"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5" name="Freeform: Shape 84">
                <a:extLst>
                  <a:ext uri="{FF2B5EF4-FFF2-40B4-BE49-F238E27FC236}">
                    <a16:creationId xmlns:a16="http://schemas.microsoft.com/office/drawing/2014/main" id="{FB930397-7A2A-4C50-9EC9-7E3107D065D2}"/>
                  </a:ext>
                </a:extLst>
              </p:cNvPr>
              <p:cNvSpPr/>
              <p:nvPr userDrawn="1"/>
            </p:nvSpPr>
            <p:spPr>
              <a:xfrm>
                <a:off x="351970" y="6203227"/>
                <a:ext cx="2133059" cy="29671"/>
              </a:xfrm>
              <a:custGeom>
                <a:avLst/>
                <a:gdLst>
                  <a:gd name="connsiteX0" fmla="*/ 2133059 w 2133059"/>
                  <a:gd name="connsiteY0" fmla="*/ 0 h 29671"/>
                  <a:gd name="connsiteX1" fmla="*/ 2104190 w 2133059"/>
                  <a:gd name="connsiteY1" fmla="*/ 28869 h 29671"/>
                  <a:gd name="connsiteX2" fmla="*/ 28066 w 2133059"/>
                  <a:gd name="connsiteY2" fmla="*/ 29671 h 29671"/>
                  <a:gd name="connsiteX3" fmla="*/ 28868 w 2133059"/>
                  <a:gd name="connsiteY3" fmla="*/ 28869 h 29671"/>
                  <a:gd name="connsiteX4" fmla="*/ 0 w 2133059"/>
                  <a:gd name="connsiteY4" fmla="*/ 1 h 29671"/>
                  <a:gd name="connsiteX5" fmla="*/ 2133059 w 2133059"/>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3059" h="29671">
                    <a:moveTo>
                      <a:pt x="2133059" y="0"/>
                    </a:moveTo>
                    <a:lnTo>
                      <a:pt x="2104190" y="28869"/>
                    </a:lnTo>
                    <a:lnTo>
                      <a:pt x="28066" y="29671"/>
                    </a:lnTo>
                    <a:lnTo>
                      <a:pt x="28868" y="28869"/>
                    </a:lnTo>
                    <a:lnTo>
                      <a:pt x="0" y="1"/>
                    </a:lnTo>
                    <a:lnTo>
                      <a:pt x="213305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4" name="Freeform: Shape 83">
                <a:extLst>
                  <a:ext uri="{FF2B5EF4-FFF2-40B4-BE49-F238E27FC236}">
                    <a16:creationId xmlns:a16="http://schemas.microsoft.com/office/drawing/2014/main" id="{8CA98174-D81B-4241-92F9-D0D2028FFEA9}"/>
                  </a:ext>
                </a:extLst>
              </p:cNvPr>
              <p:cNvSpPr/>
              <p:nvPr userDrawn="1"/>
            </p:nvSpPr>
            <p:spPr>
              <a:xfrm>
                <a:off x="411310" y="6264172"/>
                <a:ext cx="2012774" cy="28868"/>
              </a:xfrm>
              <a:custGeom>
                <a:avLst/>
                <a:gdLst>
                  <a:gd name="connsiteX0" fmla="*/ 0 w 2012774"/>
                  <a:gd name="connsiteY0" fmla="*/ 0 h 28868"/>
                  <a:gd name="connsiteX1" fmla="*/ 2012774 w 2012774"/>
                  <a:gd name="connsiteY1" fmla="*/ 0 h 28868"/>
                  <a:gd name="connsiteX2" fmla="*/ 1983905 w 2012774"/>
                  <a:gd name="connsiteY2" fmla="*/ 28868 h 28868"/>
                  <a:gd name="connsiteX3" fmla="*/ 28868 w 2012774"/>
                  <a:gd name="connsiteY3" fmla="*/ 28868 h 28868"/>
                  <a:gd name="connsiteX4" fmla="*/ 0 w 201277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2774" h="28868">
                    <a:moveTo>
                      <a:pt x="0" y="0"/>
                    </a:moveTo>
                    <a:lnTo>
                      <a:pt x="2012774" y="0"/>
                    </a:lnTo>
                    <a:lnTo>
                      <a:pt x="1983905"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3" name="Freeform: Shape 82">
                <a:extLst>
                  <a:ext uri="{FF2B5EF4-FFF2-40B4-BE49-F238E27FC236}">
                    <a16:creationId xmlns:a16="http://schemas.microsoft.com/office/drawing/2014/main" id="{E4CE4FB8-5E60-4288-B2FA-CF9316ED449F}"/>
                  </a:ext>
                </a:extLst>
              </p:cNvPr>
              <p:cNvSpPr/>
              <p:nvPr userDrawn="1"/>
            </p:nvSpPr>
            <p:spPr>
              <a:xfrm>
                <a:off x="472255" y="6325117"/>
                <a:ext cx="1890884" cy="28868"/>
              </a:xfrm>
              <a:custGeom>
                <a:avLst/>
                <a:gdLst>
                  <a:gd name="connsiteX0" fmla="*/ 0 w 1890884"/>
                  <a:gd name="connsiteY0" fmla="*/ 0 h 28868"/>
                  <a:gd name="connsiteX1" fmla="*/ 1890884 w 1890884"/>
                  <a:gd name="connsiteY1" fmla="*/ 0 h 28868"/>
                  <a:gd name="connsiteX2" fmla="*/ 1862016 w 1890884"/>
                  <a:gd name="connsiteY2" fmla="*/ 28868 h 28868"/>
                  <a:gd name="connsiteX3" fmla="*/ 28868 w 1890884"/>
                  <a:gd name="connsiteY3" fmla="*/ 28868 h 28868"/>
                  <a:gd name="connsiteX4" fmla="*/ 0 w 1890884"/>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0884" h="28868">
                    <a:moveTo>
                      <a:pt x="0" y="0"/>
                    </a:moveTo>
                    <a:lnTo>
                      <a:pt x="1890884" y="0"/>
                    </a:lnTo>
                    <a:lnTo>
                      <a:pt x="1862016"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2" name="Freeform: Shape 81">
                <a:extLst>
                  <a:ext uri="{FF2B5EF4-FFF2-40B4-BE49-F238E27FC236}">
                    <a16:creationId xmlns:a16="http://schemas.microsoft.com/office/drawing/2014/main" id="{6F69FE5C-0AF0-42F6-A721-9E2244C967AA}"/>
                  </a:ext>
                </a:extLst>
              </p:cNvPr>
              <p:cNvSpPr/>
              <p:nvPr userDrawn="1"/>
            </p:nvSpPr>
            <p:spPr>
              <a:xfrm>
                <a:off x="533199" y="6386061"/>
                <a:ext cx="1768996" cy="28869"/>
              </a:xfrm>
              <a:custGeom>
                <a:avLst/>
                <a:gdLst>
                  <a:gd name="connsiteX0" fmla="*/ 0 w 1768996"/>
                  <a:gd name="connsiteY0" fmla="*/ 0 h 28869"/>
                  <a:gd name="connsiteX1" fmla="*/ 1768996 w 1768996"/>
                  <a:gd name="connsiteY1" fmla="*/ 0 h 28869"/>
                  <a:gd name="connsiteX2" fmla="*/ 1740128 w 1768996"/>
                  <a:gd name="connsiteY2" fmla="*/ 28868 h 28869"/>
                  <a:gd name="connsiteX3" fmla="*/ 28869 w 1768996"/>
                  <a:gd name="connsiteY3" fmla="*/ 28869 h 28869"/>
                  <a:gd name="connsiteX4" fmla="*/ 0 w 1768996"/>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8996" h="28869">
                    <a:moveTo>
                      <a:pt x="0" y="0"/>
                    </a:moveTo>
                    <a:lnTo>
                      <a:pt x="1768996" y="0"/>
                    </a:lnTo>
                    <a:lnTo>
                      <a:pt x="1740128"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1" name="Freeform: Shape 80">
                <a:extLst>
                  <a:ext uri="{FF2B5EF4-FFF2-40B4-BE49-F238E27FC236}">
                    <a16:creationId xmlns:a16="http://schemas.microsoft.com/office/drawing/2014/main" id="{E8311083-D41B-4770-B6A9-AFA83AAF2885}"/>
                  </a:ext>
                </a:extLst>
              </p:cNvPr>
              <p:cNvSpPr/>
              <p:nvPr userDrawn="1"/>
            </p:nvSpPr>
            <p:spPr>
              <a:xfrm>
                <a:off x="594946" y="6446204"/>
                <a:ext cx="1647106" cy="29670"/>
              </a:xfrm>
              <a:custGeom>
                <a:avLst/>
                <a:gdLst>
                  <a:gd name="connsiteX0" fmla="*/ 0 w 1647106"/>
                  <a:gd name="connsiteY0" fmla="*/ 0 h 29670"/>
                  <a:gd name="connsiteX1" fmla="*/ 1647106 w 1647106"/>
                  <a:gd name="connsiteY1" fmla="*/ 0 h 29670"/>
                  <a:gd name="connsiteX2" fmla="*/ 1618238 w 1647106"/>
                  <a:gd name="connsiteY2" fmla="*/ 28868 h 29670"/>
                  <a:gd name="connsiteX3" fmla="*/ 28066 w 1647106"/>
                  <a:gd name="connsiteY3" fmla="*/ 29670 h 29670"/>
                  <a:gd name="connsiteX4" fmla="*/ 28868 w 1647106"/>
                  <a:gd name="connsiteY4" fmla="*/ 28868 h 29670"/>
                  <a:gd name="connsiteX5" fmla="*/ 0 w 1647106"/>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7106" h="29670">
                    <a:moveTo>
                      <a:pt x="0" y="0"/>
                    </a:moveTo>
                    <a:lnTo>
                      <a:pt x="1647106" y="0"/>
                    </a:lnTo>
                    <a:lnTo>
                      <a:pt x="1618238"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0" name="Freeform: Shape 79">
                <a:extLst>
                  <a:ext uri="{FF2B5EF4-FFF2-40B4-BE49-F238E27FC236}">
                    <a16:creationId xmlns:a16="http://schemas.microsoft.com/office/drawing/2014/main" id="{730A62EE-9416-445D-B0B2-018F008614B8}"/>
                  </a:ext>
                </a:extLst>
              </p:cNvPr>
              <p:cNvSpPr/>
              <p:nvPr userDrawn="1"/>
            </p:nvSpPr>
            <p:spPr>
              <a:xfrm>
                <a:off x="654287" y="6507148"/>
                <a:ext cx="1526821" cy="28869"/>
              </a:xfrm>
              <a:custGeom>
                <a:avLst/>
                <a:gdLst>
                  <a:gd name="connsiteX0" fmla="*/ 0 w 1526821"/>
                  <a:gd name="connsiteY0" fmla="*/ 0 h 28869"/>
                  <a:gd name="connsiteX1" fmla="*/ 1526821 w 1526821"/>
                  <a:gd name="connsiteY1" fmla="*/ 0 h 28869"/>
                  <a:gd name="connsiteX2" fmla="*/ 1497952 w 1526821"/>
                  <a:gd name="connsiteY2" fmla="*/ 28868 h 28869"/>
                  <a:gd name="connsiteX3" fmla="*/ 28868 w 1526821"/>
                  <a:gd name="connsiteY3" fmla="*/ 28869 h 28869"/>
                  <a:gd name="connsiteX4" fmla="*/ 0 w 1526821"/>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6821" h="28869">
                    <a:moveTo>
                      <a:pt x="0" y="0"/>
                    </a:moveTo>
                    <a:lnTo>
                      <a:pt x="1526821" y="0"/>
                    </a:lnTo>
                    <a:lnTo>
                      <a:pt x="1497952" y="28868"/>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9" name="Freeform: Shape 78">
                <a:extLst>
                  <a:ext uri="{FF2B5EF4-FFF2-40B4-BE49-F238E27FC236}">
                    <a16:creationId xmlns:a16="http://schemas.microsoft.com/office/drawing/2014/main" id="{4A92E211-EBEF-4E62-97FD-46ECC42436DF}"/>
                  </a:ext>
                </a:extLst>
              </p:cNvPr>
              <p:cNvSpPr/>
              <p:nvPr userDrawn="1"/>
            </p:nvSpPr>
            <p:spPr>
              <a:xfrm>
                <a:off x="715231" y="6568093"/>
                <a:ext cx="1404932" cy="28868"/>
              </a:xfrm>
              <a:custGeom>
                <a:avLst/>
                <a:gdLst>
                  <a:gd name="connsiteX0" fmla="*/ 0 w 1404932"/>
                  <a:gd name="connsiteY0" fmla="*/ 0 h 28868"/>
                  <a:gd name="connsiteX1" fmla="*/ 1404932 w 1404932"/>
                  <a:gd name="connsiteY1" fmla="*/ 0 h 28868"/>
                  <a:gd name="connsiteX2" fmla="*/ 1376064 w 1404932"/>
                  <a:gd name="connsiteY2" fmla="*/ 28868 h 28868"/>
                  <a:gd name="connsiteX3" fmla="*/ 28868 w 1404932"/>
                  <a:gd name="connsiteY3" fmla="*/ 28868 h 28868"/>
                  <a:gd name="connsiteX4" fmla="*/ 0 w 1404932"/>
                  <a:gd name="connsiteY4" fmla="*/ 0 h 28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4932" h="28868">
                    <a:moveTo>
                      <a:pt x="0" y="0"/>
                    </a:moveTo>
                    <a:lnTo>
                      <a:pt x="1404932" y="0"/>
                    </a:lnTo>
                    <a:lnTo>
                      <a:pt x="1376064" y="28868"/>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8" name="Freeform: Shape 77">
                <a:extLst>
                  <a:ext uri="{FF2B5EF4-FFF2-40B4-BE49-F238E27FC236}">
                    <a16:creationId xmlns:a16="http://schemas.microsoft.com/office/drawing/2014/main" id="{CC8A63A1-564C-478A-B490-96E1C76014CC}"/>
                  </a:ext>
                </a:extLst>
              </p:cNvPr>
              <p:cNvSpPr/>
              <p:nvPr userDrawn="1"/>
            </p:nvSpPr>
            <p:spPr>
              <a:xfrm>
                <a:off x="776977" y="6628235"/>
                <a:ext cx="1283044" cy="29671"/>
              </a:xfrm>
              <a:custGeom>
                <a:avLst/>
                <a:gdLst>
                  <a:gd name="connsiteX0" fmla="*/ 1283044 w 1283044"/>
                  <a:gd name="connsiteY0" fmla="*/ 0 h 29671"/>
                  <a:gd name="connsiteX1" fmla="*/ 1254175 w 1283044"/>
                  <a:gd name="connsiteY1" fmla="*/ 28869 h 29671"/>
                  <a:gd name="connsiteX2" fmla="*/ 28067 w 1283044"/>
                  <a:gd name="connsiteY2" fmla="*/ 29671 h 29671"/>
                  <a:gd name="connsiteX3" fmla="*/ 28869 w 1283044"/>
                  <a:gd name="connsiteY3" fmla="*/ 28869 h 29671"/>
                  <a:gd name="connsiteX4" fmla="*/ 0 w 1283044"/>
                  <a:gd name="connsiteY4" fmla="*/ 1 h 29671"/>
                  <a:gd name="connsiteX5" fmla="*/ 1283044 w 1283044"/>
                  <a:gd name="connsiteY5" fmla="*/ 0 h 2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3044" h="29671">
                    <a:moveTo>
                      <a:pt x="1283044" y="0"/>
                    </a:moveTo>
                    <a:lnTo>
                      <a:pt x="1254175" y="28869"/>
                    </a:lnTo>
                    <a:lnTo>
                      <a:pt x="28067" y="29671"/>
                    </a:lnTo>
                    <a:lnTo>
                      <a:pt x="28869" y="28869"/>
                    </a:lnTo>
                    <a:lnTo>
                      <a:pt x="0" y="1"/>
                    </a:lnTo>
                    <a:lnTo>
                      <a:pt x="128304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7" name="Freeform: Shape 76">
                <a:extLst>
                  <a:ext uri="{FF2B5EF4-FFF2-40B4-BE49-F238E27FC236}">
                    <a16:creationId xmlns:a16="http://schemas.microsoft.com/office/drawing/2014/main" id="{4162FC41-462F-4E99-AACA-F5B9C804FB14}"/>
                  </a:ext>
                </a:extLst>
              </p:cNvPr>
              <p:cNvSpPr/>
              <p:nvPr userDrawn="1"/>
            </p:nvSpPr>
            <p:spPr>
              <a:xfrm>
                <a:off x="837922" y="6689180"/>
                <a:ext cx="1161154" cy="29670"/>
              </a:xfrm>
              <a:custGeom>
                <a:avLst/>
                <a:gdLst>
                  <a:gd name="connsiteX0" fmla="*/ 0 w 1161154"/>
                  <a:gd name="connsiteY0" fmla="*/ 0 h 29670"/>
                  <a:gd name="connsiteX1" fmla="*/ 1161154 w 1161154"/>
                  <a:gd name="connsiteY1" fmla="*/ 0 h 29670"/>
                  <a:gd name="connsiteX2" fmla="*/ 1132285 w 1161154"/>
                  <a:gd name="connsiteY2" fmla="*/ 28868 h 29670"/>
                  <a:gd name="connsiteX3" fmla="*/ 28066 w 1161154"/>
                  <a:gd name="connsiteY3" fmla="*/ 29670 h 29670"/>
                  <a:gd name="connsiteX4" fmla="*/ 28868 w 1161154"/>
                  <a:gd name="connsiteY4" fmla="*/ 28868 h 29670"/>
                  <a:gd name="connsiteX5" fmla="*/ 0 w 1161154"/>
                  <a:gd name="connsiteY5" fmla="*/ 0 h 29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1154" h="29670">
                    <a:moveTo>
                      <a:pt x="0" y="0"/>
                    </a:moveTo>
                    <a:lnTo>
                      <a:pt x="1161154" y="0"/>
                    </a:lnTo>
                    <a:lnTo>
                      <a:pt x="1132285" y="28868"/>
                    </a:lnTo>
                    <a:lnTo>
                      <a:pt x="28066" y="29670"/>
                    </a:lnTo>
                    <a:lnTo>
                      <a:pt x="28868" y="288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6" name="Freeform: Shape 75">
                <a:extLst>
                  <a:ext uri="{FF2B5EF4-FFF2-40B4-BE49-F238E27FC236}">
                    <a16:creationId xmlns:a16="http://schemas.microsoft.com/office/drawing/2014/main" id="{1F9B61AC-B03D-4064-9DE6-9818F53F333C}"/>
                  </a:ext>
                </a:extLst>
              </p:cNvPr>
              <p:cNvSpPr/>
              <p:nvPr userDrawn="1"/>
            </p:nvSpPr>
            <p:spPr>
              <a:xfrm>
                <a:off x="897263" y="6750124"/>
                <a:ext cx="1040868" cy="28869"/>
              </a:xfrm>
              <a:custGeom>
                <a:avLst/>
                <a:gdLst>
                  <a:gd name="connsiteX0" fmla="*/ 0 w 1040868"/>
                  <a:gd name="connsiteY0" fmla="*/ 0 h 28869"/>
                  <a:gd name="connsiteX1" fmla="*/ 1040868 w 1040868"/>
                  <a:gd name="connsiteY1" fmla="*/ 0 h 28869"/>
                  <a:gd name="connsiteX2" fmla="*/ 1012000 w 1040868"/>
                  <a:gd name="connsiteY2" fmla="*/ 28869 h 28869"/>
                  <a:gd name="connsiteX3" fmla="*/ 28868 w 1040868"/>
                  <a:gd name="connsiteY3" fmla="*/ 28869 h 28869"/>
                  <a:gd name="connsiteX4" fmla="*/ 0 w 1040868"/>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868" h="28869">
                    <a:moveTo>
                      <a:pt x="0" y="0"/>
                    </a:moveTo>
                    <a:lnTo>
                      <a:pt x="1040868" y="0"/>
                    </a:lnTo>
                    <a:lnTo>
                      <a:pt x="1012000" y="28869"/>
                    </a:lnTo>
                    <a:lnTo>
                      <a:pt x="28868"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3" name="Freeform: Shape 72">
                <a:extLst>
                  <a:ext uri="{FF2B5EF4-FFF2-40B4-BE49-F238E27FC236}">
                    <a16:creationId xmlns:a16="http://schemas.microsoft.com/office/drawing/2014/main" id="{C104BA00-790F-438D-AC93-117E23CF2099}"/>
                  </a:ext>
                </a:extLst>
              </p:cNvPr>
              <p:cNvSpPr/>
              <p:nvPr userDrawn="1"/>
            </p:nvSpPr>
            <p:spPr>
              <a:xfrm>
                <a:off x="958207" y="6811069"/>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01" name="Freeform: Shape 100">
              <a:extLst>
                <a:ext uri="{FF2B5EF4-FFF2-40B4-BE49-F238E27FC236}">
                  <a16:creationId xmlns:a16="http://schemas.microsoft.com/office/drawing/2014/main" id="{788A3CD7-1915-41CF-9FB5-E6FEDCA8F19C}"/>
                </a:ext>
                <a:ext uri="{C183D7F6-B498-43B3-948B-1728B52AA6E4}">
                  <adec:decorative xmlns:adec="http://schemas.microsoft.com/office/drawing/2017/decorative" val="1"/>
                </a:ext>
              </a:extLst>
            </p:cNvPr>
            <p:cNvSpPr/>
            <p:nvPr userDrawn="1"/>
          </p:nvSpPr>
          <p:spPr>
            <a:xfrm>
              <a:off x="2960473" y="5801762"/>
              <a:ext cx="1075475" cy="1058335"/>
            </a:xfrm>
            <a:custGeom>
              <a:avLst/>
              <a:gdLst>
                <a:gd name="connsiteX0" fmla="*/ 1062720 w 1062720"/>
                <a:gd name="connsiteY0" fmla="*/ 0 h 1062720"/>
                <a:gd name="connsiteX1" fmla="*/ 1062720 w 1062720"/>
                <a:gd name="connsiteY1" fmla="*/ 1062720 h 1062720"/>
                <a:gd name="connsiteX2" fmla="*/ 0 w 1062720"/>
                <a:gd name="connsiteY2" fmla="*/ 1062720 h 1062720"/>
                <a:gd name="connsiteX3" fmla="*/ 1062720 w 1062720"/>
                <a:gd name="connsiteY3" fmla="*/ 0 h 1062720"/>
              </a:gdLst>
              <a:ahLst/>
              <a:cxnLst>
                <a:cxn ang="0">
                  <a:pos x="connsiteX0" y="connsiteY0"/>
                </a:cxn>
                <a:cxn ang="0">
                  <a:pos x="connsiteX1" y="connsiteY1"/>
                </a:cxn>
                <a:cxn ang="0">
                  <a:pos x="connsiteX2" y="connsiteY2"/>
                </a:cxn>
                <a:cxn ang="0">
                  <a:pos x="connsiteX3" y="connsiteY3"/>
                </a:cxn>
              </a:cxnLst>
              <a:rect l="l" t="t" r="r" b="b"/>
              <a:pathLst>
                <a:path w="1062720" h="1062720">
                  <a:moveTo>
                    <a:pt x="1062720" y="0"/>
                  </a:moveTo>
                  <a:lnTo>
                    <a:pt x="1062720" y="1062720"/>
                  </a:lnTo>
                  <a:lnTo>
                    <a:pt x="0" y="1062720"/>
                  </a:lnTo>
                  <a:lnTo>
                    <a:pt x="106272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3" name="Freeform: Shape 132">
              <a:extLst>
                <a:ext uri="{FF2B5EF4-FFF2-40B4-BE49-F238E27FC236}">
                  <a16:creationId xmlns:a16="http://schemas.microsoft.com/office/drawing/2014/main" id="{3591DEB5-C98C-4EF8-AA57-B8F45C484FF4}"/>
                </a:ext>
                <a:ext uri="{C183D7F6-B498-43B3-948B-1728B52AA6E4}">
                  <adec:decorative xmlns:adec="http://schemas.microsoft.com/office/drawing/2017/decorative" val="1"/>
                </a:ext>
              </a:extLst>
            </p:cNvPr>
            <p:cNvSpPr/>
            <p:nvPr userDrawn="1"/>
          </p:nvSpPr>
          <p:spPr>
            <a:xfrm>
              <a:off x="-7601" y="2930958"/>
              <a:ext cx="1128311" cy="2870805"/>
            </a:xfrm>
            <a:custGeom>
              <a:avLst/>
              <a:gdLst>
                <a:gd name="connsiteX0" fmla="*/ 1128311 w 1128311"/>
                <a:gd name="connsiteY0" fmla="*/ 0 h 2870805"/>
                <a:gd name="connsiteX1" fmla="*/ 1123909 w 1128311"/>
                <a:gd name="connsiteY1" fmla="*/ 2870805 h 2870805"/>
                <a:gd name="connsiteX2" fmla="*/ 0 w 1128311"/>
                <a:gd name="connsiteY2" fmla="*/ 1743443 h 2870805"/>
                <a:gd name="connsiteX3" fmla="*/ 0 w 1128311"/>
                <a:gd name="connsiteY3" fmla="*/ 1124856 h 2870805"/>
                <a:gd name="connsiteX4" fmla="*/ 1128311 w 1128311"/>
                <a:gd name="connsiteY4" fmla="*/ 0 h 2870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8311" h="2870805">
                  <a:moveTo>
                    <a:pt x="1128311" y="0"/>
                  </a:moveTo>
                  <a:lnTo>
                    <a:pt x="1123909" y="2870805"/>
                  </a:lnTo>
                  <a:lnTo>
                    <a:pt x="0" y="1743443"/>
                  </a:lnTo>
                  <a:lnTo>
                    <a:pt x="0" y="1124856"/>
                  </a:lnTo>
                  <a:lnTo>
                    <a:pt x="1128311"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5" name="Freeform: Shape 154">
              <a:extLst>
                <a:ext uri="{FF2B5EF4-FFF2-40B4-BE49-F238E27FC236}">
                  <a16:creationId xmlns:a16="http://schemas.microsoft.com/office/drawing/2014/main" id="{6FFCF0CF-3167-4E3E-BD4A-236ACC247EC0}"/>
                </a:ext>
                <a:ext uri="{C183D7F6-B498-43B3-948B-1728B52AA6E4}">
                  <adec:decorative xmlns:adec="http://schemas.microsoft.com/office/drawing/2017/decorative" val="1"/>
                </a:ext>
              </a:extLst>
            </p:cNvPr>
            <p:cNvSpPr/>
            <p:nvPr/>
          </p:nvSpPr>
          <p:spPr>
            <a:xfrm rot="13500280">
              <a:off x="126341" y="458327"/>
              <a:ext cx="2024298" cy="2024298"/>
            </a:xfrm>
            <a:custGeom>
              <a:avLst/>
              <a:gdLst>
                <a:gd name="connsiteX0" fmla="*/ 2024298 w 2024298"/>
                <a:gd name="connsiteY0" fmla="*/ 2024298 h 2024298"/>
                <a:gd name="connsiteX1" fmla="*/ 0 w 2024298"/>
                <a:gd name="connsiteY1" fmla="*/ 0 h 2024298"/>
                <a:gd name="connsiteX2" fmla="*/ 40826 w 2024298"/>
                <a:gd name="connsiteY2" fmla="*/ 0 h 2024298"/>
                <a:gd name="connsiteX3" fmla="*/ 2024298 w 2024298"/>
                <a:gd name="connsiteY3" fmla="*/ 1983472 h 2024298"/>
                <a:gd name="connsiteX4" fmla="*/ 2024298 w 2024298"/>
                <a:gd name="connsiteY4" fmla="*/ 2024298 h 2024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4298" h="2024298">
                  <a:moveTo>
                    <a:pt x="2024298" y="2024298"/>
                  </a:moveTo>
                  <a:lnTo>
                    <a:pt x="0" y="0"/>
                  </a:lnTo>
                  <a:lnTo>
                    <a:pt x="40826" y="0"/>
                  </a:lnTo>
                  <a:lnTo>
                    <a:pt x="2024298" y="1983472"/>
                  </a:lnTo>
                  <a:lnTo>
                    <a:pt x="2024298" y="2024298"/>
                  </a:lnTo>
                  <a:close/>
                </a:path>
              </a:pathLst>
            </a:custGeom>
            <a:solidFill>
              <a:schemeClr val="tx2"/>
            </a:solidFill>
            <a:ln w="11334" cap="flat">
              <a:noFill/>
              <a:prstDash val="solid"/>
              <a:miter/>
            </a:ln>
          </p:spPr>
          <p:txBody>
            <a:bodyPr rtlCol="0" anchor="ctr"/>
            <a:lstStyle/>
            <a:p>
              <a:endParaRPr lang="en-US" dirty="0"/>
            </a:p>
          </p:txBody>
        </p:sp>
        <p:sp>
          <p:nvSpPr>
            <p:cNvPr id="154" name="Freeform: Shape 153">
              <a:extLst>
                <a:ext uri="{FF2B5EF4-FFF2-40B4-BE49-F238E27FC236}">
                  <a16:creationId xmlns:a16="http://schemas.microsoft.com/office/drawing/2014/main" id="{AB47A61A-6E4C-49A5-A2E8-2410A107CC2A}"/>
                </a:ext>
                <a:ext uri="{C183D7F6-B498-43B3-948B-1728B52AA6E4}">
                  <adec:decorative xmlns:adec="http://schemas.microsoft.com/office/drawing/2017/decorative" val="1"/>
                </a:ext>
              </a:extLst>
            </p:cNvPr>
            <p:cNvSpPr/>
            <p:nvPr/>
          </p:nvSpPr>
          <p:spPr>
            <a:xfrm rot="13500280">
              <a:off x="108491" y="501416"/>
              <a:ext cx="1938109" cy="1938109"/>
            </a:xfrm>
            <a:custGeom>
              <a:avLst/>
              <a:gdLst>
                <a:gd name="connsiteX0" fmla="*/ 1938109 w 1938109"/>
                <a:gd name="connsiteY0" fmla="*/ 1938109 h 1938109"/>
                <a:gd name="connsiteX1" fmla="*/ 0 w 1938109"/>
                <a:gd name="connsiteY1" fmla="*/ 0 h 1938109"/>
                <a:gd name="connsiteX2" fmla="*/ 40826 w 1938109"/>
                <a:gd name="connsiteY2" fmla="*/ 0 h 1938109"/>
                <a:gd name="connsiteX3" fmla="*/ 1938109 w 1938109"/>
                <a:gd name="connsiteY3" fmla="*/ 1897283 h 1938109"/>
                <a:gd name="connsiteX4" fmla="*/ 1938109 w 1938109"/>
                <a:gd name="connsiteY4" fmla="*/ 1938109 h 1938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8109" h="1938109">
                  <a:moveTo>
                    <a:pt x="1938109" y="1938109"/>
                  </a:moveTo>
                  <a:lnTo>
                    <a:pt x="0" y="0"/>
                  </a:lnTo>
                  <a:lnTo>
                    <a:pt x="40826" y="0"/>
                  </a:lnTo>
                  <a:lnTo>
                    <a:pt x="1938109" y="1897283"/>
                  </a:lnTo>
                  <a:lnTo>
                    <a:pt x="1938109" y="1938109"/>
                  </a:lnTo>
                  <a:close/>
                </a:path>
              </a:pathLst>
            </a:custGeom>
            <a:solidFill>
              <a:schemeClr val="tx2"/>
            </a:solidFill>
            <a:ln w="11334" cap="flat">
              <a:noFill/>
              <a:prstDash val="solid"/>
              <a:miter/>
            </a:ln>
          </p:spPr>
          <p:txBody>
            <a:bodyPr rtlCol="0" anchor="ctr"/>
            <a:lstStyle/>
            <a:p>
              <a:endParaRPr lang="en-US" dirty="0"/>
            </a:p>
          </p:txBody>
        </p:sp>
        <p:sp>
          <p:nvSpPr>
            <p:cNvPr id="153" name="Freeform: Shape 152">
              <a:extLst>
                <a:ext uri="{FF2B5EF4-FFF2-40B4-BE49-F238E27FC236}">
                  <a16:creationId xmlns:a16="http://schemas.microsoft.com/office/drawing/2014/main" id="{FC8CDBA7-BF04-4719-8D66-513A71ECCAFF}"/>
                </a:ext>
                <a:ext uri="{C183D7F6-B498-43B3-948B-1728B52AA6E4}">
                  <adec:decorative xmlns:adec="http://schemas.microsoft.com/office/drawing/2017/decorative" val="1"/>
                </a:ext>
              </a:extLst>
            </p:cNvPr>
            <p:cNvSpPr/>
            <p:nvPr/>
          </p:nvSpPr>
          <p:spPr>
            <a:xfrm rot="13500280">
              <a:off x="90475" y="544906"/>
              <a:ext cx="1853055" cy="1851921"/>
            </a:xfrm>
            <a:custGeom>
              <a:avLst/>
              <a:gdLst>
                <a:gd name="connsiteX0" fmla="*/ 1851921 w 1853055"/>
                <a:gd name="connsiteY0" fmla="*/ 1851921 h 1851921"/>
                <a:gd name="connsiteX1" fmla="*/ 0 w 1853055"/>
                <a:gd name="connsiteY1" fmla="*/ 0 h 1851921"/>
                <a:gd name="connsiteX2" fmla="*/ 40826 w 1853055"/>
                <a:gd name="connsiteY2" fmla="*/ 0 h 1851921"/>
                <a:gd name="connsiteX3" fmla="*/ 1853055 w 1853055"/>
                <a:gd name="connsiteY3" fmla="*/ 1811094 h 1851921"/>
                <a:gd name="connsiteX4" fmla="*/ 1851920 w 1853055"/>
                <a:gd name="connsiteY4" fmla="*/ 1811094 h 1851921"/>
                <a:gd name="connsiteX5" fmla="*/ 1851921 w 1853055"/>
                <a:gd name="connsiteY5" fmla="*/ 1851921 h 1851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3055" h="1851921">
                  <a:moveTo>
                    <a:pt x="1851921" y="1851921"/>
                  </a:moveTo>
                  <a:lnTo>
                    <a:pt x="0" y="0"/>
                  </a:lnTo>
                  <a:lnTo>
                    <a:pt x="40826" y="0"/>
                  </a:lnTo>
                  <a:lnTo>
                    <a:pt x="1853055" y="1811094"/>
                  </a:lnTo>
                  <a:lnTo>
                    <a:pt x="1851920" y="1811094"/>
                  </a:lnTo>
                  <a:lnTo>
                    <a:pt x="1851921" y="1851921"/>
                  </a:lnTo>
                  <a:close/>
                </a:path>
              </a:pathLst>
            </a:custGeom>
            <a:solidFill>
              <a:schemeClr val="tx2"/>
            </a:solidFill>
            <a:ln w="11334" cap="flat">
              <a:noFill/>
              <a:prstDash val="solid"/>
              <a:miter/>
            </a:ln>
          </p:spPr>
          <p:txBody>
            <a:bodyPr rtlCol="0" anchor="ctr"/>
            <a:lstStyle/>
            <a:p>
              <a:endParaRPr lang="en-US" dirty="0"/>
            </a:p>
          </p:txBody>
        </p:sp>
        <p:sp>
          <p:nvSpPr>
            <p:cNvPr id="152" name="Freeform: Shape 151">
              <a:extLst>
                <a:ext uri="{FF2B5EF4-FFF2-40B4-BE49-F238E27FC236}">
                  <a16:creationId xmlns:a16="http://schemas.microsoft.com/office/drawing/2014/main" id="{79CDC826-71AB-4245-AC5F-8DC9DB2BBCE0}"/>
                </a:ext>
                <a:ext uri="{C183D7F6-B498-43B3-948B-1728B52AA6E4}">
                  <adec:decorative xmlns:adec="http://schemas.microsoft.com/office/drawing/2017/decorative" val="1"/>
                </a:ext>
              </a:extLst>
            </p:cNvPr>
            <p:cNvSpPr/>
            <p:nvPr/>
          </p:nvSpPr>
          <p:spPr>
            <a:xfrm rot="13500280">
              <a:off x="72624" y="587994"/>
              <a:ext cx="1766866" cy="1765732"/>
            </a:xfrm>
            <a:custGeom>
              <a:avLst/>
              <a:gdLst>
                <a:gd name="connsiteX0" fmla="*/ 1765732 w 1766866"/>
                <a:gd name="connsiteY0" fmla="*/ 1765732 h 1765732"/>
                <a:gd name="connsiteX1" fmla="*/ 0 w 1766866"/>
                <a:gd name="connsiteY1" fmla="*/ 0 h 1765732"/>
                <a:gd name="connsiteX2" fmla="*/ 40826 w 1766866"/>
                <a:gd name="connsiteY2" fmla="*/ 0 h 1765732"/>
                <a:gd name="connsiteX3" fmla="*/ 1766866 w 1766866"/>
                <a:gd name="connsiteY3" fmla="*/ 1724906 h 1765732"/>
                <a:gd name="connsiteX4" fmla="*/ 1765731 w 1766866"/>
                <a:gd name="connsiteY4" fmla="*/ 1724906 h 1765732"/>
                <a:gd name="connsiteX5" fmla="*/ 1765732 w 1766866"/>
                <a:gd name="connsiteY5" fmla="*/ 1765732 h 1765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6866" h="1765732">
                  <a:moveTo>
                    <a:pt x="1765732" y="1765732"/>
                  </a:moveTo>
                  <a:lnTo>
                    <a:pt x="0" y="0"/>
                  </a:lnTo>
                  <a:lnTo>
                    <a:pt x="40826" y="0"/>
                  </a:lnTo>
                  <a:lnTo>
                    <a:pt x="1766866" y="1724906"/>
                  </a:lnTo>
                  <a:lnTo>
                    <a:pt x="1765731" y="1724906"/>
                  </a:lnTo>
                  <a:lnTo>
                    <a:pt x="1765732" y="1765732"/>
                  </a:lnTo>
                  <a:close/>
                </a:path>
              </a:pathLst>
            </a:custGeom>
            <a:solidFill>
              <a:schemeClr val="tx2"/>
            </a:solidFill>
            <a:ln w="11334" cap="flat">
              <a:noFill/>
              <a:prstDash val="solid"/>
              <a:miter/>
            </a:ln>
          </p:spPr>
          <p:txBody>
            <a:bodyPr rtlCol="0" anchor="ctr"/>
            <a:lstStyle/>
            <a:p>
              <a:endParaRPr lang="en-US" dirty="0"/>
            </a:p>
          </p:txBody>
        </p:sp>
        <p:sp>
          <p:nvSpPr>
            <p:cNvPr id="151" name="Freeform: Shape 150">
              <a:extLst>
                <a:ext uri="{FF2B5EF4-FFF2-40B4-BE49-F238E27FC236}">
                  <a16:creationId xmlns:a16="http://schemas.microsoft.com/office/drawing/2014/main" id="{4DE1670F-43B8-4EA8-878C-AC3FF1921E21}"/>
                </a:ext>
                <a:ext uri="{C183D7F6-B498-43B3-948B-1728B52AA6E4}">
                  <adec:decorative xmlns:adec="http://schemas.microsoft.com/office/drawing/2017/decorative" val="1"/>
                </a:ext>
              </a:extLst>
            </p:cNvPr>
            <p:cNvSpPr/>
            <p:nvPr/>
          </p:nvSpPr>
          <p:spPr>
            <a:xfrm rot="13500280">
              <a:off x="55175" y="630117"/>
              <a:ext cx="1680678" cy="1680677"/>
            </a:xfrm>
            <a:custGeom>
              <a:avLst/>
              <a:gdLst>
                <a:gd name="connsiteX0" fmla="*/ 1680678 w 1680678"/>
                <a:gd name="connsiteY0" fmla="*/ 1680677 h 1680677"/>
                <a:gd name="connsiteX1" fmla="*/ 0 w 1680678"/>
                <a:gd name="connsiteY1" fmla="*/ 0 h 1680677"/>
                <a:gd name="connsiteX2" fmla="*/ 40826 w 1680678"/>
                <a:gd name="connsiteY2" fmla="*/ 0 h 1680677"/>
                <a:gd name="connsiteX3" fmla="*/ 1680678 w 1680678"/>
                <a:gd name="connsiteY3" fmla="*/ 1639851 h 1680677"/>
                <a:gd name="connsiteX4" fmla="*/ 1680678 w 1680678"/>
                <a:gd name="connsiteY4" fmla="*/ 1680677 h 1680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678" h="1680677">
                  <a:moveTo>
                    <a:pt x="1680678" y="1680677"/>
                  </a:moveTo>
                  <a:lnTo>
                    <a:pt x="0" y="0"/>
                  </a:lnTo>
                  <a:lnTo>
                    <a:pt x="40826" y="0"/>
                  </a:lnTo>
                  <a:lnTo>
                    <a:pt x="1680678" y="1639851"/>
                  </a:lnTo>
                  <a:lnTo>
                    <a:pt x="1680678" y="1680677"/>
                  </a:lnTo>
                  <a:close/>
                </a:path>
              </a:pathLst>
            </a:custGeom>
            <a:solidFill>
              <a:schemeClr val="tx2"/>
            </a:solidFill>
            <a:ln w="11334" cap="flat">
              <a:noFill/>
              <a:prstDash val="solid"/>
              <a:miter/>
            </a:ln>
          </p:spPr>
          <p:txBody>
            <a:bodyPr rtlCol="0" anchor="ctr"/>
            <a:lstStyle/>
            <a:p>
              <a:endParaRPr lang="en-US" dirty="0"/>
            </a:p>
          </p:txBody>
        </p:sp>
        <p:sp>
          <p:nvSpPr>
            <p:cNvPr id="150" name="Freeform: Shape 149">
              <a:extLst>
                <a:ext uri="{FF2B5EF4-FFF2-40B4-BE49-F238E27FC236}">
                  <a16:creationId xmlns:a16="http://schemas.microsoft.com/office/drawing/2014/main" id="{4AE780ED-EF51-4AD7-A73F-01E563D0E8BC}"/>
                </a:ext>
                <a:ext uri="{C183D7F6-B498-43B3-948B-1728B52AA6E4}">
                  <adec:decorative xmlns:adec="http://schemas.microsoft.com/office/drawing/2017/decorative" val="1"/>
                </a:ext>
              </a:extLst>
            </p:cNvPr>
            <p:cNvSpPr/>
            <p:nvPr/>
          </p:nvSpPr>
          <p:spPr>
            <a:xfrm rot="13500280">
              <a:off x="37325" y="673206"/>
              <a:ext cx="1594489" cy="1594489"/>
            </a:xfrm>
            <a:custGeom>
              <a:avLst/>
              <a:gdLst>
                <a:gd name="connsiteX0" fmla="*/ 1594489 w 1594489"/>
                <a:gd name="connsiteY0" fmla="*/ 1594489 h 1594489"/>
                <a:gd name="connsiteX1" fmla="*/ 0 w 1594489"/>
                <a:gd name="connsiteY1" fmla="*/ 0 h 1594489"/>
                <a:gd name="connsiteX2" fmla="*/ 40826 w 1594489"/>
                <a:gd name="connsiteY2" fmla="*/ 0 h 1594489"/>
                <a:gd name="connsiteX3" fmla="*/ 1594489 w 1594489"/>
                <a:gd name="connsiteY3" fmla="*/ 1553663 h 1594489"/>
                <a:gd name="connsiteX4" fmla="*/ 1594489 w 1594489"/>
                <a:gd name="connsiteY4" fmla="*/ 1594489 h 1594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4489" h="1594489">
                  <a:moveTo>
                    <a:pt x="1594489" y="1594489"/>
                  </a:moveTo>
                  <a:lnTo>
                    <a:pt x="0" y="0"/>
                  </a:lnTo>
                  <a:lnTo>
                    <a:pt x="40826" y="0"/>
                  </a:lnTo>
                  <a:lnTo>
                    <a:pt x="1594489" y="1553663"/>
                  </a:lnTo>
                  <a:lnTo>
                    <a:pt x="1594489" y="1594489"/>
                  </a:lnTo>
                  <a:close/>
                </a:path>
              </a:pathLst>
            </a:custGeom>
            <a:solidFill>
              <a:schemeClr val="tx2"/>
            </a:solidFill>
            <a:ln w="11334" cap="flat">
              <a:noFill/>
              <a:prstDash val="solid"/>
              <a:miter/>
            </a:ln>
          </p:spPr>
          <p:txBody>
            <a:bodyPr rtlCol="0" anchor="ctr"/>
            <a:lstStyle/>
            <a:p>
              <a:endParaRPr lang="en-US" dirty="0"/>
            </a:p>
          </p:txBody>
        </p:sp>
        <p:sp>
          <p:nvSpPr>
            <p:cNvPr id="149" name="Freeform: Shape 148">
              <a:extLst>
                <a:ext uri="{FF2B5EF4-FFF2-40B4-BE49-F238E27FC236}">
                  <a16:creationId xmlns:a16="http://schemas.microsoft.com/office/drawing/2014/main" id="{BE269AE3-65CE-4B86-B8B1-413783695039}"/>
                </a:ext>
                <a:ext uri="{C183D7F6-B498-43B3-948B-1728B52AA6E4}">
                  <adec:decorative xmlns:adec="http://schemas.microsoft.com/office/drawing/2017/decorative" val="1"/>
                </a:ext>
              </a:extLst>
            </p:cNvPr>
            <p:cNvSpPr/>
            <p:nvPr/>
          </p:nvSpPr>
          <p:spPr>
            <a:xfrm rot="13500280">
              <a:off x="19309" y="716696"/>
              <a:ext cx="1509435" cy="1508300"/>
            </a:xfrm>
            <a:custGeom>
              <a:avLst/>
              <a:gdLst>
                <a:gd name="connsiteX0" fmla="*/ 1508301 w 1509435"/>
                <a:gd name="connsiteY0" fmla="*/ 1508300 h 1508300"/>
                <a:gd name="connsiteX1" fmla="*/ 0 w 1509435"/>
                <a:gd name="connsiteY1" fmla="*/ 0 h 1508300"/>
                <a:gd name="connsiteX2" fmla="*/ 40826 w 1509435"/>
                <a:gd name="connsiteY2" fmla="*/ 0 h 1508300"/>
                <a:gd name="connsiteX3" fmla="*/ 1509435 w 1509435"/>
                <a:gd name="connsiteY3" fmla="*/ 1467474 h 1508300"/>
                <a:gd name="connsiteX4" fmla="*/ 1508301 w 1509435"/>
                <a:gd name="connsiteY4" fmla="*/ 1467474 h 1508300"/>
                <a:gd name="connsiteX5" fmla="*/ 1508301 w 1509435"/>
                <a:gd name="connsiteY5" fmla="*/ 1508300 h 150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9435" h="1508300">
                  <a:moveTo>
                    <a:pt x="1508301" y="1508300"/>
                  </a:moveTo>
                  <a:lnTo>
                    <a:pt x="0" y="0"/>
                  </a:lnTo>
                  <a:lnTo>
                    <a:pt x="40826" y="0"/>
                  </a:lnTo>
                  <a:lnTo>
                    <a:pt x="1509435" y="1467474"/>
                  </a:lnTo>
                  <a:lnTo>
                    <a:pt x="1508301" y="1467474"/>
                  </a:lnTo>
                  <a:lnTo>
                    <a:pt x="1508301" y="1508300"/>
                  </a:lnTo>
                  <a:close/>
                </a:path>
              </a:pathLst>
            </a:custGeom>
            <a:solidFill>
              <a:schemeClr val="tx2"/>
            </a:solidFill>
            <a:ln w="11334" cap="flat">
              <a:noFill/>
              <a:prstDash val="solid"/>
              <a:miter/>
            </a:ln>
          </p:spPr>
          <p:txBody>
            <a:bodyPr rtlCol="0" anchor="ctr"/>
            <a:lstStyle/>
            <a:p>
              <a:endParaRPr lang="en-US" dirty="0"/>
            </a:p>
          </p:txBody>
        </p:sp>
        <p:sp>
          <p:nvSpPr>
            <p:cNvPr id="148" name="Freeform: Shape 147">
              <a:extLst>
                <a:ext uri="{FF2B5EF4-FFF2-40B4-BE49-F238E27FC236}">
                  <a16:creationId xmlns:a16="http://schemas.microsoft.com/office/drawing/2014/main" id="{C35E0649-74BB-4271-BE7D-1F2ED094753E}"/>
                </a:ext>
                <a:ext uri="{C183D7F6-B498-43B3-948B-1728B52AA6E4}">
                  <adec:decorative xmlns:adec="http://schemas.microsoft.com/office/drawing/2017/decorative" val="1"/>
                </a:ext>
              </a:extLst>
            </p:cNvPr>
            <p:cNvSpPr/>
            <p:nvPr/>
          </p:nvSpPr>
          <p:spPr>
            <a:xfrm rot="13500280">
              <a:off x="1859" y="758817"/>
              <a:ext cx="1423246" cy="1423247"/>
            </a:xfrm>
            <a:custGeom>
              <a:avLst/>
              <a:gdLst>
                <a:gd name="connsiteX0" fmla="*/ 1423246 w 1423246"/>
                <a:gd name="connsiteY0" fmla="*/ 1423247 h 1423247"/>
                <a:gd name="connsiteX1" fmla="*/ 0 w 1423246"/>
                <a:gd name="connsiteY1" fmla="*/ 0 h 1423247"/>
                <a:gd name="connsiteX2" fmla="*/ 40825 w 1423246"/>
                <a:gd name="connsiteY2" fmla="*/ 0 h 1423247"/>
                <a:gd name="connsiteX3" fmla="*/ 1423246 w 1423246"/>
                <a:gd name="connsiteY3" fmla="*/ 1382420 h 1423247"/>
                <a:gd name="connsiteX4" fmla="*/ 1423246 w 1423246"/>
                <a:gd name="connsiteY4" fmla="*/ 1423247 h 1423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246" h="1423247">
                  <a:moveTo>
                    <a:pt x="1423246" y="1423247"/>
                  </a:moveTo>
                  <a:lnTo>
                    <a:pt x="0" y="0"/>
                  </a:lnTo>
                  <a:lnTo>
                    <a:pt x="40825" y="0"/>
                  </a:lnTo>
                  <a:lnTo>
                    <a:pt x="1423246" y="1382420"/>
                  </a:lnTo>
                  <a:lnTo>
                    <a:pt x="1423246" y="1423247"/>
                  </a:lnTo>
                  <a:close/>
                </a:path>
              </a:pathLst>
            </a:custGeom>
            <a:solidFill>
              <a:schemeClr val="tx2"/>
            </a:solidFill>
            <a:ln w="11334" cap="flat">
              <a:noFill/>
              <a:prstDash val="solid"/>
              <a:miter/>
            </a:ln>
          </p:spPr>
          <p:txBody>
            <a:bodyPr rtlCol="0" anchor="ctr"/>
            <a:lstStyle/>
            <a:p>
              <a:endParaRPr lang="en-US" dirty="0"/>
            </a:p>
          </p:txBody>
        </p:sp>
        <p:sp>
          <p:nvSpPr>
            <p:cNvPr id="147" name="Freeform: Shape 146">
              <a:extLst>
                <a:ext uri="{FF2B5EF4-FFF2-40B4-BE49-F238E27FC236}">
                  <a16:creationId xmlns:a16="http://schemas.microsoft.com/office/drawing/2014/main" id="{6C2D71F3-0A7A-4745-A34F-CE00E95F927C}"/>
                </a:ext>
                <a:ext uri="{C183D7F6-B498-43B3-948B-1728B52AA6E4}">
                  <adec:decorative xmlns:adec="http://schemas.microsoft.com/office/drawing/2017/decorative" val="1"/>
                </a:ext>
              </a:extLst>
            </p:cNvPr>
            <p:cNvSpPr/>
            <p:nvPr/>
          </p:nvSpPr>
          <p:spPr>
            <a:xfrm rot="13500280">
              <a:off x="-15991" y="801908"/>
              <a:ext cx="1337057" cy="1337057"/>
            </a:xfrm>
            <a:custGeom>
              <a:avLst/>
              <a:gdLst>
                <a:gd name="connsiteX0" fmla="*/ 1337057 w 1337057"/>
                <a:gd name="connsiteY0" fmla="*/ 1337057 h 1337057"/>
                <a:gd name="connsiteX1" fmla="*/ 0 w 1337057"/>
                <a:gd name="connsiteY1" fmla="*/ 0 h 1337057"/>
                <a:gd name="connsiteX2" fmla="*/ 40826 w 1337057"/>
                <a:gd name="connsiteY2" fmla="*/ 0 h 1337057"/>
                <a:gd name="connsiteX3" fmla="*/ 1337057 w 1337057"/>
                <a:gd name="connsiteY3" fmla="*/ 1296231 h 1337057"/>
                <a:gd name="connsiteX4" fmla="*/ 1337057 w 1337057"/>
                <a:gd name="connsiteY4" fmla="*/ 1337057 h 1337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057" h="1337057">
                  <a:moveTo>
                    <a:pt x="1337057" y="1337057"/>
                  </a:moveTo>
                  <a:lnTo>
                    <a:pt x="0" y="0"/>
                  </a:lnTo>
                  <a:lnTo>
                    <a:pt x="40826" y="0"/>
                  </a:lnTo>
                  <a:lnTo>
                    <a:pt x="1337057" y="1296231"/>
                  </a:lnTo>
                  <a:lnTo>
                    <a:pt x="1337057" y="1337057"/>
                  </a:lnTo>
                  <a:close/>
                </a:path>
              </a:pathLst>
            </a:custGeom>
            <a:solidFill>
              <a:schemeClr val="tx2"/>
            </a:solidFill>
            <a:ln w="11334" cap="flat">
              <a:noFill/>
              <a:prstDash val="solid"/>
              <a:miter/>
            </a:ln>
          </p:spPr>
          <p:txBody>
            <a:bodyPr rtlCol="0" anchor="ctr"/>
            <a:lstStyle/>
            <a:p>
              <a:endParaRPr lang="en-US" dirty="0"/>
            </a:p>
          </p:txBody>
        </p:sp>
        <p:sp>
          <p:nvSpPr>
            <p:cNvPr id="146" name="Freeform: Shape 145">
              <a:extLst>
                <a:ext uri="{FF2B5EF4-FFF2-40B4-BE49-F238E27FC236}">
                  <a16:creationId xmlns:a16="http://schemas.microsoft.com/office/drawing/2014/main" id="{51BF2AB6-6873-4ED8-98DB-4A9398AF7324}"/>
                </a:ext>
                <a:ext uri="{C183D7F6-B498-43B3-948B-1728B52AA6E4}">
                  <adec:decorative xmlns:adec="http://schemas.microsoft.com/office/drawing/2017/decorative" val="1"/>
                </a:ext>
              </a:extLst>
            </p:cNvPr>
            <p:cNvSpPr/>
            <p:nvPr/>
          </p:nvSpPr>
          <p:spPr>
            <a:xfrm rot="13500280">
              <a:off x="-33841" y="844997"/>
              <a:ext cx="1250869" cy="1250869"/>
            </a:xfrm>
            <a:custGeom>
              <a:avLst/>
              <a:gdLst>
                <a:gd name="connsiteX0" fmla="*/ 1250869 w 1250869"/>
                <a:gd name="connsiteY0" fmla="*/ 1250869 h 1250869"/>
                <a:gd name="connsiteX1" fmla="*/ 0 w 1250869"/>
                <a:gd name="connsiteY1" fmla="*/ 0 h 1250869"/>
                <a:gd name="connsiteX2" fmla="*/ 40825 w 1250869"/>
                <a:gd name="connsiteY2" fmla="*/ 0 h 1250869"/>
                <a:gd name="connsiteX3" fmla="*/ 1250869 w 1250869"/>
                <a:gd name="connsiteY3" fmla="*/ 1210042 h 1250869"/>
                <a:gd name="connsiteX4" fmla="*/ 1250869 w 1250869"/>
                <a:gd name="connsiteY4" fmla="*/ 1250869 h 1250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869" h="1250869">
                  <a:moveTo>
                    <a:pt x="1250869" y="1250869"/>
                  </a:moveTo>
                  <a:lnTo>
                    <a:pt x="0" y="0"/>
                  </a:lnTo>
                  <a:lnTo>
                    <a:pt x="40825" y="0"/>
                  </a:lnTo>
                  <a:lnTo>
                    <a:pt x="1250869" y="1210042"/>
                  </a:lnTo>
                  <a:lnTo>
                    <a:pt x="1250869" y="1250869"/>
                  </a:lnTo>
                  <a:close/>
                </a:path>
              </a:pathLst>
            </a:custGeom>
            <a:solidFill>
              <a:schemeClr val="tx2"/>
            </a:solidFill>
            <a:ln w="11334" cap="flat">
              <a:noFill/>
              <a:prstDash val="solid"/>
              <a:miter/>
            </a:ln>
          </p:spPr>
          <p:txBody>
            <a:bodyPr rtlCol="0" anchor="ctr"/>
            <a:lstStyle/>
            <a:p>
              <a:endParaRPr lang="en-US" dirty="0"/>
            </a:p>
          </p:txBody>
        </p:sp>
        <p:sp>
          <p:nvSpPr>
            <p:cNvPr id="145" name="Freeform: Shape 144">
              <a:extLst>
                <a:ext uri="{FF2B5EF4-FFF2-40B4-BE49-F238E27FC236}">
                  <a16:creationId xmlns:a16="http://schemas.microsoft.com/office/drawing/2014/main" id="{38BEE1DC-3180-496F-B9F2-0541143A9C65}"/>
                </a:ext>
                <a:ext uri="{C183D7F6-B498-43B3-948B-1728B52AA6E4}">
                  <adec:decorative xmlns:adec="http://schemas.microsoft.com/office/drawing/2017/decorative" val="1"/>
                </a:ext>
              </a:extLst>
            </p:cNvPr>
            <p:cNvSpPr/>
            <p:nvPr/>
          </p:nvSpPr>
          <p:spPr>
            <a:xfrm rot="13500280">
              <a:off x="-51857" y="888486"/>
              <a:ext cx="1165814" cy="1164680"/>
            </a:xfrm>
            <a:custGeom>
              <a:avLst/>
              <a:gdLst>
                <a:gd name="connsiteX0" fmla="*/ 1164680 w 1165814"/>
                <a:gd name="connsiteY0" fmla="*/ 1164680 h 1164680"/>
                <a:gd name="connsiteX1" fmla="*/ 0 w 1165814"/>
                <a:gd name="connsiteY1" fmla="*/ 1 h 1164680"/>
                <a:gd name="connsiteX2" fmla="*/ 40825 w 1165814"/>
                <a:gd name="connsiteY2" fmla="*/ 0 h 1164680"/>
                <a:gd name="connsiteX3" fmla="*/ 1165814 w 1165814"/>
                <a:gd name="connsiteY3" fmla="*/ 1123854 h 1164680"/>
                <a:gd name="connsiteX4" fmla="*/ 1164680 w 1165814"/>
                <a:gd name="connsiteY4" fmla="*/ 1123854 h 1164680"/>
                <a:gd name="connsiteX5" fmla="*/ 1164680 w 1165814"/>
                <a:gd name="connsiteY5" fmla="*/ 1164680 h 116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5814" h="1164680">
                  <a:moveTo>
                    <a:pt x="1164680" y="1164680"/>
                  </a:moveTo>
                  <a:lnTo>
                    <a:pt x="0" y="1"/>
                  </a:lnTo>
                  <a:lnTo>
                    <a:pt x="40825" y="0"/>
                  </a:lnTo>
                  <a:lnTo>
                    <a:pt x="1165814" y="1123854"/>
                  </a:lnTo>
                  <a:lnTo>
                    <a:pt x="1164680" y="1123854"/>
                  </a:lnTo>
                  <a:lnTo>
                    <a:pt x="1164680" y="1164680"/>
                  </a:lnTo>
                  <a:close/>
                </a:path>
              </a:pathLst>
            </a:custGeom>
            <a:solidFill>
              <a:schemeClr val="tx2"/>
            </a:solidFill>
            <a:ln w="11334" cap="flat">
              <a:noFill/>
              <a:prstDash val="solid"/>
              <a:miter/>
            </a:ln>
          </p:spPr>
          <p:txBody>
            <a:bodyPr rtlCol="0" anchor="ctr"/>
            <a:lstStyle/>
            <a:p>
              <a:endParaRPr lang="en-US" dirty="0"/>
            </a:p>
          </p:txBody>
        </p:sp>
        <p:sp>
          <p:nvSpPr>
            <p:cNvPr id="144" name="Freeform: Shape 143">
              <a:extLst>
                <a:ext uri="{FF2B5EF4-FFF2-40B4-BE49-F238E27FC236}">
                  <a16:creationId xmlns:a16="http://schemas.microsoft.com/office/drawing/2014/main" id="{D39D863D-C379-4E72-B276-53F62D7E2B98}"/>
                </a:ext>
                <a:ext uri="{C183D7F6-B498-43B3-948B-1728B52AA6E4}">
                  <adec:decorative xmlns:adec="http://schemas.microsoft.com/office/drawing/2017/decorative" val="1"/>
                </a:ext>
              </a:extLst>
            </p:cNvPr>
            <p:cNvSpPr/>
            <p:nvPr/>
          </p:nvSpPr>
          <p:spPr>
            <a:xfrm rot="13500280">
              <a:off x="-69307" y="930608"/>
              <a:ext cx="1079626" cy="1079626"/>
            </a:xfrm>
            <a:custGeom>
              <a:avLst/>
              <a:gdLst>
                <a:gd name="connsiteX0" fmla="*/ 1079626 w 1079626"/>
                <a:gd name="connsiteY0" fmla="*/ 1079626 h 1079626"/>
                <a:gd name="connsiteX1" fmla="*/ 0 w 1079626"/>
                <a:gd name="connsiteY1" fmla="*/ 1 h 1079626"/>
                <a:gd name="connsiteX2" fmla="*/ 40826 w 1079626"/>
                <a:gd name="connsiteY2" fmla="*/ 0 h 1079626"/>
                <a:gd name="connsiteX3" fmla="*/ 1079626 w 1079626"/>
                <a:gd name="connsiteY3" fmla="*/ 1038800 h 1079626"/>
                <a:gd name="connsiteX4" fmla="*/ 1079626 w 1079626"/>
                <a:gd name="connsiteY4" fmla="*/ 1079626 h 1079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9626" h="1079626">
                  <a:moveTo>
                    <a:pt x="1079626" y="1079626"/>
                  </a:moveTo>
                  <a:lnTo>
                    <a:pt x="0" y="1"/>
                  </a:lnTo>
                  <a:lnTo>
                    <a:pt x="40826" y="0"/>
                  </a:lnTo>
                  <a:lnTo>
                    <a:pt x="1079626" y="1038800"/>
                  </a:lnTo>
                  <a:lnTo>
                    <a:pt x="1079626" y="1079626"/>
                  </a:lnTo>
                  <a:close/>
                </a:path>
              </a:pathLst>
            </a:custGeom>
            <a:solidFill>
              <a:schemeClr val="tx2"/>
            </a:solidFill>
            <a:ln w="11334" cap="flat">
              <a:noFill/>
              <a:prstDash val="solid"/>
              <a:miter/>
            </a:ln>
          </p:spPr>
          <p:txBody>
            <a:bodyPr rtlCol="0" anchor="ctr"/>
            <a:lstStyle/>
            <a:p>
              <a:endParaRPr lang="en-US" dirty="0"/>
            </a:p>
          </p:txBody>
        </p:sp>
        <p:sp>
          <p:nvSpPr>
            <p:cNvPr id="143" name="Freeform: Shape 142">
              <a:extLst>
                <a:ext uri="{FF2B5EF4-FFF2-40B4-BE49-F238E27FC236}">
                  <a16:creationId xmlns:a16="http://schemas.microsoft.com/office/drawing/2014/main" id="{9079BA6D-6450-46A6-9874-663ABFE497CE}"/>
                </a:ext>
                <a:ext uri="{C183D7F6-B498-43B3-948B-1728B52AA6E4}">
                  <adec:decorative xmlns:adec="http://schemas.microsoft.com/office/drawing/2017/decorative" val="1"/>
                </a:ext>
              </a:extLst>
            </p:cNvPr>
            <p:cNvSpPr/>
            <p:nvPr/>
          </p:nvSpPr>
          <p:spPr>
            <a:xfrm rot="13500280">
              <a:off x="-87157" y="973697"/>
              <a:ext cx="993437" cy="993438"/>
            </a:xfrm>
            <a:custGeom>
              <a:avLst/>
              <a:gdLst>
                <a:gd name="connsiteX0" fmla="*/ 993437 w 993437"/>
                <a:gd name="connsiteY0" fmla="*/ 993438 h 993438"/>
                <a:gd name="connsiteX1" fmla="*/ 0 w 993437"/>
                <a:gd name="connsiteY1" fmla="*/ 0 h 993438"/>
                <a:gd name="connsiteX2" fmla="*/ 40825 w 993437"/>
                <a:gd name="connsiteY2" fmla="*/ 1 h 993438"/>
                <a:gd name="connsiteX3" fmla="*/ 993437 w 993437"/>
                <a:gd name="connsiteY3" fmla="*/ 952612 h 993438"/>
                <a:gd name="connsiteX4" fmla="*/ 993437 w 993437"/>
                <a:gd name="connsiteY4" fmla="*/ 993438 h 993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3437" h="993438">
                  <a:moveTo>
                    <a:pt x="993437" y="993438"/>
                  </a:moveTo>
                  <a:lnTo>
                    <a:pt x="0" y="0"/>
                  </a:lnTo>
                  <a:lnTo>
                    <a:pt x="40825" y="1"/>
                  </a:lnTo>
                  <a:lnTo>
                    <a:pt x="993437" y="952612"/>
                  </a:lnTo>
                  <a:lnTo>
                    <a:pt x="993437" y="993438"/>
                  </a:lnTo>
                  <a:close/>
                </a:path>
              </a:pathLst>
            </a:custGeom>
            <a:solidFill>
              <a:schemeClr val="tx2"/>
            </a:solidFill>
            <a:ln w="11334" cap="flat">
              <a:noFill/>
              <a:prstDash val="solid"/>
              <a:miter/>
            </a:ln>
          </p:spPr>
          <p:txBody>
            <a:bodyPr rtlCol="0" anchor="ctr"/>
            <a:lstStyle/>
            <a:p>
              <a:endParaRPr lang="en-US" dirty="0"/>
            </a:p>
          </p:txBody>
        </p:sp>
        <p:sp>
          <p:nvSpPr>
            <p:cNvPr id="142" name="Freeform: Shape 141">
              <a:extLst>
                <a:ext uri="{FF2B5EF4-FFF2-40B4-BE49-F238E27FC236}">
                  <a16:creationId xmlns:a16="http://schemas.microsoft.com/office/drawing/2014/main" id="{A4CFFBA8-B565-42FA-9C0D-4FC6525B06C1}"/>
                </a:ext>
                <a:ext uri="{C183D7F6-B498-43B3-948B-1728B52AA6E4}">
                  <adec:decorative xmlns:adec="http://schemas.microsoft.com/office/drawing/2017/decorative" val="1"/>
                </a:ext>
              </a:extLst>
            </p:cNvPr>
            <p:cNvSpPr/>
            <p:nvPr/>
          </p:nvSpPr>
          <p:spPr>
            <a:xfrm rot="13500280">
              <a:off x="-105173" y="1017188"/>
              <a:ext cx="908383" cy="907248"/>
            </a:xfrm>
            <a:custGeom>
              <a:avLst/>
              <a:gdLst>
                <a:gd name="connsiteX0" fmla="*/ 907249 w 908383"/>
                <a:gd name="connsiteY0" fmla="*/ 907248 h 907248"/>
                <a:gd name="connsiteX1" fmla="*/ 0 w 908383"/>
                <a:gd name="connsiteY1" fmla="*/ 0 h 907248"/>
                <a:gd name="connsiteX2" fmla="*/ 40827 w 908383"/>
                <a:gd name="connsiteY2" fmla="*/ 0 h 907248"/>
                <a:gd name="connsiteX3" fmla="*/ 908383 w 908383"/>
                <a:gd name="connsiteY3" fmla="*/ 866422 h 907248"/>
                <a:gd name="connsiteX4" fmla="*/ 907249 w 908383"/>
                <a:gd name="connsiteY4" fmla="*/ 866422 h 907248"/>
                <a:gd name="connsiteX5" fmla="*/ 907249 w 908383"/>
                <a:gd name="connsiteY5" fmla="*/ 907248 h 90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383" h="907248">
                  <a:moveTo>
                    <a:pt x="907249" y="907248"/>
                  </a:moveTo>
                  <a:lnTo>
                    <a:pt x="0" y="0"/>
                  </a:lnTo>
                  <a:lnTo>
                    <a:pt x="40827" y="0"/>
                  </a:lnTo>
                  <a:lnTo>
                    <a:pt x="908383" y="866422"/>
                  </a:lnTo>
                  <a:lnTo>
                    <a:pt x="907249" y="866422"/>
                  </a:lnTo>
                  <a:lnTo>
                    <a:pt x="907249" y="907248"/>
                  </a:lnTo>
                  <a:close/>
                </a:path>
              </a:pathLst>
            </a:custGeom>
            <a:solidFill>
              <a:schemeClr val="tx2"/>
            </a:solidFill>
            <a:ln w="11334" cap="flat">
              <a:noFill/>
              <a:prstDash val="solid"/>
              <a:miter/>
            </a:ln>
          </p:spPr>
          <p:txBody>
            <a:bodyPr rtlCol="0" anchor="ctr"/>
            <a:lstStyle/>
            <a:p>
              <a:endParaRPr lang="en-US" dirty="0"/>
            </a:p>
          </p:txBody>
        </p:sp>
        <p:sp>
          <p:nvSpPr>
            <p:cNvPr id="141" name="Freeform: Shape 140">
              <a:extLst>
                <a:ext uri="{FF2B5EF4-FFF2-40B4-BE49-F238E27FC236}">
                  <a16:creationId xmlns:a16="http://schemas.microsoft.com/office/drawing/2014/main" id="{98016DB4-3354-4E78-B07E-1D722297B864}"/>
                </a:ext>
                <a:ext uri="{C183D7F6-B498-43B3-948B-1728B52AA6E4}">
                  <adec:decorative xmlns:adec="http://schemas.microsoft.com/office/drawing/2017/decorative" val="1"/>
                </a:ext>
              </a:extLst>
            </p:cNvPr>
            <p:cNvSpPr/>
            <p:nvPr/>
          </p:nvSpPr>
          <p:spPr>
            <a:xfrm rot="13500280">
              <a:off x="-123024" y="1060277"/>
              <a:ext cx="822195" cy="821061"/>
            </a:xfrm>
            <a:custGeom>
              <a:avLst/>
              <a:gdLst>
                <a:gd name="connsiteX0" fmla="*/ 821060 w 822195"/>
                <a:gd name="connsiteY0" fmla="*/ 821061 h 821061"/>
                <a:gd name="connsiteX1" fmla="*/ 0 w 822195"/>
                <a:gd name="connsiteY1" fmla="*/ 0 h 821061"/>
                <a:gd name="connsiteX2" fmla="*/ 40826 w 822195"/>
                <a:gd name="connsiteY2" fmla="*/ 1 h 821061"/>
                <a:gd name="connsiteX3" fmla="*/ 822195 w 822195"/>
                <a:gd name="connsiteY3" fmla="*/ 780235 h 821061"/>
                <a:gd name="connsiteX4" fmla="*/ 821060 w 822195"/>
                <a:gd name="connsiteY4" fmla="*/ 780235 h 821061"/>
                <a:gd name="connsiteX5" fmla="*/ 821060 w 822195"/>
                <a:gd name="connsiteY5" fmla="*/ 821061 h 821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2195" h="821061">
                  <a:moveTo>
                    <a:pt x="821060" y="821061"/>
                  </a:moveTo>
                  <a:lnTo>
                    <a:pt x="0" y="0"/>
                  </a:lnTo>
                  <a:lnTo>
                    <a:pt x="40826" y="1"/>
                  </a:lnTo>
                  <a:lnTo>
                    <a:pt x="822195" y="780235"/>
                  </a:lnTo>
                  <a:lnTo>
                    <a:pt x="821060" y="780235"/>
                  </a:lnTo>
                  <a:lnTo>
                    <a:pt x="821060" y="821061"/>
                  </a:lnTo>
                  <a:close/>
                </a:path>
              </a:pathLst>
            </a:custGeom>
            <a:solidFill>
              <a:schemeClr val="tx2"/>
            </a:solidFill>
            <a:ln w="11334" cap="flat">
              <a:noFill/>
              <a:prstDash val="solid"/>
              <a:miter/>
            </a:ln>
          </p:spPr>
          <p:txBody>
            <a:bodyPr rtlCol="0" anchor="ctr"/>
            <a:lstStyle/>
            <a:p>
              <a:endParaRPr lang="en-US" dirty="0"/>
            </a:p>
          </p:txBody>
        </p:sp>
        <p:sp>
          <p:nvSpPr>
            <p:cNvPr id="140" name="Freeform: Shape 139">
              <a:extLst>
                <a:ext uri="{FF2B5EF4-FFF2-40B4-BE49-F238E27FC236}">
                  <a16:creationId xmlns:a16="http://schemas.microsoft.com/office/drawing/2014/main" id="{0CB1EA35-0D05-4F13-871D-0CAB5CECD44A}"/>
                </a:ext>
                <a:ext uri="{C183D7F6-B498-43B3-948B-1728B52AA6E4}">
                  <adec:decorative xmlns:adec="http://schemas.microsoft.com/office/drawing/2017/decorative" val="1"/>
                </a:ext>
              </a:extLst>
            </p:cNvPr>
            <p:cNvSpPr/>
            <p:nvPr/>
          </p:nvSpPr>
          <p:spPr>
            <a:xfrm rot="13500280">
              <a:off x="-140475" y="1102398"/>
              <a:ext cx="736006" cy="736005"/>
            </a:xfrm>
            <a:custGeom>
              <a:avLst/>
              <a:gdLst>
                <a:gd name="connsiteX0" fmla="*/ 736005 w 736006"/>
                <a:gd name="connsiteY0" fmla="*/ 736005 h 736005"/>
                <a:gd name="connsiteX1" fmla="*/ 0 w 736006"/>
                <a:gd name="connsiteY1" fmla="*/ 0 h 736005"/>
                <a:gd name="connsiteX2" fmla="*/ 40826 w 736006"/>
                <a:gd name="connsiteY2" fmla="*/ 0 h 736005"/>
                <a:gd name="connsiteX3" fmla="*/ 736006 w 736006"/>
                <a:gd name="connsiteY3" fmla="*/ 695179 h 736005"/>
                <a:gd name="connsiteX4" fmla="*/ 736005 w 736006"/>
                <a:gd name="connsiteY4" fmla="*/ 736005 h 736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006" h="736005">
                  <a:moveTo>
                    <a:pt x="736005" y="736005"/>
                  </a:moveTo>
                  <a:lnTo>
                    <a:pt x="0" y="0"/>
                  </a:lnTo>
                  <a:lnTo>
                    <a:pt x="40826" y="0"/>
                  </a:lnTo>
                  <a:lnTo>
                    <a:pt x="736006" y="695179"/>
                  </a:lnTo>
                  <a:lnTo>
                    <a:pt x="736005" y="736005"/>
                  </a:lnTo>
                  <a:close/>
                </a:path>
              </a:pathLst>
            </a:custGeom>
            <a:solidFill>
              <a:schemeClr val="tx2"/>
            </a:solidFill>
            <a:ln w="11334" cap="flat">
              <a:noFill/>
              <a:prstDash val="solid"/>
              <a:miter/>
            </a:ln>
          </p:spPr>
          <p:txBody>
            <a:bodyPr rtlCol="0" anchor="ctr"/>
            <a:lstStyle/>
            <a:p>
              <a:endParaRPr lang="en-US" dirty="0"/>
            </a:p>
          </p:txBody>
        </p:sp>
        <p:sp>
          <p:nvSpPr>
            <p:cNvPr id="139" name="Freeform: Shape 138">
              <a:extLst>
                <a:ext uri="{FF2B5EF4-FFF2-40B4-BE49-F238E27FC236}">
                  <a16:creationId xmlns:a16="http://schemas.microsoft.com/office/drawing/2014/main" id="{17F84AF5-3C7F-4D42-92A9-CCA3CDB8EB55}"/>
                </a:ext>
                <a:ext uri="{C183D7F6-B498-43B3-948B-1728B52AA6E4}">
                  <adec:decorative xmlns:adec="http://schemas.microsoft.com/office/drawing/2017/decorative" val="1"/>
                </a:ext>
              </a:extLst>
            </p:cNvPr>
            <p:cNvSpPr/>
            <p:nvPr/>
          </p:nvSpPr>
          <p:spPr>
            <a:xfrm rot="13500280">
              <a:off x="-158323" y="1145488"/>
              <a:ext cx="649817" cy="649817"/>
            </a:xfrm>
            <a:custGeom>
              <a:avLst/>
              <a:gdLst>
                <a:gd name="connsiteX0" fmla="*/ 649817 w 649817"/>
                <a:gd name="connsiteY0" fmla="*/ 649817 h 649817"/>
                <a:gd name="connsiteX1" fmla="*/ 0 w 649817"/>
                <a:gd name="connsiteY1" fmla="*/ 0 h 649817"/>
                <a:gd name="connsiteX2" fmla="*/ 40826 w 649817"/>
                <a:gd name="connsiteY2" fmla="*/ 0 h 649817"/>
                <a:gd name="connsiteX3" fmla="*/ 649817 w 649817"/>
                <a:gd name="connsiteY3" fmla="*/ 608990 h 649817"/>
                <a:gd name="connsiteX4" fmla="*/ 649817 w 649817"/>
                <a:gd name="connsiteY4" fmla="*/ 649817 h 649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817" h="649817">
                  <a:moveTo>
                    <a:pt x="649817" y="649817"/>
                  </a:moveTo>
                  <a:lnTo>
                    <a:pt x="0" y="0"/>
                  </a:lnTo>
                  <a:lnTo>
                    <a:pt x="40826" y="0"/>
                  </a:lnTo>
                  <a:lnTo>
                    <a:pt x="649817" y="608990"/>
                  </a:lnTo>
                  <a:lnTo>
                    <a:pt x="649817" y="649817"/>
                  </a:lnTo>
                  <a:close/>
                </a:path>
              </a:pathLst>
            </a:custGeom>
            <a:solidFill>
              <a:schemeClr val="tx2"/>
            </a:solidFill>
            <a:ln w="11334" cap="flat">
              <a:noFill/>
              <a:prstDash val="solid"/>
              <a:miter/>
            </a:ln>
          </p:spPr>
          <p:txBody>
            <a:bodyPr rtlCol="0" anchor="ctr"/>
            <a:lstStyle/>
            <a:p>
              <a:endParaRPr lang="en-US" dirty="0"/>
            </a:p>
          </p:txBody>
        </p:sp>
        <p:sp>
          <p:nvSpPr>
            <p:cNvPr id="138" name="Freeform: Shape 137">
              <a:extLst>
                <a:ext uri="{FF2B5EF4-FFF2-40B4-BE49-F238E27FC236}">
                  <a16:creationId xmlns:a16="http://schemas.microsoft.com/office/drawing/2014/main" id="{FA8E90CE-90F4-42ED-AAAF-0F139BE4E3D5}"/>
                </a:ext>
                <a:ext uri="{C183D7F6-B498-43B3-948B-1728B52AA6E4}">
                  <adec:decorative xmlns:adec="http://schemas.microsoft.com/office/drawing/2017/decorative" val="1"/>
                </a:ext>
              </a:extLst>
            </p:cNvPr>
            <p:cNvSpPr/>
            <p:nvPr/>
          </p:nvSpPr>
          <p:spPr>
            <a:xfrm rot="13500280">
              <a:off x="-176338" y="1188978"/>
              <a:ext cx="564761" cy="563628"/>
            </a:xfrm>
            <a:custGeom>
              <a:avLst/>
              <a:gdLst>
                <a:gd name="connsiteX0" fmla="*/ 563628 w 564761"/>
                <a:gd name="connsiteY0" fmla="*/ 563628 h 563628"/>
                <a:gd name="connsiteX1" fmla="*/ 0 w 564761"/>
                <a:gd name="connsiteY1" fmla="*/ 0 h 563628"/>
                <a:gd name="connsiteX2" fmla="*/ 40826 w 564761"/>
                <a:gd name="connsiteY2" fmla="*/ 0 h 563628"/>
                <a:gd name="connsiteX3" fmla="*/ 564761 w 564761"/>
                <a:gd name="connsiteY3" fmla="*/ 522802 h 563628"/>
                <a:gd name="connsiteX4" fmla="*/ 563629 w 564761"/>
                <a:gd name="connsiteY4" fmla="*/ 522802 h 563628"/>
                <a:gd name="connsiteX5" fmla="*/ 563628 w 564761"/>
                <a:gd name="connsiteY5" fmla="*/ 563628 h 563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4761" h="563628">
                  <a:moveTo>
                    <a:pt x="563628" y="563628"/>
                  </a:moveTo>
                  <a:lnTo>
                    <a:pt x="0" y="0"/>
                  </a:lnTo>
                  <a:lnTo>
                    <a:pt x="40826" y="0"/>
                  </a:lnTo>
                  <a:lnTo>
                    <a:pt x="564761" y="522802"/>
                  </a:lnTo>
                  <a:lnTo>
                    <a:pt x="563629" y="522802"/>
                  </a:lnTo>
                  <a:lnTo>
                    <a:pt x="563628" y="563628"/>
                  </a:lnTo>
                  <a:close/>
                </a:path>
              </a:pathLst>
            </a:custGeom>
            <a:solidFill>
              <a:schemeClr val="tx2"/>
            </a:solidFill>
            <a:ln w="11334" cap="flat">
              <a:noFill/>
              <a:prstDash val="solid"/>
              <a:miter/>
            </a:ln>
          </p:spPr>
          <p:txBody>
            <a:bodyPr rtlCol="0" anchor="ctr"/>
            <a:lstStyle/>
            <a:p>
              <a:endParaRPr lang="en-US" dirty="0"/>
            </a:p>
          </p:txBody>
        </p:sp>
        <p:sp>
          <p:nvSpPr>
            <p:cNvPr id="137" name="Freeform: Shape 136">
              <a:extLst>
                <a:ext uri="{FF2B5EF4-FFF2-40B4-BE49-F238E27FC236}">
                  <a16:creationId xmlns:a16="http://schemas.microsoft.com/office/drawing/2014/main" id="{7C1C105E-FE0D-4A36-AE5B-BBA110F6EE53}"/>
                </a:ext>
                <a:ext uri="{C183D7F6-B498-43B3-948B-1728B52AA6E4}">
                  <adec:decorative xmlns:adec="http://schemas.microsoft.com/office/drawing/2017/decorative" val="1"/>
                </a:ext>
              </a:extLst>
            </p:cNvPr>
            <p:cNvSpPr/>
            <p:nvPr userDrawn="1"/>
          </p:nvSpPr>
          <p:spPr>
            <a:xfrm rot="13500280">
              <a:off x="-194190" y="1232066"/>
              <a:ext cx="478574" cy="477440"/>
            </a:xfrm>
            <a:custGeom>
              <a:avLst/>
              <a:gdLst>
                <a:gd name="connsiteX0" fmla="*/ 478574 w 478574"/>
                <a:gd name="connsiteY0" fmla="*/ 477440 h 477440"/>
                <a:gd name="connsiteX1" fmla="*/ 0 w 478574"/>
                <a:gd name="connsiteY1" fmla="*/ 0 h 477440"/>
                <a:gd name="connsiteX2" fmla="*/ 40826 w 478574"/>
                <a:gd name="connsiteY2" fmla="*/ 0 h 477440"/>
                <a:gd name="connsiteX3" fmla="*/ 478573 w 478574"/>
                <a:gd name="connsiteY3" fmla="*/ 437747 h 477440"/>
                <a:gd name="connsiteX4" fmla="*/ 478574 w 478574"/>
                <a:gd name="connsiteY4" fmla="*/ 477440 h 477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74" h="477440">
                  <a:moveTo>
                    <a:pt x="478574" y="477440"/>
                  </a:moveTo>
                  <a:lnTo>
                    <a:pt x="0" y="0"/>
                  </a:lnTo>
                  <a:lnTo>
                    <a:pt x="40826" y="0"/>
                  </a:lnTo>
                  <a:lnTo>
                    <a:pt x="478573" y="437747"/>
                  </a:lnTo>
                  <a:lnTo>
                    <a:pt x="478574" y="477440"/>
                  </a:lnTo>
                  <a:close/>
                </a:path>
              </a:pathLst>
            </a:custGeom>
            <a:solidFill>
              <a:schemeClr val="tx2"/>
            </a:solidFill>
            <a:ln w="11334" cap="flat">
              <a:noFill/>
              <a:prstDash val="solid"/>
              <a:miter/>
            </a:ln>
          </p:spPr>
          <p:txBody>
            <a:bodyPr rtlCol="0" anchor="ctr"/>
            <a:lstStyle/>
            <a:p>
              <a:endParaRPr lang="en-US" dirty="0"/>
            </a:p>
          </p:txBody>
        </p:sp>
        <p:sp>
          <p:nvSpPr>
            <p:cNvPr id="163" name="Freeform: Shape 162">
              <a:extLst>
                <a:ext uri="{FF2B5EF4-FFF2-40B4-BE49-F238E27FC236}">
                  <a16:creationId xmlns:a16="http://schemas.microsoft.com/office/drawing/2014/main" id="{FEE07693-1822-40D4-88A4-0F663C787D7E}"/>
                </a:ext>
                <a:ext uri="{C183D7F6-B498-43B3-948B-1728B52AA6E4}">
                  <adec:decorative xmlns:adec="http://schemas.microsoft.com/office/drawing/2017/decorative" val="1"/>
                </a:ext>
              </a:extLst>
            </p:cNvPr>
            <p:cNvSpPr/>
            <p:nvPr userDrawn="1"/>
          </p:nvSpPr>
          <p:spPr>
            <a:xfrm>
              <a:off x="2202360" y="6829131"/>
              <a:ext cx="918980" cy="28869"/>
            </a:xfrm>
            <a:custGeom>
              <a:avLst/>
              <a:gdLst>
                <a:gd name="connsiteX0" fmla="*/ 0 w 918980"/>
                <a:gd name="connsiteY0" fmla="*/ 0 h 28869"/>
                <a:gd name="connsiteX1" fmla="*/ 918980 w 918980"/>
                <a:gd name="connsiteY1" fmla="*/ 0 h 28869"/>
                <a:gd name="connsiteX2" fmla="*/ 890112 w 918980"/>
                <a:gd name="connsiteY2" fmla="*/ 28868 h 28869"/>
                <a:gd name="connsiteX3" fmla="*/ 28869 w 918980"/>
                <a:gd name="connsiteY3" fmla="*/ 28869 h 28869"/>
                <a:gd name="connsiteX4" fmla="*/ 0 w 918980"/>
                <a:gd name="connsiteY4" fmla="*/ 0 h 2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980" h="28869">
                  <a:moveTo>
                    <a:pt x="0" y="0"/>
                  </a:moveTo>
                  <a:lnTo>
                    <a:pt x="918980" y="0"/>
                  </a:lnTo>
                  <a:lnTo>
                    <a:pt x="890112" y="28868"/>
                  </a:lnTo>
                  <a:lnTo>
                    <a:pt x="28869" y="28869"/>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4" name="Freeform: Shape 183">
              <a:extLst>
                <a:ext uri="{FF2B5EF4-FFF2-40B4-BE49-F238E27FC236}">
                  <a16:creationId xmlns:a16="http://schemas.microsoft.com/office/drawing/2014/main" id="{AD282910-ECE9-4B26-9656-AD1D41D44AC8}"/>
                </a:ext>
                <a:ext uri="{C183D7F6-B498-43B3-948B-1728B52AA6E4}">
                  <adec:decorative xmlns:adec="http://schemas.microsoft.com/office/drawing/2017/decorative" val="1"/>
                </a:ext>
              </a:extLst>
            </p:cNvPr>
            <p:cNvSpPr/>
            <p:nvPr userDrawn="1"/>
          </p:nvSpPr>
          <p:spPr>
            <a:xfrm>
              <a:off x="1089323" y="5806086"/>
              <a:ext cx="30139" cy="1051915"/>
            </a:xfrm>
            <a:custGeom>
              <a:avLst/>
              <a:gdLst>
                <a:gd name="connsiteX0" fmla="*/ 28833 w 30139"/>
                <a:gd name="connsiteY0" fmla="*/ 0 h 1051915"/>
                <a:gd name="connsiteX1" fmla="*/ 30139 w 30139"/>
                <a:gd name="connsiteY1" fmla="*/ 1051915 h 1051915"/>
                <a:gd name="connsiteX2" fmla="*/ 1271 w 30139"/>
                <a:gd name="connsiteY2" fmla="*/ 1051915 h 1051915"/>
                <a:gd name="connsiteX3" fmla="*/ 0 w 30139"/>
                <a:gd name="connsiteY3" fmla="*/ 28904 h 1051915"/>
                <a:gd name="connsiteX4" fmla="*/ 28833 w 30139"/>
                <a:gd name="connsiteY4" fmla="*/ 0 h 1051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39" h="1051915">
                  <a:moveTo>
                    <a:pt x="28833" y="0"/>
                  </a:moveTo>
                  <a:lnTo>
                    <a:pt x="30139" y="1051915"/>
                  </a:lnTo>
                  <a:lnTo>
                    <a:pt x="1271" y="1051915"/>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3" name="Freeform: Shape 182">
              <a:extLst>
                <a:ext uri="{FF2B5EF4-FFF2-40B4-BE49-F238E27FC236}">
                  <a16:creationId xmlns:a16="http://schemas.microsoft.com/office/drawing/2014/main" id="{7C7A453C-4565-4652-9781-F1488009734C}"/>
                </a:ext>
                <a:ext uri="{C183D7F6-B498-43B3-948B-1728B52AA6E4}">
                  <adec:decorative xmlns:adec="http://schemas.microsoft.com/office/drawing/2017/decorative" val="1"/>
                </a:ext>
              </a:extLst>
            </p:cNvPr>
            <p:cNvSpPr/>
            <p:nvPr userDrawn="1"/>
          </p:nvSpPr>
          <p:spPr>
            <a:xfrm>
              <a:off x="1028453" y="5867106"/>
              <a:ext cx="30064" cy="990894"/>
            </a:xfrm>
            <a:custGeom>
              <a:avLst/>
              <a:gdLst>
                <a:gd name="connsiteX0" fmla="*/ 28833 w 30064"/>
                <a:gd name="connsiteY0" fmla="*/ 0 h 990894"/>
                <a:gd name="connsiteX1" fmla="*/ 30064 w 30064"/>
                <a:gd name="connsiteY1" fmla="*/ 990894 h 990894"/>
                <a:gd name="connsiteX2" fmla="*/ 1195 w 30064"/>
                <a:gd name="connsiteY2" fmla="*/ 990894 h 990894"/>
                <a:gd name="connsiteX3" fmla="*/ 0 w 30064"/>
                <a:gd name="connsiteY3" fmla="*/ 28904 h 990894"/>
                <a:gd name="connsiteX4" fmla="*/ 28833 w 30064"/>
                <a:gd name="connsiteY4" fmla="*/ 0 h 990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64" h="990894">
                  <a:moveTo>
                    <a:pt x="28833" y="0"/>
                  </a:moveTo>
                  <a:lnTo>
                    <a:pt x="30064" y="990894"/>
                  </a:lnTo>
                  <a:lnTo>
                    <a:pt x="1195" y="990894"/>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2" name="Freeform: Shape 181">
              <a:extLst>
                <a:ext uri="{FF2B5EF4-FFF2-40B4-BE49-F238E27FC236}">
                  <a16:creationId xmlns:a16="http://schemas.microsoft.com/office/drawing/2014/main" id="{DE479407-B0BB-45F1-A93D-05ED5B41F316}"/>
                </a:ext>
                <a:ext uri="{C183D7F6-B498-43B3-948B-1728B52AA6E4}">
                  <adec:decorative xmlns:adec="http://schemas.microsoft.com/office/drawing/2017/decorative" val="1"/>
                </a:ext>
              </a:extLst>
            </p:cNvPr>
            <p:cNvSpPr/>
            <p:nvPr userDrawn="1"/>
          </p:nvSpPr>
          <p:spPr>
            <a:xfrm>
              <a:off x="967584" y="5928926"/>
              <a:ext cx="30790" cy="929074"/>
            </a:xfrm>
            <a:custGeom>
              <a:avLst/>
              <a:gdLst>
                <a:gd name="connsiteX0" fmla="*/ 29636 w 30790"/>
                <a:gd name="connsiteY0" fmla="*/ 0 h 929074"/>
                <a:gd name="connsiteX1" fmla="*/ 30790 w 30790"/>
                <a:gd name="connsiteY1" fmla="*/ 929074 h 929074"/>
                <a:gd name="connsiteX2" fmla="*/ 1401 w 30790"/>
                <a:gd name="connsiteY2" fmla="*/ 929074 h 929074"/>
                <a:gd name="connsiteX3" fmla="*/ 0 w 30790"/>
                <a:gd name="connsiteY3" fmla="*/ 28104 h 929074"/>
                <a:gd name="connsiteX4" fmla="*/ 803 w 30790"/>
                <a:gd name="connsiteY4" fmla="*/ 28905 h 929074"/>
                <a:gd name="connsiteX5" fmla="*/ 29636 w 30790"/>
                <a:gd name="connsiteY5" fmla="*/ 0 h 929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90" h="929074">
                  <a:moveTo>
                    <a:pt x="29636" y="0"/>
                  </a:moveTo>
                  <a:lnTo>
                    <a:pt x="30790" y="929074"/>
                  </a:lnTo>
                  <a:lnTo>
                    <a:pt x="1401" y="929074"/>
                  </a:lnTo>
                  <a:lnTo>
                    <a:pt x="0" y="28104"/>
                  </a:lnTo>
                  <a:lnTo>
                    <a:pt x="803" y="28905"/>
                  </a:lnTo>
                  <a:lnTo>
                    <a:pt x="29636"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1" name="Freeform: Shape 180">
              <a:extLst>
                <a:ext uri="{FF2B5EF4-FFF2-40B4-BE49-F238E27FC236}">
                  <a16:creationId xmlns:a16="http://schemas.microsoft.com/office/drawing/2014/main" id="{0271515D-B4B7-4502-B24F-DC5480444ED0}"/>
                </a:ext>
                <a:ext uri="{C183D7F6-B498-43B3-948B-1728B52AA6E4}">
                  <adec:decorative xmlns:adec="http://schemas.microsoft.com/office/drawing/2017/decorative" val="1"/>
                </a:ext>
              </a:extLst>
            </p:cNvPr>
            <p:cNvSpPr/>
            <p:nvPr userDrawn="1"/>
          </p:nvSpPr>
          <p:spPr>
            <a:xfrm>
              <a:off x="906717" y="5989948"/>
              <a:ext cx="30713" cy="868053"/>
            </a:xfrm>
            <a:custGeom>
              <a:avLst/>
              <a:gdLst>
                <a:gd name="connsiteX0" fmla="*/ 29635 w 30713"/>
                <a:gd name="connsiteY0" fmla="*/ 0 h 868053"/>
                <a:gd name="connsiteX1" fmla="*/ 30713 w 30713"/>
                <a:gd name="connsiteY1" fmla="*/ 868053 h 868053"/>
                <a:gd name="connsiteX2" fmla="*/ 1319 w 30713"/>
                <a:gd name="connsiteY2" fmla="*/ 868053 h 868053"/>
                <a:gd name="connsiteX3" fmla="*/ 0 w 30713"/>
                <a:gd name="connsiteY3" fmla="*/ 28103 h 868053"/>
                <a:gd name="connsiteX4" fmla="*/ 802 w 30713"/>
                <a:gd name="connsiteY4" fmla="*/ 28904 h 868053"/>
                <a:gd name="connsiteX5" fmla="*/ 29635 w 30713"/>
                <a:gd name="connsiteY5" fmla="*/ 0 h 86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13" h="868053">
                  <a:moveTo>
                    <a:pt x="29635" y="0"/>
                  </a:moveTo>
                  <a:lnTo>
                    <a:pt x="30713" y="868053"/>
                  </a:lnTo>
                  <a:lnTo>
                    <a:pt x="1319" y="868053"/>
                  </a:lnTo>
                  <a:lnTo>
                    <a:pt x="0" y="28103"/>
                  </a:lnTo>
                  <a:lnTo>
                    <a:pt x="802" y="28904"/>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0" name="Freeform: Shape 179">
              <a:extLst>
                <a:ext uri="{FF2B5EF4-FFF2-40B4-BE49-F238E27FC236}">
                  <a16:creationId xmlns:a16="http://schemas.microsoft.com/office/drawing/2014/main" id="{DB364732-EC14-4416-964A-13F3D77CDBBD}"/>
                </a:ext>
                <a:ext uri="{C183D7F6-B498-43B3-948B-1728B52AA6E4}">
                  <adec:decorative xmlns:adec="http://schemas.microsoft.com/office/drawing/2017/decorative" val="1"/>
                </a:ext>
              </a:extLst>
            </p:cNvPr>
            <p:cNvSpPr/>
            <p:nvPr userDrawn="1"/>
          </p:nvSpPr>
          <p:spPr>
            <a:xfrm>
              <a:off x="846647" y="6049364"/>
              <a:ext cx="29838" cy="808636"/>
            </a:xfrm>
            <a:custGeom>
              <a:avLst/>
              <a:gdLst>
                <a:gd name="connsiteX0" fmla="*/ 28833 w 29838"/>
                <a:gd name="connsiteY0" fmla="*/ 0 h 808636"/>
                <a:gd name="connsiteX1" fmla="*/ 29838 w 29838"/>
                <a:gd name="connsiteY1" fmla="*/ 808636 h 808636"/>
                <a:gd name="connsiteX2" fmla="*/ 969 w 29838"/>
                <a:gd name="connsiteY2" fmla="*/ 808636 h 808636"/>
                <a:gd name="connsiteX3" fmla="*/ 0 w 29838"/>
                <a:gd name="connsiteY3" fmla="*/ 28904 h 808636"/>
                <a:gd name="connsiteX4" fmla="*/ 28833 w 29838"/>
                <a:gd name="connsiteY4" fmla="*/ 0 h 8086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38" h="808636">
                  <a:moveTo>
                    <a:pt x="28833" y="0"/>
                  </a:moveTo>
                  <a:lnTo>
                    <a:pt x="29838" y="808636"/>
                  </a:lnTo>
                  <a:lnTo>
                    <a:pt x="969" y="808636"/>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9" name="Freeform: Shape 178">
              <a:extLst>
                <a:ext uri="{FF2B5EF4-FFF2-40B4-BE49-F238E27FC236}">
                  <a16:creationId xmlns:a16="http://schemas.microsoft.com/office/drawing/2014/main" id="{619347B5-2692-4514-B67B-159C25FA4940}"/>
                </a:ext>
                <a:ext uri="{C183D7F6-B498-43B3-948B-1728B52AA6E4}">
                  <adec:decorative xmlns:adec="http://schemas.microsoft.com/office/drawing/2017/decorative" val="1"/>
                </a:ext>
              </a:extLst>
            </p:cNvPr>
            <p:cNvSpPr/>
            <p:nvPr userDrawn="1"/>
          </p:nvSpPr>
          <p:spPr>
            <a:xfrm>
              <a:off x="785780" y="6110384"/>
              <a:ext cx="29761" cy="747617"/>
            </a:xfrm>
            <a:custGeom>
              <a:avLst/>
              <a:gdLst>
                <a:gd name="connsiteX0" fmla="*/ 28832 w 29761"/>
                <a:gd name="connsiteY0" fmla="*/ 0 h 747617"/>
                <a:gd name="connsiteX1" fmla="*/ 29761 w 29761"/>
                <a:gd name="connsiteY1" fmla="*/ 747617 h 747617"/>
                <a:gd name="connsiteX2" fmla="*/ 893 w 29761"/>
                <a:gd name="connsiteY2" fmla="*/ 747617 h 747617"/>
                <a:gd name="connsiteX3" fmla="*/ 0 w 29761"/>
                <a:gd name="connsiteY3" fmla="*/ 28905 h 747617"/>
                <a:gd name="connsiteX4" fmla="*/ 28832 w 29761"/>
                <a:gd name="connsiteY4" fmla="*/ 0 h 747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61" h="747617">
                  <a:moveTo>
                    <a:pt x="28832" y="0"/>
                  </a:moveTo>
                  <a:lnTo>
                    <a:pt x="29761" y="747617"/>
                  </a:lnTo>
                  <a:lnTo>
                    <a:pt x="893" y="747617"/>
                  </a:lnTo>
                  <a:lnTo>
                    <a:pt x="0" y="28905"/>
                  </a:lnTo>
                  <a:lnTo>
                    <a:pt x="2883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8" name="Freeform: Shape 177">
              <a:extLst>
                <a:ext uri="{FF2B5EF4-FFF2-40B4-BE49-F238E27FC236}">
                  <a16:creationId xmlns:a16="http://schemas.microsoft.com/office/drawing/2014/main" id="{E1746638-BCA2-4B8F-A315-9514E1973CDD}"/>
                </a:ext>
                <a:ext uri="{C183D7F6-B498-43B3-948B-1728B52AA6E4}">
                  <adec:decorative xmlns:adec="http://schemas.microsoft.com/office/drawing/2017/decorative" val="1"/>
                </a:ext>
              </a:extLst>
            </p:cNvPr>
            <p:cNvSpPr/>
            <p:nvPr userDrawn="1"/>
          </p:nvSpPr>
          <p:spPr>
            <a:xfrm>
              <a:off x="724911" y="6172206"/>
              <a:ext cx="30487" cy="685795"/>
            </a:xfrm>
            <a:custGeom>
              <a:avLst/>
              <a:gdLst>
                <a:gd name="connsiteX0" fmla="*/ 29635 w 30487"/>
                <a:gd name="connsiteY0" fmla="*/ 0 h 685795"/>
                <a:gd name="connsiteX1" fmla="*/ 30487 w 30487"/>
                <a:gd name="connsiteY1" fmla="*/ 685795 h 685795"/>
                <a:gd name="connsiteX2" fmla="*/ 1071 w 30487"/>
                <a:gd name="connsiteY2" fmla="*/ 685795 h 685795"/>
                <a:gd name="connsiteX3" fmla="*/ 0 w 30487"/>
                <a:gd name="connsiteY3" fmla="*/ 28103 h 685795"/>
                <a:gd name="connsiteX4" fmla="*/ 803 w 30487"/>
                <a:gd name="connsiteY4" fmla="*/ 28904 h 685795"/>
                <a:gd name="connsiteX5" fmla="*/ 29635 w 30487"/>
                <a:gd name="connsiteY5" fmla="*/ 0 h 68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87" h="685795">
                  <a:moveTo>
                    <a:pt x="29635" y="0"/>
                  </a:moveTo>
                  <a:lnTo>
                    <a:pt x="30487" y="685795"/>
                  </a:lnTo>
                  <a:lnTo>
                    <a:pt x="1071" y="685795"/>
                  </a:lnTo>
                  <a:lnTo>
                    <a:pt x="0" y="28103"/>
                  </a:lnTo>
                  <a:lnTo>
                    <a:pt x="803" y="28904"/>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7" name="Freeform: Shape 176">
              <a:extLst>
                <a:ext uri="{FF2B5EF4-FFF2-40B4-BE49-F238E27FC236}">
                  <a16:creationId xmlns:a16="http://schemas.microsoft.com/office/drawing/2014/main" id="{47F56D6B-560F-4123-9E05-11ACF383DF87}"/>
                </a:ext>
                <a:ext uri="{C183D7F6-B498-43B3-948B-1728B52AA6E4}">
                  <adec:decorative xmlns:adec="http://schemas.microsoft.com/office/drawing/2017/decorative" val="1"/>
                </a:ext>
              </a:extLst>
            </p:cNvPr>
            <p:cNvSpPr/>
            <p:nvPr userDrawn="1"/>
          </p:nvSpPr>
          <p:spPr>
            <a:xfrm>
              <a:off x="664843" y="6231622"/>
              <a:ext cx="29611" cy="626379"/>
            </a:xfrm>
            <a:custGeom>
              <a:avLst/>
              <a:gdLst>
                <a:gd name="connsiteX0" fmla="*/ 28833 w 29611"/>
                <a:gd name="connsiteY0" fmla="*/ 0 h 626379"/>
                <a:gd name="connsiteX1" fmla="*/ 29611 w 29611"/>
                <a:gd name="connsiteY1" fmla="*/ 626379 h 626379"/>
                <a:gd name="connsiteX2" fmla="*/ 742 w 29611"/>
                <a:gd name="connsiteY2" fmla="*/ 626379 h 626379"/>
                <a:gd name="connsiteX3" fmla="*/ 0 w 29611"/>
                <a:gd name="connsiteY3" fmla="*/ 28904 h 626379"/>
                <a:gd name="connsiteX4" fmla="*/ 28833 w 29611"/>
                <a:gd name="connsiteY4" fmla="*/ 0 h 626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11" h="626379">
                  <a:moveTo>
                    <a:pt x="28833" y="0"/>
                  </a:moveTo>
                  <a:lnTo>
                    <a:pt x="29611" y="626379"/>
                  </a:lnTo>
                  <a:lnTo>
                    <a:pt x="742" y="626379"/>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6" name="Freeform: Shape 175">
              <a:extLst>
                <a:ext uri="{FF2B5EF4-FFF2-40B4-BE49-F238E27FC236}">
                  <a16:creationId xmlns:a16="http://schemas.microsoft.com/office/drawing/2014/main" id="{2FD3A4D4-C05F-4057-8408-6FF0887E068F}"/>
                </a:ext>
                <a:ext uri="{C183D7F6-B498-43B3-948B-1728B52AA6E4}">
                  <adec:decorative xmlns:adec="http://schemas.microsoft.com/office/drawing/2017/decorative" val="1"/>
                </a:ext>
              </a:extLst>
            </p:cNvPr>
            <p:cNvSpPr/>
            <p:nvPr userDrawn="1"/>
          </p:nvSpPr>
          <p:spPr>
            <a:xfrm>
              <a:off x="603974" y="6292642"/>
              <a:ext cx="29535" cy="565359"/>
            </a:xfrm>
            <a:custGeom>
              <a:avLst/>
              <a:gdLst>
                <a:gd name="connsiteX0" fmla="*/ 28833 w 29535"/>
                <a:gd name="connsiteY0" fmla="*/ 0 h 565359"/>
                <a:gd name="connsiteX1" fmla="*/ 29535 w 29535"/>
                <a:gd name="connsiteY1" fmla="*/ 565359 h 565359"/>
                <a:gd name="connsiteX2" fmla="*/ 666 w 29535"/>
                <a:gd name="connsiteY2" fmla="*/ 565359 h 565359"/>
                <a:gd name="connsiteX3" fmla="*/ 0 w 29535"/>
                <a:gd name="connsiteY3" fmla="*/ 28904 h 565359"/>
                <a:gd name="connsiteX4" fmla="*/ 28833 w 29535"/>
                <a:gd name="connsiteY4" fmla="*/ 0 h 565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35" h="565359">
                  <a:moveTo>
                    <a:pt x="28833" y="0"/>
                  </a:moveTo>
                  <a:lnTo>
                    <a:pt x="29535" y="565359"/>
                  </a:lnTo>
                  <a:lnTo>
                    <a:pt x="666" y="565359"/>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5" name="Freeform: Shape 174">
              <a:extLst>
                <a:ext uri="{FF2B5EF4-FFF2-40B4-BE49-F238E27FC236}">
                  <a16:creationId xmlns:a16="http://schemas.microsoft.com/office/drawing/2014/main" id="{32EAC669-BA43-4F58-9784-4CCDFE4D6F4E}"/>
                </a:ext>
                <a:ext uri="{C183D7F6-B498-43B3-948B-1728B52AA6E4}">
                  <adec:decorative xmlns:adec="http://schemas.microsoft.com/office/drawing/2017/decorative" val="1"/>
                </a:ext>
              </a:extLst>
            </p:cNvPr>
            <p:cNvSpPr/>
            <p:nvPr userDrawn="1"/>
          </p:nvSpPr>
          <p:spPr>
            <a:xfrm>
              <a:off x="543104" y="6353662"/>
              <a:ext cx="29460" cy="504339"/>
            </a:xfrm>
            <a:custGeom>
              <a:avLst/>
              <a:gdLst>
                <a:gd name="connsiteX0" fmla="*/ 28833 w 29460"/>
                <a:gd name="connsiteY0" fmla="*/ 0 h 504339"/>
                <a:gd name="connsiteX1" fmla="*/ 29460 w 29460"/>
                <a:gd name="connsiteY1" fmla="*/ 504339 h 504339"/>
                <a:gd name="connsiteX2" fmla="*/ 591 w 29460"/>
                <a:gd name="connsiteY2" fmla="*/ 504339 h 504339"/>
                <a:gd name="connsiteX3" fmla="*/ 0 w 29460"/>
                <a:gd name="connsiteY3" fmla="*/ 28905 h 504339"/>
                <a:gd name="connsiteX4" fmla="*/ 28833 w 29460"/>
                <a:gd name="connsiteY4" fmla="*/ 0 h 504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0" h="504339">
                  <a:moveTo>
                    <a:pt x="28833" y="0"/>
                  </a:moveTo>
                  <a:lnTo>
                    <a:pt x="29460" y="504339"/>
                  </a:lnTo>
                  <a:lnTo>
                    <a:pt x="591" y="504339"/>
                  </a:lnTo>
                  <a:lnTo>
                    <a:pt x="0" y="28905"/>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4" name="Freeform: Shape 173">
              <a:extLst>
                <a:ext uri="{FF2B5EF4-FFF2-40B4-BE49-F238E27FC236}">
                  <a16:creationId xmlns:a16="http://schemas.microsoft.com/office/drawing/2014/main" id="{73CAE3B4-689F-4EC3-8CC9-EB6D360E3846}"/>
                </a:ext>
                <a:ext uri="{C183D7F6-B498-43B3-948B-1728B52AA6E4}">
                  <adec:decorative xmlns:adec="http://schemas.microsoft.com/office/drawing/2017/decorative" val="1"/>
                </a:ext>
              </a:extLst>
            </p:cNvPr>
            <p:cNvSpPr/>
            <p:nvPr userDrawn="1"/>
          </p:nvSpPr>
          <p:spPr>
            <a:xfrm>
              <a:off x="482237" y="6415482"/>
              <a:ext cx="30185" cy="442518"/>
            </a:xfrm>
            <a:custGeom>
              <a:avLst/>
              <a:gdLst>
                <a:gd name="connsiteX0" fmla="*/ 29635 w 30185"/>
                <a:gd name="connsiteY0" fmla="*/ 0 h 442518"/>
                <a:gd name="connsiteX1" fmla="*/ 30185 w 30185"/>
                <a:gd name="connsiteY1" fmla="*/ 442518 h 442518"/>
                <a:gd name="connsiteX2" fmla="*/ 724 w 30185"/>
                <a:gd name="connsiteY2" fmla="*/ 442518 h 442518"/>
                <a:gd name="connsiteX3" fmla="*/ 0 w 30185"/>
                <a:gd name="connsiteY3" fmla="*/ 28104 h 442518"/>
                <a:gd name="connsiteX4" fmla="*/ 803 w 30185"/>
                <a:gd name="connsiteY4" fmla="*/ 28905 h 442518"/>
                <a:gd name="connsiteX5" fmla="*/ 29635 w 30185"/>
                <a:gd name="connsiteY5" fmla="*/ 0 h 4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185" h="442518">
                  <a:moveTo>
                    <a:pt x="29635" y="0"/>
                  </a:moveTo>
                  <a:lnTo>
                    <a:pt x="30185" y="442518"/>
                  </a:lnTo>
                  <a:lnTo>
                    <a:pt x="724" y="442518"/>
                  </a:lnTo>
                  <a:lnTo>
                    <a:pt x="0" y="28104"/>
                  </a:lnTo>
                  <a:lnTo>
                    <a:pt x="803" y="28905"/>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3" name="Freeform: Shape 172">
              <a:extLst>
                <a:ext uri="{FF2B5EF4-FFF2-40B4-BE49-F238E27FC236}">
                  <a16:creationId xmlns:a16="http://schemas.microsoft.com/office/drawing/2014/main" id="{8665978C-1CDF-4EF9-9A5C-4C6C0B3BE0F0}"/>
                </a:ext>
                <a:ext uri="{C183D7F6-B498-43B3-948B-1728B52AA6E4}">
                  <adec:decorative xmlns:adec="http://schemas.microsoft.com/office/drawing/2017/decorative" val="1"/>
                </a:ext>
              </a:extLst>
            </p:cNvPr>
            <p:cNvSpPr/>
            <p:nvPr userDrawn="1"/>
          </p:nvSpPr>
          <p:spPr>
            <a:xfrm>
              <a:off x="422168" y="6474900"/>
              <a:ext cx="29308" cy="383101"/>
            </a:xfrm>
            <a:custGeom>
              <a:avLst/>
              <a:gdLst>
                <a:gd name="connsiteX0" fmla="*/ 28832 w 29308"/>
                <a:gd name="connsiteY0" fmla="*/ 0 h 383101"/>
                <a:gd name="connsiteX1" fmla="*/ 29308 w 29308"/>
                <a:gd name="connsiteY1" fmla="*/ 383101 h 383101"/>
                <a:gd name="connsiteX2" fmla="*/ 440 w 29308"/>
                <a:gd name="connsiteY2" fmla="*/ 383101 h 383101"/>
                <a:gd name="connsiteX3" fmla="*/ 0 w 29308"/>
                <a:gd name="connsiteY3" fmla="*/ 28904 h 383101"/>
                <a:gd name="connsiteX4" fmla="*/ 28832 w 29308"/>
                <a:gd name="connsiteY4" fmla="*/ 0 h 383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8" h="383101">
                  <a:moveTo>
                    <a:pt x="28832" y="0"/>
                  </a:moveTo>
                  <a:lnTo>
                    <a:pt x="29308" y="383101"/>
                  </a:lnTo>
                  <a:lnTo>
                    <a:pt x="440" y="383101"/>
                  </a:lnTo>
                  <a:lnTo>
                    <a:pt x="0" y="28904"/>
                  </a:lnTo>
                  <a:lnTo>
                    <a:pt x="2883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2" name="Freeform: Shape 171">
              <a:extLst>
                <a:ext uri="{FF2B5EF4-FFF2-40B4-BE49-F238E27FC236}">
                  <a16:creationId xmlns:a16="http://schemas.microsoft.com/office/drawing/2014/main" id="{97F81447-DAE2-4092-B156-2723E18064A7}"/>
                </a:ext>
                <a:ext uri="{C183D7F6-B498-43B3-948B-1728B52AA6E4}">
                  <adec:decorative xmlns:adec="http://schemas.microsoft.com/office/drawing/2017/decorative" val="1"/>
                </a:ext>
              </a:extLst>
            </p:cNvPr>
            <p:cNvSpPr/>
            <p:nvPr userDrawn="1"/>
          </p:nvSpPr>
          <p:spPr>
            <a:xfrm>
              <a:off x="361300" y="6535920"/>
              <a:ext cx="29233" cy="322081"/>
            </a:xfrm>
            <a:custGeom>
              <a:avLst/>
              <a:gdLst>
                <a:gd name="connsiteX0" fmla="*/ 28833 w 29233"/>
                <a:gd name="connsiteY0" fmla="*/ 0 h 322081"/>
                <a:gd name="connsiteX1" fmla="*/ 29233 w 29233"/>
                <a:gd name="connsiteY1" fmla="*/ 322081 h 322081"/>
                <a:gd name="connsiteX2" fmla="*/ 364 w 29233"/>
                <a:gd name="connsiteY2" fmla="*/ 322081 h 322081"/>
                <a:gd name="connsiteX3" fmla="*/ 0 w 29233"/>
                <a:gd name="connsiteY3" fmla="*/ 28904 h 322081"/>
                <a:gd name="connsiteX4" fmla="*/ 28833 w 29233"/>
                <a:gd name="connsiteY4" fmla="*/ 0 h 322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33" h="322081">
                  <a:moveTo>
                    <a:pt x="28833" y="0"/>
                  </a:moveTo>
                  <a:lnTo>
                    <a:pt x="29233" y="322081"/>
                  </a:lnTo>
                  <a:lnTo>
                    <a:pt x="364" y="322081"/>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1" name="Freeform: Shape 170">
              <a:extLst>
                <a:ext uri="{FF2B5EF4-FFF2-40B4-BE49-F238E27FC236}">
                  <a16:creationId xmlns:a16="http://schemas.microsoft.com/office/drawing/2014/main" id="{AB0C8140-456A-4593-9DC3-5A53E63B0CDF}"/>
                </a:ext>
                <a:ext uri="{C183D7F6-B498-43B3-948B-1728B52AA6E4}">
                  <adec:decorative xmlns:adec="http://schemas.microsoft.com/office/drawing/2017/decorative" val="1"/>
                </a:ext>
              </a:extLst>
            </p:cNvPr>
            <p:cNvSpPr/>
            <p:nvPr userDrawn="1"/>
          </p:nvSpPr>
          <p:spPr>
            <a:xfrm>
              <a:off x="300431" y="6597740"/>
              <a:ext cx="29959" cy="260260"/>
            </a:xfrm>
            <a:custGeom>
              <a:avLst/>
              <a:gdLst>
                <a:gd name="connsiteX0" fmla="*/ 29636 w 29959"/>
                <a:gd name="connsiteY0" fmla="*/ 0 h 260260"/>
                <a:gd name="connsiteX1" fmla="*/ 29959 w 29959"/>
                <a:gd name="connsiteY1" fmla="*/ 260260 h 260260"/>
                <a:gd name="connsiteX2" fmla="*/ 440 w 29959"/>
                <a:gd name="connsiteY2" fmla="*/ 260260 h 260260"/>
                <a:gd name="connsiteX3" fmla="*/ 0 w 29959"/>
                <a:gd name="connsiteY3" fmla="*/ 28104 h 260260"/>
                <a:gd name="connsiteX4" fmla="*/ 803 w 29959"/>
                <a:gd name="connsiteY4" fmla="*/ 28904 h 260260"/>
                <a:gd name="connsiteX5" fmla="*/ 29636 w 29959"/>
                <a:gd name="connsiteY5" fmla="*/ 0 h 26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959" h="260260">
                  <a:moveTo>
                    <a:pt x="29636" y="0"/>
                  </a:moveTo>
                  <a:lnTo>
                    <a:pt x="29959" y="260260"/>
                  </a:lnTo>
                  <a:lnTo>
                    <a:pt x="440" y="260260"/>
                  </a:lnTo>
                  <a:lnTo>
                    <a:pt x="0" y="28104"/>
                  </a:lnTo>
                  <a:lnTo>
                    <a:pt x="803" y="28904"/>
                  </a:lnTo>
                  <a:lnTo>
                    <a:pt x="29636"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0" name="Freeform: Shape 169">
              <a:extLst>
                <a:ext uri="{FF2B5EF4-FFF2-40B4-BE49-F238E27FC236}">
                  <a16:creationId xmlns:a16="http://schemas.microsoft.com/office/drawing/2014/main" id="{E1411ED6-803D-4C5A-8E92-8EAC28ACA255}"/>
                </a:ext>
                <a:ext uri="{C183D7F6-B498-43B3-948B-1728B52AA6E4}">
                  <adec:decorative xmlns:adec="http://schemas.microsoft.com/office/drawing/2017/decorative" val="1"/>
                </a:ext>
              </a:extLst>
            </p:cNvPr>
            <p:cNvSpPr/>
            <p:nvPr userDrawn="1"/>
          </p:nvSpPr>
          <p:spPr>
            <a:xfrm>
              <a:off x="239562" y="6658760"/>
              <a:ext cx="29882" cy="199240"/>
            </a:xfrm>
            <a:custGeom>
              <a:avLst/>
              <a:gdLst>
                <a:gd name="connsiteX0" fmla="*/ 29635 w 29882"/>
                <a:gd name="connsiteY0" fmla="*/ 0 h 199240"/>
                <a:gd name="connsiteX1" fmla="*/ 29882 w 29882"/>
                <a:gd name="connsiteY1" fmla="*/ 199240 h 199240"/>
                <a:gd name="connsiteX2" fmla="*/ 337 w 29882"/>
                <a:gd name="connsiteY2" fmla="*/ 199240 h 199240"/>
                <a:gd name="connsiteX3" fmla="*/ 0 w 29882"/>
                <a:gd name="connsiteY3" fmla="*/ 28103 h 199240"/>
                <a:gd name="connsiteX4" fmla="*/ 803 w 29882"/>
                <a:gd name="connsiteY4" fmla="*/ 28904 h 199240"/>
                <a:gd name="connsiteX5" fmla="*/ 29635 w 29882"/>
                <a:gd name="connsiteY5" fmla="*/ 0 h 199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82" h="199240">
                  <a:moveTo>
                    <a:pt x="29635" y="0"/>
                  </a:moveTo>
                  <a:lnTo>
                    <a:pt x="29882" y="199240"/>
                  </a:lnTo>
                  <a:lnTo>
                    <a:pt x="337" y="199240"/>
                  </a:lnTo>
                  <a:lnTo>
                    <a:pt x="0" y="28103"/>
                  </a:lnTo>
                  <a:lnTo>
                    <a:pt x="803" y="28904"/>
                  </a:lnTo>
                  <a:lnTo>
                    <a:pt x="29635"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9" name="Freeform: Shape 168">
              <a:extLst>
                <a:ext uri="{FF2B5EF4-FFF2-40B4-BE49-F238E27FC236}">
                  <a16:creationId xmlns:a16="http://schemas.microsoft.com/office/drawing/2014/main" id="{D3F198DF-8521-45A1-8BAE-4FC70FC420A8}"/>
                </a:ext>
                <a:ext uri="{C183D7F6-B498-43B3-948B-1728B52AA6E4}">
                  <adec:decorative xmlns:adec="http://schemas.microsoft.com/office/drawing/2017/decorative" val="1"/>
                </a:ext>
              </a:extLst>
            </p:cNvPr>
            <p:cNvSpPr/>
            <p:nvPr userDrawn="1"/>
          </p:nvSpPr>
          <p:spPr>
            <a:xfrm>
              <a:off x="179494" y="6718178"/>
              <a:ext cx="29006" cy="139823"/>
            </a:xfrm>
            <a:custGeom>
              <a:avLst/>
              <a:gdLst>
                <a:gd name="connsiteX0" fmla="*/ 28832 w 29006"/>
                <a:gd name="connsiteY0" fmla="*/ 0 h 139823"/>
                <a:gd name="connsiteX1" fmla="*/ 29006 w 29006"/>
                <a:gd name="connsiteY1" fmla="*/ 139823 h 139823"/>
                <a:gd name="connsiteX2" fmla="*/ 138 w 29006"/>
                <a:gd name="connsiteY2" fmla="*/ 139823 h 139823"/>
                <a:gd name="connsiteX3" fmla="*/ 0 w 29006"/>
                <a:gd name="connsiteY3" fmla="*/ 28904 h 139823"/>
                <a:gd name="connsiteX4" fmla="*/ 28832 w 29006"/>
                <a:gd name="connsiteY4" fmla="*/ 0 h 139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06" h="139823">
                  <a:moveTo>
                    <a:pt x="28832" y="0"/>
                  </a:moveTo>
                  <a:lnTo>
                    <a:pt x="29006" y="139823"/>
                  </a:lnTo>
                  <a:lnTo>
                    <a:pt x="138" y="139823"/>
                  </a:lnTo>
                  <a:lnTo>
                    <a:pt x="0" y="28904"/>
                  </a:lnTo>
                  <a:lnTo>
                    <a:pt x="2883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8" name="Freeform: Shape 167">
              <a:extLst>
                <a:ext uri="{FF2B5EF4-FFF2-40B4-BE49-F238E27FC236}">
                  <a16:creationId xmlns:a16="http://schemas.microsoft.com/office/drawing/2014/main" id="{AAA80212-BA6E-448F-BA91-287462E1D34C}"/>
                </a:ext>
                <a:ext uri="{C183D7F6-B498-43B3-948B-1728B52AA6E4}">
                  <adec:decorative xmlns:adec="http://schemas.microsoft.com/office/drawing/2017/decorative" val="1"/>
                </a:ext>
              </a:extLst>
            </p:cNvPr>
            <p:cNvSpPr/>
            <p:nvPr userDrawn="1"/>
          </p:nvSpPr>
          <p:spPr>
            <a:xfrm>
              <a:off x="118626" y="6779198"/>
              <a:ext cx="28931" cy="78803"/>
            </a:xfrm>
            <a:custGeom>
              <a:avLst/>
              <a:gdLst>
                <a:gd name="connsiteX0" fmla="*/ 28833 w 28931"/>
                <a:gd name="connsiteY0" fmla="*/ 0 h 78803"/>
                <a:gd name="connsiteX1" fmla="*/ 28931 w 28931"/>
                <a:gd name="connsiteY1" fmla="*/ 78803 h 78803"/>
                <a:gd name="connsiteX2" fmla="*/ 62 w 28931"/>
                <a:gd name="connsiteY2" fmla="*/ 78803 h 78803"/>
                <a:gd name="connsiteX3" fmla="*/ 0 w 28931"/>
                <a:gd name="connsiteY3" fmla="*/ 28904 h 78803"/>
                <a:gd name="connsiteX4" fmla="*/ 28833 w 28931"/>
                <a:gd name="connsiteY4" fmla="*/ 0 h 7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1" h="78803">
                  <a:moveTo>
                    <a:pt x="28833" y="0"/>
                  </a:moveTo>
                  <a:lnTo>
                    <a:pt x="28931" y="78803"/>
                  </a:lnTo>
                  <a:lnTo>
                    <a:pt x="62" y="78803"/>
                  </a:lnTo>
                  <a:lnTo>
                    <a:pt x="0" y="28904"/>
                  </a:lnTo>
                  <a:lnTo>
                    <a:pt x="2883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7" name="Freeform: Shape 166">
              <a:extLst>
                <a:ext uri="{FF2B5EF4-FFF2-40B4-BE49-F238E27FC236}">
                  <a16:creationId xmlns:a16="http://schemas.microsoft.com/office/drawing/2014/main" id="{5B8EBCCB-B7E3-4837-AA61-44D0A400EC96}"/>
                </a:ext>
                <a:ext uri="{C183D7F6-B498-43B3-948B-1728B52AA6E4}">
                  <adec:decorative xmlns:adec="http://schemas.microsoft.com/office/drawing/2017/decorative" val="1"/>
                </a:ext>
              </a:extLst>
            </p:cNvPr>
            <p:cNvSpPr/>
            <p:nvPr userDrawn="1"/>
          </p:nvSpPr>
          <p:spPr>
            <a:xfrm>
              <a:off x="70452" y="6841018"/>
              <a:ext cx="16961" cy="16982"/>
            </a:xfrm>
            <a:custGeom>
              <a:avLst/>
              <a:gdLst>
                <a:gd name="connsiteX0" fmla="*/ 16940 w 16961"/>
                <a:gd name="connsiteY0" fmla="*/ 0 h 16982"/>
                <a:gd name="connsiteX1" fmla="*/ 16961 w 16961"/>
                <a:gd name="connsiteY1" fmla="*/ 16982 h 16982"/>
                <a:gd name="connsiteX2" fmla="*/ 0 w 16961"/>
                <a:gd name="connsiteY2" fmla="*/ 16982 h 16982"/>
                <a:gd name="connsiteX3" fmla="*/ 16940 w 16961"/>
                <a:gd name="connsiteY3" fmla="*/ 0 h 16982"/>
              </a:gdLst>
              <a:ahLst/>
              <a:cxnLst>
                <a:cxn ang="0">
                  <a:pos x="connsiteX0" y="connsiteY0"/>
                </a:cxn>
                <a:cxn ang="0">
                  <a:pos x="connsiteX1" y="connsiteY1"/>
                </a:cxn>
                <a:cxn ang="0">
                  <a:pos x="connsiteX2" y="connsiteY2"/>
                </a:cxn>
                <a:cxn ang="0">
                  <a:pos x="connsiteX3" y="connsiteY3"/>
                </a:cxn>
              </a:cxnLst>
              <a:rect l="l" t="t" r="r" b="b"/>
              <a:pathLst>
                <a:path w="16961" h="16982">
                  <a:moveTo>
                    <a:pt x="16940" y="0"/>
                  </a:moveTo>
                  <a:lnTo>
                    <a:pt x="16961" y="16982"/>
                  </a:lnTo>
                  <a:lnTo>
                    <a:pt x="0" y="16982"/>
                  </a:lnTo>
                  <a:lnTo>
                    <a:pt x="1694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96" name="Text Placeholder 9">
            <a:extLst>
              <a:ext uri="{FF2B5EF4-FFF2-40B4-BE49-F238E27FC236}">
                <a16:creationId xmlns:a16="http://schemas.microsoft.com/office/drawing/2014/main" id="{31DFD331-AE9E-4D35-BC5E-89A51E7CC6CF}"/>
              </a:ext>
            </a:extLst>
          </p:cNvPr>
          <p:cNvSpPr>
            <a:spLocks noGrp="1"/>
          </p:cNvSpPr>
          <p:nvPr>
            <p:ph type="body" sz="quarter" idx="15" hasCustomPrompt="1"/>
          </p:nvPr>
        </p:nvSpPr>
        <p:spPr>
          <a:xfrm>
            <a:off x="4937760" y="2080153"/>
            <a:ext cx="3200400" cy="365760"/>
          </a:xfrm>
        </p:spPr>
        <p:txBody>
          <a:bodyPr>
            <a:noAutofit/>
          </a:bodyPr>
          <a:lstStyle>
            <a:lvl1pPr marL="0" indent="0">
              <a:lnSpc>
                <a:spcPts val="2400"/>
              </a:lnSpc>
              <a:spcBef>
                <a:spcPts val="0"/>
              </a:spcBef>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95" name="Text Placeholder 9">
            <a:extLst>
              <a:ext uri="{FF2B5EF4-FFF2-40B4-BE49-F238E27FC236}">
                <a16:creationId xmlns:a16="http://schemas.microsoft.com/office/drawing/2014/main" id="{E4B2F207-6068-4806-A6CC-5A7FCB66A218}"/>
              </a:ext>
            </a:extLst>
          </p:cNvPr>
          <p:cNvSpPr>
            <a:spLocks noGrp="1"/>
          </p:cNvSpPr>
          <p:nvPr>
            <p:ph type="body" sz="quarter" idx="13"/>
          </p:nvPr>
        </p:nvSpPr>
        <p:spPr>
          <a:xfrm>
            <a:off x="4937760" y="2491866"/>
            <a:ext cx="3200400" cy="731520"/>
          </a:xfrm>
        </p:spPr>
        <p:txBody>
          <a:bodyPr>
            <a:normAutofit/>
          </a:bodyPr>
          <a:lstStyle>
            <a:lvl1pPr marL="0" indent="0">
              <a:lnSpc>
                <a:spcPts val="1800"/>
              </a:lnSpc>
              <a:spcBef>
                <a:spcPts val="0"/>
              </a:spcBef>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98" name="Text Placeholder 9">
            <a:extLst>
              <a:ext uri="{FF2B5EF4-FFF2-40B4-BE49-F238E27FC236}">
                <a16:creationId xmlns:a16="http://schemas.microsoft.com/office/drawing/2014/main" id="{8F52AD35-565E-4B3E-B63D-69F6C62E56DF}"/>
              </a:ext>
            </a:extLst>
          </p:cNvPr>
          <p:cNvSpPr>
            <a:spLocks noGrp="1"/>
          </p:cNvSpPr>
          <p:nvPr>
            <p:ph type="body" sz="quarter" idx="17" hasCustomPrompt="1"/>
          </p:nvPr>
        </p:nvSpPr>
        <p:spPr>
          <a:xfrm>
            <a:off x="4937760" y="3417082"/>
            <a:ext cx="3200400" cy="365760"/>
          </a:xfrm>
        </p:spPr>
        <p:txBody>
          <a:bodyPr>
            <a:noAutofit/>
          </a:bodyPr>
          <a:lstStyle>
            <a:lvl1pPr marL="0" indent="0">
              <a:lnSpc>
                <a:spcPts val="2400"/>
              </a:lnSpc>
              <a:spcBef>
                <a:spcPts val="0"/>
              </a:spcBef>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97" name="Text Placeholder 9">
            <a:extLst>
              <a:ext uri="{FF2B5EF4-FFF2-40B4-BE49-F238E27FC236}">
                <a16:creationId xmlns:a16="http://schemas.microsoft.com/office/drawing/2014/main" id="{62E32947-70DC-4299-A3C0-D8CFA7571844}"/>
              </a:ext>
            </a:extLst>
          </p:cNvPr>
          <p:cNvSpPr>
            <a:spLocks noGrp="1"/>
          </p:cNvSpPr>
          <p:nvPr>
            <p:ph type="body" sz="quarter" idx="16"/>
          </p:nvPr>
        </p:nvSpPr>
        <p:spPr>
          <a:xfrm>
            <a:off x="4937760" y="3837939"/>
            <a:ext cx="3200400" cy="731520"/>
          </a:xfrm>
        </p:spPr>
        <p:txBody>
          <a:bodyPr>
            <a:normAutofit/>
          </a:bodyPr>
          <a:lstStyle>
            <a:lvl1pPr marL="0" indent="0">
              <a:lnSpc>
                <a:spcPts val="1800"/>
              </a:lnSpc>
              <a:spcBef>
                <a:spcPts val="0"/>
              </a:spcBef>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00" name="Text Placeholder 9">
            <a:extLst>
              <a:ext uri="{FF2B5EF4-FFF2-40B4-BE49-F238E27FC236}">
                <a16:creationId xmlns:a16="http://schemas.microsoft.com/office/drawing/2014/main" id="{15906F94-3E6E-4731-9975-FE2377DBDC21}"/>
              </a:ext>
            </a:extLst>
          </p:cNvPr>
          <p:cNvSpPr>
            <a:spLocks noGrp="1"/>
          </p:cNvSpPr>
          <p:nvPr>
            <p:ph type="body" sz="quarter" idx="19" hasCustomPrompt="1"/>
          </p:nvPr>
        </p:nvSpPr>
        <p:spPr>
          <a:xfrm>
            <a:off x="4933747" y="4790587"/>
            <a:ext cx="3200400" cy="365760"/>
          </a:xfrm>
        </p:spPr>
        <p:txBody>
          <a:bodyPr>
            <a:noAutofit/>
          </a:bodyPr>
          <a:lstStyle>
            <a:lvl1pPr marL="0" indent="0">
              <a:lnSpc>
                <a:spcPts val="2400"/>
              </a:lnSpc>
              <a:spcBef>
                <a:spcPts val="0"/>
              </a:spcBef>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99" name="Text Placeholder 9">
            <a:extLst>
              <a:ext uri="{FF2B5EF4-FFF2-40B4-BE49-F238E27FC236}">
                <a16:creationId xmlns:a16="http://schemas.microsoft.com/office/drawing/2014/main" id="{F592EC28-81D2-494E-AD5C-BC4F4FCD303E}"/>
              </a:ext>
            </a:extLst>
          </p:cNvPr>
          <p:cNvSpPr>
            <a:spLocks noGrp="1"/>
          </p:cNvSpPr>
          <p:nvPr>
            <p:ph type="body" sz="quarter" idx="18"/>
          </p:nvPr>
        </p:nvSpPr>
        <p:spPr>
          <a:xfrm>
            <a:off x="4933747" y="5203301"/>
            <a:ext cx="3200400" cy="731520"/>
          </a:xfrm>
        </p:spPr>
        <p:txBody>
          <a:bodyPr>
            <a:normAutofit/>
          </a:bodyPr>
          <a:lstStyle>
            <a:lvl1pPr marL="0" indent="0">
              <a:lnSpc>
                <a:spcPts val="1800"/>
              </a:lnSpc>
              <a:spcBef>
                <a:spcPts val="0"/>
              </a:spcBef>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03" name="Text Placeholder 9">
            <a:extLst>
              <a:ext uri="{FF2B5EF4-FFF2-40B4-BE49-F238E27FC236}">
                <a16:creationId xmlns:a16="http://schemas.microsoft.com/office/drawing/2014/main" id="{6B4E489F-EE15-4460-875A-2FB75B72C5DD}"/>
              </a:ext>
            </a:extLst>
          </p:cNvPr>
          <p:cNvSpPr>
            <a:spLocks noGrp="1"/>
          </p:cNvSpPr>
          <p:nvPr>
            <p:ph type="body" sz="quarter" idx="21" hasCustomPrompt="1"/>
          </p:nvPr>
        </p:nvSpPr>
        <p:spPr>
          <a:xfrm>
            <a:off x="8486217" y="2080153"/>
            <a:ext cx="3200400" cy="365760"/>
          </a:xfrm>
        </p:spPr>
        <p:txBody>
          <a:bodyPr>
            <a:noAutofit/>
          </a:bodyPr>
          <a:lstStyle>
            <a:lvl1pPr marL="0" indent="0">
              <a:lnSpc>
                <a:spcPts val="2400"/>
              </a:lnSpc>
              <a:spcBef>
                <a:spcPts val="0"/>
              </a:spcBef>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102" name="Text Placeholder 9">
            <a:extLst>
              <a:ext uri="{FF2B5EF4-FFF2-40B4-BE49-F238E27FC236}">
                <a16:creationId xmlns:a16="http://schemas.microsoft.com/office/drawing/2014/main" id="{41D6DC40-2E7F-4703-B810-A9DF12E8CA4D}"/>
              </a:ext>
            </a:extLst>
          </p:cNvPr>
          <p:cNvSpPr>
            <a:spLocks noGrp="1"/>
          </p:cNvSpPr>
          <p:nvPr>
            <p:ph type="body" sz="quarter" idx="20"/>
          </p:nvPr>
        </p:nvSpPr>
        <p:spPr>
          <a:xfrm>
            <a:off x="8486217" y="2486550"/>
            <a:ext cx="3200400" cy="731520"/>
          </a:xfrm>
        </p:spPr>
        <p:txBody>
          <a:bodyPr>
            <a:normAutofit/>
          </a:bodyPr>
          <a:lstStyle>
            <a:lvl1pPr marL="0" indent="0">
              <a:lnSpc>
                <a:spcPts val="1800"/>
              </a:lnSpc>
              <a:spcBef>
                <a:spcPts val="0"/>
              </a:spcBef>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105" name="Text Placeholder 9">
            <a:extLst>
              <a:ext uri="{FF2B5EF4-FFF2-40B4-BE49-F238E27FC236}">
                <a16:creationId xmlns:a16="http://schemas.microsoft.com/office/drawing/2014/main" id="{8D1334C0-9B97-4769-8EC5-505D553AD531}"/>
              </a:ext>
            </a:extLst>
          </p:cNvPr>
          <p:cNvSpPr>
            <a:spLocks noGrp="1"/>
          </p:cNvSpPr>
          <p:nvPr>
            <p:ph type="body" sz="quarter" idx="23" hasCustomPrompt="1"/>
          </p:nvPr>
        </p:nvSpPr>
        <p:spPr>
          <a:xfrm>
            <a:off x="8486217" y="3417082"/>
            <a:ext cx="3200400" cy="365760"/>
          </a:xfrm>
        </p:spPr>
        <p:txBody>
          <a:bodyPr>
            <a:noAutofit/>
          </a:bodyPr>
          <a:lstStyle>
            <a:lvl1pPr marL="0" indent="0">
              <a:lnSpc>
                <a:spcPts val="2400"/>
              </a:lnSpc>
              <a:spcBef>
                <a:spcPts val="0"/>
              </a:spcBef>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104" name="Text Placeholder 9">
            <a:extLst>
              <a:ext uri="{FF2B5EF4-FFF2-40B4-BE49-F238E27FC236}">
                <a16:creationId xmlns:a16="http://schemas.microsoft.com/office/drawing/2014/main" id="{77627840-21B3-4981-A379-398FD9F5B7EF}"/>
              </a:ext>
            </a:extLst>
          </p:cNvPr>
          <p:cNvSpPr>
            <a:spLocks noGrp="1"/>
          </p:cNvSpPr>
          <p:nvPr>
            <p:ph type="body" sz="quarter" idx="22"/>
          </p:nvPr>
        </p:nvSpPr>
        <p:spPr>
          <a:xfrm>
            <a:off x="8486217" y="3832623"/>
            <a:ext cx="3200400" cy="731520"/>
          </a:xfrm>
        </p:spPr>
        <p:txBody>
          <a:bodyPr>
            <a:normAutofit/>
          </a:bodyPr>
          <a:lstStyle>
            <a:lvl1pPr marL="0" indent="0">
              <a:lnSpc>
                <a:spcPts val="1800"/>
              </a:lnSpc>
              <a:spcBef>
                <a:spcPts val="0"/>
              </a:spcBef>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209" name="Date Placeholder 3">
            <a:extLst>
              <a:ext uri="{FF2B5EF4-FFF2-40B4-BE49-F238E27FC236}">
                <a16:creationId xmlns:a16="http://schemas.microsoft.com/office/drawing/2014/main" id="{5A56B3AA-5CA2-4004-8F95-11FD7B895DAE}"/>
              </a:ext>
            </a:extLst>
          </p:cNvPr>
          <p:cNvSpPr>
            <a:spLocks noGrp="1"/>
          </p:cNvSpPr>
          <p:nvPr>
            <p:ph type="dt" sz="half" idx="10"/>
          </p:nvPr>
        </p:nvSpPr>
        <p:spPr>
          <a:xfrm>
            <a:off x="4937760" y="6353175"/>
            <a:ext cx="1097280" cy="365125"/>
          </a:xfrm>
        </p:spPr>
        <p:txBody>
          <a:bodyPr/>
          <a:lstStyle>
            <a:lvl1pPr>
              <a:defRPr>
                <a:solidFill>
                  <a:schemeClr val="tx1">
                    <a:lumMod val="75000"/>
                    <a:lumOff val="25000"/>
                  </a:schemeClr>
                </a:solidFill>
              </a:defRPr>
            </a:lvl1pPr>
          </a:lstStyle>
          <a:p>
            <a:r>
              <a:rPr lang="en-US" dirty="0"/>
              <a:t>20XX</a:t>
            </a:r>
          </a:p>
        </p:txBody>
      </p:sp>
      <p:sp>
        <p:nvSpPr>
          <p:cNvPr id="210" name="Footer Placeholder 4">
            <a:extLst>
              <a:ext uri="{FF2B5EF4-FFF2-40B4-BE49-F238E27FC236}">
                <a16:creationId xmlns:a16="http://schemas.microsoft.com/office/drawing/2014/main" id="{07D92F37-472D-4CCB-AA97-FA42E56079C7}"/>
              </a:ext>
            </a:extLst>
          </p:cNvPr>
          <p:cNvSpPr>
            <a:spLocks noGrp="1"/>
          </p:cNvSpPr>
          <p:nvPr>
            <p:ph type="ftr" sz="quarter" idx="11"/>
          </p:nvPr>
        </p:nvSpPr>
        <p:spPr>
          <a:xfrm>
            <a:off x="7436167" y="6350000"/>
            <a:ext cx="2286000" cy="365125"/>
          </a:xfrm>
        </p:spPr>
        <p:txBody>
          <a:bodyPr/>
          <a:lstStyle>
            <a:lvl1pPr>
              <a:defRPr>
                <a:solidFill>
                  <a:schemeClr val="tx1">
                    <a:lumMod val="75000"/>
                    <a:lumOff val="25000"/>
                  </a:schemeClr>
                </a:solidFill>
              </a:defRPr>
            </a:lvl1pPr>
          </a:lstStyle>
          <a:p>
            <a:r>
              <a:rPr lang="en-US" dirty="0"/>
              <a:t>Pitch deck title</a:t>
            </a:r>
          </a:p>
        </p:txBody>
      </p:sp>
      <p:sp>
        <p:nvSpPr>
          <p:cNvPr id="211" name="Slide Number Placeholder 5">
            <a:extLst>
              <a:ext uri="{FF2B5EF4-FFF2-40B4-BE49-F238E27FC236}">
                <a16:creationId xmlns:a16="http://schemas.microsoft.com/office/drawing/2014/main" id="{C0E89FFF-230F-4CBA-A6BC-D887B3FFA51F}"/>
              </a:ext>
            </a:extLst>
          </p:cNvPr>
          <p:cNvSpPr>
            <a:spLocks noGrp="1"/>
          </p:cNvSpPr>
          <p:nvPr>
            <p:ph type="sldNum" sz="quarter" idx="12"/>
          </p:nvPr>
        </p:nvSpPr>
        <p:spPr>
          <a:xfrm>
            <a:off x="11123295" y="6356350"/>
            <a:ext cx="457200" cy="365125"/>
          </a:xfrm>
        </p:spPr>
        <p:txBody>
          <a:bodyPr/>
          <a:lstStyle>
            <a:lvl1pPr>
              <a:defRPr>
                <a:solidFill>
                  <a:schemeClr val="tx1">
                    <a:lumMod val="75000"/>
                    <a:lumOff val="2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921514593"/>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lutio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4937760" y="898525"/>
            <a:ext cx="6800850" cy="1325880"/>
          </a:xfrm>
        </p:spPr>
        <p:txBody>
          <a:bodyPr anchor="t" anchorCtr="0"/>
          <a:lstStyle>
            <a:lvl1pPr>
              <a:defRPr cap="all" baseline="0">
                <a:solidFill>
                  <a:schemeClr val="tx2"/>
                </a:solidFill>
              </a:defRPr>
            </a:lvl1pPr>
          </a:lstStyle>
          <a:p>
            <a:r>
              <a:rPr lang="en-US" dirty="0"/>
              <a:t>CLICK TO ADD TITLE</a:t>
            </a:r>
          </a:p>
        </p:txBody>
      </p:sp>
      <p:grpSp>
        <p:nvGrpSpPr>
          <p:cNvPr id="3" name="Group 2">
            <a:extLst>
              <a:ext uri="{FF2B5EF4-FFF2-40B4-BE49-F238E27FC236}">
                <a16:creationId xmlns:a16="http://schemas.microsoft.com/office/drawing/2014/main" id="{0C962441-913E-484B-806B-8AD5CE673426}"/>
              </a:ext>
              <a:ext uri="{C183D7F6-B498-43B3-948B-1728B52AA6E4}">
                <adec:decorative xmlns:adec="http://schemas.microsoft.com/office/drawing/2017/decorative" val="1"/>
              </a:ext>
            </a:extLst>
          </p:cNvPr>
          <p:cNvGrpSpPr/>
          <p:nvPr userDrawn="1"/>
        </p:nvGrpSpPr>
        <p:grpSpPr>
          <a:xfrm>
            <a:off x="-33209" y="-16980"/>
            <a:ext cx="4096193" cy="6874980"/>
            <a:chOff x="-33209" y="-16980"/>
            <a:chExt cx="4096193" cy="6874980"/>
          </a:xfrm>
        </p:grpSpPr>
        <p:sp>
          <p:nvSpPr>
            <p:cNvPr id="7" name="Rectangle 6">
              <a:extLst>
                <a:ext uri="{FF2B5EF4-FFF2-40B4-BE49-F238E27FC236}">
                  <a16:creationId xmlns:a16="http://schemas.microsoft.com/office/drawing/2014/main" id="{E557D1F3-8C55-47FE-B39A-86D30F8FFEA1}"/>
                </a:ext>
              </a:extLst>
            </p:cNvPr>
            <p:cNvSpPr/>
            <p:nvPr userDrawn="1"/>
          </p:nvSpPr>
          <p:spPr>
            <a:xfrm>
              <a:off x="11888" y="0"/>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F4EB6F2E-2621-4EB5-A04D-906FD08CED87}"/>
                </a:ext>
              </a:extLst>
            </p:cNvPr>
            <p:cNvSpPr/>
            <p:nvPr userDrawn="1"/>
          </p:nvSpPr>
          <p:spPr>
            <a:xfrm flipH="1">
              <a:off x="0" y="4814860"/>
              <a:ext cx="2032942"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23">
              <a:extLst>
                <a:ext uri="{FF2B5EF4-FFF2-40B4-BE49-F238E27FC236}">
                  <a16:creationId xmlns:a16="http://schemas.microsoft.com/office/drawing/2014/main" id="{D2F68DA8-1D58-42B0-A2C9-046E92884BC1}"/>
                </a:ext>
              </a:extLst>
            </p:cNvPr>
            <p:cNvSpPr/>
            <p:nvPr userDrawn="1"/>
          </p:nvSpPr>
          <p:spPr>
            <a:xfrm>
              <a:off x="2033016" y="2031653"/>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9CC28908-2548-441C-BE9D-8728E1FC84C0}"/>
                </a:ext>
              </a:extLst>
            </p:cNvPr>
            <p:cNvSpPr/>
            <p:nvPr userDrawn="1"/>
          </p:nvSpPr>
          <p:spPr>
            <a:xfrm>
              <a:off x="2033016" y="4059639"/>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descr="A black and white striped pattern&#10;&#10;Description automatically generated with low confidence">
              <a:extLst>
                <a:ext uri="{FF2B5EF4-FFF2-40B4-BE49-F238E27FC236}">
                  <a16:creationId xmlns:a16="http://schemas.microsoft.com/office/drawing/2014/main" id="{731DC170-FB16-45F8-B62C-DCAB2B9AC310}"/>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2033015" y="5086646"/>
              <a:ext cx="2019299" cy="999451"/>
            </a:xfrm>
            <a:prstGeom prst="rect">
              <a:avLst/>
            </a:prstGeom>
          </p:spPr>
        </p:pic>
        <p:pic>
          <p:nvPicPr>
            <p:cNvPr id="36" name="Graphic 35">
              <a:extLst>
                <a:ext uri="{FF2B5EF4-FFF2-40B4-BE49-F238E27FC236}">
                  <a16:creationId xmlns:a16="http://schemas.microsoft.com/office/drawing/2014/main" id="{6529D2A7-ABB3-4E2D-88CA-F813997011F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10800000">
              <a:off x="-9867" y="-16980"/>
              <a:ext cx="2029968" cy="2029968"/>
            </a:xfrm>
            <a:prstGeom prst="rect">
              <a:avLst/>
            </a:prstGeom>
          </p:spPr>
        </p:pic>
        <p:sp>
          <p:nvSpPr>
            <p:cNvPr id="37" name="Rectangle 36">
              <a:extLst>
                <a:ext uri="{FF2B5EF4-FFF2-40B4-BE49-F238E27FC236}">
                  <a16:creationId xmlns:a16="http://schemas.microsoft.com/office/drawing/2014/main" id="{CDB6750E-735F-4906-8BCA-E0BD4F029617}"/>
                </a:ext>
              </a:extLst>
            </p:cNvPr>
            <p:cNvSpPr/>
            <p:nvPr userDrawn="1"/>
          </p:nvSpPr>
          <p:spPr>
            <a:xfrm>
              <a:off x="2029968" y="6045049"/>
              <a:ext cx="2029968" cy="812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8" name="Graphic 37">
              <a:extLst>
                <a:ext uri="{FF2B5EF4-FFF2-40B4-BE49-F238E27FC236}">
                  <a16:creationId xmlns:a16="http://schemas.microsoft.com/office/drawing/2014/main" id="{051ECE99-ACA6-46AF-98D5-81FBD3F834A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9384" y="4828032"/>
              <a:ext cx="2029968" cy="2029968"/>
            </a:xfrm>
            <a:prstGeom prst="rect">
              <a:avLst/>
            </a:prstGeom>
          </p:spPr>
        </p:pic>
        <p:sp>
          <p:nvSpPr>
            <p:cNvPr id="39" name="Rectangle 38">
              <a:extLst>
                <a:ext uri="{FF2B5EF4-FFF2-40B4-BE49-F238E27FC236}">
                  <a16:creationId xmlns:a16="http://schemas.microsoft.com/office/drawing/2014/main" id="{9837D25D-BADF-40E0-B7F9-1288B53AA656}"/>
                </a:ext>
              </a:extLst>
            </p:cNvPr>
            <p:cNvSpPr/>
            <p:nvPr userDrawn="1"/>
          </p:nvSpPr>
          <p:spPr>
            <a:xfrm flipH="1">
              <a:off x="-9868" y="2000264"/>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0" name="Group 39">
              <a:extLst>
                <a:ext uri="{FF2B5EF4-FFF2-40B4-BE49-F238E27FC236}">
                  <a16:creationId xmlns:a16="http://schemas.microsoft.com/office/drawing/2014/main" id="{3A847BA4-24DF-47BE-BE28-02415C2A2D3C}"/>
                </a:ext>
              </a:extLst>
            </p:cNvPr>
            <p:cNvGrpSpPr/>
            <p:nvPr userDrawn="1"/>
          </p:nvGrpSpPr>
          <p:grpSpPr>
            <a:xfrm>
              <a:off x="100242" y="2099803"/>
              <a:ext cx="1920240" cy="1920240"/>
              <a:chOff x="5361924" y="7472790"/>
              <a:chExt cx="1828800" cy="1828800"/>
            </a:xfrm>
          </p:grpSpPr>
          <p:grpSp>
            <p:nvGrpSpPr>
              <p:cNvPr id="41" name="Group 40">
                <a:extLst>
                  <a:ext uri="{FF2B5EF4-FFF2-40B4-BE49-F238E27FC236}">
                    <a16:creationId xmlns:a16="http://schemas.microsoft.com/office/drawing/2014/main" id="{882CC485-8A14-4767-80E8-8FB0A9991D20}"/>
                  </a:ext>
                </a:extLst>
              </p:cNvPr>
              <p:cNvGrpSpPr/>
              <p:nvPr userDrawn="1"/>
            </p:nvGrpSpPr>
            <p:grpSpPr>
              <a:xfrm>
                <a:off x="5361924" y="7472790"/>
                <a:ext cx="1828800" cy="1828800"/>
                <a:chOff x="5361924" y="7472790"/>
                <a:chExt cx="1828800" cy="1828800"/>
              </a:xfrm>
            </p:grpSpPr>
            <p:grpSp>
              <p:nvGrpSpPr>
                <p:cNvPr id="43" name="Group 42">
                  <a:extLst>
                    <a:ext uri="{FF2B5EF4-FFF2-40B4-BE49-F238E27FC236}">
                      <a16:creationId xmlns:a16="http://schemas.microsoft.com/office/drawing/2014/main" id="{E119FAB2-4AF3-4EC9-98C6-E69760D02810}"/>
                    </a:ext>
                  </a:extLst>
                </p:cNvPr>
                <p:cNvGrpSpPr/>
                <p:nvPr userDrawn="1"/>
              </p:nvGrpSpPr>
              <p:grpSpPr>
                <a:xfrm>
                  <a:off x="5361924" y="7472790"/>
                  <a:ext cx="1828800" cy="1828800"/>
                  <a:chOff x="5388428" y="7173291"/>
                  <a:chExt cx="1828800" cy="1828800"/>
                </a:xfrm>
              </p:grpSpPr>
              <p:grpSp>
                <p:nvGrpSpPr>
                  <p:cNvPr id="49" name="Group 48">
                    <a:extLst>
                      <a:ext uri="{FF2B5EF4-FFF2-40B4-BE49-F238E27FC236}">
                        <a16:creationId xmlns:a16="http://schemas.microsoft.com/office/drawing/2014/main" id="{E2A21525-E952-4F39-A9B2-2CA7C5B14B85}"/>
                      </a:ext>
                    </a:extLst>
                  </p:cNvPr>
                  <p:cNvGrpSpPr/>
                  <p:nvPr userDrawn="1"/>
                </p:nvGrpSpPr>
                <p:grpSpPr>
                  <a:xfrm>
                    <a:off x="5388428" y="7173291"/>
                    <a:ext cx="1828800" cy="1828800"/>
                    <a:chOff x="5388428" y="7173291"/>
                    <a:chExt cx="1828800" cy="1828800"/>
                  </a:xfrm>
                </p:grpSpPr>
                <p:grpSp>
                  <p:nvGrpSpPr>
                    <p:cNvPr id="51" name="Group 50">
                      <a:extLst>
                        <a:ext uri="{FF2B5EF4-FFF2-40B4-BE49-F238E27FC236}">
                          <a16:creationId xmlns:a16="http://schemas.microsoft.com/office/drawing/2014/main" id="{53BFFD34-0142-4185-8790-1D792CB2F5DD}"/>
                        </a:ext>
                      </a:extLst>
                    </p:cNvPr>
                    <p:cNvGrpSpPr/>
                    <p:nvPr userDrawn="1"/>
                  </p:nvGrpSpPr>
                  <p:grpSpPr>
                    <a:xfrm>
                      <a:off x="5388428" y="7173291"/>
                      <a:ext cx="1828800" cy="1828800"/>
                      <a:chOff x="5579044" y="7049770"/>
                      <a:chExt cx="1828800" cy="1828800"/>
                    </a:xfrm>
                  </p:grpSpPr>
                  <p:grpSp>
                    <p:nvGrpSpPr>
                      <p:cNvPr id="53" name="Group 52">
                        <a:extLst>
                          <a:ext uri="{FF2B5EF4-FFF2-40B4-BE49-F238E27FC236}">
                            <a16:creationId xmlns:a16="http://schemas.microsoft.com/office/drawing/2014/main" id="{00D3FC75-8C07-4B5B-A025-3CCC5DC458DA}"/>
                          </a:ext>
                        </a:extLst>
                      </p:cNvPr>
                      <p:cNvGrpSpPr/>
                      <p:nvPr userDrawn="1"/>
                    </p:nvGrpSpPr>
                    <p:grpSpPr>
                      <a:xfrm>
                        <a:off x="5579044" y="7049770"/>
                        <a:ext cx="1828800" cy="1828800"/>
                        <a:chOff x="5579044" y="7049770"/>
                        <a:chExt cx="1828800" cy="1828800"/>
                      </a:xfrm>
                    </p:grpSpPr>
                    <p:grpSp>
                      <p:nvGrpSpPr>
                        <p:cNvPr id="55" name="Group 54">
                          <a:extLst>
                            <a:ext uri="{FF2B5EF4-FFF2-40B4-BE49-F238E27FC236}">
                              <a16:creationId xmlns:a16="http://schemas.microsoft.com/office/drawing/2014/main" id="{393D2F91-0E6A-4541-843C-1FC0CC2A024A}"/>
                            </a:ext>
                          </a:extLst>
                        </p:cNvPr>
                        <p:cNvGrpSpPr/>
                        <p:nvPr userDrawn="1"/>
                      </p:nvGrpSpPr>
                      <p:grpSpPr>
                        <a:xfrm>
                          <a:off x="5579044" y="7049770"/>
                          <a:ext cx="1828800" cy="1828800"/>
                          <a:chOff x="5579044" y="7049770"/>
                          <a:chExt cx="1828800" cy="1828800"/>
                        </a:xfrm>
                      </p:grpSpPr>
                      <p:grpSp>
                        <p:nvGrpSpPr>
                          <p:cNvPr id="57" name="Group 56">
                            <a:extLst>
                              <a:ext uri="{FF2B5EF4-FFF2-40B4-BE49-F238E27FC236}">
                                <a16:creationId xmlns:a16="http://schemas.microsoft.com/office/drawing/2014/main" id="{7C9F80E2-6A88-44DC-B048-7178CAA61DAF}"/>
                              </a:ext>
                            </a:extLst>
                          </p:cNvPr>
                          <p:cNvGrpSpPr/>
                          <p:nvPr userDrawn="1"/>
                        </p:nvGrpSpPr>
                        <p:grpSpPr>
                          <a:xfrm>
                            <a:off x="5579044" y="7049770"/>
                            <a:ext cx="1828800" cy="1828800"/>
                            <a:chOff x="5579044" y="7049770"/>
                            <a:chExt cx="1828800" cy="1828800"/>
                          </a:xfrm>
                        </p:grpSpPr>
                        <p:sp>
                          <p:nvSpPr>
                            <p:cNvPr id="59" name="Oval 58">
                              <a:extLst>
                                <a:ext uri="{FF2B5EF4-FFF2-40B4-BE49-F238E27FC236}">
                                  <a16:creationId xmlns:a16="http://schemas.microsoft.com/office/drawing/2014/main" id="{1D9D5420-70BE-477D-A17F-A86F19AD3FAC}"/>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0" name="Oval 59">
                              <a:extLst>
                                <a:ext uri="{FF2B5EF4-FFF2-40B4-BE49-F238E27FC236}">
                                  <a16:creationId xmlns:a16="http://schemas.microsoft.com/office/drawing/2014/main" id="{0BBACECF-9AE7-40B5-90D0-AE2CF1FBE0BD}"/>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8" name="Oval 57">
                            <a:extLst>
                              <a:ext uri="{FF2B5EF4-FFF2-40B4-BE49-F238E27FC236}">
                                <a16:creationId xmlns:a16="http://schemas.microsoft.com/office/drawing/2014/main" id="{1A76BEA0-888E-41CD-9B30-B128A39F781E}"/>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6" name="Oval 55">
                          <a:extLst>
                            <a:ext uri="{FF2B5EF4-FFF2-40B4-BE49-F238E27FC236}">
                              <a16:creationId xmlns:a16="http://schemas.microsoft.com/office/drawing/2014/main" id="{2EA36045-2F1D-402B-A951-B9957D5C145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4" name="Oval 53">
                        <a:extLst>
                          <a:ext uri="{FF2B5EF4-FFF2-40B4-BE49-F238E27FC236}">
                            <a16:creationId xmlns:a16="http://schemas.microsoft.com/office/drawing/2014/main" id="{AAF58CB3-363E-4156-8148-52E0B9CB634A}"/>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2" name="Oval 51">
                      <a:extLst>
                        <a:ext uri="{FF2B5EF4-FFF2-40B4-BE49-F238E27FC236}">
                          <a16:creationId xmlns:a16="http://schemas.microsoft.com/office/drawing/2014/main" id="{BDC4E05B-A602-483A-B19B-B907358D4629}"/>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0" name="Oval 49">
                    <a:extLst>
                      <a:ext uri="{FF2B5EF4-FFF2-40B4-BE49-F238E27FC236}">
                        <a16:creationId xmlns:a16="http://schemas.microsoft.com/office/drawing/2014/main" id="{55AC54D8-2C27-49A7-B1CE-C865E629499E}"/>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4" name="Oval 43">
                  <a:extLst>
                    <a:ext uri="{FF2B5EF4-FFF2-40B4-BE49-F238E27FC236}">
                      <a16:creationId xmlns:a16="http://schemas.microsoft.com/office/drawing/2014/main" id="{C9753262-9BA1-4716-B4B5-AAFE232A72A2}"/>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5" name="Oval 44">
                  <a:extLst>
                    <a:ext uri="{FF2B5EF4-FFF2-40B4-BE49-F238E27FC236}">
                      <a16:creationId xmlns:a16="http://schemas.microsoft.com/office/drawing/2014/main" id="{5B2AD932-98DF-4DA1-B19E-E38A4DD270F0}"/>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6" name="Oval 45">
                  <a:extLst>
                    <a:ext uri="{FF2B5EF4-FFF2-40B4-BE49-F238E27FC236}">
                      <a16:creationId xmlns:a16="http://schemas.microsoft.com/office/drawing/2014/main" id="{DE13C879-BB42-4F2C-9413-A1322DE58809}"/>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7" name="Oval 46">
                  <a:extLst>
                    <a:ext uri="{FF2B5EF4-FFF2-40B4-BE49-F238E27FC236}">
                      <a16:creationId xmlns:a16="http://schemas.microsoft.com/office/drawing/2014/main" id="{28B4D2F2-9DD5-4B23-A2F2-7DBEE9E61F6C}"/>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8" name="Oval 47">
                  <a:extLst>
                    <a:ext uri="{FF2B5EF4-FFF2-40B4-BE49-F238E27FC236}">
                      <a16:creationId xmlns:a16="http://schemas.microsoft.com/office/drawing/2014/main" id="{C1A2F663-A8A7-4337-9C39-489B4C457111}"/>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2" name="Oval 41">
                <a:extLst>
                  <a:ext uri="{FF2B5EF4-FFF2-40B4-BE49-F238E27FC236}">
                    <a16:creationId xmlns:a16="http://schemas.microsoft.com/office/drawing/2014/main" id="{1609761D-150A-4DE0-9604-CC3953C108D0}"/>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61" name="Rectangle 60">
              <a:extLst>
                <a:ext uri="{FF2B5EF4-FFF2-40B4-BE49-F238E27FC236}">
                  <a16:creationId xmlns:a16="http://schemas.microsoft.com/office/drawing/2014/main" id="{D1189D1C-85ED-4EF1-A384-7C4590ED50FD}"/>
                </a:ext>
              </a:extLst>
            </p:cNvPr>
            <p:cNvSpPr/>
            <p:nvPr userDrawn="1"/>
          </p:nvSpPr>
          <p:spPr>
            <a:xfrm>
              <a:off x="0" y="4052952"/>
              <a:ext cx="2029968" cy="8229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445306C5-E470-4A93-9C9F-5D066F760D16}"/>
                </a:ext>
              </a:extLst>
            </p:cNvPr>
            <p:cNvSpPr/>
            <p:nvPr userDrawn="1"/>
          </p:nvSpPr>
          <p:spPr>
            <a:xfrm>
              <a:off x="-33209" y="1999541"/>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63" name="Straight Connector 62">
              <a:extLst>
                <a:ext uri="{FF2B5EF4-FFF2-40B4-BE49-F238E27FC236}">
                  <a16:creationId xmlns:a16="http://schemas.microsoft.com/office/drawing/2014/main" id="{B31C374B-40F2-4B1E-A9D8-6E5C932FF170}"/>
                </a:ext>
              </a:extLst>
            </p:cNvPr>
            <p:cNvCxnSpPr>
              <a:cxnSpLocks/>
            </p:cNvCxnSpPr>
            <p:nvPr userDrawn="1"/>
          </p:nvCxnSpPr>
          <p:spPr>
            <a:xfrm flipV="1">
              <a:off x="-33209" y="2009066"/>
              <a:ext cx="3017520" cy="7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1C668341-39BE-4448-B29D-2594AE6D75C2}"/>
                </a:ext>
              </a:extLst>
            </p:cNvPr>
            <p:cNvSpPr/>
            <p:nvPr userDrawn="1"/>
          </p:nvSpPr>
          <p:spPr>
            <a:xfrm>
              <a:off x="2923530" y="1871237"/>
              <a:ext cx="274320"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Text Placeholder 9">
            <a:extLst>
              <a:ext uri="{FF2B5EF4-FFF2-40B4-BE49-F238E27FC236}">
                <a16:creationId xmlns:a16="http://schemas.microsoft.com/office/drawing/2014/main" id="{4416EFAA-C2FD-4F04-91E3-9F1FA3533A94}"/>
              </a:ext>
            </a:extLst>
          </p:cNvPr>
          <p:cNvSpPr>
            <a:spLocks noGrp="1"/>
          </p:cNvSpPr>
          <p:nvPr>
            <p:ph type="body" sz="quarter" idx="15" hasCustomPrompt="1"/>
          </p:nvPr>
        </p:nvSpPr>
        <p:spPr>
          <a:xfrm>
            <a:off x="4937760" y="2084832"/>
            <a:ext cx="3200400" cy="365760"/>
          </a:xfrm>
        </p:spPr>
        <p:txBody>
          <a:bodyPr>
            <a:noAutofit/>
          </a:bodyPr>
          <a:lstStyle>
            <a:lvl1pPr marL="0" indent="0">
              <a:lnSpc>
                <a:spcPts val="2400"/>
              </a:lnSpc>
              <a:buNone/>
              <a:defRPr sz="2000" b="1" cap="all" baseline="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72" name="Text Placeholder 9">
            <a:extLst>
              <a:ext uri="{FF2B5EF4-FFF2-40B4-BE49-F238E27FC236}">
                <a16:creationId xmlns:a16="http://schemas.microsoft.com/office/drawing/2014/main" id="{0BAC0AED-8273-498E-ABB8-65CD10B00735}"/>
              </a:ext>
            </a:extLst>
          </p:cNvPr>
          <p:cNvSpPr>
            <a:spLocks noGrp="1"/>
          </p:cNvSpPr>
          <p:nvPr>
            <p:ph type="body" sz="quarter" idx="13"/>
          </p:nvPr>
        </p:nvSpPr>
        <p:spPr>
          <a:xfrm>
            <a:off x="4914900" y="2496312"/>
            <a:ext cx="3200400" cy="1188720"/>
          </a:xfrm>
        </p:spPr>
        <p:txBody>
          <a:bodyPr>
            <a:normAutofit/>
          </a:bodyPr>
          <a:lstStyle>
            <a:lvl1pPr marL="0" indent="0">
              <a:lnSpc>
                <a:spcPts val="1800"/>
              </a:lnSpc>
              <a:spcBef>
                <a:spcPts val="0"/>
              </a:spcBef>
              <a:buNone/>
              <a:defRPr sz="14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92" name="Text Placeholder 9">
            <a:extLst>
              <a:ext uri="{FF2B5EF4-FFF2-40B4-BE49-F238E27FC236}">
                <a16:creationId xmlns:a16="http://schemas.microsoft.com/office/drawing/2014/main" id="{0FACFED0-6B1D-4868-929E-C9101D8B7DE1}"/>
              </a:ext>
            </a:extLst>
          </p:cNvPr>
          <p:cNvSpPr>
            <a:spLocks noGrp="1"/>
          </p:cNvSpPr>
          <p:nvPr>
            <p:ph type="body" sz="quarter" idx="16" hasCustomPrompt="1"/>
          </p:nvPr>
        </p:nvSpPr>
        <p:spPr>
          <a:xfrm>
            <a:off x="8538777" y="2084832"/>
            <a:ext cx="3200400" cy="365760"/>
          </a:xfrm>
        </p:spPr>
        <p:txBody>
          <a:bodyPr>
            <a:noAutofit/>
          </a:bodyPr>
          <a:lstStyle>
            <a:lvl1pPr marL="0" indent="0">
              <a:lnSpc>
                <a:spcPts val="2400"/>
              </a:lnSpc>
              <a:buNone/>
              <a:defRPr sz="2000" b="1" cap="all" baseline="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74" name="Text Placeholder 9">
            <a:extLst>
              <a:ext uri="{FF2B5EF4-FFF2-40B4-BE49-F238E27FC236}">
                <a16:creationId xmlns:a16="http://schemas.microsoft.com/office/drawing/2014/main" id="{A3276736-0B83-4D4F-B7D9-AAEF95E38AE5}"/>
              </a:ext>
            </a:extLst>
          </p:cNvPr>
          <p:cNvSpPr>
            <a:spLocks noGrp="1"/>
          </p:cNvSpPr>
          <p:nvPr>
            <p:ph type="body" sz="quarter" idx="14"/>
          </p:nvPr>
        </p:nvSpPr>
        <p:spPr>
          <a:xfrm>
            <a:off x="8535924" y="2496312"/>
            <a:ext cx="3200400" cy="1188720"/>
          </a:xfrm>
        </p:spPr>
        <p:txBody>
          <a:bodyPr>
            <a:normAutofit/>
          </a:bodyPr>
          <a:lstStyle>
            <a:lvl1pPr marL="0" indent="0">
              <a:lnSpc>
                <a:spcPts val="1800"/>
              </a:lnSpc>
              <a:spcBef>
                <a:spcPts val="0"/>
              </a:spcBef>
              <a:buNone/>
              <a:defRPr sz="14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95" name="Text Placeholder 9">
            <a:extLst>
              <a:ext uri="{FF2B5EF4-FFF2-40B4-BE49-F238E27FC236}">
                <a16:creationId xmlns:a16="http://schemas.microsoft.com/office/drawing/2014/main" id="{B57AD20F-1E1B-4FD3-8A76-E07A91002B85}"/>
              </a:ext>
            </a:extLst>
          </p:cNvPr>
          <p:cNvSpPr>
            <a:spLocks noGrp="1"/>
          </p:cNvSpPr>
          <p:nvPr>
            <p:ph type="body" sz="quarter" idx="19" hasCustomPrompt="1"/>
          </p:nvPr>
        </p:nvSpPr>
        <p:spPr>
          <a:xfrm>
            <a:off x="4937760" y="3838956"/>
            <a:ext cx="3200400" cy="365760"/>
          </a:xfrm>
        </p:spPr>
        <p:txBody>
          <a:bodyPr>
            <a:noAutofit/>
          </a:bodyPr>
          <a:lstStyle>
            <a:lvl1pPr marL="0" indent="0">
              <a:lnSpc>
                <a:spcPts val="2400"/>
              </a:lnSpc>
              <a:buNone/>
              <a:defRPr sz="2000" b="1" cap="all" baseline="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93" name="Text Placeholder 9">
            <a:extLst>
              <a:ext uri="{FF2B5EF4-FFF2-40B4-BE49-F238E27FC236}">
                <a16:creationId xmlns:a16="http://schemas.microsoft.com/office/drawing/2014/main" id="{6688431F-3AD3-44AD-A5DF-E032B167CC02}"/>
              </a:ext>
            </a:extLst>
          </p:cNvPr>
          <p:cNvSpPr>
            <a:spLocks noGrp="1"/>
          </p:cNvSpPr>
          <p:nvPr>
            <p:ph type="body" sz="quarter" idx="17"/>
          </p:nvPr>
        </p:nvSpPr>
        <p:spPr>
          <a:xfrm>
            <a:off x="4937760" y="4255479"/>
            <a:ext cx="3200400" cy="1188720"/>
          </a:xfrm>
        </p:spPr>
        <p:txBody>
          <a:bodyPr>
            <a:normAutofit/>
          </a:bodyPr>
          <a:lstStyle>
            <a:lvl1pPr marL="0" indent="0">
              <a:lnSpc>
                <a:spcPts val="1800"/>
              </a:lnSpc>
              <a:spcBef>
                <a:spcPts val="0"/>
              </a:spcBef>
              <a:buNone/>
              <a:defRPr sz="14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96" name="Text Placeholder 9">
            <a:extLst>
              <a:ext uri="{FF2B5EF4-FFF2-40B4-BE49-F238E27FC236}">
                <a16:creationId xmlns:a16="http://schemas.microsoft.com/office/drawing/2014/main" id="{F1B1DAAB-37E2-4803-8DF8-A56E6FFF054E}"/>
              </a:ext>
            </a:extLst>
          </p:cNvPr>
          <p:cNvSpPr>
            <a:spLocks noGrp="1"/>
          </p:cNvSpPr>
          <p:nvPr>
            <p:ph type="body" sz="quarter" idx="20" hasCustomPrompt="1"/>
          </p:nvPr>
        </p:nvSpPr>
        <p:spPr>
          <a:xfrm>
            <a:off x="8535924" y="3838956"/>
            <a:ext cx="3200400" cy="365760"/>
          </a:xfrm>
        </p:spPr>
        <p:txBody>
          <a:bodyPr>
            <a:noAutofit/>
          </a:bodyPr>
          <a:lstStyle>
            <a:lvl1pPr marL="0" indent="0">
              <a:lnSpc>
                <a:spcPts val="2400"/>
              </a:lnSpc>
              <a:buNone/>
              <a:defRPr sz="2000" b="1" cap="all" baseline="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94" name="Text Placeholder 9">
            <a:extLst>
              <a:ext uri="{FF2B5EF4-FFF2-40B4-BE49-F238E27FC236}">
                <a16:creationId xmlns:a16="http://schemas.microsoft.com/office/drawing/2014/main" id="{E9E9B407-35B1-4B56-BB6A-4895E5AC4CC3}"/>
              </a:ext>
            </a:extLst>
          </p:cNvPr>
          <p:cNvSpPr>
            <a:spLocks noGrp="1"/>
          </p:cNvSpPr>
          <p:nvPr>
            <p:ph type="body" sz="quarter" idx="18"/>
          </p:nvPr>
        </p:nvSpPr>
        <p:spPr>
          <a:xfrm>
            <a:off x="8535924" y="4252806"/>
            <a:ext cx="3200400" cy="1188720"/>
          </a:xfrm>
        </p:spPr>
        <p:txBody>
          <a:bodyPr>
            <a:normAutofit/>
          </a:bodyPr>
          <a:lstStyle>
            <a:lvl1pPr marL="0" indent="0">
              <a:lnSpc>
                <a:spcPts val="1800"/>
              </a:lnSpc>
              <a:spcBef>
                <a:spcPts val="0"/>
              </a:spcBef>
              <a:buNone/>
              <a:defRPr sz="14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69" name="Date Placeholder 3">
            <a:extLst>
              <a:ext uri="{FF2B5EF4-FFF2-40B4-BE49-F238E27FC236}">
                <a16:creationId xmlns:a16="http://schemas.microsoft.com/office/drawing/2014/main" id="{E2B0C6B8-E2CB-460E-BBC8-AC4339C89DB2}"/>
              </a:ext>
            </a:extLst>
          </p:cNvPr>
          <p:cNvSpPr>
            <a:spLocks noGrp="1"/>
          </p:cNvSpPr>
          <p:nvPr>
            <p:ph type="dt" sz="half" idx="10"/>
          </p:nvPr>
        </p:nvSpPr>
        <p:spPr>
          <a:xfrm>
            <a:off x="4937760" y="6353175"/>
            <a:ext cx="1097280" cy="365125"/>
          </a:xfrm>
        </p:spPr>
        <p:txBody>
          <a:bodyPr/>
          <a:lstStyle>
            <a:lvl1pPr>
              <a:defRPr>
                <a:solidFill>
                  <a:schemeClr val="bg1"/>
                </a:solidFill>
              </a:defRPr>
            </a:lvl1pPr>
          </a:lstStyle>
          <a:p>
            <a:r>
              <a:rPr lang="en-US" dirty="0"/>
              <a:t>20XX</a:t>
            </a:r>
          </a:p>
        </p:txBody>
      </p:sp>
      <p:sp>
        <p:nvSpPr>
          <p:cNvPr id="70" name="Footer Placeholder 4">
            <a:extLst>
              <a:ext uri="{FF2B5EF4-FFF2-40B4-BE49-F238E27FC236}">
                <a16:creationId xmlns:a16="http://schemas.microsoft.com/office/drawing/2014/main" id="{433844D3-0FDA-4C97-9B21-5021A38E4FC2}"/>
              </a:ext>
            </a:extLst>
          </p:cNvPr>
          <p:cNvSpPr>
            <a:spLocks noGrp="1"/>
          </p:cNvSpPr>
          <p:nvPr>
            <p:ph type="ftr" sz="quarter" idx="11"/>
          </p:nvPr>
        </p:nvSpPr>
        <p:spPr>
          <a:xfrm>
            <a:off x="7436167" y="6350000"/>
            <a:ext cx="2286000" cy="365125"/>
          </a:xfrm>
        </p:spPr>
        <p:txBody>
          <a:bodyPr/>
          <a:lstStyle>
            <a:lvl1pPr>
              <a:defRPr>
                <a:solidFill>
                  <a:schemeClr val="bg1"/>
                </a:solidFill>
              </a:defRPr>
            </a:lvl1pPr>
          </a:lstStyle>
          <a:p>
            <a:r>
              <a:rPr lang="en-US" dirty="0"/>
              <a:t>Pitch deck title</a:t>
            </a:r>
          </a:p>
        </p:txBody>
      </p:sp>
      <p:sp>
        <p:nvSpPr>
          <p:cNvPr id="71" name="Slide Number Placeholder 5">
            <a:extLst>
              <a:ext uri="{FF2B5EF4-FFF2-40B4-BE49-F238E27FC236}">
                <a16:creationId xmlns:a16="http://schemas.microsoft.com/office/drawing/2014/main" id="{EC059538-F80F-46C9-80EB-AC9B56DD05C3}"/>
              </a:ext>
            </a:extLst>
          </p:cNvPr>
          <p:cNvSpPr>
            <a:spLocks noGrp="1"/>
          </p:cNvSpPr>
          <p:nvPr>
            <p:ph type="sldNum" sz="quarter" idx="12"/>
          </p:nvPr>
        </p:nvSpPr>
        <p:spPr>
          <a:xfrm>
            <a:off x="11123295"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02555004"/>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oduct overview">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14400" y="896112"/>
            <a:ext cx="6800850" cy="1325880"/>
          </a:xfrm>
        </p:spPr>
        <p:txBody>
          <a:bodyPr anchor="t" anchorCtr="0"/>
          <a:lstStyle>
            <a:lvl1pPr>
              <a:defRPr cap="all" baseline="0">
                <a:solidFill>
                  <a:schemeClr val="accent1"/>
                </a:solidFill>
              </a:defRPr>
            </a:lvl1pPr>
          </a:lstStyle>
          <a:p>
            <a:r>
              <a:rPr lang="en-US" dirty="0"/>
              <a:t>CLICK TO ADD TITLE</a:t>
            </a:r>
          </a:p>
        </p:txBody>
      </p:sp>
      <p:grpSp>
        <p:nvGrpSpPr>
          <p:cNvPr id="5" name="Group 4">
            <a:extLst>
              <a:ext uri="{FF2B5EF4-FFF2-40B4-BE49-F238E27FC236}">
                <a16:creationId xmlns:a16="http://schemas.microsoft.com/office/drawing/2014/main" id="{76A6A8D4-352A-4CDF-8E34-3A3E06402913}"/>
              </a:ext>
              <a:ext uri="{C183D7F6-B498-43B3-948B-1728B52AA6E4}">
                <adec:decorative xmlns:adec="http://schemas.microsoft.com/office/drawing/2017/decorative" val="1"/>
              </a:ext>
            </a:extLst>
          </p:cNvPr>
          <p:cNvGrpSpPr/>
          <p:nvPr userDrawn="1"/>
        </p:nvGrpSpPr>
        <p:grpSpPr>
          <a:xfrm>
            <a:off x="8094267" y="-12136"/>
            <a:ext cx="4100169" cy="6878956"/>
            <a:chOff x="8094267" y="-12136"/>
            <a:chExt cx="4100169" cy="6878956"/>
          </a:xfrm>
        </p:grpSpPr>
        <p:grpSp>
          <p:nvGrpSpPr>
            <p:cNvPr id="3" name="Group 2">
              <a:extLst>
                <a:ext uri="{FF2B5EF4-FFF2-40B4-BE49-F238E27FC236}">
                  <a16:creationId xmlns:a16="http://schemas.microsoft.com/office/drawing/2014/main" id="{4CDCB077-A12F-4FE0-AD96-924BF98DBB84}"/>
                </a:ext>
                <a:ext uri="{C183D7F6-B498-43B3-948B-1728B52AA6E4}">
                  <adec:decorative xmlns:adec="http://schemas.microsoft.com/office/drawing/2017/decorative" val="1"/>
                </a:ext>
              </a:extLst>
            </p:cNvPr>
            <p:cNvGrpSpPr/>
            <p:nvPr userDrawn="1"/>
          </p:nvGrpSpPr>
          <p:grpSpPr>
            <a:xfrm>
              <a:off x="8138160" y="-7084"/>
              <a:ext cx="4053840" cy="4061621"/>
              <a:chOff x="8138160" y="-7084"/>
              <a:chExt cx="4053840" cy="4061621"/>
            </a:xfrm>
          </p:grpSpPr>
          <p:sp>
            <p:nvSpPr>
              <p:cNvPr id="39" name="Rectangle 38">
                <a:extLst>
                  <a:ext uri="{FF2B5EF4-FFF2-40B4-BE49-F238E27FC236}">
                    <a16:creationId xmlns:a16="http://schemas.microsoft.com/office/drawing/2014/main" id="{9837D25D-BADF-40E0-B7F9-1288B53AA656}"/>
                  </a:ext>
                </a:extLst>
              </p:cNvPr>
              <p:cNvSpPr/>
              <p:nvPr userDrawn="1"/>
            </p:nvSpPr>
            <p:spPr>
              <a:xfrm flipH="1">
                <a:off x="8138160" y="2017039"/>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ADCD25-4CC2-4A9A-B033-132F3DA6D2F5}"/>
                  </a:ext>
                </a:extLst>
              </p:cNvPr>
              <p:cNvSpPr/>
              <p:nvPr userDrawn="1"/>
            </p:nvSpPr>
            <p:spPr>
              <a:xfrm>
                <a:off x="10162032" y="2014436"/>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23">
                <a:extLst>
                  <a:ext uri="{FF2B5EF4-FFF2-40B4-BE49-F238E27FC236}">
                    <a16:creationId xmlns:a16="http://schemas.microsoft.com/office/drawing/2014/main" id="{D2F68DA8-1D58-42B0-A2C9-046E92884BC1}"/>
                  </a:ext>
                </a:extLst>
              </p:cNvPr>
              <p:cNvSpPr/>
              <p:nvPr userDrawn="1"/>
            </p:nvSpPr>
            <p:spPr>
              <a:xfrm rot="5400000">
                <a:off x="10160492" y="2024569"/>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DB232A4-4F4E-48E9-9E61-BE51F716635C}"/>
                  </a:ext>
                </a:extLst>
              </p:cNvPr>
              <p:cNvSpPr/>
              <p:nvPr userDrawn="1"/>
            </p:nvSpPr>
            <p:spPr>
              <a:xfrm>
                <a:off x="10162032" y="0"/>
                <a:ext cx="2029968" cy="202996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4CB66576-218C-4236-B125-DD7B03A784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0162032" y="0"/>
                <a:ext cx="2029968" cy="2029968"/>
              </a:xfrm>
              <a:prstGeom prst="rect">
                <a:avLst/>
              </a:prstGeom>
            </p:spPr>
          </p:pic>
          <p:sp>
            <p:nvSpPr>
              <p:cNvPr id="7" name="Rectangle 6">
                <a:extLst>
                  <a:ext uri="{FF2B5EF4-FFF2-40B4-BE49-F238E27FC236}">
                    <a16:creationId xmlns:a16="http://schemas.microsoft.com/office/drawing/2014/main" id="{E557D1F3-8C55-47FE-B39A-86D30F8FFEA1}"/>
                  </a:ext>
                </a:extLst>
              </p:cNvPr>
              <p:cNvSpPr/>
              <p:nvPr userDrawn="1"/>
            </p:nvSpPr>
            <p:spPr>
              <a:xfrm>
                <a:off x="8139364" y="-7084"/>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a:extLst>
                <a:ext uri="{FF2B5EF4-FFF2-40B4-BE49-F238E27FC236}">
                  <a16:creationId xmlns:a16="http://schemas.microsoft.com/office/drawing/2014/main" id="{17B41BF2-DA71-4B06-A2F0-757A5EF7047C}"/>
                </a:ext>
                <a:ext uri="{C183D7F6-B498-43B3-948B-1728B52AA6E4}">
                  <adec:decorative xmlns:adec="http://schemas.microsoft.com/office/drawing/2017/decorative" val="1"/>
                </a:ext>
              </a:extLst>
            </p:cNvPr>
            <p:cNvGrpSpPr/>
            <p:nvPr userDrawn="1"/>
          </p:nvGrpSpPr>
          <p:grpSpPr>
            <a:xfrm>
              <a:off x="8094267" y="-12136"/>
              <a:ext cx="4100169" cy="6878956"/>
              <a:chOff x="8094267" y="-12136"/>
              <a:chExt cx="4100169" cy="6878956"/>
            </a:xfrm>
          </p:grpSpPr>
          <p:sp>
            <p:nvSpPr>
              <p:cNvPr id="32" name="Rectangle 31">
                <a:extLst>
                  <a:ext uri="{FF2B5EF4-FFF2-40B4-BE49-F238E27FC236}">
                    <a16:creationId xmlns:a16="http://schemas.microsoft.com/office/drawing/2014/main" id="{F4EB6F2E-2621-4EB5-A04D-906FD08CED87}"/>
                  </a:ext>
                </a:extLst>
              </p:cNvPr>
              <p:cNvSpPr/>
              <p:nvPr userDrawn="1"/>
            </p:nvSpPr>
            <p:spPr>
              <a:xfrm flipH="1">
                <a:off x="8138160" y="4868828"/>
                <a:ext cx="2032942" cy="19979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9CC28908-2548-441C-BE9D-8728E1FC84C0}"/>
                  </a:ext>
                </a:extLst>
              </p:cNvPr>
              <p:cNvSpPr/>
              <p:nvPr userDrawn="1"/>
            </p:nvSpPr>
            <p:spPr>
              <a:xfrm>
                <a:off x="10164468" y="4044603"/>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descr="A black and white striped pattern&#10;&#10;Description automatically generated with low confidence">
                <a:extLst>
                  <a:ext uri="{FF2B5EF4-FFF2-40B4-BE49-F238E27FC236}">
                    <a16:creationId xmlns:a16="http://schemas.microsoft.com/office/drawing/2014/main" id="{731DC170-FB16-45F8-B62C-DCAB2B9AC31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172419" y="5079562"/>
                <a:ext cx="2019299" cy="999451"/>
              </a:xfrm>
              <a:prstGeom prst="rect">
                <a:avLst/>
              </a:prstGeom>
            </p:spPr>
          </p:pic>
          <p:pic>
            <p:nvPicPr>
              <p:cNvPr id="36" name="Graphic 35">
                <a:extLst>
                  <a:ext uri="{FF2B5EF4-FFF2-40B4-BE49-F238E27FC236}">
                    <a16:creationId xmlns:a16="http://schemas.microsoft.com/office/drawing/2014/main" id="{6529D2A7-ABB3-4E2D-88CA-F813997011F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8137489" y="-12136"/>
                <a:ext cx="2029968" cy="2029968"/>
              </a:xfrm>
              <a:prstGeom prst="rect">
                <a:avLst/>
              </a:prstGeom>
            </p:spPr>
          </p:pic>
          <p:sp>
            <p:nvSpPr>
              <p:cNvPr id="37" name="Rectangle 36">
                <a:extLst>
                  <a:ext uri="{FF2B5EF4-FFF2-40B4-BE49-F238E27FC236}">
                    <a16:creationId xmlns:a16="http://schemas.microsoft.com/office/drawing/2014/main" id="{CDB6750E-735F-4906-8BCA-E0BD4F029617}"/>
                  </a:ext>
                </a:extLst>
              </p:cNvPr>
              <p:cNvSpPr/>
              <p:nvPr userDrawn="1"/>
            </p:nvSpPr>
            <p:spPr>
              <a:xfrm>
                <a:off x="10162032" y="6020759"/>
                <a:ext cx="2029968" cy="8372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8" name="Graphic 37">
                <a:extLst>
                  <a:ext uri="{FF2B5EF4-FFF2-40B4-BE49-F238E27FC236}">
                    <a16:creationId xmlns:a16="http://schemas.microsoft.com/office/drawing/2014/main" id="{051ECE99-ACA6-46AF-98D5-81FBD3F834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38160" y="4863676"/>
                <a:ext cx="2029968" cy="1997992"/>
              </a:xfrm>
              <a:prstGeom prst="rect">
                <a:avLst/>
              </a:prstGeom>
            </p:spPr>
          </p:pic>
          <p:grpSp>
            <p:nvGrpSpPr>
              <p:cNvPr id="40" name="Group 39">
                <a:extLst>
                  <a:ext uri="{FF2B5EF4-FFF2-40B4-BE49-F238E27FC236}">
                    <a16:creationId xmlns:a16="http://schemas.microsoft.com/office/drawing/2014/main" id="{3A847BA4-24DF-47BE-BE28-02415C2A2D3C}"/>
                  </a:ext>
                </a:extLst>
              </p:cNvPr>
              <p:cNvGrpSpPr/>
              <p:nvPr userDrawn="1"/>
            </p:nvGrpSpPr>
            <p:grpSpPr>
              <a:xfrm>
                <a:off x="8227718" y="2092719"/>
                <a:ext cx="1920240" cy="1920240"/>
                <a:chOff x="5361924" y="7472790"/>
                <a:chExt cx="1828800" cy="1828800"/>
              </a:xfrm>
            </p:grpSpPr>
            <p:grpSp>
              <p:nvGrpSpPr>
                <p:cNvPr id="41" name="Group 40">
                  <a:extLst>
                    <a:ext uri="{FF2B5EF4-FFF2-40B4-BE49-F238E27FC236}">
                      <a16:creationId xmlns:a16="http://schemas.microsoft.com/office/drawing/2014/main" id="{882CC485-8A14-4767-80E8-8FB0A9991D20}"/>
                    </a:ext>
                  </a:extLst>
                </p:cNvPr>
                <p:cNvGrpSpPr/>
                <p:nvPr userDrawn="1"/>
              </p:nvGrpSpPr>
              <p:grpSpPr>
                <a:xfrm>
                  <a:off x="5361924" y="7472790"/>
                  <a:ext cx="1828800" cy="1828800"/>
                  <a:chOff x="5361924" y="7472790"/>
                  <a:chExt cx="1828800" cy="1828800"/>
                </a:xfrm>
              </p:grpSpPr>
              <p:grpSp>
                <p:nvGrpSpPr>
                  <p:cNvPr id="43" name="Group 42">
                    <a:extLst>
                      <a:ext uri="{FF2B5EF4-FFF2-40B4-BE49-F238E27FC236}">
                        <a16:creationId xmlns:a16="http://schemas.microsoft.com/office/drawing/2014/main" id="{E119FAB2-4AF3-4EC9-98C6-E69760D02810}"/>
                      </a:ext>
                    </a:extLst>
                  </p:cNvPr>
                  <p:cNvGrpSpPr/>
                  <p:nvPr userDrawn="1"/>
                </p:nvGrpSpPr>
                <p:grpSpPr>
                  <a:xfrm>
                    <a:off x="5361924" y="7472790"/>
                    <a:ext cx="1828800" cy="1828800"/>
                    <a:chOff x="5388428" y="7173291"/>
                    <a:chExt cx="1828800" cy="1828800"/>
                  </a:xfrm>
                </p:grpSpPr>
                <p:grpSp>
                  <p:nvGrpSpPr>
                    <p:cNvPr id="49" name="Group 48">
                      <a:extLst>
                        <a:ext uri="{FF2B5EF4-FFF2-40B4-BE49-F238E27FC236}">
                          <a16:creationId xmlns:a16="http://schemas.microsoft.com/office/drawing/2014/main" id="{E2A21525-E952-4F39-A9B2-2CA7C5B14B85}"/>
                        </a:ext>
                      </a:extLst>
                    </p:cNvPr>
                    <p:cNvGrpSpPr/>
                    <p:nvPr userDrawn="1"/>
                  </p:nvGrpSpPr>
                  <p:grpSpPr>
                    <a:xfrm>
                      <a:off x="5388428" y="7173291"/>
                      <a:ext cx="1828800" cy="1828800"/>
                      <a:chOff x="5388428" y="7173291"/>
                      <a:chExt cx="1828800" cy="1828800"/>
                    </a:xfrm>
                  </p:grpSpPr>
                  <p:grpSp>
                    <p:nvGrpSpPr>
                      <p:cNvPr id="51" name="Group 50">
                        <a:extLst>
                          <a:ext uri="{FF2B5EF4-FFF2-40B4-BE49-F238E27FC236}">
                            <a16:creationId xmlns:a16="http://schemas.microsoft.com/office/drawing/2014/main" id="{53BFFD34-0142-4185-8790-1D792CB2F5DD}"/>
                          </a:ext>
                        </a:extLst>
                      </p:cNvPr>
                      <p:cNvGrpSpPr/>
                      <p:nvPr userDrawn="1"/>
                    </p:nvGrpSpPr>
                    <p:grpSpPr>
                      <a:xfrm>
                        <a:off x="5388428" y="7173291"/>
                        <a:ext cx="1828800" cy="1828800"/>
                        <a:chOff x="5579044" y="7049770"/>
                        <a:chExt cx="1828800" cy="1828800"/>
                      </a:xfrm>
                    </p:grpSpPr>
                    <p:grpSp>
                      <p:nvGrpSpPr>
                        <p:cNvPr id="53" name="Group 52">
                          <a:extLst>
                            <a:ext uri="{FF2B5EF4-FFF2-40B4-BE49-F238E27FC236}">
                              <a16:creationId xmlns:a16="http://schemas.microsoft.com/office/drawing/2014/main" id="{00D3FC75-8C07-4B5B-A025-3CCC5DC458DA}"/>
                            </a:ext>
                          </a:extLst>
                        </p:cNvPr>
                        <p:cNvGrpSpPr/>
                        <p:nvPr userDrawn="1"/>
                      </p:nvGrpSpPr>
                      <p:grpSpPr>
                        <a:xfrm>
                          <a:off x="5579044" y="7049770"/>
                          <a:ext cx="1828800" cy="1828800"/>
                          <a:chOff x="5579044" y="7049770"/>
                          <a:chExt cx="1828800" cy="1828800"/>
                        </a:xfrm>
                      </p:grpSpPr>
                      <p:grpSp>
                        <p:nvGrpSpPr>
                          <p:cNvPr id="55" name="Group 54">
                            <a:extLst>
                              <a:ext uri="{FF2B5EF4-FFF2-40B4-BE49-F238E27FC236}">
                                <a16:creationId xmlns:a16="http://schemas.microsoft.com/office/drawing/2014/main" id="{393D2F91-0E6A-4541-843C-1FC0CC2A024A}"/>
                              </a:ext>
                            </a:extLst>
                          </p:cNvPr>
                          <p:cNvGrpSpPr/>
                          <p:nvPr userDrawn="1"/>
                        </p:nvGrpSpPr>
                        <p:grpSpPr>
                          <a:xfrm>
                            <a:off x="5579044" y="7049770"/>
                            <a:ext cx="1828800" cy="1828800"/>
                            <a:chOff x="5579044" y="7049770"/>
                            <a:chExt cx="1828800" cy="1828800"/>
                          </a:xfrm>
                        </p:grpSpPr>
                        <p:grpSp>
                          <p:nvGrpSpPr>
                            <p:cNvPr id="57" name="Group 56">
                              <a:extLst>
                                <a:ext uri="{FF2B5EF4-FFF2-40B4-BE49-F238E27FC236}">
                                  <a16:creationId xmlns:a16="http://schemas.microsoft.com/office/drawing/2014/main" id="{7C9F80E2-6A88-44DC-B048-7178CAA61DAF}"/>
                                </a:ext>
                              </a:extLst>
                            </p:cNvPr>
                            <p:cNvGrpSpPr/>
                            <p:nvPr userDrawn="1"/>
                          </p:nvGrpSpPr>
                          <p:grpSpPr>
                            <a:xfrm>
                              <a:off x="5579044" y="7049770"/>
                              <a:ext cx="1828800" cy="1828800"/>
                              <a:chOff x="5579044" y="7049770"/>
                              <a:chExt cx="1828800" cy="1828800"/>
                            </a:xfrm>
                          </p:grpSpPr>
                          <p:sp>
                            <p:nvSpPr>
                              <p:cNvPr id="59" name="Oval 58">
                                <a:extLst>
                                  <a:ext uri="{FF2B5EF4-FFF2-40B4-BE49-F238E27FC236}">
                                    <a16:creationId xmlns:a16="http://schemas.microsoft.com/office/drawing/2014/main" id="{1D9D5420-70BE-477D-A17F-A86F19AD3FAC}"/>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0" name="Oval 59">
                                <a:extLst>
                                  <a:ext uri="{FF2B5EF4-FFF2-40B4-BE49-F238E27FC236}">
                                    <a16:creationId xmlns:a16="http://schemas.microsoft.com/office/drawing/2014/main" id="{0BBACECF-9AE7-40B5-90D0-AE2CF1FBE0BD}"/>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8" name="Oval 57">
                              <a:extLst>
                                <a:ext uri="{FF2B5EF4-FFF2-40B4-BE49-F238E27FC236}">
                                  <a16:creationId xmlns:a16="http://schemas.microsoft.com/office/drawing/2014/main" id="{1A76BEA0-888E-41CD-9B30-B128A39F781E}"/>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6" name="Oval 55">
                            <a:extLst>
                              <a:ext uri="{FF2B5EF4-FFF2-40B4-BE49-F238E27FC236}">
                                <a16:creationId xmlns:a16="http://schemas.microsoft.com/office/drawing/2014/main" id="{2EA36045-2F1D-402B-A951-B9957D5C145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4" name="Oval 53">
                          <a:extLst>
                            <a:ext uri="{FF2B5EF4-FFF2-40B4-BE49-F238E27FC236}">
                              <a16:creationId xmlns:a16="http://schemas.microsoft.com/office/drawing/2014/main" id="{AAF58CB3-363E-4156-8148-52E0B9CB634A}"/>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2" name="Oval 51">
                        <a:extLst>
                          <a:ext uri="{FF2B5EF4-FFF2-40B4-BE49-F238E27FC236}">
                            <a16:creationId xmlns:a16="http://schemas.microsoft.com/office/drawing/2014/main" id="{BDC4E05B-A602-483A-B19B-B907358D4629}"/>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0" name="Oval 49">
                      <a:extLst>
                        <a:ext uri="{FF2B5EF4-FFF2-40B4-BE49-F238E27FC236}">
                          <a16:creationId xmlns:a16="http://schemas.microsoft.com/office/drawing/2014/main" id="{55AC54D8-2C27-49A7-B1CE-C865E629499E}"/>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4" name="Oval 43">
                    <a:extLst>
                      <a:ext uri="{FF2B5EF4-FFF2-40B4-BE49-F238E27FC236}">
                        <a16:creationId xmlns:a16="http://schemas.microsoft.com/office/drawing/2014/main" id="{C9753262-9BA1-4716-B4B5-AAFE232A72A2}"/>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5" name="Oval 44">
                    <a:extLst>
                      <a:ext uri="{FF2B5EF4-FFF2-40B4-BE49-F238E27FC236}">
                        <a16:creationId xmlns:a16="http://schemas.microsoft.com/office/drawing/2014/main" id="{5B2AD932-98DF-4DA1-B19E-E38A4DD270F0}"/>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6" name="Oval 45">
                    <a:extLst>
                      <a:ext uri="{FF2B5EF4-FFF2-40B4-BE49-F238E27FC236}">
                        <a16:creationId xmlns:a16="http://schemas.microsoft.com/office/drawing/2014/main" id="{DE13C879-BB42-4F2C-9413-A1322DE58809}"/>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7" name="Oval 46">
                    <a:extLst>
                      <a:ext uri="{FF2B5EF4-FFF2-40B4-BE49-F238E27FC236}">
                        <a16:creationId xmlns:a16="http://schemas.microsoft.com/office/drawing/2014/main" id="{28B4D2F2-9DD5-4B23-A2F2-7DBEE9E61F6C}"/>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8" name="Oval 47">
                    <a:extLst>
                      <a:ext uri="{FF2B5EF4-FFF2-40B4-BE49-F238E27FC236}">
                        <a16:creationId xmlns:a16="http://schemas.microsoft.com/office/drawing/2014/main" id="{C1A2F663-A8A7-4337-9C39-489B4C457111}"/>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2" name="Oval 41">
                  <a:extLst>
                    <a:ext uri="{FF2B5EF4-FFF2-40B4-BE49-F238E27FC236}">
                      <a16:creationId xmlns:a16="http://schemas.microsoft.com/office/drawing/2014/main" id="{1609761D-150A-4DE0-9604-CC3953C108D0}"/>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61" name="Rectangle 60">
                <a:extLst>
                  <a:ext uri="{FF2B5EF4-FFF2-40B4-BE49-F238E27FC236}">
                    <a16:creationId xmlns:a16="http://schemas.microsoft.com/office/drawing/2014/main" id="{D1189D1C-85ED-4EF1-A384-7C4590ED50FD}"/>
                  </a:ext>
                </a:extLst>
              </p:cNvPr>
              <p:cNvSpPr/>
              <p:nvPr userDrawn="1"/>
            </p:nvSpPr>
            <p:spPr>
              <a:xfrm>
                <a:off x="8138160" y="4045868"/>
                <a:ext cx="2029968" cy="8229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445306C5-E470-4A93-9C9F-5D066F760D16}"/>
                  </a:ext>
                </a:extLst>
              </p:cNvPr>
              <p:cNvSpPr/>
              <p:nvPr userDrawn="1"/>
            </p:nvSpPr>
            <p:spPr>
              <a:xfrm>
                <a:off x="8138160" y="2028241"/>
                <a:ext cx="1014984" cy="201168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63" name="Straight Connector 62">
                <a:extLst>
                  <a:ext uri="{FF2B5EF4-FFF2-40B4-BE49-F238E27FC236}">
                    <a16:creationId xmlns:a16="http://schemas.microsoft.com/office/drawing/2014/main" id="{B31C374B-40F2-4B1E-A9D8-6E5C932FF170}"/>
                  </a:ext>
                </a:extLst>
              </p:cNvPr>
              <p:cNvCxnSpPr>
                <a:cxnSpLocks/>
              </p:cNvCxnSpPr>
              <p:nvPr userDrawn="1"/>
            </p:nvCxnSpPr>
            <p:spPr>
              <a:xfrm flipV="1">
                <a:off x="8094267" y="2005958"/>
                <a:ext cx="3017520" cy="7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1C668341-39BE-4448-B29D-2594AE6D75C2}"/>
                  </a:ext>
                </a:extLst>
              </p:cNvPr>
              <p:cNvSpPr/>
              <p:nvPr userDrawn="1"/>
            </p:nvSpPr>
            <p:spPr>
              <a:xfrm>
                <a:off x="11051006" y="1868129"/>
                <a:ext cx="274320"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69" name="Text Placeholder 9">
            <a:extLst>
              <a:ext uri="{FF2B5EF4-FFF2-40B4-BE49-F238E27FC236}">
                <a16:creationId xmlns:a16="http://schemas.microsoft.com/office/drawing/2014/main" id="{DEE368EA-C32D-4066-8292-11EB5B67AB3C}"/>
              </a:ext>
            </a:extLst>
          </p:cNvPr>
          <p:cNvSpPr>
            <a:spLocks noGrp="1"/>
          </p:cNvSpPr>
          <p:nvPr>
            <p:ph type="body" sz="quarter" idx="15" hasCustomPrompt="1"/>
          </p:nvPr>
        </p:nvSpPr>
        <p:spPr>
          <a:xfrm>
            <a:off x="914400" y="2084832"/>
            <a:ext cx="3200400" cy="365760"/>
          </a:xfrm>
        </p:spPr>
        <p:txBody>
          <a:bodyPr>
            <a:noAutofit/>
          </a:bodyPr>
          <a:lstStyle>
            <a:lvl1pPr marL="0" indent="0">
              <a:lnSpc>
                <a:spcPts val="2400"/>
              </a:lnSpc>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10" name="Text Placeholder 9">
            <a:extLst>
              <a:ext uri="{FF2B5EF4-FFF2-40B4-BE49-F238E27FC236}">
                <a16:creationId xmlns:a16="http://schemas.microsoft.com/office/drawing/2014/main" id="{58CA33B9-D0BA-4ED1-B10C-9961E1B54FF5}"/>
              </a:ext>
            </a:extLst>
          </p:cNvPr>
          <p:cNvSpPr>
            <a:spLocks noGrp="1"/>
          </p:cNvSpPr>
          <p:nvPr>
            <p:ph type="body" sz="quarter" idx="13"/>
          </p:nvPr>
        </p:nvSpPr>
        <p:spPr>
          <a:xfrm>
            <a:off x="914400" y="2496312"/>
            <a:ext cx="3200400" cy="1188720"/>
          </a:xfrm>
        </p:spPr>
        <p:txBody>
          <a:bodyPr>
            <a:normAutofit/>
          </a:bodyPr>
          <a:lstStyle>
            <a:lvl1pPr marL="0" indent="0">
              <a:lnSpc>
                <a:spcPts val="1800"/>
              </a:lnSpc>
              <a:spcBef>
                <a:spcPts val="0"/>
              </a:spcBef>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70" name="Text Placeholder 9">
            <a:extLst>
              <a:ext uri="{FF2B5EF4-FFF2-40B4-BE49-F238E27FC236}">
                <a16:creationId xmlns:a16="http://schemas.microsoft.com/office/drawing/2014/main" id="{C3E5ADF3-741C-452B-9B49-005E753E6E0B}"/>
              </a:ext>
            </a:extLst>
          </p:cNvPr>
          <p:cNvSpPr>
            <a:spLocks noGrp="1"/>
          </p:cNvSpPr>
          <p:nvPr>
            <p:ph type="body" sz="quarter" idx="16" hasCustomPrompt="1"/>
          </p:nvPr>
        </p:nvSpPr>
        <p:spPr>
          <a:xfrm>
            <a:off x="4538277" y="2084832"/>
            <a:ext cx="3200400" cy="365760"/>
          </a:xfrm>
        </p:spPr>
        <p:txBody>
          <a:bodyPr>
            <a:noAutofit/>
          </a:bodyPr>
          <a:lstStyle>
            <a:lvl1pPr marL="0" indent="0">
              <a:lnSpc>
                <a:spcPts val="2400"/>
              </a:lnSpc>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68" name="Text Placeholder 9">
            <a:extLst>
              <a:ext uri="{FF2B5EF4-FFF2-40B4-BE49-F238E27FC236}">
                <a16:creationId xmlns:a16="http://schemas.microsoft.com/office/drawing/2014/main" id="{2C541281-49BC-4F14-B167-DE14FE3A622C}"/>
              </a:ext>
            </a:extLst>
          </p:cNvPr>
          <p:cNvSpPr>
            <a:spLocks noGrp="1"/>
          </p:cNvSpPr>
          <p:nvPr>
            <p:ph type="body" sz="quarter" idx="14"/>
          </p:nvPr>
        </p:nvSpPr>
        <p:spPr>
          <a:xfrm>
            <a:off x="4535424" y="2496312"/>
            <a:ext cx="3200400" cy="1188720"/>
          </a:xfrm>
        </p:spPr>
        <p:txBody>
          <a:bodyPr>
            <a:normAutofit/>
          </a:bodyPr>
          <a:lstStyle>
            <a:lvl1pPr marL="0" indent="0">
              <a:lnSpc>
                <a:spcPts val="1800"/>
              </a:lnSpc>
              <a:spcBef>
                <a:spcPts val="0"/>
              </a:spcBef>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73" name="Text Placeholder 9">
            <a:extLst>
              <a:ext uri="{FF2B5EF4-FFF2-40B4-BE49-F238E27FC236}">
                <a16:creationId xmlns:a16="http://schemas.microsoft.com/office/drawing/2014/main" id="{3B7B080D-47B1-4B65-8638-AD5E3240EDA7}"/>
              </a:ext>
            </a:extLst>
          </p:cNvPr>
          <p:cNvSpPr>
            <a:spLocks noGrp="1"/>
          </p:cNvSpPr>
          <p:nvPr>
            <p:ph type="body" sz="quarter" idx="19" hasCustomPrompt="1"/>
          </p:nvPr>
        </p:nvSpPr>
        <p:spPr>
          <a:xfrm>
            <a:off x="914400" y="3840480"/>
            <a:ext cx="3200400" cy="365760"/>
          </a:xfrm>
        </p:spPr>
        <p:txBody>
          <a:bodyPr>
            <a:noAutofit/>
          </a:bodyPr>
          <a:lstStyle>
            <a:lvl1pPr marL="0" indent="0">
              <a:lnSpc>
                <a:spcPts val="2400"/>
              </a:lnSpc>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71" name="Text Placeholder 9">
            <a:extLst>
              <a:ext uri="{FF2B5EF4-FFF2-40B4-BE49-F238E27FC236}">
                <a16:creationId xmlns:a16="http://schemas.microsoft.com/office/drawing/2014/main" id="{AA51BCEC-2845-4DF6-8F9A-2B163EC16DD5}"/>
              </a:ext>
            </a:extLst>
          </p:cNvPr>
          <p:cNvSpPr>
            <a:spLocks noGrp="1"/>
          </p:cNvSpPr>
          <p:nvPr>
            <p:ph type="body" sz="quarter" idx="17"/>
          </p:nvPr>
        </p:nvSpPr>
        <p:spPr>
          <a:xfrm>
            <a:off x="914400" y="4251960"/>
            <a:ext cx="3200400" cy="1143000"/>
          </a:xfrm>
        </p:spPr>
        <p:txBody>
          <a:bodyPr>
            <a:normAutofit/>
          </a:bodyPr>
          <a:lstStyle>
            <a:lvl1pPr marL="0" indent="0">
              <a:lnSpc>
                <a:spcPts val="1800"/>
              </a:lnSpc>
              <a:spcBef>
                <a:spcPts val="0"/>
              </a:spcBef>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74" name="Text Placeholder 9">
            <a:extLst>
              <a:ext uri="{FF2B5EF4-FFF2-40B4-BE49-F238E27FC236}">
                <a16:creationId xmlns:a16="http://schemas.microsoft.com/office/drawing/2014/main" id="{5B98F8C8-0931-4E43-ABDE-8A700DD269D7}"/>
              </a:ext>
            </a:extLst>
          </p:cNvPr>
          <p:cNvSpPr>
            <a:spLocks noGrp="1"/>
          </p:cNvSpPr>
          <p:nvPr>
            <p:ph type="body" sz="quarter" idx="20" hasCustomPrompt="1"/>
          </p:nvPr>
        </p:nvSpPr>
        <p:spPr>
          <a:xfrm>
            <a:off x="4535424" y="3840480"/>
            <a:ext cx="3200400" cy="365760"/>
          </a:xfrm>
        </p:spPr>
        <p:txBody>
          <a:bodyPr>
            <a:noAutofit/>
          </a:bodyPr>
          <a:lstStyle>
            <a:lvl1pPr marL="0" indent="0">
              <a:lnSpc>
                <a:spcPts val="2400"/>
              </a:lnSpc>
              <a:buNone/>
              <a:defRPr sz="2000" b="1" cap="all" baseline="0">
                <a:solidFill>
                  <a:schemeClr val="accent3"/>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ADD SUBTITLE</a:t>
            </a:r>
          </a:p>
        </p:txBody>
      </p:sp>
      <p:sp>
        <p:nvSpPr>
          <p:cNvPr id="72" name="Text Placeholder 9">
            <a:extLst>
              <a:ext uri="{FF2B5EF4-FFF2-40B4-BE49-F238E27FC236}">
                <a16:creationId xmlns:a16="http://schemas.microsoft.com/office/drawing/2014/main" id="{126E196B-9448-4FBE-A134-65735F8ED97F}"/>
              </a:ext>
            </a:extLst>
          </p:cNvPr>
          <p:cNvSpPr>
            <a:spLocks noGrp="1"/>
          </p:cNvSpPr>
          <p:nvPr>
            <p:ph type="body" sz="quarter" idx="18"/>
          </p:nvPr>
        </p:nvSpPr>
        <p:spPr>
          <a:xfrm>
            <a:off x="4535424" y="4251960"/>
            <a:ext cx="3200400" cy="1143000"/>
          </a:xfrm>
        </p:spPr>
        <p:txBody>
          <a:bodyPr>
            <a:normAutofit/>
          </a:bodyPr>
          <a:lstStyle>
            <a:lvl1pPr marL="0" indent="0">
              <a:lnSpc>
                <a:spcPts val="1800"/>
              </a:lnSpc>
              <a:spcBef>
                <a:spcPts val="0"/>
              </a:spcBef>
              <a:buNone/>
              <a:defRPr sz="1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65" name="Date Placeholder 3">
            <a:extLst>
              <a:ext uri="{FF2B5EF4-FFF2-40B4-BE49-F238E27FC236}">
                <a16:creationId xmlns:a16="http://schemas.microsoft.com/office/drawing/2014/main" id="{405B8744-A7AF-461F-9103-708D9BFE8947}"/>
              </a:ext>
            </a:extLst>
          </p:cNvPr>
          <p:cNvSpPr>
            <a:spLocks noGrp="1"/>
          </p:cNvSpPr>
          <p:nvPr>
            <p:ph type="dt" sz="half" idx="10"/>
          </p:nvPr>
        </p:nvSpPr>
        <p:spPr>
          <a:xfrm>
            <a:off x="914400" y="6355080"/>
            <a:ext cx="1097280" cy="365125"/>
          </a:xfrm>
        </p:spPr>
        <p:txBody>
          <a:bodyPr/>
          <a:lstStyle>
            <a:lvl1pPr>
              <a:defRPr>
                <a:solidFill>
                  <a:schemeClr val="tx1">
                    <a:lumMod val="75000"/>
                    <a:lumOff val="25000"/>
                  </a:schemeClr>
                </a:solidFill>
              </a:defRPr>
            </a:lvl1pPr>
          </a:lstStyle>
          <a:p>
            <a:r>
              <a:rPr lang="en-US" dirty="0"/>
              <a:t>20XX</a:t>
            </a:r>
          </a:p>
        </p:txBody>
      </p:sp>
      <p:sp>
        <p:nvSpPr>
          <p:cNvPr id="66" name="Footer Placeholder 4">
            <a:extLst>
              <a:ext uri="{FF2B5EF4-FFF2-40B4-BE49-F238E27FC236}">
                <a16:creationId xmlns:a16="http://schemas.microsoft.com/office/drawing/2014/main" id="{C902A11D-5CD4-4561-882F-26EA89ADC0F9}"/>
              </a:ext>
            </a:extLst>
          </p:cNvPr>
          <p:cNvSpPr>
            <a:spLocks noGrp="1"/>
          </p:cNvSpPr>
          <p:nvPr>
            <p:ph type="ftr" sz="quarter" idx="11"/>
          </p:nvPr>
        </p:nvSpPr>
        <p:spPr>
          <a:xfrm>
            <a:off x="5499886" y="6355080"/>
            <a:ext cx="2286000" cy="365125"/>
          </a:xfrm>
        </p:spPr>
        <p:txBody>
          <a:bodyPr/>
          <a:lstStyle>
            <a:lvl1pPr>
              <a:defRPr>
                <a:solidFill>
                  <a:schemeClr val="tx1">
                    <a:lumMod val="75000"/>
                    <a:lumOff val="25000"/>
                  </a:schemeClr>
                </a:solidFill>
              </a:defRPr>
            </a:lvl1pPr>
          </a:lstStyle>
          <a:p>
            <a:r>
              <a:rPr lang="en-US" dirty="0"/>
              <a:t>Pitch deck title</a:t>
            </a:r>
          </a:p>
        </p:txBody>
      </p:sp>
      <p:sp>
        <p:nvSpPr>
          <p:cNvPr id="67" name="Slide Number Placeholder 5">
            <a:extLst>
              <a:ext uri="{FF2B5EF4-FFF2-40B4-BE49-F238E27FC236}">
                <a16:creationId xmlns:a16="http://schemas.microsoft.com/office/drawing/2014/main" id="{F0739A04-E734-4FCE-954E-0C4FB1A4CA7A}"/>
              </a:ext>
            </a:extLst>
          </p:cNvPr>
          <p:cNvSpPr>
            <a:spLocks noGrp="1"/>
          </p:cNvSpPr>
          <p:nvPr>
            <p:ph type="sldNum" sz="quarter" idx="12"/>
          </p:nvPr>
        </p:nvSpPr>
        <p:spPr>
          <a:xfrm>
            <a:off x="11274091" y="635508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3259404552"/>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guide id="4" pos="57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lef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FADCD25-4CC2-4A9A-B033-132F3DA6D2F5}"/>
              </a:ext>
            </a:extLst>
          </p:cNvPr>
          <p:cNvSpPr/>
          <p:nvPr userDrawn="1"/>
        </p:nvSpPr>
        <p:spPr>
          <a:xfrm>
            <a:off x="10162032" y="2014436"/>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23">
            <a:extLst>
              <a:ext uri="{FF2B5EF4-FFF2-40B4-BE49-F238E27FC236}">
                <a16:creationId xmlns:a16="http://schemas.microsoft.com/office/drawing/2014/main" id="{D2F68DA8-1D58-42B0-A2C9-046E92884BC1}"/>
              </a:ext>
            </a:extLst>
          </p:cNvPr>
          <p:cNvSpPr/>
          <p:nvPr userDrawn="1"/>
        </p:nvSpPr>
        <p:spPr>
          <a:xfrm rot="5400000">
            <a:off x="10160492" y="2024569"/>
            <a:ext cx="2029968" cy="2029968"/>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DB232A4-4F4E-48E9-9E61-BE51F716635C}"/>
              </a:ext>
            </a:extLst>
          </p:cNvPr>
          <p:cNvSpPr/>
          <p:nvPr userDrawn="1"/>
        </p:nvSpPr>
        <p:spPr>
          <a:xfrm>
            <a:off x="10162032" y="0"/>
            <a:ext cx="2029968" cy="202996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4CB66576-218C-4236-B125-DD7B03A784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10162032" y="0"/>
            <a:ext cx="2029968" cy="2029968"/>
          </a:xfrm>
          <a:prstGeom prst="rect">
            <a:avLst/>
          </a:prstGeom>
        </p:spPr>
      </p:pic>
      <p:sp>
        <p:nvSpPr>
          <p:cNvPr id="7" name="Rectangle 6">
            <a:extLst>
              <a:ext uri="{FF2B5EF4-FFF2-40B4-BE49-F238E27FC236}">
                <a16:creationId xmlns:a16="http://schemas.microsoft.com/office/drawing/2014/main" id="{E557D1F3-8C55-47FE-B39A-86D30F8FFEA1}"/>
              </a:ext>
            </a:extLst>
          </p:cNvPr>
          <p:cNvSpPr/>
          <p:nvPr userDrawn="1"/>
        </p:nvSpPr>
        <p:spPr>
          <a:xfrm>
            <a:off x="8139364" y="-7084"/>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914400" y="896112"/>
            <a:ext cx="6800850" cy="1325880"/>
          </a:xfrm>
        </p:spPr>
        <p:txBody>
          <a:bodyPr anchor="t" anchorCtr="0"/>
          <a:lstStyle>
            <a:lvl1pPr>
              <a:defRPr cap="all" baseline="0">
                <a:solidFill>
                  <a:schemeClr val="tx2"/>
                </a:solidFill>
              </a:defRPr>
            </a:lvl1pPr>
          </a:lstStyle>
          <a:p>
            <a:r>
              <a:rPr lang="en-US" dirty="0"/>
              <a:t>CLICK TO ADD TITLE</a:t>
            </a:r>
          </a:p>
        </p:txBody>
      </p:sp>
      <p:sp>
        <p:nvSpPr>
          <p:cNvPr id="10" name="Text Placeholder 9">
            <a:extLst>
              <a:ext uri="{FF2B5EF4-FFF2-40B4-BE49-F238E27FC236}">
                <a16:creationId xmlns:a16="http://schemas.microsoft.com/office/drawing/2014/main" id="{58CA33B9-D0BA-4ED1-B10C-9961E1B54FF5}"/>
              </a:ext>
            </a:extLst>
          </p:cNvPr>
          <p:cNvSpPr>
            <a:spLocks noGrp="1"/>
          </p:cNvSpPr>
          <p:nvPr>
            <p:ph type="body" sz="quarter" idx="13"/>
          </p:nvPr>
        </p:nvSpPr>
        <p:spPr>
          <a:xfrm>
            <a:off x="914400" y="2206377"/>
            <a:ext cx="6800850" cy="3840480"/>
          </a:xfrm>
        </p:spPr>
        <p:txBody>
          <a:bodyPr>
            <a:normAutofit/>
          </a:bodyPr>
          <a:lstStyle>
            <a:lvl1pPr marL="0" indent="0">
              <a:lnSpc>
                <a:spcPts val="2400"/>
              </a:lnSpc>
              <a:buNone/>
              <a:defRPr sz="1800">
                <a:solidFill>
                  <a:schemeClr val="tx2"/>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a:t>Click to edit Master text styles</a:t>
            </a:r>
          </a:p>
        </p:txBody>
      </p:sp>
      <p:sp>
        <p:nvSpPr>
          <p:cNvPr id="32" name="Rectangle 31">
            <a:extLst>
              <a:ext uri="{FF2B5EF4-FFF2-40B4-BE49-F238E27FC236}">
                <a16:creationId xmlns:a16="http://schemas.microsoft.com/office/drawing/2014/main" id="{F4EB6F2E-2621-4EB5-A04D-906FD08CED87}"/>
              </a:ext>
            </a:extLst>
          </p:cNvPr>
          <p:cNvSpPr/>
          <p:nvPr userDrawn="1"/>
        </p:nvSpPr>
        <p:spPr>
          <a:xfrm flipH="1">
            <a:off x="8127476" y="4807776"/>
            <a:ext cx="2032942"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9CC28908-2548-441C-BE9D-8728E1FC84C0}"/>
              </a:ext>
            </a:extLst>
          </p:cNvPr>
          <p:cNvSpPr/>
          <p:nvPr userDrawn="1"/>
        </p:nvSpPr>
        <p:spPr>
          <a:xfrm>
            <a:off x="10160492" y="4041539"/>
            <a:ext cx="2029968"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descr="A black and white striped pattern&#10;&#10;Description automatically generated with low confidence">
            <a:extLst>
              <a:ext uri="{FF2B5EF4-FFF2-40B4-BE49-F238E27FC236}">
                <a16:creationId xmlns:a16="http://schemas.microsoft.com/office/drawing/2014/main" id="{731DC170-FB16-45F8-B62C-DCAB2B9AC31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177272" y="5079562"/>
            <a:ext cx="2019299" cy="999451"/>
          </a:xfrm>
          <a:prstGeom prst="rect">
            <a:avLst/>
          </a:prstGeom>
        </p:spPr>
      </p:pic>
      <p:pic>
        <p:nvPicPr>
          <p:cNvPr id="36" name="Graphic 35">
            <a:extLst>
              <a:ext uri="{FF2B5EF4-FFF2-40B4-BE49-F238E27FC236}">
                <a16:creationId xmlns:a16="http://schemas.microsoft.com/office/drawing/2014/main" id="{6529D2A7-ABB3-4E2D-88CA-F813997011F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8139640" y="-9144"/>
            <a:ext cx="2029968" cy="2029968"/>
          </a:xfrm>
          <a:prstGeom prst="rect">
            <a:avLst/>
          </a:prstGeom>
        </p:spPr>
      </p:pic>
      <p:sp>
        <p:nvSpPr>
          <p:cNvPr id="37" name="Rectangle 36">
            <a:extLst>
              <a:ext uri="{FF2B5EF4-FFF2-40B4-BE49-F238E27FC236}">
                <a16:creationId xmlns:a16="http://schemas.microsoft.com/office/drawing/2014/main" id="{CDB6750E-735F-4906-8BCA-E0BD4F029617}"/>
              </a:ext>
            </a:extLst>
          </p:cNvPr>
          <p:cNvSpPr/>
          <p:nvPr userDrawn="1"/>
        </p:nvSpPr>
        <p:spPr>
          <a:xfrm>
            <a:off x="10158984" y="6016751"/>
            <a:ext cx="2029968" cy="8412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8" name="Graphic 37">
            <a:extLst>
              <a:ext uri="{FF2B5EF4-FFF2-40B4-BE49-F238E27FC236}">
                <a16:creationId xmlns:a16="http://schemas.microsoft.com/office/drawing/2014/main" id="{051ECE99-ACA6-46AF-98D5-81FBD3F834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31156" y="4828032"/>
            <a:ext cx="2029968" cy="2029968"/>
          </a:xfrm>
          <a:prstGeom prst="rect">
            <a:avLst/>
          </a:prstGeom>
        </p:spPr>
      </p:pic>
      <p:grpSp>
        <p:nvGrpSpPr>
          <p:cNvPr id="40" name="Group 39">
            <a:extLst>
              <a:ext uri="{FF2B5EF4-FFF2-40B4-BE49-F238E27FC236}">
                <a16:creationId xmlns:a16="http://schemas.microsoft.com/office/drawing/2014/main" id="{3A847BA4-24DF-47BE-BE28-02415C2A2D3C}"/>
              </a:ext>
            </a:extLst>
          </p:cNvPr>
          <p:cNvGrpSpPr/>
          <p:nvPr userDrawn="1"/>
        </p:nvGrpSpPr>
        <p:grpSpPr>
          <a:xfrm>
            <a:off x="8227718" y="2092719"/>
            <a:ext cx="1920240" cy="1920240"/>
            <a:chOff x="5361924" y="7472790"/>
            <a:chExt cx="1828800" cy="1828800"/>
          </a:xfrm>
        </p:grpSpPr>
        <p:grpSp>
          <p:nvGrpSpPr>
            <p:cNvPr id="41" name="Group 40">
              <a:extLst>
                <a:ext uri="{FF2B5EF4-FFF2-40B4-BE49-F238E27FC236}">
                  <a16:creationId xmlns:a16="http://schemas.microsoft.com/office/drawing/2014/main" id="{882CC485-8A14-4767-80E8-8FB0A9991D20}"/>
                </a:ext>
              </a:extLst>
            </p:cNvPr>
            <p:cNvGrpSpPr/>
            <p:nvPr userDrawn="1"/>
          </p:nvGrpSpPr>
          <p:grpSpPr>
            <a:xfrm>
              <a:off x="5361924" y="7472790"/>
              <a:ext cx="1828800" cy="1828800"/>
              <a:chOff x="5361924" y="7472790"/>
              <a:chExt cx="1828800" cy="1828800"/>
            </a:xfrm>
          </p:grpSpPr>
          <p:grpSp>
            <p:nvGrpSpPr>
              <p:cNvPr id="43" name="Group 42">
                <a:extLst>
                  <a:ext uri="{FF2B5EF4-FFF2-40B4-BE49-F238E27FC236}">
                    <a16:creationId xmlns:a16="http://schemas.microsoft.com/office/drawing/2014/main" id="{E119FAB2-4AF3-4EC9-98C6-E69760D02810}"/>
                  </a:ext>
                </a:extLst>
              </p:cNvPr>
              <p:cNvGrpSpPr/>
              <p:nvPr userDrawn="1"/>
            </p:nvGrpSpPr>
            <p:grpSpPr>
              <a:xfrm>
                <a:off x="5361924" y="7472790"/>
                <a:ext cx="1828800" cy="1828800"/>
                <a:chOff x="5388428" y="7173291"/>
                <a:chExt cx="1828800" cy="1828800"/>
              </a:xfrm>
            </p:grpSpPr>
            <p:grpSp>
              <p:nvGrpSpPr>
                <p:cNvPr id="49" name="Group 48">
                  <a:extLst>
                    <a:ext uri="{FF2B5EF4-FFF2-40B4-BE49-F238E27FC236}">
                      <a16:creationId xmlns:a16="http://schemas.microsoft.com/office/drawing/2014/main" id="{E2A21525-E952-4F39-A9B2-2CA7C5B14B85}"/>
                    </a:ext>
                  </a:extLst>
                </p:cNvPr>
                <p:cNvGrpSpPr/>
                <p:nvPr userDrawn="1"/>
              </p:nvGrpSpPr>
              <p:grpSpPr>
                <a:xfrm>
                  <a:off x="5388428" y="7173291"/>
                  <a:ext cx="1828800" cy="1828800"/>
                  <a:chOff x="5388428" y="7173291"/>
                  <a:chExt cx="1828800" cy="1828800"/>
                </a:xfrm>
              </p:grpSpPr>
              <p:grpSp>
                <p:nvGrpSpPr>
                  <p:cNvPr id="51" name="Group 50">
                    <a:extLst>
                      <a:ext uri="{FF2B5EF4-FFF2-40B4-BE49-F238E27FC236}">
                        <a16:creationId xmlns:a16="http://schemas.microsoft.com/office/drawing/2014/main" id="{53BFFD34-0142-4185-8790-1D792CB2F5DD}"/>
                      </a:ext>
                    </a:extLst>
                  </p:cNvPr>
                  <p:cNvGrpSpPr/>
                  <p:nvPr userDrawn="1"/>
                </p:nvGrpSpPr>
                <p:grpSpPr>
                  <a:xfrm>
                    <a:off x="5388428" y="7173291"/>
                    <a:ext cx="1828800" cy="1828800"/>
                    <a:chOff x="5579044" y="7049770"/>
                    <a:chExt cx="1828800" cy="1828800"/>
                  </a:xfrm>
                </p:grpSpPr>
                <p:grpSp>
                  <p:nvGrpSpPr>
                    <p:cNvPr id="53" name="Group 52">
                      <a:extLst>
                        <a:ext uri="{FF2B5EF4-FFF2-40B4-BE49-F238E27FC236}">
                          <a16:creationId xmlns:a16="http://schemas.microsoft.com/office/drawing/2014/main" id="{00D3FC75-8C07-4B5B-A025-3CCC5DC458DA}"/>
                        </a:ext>
                      </a:extLst>
                    </p:cNvPr>
                    <p:cNvGrpSpPr/>
                    <p:nvPr userDrawn="1"/>
                  </p:nvGrpSpPr>
                  <p:grpSpPr>
                    <a:xfrm>
                      <a:off x="5579044" y="7049770"/>
                      <a:ext cx="1828800" cy="1828800"/>
                      <a:chOff x="5579044" y="7049770"/>
                      <a:chExt cx="1828800" cy="1828800"/>
                    </a:xfrm>
                  </p:grpSpPr>
                  <p:grpSp>
                    <p:nvGrpSpPr>
                      <p:cNvPr id="55" name="Group 54">
                        <a:extLst>
                          <a:ext uri="{FF2B5EF4-FFF2-40B4-BE49-F238E27FC236}">
                            <a16:creationId xmlns:a16="http://schemas.microsoft.com/office/drawing/2014/main" id="{393D2F91-0E6A-4541-843C-1FC0CC2A024A}"/>
                          </a:ext>
                        </a:extLst>
                      </p:cNvPr>
                      <p:cNvGrpSpPr/>
                      <p:nvPr userDrawn="1"/>
                    </p:nvGrpSpPr>
                    <p:grpSpPr>
                      <a:xfrm>
                        <a:off x="5579044" y="7049770"/>
                        <a:ext cx="1828800" cy="1828800"/>
                        <a:chOff x="5579044" y="7049770"/>
                        <a:chExt cx="1828800" cy="1828800"/>
                      </a:xfrm>
                    </p:grpSpPr>
                    <p:grpSp>
                      <p:nvGrpSpPr>
                        <p:cNvPr id="57" name="Group 56">
                          <a:extLst>
                            <a:ext uri="{FF2B5EF4-FFF2-40B4-BE49-F238E27FC236}">
                              <a16:creationId xmlns:a16="http://schemas.microsoft.com/office/drawing/2014/main" id="{7C9F80E2-6A88-44DC-B048-7178CAA61DAF}"/>
                            </a:ext>
                          </a:extLst>
                        </p:cNvPr>
                        <p:cNvGrpSpPr/>
                        <p:nvPr userDrawn="1"/>
                      </p:nvGrpSpPr>
                      <p:grpSpPr>
                        <a:xfrm>
                          <a:off x="5579044" y="7049770"/>
                          <a:ext cx="1828800" cy="1828800"/>
                          <a:chOff x="5579044" y="7049770"/>
                          <a:chExt cx="1828800" cy="1828800"/>
                        </a:xfrm>
                      </p:grpSpPr>
                      <p:sp>
                        <p:nvSpPr>
                          <p:cNvPr id="59" name="Oval 58">
                            <a:extLst>
                              <a:ext uri="{FF2B5EF4-FFF2-40B4-BE49-F238E27FC236}">
                                <a16:creationId xmlns:a16="http://schemas.microsoft.com/office/drawing/2014/main" id="{1D9D5420-70BE-477D-A17F-A86F19AD3FAC}"/>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0" name="Oval 59">
                            <a:extLst>
                              <a:ext uri="{FF2B5EF4-FFF2-40B4-BE49-F238E27FC236}">
                                <a16:creationId xmlns:a16="http://schemas.microsoft.com/office/drawing/2014/main" id="{0BBACECF-9AE7-40B5-90D0-AE2CF1FBE0BD}"/>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8" name="Oval 57">
                          <a:extLst>
                            <a:ext uri="{FF2B5EF4-FFF2-40B4-BE49-F238E27FC236}">
                              <a16:creationId xmlns:a16="http://schemas.microsoft.com/office/drawing/2014/main" id="{1A76BEA0-888E-41CD-9B30-B128A39F781E}"/>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6" name="Oval 55">
                        <a:extLst>
                          <a:ext uri="{FF2B5EF4-FFF2-40B4-BE49-F238E27FC236}">
                            <a16:creationId xmlns:a16="http://schemas.microsoft.com/office/drawing/2014/main" id="{2EA36045-2F1D-402B-A951-B9957D5C145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4" name="Oval 53">
                      <a:extLst>
                        <a:ext uri="{FF2B5EF4-FFF2-40B4-BE49-F238E27FC236}">
                          <a16:creationId xmlns:a16="http://schemas.microsoft.com/office/drawing/2014/main" id="{AAF58CB3-363E-4156-8148-52E0B9CB634A}"/>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2" name="Oval 51">
                    <a:extLst>
                      <a:ext uri="{FF2B5EF4-FFF2-40B4-BE49-F238E27FC236}">
                        <a16:creationId xmlns:a16="http://schemas.microsoft.com/office/drawing/2014/main" id="{BDC4E05B-A602-483A-B19B-B907358D4629}"/>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0" name="Oval 49">
                  <a:extLst>
                    <a:ext uri="{FF2B5EF4-FFF2-40B4-BE49-F238E27FC236}">
                      <a16:creationId xmlns:a16="http://schemas.microsoft.com/office/drawing/2014/main" id="{55AC54D8-2C27-49A7-B1CE-C865E629499E}"/>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4" name="Oval 43">
                <a:extLst>
                  <a:ext uri="{FF2B5EF4-FFF2-40B4-BE49-F238E27FC236}">
                    <a16:creationId xmlns:a16="http://schemas.microsoft.com/office/drawing/2014/main" id="{C9753262-9BA1-4716-B4B5-AAFE232A72A2}"/>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5" name="Oval 44">
                <a:extLst>
                  <a:ext uri="{FF2B5EF4-FFF2-40B4-BE49-F238E27FC236}">
                    <a16:creationId xmlns:a16="http://schemas.microsoft.com/office/drawing/2014/main" id="{5B2AD932-98DF-4DA1-B19E-E38A4DD270F0}"/>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6" name="Oval 45">
                <a:extLst>
                  <a:ext uri="{FF2B5EF4-FFF2-40B4-BE49-F238E27FC236}">
                    <a16:creationId xmlns:a16="http://schemas.microsoft.com/office/drawing/2014/main" id="{DE13C879-BB42-4F2C-9413-A1322DE58809}"/>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7" name="Oval 46">
                <a:extLst>
                  <a:ext uri="{FF2B5EF4-FFF2-40B4-BE49-F238E27FC236}">
                    <a16:creationId xmlns:a16="http://schemas.microsoft.com/office/drawing/2014/main" id="{28B4D2F2-9DD5-4B23-A2F2-7DBEE9E61F6C}"/>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8" name="Oval 47">
                <a:extLst>
                  <a:ext uri="{FF2B5EF4-FFF2-40B4-BE49-F238E27FC236}">
                    <a16:creationId xmlns:a16="http://schemas.microsoft.com/office/drawing/2014/main" id="{C1A2F663-A8A7-4337-9C39-489B4C457111}"/>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2" name="Oval 41">
              <a:extLst>
                <a:ext uri="{FF2B5EF4-FFF2-40B4-BE49-F238E27FC236}">
                  <a16:creationId xmlns:a16="http://schemas.microsoft.com/office/drawing/2014/main" id="{1609761D-150A-4DE0-9604-CC3953C108D0}"/>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61" name="Rectangle 60">
            <a:extLst>
              <a:ext uri="{FF2B5EF4-FFF2-40B4-BE49-F238E27FC236}">
                <a16:creationId xmlns:a16="http://schemas.microsoft.com/office/drawing/2014/main" id="{D1189D1C-85ED-4EF1-A384-7C4590ED50FD}"/>
              </a:ext>
            </a:extLst>
          </p:cNvPr>
          <p:cNvSpPr/>
          <p:nvPr userDrawn="1"/>
        </p:nvSpPr>
        <p:spPr>
          <a:xfrm>
            <a:off x="8138160" y="4045868"/>
            <a:ext cx="2029968" cy="8229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445306C5-E470-4A93-9C9F-5D066F760D16}"/>
              </a:ext>
            </a:extLst>
          </p:cNvPr>
          <p:cNvSpPr/>
          <p:nvPr userDrawn="1"/>
        </p:nvSpPr>
        <p:spPr>
          <a:xfrm>
            <a:off x="8138160" y="2029968"/>
            <a:ext cx="1014984" cy="201168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63" name="Straight Connector 62">
            <a:extLst>
              <a:ext uri="{FF2B5EF4-FFF2-40B4-BE49-F238E27FC236}">
                <a16:creationId xmlns:a16="http://schemas.microsoft.com/office/drawing/2014/main" id="{B31C374B-40F2-4B1E-A9D8-6E5C932FF170}"/>
              </a:ext>
            </a:extLst>
          </p:cNvPr>
          <p:cNvCxnSpPr>
            <a:cxnSpLocks/>
          </p:cNvCxnSpPr>
          <p:nvPr userDrawn="1"/>
        </p:nvCxnSpPr>
        <p:spPr>
          <a:xfrm flipV="1">
            <a:off x="8138160" y="2012062"/>
            <a:ext cx="3044952" cy="7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1C668341-39BE-4448-B29D-2594AE6D75C2}"/>
              </a:ext>
            </a:extLst>
          </p:cNvPr>
          <p:cNvSpPr/>
          <p:nvPr userDrawn="1"/>
        </p:nvSpPr>
        <p:spPr>
          <a:xfrm>
            <a:off x="11055096" y="1874902"/>
            <a:ext cx="274320"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Date Placeholder 3">
            <a:extLst>
              <a:ext uri="{FF2B5EF4-FFF2-40B4-BE49-F238E27FC236}">
                <a16:creationId xmlns:a16="http://schemas.microsoft.com/office/drawing/2014/main" id="{56895315-7883-40AA-AB6E-E7F8B77E5BAC}"/>
              </a:ext>
            </a:extLst>
          </p:cNvPr>
          <p:cNvSpPr>
            <a:spLocks noGrp="1"/>
          </p:cNvSpPr>
          <p:nvPr>
            <p:ph type="dt" sz="half" idx="10"/>
          </p:nvPr>
        </p:nvSpPr>
        <p:spPr>
          <a:xfrm>
            <a:off x="914400" y="6355080"/>
            <a:ext cx="1097280" cy="365125"/>
          </a:xfrm>
        </p:spPr>
        <p:txBody>
          <a:bodyPr/>
          <a:lstStyle>
            <a:lvl1pPr>
              <a:defRPr>
                <a:solidFill>
                  <a:schemeClr val="bg1"/>
                </a:solidFill>
              </a:defRPr>
            </a:lvl1pPr>
          </a:lstStyle>
          <a:p>
            <a:r>
              <a:rPr lang="en-US" dirty="0"/>
              <a:t>20XX</a:t>
            </a:r>
          </a:p>
        </p:txBody>
      </p:sp>
      <p:sp>
        <p:nvSpPr>
          <p:cNvPr id="68" name="Footer Placeholder 4">
            <a:extLst>
              <a:ext uri="{FF2B5EF4-FFF2-40B4-BE49-F238E27FC236}">
                <a16:creationId xmlns:a16="http://schemas.microsoft.com/office/drawing/2014/main" id="{0000A4E2-8200-4049-B783-2C99FBDBAEBD}"/>
              </a:ext>
            </a:extLst>
          </p:cNvPr>
          <p:cNvSpPr>
            <a:spLocks noGrp="1"/>
          </p:cNvSpPr>
          <p:nvPr>
            <p:ph type="ftr" sz="quarter" idx="11"/>
          </p:nvPr>
        </p:nvSpPr>
        <p:spPr>
          <a:xfrm>
            <a:off x="5499886" y="6355080"/>
            <a:ext cx="2286000" cy="365125"/>
          </a:xfrm>
        </p:spPr>
        <p:txBody>
          <a:bodyPr/>
          <a:lstStyle>
            <a:lvl1pPr>
              <a:defRPr>
                <a:solidFill>
                  <a:schemeClr val="bg1"/>
                </a:solidFill>
              </a:defRPr>
            </a:lvl1pPr>
          </a:lstStyle>
          <a:p>
            <a:r>
              <a:rPr lang="en-US" dirty="0"/>
              <a:t>Pitch deck title</a:t>
            </a:r>
          </a:p>
        </p:txBody>
      </p:sp>
      <p:sp>
        <p:nvSpPr>
          <p:cNvPr id="69" name="Slide Number Placeholder 5">
            <a:extLst>
              <a:ext uri="{FF2B5EF4-FFF2-40B4-BE49-F238E27FC236}">
                <a16:creationId xmlns:a16="http://schemas.microsoft.com/office/drawing/2014/main" id="{179E1CD1-EB8F-4E56-ADD5-06293A7A2EE8}"/>
              </a:ext>
            </a:extLst>
          </p:cNvPr>
          <p:cNvSpPr>
            <a:spLocks noGrp="1"/>
          </p:cNvSpPr>
          <p:nvPr>
            <p:ph type="sldNum" sz="quarter" idx="12"/>
          </p:nvPr>
        </p:nvSpPr>
        <p:spPr>
          <a:xfrm>
            <a:off x="11274091" y="635508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780696027"/>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guide id="4" pos="57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3"/>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D629CA98-D89C-4A69-9A55-8D6C17DCDDF0}"/>
              </a:ext>
            </a:extLst>
          </p:cNvPr>
          <p:cNvSpPr/>
          <p:nvPr userDrawn="1"/>
        </p:nvSpPr>
        <p:spPr>
          <a:xfrm>
            <a:off x="2029040" y="4775407"/>
            <a:ext cx="2029968" cy="20775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6605937" y="1098339"/>
            <a:ext cx="5099392" cy="2264112"/>
          </a:xfrm>
        </p:spPr>
        <p:txBody>
          <a:bodyPr anchor="b"/>
          <a:lstStyle>
            <a:lvl1pPr algn="ctr">
              <a:defRPr sz="6000" cap="all" baseline="0">
                <a:solidFill>
                  <a:schemeClr val="tx2"/>
                </a:solidFill>
              </a:defRPr>
            </a:lvl1pPr>
          </a:lstStyle>
          <a:p>
            <a:r>
              <a:rPr lang="en-US" dirty="0"/>
              <a:t>Click to ADD TITLE</a:t>
            </a:r>
          </a:p>
        </p:txBody>
      </p:sp>
      <p:sp>
        <p:nvSpPr>
          <p:cNvPr id="168" name="Rectangle 9">
            <a:extLst>
              <a:ext uri="{FF2B5EF4-FFF2-40B4-BE49-F238E27FC236}">
                <a16:creationId xmlns:a16="http://schemas.microsoft.com/office/drawing/2014/main" id="{D0B57759-E007-4FD0-9C6B-356DC53050C4}"/>
              </a:ext>
            </a:extLst>
          </p:cNvPr>
          <p:cNvSpPr/>
          <p:nvPr userDrawn="1"/>
        </p:nvSpPr>
        <p:spPr>
          <a:xfrm>
            <a:off x="0" y="4056331"/>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1DA30E2-82DB-4AA1-B134-9482F5CD7689}"/>
              </a:ext>
            </a:extLst>
          </p:cNvPr>
          <p:cNvSpPr/>
          <p:nvPr userDrawn="1"/>
        </p:nvSpPr>
        <p:spPr>
          <a:xfrm>
            <a:off x="0" y="0"/>
            <a:ext cx="2029968"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Graphic 19">
            <a:extLst>
              <a:ext uri="{FF2B5EF4-FFF2-40B4-BE49-F238E27FC236}">
                <a16:creationId xmlns:a16="http://schemas.microsoft.com/office/drawing/2014/main" id="{7FF8CD3D-0C64-4277-97B2-200B96EE22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0" y="4069288"/>
            <a:ext cx="2029968" cy="2029968"/>
          </a:xfrm>
          <a:prstGeom prst="rect">
            <a:avLst/>
          </a:prstGeom>
        </p:spPr>
      </p:pic>
      <p:pic>
        <p:nvPicPr>
          <p:cNvPr id="28" name="Graphic 27">
            <a:extLst>
              <a:ext uri="{FF2B5EF4-FFF2-40B4-BE49-F238E27FC236}">
                <a16:creationId xmlns:a16="http://schemas.microsoft.com/office/drawing/2014/main" id="{12C5F573-21FC-4A6F-B46F-5583E20C994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2027141" y="-4303"/>
            <a:ext cx="2029968" cy="2029968"/>
          </a:xfrm>
          <a:prstGeom prst="rect">
            <a:avLst/>
          </a:prstGeom>
        </p:spPr>
      </p:pic>
      <p:pic>
        <p:nvPicPr>
          <p:cNvPr id="31" name="Graphic 30">
            <a:extLst>
              <a:ext uri="{FF2B5EF4-FFF2-40B4-BE49-F238E27FC236}">
                <a16:creationId xmlns:a16="http://schemas.microsoft.com/office/drawing/2014/main" id="{C9BCCD2C-CC79-48FF-A486-98ECEAC4798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0" y="0"/>
            <a:ext cx="2029968" cy="2029968"/>
          </a:xfrm>
          <a:prstGeom prst="rect">
            <a:avLst/>
          </a:prstGeom>
        </p:spPr>
      </p:pic>
      <p:sp>
        <p:nvSpPr>
          <p:cNvPr id="36" name="Rectangle 35">
            <a:extLst>
              <a:ext uri="{FF2B5EF4-FFF2-40B4-BE49-F238E27FC236}">
                <a16:creationId xmlns:a16="http://schemas.microsoft.com/office/drawing/2014/main" id="{03CEE5D2-51CF-4C1A-9AF9-A5B47F445229}"/>
              </a:ext>
            </a:extLst>
          </p:cNvPr>
          <p:cNvSpPr/>
          <p:nvPr userDrawn="1"/>
        </p:nvSpPr>
        <p:spPr>
          <a:xfrm>
            <a:off x="0" y="6098433"/>
            <a:ext cx="2029968" cy="7595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AD276EF4-F1D1-402C-B97B-0FC1233B73CD}"/>
              </a:ext>
            </a:extLst>
          </p:cNvPr>
          <p:cNvSpPr/>
          <p:nvPr userDrawn="1"/>
        </p:nvSpPr>
        <p:spPr>
          <a:xfrm flipH="1">
            <a:off x="0" y="2027186"/>
            <a:ext cx="2032942" cy="20299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8" name="Group 137">
            <a:extLst>
              <a:ext uri="{FF2B5EF4-FFF2-40B4-BE49-F238E27FC236}">
                <a16:creationId xmlns:a16="http://schemas.microsoft.com/office/drawing/2014/main" id="{3D46E3B0-0F8F-4E75-AD2A-BF3A1C38F037}"/>
              </a:ext>
            </a:extLst>
          </p:cNvPr>
          <p:cNvGrpSpPr/>
          <p:nvPr userDrawn="1"/>
        </p:nvGrpSpPr>
        <p:grpSpPr>
          <a:xfrm>
            <a:off x="23853" y="2069719"/>
            <a:ext cx="1965960" cy="1965960"/>
            <a:chOff x="5361924" y="7472790"/>
            <a:chExt cx="1828800" cy="1828800"/>
          </a:xfrm>
        </p:grpSpPr>
        <p:grpSp>
          <p:nvGrpSpPr>
            <p:cNvPr id="139" name="Group 138">
              <a:extLst>
                <a:ext uri="{FF2B5EF4-FFF2-40B4-BE49-F238E27FC236}">
                  <a16:creationId xmlns:a16="http://schemas.microsoft.com/office/drawing/2014/main" id="{B53A840E-AAAC-4D05-88B2-8B4C8FD1EB81}"/>
                </a:ext>
              </a:extLst>
            </p:cNvPr>
            <p:cNvGrpSpPr/>
            <p:nvPr userDrawn="1"/>
          </p:nvGrpSpPr>
          <p:grpSpPr>
            <a:xfrm>
              <a:off x="5361924" y="7472790"/>
              <a:ext cx="1828800" cy="1828800"/>
              <a:chOff x="5361924" y="7472790"/>
              <a:chExt cx="1828800" cy="1828800"/>
            </a:xfrm>
          </p:grpSpPr>
          <p:grpSp>
            <p:nvGrpSpPr>
              <p:cNvPr id="141" name="Group 140">
                <a:extLst>
                  <a:ext uri="{FF2B5EF4-FFF2-40B4-BE49-F238E27FC236}">
                    <a16:creationId xmlns:a16="http://schemas.microsoft.com/office/drawing/2014/main" id="{EC1BCB15-E86F-40CB-912C-0693B61651B5}"/>
                  </a:ext>
                </a:extLst>
              </p:cNvPr>
              <p:cNvGrpSpPr/>
              <p:nvPr userDrawn="1"/>
            </p:nvGrpSpPr>
            <p:grpSpPr>
              <a:xfrm>
                <a:off x="5361924" y="7472790"/>
                <a:ext cx="1828800" cy="1828800"/>
                <a:chOff x="5388428" y="7173291"/>
                <a:chExt cx="1828800" cy="1828800"/>
              </a:xfrm>
            </p:grpSpPr>
            <p:grpSp>
              <p:nvGrpSpPr>
                <p:cNvPr id="147" name="Group 146">
                  <a:extLst>
                    <a:ext uri="{FF2B5EF4-FFF2-40B4-BE49-F238E27FC236}">
                      <a16:creationId xmlns:a16="http://schemas.microsoft.com/office/drawing/2014/main" id="{5B5D7ECD-062C-480C-A3E0-D2E37B0077AB}"/>
                    </a:ext>
                  </a:extLst>
                </p:cNvPr>
                <p:cNvGrpSpPr/>
                <p:nvPr userDrawn="1"/>
              </p:nvGrpSpPr>
              <p:grpSpPr>
                <a:xfrm>
                  <a:off x="5388428" y="7173291"/>
                  <a:ext cx="1828800" cy="1828800"/>
                  <a:chOff x="5388428" y="7173291"/>
                  <a:chExt cx="1828800" cy="1828800"/>
                </a:xfrm>
              </p:grpSpPr>
              <p:grpSp>
                <p:nvGrpSpPr>
                  <p:cNvPr id="149" name="Group 148">
                    <a:extLst>
                      <a:ext uri="{FF2B5EF4-FFF2-40B4-BE49-F238E27FC236}">
                        <a16:creationId xmlns:a16="http://schemas.microsoft.com/office/drawing/2014/main" id="{CCCE649A-9FBD-4E7D-921B-CA0C2263A341}"/>
                      </a:ext>
                    </a:extLst>
                  </p:cNvPr>
                  <p:cNvGrpSpPr/>
                  <p:nvPr userDrawn="1"/>
                </p:nvGrpSpPr>
                <p:grpSpPr>
                  <a:xfrm>
                    <a:off x="5388428" y="7173291"/>
                    <a:ext cx="1828800" cy="1828800"/>
                    <a:chOff x="5579044" y="7049770"/>
                    <a:chExt cx="1828800" cy="1828800"/>
                  </a:xfrm>
                </p:grpSpPr>
                <p:grpSp>
                  <p:nvGrpSpPr>
                    <p:cNvPr id="151" name="Group 150">
                      <a:extLst>
                        <a:ext uri="{FF2B5EF4-FFF2-40B4-BE49-F238E27FC236}">
                          <a16:creationId xmlns:a16="http://schemas.microsoft.com/office/drawing/2014/main" id="{992A05A5-83FF-4AE4-B0EF-FE1964334873}"/>
                        </a:ext>
                      </a:extLst>
                    </p:cNvPr>
                    <p:cNvGrpSpPr/>
                    <p:nvPr userDrawn="1"/>
                  </p:nvGrpSpPr>
                  <p:grpSpPr>
                    <a:xfrm>
                      <a:off x="5579044" y="7049770"/>
                      <a:ext cx="1828800" cy="1828800"/>
                      <a:chOff x="5579044" y="7049770"/>
                      <a:chExt cx="1828800" cy="1828800"/>
                    </a:xfrm>
                  </p:grpSpPr>
                  <p:grpSp>
                    <p:nvGrpSpPr>
                      <p:cNvPr id="153" name="Group 152">
                        <a:extLst>
                          <a:ext uri="{FF2B5EF4-FFF2-40B4-BE49-F238E27FC236}">
                            <a16:creationId xmlns:a16="http://schemas.microsoft.com/office/drawing/2014/main" id="{D56D5269-FA99-4E96-A20D-0DE0E3856751}"/>
                          </a:ext>
                        </a:extLst>
                      </p:cNvPr>
                      <p:cNvGrpSpPr/>
                      <p:nvPr userDrawn="1"/>
                    </p:nvGrpSpPr>
                    <p:grpSpPr>
                      <a:xfrm>
                        <a:off x="5579044" y="7049770"/>
                        <a:ext cx="1828800" cy="1828800"/>
                        <a:chOff x="5579044" y="7049770"/>
                        <a:chExt cx="1828800" cy="1828800"/>
                      </a:xfrm>
                    </p:grpSpPr>
                    <p:grpSp>
                      <p:nvGrpSpPr>
                        <p:cNvPr id="155" name="Group 154">
                          <a:extLst>
                            <a:ext uri="{FF2B5EF4-FFF2-40B4-BE49-F238E27FC236}">
                              <a16:creationId xmlns:a16="http://schemas.microsoft.com/office/drawing/2014/main" id="{87498AF2-DD8D-4309-8328-2E756E3C44E8}"/>
                            </a:ext>
                          </a:extLst>
                        </p:cNvPr>
                        <p:cNvGrpSpPr/>
                        <p:nvPr userDrawn="1"/>
                      </p:nvGrpSpPr>
                      <p:grpSpPr>
                        <a:xfrm>
                          <a:off x="5579044" y="7049770"/>
                          <a:ext cx="1828800" cy="1828800"/>
                          <a:chOff x="5579044" y="7049770"/>
                          <a:chExt cx="1828800" cy="1828800"/>
                        </a:xfrm>
                      </p:grpSpPr>
                      <p:sp>
                        <p:nvSpPr>
                          <p:cNvPr id="157" name="Oval 156">
                            <a:extLst>
                              <a:ext uri="{FF2B5EF4-FFF2-40B4-BE49-F238E27FC236}">
                                <a16:creationId xmlns:a16="http://schemas.microsoft.com/office/drawing/2014/main" id="{ACC35BE0-4D6C-4986-AD7D-BD7C1E25B83D}"/>
                              </a:ext>
                            </a:extLst>
                          </p:cNvPr>
                          <p:cNvSpPr/>
                          <p:nvPr userDrawn="1"/>
                        </p:nvSpPr>
                        <p:spPr>
                          <a:xfrm>
                            <a:off x="5579044" y="7049770"/>
                            <a:ext cx="1828800" cy="182880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8" name="Oval 157">
                            <a:extLst>
                              <a:ext uri="{FF2B5EF4-FFF2-40B4-BE49-F238E27FC236}">
                                <a16:creationId xmlns:a16="http://schemas.microsoft.com/office/drawing/2014/main" id="{7B9715F0-8B83-459F-9ABA-77381FF568DF}"/>
                              </a:ext>
                            </a:extLst>
                          </p:cNvPr>
                          <p:cNvSpPr/>
                          <p:nvPr userDrawn="1"/>
                        </p:nvSpPr>
                        <p:spPr>
                          <a:xfrm>
                            <a:off x="5647624" y="7118350"/>
                            <a:ext cx="1691640" cy="169164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56" name="Oval 155">
                          <a:extLst>
                            <a:ext uri="{FF2B5EF4-FFF2-40B4-BE49-F238E27FC236}">
                              <a16:creationId xmlns:a16="http://schemas.microsoft.com/office/drawing/2014/main" id="{27230BAF-E9FF-4746-8F48-B39560E1B202}"/>
                            </a:ext>
                          </a:extLst>
                        </p:cNvPr>
                        <p:cNvSpPr/>
                        <p:nvPr userDrawn="1"/>
                      </p:nvSpPr>
                      <p:spPr>
                        <a:xfrm>
                          <a:off x="5716204" y="7186930"/>
                          <a:ext cx="1554480" cy="155448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54" name="Oval 153">
                        <a:extLst>
                          <a:ext uri="{FF2B5EF4-FFF2-40B4-BE49-F238E27FC236}">
                            <a16:creationId xmlns:a16="http://schemas.microsoft.com/office/drawing/2014/main" id="{1085FE6C-E5E9-494C-8FA8-625B1312B9AA}"/>
                          </a:ext>
                        </a:extLst>
                      </p:cNvPr>
                      <p:cNvSpPr/>
                      <p:nvPr userDrawn="1"/>
                    </p:nvSpPr>
                    <p:spPr>
                      <a:xfrm>
                        <a:off x="5784784" y="7255510"/>
                        <a:ext cx="1417320" cy="141732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52" name="Oval 151">
                      <a:extLst>
                        <a:ext uri="{FF2B5EF4-FFF2-40B4-BE49-F238E27FC236}">
                          <a16:creationId xmlns:a16="http://schemas.microsoft.com/office/drawing/2014/main" id="{B8D77279-E4F6-4D92-9B0B-8D62F9FE1E8F}"/>
                        </a:ext>
                      </a:extLst>
                    </p:cNvPr>
                    <p:cNvSpPr/>
                    <p:nvPr userDrawn="1"/>
                  </p:nvSpPr>
                  <p:spPr>
                    <a:xfrm>
                      <a:off x="5853364" y="7324090"/>
                      <a:ext cx="1280160" cy="128016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50" name="Oval 149">
                    <a:extLst>
                      <a:ext uri="{FF2B5EF4-FFF2-40B4-BE49-F238E27FC236}">
                        <a16:creationId xmlns:a16="http://schemas.microsoft.com/office/drawing/2014/main" id="{E74AC325-3B12-4159-8AED-4E3E710DAEEF}"/>
                      </a:ext>
                    </a:extLst>
                  </p:cNvPr>
                  <p:cNvSpPr/>
                  <p:nvPr userDrawn="1"/>
                </p:nvSpPr>
                <p:spPr>
                  <a:xfrm>
                    <a:off x="5731328" y="7516191"/>
                    <a:ext cx="1143000" cy="114300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48" name="Oval 147">
                  <a:extLst>
                    <a:ext uri="{FF2B5EF4-FFF2-40B4-BE49-F238E27FC236}">
                      <a16:creationId xmlns:a16="http://schemas.microsoft.com/office/drawing/2014/main" id="{EC1B4FD8-2FC5-40DA-8440-404078550805}"/>
                    </a:ext>
                  </a:extLst>
                </p:cNvPr>
                <p:cNvSpPr/>
                <p:nvPr userDrawn="1"/>
              </p:nvSpPr>
              <p:spPr>
                <a:xfrm>
                  <a:off x="5799908" y="7584771"/>
                  <a:ext cx="1005840" cy="100584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42" name="Oval 141">
                <a:extLst>
                  <a:ext uri="{FF2B5EF4-FFF2-40B4-BE49-F238E27FC236}">
                    <a16:creationId xmlns:a16="http://schemas.microsoft.com/office/drawing/2014/main" id="{DDE43C9A-47FE-47FA-B683-4BEFC34DFA56}"/>
                  </a:ext>
                </a:extLst>
              </p:cNvPr>
              <p:cNvSpPr/>
              <p:nvPr userDrawn="1"/>
            </p:nvSpPr>
            <p:spPr>
              <a:xfrm>
                <a:off x="5841984" y="7952850"/>
                <a:ext cx="868680" cy="86868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3" name="Oval 142">
                <a:extLst>
                  <a:ext uri="{FF2B5EF4-FFF2-40B4-BE49-F238E27FC236}">
                    <a16:creationId xmlns:a16="http://schemas.microsoft.com/office/drawing/2014/main" id="{D323EF77-802B-4532-87E0-12D961E906AE}"/>
                  </a:ext>
                </a:extLst>
              </p:cNvPr>
              <p:cNvSpPr/>
              <p:nvPr userDrawn="1"/>
            </p:nvSpPr>
            <p:spPr>
              <a:xfrm>
                <a:off x="5910564" y="8021430"/>
                <a:ext cx="731520" cy="73152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4" name="Oval 143">
                <a:extLst>
                  <a:ext uri="{FF2B5EF4-FFF2-40B4-BE49-F238E27FC236}">
                    <a16:creationId xmlns:a16="http://schemas.microsoft.com/office/drawing/2014/main" id="{5845FD57-5942-47C9-B349-B3937BE5A454}"/>
                  </a:ext>
                </a:extLst>
              </p:cNvPr>
              <p:cNvSpPr/>
              <p:nvPr userDrawn="1"/>
            </p:nvSpPr>
            <p:spPr>
              <a:xfrm>
                <a:off x="5979144" y="8090010"/>
                <a:ext cx="594360" cy="59436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5" name="Oval 144">
                <a:extLst>
                  <a:ext uri="{FF2B5EF4-FFF2-40B4-BE49-F238E27FC236}">
                    <a16:creationId xmlns:a16="http://schemas.microsoft.com/office/drawing/2014/main" id="{7C426FE0-2810-40DD-934D-F291980CBDE9}"/>
                  </a:ext>
                </a:extLst>
              </p:cNvPr>
              <p:cNvSpPr/>
              <p:nvPr userDrawn="1"/>
            </p:nvSpPr>
            <p:spPr>
              <a:xfrm>
                <a:off x="6047724" y="8158590"/>
                <a:ext cx="457200" cy="45720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6" name="Oval 145">
                <a:extLst>
                  <a:ext uri="{FF2B5EF4-FFF2-40B4-BE49-F238E27FC236}">
                    <a16:creationId xmlns:a16="http://schemas.microsoft.com/office/drawing/2014/main" id="{97A62AD5-3E4C-4375-A938-C7DC05A7F250}"/>
                  </a:ext>
                </a:extLst>
              </p:cNvPr>
              <p:cNvSpPr/>
              <p:nvPr userDrawn="1"/>
            </p:nvSpPr>
            <p:spPr>
              <a:xfrm>
                <a:off x="6116304" y="8227170"/>
                <a:ext cx="320040" cy="32004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40" name="Oval 139">
              <a:extLst>
                <a:ext uri="{FF2B5EF4-FFF2-40B4-BE49-F238E27FC236}">
                  <a16:creationId xmlns:a16="http://schemas.microsoft.com/office/drawing/2014/main" id="{2264E16F-857A-4567-9C09-01F8BA03FE22}"/>
                </a:ext>
              </a:extLst>
            </p:cNvPr>
            <p:cNvSpPr/>
            <p:nvPr userDrawn="1"/>
          </p:nvSpPr>
          <p:spPr>
            <a:xfrm>
              <a:off x="6184884" y="8295750"/>
              <a:ext cx="182880" cy="182880"/>
            </a:xfrm>
            <a:prstGeom prst="ellipse">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38" name="Freeform: Shape 37">
            <a:extLst>
              <a:ext uri="{FF2B5EF4-FFF2-40B4-BE49-F238E27FC236}">
                <a16:creationId xmlns:a16="http://schemas.microsoft.com/office/drawing/2014/main" id="{73657794-F7A3-4030-9C54-38517D2C6C61}"/>
              </a:ext>
            </a:extLst>
          </p:cNvPr>
          <p:cNvSpPr/>
          <p:nvPr userDrawn="1"/>
        </p:nvSpPr>
        <p:spPr>
          <a:xfrm>
            <a:off x="0" y="2025665"/>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Rectangle 38">
            <a:extLst>
              <a:ext uri="{FF2B5EF4-FFF2-40B4-BE49-F238E27FC236}">
                <a16:creationId xmlns:a16="http://schemas.microsoft.com/office/drawing/2014/main" id="{EA65556A-38A5-4BA5-9A40-33F02F960B1E}"/>
              </a:ext>
            </a:extLst>
          </p:cNvPr>
          <p:cNvSpPr/>
          <p:nvPr userDrawn="1"/>
        </p:nvSpPr>
        <p:spPr>
          <a:xfrm>
            <a:off x="2033943" y="2033993"/>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37900790-71B8-45C8-9B6D-07E23CEA7632}"/>
              </a:ext>
            </a:extLst>
          </p:cNvPr>
          <p:cNvSpPr/>
          <p:nvPr userDrawn="1"/>
        </p:nvSpPr>
        <p:spPr>
          <a:xfrm>
            <a:off x="2029968" y="4059798"/>
            <a:ext cx="2029968" cy="75956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28AC969-4FA2-44AD-A273-2A0B7839749F}"/>
              </a:ext>
            </a:extLst>
          </p:cNvPr>
          <p:cNvSpPr/>
          <p:nvPr userDrawn="1"/>
        </p:nvSpPr>
        <p:spPr>
          <a:xfrm>
            <a:off x="6101628" y="4053385"/>
            <a:ext cx="3178103" cy="2799549"/>
          </a:xfrm>
          <a:custGeom>
            <a:avLst/>
            <a:gdLst>
              <a:gd name="connsiteX0" fmla="*/ 0 w 2029968"/>
              <a:gd name="connsiteY0" fmla="*/ 0 h 2029968"/>
              <a:gd name="connsiteX1" fmla="*/ 2029968 w 2029968"/>
              <a:gd name="connsiteY1" fmla="*/ 0 h 2029968"/>
              <a:gd name="connsiteX2" fmla="*/ 2029968 w 2029968"/>
              <a:gd name="connsiteY2" fmla="*/ 2029968 h 2029968"/>
              <a:gd name="connsiteX3" fmla="*/ 0 w 2029968"/>
              <a:gd name="connsiteY3" fmla="*/ 2029968 h 2029968"/>
              <a:gd name="connsiteX4" fmla="*/ 0 w 2029968"/>
              <a:gd name="connsiteY4" fmla="*/ 0 h 2029968"/>
              <a:gd name="connsiteX0" fmla="*/ 0 w 2029968"/>
              <a:gd name="connsiteY0" fmla="*/ 0 h 2029968"/>
              <a:gd name="connsiteX1" fmla="*/ 2029968 w 2029968"/>
              <a:gd name="connsiteY1" fmla="*/ 2029968 h 2029968"/>
              <a:gd name="connsiteX2" fmla="*/ 0 w 2029968"/>
              <a:gd name="connsiteY2" fmla="*/ 2029968 h 2029968"/>
              <a:gd name="connsiteX3" fmla="*/ 0 w 2029968"/>
              <a:gd name="connsiteY3" fmla="*/ 0 h 2029968"/>
            </a:gdLst>
            <a:ahLst/>
            <a:cxnLst>
              <a:cxn ang="0">
                <a:pos x="connsiteX0" y="connsiteY0"/>
              </a:cxn>
              <a:cxn ang="0">
                <a:pos x="connsiteX1" y="connsiteY1"/>
              </a:cxn>
              <a:cxn ang="0">
                <a:pos x="connsiteX2" y="connsiteY2"/>
              </a:cxn>
              <a:cxn ang="0">
                <a:pos x="connsiteX3" y="connsiteY3"/>
              </a:cxn>
            </a:cxnLst>
            <a:rect l="l" t="t" r="r" b="b"/>
            <a:pathLst>
              <a:path w="2029968" h="2029968">
                <a:moveTo>
                  <a:pt x="0" y="0"/>
                </a:moveTo>
                <a:lnTo>
                  <a:pt x="2029968" y="2029968"/>
                </a:lnTo>
                <a:lnTo>
                  <a:pt x="0" y="202996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a:extLst>
              <a:ext uri="{FF2B5EF4-FFF2-40B4-BE49-F238E27FC236}">
                <a16:creationId xmlns:a16="http://schemas.microsoft.com/office/drawing/2014/main" id="{91CB31D0-C621-4EF7-AE25-5C3BCD5882C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4068239" y="2029625"/>
            <a:ext cx="2029878" cy="2023760"/>
          </a:xfrm>
          <a:prstGeom prst="rect">
            <a:avLst/>
          </a:prstGeom>
        </p:spPr>
      </p:pic>
      <p:pic>
        <p:nvPicPr>
          <p:cNvPr id="69" name="Graphic 68">
            <a:extLst>
              <a:ext uri="{FF2B5EF4-FFF2-40B4-BE49-F238E27FC236}">
                <a16:creationId xmlns:a16="http://schemas.microsoft.com/office/drawing/2014/main" id="{B2CC2F02-F98F-4E69-AA01-CCF96A602E1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064220" y="4055808"/>
            <a:ext cx="2029968" cy="2029968"/>
          </a:xfrm>
          <a:prstGeom prst="rect">
            <a:avLst/>
          </a:prstGeom>
        </p:spPr>
      </p:pic>
      <p:sp>
        <p:nvSpPr>
          <p:cNvPr id="8" name="Rectangle 9">
            <a:extLst>
              <a:ext uri="{FF2B5EF4-FFF2-40B4-BE49-F238E27FC236}">
                <a16:creationId xmlns:a16="http://schemas.microsoft.com/office/drawing/2014/main" id="{FE05B395-CB62-452B-A84F-936AD8EDDA92}"/>
              </a:ext>
            </a:extLst>
          </p:cNvPr>
          <p:cNvSpPr/>
          <p:nvPr userDrawn="1"/>
        </p:nvSpPr>
        <p:spPr>
          <a:xfrm>
            <a:off x="4058754" y="4060579"/>
            <a:ext cx="2029968" cy="2029968"/>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 name="connsiteX4" fmla="*/ 0 w 1828800"/>
              <a:gd name="connsiteY4" fmla="*/ 0 h 1828800"/>
              <a:gd name="connsiteX0" fmla="*/ 0 w 1828800"/>
              <a:gd name="connsiteY0" fmla="*/ 0 h 1828800"/>
              <a:gd name="connsiteX1" fmla="*/ 1828800 w 1828800"/>
              <a:gd name="connsiteY1" fmla="*/ 1828800 h 1828800"/>
              <a:gd name="connsiteX2" fmla="*/ 0 w 1828800"/>
              <a:gd name="connsiteY2" fmla="*/ 1828800 h 1828800"/>
              <a:gd name="connsiteX3" fmla="*/ 0 w 1828800"/>
              <a:gd name="connsiteY3" fmla="*/ 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1828800"/>
                </a:lnTo>
                <a:lnTo>
                  <a:pt x="0" y="1828800"/>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3" name="Graphic 72">
            <a:extLst>
              <a:ext uri="{FF2B5EF4-FFF2-40B4-BE49-F238E27FC236}">
                <a16:creationId xmlns:a16="http://schemas.microsoft.com/office/drawing/2014/main" id="{2622C30D-68C5-43FD-997F-CFD4DD72E16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rot="5400000">
            <a:off x="4074136" y="4059923"/>
            <a:ext cx="2029968" cy="2029968"/>
          </a:xfrm>
          <a:prstGeom prst="rect">
            <a:avLst/>
          </a:prstGeom>
        </p:spPr>
      </p:pic>
      <p:pic>
        <p:nvPicPr>
          <p:cNvPr id="35" name="Picture 34" descr="A black and white striped pattern&#10;&#10;Description automatically generated with low confidence">
            <a:extLst>
              <a:ext uri="{FF2B5EF4-FFF2-40B4-BE49-F238E27FC236}">
                <a16:creationId xmlns:a16="http://schemas.microsoft.com/office/drawing/2014/main" id="{AC3CDBDC-6EB4-4B7D-A9F6-4CFA748349B5}"/>
              </a:ext>
            </a:extLst>
          </p:cNvPr>
          <p:cNvPicPr>
            <a:picLocks noChangeAspect="1"/>
          </p:cNvPicPr>
          <p:nvPr userDrawn="1"/>
        </p:nvPicPr>
        <p:blipFill>
          <a:blip r:embed="rId12" cstate="screen">
            <a:extLst>
              <a:ext uri="{28A0092B-C50C-407E-A947-70E740481C1C}">
                <a14:useLocalDpi xmlns:a14="http://schemas.microsoft.com/office/drawing/2010/main" val="0"/>
              </a:ext>
            </a:extLst>
          </a:blip>
          <a:stretch>
            <a:fillRect/>
          </a:stretch>
        </p:blipFill>
        <p:spPr>
          <a:xfrm>
            <a:off x="2031592" y="3062893"/>
            <a:ext cx="2019299" cy="999451"/>
          </a:xfrm>
          <a:prstGeom prst="rect">
            <a:avLst/>
          </a:prstGeom>
        </p:spPr>
      </p:pic>
      <p:grpSp>
        <p:nvGrpSpPr>
          <p:cNvPr id="162" name="Group 161">
            <a:extLst>
              <a:ext uri="{FF2B5EF4-FFF2-40B4-BE49-F238E27FC236}">
                <a16:creationId xmlns:a16="http://schemas.microsoft.com/office/drawing/2014/main" id="{34457344-691C-417A-9C29-5AD8ABC43E5A}"/>
              </a:ext>
            </a:extLst>
          </p:cNvPr>
          <p:cNvGrpSpPr/>
          <p:nvPr userDrawn="1"/>
        </p:nvGrpSpPr>
        <p:grpSpPr>
          <a:xfrm>
            <a:off x="2034619" y="4836676"/>
            <a:ext cx="1965960" cy="1965960"/>
            <a:chOff x="5361924" y="7472790"/>
            <a:chExt cx="1828800" cy="1828800"/>
          </a:xfrm>
        </p:grpSpPr>
        <p:grpSp>
          <p:nvGrpSpPr>
            <p:cNvPr id="163" name="Group 162">
              <a:extLst>
                <a:ext uri="{FF2B5EF4-FFF2-40B4-BE49-F238E27FC236}">
                  <a16:creationId xmlns:a16="http://schemas.microsoft.com/office/drawing/2014/main" id="{68DDC918-5A9B-4D14-98A4-9002D8520FD4}"/>
                </a:ext>
              </a:extLst>
            </p:cNvPr>
            <p:cNvGrpSpPr/>
            <p:nvPr userDrawn="1"/>
          </p:nvGrpSpPr>
          <p:grpSpPr>
            <a:xfrm>
              <a:off x="5361924" y="7472790"/>
              <a:ext cx="1828800" cy="1828800"/>
              <a:chOff x="5361924" y="7472790"/>
              <a:chExt cx="1828800" cy="1828800"/>
            </a:xfrm>
          </p:grpSpPr>
          <p:grpSp>
            <p:nvGrpSpPr>
              <p:cNvPr id="165" name="Group 164">
                <a:extLst>
                  <a:ext uri="{FF2B5EF4-FFF2-40B4-BE49-F238E27FC236}">
                    <a16:creationId xmlns:a16="http://schemas.microsoft.com/office/drawing/2014/main" id="{2366D07F-988F-459E-BBD3-15126F92902E}"/>
                  </a:ext>
                </a:extLst>
              </p:cNvPr>
              <p:cNvGrpSpPr/>
              <p:nvPr userDrawn="1"/>
            </p:nvGrpSpPr>
            <p:grpSpPr>
              <a:xfrm>
                <a:off x="5361924" y="7472790"/>
                <a:ext cx="1828800" cy="1828800"/>
                <a:chOff x="5388428" y="7173291"/>
                <a:chExt cx="1828800" cy="1828800"/>
              </a:xfrm>
            </p:grpSpPr>
            <p:grpSp>
              <p:nvGrpSpPr>
                <p:cNvPr id="173" name="Group 172">
                  <a:extLst>
                    <a:ext uri="{FF2B5EF4-FFF2-40B4-BE49-F238E27FC236}">
                      <a16:creationId xmlns:a16="http://schemas.microsoft.com/office/drawing/2014/main" id="{6CCACE8C-699F-4B10-BA84-94167BA05CC5}"/>
                    </a:ext>
                  </a:extLst>
                </p:cNvPr>
                <p:cNvGrpSpPr/>
                <p:nvPr userDrawn="1"/>
              </p:nvGrpSpPr>
              <p:grpSpPr>
                <a:xfrm>
                  <a:off x="5388428" y="7173291"/>
                  <a:ext cx="1828800" cy="1828800"/>
                  <a:chOff x="5388428" y="7173291"/>
                  <a:chExt cx="1828800" cy="1828800"/>
                </a:xfrm>
              </p:grpSpPr>
              <p:grpSp>
                <p:nvGrpSpPr>
                  <p:cNvPr id="176" name="Group 175">
                    <a:extLst>
                      <a:ext uri="{FF2B5EF4-FFF2-40B4-BE49-F238E27FC236}">
                        <a16:creationId xmlns:a16="http://schemas.microsoft.com/office/drawing/2014/main" id="{59F49E32-0B71-4676-8012-BA971DA2100F}"/>
                      </a:ext>
                    </a:extLst>
                  </p:cNvPr>
                  <p:cNvGrpSpPr/>
                  <p:nvPr userDrawn="1"/>
                </p:nvGrpSpPr>
                <p:grpSpPr>
                  <a:xfrm>
                    <a:off x="5388428" y="7173291"/>
                    <a:ext cx="1828800" cy="1828800"/>
                    <a:chOff x="5579044" y="7049770"/>
                    <a:chExt cx="1828800" cy="1828800"/>
                  </a:xfrm>
                </p:grpSpPr>
                <p:grpSp>
                  <p:nvGrpSpPr>
                    <p:cNvPr id="178" name="Group 177">
                      <a:extLst>
                        <a:ext uri="{FF2B5EF4-FFF2-40B4-BE49-F238E27FC236}">
                          <a16:creationId xmlns:a16="http://schemas.microsoft.com/office/drawing/2014/main" id="{DF41FA5A-1504-4DC4-B514-00C377423E7C}"/>
                        </a:ext>
                      </a:extLst>
                    </p:cNvPr>
                    <p:cNvGrpSpPr/>
                    <p:nvPr userDrawn="1"/>
                  </p:nvGrpSpPr>
                  <p:grpSpPr>
                    <a:xfrm>
                      <a:off x="5579044" y="7049770"/>
                      <a:ext cx="1828800" cy="1828800"/>
                      <a:chOff x="5579044" y="7049770"/>
                      <a:chExt cx="1828800" cy="1828800"/>
                    </a:xfrm>
                  </p:grpSpPr>
                  <p:grpSp>
                    <p:nvGrpSpPr>
                      <p:cNvPr id="180" name="Group 179">
                        <a:extLst>
                          <a:ext uri="{FF2B5EF4-FFF2-40B4-BE49-F238E27FC236}">
                            <a16:creationId xmlns:a16="http://schemas.microsoft.com/office/drawing/2014/main" id="{68B4610A-A91F-459F-A9C5-9FC624665516}"/>
                          </a:ext>
                        </a:extLst>
                      </p:cNvPr>
                      <p:cNvGrpSpPr/>
                      <p:nvPr userDrawn="1"/>
                    </p:nvGrpSpPr>
                    <p:grpSpPr>
                      <a:xfrm>
                        <a:off x="5579044" y="7049770"/>
                        <a:ext cx="1828800" cy="1828800"/>
                        <a:chOff x="5579044" y="7049770"/>
                        <a:chExt cx="1828800" cy="1828800"/>
                      </a:xfrm>
                    </p:grpSpPr>
                    <p:grpSp>
                      <p:nvGrpSpPr>
                        <p:cNvPr id="182" name="Group 181">
                          <a:extLst>
                            <a:ext uri="{FF2B5EF4-FFF2-40B4-BE49-F238E27FC236}">
                              <a16:creationId xmlns:a16="http://schemas.microsoft.com/office/drawing/2014/main" id="{D794F6E3-A9E3-42A9-93AA-7B9E20AD922D}"/>
                            </a:ext>
                          </a:extLst>
                        </p:cNvPr>
                        <p:cNvGrpSpPr/>
                        <p:nvPr userDrawn="1"/>
                      </p:nvGrpSpPr>
                      <p:grpSpPr>
                        <a:xfrm>
                          <a:off x="5579044" y="7049770"/>
                          <a:ext cx="1828800" cy="1828800"/>
                          <a:chOff x="5579044" y="7049770"/>
                          <a:chExt cx="1828800" cy="1828800"/>
                        </a:xfrm>
                      </p:grpSpPr>
                      <p:sp>
                        <p:nvSpPr>
                          <p:cNvPr id="184" name="Oval 183">
                            <a:extLst>
                              <a:ext uri="{FF2B5EF4-FFF2-40B4-BE49-F238E27FC236}">
                                <a16:creationId xmlns:a16="http://schemas.microsoft.com/office/drawing/2014/main" id="{90B634B0-4792-4A28-B92A-ACA35F177675}"/>
                              </a:ext>
                            </a:extLst>
                          </p:cNvPr>
                          <p:cNvSpPr/>
                          <p:nvPr userDrawn="1"/>
                        </p:nvSpPr>
                        <p:spPr>
                          <a:xfrm>
                            <a:off x="5579044" y="7049770"/>
                            <a:ext cx="1828800" cy="182880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85" name="Oval 184">
                            <a:extLst>
                              <a:ext uri="{FF2B5EF4-FFF2-40B4-BE49-F238E27FC236}">
                                <a16:creationId xmlns:a16="http://schemas.microsoft.com/office/drawing/2014/main" id="{1B466310-2C61-42F1-81EB-2B5BF01B2267}"/>
                              </a:ext>
                            </a:extLst>
                          </p:cNvPr>
                          <p:cNvSpPr/>
                          <p:nvPr userDrawn="1"/>
                        </p:nvSpPr>
                        <p:spPr>
                          <a:xfrm>
                            <a:off x="5647624" y="7118350"/>
                            <a:ext cx="1691640" cy="169164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83" name="Oval 182">
                          <a:extLst>
                            <a:ext uri="{FF2B5EF4-FFF2-40B4-BE49-F238E27FC236}">
                              <a16:creationId xmlns:a16="http://schemas.microsoft.com/office/drawing/2014/main" id="{53A72A9A-79AE-4A89-8938-7A85E2248DE6}"/>
                            </a:ext>
                          </a:extLst>
                        </p:cNvPr>
                        <p:cNvSpPr/>
                        <p:nvPr userDrawn="1"/>
                      </p:nvSpPr>
                      <p:spPr>
                        <a:xfrm>
                          <a:off x="5716204" y="7186930"/>
                          <a:ext cx="1554480" cy="155448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81" name="Oval 180">
                        <a:extLst>
                          <a:ext uri="{FF2B5EF4-FFF2-40B4-BE49-F238E27FC236}">
                            <a16:creationId xmlns:a16="http://schemas.microsoft.com/office/drawing/2014/main" id="{02618DCD-5B83-4412-9D1A-968C246DCAC1}"/>
                          </a:ext>
                        </a:extLst>
                      </p:cNvPr>
                      <p:cNvSpPr/>
                      <p:nvPr userDrawn="1"/>
                    </p:nvSpPr>
                    <p:spPr>
                      <a:xfrm>
                        <a:off x="5784784" y="7255510"/>
                        <a:ext cx="1417320" cy="141732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79" name="Oval 178">
                      <a:extLst>
                        <a:ext uri="{FF2B5EF4-FFF2-40B4-BE49-F238E27FC236}">
                          <a16:creationId xmlns:a16="http://schemas.microsoft.com/office/drawing/2014/main" id="{29B173F9-A6EA-4B31-B4C6-3C8DE08F2F11}"/>
                        </a:ext>
                      </a:extLst>
                    </p:cNvPr>
                    <p:cNvSpPr/>
                    <p:nvPr userDrawn="1"/>
                  </p:nvSpPr>
                  <p:spPr>
                    <a:xfrm>
                      <a:off x="5853364" y="7324090"/>
                      <a:ext cx="1280160" cy="128016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77" name="Oval 176">
                    <a:extLst>
                      <a:ext uri="{FF2B5EF4-FFF2-40B4-BE49-F238E27FC236}">
                        <a16:creationId xmlns:a16="http://schemas.microsoft.com/office/drawing/2014/main" id="{466DB0E2-4B80-4A09-8BCA-9432E1E1DAE3}"/>
                      </a:ext>
                    </a:extLst>
                  </p:cNvPr>
                  <p:cNvSpPr/>
                  <p:nvPr userDrawn="1"/>
                </p:nvSpPr>
                <p:spPr>
                  <a:xfrm>
                    <a:off x="5731328" y="7516191"/>
                    <a:ext cx="1143000" cy="114300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74" name="Oval 173">
                  <a:extLst>
                    <a:ext uri="{FF2B5EF4-FFF2-40B4-BE49-F238E27FC236}">
                      <a16:creationId xmlns:a16="http://schemas.microsoft.com/office/drawing/2014/main" id="{20D2F087-D77F-4913-922E-014FB9DEE63E}"/>
                    </a:ext>
                  </a:extLst>
                </p:cNvPr>
                <p:cNvSpPr/>
                <p:nvPr userDrawn="1"/>
              </p:nvSpPr>
              <p:spPr>
                <a:xfrm>
                  <a:off x="5799908" y="7584771"/>
                  <a:ext cx="1005840" cy="100584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66" name="Oval 165">
                <a:extLst>
                  <a:ext uri="{FF2B5EF4-FFF2-40B4-BE49-F238E27FC236}">
                    <a16:creationId xmlns:a16="http://schemas.microsoft.com/office/drawing/2014/main" id="{DD44EC19-A244-4489-9CB8-0361CFBFD02F}"/>
                  </a:ext>
                </a:extLst>
              </p:cNvPr>
              <p:cNvSpPr/>
              <p:nvPr userDrawn="1"/>
            </p:nvSpPr>
            <p:spPr>
              <a:xfrm>
                <a:off x="5841984" y="7952850"/>
                <a:ext cx="868680" cy="86868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7" name="Oval 166">
                <a:extLst>
                  <a:ext uri="{FF2B5EF4-FFF2-40B4-BE49-F238E27FC236}">
                    <a16:creationId xmlns:a16="http://schemas.microsoft.com/office/drawing/2014/main" id="{C5C029E7-6D6D-4D14-8D8E-E407011AF097}"/>
                  </a:ext>
                </a:extLst>
              </p:cNvPr>
              <p:cNvSpPr/>
              <p:nvPr userDrawn="1"/>
            </p:nvSpPr>
            <p:spPr>
              <a:xfrm>
                <a:off x="5910564" y="8021430"/>
                <a:ext cx="731520" cy="73152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9" name="Oval 168">
                <a:extLst>
                  <a:ext uri="{FF2B5EF4-FFF2-40B4-BE49-F238E27FC236}">
                    <a16:creationId xmlns:a16="http://schemas.microsoft.com/office/drawing/2014/main" id="{4A74D8A7-ACD3-40A3-918D-46DF99BF9F3E}"/>
                  </a:ext>
                </a:extLst>
              </p:cNvPr>
              <p:cNvSpPr/>
              <p:nvPr userDrawn="1"/>
            </p:nvSpPr>
            <p:spPr>
              <a:xfrm>
                <a:off x="5979144" y="8090010"/>
                <a:ext cx="594360" cy="59436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71" name="Oval 170">
                <a:extLst>
                  <a:ext uri="{FF2B5EF4-FFF2-40B4-BE49-F238E27FC236}">
                    <a16:creationId xmlns:a16="http://schemas.microsoft.com/office/drawing/2014/main" id="{9C994ED9-5124-452B-986B-4782056BCFB3}"/>
                  </a:ext>
                </a:extLst>
              </p:cNvPr>
              <p:cNvSpPr/>
              <p:nvPr userDrawn="1"/>
            </p:nvSpPr>
            <p:spPr>
              <a:xfrm>
                <a:off x="6047724" y="8158590"/>
                <a:ext cx="457200" cy="45720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72" name="Oval 171">
                <a:extLst>
                  <a:ext uri="{FF2B5EF4-FFF2-40B4-BE49-F238E27FC236}">
                    <a16:creationId xmlns:a16="http://schemas.microsoft.com/office/drawing/2014/main" id="{8ADCBFB4-9F0A-40FB-A585-2728254E0A7C}"/>
                  </a:ext>
                </a:extLst>
              </p:cNvPr>
              <p:cNvSpPr/>
              <p:nvPr userDrawn="1"/>
            </p:nvSpPr>
            <p:spPr>
              <a:xfrm>
                <a:off x="6116304" y="8227170"/>
                <a:ext cx="320040" cy="32004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164" name="Oval 163">
              <a:extLst>
                <a:ext uri="{FF2B5EF4-FFF2-40B4-BE49-F238E27FC236}">
                  <a16:creationId xmlns:a16="http://schemas.microsoft.com/office/drawing/2014/main" id="{42E049E2-81A6-45F8-BA9F-DEA21400B1AD}"/>
                </a:ext>
              </a:extLst>
            </p:cNvPr>
            <p:cNvSpPr/>
            <p:nvPr userDrawn="1"/>
          </p:nvSpPr>
          <p:spPr>
            <a:xfrm>
              <a:off x="6184884" y="8295750"/>
              <a:ext cx="182880" cy="182880"/>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67" name="Freeform: Shape 66">
            <a:extLst>
              <a:ext uri="{FF2B5EF4-FFF2-40B4-BE49-F238E27FC236}">
                <a16:creationId xmlns:a16="http://schemas.microsoft.com/office/drawing/2014/main" id="{75F20D6C-6085-4D3F-9186-6895908C97B9}"/>
              </a:ext>
            </a:extLst>
          </p:cNvPr>
          <p:cNvSpPr/>
          <p:nvPr userDrawn="1"/>
        </p:nvSpPr>
        <p:spPr>
          <a:xfrm rot="16200000">
            <a:off x="2537077" y="5335524"/>
            <a:ext cx="1014984" cy="2029968"/>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1" name="Rectangle 70">
            <a:extLst>
              <a:ext uri="{FF2B5EF4-FFF2-40B4-BE49-F238E27FC236}">
                <a16:creationId xmlns:a16="http://schemas.microsoft.com/office/drawing/2014/main" id="{BC56BE23-DE49-4D55-A6A0-DFE2A870120D}"/>
              </a:ext>
            </a:extLst>
          </p:cNvPr>
          <p:cNvSpPr/>
          <p:nvPr userDrawn="1"/>
        </p:nvSpPr>
        <p:spPr>
          <a:xfrm>
            <a:off x="4058844" y="6089528"/>
            <a:ext cx="2049251" cy="7684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2" name="Date Placeholder 3">
            <a:extLst>
              <a:ext uri="{FF2B5EF4-FFF2-40B4-BE49-F238E27FC236}">
                <a16:creationId xmlns:a16="http://schemas.microsoft.com/office/drawing/2014/main" id="{2837477B-3D20-4982-86AF-91100FE408D3}"/>
              </a:ext>
            </a:extLst>
          </p:cNvPr>
          <p:cNvSpPr>
            <a:spLocks noGrp="1"/>
          </p:cNvSpPr>
          <p:nvPr>
            <p:ph type="dt" sz="half" idx="10"/>
          </p:nvPr>
        </p:nvSpPr>
        <p:spPr>
          <a:xfrm>
            <a:off x="7519822" y="6353175"/>
            <a:ext cx="1097280" cy="365125"/>
          </a:xfrm>
        </p:spPr>
        <p:txBody>
          <a:bodyPr/>
          <a:lstStyle>
            <a:lvl1pPr>
              <a:defRPr>
                <a:solidFill>
                  <a:schemeClr val="bg1"/>
                </a:solidFill>
              </a:defRPr>
            </a:lvl1pPr>
          </a:lstStyle>
          <a:p>
            <a:r>
              <a:rPr lang="en-US" dirty="0"/>
              <a:t>20XX</a:t>
            </a:r>
          </a:p>
        </p:txBody>
      </p:sp>
      <p:sp>
        <p:nvSpPr>
          <p:cNvPr id="193" name="Footer Placeholder 4">
            <a:extLst>
              <a:ext uri="{FF2B5EF4-FFF2-40B4-BE49-F238E27FC236}">
                <a16:creationId xmlns:a16="http://schemas.microsoft.com/office/drawing/2014/main" id="{B6E38A1E-AF37-4A09-9B69-65397A079362}"/>
              </a:ext>
            </a:extLst>
          </p:cNvPr>
          <p:cNvSpPr>
            <a:spLocks noGrp="1"/>
          </p:cNvSpPr>
          <p:nvPr>
            <p:ph type="ftr" sz="quarter" idx="11"/>
          </p:nvPr>
        </p:nvSpPr>
        <p:spPr>
          <a:xfrm>
            <a:off x="8727198" y="6350000"/>
            <a:ext cx="2286000" cy="365125"/>
          </a:xfrm>
        </p:spPr>
        <p:txBody>
          <a:bodyPr/>
          <a:lstStyle>
            <a:lvl1pPr>
              <a:defRPr>
                <a:solidFill>
                  <a:schemeClr val="bg1"/>
                </a:solidFill>
              </a:defRPr>
            </a:lvl1pPr>
          </a:lstStyle>
          <a:p>
            <a:r>
              <a:rPr lang="en-US" dirty="0"/>
              <a:t>Pitch deck title</a:t>
            </a:r>
          </a:p>
        </p:txBody>
      </p:sp>
      <p:sp>
        <p:nvSpPr>
          <p:cNvPr id="194" name="Slide Number Placeholder 5">
            <a:extLst>
              <a:ext uri="{FF2B5EF4-FFF2-40B4-BE49-F238E27FC236}">
                <a16:creationId xmlns:a16="http://schemas.microsoft.com/office/drawing/2014/main" id="{FB77B535-C760-4E32-8A7E-BF9AD08BBC39}"/>
              </a:ext>
            </a:extLst>
          </p:cNvPr>
          <p:cNvSpPr>
            <a:spLocks noGrp="1"/>
          </p:cNvSpPr>
          <p:nvPr>
            <p:ph type="sldNum" sz="quarter" idx="12"/>
          </p:nvPr>
        </p:nvSpPr>
        <p:spPr>
          <a:xfrm>
            <a:off x="11123295" y="6356350"/>
            <a:ext cx="457200" cy="365125"/>
          </a:xfrm>
        </p:spPr>
        <p:txBody>
          <a:bodyPr/>
          <a:lstStyle>
            <a:lvl1pPr>
              <a:defRPr>
                <a:solidFill>
                  <a:schemeClr val="bg1"/>
                </a:solidFill>
              </a:defRPr>
            </a:lvl1pPr>
          </a:lstStyle>
          <a:p>
            <a:fld id="{B5CEABB6-07DC-46E8-9B57-56EC44A396E5}" type="slidenum">
              <a:rPr lang="en-US" smtClean="0"/>
              <a:pPr/>
              <a:t>‹#›</a:t>
            </a:fld>
            <a:endParaRPr lang="en-US" dirty="0"/>
          </a:p>
        </p:txBody>
      </p:sp>
      <p:sp>
        <p:nvSpPr>
          <p:cNvPr id="75" name="Oval 74">
            <a:extLst>
              <a:ext uri="{FF2B5EF4-FFF2-40B4-BE49-F238E27FC236}">
                <a16:creationId xmlns:a16="http://schemas.microsoft.com/office/drawing/2014/main" id="{BCF3BD55-FF25-4CA9-8016-81AEB8AA43E8}"/>
              </a:ext>
            </a:extLst>
          </p:cNvPr>
          <p:cNvSpPr/>
          <p:nvPr userDrawn="1"/>
        </p:nvSpPr>
        <p:spPr>
          <a:xfrm>
            <a:off x="5868264" y="1859479"/>
            <a:ext cx="274320"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7" name="Straight Connector 76">
            <a:extLst>
              <a:ext uri="{FF2B5EF4-FFF2-40B4-BE49-F238E27FC236}">
                <a16:creationId xmlns:a16="http://schemas.microsoft.com/office/drawing/2014/main" id="{DE09EA6C-7AC2-47BE-95B8-4D3412867BA5}"/>
              </a:ext>
            </a:extLst>
          </p:cNvPr>
          <p:cNvCxnSpPr>
            <a:cxnSpLocks/>
            <a:stCxn id="38" idx="4"/>
          </p:cNvCxnSpPr>
          <p:nvPr userDrawn="1"/>
        </p:nvCxnSpPr>
        <p:spPr>
          <a:xfrm flipV="1">
            <a:off x="0" y="1991841"/>
            <a:ext cx="5931799" cy="33894"/>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770521"/>
      </p:ext>
    </p:extLst>
  </p:cSld>
  <p:clrMapOvr>
    <a:masterClrMapping/>
  </p:clrMapOvr>
  <p:extLst>
    <p:ext uri="{DCECCB84-F9BA-43D5-87BE-67443E8EF086}">
      <p15:sldGuideLst xmlns:p15="http://schemas.microsoft.com/office/powerpoint/2012/main">
        <p15:guide id="1" orient="horz" pos="1080" userDrawn="1">
          <p15:clr>
            <a:srgbClr val="FBAE40"/>
          </p15:clr>
        </p15:guide>
        <p15:guide id="2" orient="horz" pos="2160" userDrawn="1">
          <p15:clr>
            <a:srgbClr val="FBAE40"/>
          </p15:clr>
        </p15:guide>
        <p15:guide id="3" orient="horz" pos="3240" userDrawn="1">
          <p15:clr>
            <a:srgbClr val="FBAE40"/>
          </p15:clr>
        </p15:guide>
        <p15:guide id="4" orient="horz" pos="225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layout with icons">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A106-0FC3-4FE9-9338-4AC3D15608E5}"/>
              </a:ext>
            </a:extLst>
          </p:cNvPr>
          <p:cNvSpPr>
            <a:spLocks noGrp="1"/>
          </p:cNvSpPr>
          <p:nvPr>
            <p:ph type="title" hasCustomPrompt="1"/>
          </p:nvPr>
        </p:nvSpPr>
        <p:spPr>
          <a:xfrm>
            <a:off x="1552574" y="896112"/>
            <a:ext cx="9725026" cy="1325880"/>
          </a:xfrm>
        </p:spPr>
        <p:txBody>
          <a:bodyPr anchor="t" anchorCtr="0"/>
          <a:lstStyle>
            <a:lvl1pPr>
              <a:defRPr cap="all" baseline="0">
                <a:solidFill>
                  <a:schemeClr val="accent1"/>
                </a:solidFill>
              </a:defRPr>
            </a:lvl1pPr>
          </a:lstStyle>
          <a:p>
            <a:r>
              <a:rPr lang="en-US" dirty="0"/>
              <a:t>CLICK TO ADD TITLE</a:t>
            </a:r>
          </a:p>
        </p:txBody>
      </p:sp>
      <p:sp>
        <p:nvSpPr>
          <p:cNvPr id="60" name="Online Image Placeholder 59">
            <a:extLst>
              <a:ext uri="{FF2B5EF4-FFF2-40B4-BE49-F238E27FC236}">
                <a16:creationId xmlns:a16="http://schemas.microsoft.com/office/drawing/2014/main" id="{F2FF0A87-B95D-4E75-86C6-E701CBFD4305}"/>
              </a:ext>
            </a:extLst>
          </p:cNvPr>
          <p:cNvSpPr>
            <a:spLocks noGrp="1"/>
          </p:cNvSpPr>
          <p:nvPr>
            <p:ph type="clipArt" sz="quarter" idx="18"/>
          </p:nvPr>
        </p:nvSpPr>
        <p:spPr>
          <a:xfrm>
            <a:off x="2469641" y="2184400"/>
            <a:ext cx="914400" cy="914400"/>
          </a:xfrm>
        </p:spPr>
        <p:txBody>
          <a:bodyPr>
            <a:normAutofit/>
          </a:bodyPr>
          <a:lstStyle>
            <a:lvl1pPr>
              <a:defRPr sz="1200"/>
            </a:lvl1pPr>
          </a:lstStyle>
          <a:p>
            <a:r>
              <a:rPr lang="en-US"/>
              <a:t>Click icon to add online image</a:t>
            </a:r>
            <a:endParaRPr lang="en-US" dirty="0"/>
          </a:p>
        </p:txBody>
      </p:sp>
      <p:sp>
        <p:nvSpPr>
          <p:cNvPr id="61" name="Online Image Placeholder 59">
            <a:extLst>
              <a:ext uri="{FF2B5EF4-FFF2-40B4-BE49-F238E27FC236}">
                <a16:creationId xmlns:a16="http://schemas.microsoft.com/office/drawing/2014/main" id="{EFF0D2F8-0092-4566-A98C-DE7F11F1CC35}"/>
              </a:ext>
            </a:extLst>
          </p:cNvPr>
          <p:cNvSpPr>
            <a:spLocks noGrp="1"/>
          </p:cNvSpPr>
          <p:nvPr>
            <p:ph type="clipArt" sz="quarter" idx="19"/>
          </p:nvPr>
        </p:nvSpPr>
        <p:spPr>
          <a:xfrm>
            <a:off x="5960930" y="2184654"/>
            <a:ext cx="914400" cy="914400"/>
          </a:xfrm>
        </p:spPr>
        <p:txBody>
          <a:bodyPr>
            <a:normAutofit/>
          </a:bodyPr>
          <a:lstStyle>
            <a:lvl1pPr>
              <a:defRPr sz="1200"/>
            </a:lvl1pPr>
          </a:lstStyle>
          <a:p>
            <a:r>
              <a:rPr lang="en-US"/>
              <a:t>Click icon to add online image</a:t>
            </a:r>
            <a:endParaRPr lang="en-US" dirty="0"/>
          </a:p>
        </p:txBody>
      </p:sp>
      <p:sp>
        <p:nvSpPr>
          <p:cNvPr id="62" name="Online Image Placeholder 59">
            <a:extLst>
              <a:ext uri="{FF2B5EF4-FFF2-40B4-BE49-F238E27FC236}">
                <a16:creationId xmlns:a16="http://schemas.microsoft.com/office/drawing/2014/main" id="{C673B15F-D120-4C48-8834-4E87C6CCDE2C}"/>
              </a:ext>
            </a:extLst>
          </p:cNvPr>
          <p:cNvSpPr>
            <a:spLocks noGrp="1"/>
          </p:cNvSpPr>
          <p:nvPr>
            <p:ph type="clipArt" sz="quarter" idx="20"/>
          </p:nvPr>
        </p:nvSpPr>
        <p:spPr>
          <a:xfrm>
            <a:off x="9439445" y="2184400"/>
            <a:ext cx="914400" cy="914400"/>
          </a:xfrm>
        </p:spPr>
        <p:txBody>
          <a:bodyPr>
            <a:normAutofit/>
          </a:bodyPr>
          <a:lstStyle>
            <a:lvl1pPr>
              <a:defRPr sz="1200"/>
            </a:lvl1pPr>
          </a:lstStyle>
          <a:p>
            <a:r>
              <a:rPr lang="en-US"/>
              <a:t>Click icon to add online image</a:t>
            </a:r>
            <a:endParaRPr lang="en-US" dirty="0"/>
          </a:p>
        </p:txBody>
      </p:sp>
      <p:sp>
        <p:nvSpPr>
          <p:cNvPr id="17" name="Text Placeholder 2">
            <a:extLst>
              <a:ext uri="{FF2B5EF4-FFF2-40B4-BE49-F238E27FC236}">
                <a16:creationId xmlns:a16="http://schemas.microsoft.com/office/drawing/2014/main" id="{52AD81DC-207F-4541-B02D-802D3D5B2813}"/>
              </a:ext>
            </a:extLst>
          </p:cNvPr>
          <p:cNvSpPr>
            <a:spLocks noGrp="1"/>
          </p:cNvSpPr>
          <p:nvPr>
            <p:ph type="body" idx="13" hasCustomPrompt="1"/>
          </p:nvPr>
        </p:nvSpPr>
        <p:spPr>
          <a:xfrm>
            <a:off x="1555241" y="3366741"/>
            <a:ext cx="2743200" cy="457200"/>
          </a:xfrm>
        </p:spPr>
        <p:txBody>
          <a:bodyPr anchor="ctr" anchorCtr="0">
            <a:noAutofit/>
          </a:bodyPr>
          <a:lstStyle>
            <a:lvl1pPr marL="0" indent="0" algn="ctr">
              <a:buNone/>
              <a:defRPr sz="2000" b="1" cap="all" baseline="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ADD SUBTITLE</a:t>
            </a:r>
          </a:p>
        </p:txBody>
      </p:sp>
      <p:sp>
        <p:nvSpPr>
          <p:cNvPr id="3" name="Content Placeholder 2">
            <a:extLst>
              <a:ext uri="{FF2B5EF4-FFF2-40B4-BE49-F238E27FC236}">
                <a16:creationId xmlns:a16="http://schemas.microsoft.com/office/drawing/2014/main" id="{02BF6510-D603-481E-B685-9095150A2891}"/>
              </a:ext>
            </a:extLst>
          </p:cNvPr>
          <p:cNvSpPr>
            <a:spLocks noGrp="1"/>
          </p:cNvSpPr>
          <p:nvPr>
            <p:ph sz="half" idx="1"/>
          </p:nvPr>
        </p:nvSpPr>
        <p:spPr>
          <a:xfrm>
            <a:off x="1555241" y="3901419"/>
            <a:ext cx="2743200" cy="2103120"/>
          </a:xfrm>
        </p:spPr>
        <p:txBody>
          <a:bodyPr>
            <a:normAutofit/>
          </a:bodyPr>
          <a:lstStyle>
            <a:lvl1pPr marL="0" indent="0" algn="ctr">
              <a:lnSpc>
                <a:spcPts val="2000"/>
              </a:lnSpc>
              <a:buNone/>
              <a:defRPr sz="1600"/>
            </a:lvl1pPr>
            <a:lvl2pPr marL="457200" indent="0" algn="ctr">
              <a:lnSpc>
                <a:spcPts val="2000"/>
              </a:lnSpc>
              <a:buNone/>
              <a:defRPr sz="1600"/>
            </a:lvl2pPr>
            <a:lvl3pPr marL="914400" indent="0" algn="ctr">
              <a:lnSpc>
                <a:spcPts val="2000"/>
              </a:lnSpc>
              <a:buNone/>
              <a:defRPr sz="1600"/>
            </a:lvl3pPr>
            <a:lvl4pPr marL="1371600" indent="0" algn="ctr">
              <a:lnSpc>
                <a:spcPts val="2000"/>
              </a:lnSpc>
              <a:buNone/>
              <a:defRPr sz="1600"/>
            </a:lvl4pPr>
            <a:lvl5pPr marL="1828800" indent="0" algn="ctr">
              <a:lnSpc>
                <a:spcPts val="2000"/>
              </a:lnSpc>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2">
            <a:extLst>
              <a:ext uri="{FF2B5EF4-FFF2-40B4-BE49-F238E27FC236}">
                <a16:creationId xmlns:a16="http://schemas.microsoft.com/office/drawing/2014/main" id="{D13E526C-A314-4221-BF6F-A27491DFB8F8}"/>
              </a:ext>
            </a:extLst>
          </p:cNvPr>
          <p:cNvSpPr>
            <a:spLocks noGrp="1"/>
          </p:cNvSpPr>
          <p:nvPr>
            <p:ph type="body" idx="15" hasCustomPrompt="1"/>
          </p:nvPr>
        </p:nvSpPr>
        <p:spPr>
          <a:xfrm>
            <a:off x="5046530" y="3359890"/>
            <a:ext cx="2743200" cy="457200"/>
          </a:xfrm>
        </p:spPr>
        <p:txBody>
          <a:bodyPr anchor="ctr" anchorCtr="0">
            <a:noAutofit/>
          </a:bodyPr>
          <a:lstStyle>
            <a:lvl1pPr marL="0" indent="0" algn="ctr">
              <a:buNone/>
              <a:defRPr sz="2000" b="1" cap="all" baseline="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ADD SUBTITLE</a:t>
            </a:r>
          </a:p>
        </p:txBody>
      </p:sp>
      <p:sp>
        <p:nvSpPr>
          <p:cNvPr id="16" name="Content Placeholder 2">
            <a:extLst>
              <a:ext uri="{FF2B5EF4-FFF2-40B4-BE49-F238E27FC236}">
                <a16:creationId xmlns:a16="http://schemas.microsoft.com/office/drawing/2014/main" id="{F8BF0048-EF4E-483F-8467-041ED0818280}"/>
              </a:ext>
            </a:extLst>
          </p:cNvPr>
          <p:cNvSpPr>
            <a:spLocks noGrp="1"/>
          </p:cNvSpPr>
          <p:nvPr>
            <p:ph sz="half" idx="14"/>
          </p:nvPr>
        </p:nvSpPr>
        <p:spPr>
          <a:xfrm>
            <a:off x="5046530" y="3894568"/>
            <a:ext cx="2743200" cy="2103120"/>
          </a:xfrm>
        </p:spPr>
        <p:txBody>
          <a:bodyPr>
            <a:normAutofit/>
          </a:bodyPr>
          <a:lstStyle>
            <a:lvl1pPr marL="0" indent="0" algn="ctr">
              <a:lnSpc>
                <a:spcPts val="2000"/>
              </a:lnSpc>
              <a:buNone/>
              <a:defRPr sz="1600"/>
            </a:lvl1pPr>
            <a:lvl2pPr marL="457200" indent="0" algn="ctr">
              <a:lnSpc>
                <a:spcPts val="2000"/>
              </a:lnSpc>
              <a:buNone/>
              <a:defRPr sz="1600"/>
            </a:lvl2pPr>
            <a:lvl3pPr marL="914400" indent="0" algn="ctr">
              <a:lnSpc>
                <a:spcPts val="2000"/>
              </a:lnSpc>
              <a:buNone/>
              <a:defRPr sz="1600"/>
            </a:lvl3pPr>
            <a:lvl4pPr marL="1371600" indent="0" algn="ctr">
              <a:lnSpc>
                <a:spcPts val="2000"/>
              </a:lnSpc>
              <a:buNone/>
              <a:defRPr sz="1600"/>
            </a:lvl4pPr>
            <a:lvl5pPr marL="1828800" indent="0" algn="ctr">
              <a:lnSpc>
                <a:spcPts val="2000"/>
              </a:lnSpc>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4">
            <a:extLst>
              <a:ext uri="{FF2B5EF4-FFF2-40B4-BE49-F238E27FC236}">
                <a16:creationId xmlns:a16="http://schemas.microsoft.com/office/drawing/2014/main" id="{F7289E8E-D34A-4BA8-A21D-2D40A211CB9B}"/>
              </a:ext>
            </a:extLst>
          </p:cNvPr>
          <p:cNvSpPr>
            <a:spLocks noGrp="1"/>
          </p:cNvSpPr>
          <p:nvPr>
            <p:ph type="body" sz="quarter" idx="3" hasCustomPrompt="1"/>
          </p:nvPr>
        </p:nvSpPr>
        <p:spPr>
          <a:xfrm>
            <a:off x="8525045" y="3364836"/>
            <a:ext cx="2743200" cy="457200"/>
          </a:xfrm>
        </p:spPr>
        <p:txBody>
          <a:bodyPr anchor="ctr" anchorCtr="0">
            <a:noAutofit/>
          </a:bodyPr>
          <a:lstStyle>
            <a:lvl1pPr marL="0" indent="0" algn="ctr">
              <a:buNone/>
              <a:defRPr sz="2000" b="1" cap="all" baseline="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ADD SUBTITLE</a:t>
            </a:r>
          </a:p>
        </p:txBody>
      </p:sp>
      <p:sp>
        <p:nvSpPr>
          <p:cNvPr id="4" name="Content Placeholder 3">
            <a:extLst>
              <a:ext uri="{FF2B5EF4-FFF2-40B4-BE49-F238E27FC236}">
                <a16:creationId xmlns:a16="http://schemas.microsoft.com/office/drawing/2014/main" id="{9A743757-ABC3-44BF-87D3-5E323E9B00D9}"/>
              </a:ext>
            </a:extLst>
          </p:cNvPr>
          <p:cNvSpPr>
            <a:spLocks noGrp="1"/>
          </p:cNvSpPr>
          <p:nvPr>
            <p:ph sz="half" idx="2"/>
          </p:nvPr>
        </p:nvSpPr>
        <p:spPr>
          <a:xfrm>
            <a:off x="8525045" y="3901419"/>
            <a:ext cx="2743200" cy="2103120"/>
          </a:xfrm>
        </p:spPr>
        <p:txBody>
          <a:bodyPr>
            <a:normAutofit/>
          </a:bodyPr>
          <a:lstStyle>
            <a:lvl1pPr marL="0" indent="0" algn="ctr">
              <a:lnSpc>
                <a:spcPts val="2000"/>
              </a:lnSpc>
              <a:buNone/>
              <a:defRPr sz="1600"/>
            </a:lvl1pPr>
            <a:lvl2pPr marL="457200" indent="0" algn="ctr">
              <a:lnSpc>
                <a:spcPts val="2000"/>
              </a:lnSpc>
              <a:buNone/>
              <a:defRPr sz="1600"/>
            </a:lvl2pPr>
            <a:lvl3pPr marL="914400" indent="0" algn="ctr">
              <a:lnSpc>
                <a:spcPts val="2000"/>
              </a:lnSpc>
              <a:buNone/>
              <a:defRPr sz="1600"/>
            </a:lvl3pPr>
            <a:lvl4pPr marL="1371600" indent="0" algn="ctr">
              <a:lnSpc>
                <a:spcPts val="2000"/>
              </a:lnSpc>
              <a:buNone/>
              <a:defRPr sz="1600"/>
            </a:lvl4pPr>
            <a:lvl5pPr marL="1828800" indent="0" algn="ctr">
              <a:lnSpc>
                <a:spcPts val="2000"/>
              </a:lnSpc>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 name="Group 4">
            <a:extLst>
              <a:ext uri="{FF2B5EF4-FFF2-40B4-BE49-F238E27FC236}">
                <a16:creationId xmlns:a16="http://schemas.microsoft.com/office/drawing/2014/main" id="{4F4AB913-E6BC-42AA-956F-BE8B54570B15}"/>
              </a:ext>
              <a:ext uri="{C183D7F6-B498-43B3-948B-1728B52AA6E4}">
                <adec:decorative xmlns:adec="http://schemas.microsoft.com/office/drawing/2017/decorative" val="1"/>
              </a:ext>
            </a:extLst>
          </p:cNvPr>
          <p:cNvGrpSpPr/>
          <p:nvPr userDrawn="1"/>
        </p:nvGrpSpPr>
        <p:grpSpPr>
          <a:xfrm>
            <a:off x="-1000" y="0"/>
            <a:ext cx="1015984" cy="6858000"/>
            <a:chOff x="-1000" y="0"/>
            <a:chExt cx="1015984" cy="6858000"/>
          </a:xfrm>
        </p:grpSpPr>
        <p:sp>
          <p:nvSpPr>
            <p:cNvPr id="13" name="Rectangle 12">
              <a:extLst>
                <a:ext uri="{FF2B5EF4-FFF2-40B4-BE49-F238E27FC236}">
                  <a16:creationId xmlns:a16="http://schemas.microsoft.com/office/drawing/2014/main" id="{39C870B4-B099-4311-A8C7-2C72CD4D74E5}"/>
                </a:ext>
                <a:ext uri="{C183D7F6-B498-43B3-948B-1728B52AA6E4}">
                  <adec:decorative xmlns:adec="http://schemas.microsoft.com/office/drawing/2017/decorative" val="1"/>
                </a:ext>
              </a:extLst>
            </p:cNvPr>
            <p:cNvSpPr/>
            <p:nvPr userDrawn="1"/>
          </p:nvSpPr>
          <p:spPr>
            <a:xfrm>
              <a:off x="0" y="4828032"/>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0BFE83D-371B-498A-B5E9-347973288684}"/>
                </a:ext>
                <a:ext uri="{C183D7F6-B498-43B3-948B-1728B52AA6E4}">
                  <adec:decorative xmlns:adec="http://schemas.microsoft.com/office/drawing/2017/decorative" val="1"/>
                </a:ext>
              </a:extLst>
            </p:cNvPr>
            <p:cNvSpPr/>
            <p:nvPr userDrawn="1"/>
          </p:nvSpPr>
          <p:spPr>
            <a:xfrm>
              <a:off x="0" y="2833299"/>
              <a:ext cx="1014984"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9866C73-B970-43C4-A474-D1203C4A3343}"/>
                </a:ext>
                <a:ext uri="{C183D7F6-B498-43B3-948B-1728B52AA6E4}">
                  <adec:decorative xmlns:adec="http://schemas.microsoft.com/office/drawing/2017/decorative" val="1"/>
                </a:ext>
              </a:extLst>
            </p:cNvPr>
            <p:cNvSpPr/>
            <p:nvPr userDrawn="1"/>
          </p:nvSpPr>
          <p:spPr>
            <a:xfrm>
              <a:off x="0" y="0"/>
              <a:ext cx="1014984" cy="202996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C0C1F8BB-C13B-4B90-91D2-C95CB1363F0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5400000">
              <a:off x="-462818" y="552957"/>
              <a:ext cx="1828800" cy="905164"/>
            </a:xfrm>
            <a:prstGeom prst="rect">
              <a:avLst/>
            </a:prstGeom>
          </p:spPr>
        </p:pic>
        <p:sp>
          <p:nvSpPr>
            <p:cNvPr id="23" name="Rectangle 22">
              <a:extLst>
                <a:ext uri="{FF2B5EF4-FFF2-40B4-BE49-F238E27FC236}">
                  <a16:creationId xmlns:a16="http://schemas.microsoft.com/office/drawing/2014/main" id="{266F531E-E93E-4E5C-9674-1B9C610CDF5F}"/>
                </a:ext>
                <a:ext uri="{C183D7F6-B498-43B3-948B-1728B52AA6E4}">
                  <adec:decorative xmlns:adec="http://schemas.microsoft.com/office/drawing/2017/decorative" val="1"/>
                </a:ext>
              </a:extLst>
            </p:cNvPr>
            <p:cNvSpPr/>
            <p:nvPr userDrawn="1"/>
          </p:nvSpPr>
          <p:spPr>
            <a:xfrm>
              <a:off x="0" y="2029863"/>
              <a:ext cx="1014984" cy="8129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Shape 45">
              <a:extLst>
                <a:ext uri="{FF2B5EF4-FFF2-40B4-BE49-F238E27FC236}">
                  <a16:creationId xmlns:a16="http://schemas.microsoft.com/office/drawing/2014/main" id="{3E3AD939-EB0C-4B1E-9A4E-04D6BE504D40}"/>
                </a:ext>
                <a:ext uri="{C183D7F6-B498-43B3-948B-1728B52AA6E4}">
                  <adec:decorative xmlns:adec="http://schemas.microsoft.com/office/drawing/2017/decorative" val="1"/>
                </a:ext>
              </a:extLst>
            </p:cNvPr>
            <p:cNvSpPr/>
            <p:nvPr userDrawn="1"/>
          </p:nvSpPr>
          <p:spPr>
            <a:xfrm rot="10800000">
              <a:off x="100582" y="2932749"/>
              <a:ext cx="914400" cy="182880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3" name="Graphic 52">
              <a:extLst>
                <a:ext uri="{FF2B5EF4-FFF2-40B4-BE49-F238E27FC236}">
                  <a16:creationId xmlns:a16="http://schemas.microsoft.com/office/drawing/2014/main" id="{0C939296-0EC5-4504-B10B-2AA1A2F60A91}"/>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rot="5400000">
              <a:off x="-457200" y="5380762"/>
              <a:ext cx="1828800" cy="914400"/>
            </a:xfrm>
            <a:prstGeom prst="rect">
              <a:avLst/>
            </a:prstGeom>
          </p:spPr>
        </p:pic>
      </p:grpSp>
      <p:sp>
        <p:nvSpPr>
          <p:cNvPr id="63" name="Date Placeholder 3">
            <a:extLst>
              <a:ext uri="{FF2B5EF4-FFF2-40B4-BE49-F238E27FC236}">
                <a16:creationId xmlns:a16="http://schemas.microsoft.com/office/drawing/2014/main" id="{834AD064-B2F1-4462-89CD-E6E2F6B06EA2}"/>
              </a:ext>
            </a:extLst>
          </p:cNvPr>
          <p:cNvSpPr>
            <a:spLocks noGrp="1"/>
          </p:cNvSpPr>
          <p:nvPr>
            <p:ph type="dt" sz="half" idx="10"/>
          </p:nvPr>
        </p:nvSpPr>
        <p:spPr>
          <a:xfrm>
            <a:off x="1554480" y="6353175"/>
            <a:ext cx="1097280" cy="365125"/>
          </a:xfrm>
        </p:spPr>
        <p:txBody>
          <a:bodyPr/>
          <a:lstStyle>
            <a:lvl1pPr>
              <a:defRPr>
                <a:solidFill>
                  <a:schemeClr val="tx1">
                    <a:lumMod val="75000"/>
                    <a:lumOff val="25000"/>
                  </a:schemeClr>
                </a:solidFill>
              </a:defRPr>
            </a:lvl1pPr>
          </a:lstStyle>
          <a:p>
            <a:r>
              <a:rPr lang="en-US" dirty="0"/>
              <a:t>20XX</a:t>
            </a:r>
          </a:p>
        </p:txBody>
      </p:sp>
      <p:sp>
        <p:nvSpPr>
          <p:cNvPr id="64" name="Footer Placeholder 4">
            <a:extLst>
              <a:ext uri="{FF2B5EF4-FFF2-40B4-BE49-F238E27FC236}">
                <a16:creationId xmlns:a16="http://schemas.microsoft.com/office/drawing/2014/main" id="{201E0480-817D-41A9-8CC8-A0AFF1B9B41C}"/>
              </a:ext>
            </a:extLst>
          </p:cNvPr>
          <p:cNvSpPr>
            <a:spLocks noGrp="1"/>
          </p:cNvSpPr>
          <p:nvPr>
            <p:ph type="ftr" sz="quarter" idx="11"/>
          </p:nvPr>
        </p:nvSpPr>
        <p:spPr>
          <a:xfrm>
            <a:off x="5744527" y="6350000"/>
            <a:ext cx="2286000" cy="365125"/>
          </a:xfrm>
        </p:spPr>
        <p:txBody>
          <a:bodyPr/>
          <a:lstStyle>
            <a:lvl1pPr>
              <a:defRPr>
                <a:solidFill>
                  <a:schemeClr val="tx1">
                    <a:lumMod val="75000"/>
                    <a:lumOff val="25000"/>
                  </a:schemeClr>
                </a:solidFill>
              </a:defRPr>
            </a:lvl1pPr>
          </a:lstStyle>
          <a:p>
            <a:r>
              <a:rPr lang="en-US" dirty="0"/>
              <a:t>Pitch deck title</a:t>
            </a:r>
          </a:p>
        </p:txBody>
      </p:sp>
      <p:sp>
        <p:nvSpPr>
          <p:cNvPr id="65" name="Slide Number Placeholder 5">
            <a:extLst>
              <a:ext uri="{FF2B5EF4-FFF2-40B4-BE49-F238E27FC236}">
                <a16:creationId xmlns:a16="http://schemas.microsoft.com/office/drawing/2014/main" id="{01D21600-5A92-452F-96FB-F6BC365A44BB}"/>
              </a:ext>
            </a:extLst>
          </p:cNvPr>
          <p:cNvSpPr>
            <a:spLocks noGrp="1"/>
          </p:cNvSpPr>
          <p:nvPr>
            <p:ph type="sldNum" sz="quarter" idx="12"/>
          </p:nvPr>
        </p:nvSpPr>
        <p:spPr>
          <a:xfrm>
            <a:off x="11123295" y="6356350"/>
            <a:ext cx="457200" cy="365125"/>
          </a:xfrm>
        </p:spPr>
        <p:txBody>
          <a:bodyPr/>
          <a:lstStyle>
            <a:lvl1pPr>
              <a:defRPr>
                <a:solidFill>
                  <a:schemeClr val="tx1">
                    <a:lumMod val="75000"/>
                    <a:lumOff val="2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4031323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rket Overview">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3044952" y="898524"/>
            <a:ext cx="8232648" cy="1325880"/>
          </a:xfrm>
        </p:spPr>
        <p:txBody>
          <a:bodyPr anchor="t" anchorCtr="0"/>
          <a:lstStyle>
            <a:lvl1pPr>
              <a:defRPr cap="all" baseline="0">
                <a:solidFill>
                  <a:schemeClr val="accent1"/>
                </a:solidFill>
              </a:defRPr>
            </a:lvl1pPr>
          </a:lstStyle>
          <a:p>
            <a:r>
              <a:rPr lang="en-US" dirty="0"/>
              <a:t>CLICK TO ADD TITLE</a:t>
            </a:r>
          </a:p>
        </p:txBody>
      </p:sp>
      <p:grpSp>
        <p:nvGrpSpPr>
          <p:cNvPr id="3" name="Group 2">
            <a:extLst>
              <a:ext uri="{FF2B5EF4-FFF2-40B4-BE49-F238E27FC236}">
                <a16:creationId xmlns:a16="http://schemas.microsoft.com/office/drawing/2014/main" id="{11529D7C-E220-400B-93DB-76E3FF912E01}"/>
              </a:ext>
              <a:ext uri="{C183D7F6-B498-43B3-948B-1728B52AA6E4}">
                <adec:decorative xmlns:adec="http://schemas.microsoft.com/office/drawing/2017/decorative" val="1"/>
              </a:ext>
            </a:extLst>
          </p:cNvPr>
          <p:cNvGrpSpPr/>
          <p:nvPr userDrawn="1"/>
        </p:nvGrpSpPr>
        <p:grpSpPr>
          <a:xfrm>
            <a:off x="0" y="0"/>
            <a:ext cx="2160614" cy="6858000"/>
            <a:chOff x="0" y="0"/>
            <a:chExt cx="2160614" cy="6858000"/>
          </a:xfrm>
        </p:grpSpPr>
        <p:sp>
          <p:nvSpPr>
            <p:cNvPr id="7" name="Rectangle 6">
              <a:extLst>
                <a:ext uri="{FF2B5EF4-FFF2-40B4-BE49-F238E27FC236}">
                  <a16:creationId xmlns:a16="http://schemas.microsoft.com/office/drawing/2014/main" id="{E557D1F3-8C55-47FE-B39A-86D30F8FFEA1}"/>
                </a:ext>
              </a:extLst>
            </p:cNvPr>
            <p:cNvSpPr/>
            <p:nvPr userDrawn="1"/>
          </p:nvSpPr>
          <p:spPr>
            <a:xfrm>
              <a:off x="0" y="0"/>
              <a:ext cx="2029968" cy="20299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F4EB6F2E-2621-4EB5-A04D-906FD08CED87}"/>
                </a:ext>
              </a:extLst>
            </p:cNvPr>
            <p:cNvSpPr/>
            <p:nvPr userDrawn="1"/>
          </p:nvSpPr>
          <p:spPr>
            <a:xfrm flipH="1">
              <a:off x="0" y="4828032"/>
              <a:ext cx="2032942" cy="202996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Graphic 35">
              <a:extLst>
                <a:ext uri="{FF2B5EF4-FFF2-40B4-BE49-F238E27FC236}">
                  <a16:creationId xmlns:a16="http://schemas.microsoft.com/office/drawing/2014/main" id="{6529D2A7-ABB3-4E2D-88CA-F813997011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0" y="13172"/>
              <a:ext cx="2029968" cy="2029968"/>
            </a:xfrm>
            <a:prstGeom prst="rect">
              <a:avLst/>
            </a:prstGeom>
          </p:spPr>
        </p:pic>
        <p:pic>
          <p:nvPicPr>
            <p:cNvPr id="38" name="Graphic 37">
              <a:extLst>
                <a:ext uri="{FF2B5EF4-FFF2-40B4-BE49-F238E27FC236}">
                  <a16:creationId xmlns:a16="http://schemas.microsoft.com/office/drawing/2014/main" id="{051ECE99-ACA6-46AF-98D5-81FBD3F834A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4828032"/>
              <a:ext cx="2029968" cy="2029968"/>
            </a:xfrm>
            <a:prstGeom prst="rect">
              <a:avLst/>
            </a:prstGeom>
          </p:spPr>
        </p:pic>
        <p:sp>
          <p:nvSpPr>
            <p:cNvPr id="39" name="Rectangle 38">
              <a:extLst>
                <a:ext uri="{FF2B5EF4-FFF2-40B4-BE49-F238E27FC236}">
                  <a16:creationId xmlns:a16="http://schemas.microsoft.com/office/drawing/2014/main" id="{9837D25D-BADF-40E0-B7F9-1288B53AA656}"/>
                </a:ext>
              </a:extLst>
            </p:cNvPr>
            <p:cNvSpPr/>
            <p:nvPr userDrawn="1"/>
          </p:nvSpPr>
          <p:spPr>
            <a:xfrm flipH="1">
              <a:off x="0" y="1995685"/>
              <a:ext cx="2032942" cy="20299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0" name="Group 39">
              <a:extLst>
                <a:ext uri="{FF2B5EF4-FFF2-40B4-BE49-F238E27FC236}">
                  <a16:creationId xmlns:a16="http://schemas.microsoft.com/office/drawing/2014/main" id="{3A847BA4-24DF-47BE-BE28-02415C2A2D3C}"/>
                </a:ext>
              </a:extLst>
            </p:cNvPr>
            <p:cNvGrpSpPr/>
            <p:nvPr userDrawn="1"/>
          </p:nvGrpSpPr>
          <p:grpSpPr>
            <a:xfrm>
              <a:off x="56351" y="2064569"/>
              <a:ext cx="1920240" cy="1920240"/>
              <a:chOff x="5361924" y="7472790"/>
              <a:chExt cx="1828800" cy="1828800"/>
            </a:xfrm>
          </p:grpSpPr>
          <p:grpSp>
            <p:nvGrpSpPr>
              <p:cNvPr id="41" name="Group 40">
                <a:extLst>
                  <a:ext uri="{FF2B5EF4-FFF2-40B4-BE49-F238E27FC236}">
                    <a16:creationId xmlns:a16="http://schemas.microsoft.com/office/drawing/2014/main" id="{882CC485-8A14-4767-80E8-8FB0A9991D20}"/>
                  </a:ext>
                </a:extLst>
              </p:cNvPr>
              <p:cNvGrpSpPr/>
              <p:nvPr userDrawn="1"/>
            </p:nvGrpSpPr>
            <p:grpSpPr>
              <a:xfrm>
                <a:off x="5361924" y="7472790"/>
                <a:ext cx="1828800" cy="1828800"/>
                <a:chOff x="5361924" y="7472790"/>
                <a:chExt cx="1828800" cy="1828800"/>
              </a:xfrm>
            </p:grpSpPr>
            <p:grpSp>
              <p:nvGrpSpPr>
                <p:cNvPr id="43" name="Group 42">
                  <a:extLst>
                    <a:ext uri="{FF2B5EF4-FFF2-40B4-BE49-F238E27FC236}">
                      <a16:creationId xmlns:a16="http://schemas.microsoft.com/office/drawing/2014/main" id="{E119FAB2-4AF3-4EC9-98C6-E69760D02810}"/>
                    </a:ext>
                  </a:extLst>
                </p:cNvPr>
                <p:cNvGrpSpPr/>
                <p:nvPr userDrawn="1"/>
              </p:nvGrpSpPr>
              <p:grpSpPr>
                <a:xfrm>
                  <a:off x="5361924" y="7472790"/>
                  <a:ext cx="1828800" cy="1828800"/>
                  <a:chOff x="5388428" y="7173291"/>
                  <a:chExt cx="1828800" cy="1828800"/>
                </a:xfrm>
              </p:grpSpPr>
              <p:grpSp>
                <p:nvGrpSpPr>
                  <p:cNvPr id="49" name="Group 48">
                    <a:extLst>
                      <a:ext uri="{FF2B5EF4-FFF2-40B4-BE49-F238E27FC236}">
                        <a16:creationId xmlns:a16="http://schemas.microsoft.com/office/drawing/2014/main" id="{E2A21525-E952-4F39-A9B2-2CA7C5B14B85}"/>
                      </a:ext>
                    </a:extLst>
                  </p:cNvPr>
                  <p:cNvGrpSpPr/>
                  <p:nvPr userDrawn="1"/>
                </p:nvGrpSpPr>
                <p:grpSpPr>
                  <a:xfrm>
                    <a:off x="5388428" y="7173291"/>
                    <a:ext cx="1828800" cy="1828800"/>
                    <a:chOff x="5388428" y="7173291"/>
                    <a:chExt cx="1828800" cy="1828800"/>
                  </a:xfrm>
                </p:grpSpPr>
                <p:grpSp>
                  <p:nvGrpSpPr>
                    <p:cNvPr id="51" name="Group 50">
                      <a:extLst>
                        <a:ext uri="{FF2B5EF4-FFF2-40B4-BE49-F238E27FC236}">
                          <a16:creationId xmlns:a16="http://schemas.microsoft.com/office/drawing/2014/main" id="{53BFFD34-0142-4185-8790-1D792CB2F5DD}"/>
                        </a:ext>
                      </a:extLst>
                    </p:cNvPr>
                    <p:cNvGrpSpPr/>
                    <p:nvPr userDrawn="1"/>
                  </p:nvGrpSpPr>
                  <p:grpSpPr>
                    <a:xfrm>
                      <a:off x="5388428" y="7173291"/>
                      <a:ext cx="1828800" cy="1828800"/>
                      <a:chOff x="5579044" y="7049770"/>
                      <a:chExt cx="1828800" cy="1828800"/>
                    </a:xfrm>
                  </p:grpSpPr>
                  <p:grpSp>
                    <p:nvGrpSpPr>
                      <p:cNvPr id="53" name="Group 52">
                        <a:extLst>
                          <a:ext uri="{FF2B5EF4-FFF2-40B4-BE49-F238E27FC236}">
                            <a16:creationId xmlns:a16="http://schemas.microsoft.com/office/drawing/2014/main" id="{00D3FC75-8C07-4B5B-A025-3CCC5DC458DA}"/>
                          </a:ext>
                        </a:extLst>
                      </p:cNvPr>
                      <p:cNvGrpSpPr/>
                      <p:nvPr userDrawn="1"/>
                    </p:nvGrpSpPr>
                    <p:grpSpPr>
                      <a:xfrm>
                        <a:off x="5579044" y="7049770"/>
                        <a:ext cx="1828800" cy="1828800"/>
                        <a:chOff x="5579044" y="7049770"/>
                        <a:chExt cx="1828800" cy="1828800"/>
                      </a:xfrm>
                    </p:grpSpPr>
                    <p:grpSp>
                      <p:nvGrpSpPr>
                        <p:cNvPr id="55" name="Group 54">
                          <a:extLst>
                            <a:ext uri="{FF2B5EF4-FFF2-40B4-BE49-F238E27FC236}">
                              <a16:creationId xmlns:a16="http://schemas.microsoft.com/office/drawing/2014/main" id="{393D2F91-0E6A-4541-843C-1FC0CC2A024A}"/>
                            </a:ext>
                          </a:extLst>
                        </p:cNvPr>
                        <p:cNvGrpSpPr/>
                        <p:nvPr userDrawn="1"/>
                      </p:nvGrpSpPr>
                      <p:grpSpPr>
                        <a:xfrm>
                          <a:off x="5579044" y="7049770"/>
                          <a:ext cx="1828800" cy="1828800"/>
                          <a:chOff x="5579044" y="7049770"/>
                          <a:chExt cx="1828800" cy="1828800"/>
                        </a:xfrm>
                      </p:grpSpPr>
                      <p:grpSp>
                        <p:nvGrpSpPr>
                          <p:cNvPr id="57" name="Group 56">
                            <a:extLst>
                              <a:ext uri="{FF2B5EF4-FFF2-40B4-BE49-F238E27FC236}">
                                <a16:creationId xmlns:a16="http://schemas.microsoft.com/office/drawing/2014/main" id="{7C9F80E2-6A88-44DC-B048-7178CAA61DAF}"/>
                              </a:ext>
                            </a:extLst>
                          </p:cNvPr>
                          <p:cNvGrpSpPr/>
                          <p:nvPr userDrawn="1"/>
                        </p:nvGrpSpPr>
                        <p:grpSpPr>
                          <a:xfrm>
                            <a:off x="5579044" y="7049770"/>
                            <a:ext cx="1828800" cy="1828800"/>
                            <a:chOff x="5579044" y="7049770"/>
                            <a:chExt cx="1828800" cy="1828800"/>
                          </a:xfrm>
                        </p:grpSpPr>
                        <p:sp>
                          <p:nvSpPr>
                            <p:cNvPr id="59" name="Oval 58">
                              <a:extLst>
                                <a:ext uri="{FF2B5EF4-FFF2-40B4-BE49-F238E27FC236}">
                                  <a16:creationId xmlns:a16="http://schemas.microsoft.com/office/drawing/2014/main" id="{1D9D5420-70BE-477D-A17F-A86F19AD3FAC}"/>
                                </a:ext>
                              </a:extLst>
                            </p:cNvPr>
                            <p:cNvSpPr/>
                            <p:nvPr userDrawn="1"/>
                          </p:nvSpPr>
                          <p:spPr>
                            <a:xfrm>
                              <a:off x="5579044" y="7049770"/>
                              <a:ext cx="1828800" cy="18288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0" name="Oval 59">
                              <a:extLst>
                                <a:ext uri="{FF2B5EF4-FFF2-40B4-BE49-F238E27FC236}">
                                  <a16:creationId xmlns:a16="http://schemas.microsoft.com/office/drawing/2014/main" id="{0BBACECF-9AE7-40B5-90D0-AE2CF1FBE0BD}"/>
                                </a:ext>
                              </a:extLst>
                            </p:cNvPr>
                            <p:cNvSpPr/>
                            <p:nvPr userDrawn="1"/>
                          </p:nvSpPr>
                          <p:spPr>
                            <a:xfrm>
                              <a:off x="5647624" y="7118350"/>
                              <a:ext cx="1691640" cy="16916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8" name="Oval 57">
                            <a:extLst>
                              <a:ext uri="{FF2B5EF4-FFF2-40B4-BE49-F238E27FC236}">
                                <a16:creationId xmlns:a16="http://schemas.microsoft.com/office/drawing/2014/main" id="{1A76BEA0-888E-41CD-9B30-B128A39F781E}"/>
                              </a:ext>
                            </a:extLst>
                          </p:cNvPr>
                          <p:cNvSpPr/>
                          <p:nvPr userDrawn="1"/>
                        </p:nvSpPr>
                        <p:spPr>
                          <a:xfrm>
                            <a:off x="5716204" y="7186930"/>
                            <a:ext cx="1554480" cy="15544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6" name="Oval 55">
                          <a:extLst>
                            <a:ext uri="{FF2B5EF4-FFF2-40B4-BE49-F238E27FC236}">
                              <a16:creationId xmlns:a16="http://schemas.microsoft.com/office/drawing/2014/main" id="{2EA36045-2F1D-402B-A951-B9957D5C145A}"/>
                            </a:ext>
                          </a:extLst>
                        </p:cNvPr>
                        <p:cNvSpPr/>
                        <p:nvPr userDrawn="1"/>
                      </p:nvSpPr>
                      <p:spPr>
                        <a:xfrm>
                          <a:off x="5784784" y="7255510"/>
                          <a:ext cx="1417320" cy="14173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4" name="Oval 53">
                        <a:extLst>
                          <a:ext uri="{FF2B5EF4-FFF2-40B4-BE49-F238E27FC236}">
                            <a16:creationId xmlns:a16="http://schemas.microsoft.com/office/drawing/2014/main" id="{AAF58CB3-363E-4156-8148-52E0B9CB634A}"/>
                          </a:ext>
                        </a:extLst>
                      </p:cNvPr>
                      <p:cNvSpPr/>
                      <p:nvPr userDrawn="1"/>
                    </p:nvSpPr>
                    <p:spPr>
                      <a:xfrm>
                        <a:off x="5853364" y="7324090"/>
                        <a:ext cx="1280160" cy="12801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2" name="Oval 51">
                      <a:extLst>
                        <a:ext uri="{FF2B5EF4-FFF2-40B4-BE49-F238E27FC236}">
                          <a16:creationId xmlns:a16="http://schemas.microsoft.com/office/drawing/2014/main" id="{BDC4E05B-A602-483A-B19B-B907358D4629}"/>
                        </a:ext>
                      </a:extLst>
                    </p:cNvPr>
                    <p:cNvSpPr/>
                    <p:nvPr userDrawn="1"/>
                  </p:nvSpPr>
                  <p:spPr>
                    <a:xfrm>
                      <a:off x="5731328" y="7516191"/>
                      <a:ext cx="1143000" cy="11430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50" name="Oval 49">
                    <a:extLst>
                      <a:ext uri="{FF2B5EF4-FFF2-40B4-BE49-F238E27FC236}">
                        <a16:creationId xmlns:a16="http://schemas.microsoft.com/office/drawing/2014/main" id="{55AC54D8-2C27-49A7-B1CE-C865E629499E}"/>
                      </a:ext>
                    </a:extLst>
                  </p:cNvPr>
                  <p:cNvSpPr/>
                  <p:nvPr userDrawn="1"/>
                </p:nvSpPr>
                <p:spPr>
                  <a:xfrm>
                    <a:off x="5799908" y="7584771"/>
                    <a:ext cx="1005840" cy="10058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4" name="Oval 43">
                  <a:extLst>
                    <a:ext uri="{FF2B5EF4-FFF2-40B4-BE49-F238E27FC236}">
                      <a16:creationId xmlns:a16="http://schemas.microsoft.com/office/drawing/2014/main" id="{C9753262-9BA1-4716-B4B5-AAFE232A72A2}"/>
                    </a:ext>
                  </a:extLst>
                </p:cNvPr>
                <p:cNvSpPr/>
                <p:nvPr userDrawn="1"/>
              </p:nvSpPr>
              <p:spPr>
                <a:xfrm>
                  <a:off x="5841984" y="7952850"/>
                  <a:ext cx="868680" cy="8686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5" name="Oval 44">
                  <a:extLst>
                    <a:ext uri="{FF2B5EF4-FFF2-40B4-BE49-F238E27FC236}">
                      <a16:creationId xmlns:a16="http://schemas.microsoft.com/office/drawing/2014/main" id="{5B2AD932-98DF-4DA1-B19E-E38A4DD270F0}"/>
                    </a:ext>
                  </a:extLst>
                </p:cNvPr>
                <p:cNvSpPr/>
                <p:nvPr userDrawn="1"/>
              </p:nvSpPr>
              <p:spPr>
                <a:xfrm>
                  <a:off x="5910564" y="8021430"/>
                  <a:ext cx="731520" cy="73152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6" name="Oval 45">
                  <a:extLst>
                    <a:ext uri="{FF2B5EF4-FFF2-40B4-BE49-F238E27FC236}">
                      <a16:creationId xmlns:a16="http://schemas.microsoft.com/office/drawing/2014/main" id="{DE13C879-BB42-4F2C-9413-A1322DE58809}"/>
                    </a:ext>
                  </a:extLst>
                </p:cNvPr>
                <p:cNvSpPr/>
                <p:nvPr userDrawn="1"/>
              </p:nvSpPr>
              <p:spPr>
                <a:xfrm>
                  <a:off x="5979144" y="8090010"/>
                  <a:ext cx="594360" cy="59436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7" name="Oval 46">
                  <a:extLst>
                    <a:ext uri="{FF2B5EF4-FFF2-40B4-BE49-F238E27FC236}">
                      <a16:creationId xmlns:a16="http://schemas.microsoft.com/office/drawing/2014/main" id="{28B4D2F2-9DD5-4B23-A2F2-7DBEE9E61F6C}"/>
                    </a:ext>
                  </a:extLst>
                </p:cNvPr>
                <p:cNvSpPr/>
                <p:nvPr userDrawn="1"/>
              </p:nvSpPr>
              <p:spPr>
                <a:xfrm>
                  <a:off x="6047724" y="8158590"/>
                  <a:ext cx="457200" cy="45720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8" name="Oval 47">
                  <a:extLst>
                    <a:ext uri="{FF2B5EF4-FFF2-40B4-BE49-F238E27FC236}">
                      <a16:creationId xmlns:a16="http://schemas.microsoft.com/office/drawing/2014/main" id="{C1A2F663-A8A7-4337-9C39-489B4C457111}"/>
                    </a:ext>
                  </a:extLst>
                </p:cNvPr>
                <p:cNvSpPr/>
                <p:nvPr userDrawn="1"/>
              </p:nvSpPr>
              <p:spPr>
                <a:xfrm>
                  <a:off x="6116304" y="8227170"/>
                  <a:ext cx="320040" cy="32004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42" name="Oval 41">
                <a:extLst>
                  <a:ext uri="{FF2B5EF4-FFF2-40B4-BE49-F238E27FC236}">
                    <a16:creationId xmlns:a16="http://schemas.microsoft.com/office/drawing/2014/main" id="{1609761D-150A-4DE0-9604-CC3953C108D0}"/>
                  </a:ext>
                </a:extLst>
              </p:cNvPr>
              <p:cNvSpPr/>
              <p:nvPr userDrawn="1"/>
            </p:nvSpPr>
            <p:spPr>
              <a:xfrm>
                <a:off x="6184884" y="8295750"/>
                <a:ext cx="182880" cy="182880"/>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61" name="Rectangle 60">
              <a:extLst>
                <a:ext uri="{FF2B5EF4-FFF2-40B4-BE49-F238E27FC236}">
                  <a16:creationId xmlns:a16="http://schemas.microsoft.com/office/drawing/2014/main" id="{D1189D1C-85ED-4EF1-A384-7C4590ED50FD}"/>
                </a:ext>
              </a:extLst>
            </p:cNvPr>
            <p:cNvSpPr/>
            <p:nvPr userDrawn="1"/>
          </p:nvSpPr>
          <p:spPr>
            <a:xfrm>
              <a:off x="0" y="4022308"/>
              <a:ext cx="2033751" cy="8057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445306C5-E470-4A93-9C9F-5D066F760D16}"/>
                </a:ext>
              </a:extLst>
            </p:cNvPr>
            <p:cNvSpPr/>
            <p:nvPr userDrawn="1"/>
          </p:nvSpPr>
          <p:spPr>
            <a:xfrm>
              <a:off x="0" y="2065206"/>
              <a:ext cx="1014984" cy="1920240"/>
            </a:xfrm>
            <a:custGeom>
              <a:avLst/>
              <a:gdLst>
                <a:gd name="connsiteX0" fmla="*/ 1248 w 915648"/>
                <a:gd name="connsiteY0" fmla="*/ 0 h 1828800"/>
                <a:gd name="connsiteX1" fmla="*/ 915648 w 915648"/>
                <a:gd name="connsiteY1" fmla="*/ 914400 h 1828800"/>
                <a:gd name="connsiteX2" fmla="*/ 1248 w 915648"/>
                <a:gd name="connsiteY2" fmla="*/ 1828800 h 1828800"/>
                <a:gd name="connsiteX3" fmla="*/ 0 w 915648"/>
                <a:gd name="connsiteY3" fmla="*/ 1828737 h 1828800"/>
                <a:gd name="connsiteX4" fmla="*/ 0 w 915648"/>
                <a:gd name="connsiteY4" fmla="*/ 63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48" h="1828800">
                  <a:moveTo>
                    <a:pt x="1248" y="0"/>
                  </a:moveTo>
                  <a:cubicBezTo>
                    <a:pt x="506257" y="0"/>
                    <a:pt x="915648" y="409391"/>
                    <a:pt x="915648" y="914400"/>
                  </a:cubicBezTo>
                  <a:cubicBezTo>
                    <a:pt x="915648" y="1419409"/>
                    <a:pt x="506257" y="1828800"/>
                    <a:pt x="1248" y="1828800"/>
                  </a:cubicBezTo>
                  <a:lnTo>
                    <a:pt x="0" y="1828737"/>
                  </a:lnTo>
                  <a:lnTo>
                    <a:pt x="0" y="6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63" name="Straight Connector 62">
              <a:extLst>
                <a:ext uri="{FF2B5EF4-FFF2-40B4-BE49-F238E27FC236}">
                  <a16:creationId xmlns:a16="http://schemas.microsoft.com/office/drawing/2014/main" id="{B31C374B-40F2-4B1E-A9D8-6E5C932FF170}"/>
                </a:ext>
              </a:extLst>
            </p:cNvPr>
            <p:cNvCxnSpPr>
              <a:cxnSpLocks/>
              <a:endCxn id="64" idx="6"/>
            </p:cNvCxnSpPr>
            <p:nvPr userDrawn="1"/>
          </p:nvCxnSpPr>
          <p:spPr>
            <a:xfrm>
              <a:off x="0" y="2008397"/>
              <a:ext cx="216061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1C668341-39BE-4448-B29D-2594AE6D75C2}"/>
                </a:ext>
              </a:extLst>
            </p:cNvPr>
            <p:cNvSpPr/>
            <p:nvPr userDrawn="1"/>
          </p:nvSpPr>
          <p:spPr>
            <a:xfrm>
              <a:off x="1886294" y="1871237"/>
              <a:ext cx="274320"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7" name="Text Placeholder 2">
            <a:extLst>
              <a:ext uri="{FF2B5EF4-FFF2-40B4-BE49-F238E27FC236}">
                <a16:creationId xmlns:a16="http://schemas.microsoft.com/office/drawing/2014/main" id="{7FB5CF9E-DFF1-49F6-9EF8-EDA1F1E293C7}"/>
              </a:ext>
            </a:extLst>
          </p:cNvPr>
          <p:cNvSpPr>
            <a:spLocks noGrp="1"/>
          </p:cNvSpPr>
          <p:nvPr>
            <p:ph type="body" idx="13" hasCustomPrompt="1"/>
          </p:nvPr>
        </p:nvSpPr>
        <p:spPr>
          <a:xfrm>
            <a:off x="3044952" y="2423160"/>
            <a:ext cx="2468880" cy="457200"/>
          </a:xfrm>
        </p:spPr>
        <p:txBody>
          <a:bodyPr anchor="ctr" anchorCtr="0">
            <a:noAutofit/>
          </a:bodyPr>
          <a:lstStyle>
            <a:lvl1pPr marL="0" indent="0" algn="l">
              <a:buNone/>
              <a:defRPr sz="2000" b="1" cap="all" baseline="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ADD SUBTITLE</a:t>
            </a:r>
          </a:p>
        </p:txBody>
      </p:sp>
      <p:sp>
        <p:nvSpPr>
          <p:cNvPr id="4" name="Text Placeholder 3">
            <a:extLst>
              <a:ext uri="{FF2B5EF4-FFF2-40B4-BE49-F238E27FC236}">
                <a16:creationId xmlns:a16="http://schemas.microsoft.com/office/drawing/2014/main" id="{5C2828A1-5E2B-4E4E-A1F7-2C356780F547}"/>
              </a:ext>
            </a:extLst>
          </p:cNvPr>
          <p:cNvSpPr>
            <a:spLocks noGrp="1"/>
          </p:cNvSpPr>
          <p:nvPr>
            <p:ph type="body" sz="quarter" idx="16"/>
          </p:nvPr>
        </p:nvSpPr>
        <p:spPr>
          <a:xfrm>
            <a:off x="3048000" y="2889504"/>
            <a:ext cx="2468880" cy="2743200"/>
          </a:xfrm>
        </p:spPr>
        <p:txBody>
          <a:bodyPr>
            <a:noAutofit/>
          </a:bodyPr>
          <a:lstStyle>
            <a:lvl1pPr marL="285750" indent="-285750">
              <a:lnSpc>
                <a:spcPts val="2600"/>
              </a:lnSpc>
              <a:spcBef>
                <a:spcPts val="0"/>
              </a:spcBef>
              <a:buFont typeface="Arial" panose="020B0604020202020204" pitchFamily="34" charset="0"/>
              <a:buChar char="•"/>
              <a:defRPr sz="1600"/>
            </a:lvl1pPr>
            <a:lvl2pPr>
              <a:defRPr sz="1600"/>
            </a:lvl2pPr>
            <a:lvl3pPr>
              <a:defRPr sz="1600"/>
            </a:lvl3pPr>
            <a:lvl4pPr>
              <a:defRPr sz="1600"/>
            </a:lvl4pPr>
            <a:lvl5pPr>
              <a:defRPr sz="1600"/>
            </a:lvl5pPr>
          </a:lstStyle>
          <a:p>
            <a:pPr lvl="0"/>
            <a:r>
              <a:rPr lang="en-US"/>
              <a:t>Click to edit Master text styles</a:t>
            </a:r>
          </a:p>
        </p:txBody>
      </p:sp>
      <p:sp>
        <p:nvSpPr>
          <p:cNvPr id="78" name="Text Placeholder 2">
            <a:extLst>
              <a:ext uri="{FF2B5EF4-FFF2-40B4-BE49-F238E27FC236}">
                <a16:creationId xmlns:a16="http://schemas.microsoft.com/office/drawing/2014/main" id="{6B7FC992-8079-42D9-8481-2B5075C195E1}"/>
              </a:ext>
            </a:extLst>
          </p:cNvPr>
          <p:cNvSpPr>
            <a:spLocks noGrp="1"/>
          </p:cNvSpPr>
          <p:nvPr>
            <p:ph type="body" idx="15" hasCustomPrompt="1"/>
          </p:nvPr>
        </p:nvSpPr>
        <p:spPr>
          <a:xfrm>
            <a:off x="5926836" y="2423160"/>
            <a:ext cx="2468880" cy="457200"/>
          </a:xfrm>
        </p:spPr>
        <p:txBody>
          <a:bodyPr anchor="ctr" anchorCtr="0">
            <a:noAutofit/>
          </a:bodyPr>
          <a:lstStyle>
            <a:lvl1pPr marL="0" indent="0" algn="l">
              <a:buNone/>
              <a:defRPr sz="2000" b="1" cap="all" baseline="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ADD SUBTITLE</a:t>
            </a:r>
          </a:p>
        </p:txBody>
      </p:sp>
      <p:sp>
        <p:nvSpPr>
          <p:cNvPr id="79" name="Text Placeholder 3">
            <a:extLst>
              <a:ext uri="{FF2B5EF4-FFF2-40B4-BE49-F238E27FC236}">
                <a16:creationId xmlns:a16="http://schemas.microsoft.com/office/drawing/2014/main" id="{7B255ED8-3C11-4BF0-B064-0623B23B0B72}"/>
              </a:ext>
            </a:extLst>
          </p:cNvPr>
          <p:cNvSpPr>
            <a:spLocks noGrp="1"/>
          </p:cNvSpPr>
          <p:nvPr>
            <p:ph type="body" sz="quarter" idx="17"/>
          </p:nvPr>
        </p:nvSpPr>
        <p:spPr>
          <a:xfrm>
            <a:off x="5926836" y="2889504"/>
            <a:ext cx="2468880" cy="2743200"/>
          </a:xfrm>
        </p:spPr>
        <p:txBody>
          <a:bodyPr>
            <a:noAutofit/>
          </a:bodyPr>
          <a:lstStyle>
            <a:lvl1pPr marL="285750" indent="-285750">
              <a:lnSpc>
                <a:spcPts val="2600"/>
              </a:lnSpc>
              <a:spcBef>
                <a:spcPts val="0"/>
              </a:spcBef>
              <a:buFont typeface="Arial" panose="020B0604020202020204" pitchFamily="34" charset="0"/>
              <a:buChar char="•"/>
              <a:defRPr sz="1600"/>
            </a:lvl1pPr>
            <a:lvl2pPr>
              <a:defRPr sz="1600"/>
            </a:lvl2pPr>
            <a:lvl3pPr>
              <a:defRPr sz="1600"/>
            </a:lvl3pPr>
            <a:lvl4pPr>
              <a:defRPr sz="1600"/>
            </a:lvl4pPr>
            <a:lvl5pPr>
              <a:defRPr sz="1600"/>
            </a:lvl5pPr>
          </a:lstStyle>
          <a:p>
            <a:pPr lvl="0"/>
            <a:r>
              <a:rPr lang="en-US"/>
              <a:t>Click to edit Master text styles</a:t>
            </a:r>
          </a:p>
        </p:txBody>
      </p:sp>
      <p:sp>
        <p:nvSpPr>
          <p:cNvPr id="68" name="Text Placeholder 4">
            <a:extLst>
              <a:ext uri="{FF2B5EF4-FFF2-40B4-BE49-F238E27FC236}">
                <a16:creationId xmlns:a16="http://schemas.microsoft.com/office/drawing/2014/main" id="{CE356C04-FB22-4541-9D39-D5C0676F66BC}"/>
              </a:ext>
            </a:extLst>
          </p:cNvPr>
          <p:cNvSpPr>
            <a:spLocks noGrp="1"/>
          </p:cNvSpPr>
          <p:nvPr>
            <p:ph type="body" sz="quarter" idx="3" hasCustomPrompt="1"/>
          </p:nvPr>
        </p:nvSpPr>
        <p:spPr>
          <a:xfrm>
            <a:off x="8808720" y="2423160"/>
            <a:ext cx="2468880" cy="457200"/>
          </a:xfrm>
        </p:spPr>
        <p:txBody>
          <a:bodyPr anchor="ctr" anchorCtr="0">
            <a:noAutofit/>
          </a:bodyPr>
          <a:lstStyle>
            <a:lvl1pPr marL="0" indent="0" algn="l">
              <a:buNone/>
              <a:defRPr sz="2000" b="1" cap="all" baseline="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ADD SUBTITLE</a:t>
            </a:r>
          </a:p>
        </p:txBody>
      </p:sp>
      <p:sp>
        <p:nvSpPr>
          <p:cNvPr id="81" name="Text Placeholder 3">
            <a:extLst>
              <a:ext uri="{FF2B5EF4-FFF2-40B4-BE49-F238E27FC236}">
                <a16:creationId xmlns:a16="http://schemas.microsoft.com/office/drawing/2014/main" id="{BA0F0565-F3E0-4B3E-A99B-282A6236532C}"/>
              </a:ext>
            </a:extLst>
          </p:cNvPr>
          <p:cNvSpPr>
            <a:spLocks noGrp="1"/>
          </p:cNvSpPr>
          <p:nvPr>
            <p:ph type="body" sz="quarter" idx="18"/>
          </p:nvPr>
        </p:nvSpPr>
        <p:spPr>
          <a:xfrm>
            <a:off x="8808720" y="2889504"/>
            <a:ext cx="2468880" cy="2743200"/>
          </a:xfrm>
        </p:spPr>
        <p:txBody>
          <a:bodyPr>
            <a:noAutofit/>
          </a:bodyPr>
          <a:lstStyle>
            <a:lvl1pPr marL="285750" indent="-285750">
              <a:lnSpc>
                <a:spcPts val="2600"/>
              </a:lnSpc>
              <a:spcBef>
                <a:spcPts val="0"/>
              </a:spcBef>
              <a:buFont typeface="Arial" panose="020B0604020202020204" pitchFamily="34" charset="0"/>
              <a:buChar char="•"/>
              <a:defRPr sz="1600"/>
            </a:lvl1pPr>
            <a:lvl2pPr>
              <a:defRPr sz="1600"/>
            </a:lvl2pPr>
            <a:lvl3pPr>
              <a:defRPr sz="1600"/>
            </a:lvl3pPr>
            <a:lvl4pPr>
              <a:defRPr sz="1600"/>
            </a:lvl4pPr>
            <a:lvl5pPr>
              <a:defRPr sz="1600"/>
            </a:lvl5pPr>
          </a:lstStyle>
          <a:p>
            <a:pPr lvl="0"/>
            <a:r>
              <a:rPr lang="en-US"/>
              <a:t>Click to edit Master text styles</a:t>
            </a:r>
          </a:p>
        </p:txBody>
      </p:sp>
      <p:sp>
        <p:nvSpPr>
          <p:cNvPr id="69" name="Date Placeholder 3">
            <a:extLst>
              <a:ext uri="{FF2B5EF4-FFF2-40B4-BE49-F238E27FC236}">
                <a16:creationId xmlns:a16="http://schemas.microsoft.com/office/drawing/2014/main" id="{E2B0C6B8-E2CB-460E-BBC8-AC4339C89DB2}"/>
              </a:ext>
            </a:extLst>
          </p:cNvPr>
          <p:cNvSpPr>
            <a:spLocks noGrp="1"/>
          </p:cNvSpPr>
          <p:nvPr>
            <p:ph type="dt" sz="half" idx="10"/>
          </p:nvPr>
        </p:nvSpPr>
        <p:spPr>
          <a:xfrm>
            <a:off x="3044952" y="6353175"/>
            <a:ext cx="1097280" cy="365125"/>
          </a:xfrm>
        </p:spPr>
        <p:txBody>
          <a:bodyPr/>
          <a:lstStyle>
            <a:lvl1pPr>
              <a:defRPr>
                <a:solidFill>
                  <a:schemeClr val="tx1">
                    <a:lumMod val="75000"/>
                    <a:lumOff val="25000"/>
                  </a:schemeClr>
                </a:solidFill>
              </a:defRPr>
            </a:lvl1pPr>
          </a:lstStyle>
          <a:p>
            <a:r>
              <a:rPr lang="en-US" dirty="0"/>
              <a:t>20XX</a:t>
            </a:r>
          </a:p>
        </p:txBody>
      </p:sp>
      <p:sp>
        <p:nvSpPr>
          <p:cNvPr id="70" name="Footer Placeholder 4">
            <a:extLst>
              <a:ext uri="{FF2B5EF4-FFF2-40B4-BE49-F238E27FC236}">
                <a16:creationId xmlns:a16="http://schemas.microsoft.com/office/drawing/2014/main" id="{433844D3-0FDA-4C97-9B21-5021A38E4FC2}"/>
              </a:ext>
            </a:extLst>
          </p:cNvPr>
          <p:cNvSpPr>
            <a:spLocks noGrp="1"/>
          </p:cNvSpPr>
          <p:nvPr>
            <p:ph type="ftr" sz="quarter" idx="11"/>
          </p:nvPr>
        </p:nvSpPr>
        <p:spPr>
          <a:xfrm>
            <a:off x="6489763" y="6350000"/>
            <a:ext cx="2286000" cy="365125"/>
          </a:xfrm>
        </p:spPr>
        <p:txBody>
          <a:bodyPr/>
          <a:lstStyle>
            <a:lvl1pPr>
              <a:defRPr>
                <a:solidFill>
                  <a:schemeClr val="tx1">
                    <a:lumMod val="75000"/>
                    <a:lumOff val="25000"/>
                  </a:schemeClr>
                </a:solidFill>
              </a:defRPr>
            </a:lvl1pPr>
          </a:lstStyle>
          <a:p>
            <a:r>
              <a:rPr lang="en-US" dirty="0"/>
              <a:t>Pitch deck title</a:t>
            </a:r>
          </a:p>
        </p:txBody>
      </p:sp>
      <p:sp>
        <p:nvSpPr>
          <p:cNvPr id="71" name="Slide Number Placeholder 5">
            <a:extLst>
              <a:ext uri="{FF2B5EF4-FFF2-40B4-BE49-F238E27FC236}">
                <a16:creationId xmlns:a16="http://schemas.microsoft.com/office/drawing/2014/main" id="{EC059538-F80F-46C9-80EB-AC9B56DD05C3}"/>
              </a:ext>
            </a:extLst>
          </p:cNvPr>
          <p:cNvSpPr>
            <a:spLocks noGrp="1"/>
          </p:cNvSpPr>
          <p:nvPr>
            <p:ph type="sldNum" sz="quarter" idx="12"/>
          </p:nvPr>
        </p:nvSpPr>
        <p:spPr>
          <a:xfrm>
            <a:off x="11123295" y="6356350"/>
            <a:ext cx="457200" cy="365125"/>
          </a:xfrm>
        </p:spPr>
        <p:txBody>
          <a:bodyPr/>
          <a:lstStyle>
            <a:lvl1pPr>
              <a:defRPr>
                <a:solidFill>
                  <a:schemeClr val="tx1">
                    <a:lumMod val="75000"/>
                    <a:lumOff val="2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1247610492"/>
      </p:ext>
    </p:extLst>
  </p:cSld>
  <p:clrMapOvr>
    <a:masterClrMapping/>
  </p:clrMapOvr>
  <p:extLst>
    <p:ext uri="{DCECCB84-F9BA-43D5-87BE-67443E8EF086}">
      <p15:sldGuideLst xmlns:p15="http://schemas.microsoft.com/office/powerpoint/2012/main">
        <p15:guide id="1" orient="horz" pos="552" userDrawn="1">
          <p15:clr>
            <a:srgbClr val="FBAE40"/>
          </p15:clr>
        </p15:guide>
        <p15:guide id="2" pos="7104" userDrawn="1">
          <p15:clr>
            <a:srgbClr val="FBAE40"/>
          </p15:clr>
        </p15:guide>
        <p15:guide id="3" pos="739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660D4-B0ED-42D9-BC6D-AF4F1F9CB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4C607AE-E8B7-4C3B-A6DA-04289E2F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1917CC-671D-47EA-B065-51E87EC27B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a:t>20XX</a:t>
            </a:r>
          </a:p>
        </p:txBody>
      </p:sp>
      <p:sp>
        <p:nvSpPr>
          <p:cNvPr id="5" name="Footer Placeholder 4">
            <a:extLst>
              <a:ext uri="{FF2B5EF4-FFF2-40B4-BE49-F238E27FC236}">
                <a16:creationId xmlns:a16="http://schemas.microsoft.com/office/drawing/2014/main" id="{3F2D0B54-5D87-4D1B-9C6E-5A7B87C833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r>
              <a:rPr lang="en-US" dirty="0"/>
              <a:t>Pitch deck title</a:t>
            </a:r>
          </a:p>
        </p:txBody>
      </p:sp>
      <p:sp>
        <p:nvSpPr>
          <p:cNvPr id="6" name="Slide Number Placeholder 5">
            <a:extLst>
              <a:ext uri="{FF2B5EF4-FFF2-40B4-BE49-F238E27FC236}">
                <a16:creationId xmlns:a16="http://schemas.microsoft.com/office/drawing/2014/main" id="{C5CADFFD-0FF7-4DDC-8879-918576F63E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91" r:id="rId3"/>
    <p:sldLayoutId id="2147483677" r:id="rId4"/>
    <p:sldLayoutId id="2147483679" r:id="rId5"/>
    <p:sldLayoutId id="2147483678" r:id="rId6"/>
    <p:sldLayoutId id="2147483681" r:id="rId7"/>
    <p:sldLayoutId id="2147483680" r:id="rId8"/>
    <p:sldLayoutId id="2147483694" r:id="rId9"/>
    <p:sldLayoutId id="2147483685" r:id="rId10"/>
    <p:sldLayoutId id="2147483696" r:id="rId11"/>
    <p:sldLayoutId id="2147483697" r:id="rId12"/>
    <p:sldLayoutId id="2147483687" r:id="rId13"/>
    <p:sldLayoutId id="2147483684" r:id="rId14"/>
    <p:sldLayoutId id="2147483698" r:id="rId15"/>
    <p:sldLayoutId id="2147483676" r:id="rId16"/>
    <p:sldLayoutId id="2147483671" r:id="rId17"/>
    <p:sldLayoutId id="2147483670" r:id="rId18"/>
    <p:sldLayoutId id="2147483683" r:id="rId19"/>
    <p:sldLayoutId id="2147483672" r:id="rId20"/>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76" userDrawn="1">
          <p15:clr>
            <a:srgbClr val="5ACBF0"/>
          </p15:clr>
        </p15:guide>
        <p15:guide id="2" pos="1920" userDrawn="1">
          <p15:clr>
            <a:srgbClr val="F26B43"/>
          </p15:clr>
        </p15:guide>
        <p15:guide id="3" pos="5760" userDrawn="1">
          <p15:clr>
            <a:srgbClr val="F26B43"/>
          </p15:clr>
        </p15:guide>
        <p15:guide id="4" orient="horz" pos="2160" userDrawn="1">
          <p15:clr>
            <a:srgbClr val="F26B43"/>
          </p15:clr>
        </p15:guide>
        <p15:guide id="5" pos="1272" userDrawn="1">
          <p15:clr>
            <a:srgbClr val="9FCC3B"/>
          </p15:clr>
        </p15:guide>
        <p15:guide id="6" pos="2544" userDrawn="1">
          <p15:clr>
            <a:srgbClr val="9FCC3B"/>
          </p15:clr>
        </p15:guide>
        <p15:guide id="7" pos="5112" userDrawn="1">
          <p15:clr>
            <a:srgbClr val="9FCC3B"/>
          </p15:clr>
        </p15:guide>
        <p15:guide id="8" pos="6408" userDrawn="1">
          <p15:clr>
            <a:srgbClr val="9FCC3B"/>
          </p15:clr>
        </p15:guide>
        <p15:guide id="9" pos="3940" userDrawn="1">
          <p15:clr>
            <a:srgbClr val="F26B43"/>
          </p15:clr>
        </p15:guide>
        <p15:guide id="10" pos="7104"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901B20D-4C28-4DA3-ABBD-718C22A5E58B}"/>
              </a:ext>
            </a:extLst>
          </p:cNvPr>
          <p:cNvSpPr>
            <a:spLocks noGrp="1"/>
          </p:cNvSpPr>
          <p:nvPr>
            <p:ph type="subTitle" idx="1"/>
          </p:nvPr>
        </p:nvSpPr>
        <p:spPr>
          <a:xfrm>
            <a:off x="9294018" y="4461122"/>
            <a:ext cx="2758915" cy="741362"/>
          </a:xfrm>
        </p:spPr>
        <p:txBody>
          <a:bodyPr/>
          <a:lstStyle/>
          <a:p>
            <a:r>
              <a:rPr lang="en-US" dirty="0"/>
              <a:t>Bathilda Lake, DVM</a:t>
            </a:r>
          </a:p>
        </p:txBody>
      </p:sp>
      <p:pic>
        <p:nvPicPr>
          <p:cNvPr id="7" name="Picture 6">
            <a:extLst>
              <a:ext uri="{FF2B5EF4-FFF2-40B4-BE49-F238E27FC236}">
                <a16:creationId xmlns:a16="http://schemas.microsoft.com/office/drawing/2014/main" id="{C2B2B137-4832-43E2-8F94-41F89E919326}"/>
              </a:ext>
            </a:extLst>
          </p:cNvPr>
          <p:cNvPicPr>
            <a:picLocks noChangeAspect="1"/>
          </p:cNvPicPr>
          <p:nvPr/>
        </p:nvPicPr>
        <p:blipFill>
          <a:blip r:embed="rId3"/>
          <a:stretch>
            <a:fillRect/>
          </a:stretch>
        </p:blipFill>
        <p:spPr>
          <a:xfrm>
            <a:off x="2371725" y="161643"/>
            <a:ext cx="9681208" cy="2140907"/>
          </a:xfrm>
          <a:prstGeom prst="rect">
            <a:avLst/>
          </a:prstGeom>
        </p:spPr>
      </p:pic>
      <p:pic>
        <p:nvPicPr>
          <p:cNvPr id="9" name="Picture 8">
            <a:extLst>
              <a:ext uri="{FF2B5EF4-FFF2-40B4-BE49-F238E27FC236}">
                <a16:creationId xmlns:a16="http://schemas.microsoft.com/office/drawing/2014/main" id="{CBC8D869-6C36-4EFA-BCAA-E9125DF3EB60}"/>
              </a:ext>
            </a:extLst>
          </p:cNvPr>
          <p:cNvPicPr>
            <a:picLocks noChangeAspect="1"/>
          </p:cNvPicPr>
          <p:nvPr/>
        </p:nvPicPr>
        <p:blipFill>
          <a:blip r:embed="rId4"/>
          <a:stretch>
            <a:fillRect/>
          </a:stretch>
        </p:blipFill>
        <p:spPr>
          <a:xfrm>
            <a:off x="4825573" y="2848039"/>
            <a:ext cx="6640645" cy="1161921"/>
          </a:xfrm>
          <a:prstGeom prst="rect">
            <a:avLst/>
          </a:prstGeom>
        </p:spPr>
      </p:pic>
    </p:spTree>
    <p:extLst>
      <p:ext uri="{BB962C8B-B14F-4D97-AF65-F5344CB8AC3E}">
        <p14:creationId xmlns:p14="http://schemas.microsoft.com/office/powerpoint/2010/main" val="164242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FA191-5CCC-43CB-BD83-4F80ED362608}"/>
              </a:ext>
            </a:extLst>
          </p:cNvPr>
          <p:cNvSpPr>
            <a:spLocks noGrp="1"/>
          </p:cNvSpPr>
          <p:nvPr>
            <p:ph type="title"/>
          </p:nvPr>
        </p:nvSpPr>
        <p:spPr>
          <a:xfrm>
            <a:off x="1676400" y="240286"/>
            <a:ext cx="10515600" cy="1325563"/>
          </a:xfrm>
        </p:spPr>
        <p:txBody>
          <a:bodyPr anchor="t">
            <a:normAutofit/>
          </a:bodyPr>
          <a:lstStyle/>
          <a:p>
            <a:r>
              <a:rPr lang="en-US" dirty="0"/>
              <a:t>Which is the best </a:t>
            </a:r>
            <a:r>
              <a:rPr lang="en-US" dirty="0" err="1"/>
              <a:t>ppi</a:t>
            </a:r>
            <a:r>
              <a:rPr lang="en-US" dirty="0"/>
              <a:t>?</a:t>
            </a:r>
          </a:p>
        </p:txBody>
      </p:sp>
      <p:pic>
        <p:nvPicPr>
          <p:cNvPr id="10" name="Picture 9" descr="Text&#10;&#10;Description automatically generated">
            <a:extLst>
              <a:ext uri="{FF2B5EF4-FFF2-40B4-BE49-F238E27FC236}">
                <a16:creationId xmlns:a16="http://schemas.microsoft.com/office/drawing/2014/main" id="{2BA6AE55-6760-42AC-8A7A-97E8E2722650}"/>
              </a:ext>
            </a:extLst>
          </p:cNvPr>
          <p:cNvPicPr>
            <a:picLocks noChangeAspect="1"/>
          </p:cNvPicPr>
          <p:nvPr/>
        </p:nvPicPr>
        <p:blipFill>
          <a:blip r:embed="rId3"/>
          <a:stretch>
            <a:fillRect/>
          </a:stretch>
        </p:blipFill>
        <p:spPr>
          <a:xfrm>
            <a:off x="708279" y="1080708"/>
            <a:ext cx="10515600" cy="2550032"/>
          </a:xfrm>
          <a:prstGeom prst="rect">
            <a:avLst/>
          </a:prstGeom>
          <a:noFill/>
        </p:spPr>
      </p:pic>
      <p:sp>
        <p:nvSpPr>
          <p:cNvPr id="6" name="Slide Number Placeholder 5">
            <a:extLst>
              <a:ext uri="{FF2B5EF4-FFF2-40B4-BE49-F238E27FC236}">
                <a16:creationId xmlns:a16="http://schemas.microsoft.com/office/drawing/2014/main" id="{AEB35E65-4915-4C63-8216-0ED593FFC50C}"/>
              </a:ext>
            </a:extLst>
          </p:cNvPr>
          <p:cNvSpPr>
            <a:spLocks noGrp="1"/>
          </p:cNvSpPr>
          <p:nvPr>
            <p:ph type="sldNum" sz="quarter" idx="12"/>
          </p:nvPr>
        </p:nvSpPr>
        <p:spPr>
          <a:xfrm>
            <a:off x="11123295" y="6356350"/>
            <a:ext cx="457200" cy="365125"/>
          </a:xfrm>
        </p:spPr>
        <p:txBody>
          <a:bodyPr anchor="ctr">
            <a:normAutofit/>
          </a:bodyPr>
          <a:lstStyle/>
          <a:p>
            <a:pPr>
              <a:spcAft>
                <a:spcPts val="600"/>
              </a:spcAft>
            </a:pPr>
            <a:fld id="{B5CEABB6-07DC-46E8-9B57-56EC44A396E5}" type="slidenum">
              <a:rPr lang="en-US" smtClean="0"/>
              <a:pPr>
                <a:spcAft>
                  <a:spcPts val="600"/>
                </a:spcAft>
              </a:pPr>
              <a:t>10</a:t>
            </a:fld>
            <a:endParaRPr lang="en-US"/>
          </a:p>
        </p:txBody>
      </p:sp>
      <p:pic>
        <p:nvPicPr>
          <p:cNvPr id="12" name="Picture 11">
            <a:extLst>
              <a:ext uri="{FF2B5EF4-FFF2-40B4-BE49-F238E27FC236}">
                <a16:creationId xmlns:a16="http://schemas.microsoft.com/office/drawing/2014/main" id="{459CD025-EEAC-48A0-BDF0-289043CF3CDC}"/>
              </a:ext>
            </a:extLst>
          </p:cNvPr>
          <p:cNvPicPr>
            <a:picLocks noChangeAspect="1"/>
          </p:cNvPicPr>
          <p:nvPr/>
        </p:nvPicPr>
        <p:blipFill>
          <a:blip r:embed="rId4"/>
          <a:stretch>
            <a:fillRect/>
          </a:stretch>
        </p:blipFill>
        <p:spPr>
          <a:xfrm>
            <a:off x="708279" y="3974935"/>
            <a:ext cx="10515600" cy="2746540"/>
          </a:xfrm>
          <a:prstGeom prst="rect">
            <a:avLst/>
          </a:prstGeom>
        </p:spPr>
      </p:pic>
    </p:spTree>
    <p:extLst>
      <p:ext uri="{BB962C8B-B14F-4D97-AF65-F5344CB8AC3E}">
        <p14:creationId xmlns:p14="http://schemas.microsoft.com/office/powerpoint/2010/main" val="1329121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5FB75C3E-5885-49DD-8190-BB1E8C511A7E}"/>
              </a:ext>
            </a:extLst>
          </p:cNvPr>
          <p:cNvSpPr>
            <a:spLocks noGrp="1"/>
          </p:cNvSpPr>
          <p:nvPr>
            <p:ph type="title"/>
          </p:nvPr>
        </p:nvSpPr>
        <p:spPr>
          <a:xfrm>
            <a:off x="1552574" y="896111"/>
            <a:ext cx="10182226" cy="1325880"/>
          </a:xfrm>
        </p:spPr>
        <p:txBody>
          <a:bodyPr>
            <a:normAutofit/>
          </a:bodyPr>
          <a:lstStyle/>
          <a:p>
            <a:r>
              <a:rPr lang="en-ZA" dirty="0"/>
              <a:t>Clinical efficacy of PPIs</a:t>
            </a:r>
          </a:p>
        </p:txBody>
      </p:sp>
      <p:sp>
        <p:nvSpPr>
          <p:cNvPr id="28" name="Text Placeholder 27">
            <a:extLst>
              <a:ext uri="{FF2B5EF4-FFF2-40B4-BE49-F238E27FC236}">
                <a16:creationId xmlns:a16="http://schemas.microsoft.com/office/drawing/2014/main" id="{16852965-5187-4677-B878-4167E7B69252}"/>
              </a:ext>
            </a:extLst>
          </p:cNvPr>
          <p:cNvSpPr>
            <a:spLocks noGrp="1"/>
          </p:cNvSpPr>
          <p:nvPr>
            <p:ph type="body" sz="quarter" idx="24"/>
          </p:nvPr>
        </p:nvSpPr>
        <p:spPr>
          <a:xfrm>
            <a:off x="4489704" y="2624328"/>
            <a:ext cx="6153912" cy="941832"/>
          </a:xfrm>
        </p:spPr>
        <p:txBody>
          <a:bodyPr anchor="t" anchorCtr="0"/>
          <a:lstStyle/>
          <a:p>
            <a:r>
              <a:rPr lang="en-ZA" dirty="0"/>
              <a:t>Limited studies </a:t>
            </a:r>
            <a:r>
              <a:rPr lang="en-ZA" dirty="0">
                <a:sym typeface="Wingdings" panose="05000000000000000000" pitchFamily="2" charset="2"/>
              </a:rPr>
              <a:t> </a:t>
            </a:r>
            <a:endParaRPr lang="en-ZA" dirty="0"/>
          </a:p>
        </p:txBody>
      </p:sp>
      <p:sp>
        <p:nvSpPr>
          <p:cNvPr id="30" name="Text Placeholder 29">
            <a:extLst>
              <a:ext uri="{FF2B5EF4-FFF2-40B4-BE49-F238E27FC236}">
                <a16:creationId xmlns:a16="http://schemas.microsoft.com/office/drawing/2014/main" id="{B42237DE-8579-4920-9331-C835DA7AE69A}"/>
              </a:ext>
            </a:extLst>
          </p:cNvPr>
          <p:cNvSpPr>
            <a:spLocks noGrp="1"/>
          </p:cNvSpPr>
          <p:nvPr>
            <p:ph type="body" sz="quarter" idx="26"/>
          </p:nvPr>
        </p:nvSpPr>
        <p:spPr>
          <a:xfrm>
            <a:off x="4489704" y="3904488"/>
            <a:ext cx="6153912" cy="941832"/>
          </a:xfrm>
        </p:spPr>
        <p:txBody>
          <a:bodyPr anchor="t" anchorCtr="0"/>
          <a:lstStyle/>
          <a:p>
            <a:r>
              <a:rPr lang="en-US" dirty="0"/>
              <a:t>Why do we give it q12h vs q24h?</a:t>
            </a:r>
          </a:p>
          <a:p>
            <a:endParaRPr lang="en-ZA" dirty="0"/>
          </a:p>
        </p:txBody>
      </p:sp>
      <p:sp>
        <p:nvSpPr>
          <p:cNvPr id="33" name="Text Placeholder 32">
            <a:extLst>
              <a:ext uri="{FF2B5EF4-FFF2-40B4-BE49-F238E27FC236}">
                <a16:creationId xmlns:a16="http://schemas.microsoft.com/office/drawing/2014/main" id="{D57220B4-795B-4602-8E69-5D53D12DCC80}"/>
              </a:ext>
            </a:extLst>
          </p:cNvPr>
          <p:cNvSpPr>
            <a:spLocks noGrp="1"/>
          </p:cNvSpPr>
          <p:nvPr>
            <p:ph type="body" sz="quarter" idx="28"/>
          </p:nvPr>
        </p:nvSpPr>
        <p:spPr>
          <a:xfrm>
            <a:off x="4489704" y="5157216"/>
            <a:ext cx="6153912" cy="941832"/>
          </a:xfrm>
        </p:spPr>
        <p:txBody>
          <a:bodyPr anchor="t" anchorCtr="0"/>
          <a:lstStyle/>
          <a:p>
            <a:r>
              <a:rPr lang="en-US" dirty="0"/>
              <a:t>Do you taper PPIs?</a:t>
            </a:r>
            <a:endParaRPr lang="en-ZA" dirty="0"/>
          </a:p>
        </p:txBody>
      </p:sp>
      <p:sp>
        <p:nvSpPr>
          <p:cNvPr id="60" name="Slide Number Placeholder 59">
            <a:extLst>
              <a:ext uri="{FF2B5EF4-FFF2-40B4-BE49-F238E27FC236}">
                <a16:creationId xmlns:a16="http://schemas.microsoft.com/office/drawing/2014/main" id="{FF34679F-7E8E-4242-BA88-639B44A7587C}"/>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11</a:t>
            </a:fld>
            <a:endParaRPr lang="en-US" dirty="0"/>
          </a:p>
        </p:txBody>
      </p:sp>
      <p:sp>
        <p:nvSpPr>
          <p:cNvPr id="21" name="Oval 20">
            <a:extLst>
              <a:ext uri="{FF2B5EF4-FFF2-40B4-BE49-F238E27FC236}">
                <a16:creationId xmlns:a16="http://schemas.microsoft.com/office/drawing/2014/main" id="{5ED2DD05-B7DA-4548-8559-3C330A95A59B}"/>
              </a:ext>
              <a:ext uri="{C183D7F6-B498-43B3-948B-1728B52AA6E4}">
                <adec:decorative xmlns:adec="http://schemas.microsoft.com/office/drawing/2017/decorative" val="1"/>
              </a:ext>
            </a:extLst>
          </p:cNvPr>
          <p:cNvSpPr/>
          <p:nvPr/>
        </p:nvSpPr>
        <p:spPr>
          <a:xfrm>
            <a:off x="3982733" y="2744646"/>
            <a:ext cx="217221" cy="21722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9B534B90-7DA2-E345-8750-23A209E659A3}"/>
              </a:ext>
              <a:ext uri="{C183D7F6-B498-43B3-948B-1728B52AA6E4}">
                <adec:decorative xmlns:adec="http://schemas.microsoft.com/office/drawing/2017/decorative" val="1"/>
              </a:ext>
            </a:extLst>
          </p:cNvPr>
          <p:cNvCxnSpPr>
            <a:cxnSpLocks/>
          </p:cNvCxnSpPr>
          <p:nvPr/>
        </p:nvCxnSpPr>
        <p:spPr>
          <a:xfrm>
            <a:off x="1717361" y="4110767"/>
            <a:ext cx="2315146" cy="0"/>
          </a:xfrm>
          <a:prstGeom prst="line">
            <a:avLst/>
          </a:prstGeom>
          <a:ln w="254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20F06F09-4D82-3748-AED7-2C0611810068}"/>
              </a:ext>
              <a:ext uri="{C183D7F6-B498-43B3-948B-1728B52AA6E4}">
                <adec:decorative xmlns:adec="http://schemas.microsoft.com/office/drawing/2017/decorative" val="1"/>
              </a:ext>
            </a:extLst>
          </p:cNvPr>
          <p:cNvSpPr/>
          <p:nvPr/>
        </p:nvSpPr>
        <p:spPr>
          <a:xfrm>
            <a:off x="3996069" y="4002156"/>
            <a:ext cx="217221" cy="21722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4" name="Straight Connector 33">
            <a:extLst>
              <a:ext uri="{FF2B5EF4-FFF2-40B4-BE49-F238E27FC236}">
                <a16:creationId xmlns:a16="http://schemas.microsoft.com/office/drawing/2014/main" id="{CC60C07F-C64B-CA40-9D84-ABB3079F81A9}"/>
              </a:ext>
              <a:ext uri="{C183D7F6-B498-43B3-948B-1728B52AA6E4}">
                <adec:decorative xmlns:adec="http://schemas.microsoft.com/office/drawing/2017/decorative" val="1"/>
              </a:ext>
            </a:extLst>
          </p:cNvPr>
          <p:cNvCxnSpPr>
            <a:cxnSpLocks/>
          </p:cNvCxnSpPr>
          <p:nvPr/>
        </p:nvCxnSpPr>
        <p:spPr>
          <a:xfrm>
            <a:off x="1717361" y="5373966"/>
            <a:ext cx="2315146" cy="0"/>
          </a:xfrm>
          <a:prstGeom prst="line">
            <a:avLst/>
          </a:prstGeom>
          <a:ln w="254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DEADCA46-378E-3D45-B9B9-35A5CC4183B4}"/>
              </a:ext>
              <a:ext uri="{C183D7F6-B498-43B3-948B-1728B52AA6E4}">
                <adec:decorative xmlns:adec="http://schemas.microsoft.com/office/drawing/2017/decorative" val="1"/>
              </a:ext>
            </a:extLst>
          </p:cNvPr>
          <p:cNvSpPr/>
          <p:nvPr/>
        </p:nvSpPr>
        <p:spPr>
          <a:xfrm>
            <a:off x="3996069" y="5265355"/>
            <a:ext cx="217221" cy="217221"/>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52466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ctrTitle"/>
          </p:nvPr>
        </p:nvSpPr>
        <p:spPr>
          <a:xfrm>
            <a:off x="5007658" y="137835"/>
            <a:ext cx="5099392" cy="1160767"/>
          </a:xfrm>
        </p:spPr>
        <p:txBody>
          <a:bodyPr/>
          <a:lstStyle/>
          <a:p>
            <a:r>
              <a:rPr lang="en-US" dirty="0"/>
              <a:t>consensus</a:t>
            </a:r>
          </a:p>
        </p:txBody>
      </p:sp>
      <p:sp>
        <p:nvSpPr>
          <p:cNvPr id="5" name="Slide Number Placeholder 4">
            <a:extLst>
              <a:ext uri="{FF2B5EF4-FFF2-40B4-BE49-F238E27FC236}">
                <a16:creationId xmlns:a16="http://schemas.microsoft.com/office/drawing/2014/main" id="{65AC6C41-3BBF-4721-A0AE-9007E9927EDE}"/>
              </a:ext>
            </a:extLst>
          </p:cNvPr>
          <p:cNvSpPr>
            <a:spLocks noGrp="1"/>
          </p:cNvSpPr>
          <p:nvPr>
            <p:ph type="sldNum" sz="quarter" idx="12"/>
          </p:nvPr>
        </p:nvSpPr>
        <p:spPr/>
        <p:txBody>
          <a:bodyPr/>
          <a:lstStyle/>
          <a:p>
            <a:fld id="{B5CEABB6-07DC-46E8-9B57-56EC44A396E5}" type="slidenum">
              <a:rPr lang="en-US" smtClean="0"/>
              <a:pPr/>
              <a:t>12</a:t>
            </a:fld>
            <a:endParaRPr lang="en-US" dirty="0"/>
          </a:p>
        </p:txBody>
      </p:sp>
      <p:pic>
        <p:nvPicPr>
          <p:cNvPr id="6" name="Picture 5">
            <a:extLst>
              <a:ext uri="{FF2B5EF4-FFF2-40B4-BE49-F238E27FC236}">
                <a16:creationId xmlns:a16="http://schemas.microsoft.com/office/drawing/2014/main" id="{B40686E5-E953-49F4-99EA-A70070DDA9A7}"/>
              </a:ext>
            </a:extLst>
          </p:cNvPr>
          <p:cNvPicPr>
            <a:picLocks noChangeAspect="1"/>
          </p:cNvPicPr>
          <p:nvPr/>
        </p:nvPicPr>
        <p:blipFill>
          <a:blip r:embed="rId3"/>
          <a:stretch>
            <a:fillRect/>
          </a:stretch>
        </p:blipFill>
        <p:spPr>
          <a:xfrm>
            <a:off x="4208538" y="2743835"/>
            <a:ext cx="7790866" cy="2239518"/>
          </a:xfrm>
          <a:prstGeom prst="rect">
            <a:avLst/>
          </a:prstGeom>
        </p:spPr>
      </p:pic>
    </p:spTree>
    <p:extLst>
      <p:ext uri="{BB962C8B-B14F-4D97-AF65-F5344CB8AC3E}">
        <p14:creationId xmlns:p14="http://schemas.microsoft.com/office/powerpoint/2010/main" val="1363393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8CBB6-3E1C-47C3-8FD3-76E467E37220}"/>
              </a:ext>
            </a:extLst>
          </p:cNvPr>
          <p:cNvSpPr>
            <a:spLocks noGrp="1"/>
          </p:cNvSpPr>
          <p:nvPr>
            <p:ph type="title"/>
          </p:nvPr>
        </p:nvSpPr>
        <p:spPr>
          <a:xfrm>
            <a:off x="914400" y="896112"/>
            <a:ext cx="10363200" cy="1325880"/>
          </a:xfrm>
        </p:spPr>
        <p:txBody>
          <a:bodyPr/>
          <a:lstStyle/>
          <a:p>
            <a:r>
              <a:rPr lang="en-US" dirty="0"/>
              <a:t>Drug interactions with </a:t>
            </a:r>
            <a:r>
              <a:rPr lang="en-US" dirty="0" err="1"/>
              <a:t>ppis</a:t>
            </a:r>
            <a:endParaRPr lang="en-US" dirty="0"/>
          </a:p>
        </p:txBody>
      </p:sp>
      <p:sp>
        <p:nvSpPr>
          <p:cNvPr id="4" name="Content Placeholder 3">
            <a:extLst>
              <a:ext uri="{FF2B5EF4-FFF2-40B4-BE49-F238E27FC236}">
                <a16:creationId xmlns:a16="http://schemas.microsoft.com/office/drawing/2014/main" id="{186EAA5E-3E3A-409F-A421-F53741918486}"/>
              </a:ext>
            </a:extLst>
          </p:cNvPr>
          <p:cNvSpPr>
            <a:spLocks noGrp="1"/>
          </p:cNvSpPr>
          <p:nvPr>
            <p:ph type="body" sz="quarter" idx="14"/>
          </p:nvPr>
        </p:nvSpPr>
        <p:spPr>
          <a:xfrm>
            <a:off x="789162" y="4279392"/>
            <a:ext cx="2286000" cy="274320"/>
          </a:xfrm>
        </p:spPr>
        <p:txBody>
          <a:bodyPr vert="horz" lIns="91440" tIns="45720" rIns="91440" bIns="45720" rtlCol="0" anchor="t">
            <a:noAutofit/>
          </a:bodyPr>
          <a:lstStyle/>
          <a:p>
            <a:r>
              <a:rPr lang="en-ZA" noProof="1"/>
              <a:t>Antifungal drugs</a:t>
            </a:r>
            <a:endParaRPr lang="en-US" dirty="0"/>
          </a:p>
        </p:txBody>
      </p:sp>
      <p:sp>
        <p:nvSpPr>
          <p:cNvPr id="7" name="Text Placeholder 6">
            <a:extLst>
              <a:ext uri="{FF2B5EF4-FFF2-40B4-BE49-F238E27FC236}">
                <a16:creationId xmlns:a16="http://schemas.microsoft.com/office/drawing/2014/main" id="{E016A120-88C7-4911-9035-81E321D67395}"/>
              </a:ext>
            </a:extLst>
          </p:cNvPr>
          <p:cNvSpPr>
            <a:spLocks noGrp="1"/>
          </p:cNvSpPr>
          <p:nvPr>
            <p:ph type="body" sz="quarter" idx="17"/>
          </p:nvPr>
        </p:nvSpPr>
        <p:spPr>
          <a:xfrm>
            <a:off x="4101584" y="4340150"/>
            <a:ext cx="2286000" cy="274320"/>
          </a:xfrm>
        </p:spPr>
        <p:txBody>
          <a:bodyPr/>
          <a:lstStyle/>
          <a:p>
            <a:r>
              <a:rPr lang="en-ZA" noProof="1"/>
              <a:t>Iron</a:t>
            </a:r>
            <a:endParaRPr lang="en-US" dirty="0"/>
          </a:p>
        </p:txBody>
      </p:sp>
      <p:sp>
        <p:nvSpPr>
          <p:cNvPr id="13" name="Text Placeholder 12">
            <a:extLst>
              <a:ext uri="{FF2B5EF4-FFF2-40B4-BE49-F238E27FC236}">
                <a16:creationId xmlns:a16="http://schemas.microsoft.com/office/drawing/2014/main" id="{4560C212-98A3-4513-8BBF-0BA514C705C8}"/>
              </a:ext>
            </a:extLst>
          </p:cNvPr>
          <p:cNvSpPr>
            <a:spLocks noGrp="1"/>
          </p:cNvSpPr>
          <p:nvPr>
            <p:ph type="body" sz="quarter" idx="23"/>
          </p:nvPr>
        </p:nvSpPr>
        <p:spPr>
          <a:xfrm>
            <a:off x="6561656" y="4323932"/>
            <a:ext cx="2286000" cy="274320"/>
          </a:xfrm>
        </p:spPr>
        <p:txBody>
          <a:bodyPr/>
          <a:lstStyle/>
          <a:p>
            <a:r>
              <a:rPr lang="en-ZA" noProof="1"/>
              <a:t>Mycophenolate </a:t>
            </a:r>
            <a:endParaRPr lang="en-US" dirty="0"/>
          </a:p>
        </p:txBody>
      </p:sp>
      <p:sp>
        <p:nvSpPr>
          <p:cNvPr id="10" name="Text Placeholder 9">
            <a:extLst>
              <a:ext uri="{FF2B5EF4-FFF2-40B4-BE49-F238E27FC236}">
                <a16:creationId xmlns:a16="http://schemas.microsoft.com/office/drawing/2014/main" id="{36998623-CD6E-4F07-82C7-711073B5C971}"/>
              </a:ext>
            </a:extLst>
          </p:cNvPr>
          <p:cNvSpPr>
            <a:spLocks noGrp="1"/>
          </p:cNvSpPr>
          <p:nvPr>
            <p:ph type="body" sz="quarter" idx="20"/>
          </p:nvPr>
        </p:nvSpPr>
        <p:spPr>
          <a:xfrm>
            <a:off x="9463627" y="4323932"/>
            <a:ext cx="2286000" cy="274320"/>
          </a:xfrm>
        </p:spPr>
        <p:txBody>
          <a:bodyPr/>
          <a:lstStyle/>
          <a:p>
            <a:r>
              <a:rPr lang="en-US" dirty="0"/>
              <a:t>Clopidogrel </a:t>
            </a:r>
          </a:p>
        </p:txBody>
      </p:sp>
      <p:sp>
        <p:nvSpPr>
          <p:cNvPr id="27" name="Slide Number Placeholder 26">
            <a:extLst>
              <a:ext uri="{FF2B5EF4-FFF2-40B4-BE49-F238E27FC236}">
                <a16:creationId xmlns:a16="http://schemas.microsoft.com/office/drawing/2014/main" id="{2966A2AB-239B-430D-8FC5-15939706D066}"/>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13</a:t>
            </a:fld>
            <a:endParaRPr lang="en-US" dirty="0"/>
          </a:p>
        </p:txBody>
      </p:sp>
      <p:pic>
        <p:nvPicPr>
          <p:cNvPr id="12" name="Picture 11">
            <a:extLst>
              <a:ext uri="{FF2B5EF4-FFF2-40B4-BE49-F238E27FC236}">
                <a16:creationId xmlns:a16="http://schemas.microsoft.com/office/drawing/2014/main" id="{44D5B42C-33E6-4243-B92F-F64EC16B2FB9}"/>
              </a:ext>
            </a:extLst>
          </p:cNvPr>
          <p:cNvPicPr>
            <a:picLocks noChangeAspect="1"/>
          </p:cNvPicPr>
          <p:nvPr/>
        </p:nvPicPr>
        <p:blipFill>
          <a:blip r:embed="rId3"/>
          <a:stretch>
            <a:fillRect/>
          </a:stretch>
        </p:blipFill>
        <p:spPr>
          <a:xfrm>
            <a:off x="526256" y="2346382"/>
            <a:ext cx="2499518" cy="1780479"/>
          </a:xfrm>
          <a:prstGeom prst="rect">
            <a:avLst/>
          </a:prstGeom>
        </p:spPr>
      </p:pic>
      <p:pic>
        <p:nvPicPr>
          <p:cNvPr id="23" name="Picture 22">
            <a:extLst>
              <a:ext uri="{FF2B5EF4-FFF2-40B4-BE49-F238E27FC236}">
                <a16:creationId xmlns:a16="http://schemas.microsoft.com/office/drawing/2014/main" id="{BB1FA80A-F5F8-4B3E-AB06-1D26DF1F10DD}"/>
              </a:ext>
            </a:extLst>
          </p:cNvPr>
          <p:cNvPicPr>
            <a:picLocks noChangeAspect="1"/>
          </p:cNvPicPr>
          <p:nvPr/>
        </p:nvPicPr>
        <p:blipFill>
          <a:blip r:embed="rId4"/>
          <a:stretch>
            <a:fillRect/>
          </a:stretch>
        </p:blipFill>
        <p:spPr>
          <a:xfrm>
            <a:off x="3278969" y="2366656"/>
            <a:ext cx="2823043" cy="1739929"/>
          </a:xfrm>
          <a:prstGeom prst="rect">
            <a:avLst/>
          </a:prstGeom>
        </p:spPr>
      </p:pic>
      <p:pic>
        <p:nvPicPr>
          <p:cNvPr id="31" name="Picture 30">
            <a:extLst>
              <a:ext uri="{FF2B5EF4-FFF2-40B4-BE49-F238E27FC236}">
                <a16:creationId xmlns:a16="http://schemas.microsoft.com/office/drawing/2014/main" id="{32CF2713-9967-443A-99BC-3ACE58F2837A}"/>
              </a:ext>
            </a:extLst>
          </p:cNvPr>
          <p:cNvPicPr>
            <a:picLocks noChangeAspect="1"/>
          </p:cNvPicPr>
          <p:nvPr/>
        </p:nvPicPr>
        <p:blipFill>
          <a:blip r:embed="rId5"/>
          <a:stretch>
            <a:fillRect/>
          </a:stretch>
        </p:blipFill>
        <p:spPr>
          <a:xfrm>
            <a:off x="6531813" y="1983068"/>
            <a:ext cx="2042010" cy="2286000"/>
          </a:xfrm>
          <a:prstGeom prst="rect">
            <a:avLst/>
          </a:prstGeom>
        </p:spPr>
      </p:pic>
      <p:pic>
        <p:nvPicPr>
          <p:cNvPr id="41" name="Picture 40">
            <a:extLst>
              <a:ext uri="{FF2B5EF4-FFF2-40B4-BE49-F238E27FC236}">
                <a16:creationId xmlns:a16="http://schemas.microsoft.com/office/drawing/2014/main" id="{856769FA-1D3E-420E-A1BF-723FC5046B87}"/>
              </a:ext>
            </a:extLst>
          </p:cNvPr>
          <p:cNvPicPr>
            <a:picLocks noChangeAspect="1"/>
          </p:cNvPicPr>
          <p:nvPr/>
        </p:nvPicPr>
        <p:blipFill>
          <a:blip r:embed="rId6"/>
          <a:stretch>
            <a:fillRect/>
          </a:stretch>
        </p:blipFill>
        <p:spPr>
          <a:xfrm>
            <a:off x="8927973" y="2356928"/>
            <a:ext cx="2821654" cy="1759384"/>
          </a:xfrm>
          <a:prstGeom prst="rect">
            <a:avLst/>
          </a:prstGeom>
        </p:spPr>
      </p:pic>
    </p:spTree>
    <p:extLst>
      <p:ext uri="{BB962C8B-B14F-4D97-AF65-F5344CB8AC3E}">
        <p14:creationId xmlns:p14="http://schemas.microsoft.com/office/powerpoint/2010/main" val="4047705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FA191-5CCC-43CB-BD83-4F80ED362608}"/>
              </a:ext>
            </a:extLst>
          </p:cNvPr>
          <p:cNvSpPr>
            <a:spLocks noGrp="1"/>
          </p:cNvSpPr>
          <p:nvPr>
            <p:ph type="title"/>
          </p:nvPr>
        </p:nvSpPr>
        <p:spPr>
          <a:xfrm>
            <a:off x="1676400" y="240286"/>
            <a:ext cx="10515600" cy="1325563"/>
          </a:xfrm>
        </p:spPr>
        <p:txBody>
          <a:bodyPr anchor="t">
            <a:normAutofit/>
          </a:bodyPr>
          <a:lstStyle/>
          <a:p>
            <a:r>
              <a:rPr lang="en-US" dirty="0"/>
              <a:t>Consensus </a:t>
            </a:r>
          </a:p>
        </p:txBody>
      </p:sp>
      <p:sp>
        <p:nvSpPr>
          <p:cNvPr id="6" name="Slide Number Placeholder 5">
            <a:extLst>
              <a:ext uri="{FF2B5EF4-FFF2-40B4-BE49-F238E27FC236}">
                <a16:creationId xmlns:a16="http://schemas.microsoft.com/office/drawing/2014/main" id="{AEB35E65-4915-4C63-8216-0ED593FFC50C}"/>
              </a:ext>
            </a:extLst>
          </p:cNvPr>
          <p:cNvSpPr>
            <a:spLocks noGrp="1"/>
          </p:cNvSpPr>
          <p:nvPr>
            <p:ph type="sldNum" sz="quarter" idx="12"/>
          </p:nvPr>
        </p:nvSpPr>
        <p:spPr>
          <a:xfrm>
            <a:off x="11123295" y="6356350"/>
            <a:ext cx="457200" cy="365125"/>
          </a:xfrm>
        </p:spPr>
        <p:txBody>
          <a:bodyPr anchor="ctr">
            <a:normAutofit/>
          </a:bodyPr>
          <a:lstStyle/>
          <a:p>
            <a:pPr>
              <a:spcAft>
                <a:spcPts val="600"/>
              </a:spcAft>
            </a:pPr>
            <a:fld id="{B5CEABB6-07DC-46E8-9B57-56EC44A396E5}" type="slidenum">
              <a:rPr lang="en-US" smtClean="0"/>
              <a:pPr>
                <a:spcAft>
                  <a:spcPts val="600"/>
                </a:spcAft>
              </a:pPr>
              <a:t>14</a:t>
            </a:fld>
            <a:endParaRPr lang="en-US"/>
          </a:p>
        </p:txBody>
      </p:sp>
      <p:pic>
        <p:nvPicPr>
          <p:cNvPr id="4" name="Picture 3">
            <a:extLst>
              <a:ext uri="{FF2B5EF4-FFF2-40B4-BE49-F238E27FC236}">
                <a16:creationId xmlns:a16="http://schemas.microsoft.com/office/drawing/2014/main" id="{4180227C-C18D-40F6-BA96-375D2B95C948}"/>
              </a:ext>
            </a:extLst>
          </p:cNvPr>
          <p:cNvPicPr>
            <a:picLocks noChangeAspect="1"/>
          </p:cNvPicPr>
          <p:nvPr/>
        </p:nvPicPr>
        <p:blipFill>
          <a:blip r:embed="rId3"/>
          <a:stretch>
            <a:fillRect/>
          </a:stretch>
        </p:blipFill>
        <p:spPr>
          <a:xfrm>
            <a:off x="1938337" y="2181225"/>
            <a:ext cx="8315325" cy="2495550"/>
          </a:xfrm>
          <a:prstGeom prst="rect">
            <a:avLst/>
          </a:prstGeom>
        </p:spPr>
      </p:pic>
    </p:spTree>
    <p:extLst>
      <p:ext uri="{BB962C8B-B14F-4D97-AF65-F5344CB8AC3E}">
        <p14:creationId xmlns:p14="http://schemas.microsoft.com/office/powerpoint/2010/main" val="2313244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31FE9-9059-4FE8-B4AC-9771F23A1B89}"/>
              </a:ext>
            </a:extLst>
          </p:cNvPr>
          <p:cNvSpPr>
            <a:spLocks noGrp="1"/>
          </p:cNvSpPr>
          <p:nvPr>
            <p:ph type="title"/>
          </p:nvPr>
        </p:nvSpPr>
        <p:spPr>
          <a:xfrm>
            <a:off x="3891281" y="250889"/>
            <a:ext cx="7355701" cy="779346"/>
          </a:xfrm>
        </p:spPr>
        <p:txBody>
          <a:bodyPr>
            <a:normAutofit fontScale="90000"/>
          </a:bodyPr>
          <a:lstStyle/>
          <a:p>
            <a:r>
              <a:rPr lang="en-US" dirty="0"/>
              <a:t>Adverse effects of </a:t>
            </a:r>
            <a:r>
              <a:rPr lang="en-US" dirty="0" err="1"/>
              <a:t>ppis</a:t>
            </a:r>
            <a:endParaRPr lang="en-US" dirty="0"/>
          </a:p>
        </p:txBody>
      </p:sp>
      <p:sp>
        <p:nvSpPr>
          <p:cNvPr id="3" name="Content Placeholder 2">
            <a:extLst>
              <a:ext uri="{FF2B5EF4-FFF2-40B4-BE49-F238E27FC236}">
                <a16:creationId xmlns:a16="http://schemas.microsoft.com/office/drawing/2014/main" id="{D4A2EB3F-4D60-451F-8F45-7D6654D2FCD9}"/>
              </a:ext>
            </a:extLst>
          </p:cNvPr>
          <p:cNvSpPr>
            <a:spLocks noGrp="1"/>
          </p:cNvSpPr>
          <p:nvPr>
            <p:ph type="body" sz="quarter" idx="13"/>
          </p:nvPr>
        </p:nvSpPr>
        <p:spPr>
          <a:xfrm>
            <a:off x="4495799" y="1147987"/>
            <a:ext cx="4294517" cy="4683470"/>
          </a:xfrm>
        </p:spPr>
        <p:txBody>
          <a:bodyPr vert="horz" lIns="91440" tIns="45720" rIns="91440" bIns="45720" rtlCol="0" anchor="t">
            <a:noAutofit/>
          </a:bodyPr>
          <a:lstStyle/>
          <a:p>
            <a:pPr marL="285750" indent="-285750">
              <a:buFont typeface="Arial" panose="020B0604020202020204" pitchFamily="34" charset="0"/>
              <a:buChar char="•"/>
            </a:pPr>
            <a:r>
              <a:rPr lang="en-US" sz="2400" dirty="0"/>
              <a:t>Renal effects?</a:t>
            </a:r>
          </a:p>
          <a:p>
            <a:endParaRPr lang="en-US" sz="2400" dirty="0"/>
          </a:p>
          <a:p>
            <a:pPr marL="285750" indent="-285750">
              <a:buFont typeface="Arial" panose="020B0604020202020204" pitchFamily="34" charset="0"/>
              <a:buChar char="•"/>
            </a:pPr>
            <a:r>
              <a:rPr lang="en-US" sz="2400" dirty="0"/>
              <a:t>Increased gastrin levels</a:t>
            </a:r>
          </a:p>
          <a:p>
            <a:endParaRPr lang="en-US" sz="2400" dirty="0"/>
          </a:p>
          <a:p>
            <a:pPr marL="285750" indent="-285750">
              <a:buFont typeface="Arial" panose="020B0604020202020204" pitchFamily="34" charset="0"/>
              <a:buChar char="•"/>
            </a:pPr>
            <a:r>
              <a:rPr lang="en-US" sz="2400" dirty="0"/>
              <a:t>Bacterial overgrowth</a:t>
            </a:r>
          </a:p>
          <a:p>
            <a:endParaRPr lang="en-US" sz="2400" dirty="0"/>
          </a:p>
          <a:p>
            <a:pPr marL="285750" indent="-285750">
              <a:buFont typeface="Arial" panose="020B0604020202020204" pitchFamily="34" charset="0"/>
              <a:buChar char="•"/>
            </a:pPr>
            <a:r>
              <a:rPr lang="en-US" sz="2400" dirty="0"/>
              <a:t>Risk with NSAIDs </a:t>
            </a:r>
          </a:p>
          <a:p>
            <a:endParaRPr lang="en-US" sz="2400" dirty="0"/>
          </a:p>
          <a:p>
            <a:pPr marL="285750" indent="-285750">
              <a:buFont typeface="Arial" panose="020B0604020202020204" pitchFamily="34" charset="0"/>
              <a:buChar char="•"/>
            </a:pPr>
            <a:r>
              <a:rPr lang="en-US" sz="2400" dirty="0"/>
              <a:t>Diarrhea</a:t>
            </a:r>
          </a:p>
        </p:txBody>
      </p:sp>
      <p:sp>
        <p:nvSpPr>
          <p:cNvPr id="6" name="Slide Number Placeholder 5">
            <a:extLst>
              <a:ext uri="{FF2B5EF4-FFF2-40B4-BE49-F238E27FC236}">
                <a16:creationId xmlns:a16="http://schemas.microsoft.com/office/drawing/2014/main" id="{FE339B0E-CD75-418B-A2F4-EBDA9C1E06B5}"/>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15</a:t>
            </a:fld>
            <a:endParaRPr lang="en-US" dirty="0"/>
          </a:p>
        </p:txBody>
      </p:sp>
      <p:pic>
        <p:nvPicPr>
          <p:cNvPr id="15" name="Picture 14">
            <a:extLst>
              <a:ext uri="{FF2B5EF4-FFF2-40B4-BE49-F238E27FC236}">
                <a16:creationId xmlns:a16="http://schemas.microsoft.com/office/drawing/2014/main" id="{E22A0E52-58A0-4EAB-B3BD-D70EE164FDA0}"/>
              </a:ext>
            </a:extLst>
          </p:cNvPr>
          <p:cNvPicPr>
            <a:picLocks noChangeAspect="1"/>
          </p:cNvPicPr>
          <p:nvPr/>
        </p:nvPicPr>
        <p:blipFill>
          <a:blip r:embed="rId3"/>
          <a:stretch>
            <a:fillRect/>
          </a:stretch>
        </p:blipFill>
        <p:spPr>
          <a:xfrm>
            <a:off x="5770245" y="3673411"/>
            <a:ext cx="5353050" cy="2933700"/>
          </a:xfrm>
          <a:prstGeom prst="rect">
            <a:avLst/>
          </a:prstGeom>
        </p:spPr>
      </p:pic>
    </p:spTree>
    <p:extLst>
      <p:ext uri="{BB962C8B-B14F-4D97-AF65-F5344CB8AC3E}">
        <p14:creationId xmlns:p14="http://schemas.microsoft.com/office/powerpoint/2010/main" val="645805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ctrTitle"/>
          </p:nvPr>
        </p:nvSpPr>
        <p:spPr>
          <a:xfrm>
            <a:off x="5007658" y="137835"/>
            <a:ext cx="5099392" cy="1160767"/>
          </a:xfrm>
        </p:spPr>
        <p:txBody>
          <a:bodyPr/>
          <a:lstStyle/>
          <a:p>
            <a:r>
              <a:rPr lang="en-US" dirty="0"/>
              <a:t>consensus</a:t>
            </a:r>
          </a:p>
        </p:txBody>
      </p:sp>
      <p:sp>
        <p:nvSpPr>
          <p:cNvPr id="5" name="Slide Number Placeholder 4">
            <a:extLst>
              <a:ext uri="{FF2B5EF4-FFF2-40B4-BE49-F238E27FC236}">
                <a16:creationId xmlns:a16="http://schemas.microsoft.com/office/drawing/2014/main" id="{65AC6C41-3BBF-4721-A0AE-9007E9927EDE}"/>
              </a:ext>
            </a:extLst>
          </p:cNvPr>
          <p:cNvSpPr>
            <a:spLocks noGrp="1"/>
          </p:cNvSpPr>
          <p:nvPr>
            <p:ph type="sldNum" sz="quarter" idx="12"/>
          </p:nvPr>
        </p:nvSpPr>
        <p:spPr/>
        <p:txBody>
          <a:bodyPr/>
          <a:lstStyle/>
          <a:p>
            <a:fld id="{B5CEABB6-07DC-46E8-9B57-56EC44A396E5}" type="slidenum">
              <a:rPr lang="en-US" smtClean="0"/>
              <a:pPr/>
              <a:t>16</a:t>
            </a:fld>
            <a:endParaRPr lang="en-US" dirty="0"/>
          </a:p>
        </p:txBody>
      </p:sp>
      <p:pic>
        <p:nvPicPr>
          <p:cNvPr id="4" name="Picture 3">
            <a:extLst>
              <a:ext uri="{FF2B5EF4-FFF2-40B4-BE49-F238E27FC236}">
                <a16:creationId xmlns:a16="http://schemas.microsoft.com/office/drawing/2014/main" id="{00AA64F3-F1CA-450D-A487-8759165E8DD2}"/>
              </a:ext>
            </a:extLst>
          </p:cNvPr>
          <p:cNvPicPr>
            <a:picLocks noChangeAspect="1"/>
          </p:cNvPicPr>
          <p:nvPr/>
        </p:nvPicPr>
        <p:blipFill>
          <a:blip r:embed="rId3"/>
          <a:stretch>
            <a:fillRect/>
          </a:stretch>
        </p:blipFill>
        <p:spPr>
          <a:xfrm>
            <a:off x="3380641" y="2630697"/>
            <a:ext cx="8353425" cy="2476500"/>
          </a:xfrm>
          <a:prstGeom prst="rect">
            <a:avLst/>
          </a:prstGeom>
        </p:spPr>
      </p:pic>
    </p:spTree>
    <p:extLst>
      <p:ext uri="{BB962C8B-B14F-4D97-AF65-F5344CB8AC3E}">
        <p14:creationId xmlns:p14="http://schemas.microsoft.com/office/powerpoint/2010/main" val="4170401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0A63-A388-49B1-A04E-27CE9BD622EF}"/>
              </a:ext>
            </a:extLst>
          </p:cNvPr>
          <p:cNvSpPr>
            <a:spLocks noGrp="1"/>
          </p:cNvSpPr>
          <p:nvPr>
            <p:ph type="title"/>
          </p:nvPr>
        </p:nvSpPr>
        <p:spPr>
          <a:xfrm>
            <a:off x="1466310" y="155889"/>
            <a:ext cx="9725026" cy="1325880"/>
          </a:xfrm>
        </p:spPr>
        <p:txBody>
          <a:bodyPr/>
          <a:lstStyle/>
          <a:p>
            <a:r>
              <a:rPr lang="en-ZA" dirty="0"/>
              <a:t>misoprostol</a:t>
            </a:r>
          </a:p>
        </p:txBody>
      </p:sp>
      <p:sp>
        <p:nvSpPr>
          <p:cNvPr id="6" name="Text Placeholder 5">
            <a:extLst>
              <a:ext uri="{FF2B5EF4-FFF2-40B4-BE49-F238E27FC236}">
                <a16:creationId xmlns:a16="http://schemas.microsoft.com/office/drawing/2014/main" id="{3EF7E5E6-2411-4199-BA08-EF574433C585}"/>
              </a:ext>
            </a:extLst>
          </p:cNvPr>
          <p:cNvSpPr>
            <a:spLocks noGrp="1"/>
          </p:cNvSpPr>
          <p:nvPr>
            <p:ph type="body" idx="13"/>
          </p:nvPr>
        </p:nvSpPr>
        <p:spPr>
          <a:xfrm>
            <a:off x="1386640" y="1638031"/>
            <a:ext cx="2743200" cy="457200"/>
          </a:xfrm>
        </p:spPr>
        <p:txBody>
          <a:bodyPr/>
          <a:lstStyle/>
          <a:p>
            <a:r>
              <a:rPr lang="en-US" dirty="0"/>
              <a:t>Mechanism of action</a:t>
            </a:r>
          </a:p>
        </p:txBody>
      </p:sp>
      <p:sp>
        <p:nvSpPr>
          <p:cNvPr id="8" name="Text Placeholder 7">
            <a:extLst>
              <a:ext uri="{FF2B5EF4-FFF2-40B4-BE49-F238E27FC236}">
                <a16:creationId xmlns:a16="http://schemas.microsoft.com/office/drawing/2014/main" id="{CEC37629-42BA-462B-B066-292B3B37327E}"/>
              </a:ext>
            </a:extLst>
          </p:cNvPr>
          <p:cNvSpPr>
            <a:spLocks noGrp="1"/>
          </p:cNvSpPr>
          <p:nvPr>
            <p:ph type="body" idx="15"/>
          </p:nvPr>
        </p:nvSpPr>
        <p:spPr>
          <a:xfrm>
            <a:off x="4957223" y="1638031"/>
            <a:ext cx="2743200" cy="457200"/>
          </a:xfrm>
        </p:spPr>
        <p:txBody>
          <a:bodyPr/>
          <a:lstStyle/>
          <a:p>
            <a:r>
              <a:rPr lang="en-US" dirty="0"/>
              <a:t>efficacy</a:t>
            </a:r>
          </a:p>
        </p:txBody>
      </p:sp>
      <p:sp>
        <p:nvSpPr>
          <p:cNvPr id="7" name="Content Placeholder 6">
            <a:extLst>
              <a:ext uri="{FF2B5EF4-FFF2-40B4-BE49-F238E27FC236}">
                <a16:creationId xmlns:a16="http://schemas.microsoft.com/office/drawing/2014/main" id="{E6614090-4A8B-46A2-BCB9-23379FE06BFA}"/>
              </a:ext>
            </a:extLst>
          </p:cNvPr>
          <p:cNvSpPr>
            <a:spLocks noGrp="1"/>
          </p:cNvSpPr>
          <p:nvPr>
            <p:ph sz="half" idx="14"/>
          </p:nvPr>
        </p:nvSpPr>
        <p:spPr>
          <a:xfrm>
            <a:off x="4957223" y="2377736"/>
            <a:ext cx="2743200" cy="2575243"/>
          </a:xfrm>
        </p:spPr>
        <p:txBody>
          <a:bodyPr>
            <a:normAutofit/>
          </a:bodyPr>
          <a:lstStyle/>
          <a:p>
            <a:pPr marL="285750" indent="-285750" algn="l">
              <a:buFont typeface="Arial" panose="020B0604020202020204" pitchFamily="34" charset="0"/>
              <a:buChar char="•"/>
            </a:pPr>
            <a:r>
              <a:rPr lang="en-US" dirty="0"/>
              <a:t>Dose q8h to q12h</a:t>
            </a:r>
          </a:p>
          <a:p>
            <a:pPr marL="285750" indent="-285750" algn="l">
              <a:buFont typeface="Arial" panose="020B0604020202020204" pitchFamily="34" charset="0"/>
              <a:buChar char="•"/>
            </a:pPr>
            <a:r>
              <a:rPr lang="en-US" dirty="0"/>
              <a:t>Effective at protecting against aspirin induced gastrointestinal lesions</a:t>
            </a:r>
          </a:p>
          <a:p>
            <a:pPr marL="285750" indent="-285750" algn="l">
              <a:buFont typeface="Arial" panose="020B0604020202020204" pitchFamily="34" charset="0"/>
              <a:buChar char="•"/>
            </a:pPr>
            <a:r>
              <a:rPr lang="en-US" dirty="0"/>
              <a:t>No effective for steroid induced lesions</a:t>
            </a:r>
          </a:p>
          <a:p>
            <a:pPr marL="285750" indent="-285750" algn="l">
              <a:buFont typeface="Arial" panose="020B0604020202020204" pitchFamily="34" charset="0"/>
              <a:buChar char="•"/>
            </a:pPr>
            <a:r>
              <a:rPr lang="en-US" dirty="0"/>
              <a:t>Effective in cats!  </a:t>
            </a:r>
          </a:p>
        </p:txBody>
      </p:sp>
      <p:sp>
        <p:nvSpPr>
          <p:cNvPr id="5" name="Text Placeholder 4">
            <a:extLst>
              <a:ext uri="{FF2B5EF4-FFF2-40B4-BE49-F238E27FC236}">
                <a16:creationId xmlns:a16="http://schemas.microsoft.com/office/drawing/2014/main" id="{771AD60F-B816-490D-81D4-73DD13910439}"/>
              </a:ext>
            </a:extLst>
          </p:cNvPr>
          <p:cNvSpPr>
            <a:spLocks noGrp="1"/>
          </p:cNvSpPr>
          <p:nvPr>
            <p:ph type="body" sz="quarter" idx="3"/>
          </p:nvPr>
        </p:nvSpPr>
        <p:spPr>
          <a:xfrm>
            <a:off x="8255479" y="1638031"/>
            <a:ext cx="2867816" cy="457200"/>
          </a:xfrm>
        </p:spPr>
        <p:txBody>
          <a:bodyPr/>
          <a:lstStyle/>
          <a:p>
            <a:r>
              <a:rPr lang="en-US" dirty="0"/>
              <a:t>Adverse reaction</a:t>
            </a:r>
          </a:p>
        </p:txBody>
      </p:sp>
      <p:sp>
        <p:nvSpPr>
          <p:cNvPr id="4" name="Content Placeholder 3">
            <a:extLst>
              <a:ext uri="{FF2B5EF4-FFF2-40B4-BE49-F238E27FC236}">
                <a16:creationId xmlns:a16="http://schemas.microsoft.com/office/drawing/2014/main" id="{FA5B6D57-2EB5-41BE-ACA0-29F300D5F21B}"/>
              </a:ext>
            </a:extLst>
          </p:cNvPr>
          <p:cNvSpPr>
            <a:spLocks noGrp="1"/>
          </p:cNvSpPr>
          <p:nvPr>
            <p:ph sz="half" idx="2"/>
          </p:nvPr>
        </p:nvSpPr>
        <p:spPr>
          <a:xfrm>
            <a:off x="8608695" y="2377736"/>
            <a:ext cx="2743200" cy="2103120"/>
          </a:xfrm>
        </p:spPr>
        <p:txBody>
          <a:bodyPr/>
          <a:lstStyle/>
          <a:p>
            <a:pPr marL="285750" indent="-285750" algn="l">
              <a:buFont typeface="Arial" panose="020B0604020202020204" pitchFamily="34" charset="0"/>
              <a:buChar char="•"/>
            </a:pPr>
            <a:r>
              <a:rPr lang="en-ZA" noProof="1"/>
              <a:t>Abdominal pain</a:t>
            </a:r>
          </a:p>
          <a:p>
            <a:pPr marL="285750" indent="-285750" algn="l">
              <a:buFont typeface="Arial" panose="020B0604020202020204" pitchFamily="34" charset="0"/>
              <a:buChar char="•"/>
            </a:pPr>
            <a:r>
              <a:rPr lang="en-ZA" noProof="1"/>
              <a:t>Diarrhea</a:t>
            </a:r>
          </a:p>
          <a:p>
            <a:pPr marL="285750" indent="-285750" algn="l">
              <a:buFont typeface="Arial" panose="020B0604020202020204" pitchFamily="34" charset="0"/>
              <a:buChar char="•"/>
            </a:pPr>
            <a:r>
              <a:rPr lang="en-ZA" noProof="1"/>
              <a:t>Abortion </a:t>
            </a:r>
          </a:p>
        </p:txBody>
      </p:sp>
      <p:sp>
        <p:nvSpPr>
          <p:cNvPr id="110" name="Slide Number Placeholder 109">
            <a:extLst>
              <a:ext uri="{FF2B5EF4-FFF2-40B4-BE49-F238E27FC236}">
                <a16:creationId xmlns:a16="http://schemas.microsoft.com/office/drawing/2014/main" id="{F98EDB96-3F54-4406-B894-1195695ED09C}"/>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17</a:t>
            </a:fld>
            <a:endParaRPr lang="en-US" dirty="0"/>
          </a:p>
        </p:txBody>
      </p:sp>
      <p:pic>
        <p:nvPicPr>
          <p:cNvPr id="15" name="Picture 14">
            <a:extLst>
              <a:ext uri="{FF2B5EF4-FFF2-40B4-BE49-F238E27FC236}">
                <a16:creationId xmlns:a16="http://schemas.microsoft.com/office/drawing/2014/main" id="{3B51CC6E-1632-462E-AC0D-C3E9FDCB53F7}"/>
              </a:ext>
            </a:extLst>
          </p:cNvPr>
          <p:cNvPicPr>
            <a:picLocks noChangeAspect="1"/>
          </p:cNvPicPr>
          <p:nvPr/>
        </p:nvPicPr>
        <p:blipFill>
          <a:blip r:embed="rId3"/>
          <a:stretch>
            <a:fillRect/>
          </a:stretch>
        </p:blipFill>
        <p:spPr>
          <a:xfrm>
            <a:off x="1466310" y="2251494"/>
            <a:ext cx="2583860" cy="4104856"/>
          </a:xfrm>
          <a:prstGeom prst="rect">
            <a:avLst/>
          </a:prstGeom>
        </p:spPr>
      </p:pic>
      <p:pic>
        <p:nvPicPr>
          <p:cNvPr id="19" name="Picture 18">
            <a:extLst>
              <a:ext uri="{FF2B5EF4-FFF2-40B4-BE49-F238E27FC236}">
                <a16:creationId xmlns:a16="http://schemas.microsoft.com/office/drawing/2014/main" id="{92A8A207-6633-45F0-B396-049842AA38A8}"/>
              </a:ext>
            </a:extLst>
          </p:cNvPr>
          <p:cNvPicPr>
            <a:picLocks noChangeAspect="1"/>
          </p:cNvPicPr>
          <p:nvPr/>
        </p:nvPicPr>
        <p:blipFill>
          <a:blip r:embed="rId4"/>
          <a:stretch>
            <a:fillRect/>
          </a:stretch>
        </p:blipFill>
        <p:spPr>
          <a:xfrm>
            <a:off x="8008510" y="3970725"/>
            <a:ext cx="3249499" cy="2526702"/>
          </a:xfrm>
          <a:prstGeom prst="rect">
            <a:avLst/>
          </a:prstGeom>
        </p:spPr>
      </p:pic>
    </p:spTree>
    <p:extLst>
      <p:ext uri="{BB962C8B-B14F-4D97-AF65-F5344CB8AC3E}">
        <p14:creationId xmlns:p14="http://schemas.microsoft.com/office/powerpoint/2010/main" val="2069393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FA191-5CCC-43CB-BD83-4F80ED362608}"/>
              </a:ext>
            </a:extLst>
          </p:cNvPr>
          <p:cNvSpPr>
            <a:spLocks noGrp="1"/>
          </p:cNvSpPr>
          <p:nvPr>
            <p:ph type="title"/>
          </p:nvPr>
        </p:nvSpPr>
        <p:spPr>
          <a:xfrm>
            <a:off x="1676400" y="240286"/>
            <a:ext cx="10515600" cy="1325563"/>
          </a:xfrm>
        </p:spPr>
        <p:txBody>
          <a:bodyPr anchor="t">
            <a:normAutofit/>
          </a:bodyPr>
          <a:lstStyle/>
          <a:p>
            <a:r>
              <a:rPr lang="en-US" dirty="0"/>
              <a:t>Consensus </a:t>
            </a:r>
          </a:p>
        </p:txBody>
      </p:sp>
      <p:sp>
        <p:nvSpPr>
          <p:cNvPr id="6" name="Slide Number Placeholder 5">
            <a:extLst>
              <a:ext uri="{FF2B5EF4-FFF2-40B4-BE49-F238E27FC236}">
                <a16:creationId xmlns:a16="http://schemas.microsoft.com/office/drawing/2014/main" id="{AEB35E65-4915-4C63-8216-0ED593FFC50C}"/>
              </a:ext>
            </a:extLst>
          </p:cNvPr>
          <p:cNvSpPr>
            <a:spLocks noGrp="1"/>
          </p:cNvSpPr>
          <p:nvPr>
            <p:ph type="sldNum" sz="quarter" idx="12"/>
          </p:nvPr>
        </p:nvSpPr>
        <p:spPr>
          <a:xfrm>
            <a:off x="11123295" y="6356350"/>
            <a:ext cx="457200" cy="365125"/>
          </a:xfrm>
        </p:spPr>
        <p:txBody>
          <a:bodyPr anchor="ctr">
            <a:normAutofit/>
          </a:bodyPr>
          <a:lstStyle/>
          <a:p>
            <a:pPr>
              <a:spcAft>
                <a:spcPts val="600"/>
              </a:spcAft>
            </a:pPr>
            <a:fld id="{B5CEABB6-07DC-46E8-9B57-56EC44A396E5}" type="slidenum">
              <a:rPr lang="en-US" smtClean="0"/>
              <a:pPr>
                <a:spcAft>
                  <a:spcPts val="600"/>
                </a:spcAft>
              </a:pPr>
              <a:t>18</a:t>
            </a:fld>
            <a:endParaRPr lang="en-US"/>
          </a:p>
        </p:txBody>
      </p:sp>
      <p:pic>
        <p:nvPicPr>
          <p:cNvPr id="5" name="Picture 4">
            <a:extLst>
              <a:ext uri="{FF2B5EF4-FFF2-40B4-BE49-F238E27FC236}">
                <a16:creationId xmlns:a16="http://schemas.microsoft.com/office/drawing/2014/main" id="{8613B9DB-D293-4A82-8607-333ECB53B560}"/>
              </a:ext>
            </a:extLst>
          </p:cNvPr>
          <p:cNvPicPr>
            <a:picLocks noChangeAspect="1"/>
          </p:cNvPicPr>
          <p:nvPr/>
        </p:nvPicPr>
        <p:blipFill>
          <a:blip r:embed="rId3"/>
          <a:stretch>
            <a:fillRect/>
          </a:stretch>
        </p:blipFill>
        <p:spPr>
          <a:xfrm>
            <a:off x="1919287" y="1766887"/>
            <a:ext cx="8353425" cy="3324225"/>
          </a:xfrm>
          <a:prstGeom prst="rect">
            <a:avLst/>
          </a:prstGeom>
        </p:spPr>
      </p:pic>
    </p:spTree>
    <p:extLst>
      <p:ext uri="{BB962C8B-B14F-4D97-AF65-F5344CB8AC3E}">
        <p14:creationId xmlns:p14="http://schemas.microsoft.com/office/powerpoint/2010/main" val="475817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5011775" y="415475"/>
            <a:ext cx="8232648" cy="1325880"/>
          </a:xfrm>
        </p:spPr>
        <p:txBody>
          <a:bodyPr/>
          <a:lstStyle/>
          <a:p>
            <a:r>
              <a:rPr lang="en-US" dirty="0"/>
              <a:t>sucralfate</a:t>
            </a:r>
          </a:p>
        </p:txBody>
      </p:sp>
      <p:sp>
        <p:nvSpPr>
          <p:cNvPr id="6" name="Text Placeholder 5">
            <a:extLst>
              <a:ext uri="{FF2B5EF4-FFF2-40B4-BE49-F238E27FC236}">
                <a16:creationId xmlns:a16="http://schemas.microsoft.com/office/drawing/2014/main" id="{0FE22F9B-4BF8-41DC-8F1C-836B546E59AD}"/>
              </a:ext>
            </a:extLst>
          </p:cNvPr>
          <p:cNvSpPr>
            <a:spLocks noGrp="1"/>
          </p:cNvSpPr>
          <p:nvPr>
            <p:ph type="body" idx="13"/>
          </p:nvPr>
        </p:nvSpPr>
        <p:spPr>
          <a:xfrm>
            <a:off x="2286000" y="1694235"/>
            <a:ext cx="3364302" cy="457200"/>
          </a:xfrm>
        </p:spPr>
        <p:txBody>
          <a:bodyPr/>
          <a:lstStyle/>
          <a:p>
            <a:r>
              <a:rPr lang="en-ZA" dirty="0"/>
              <a:t>Mechanism of action</a:t>
            </a:r>
          </a:p>
        </p:txBody>
      </p:sp>
      <p:sp>
        <p:nvSpPr>
          <p:cNvPr id="5" name="Content Placeholder 4">
            <a:extLst>
              <a:ext uri="{FF2B5EF4-FFF2-40B4-BE49-F238E27FC236}">
                <a16:creationId xmlns:a16="http://schemas.microsoft.com/office/drawing/2014/main" id="{CF515C5D-2CDB-4E66-B2B8-1451BC44247F}"/>
              </a:ext>
            </a:extLst>
          </p:cNvPr>
          <p:cNvSpPr>
            <a:spLocks noGrp="1"/>
          </p:cNvSpPr>
          <p:nvPr>
            <p:ph type="body" idx="15"/>
          </p:nvPr>
        </p:nvSpPr>
        <p:spPr>
          <a:xfrm>
            <a:off x="6409254" y="1754663"/>
            <a:ext cx="2468880" cy="457200"/>
          </a:xfrm>
        </p:spPr>
        <p:txBody>
          <a:bodyPr vert="horz" lIns="91440" tIns="45720" rIns="91440" bIns="45720" rtlCol="0" anchor="t">
            <a:normAutofit/>
          </a:bodyPr>
          <a:lstStyle/>
          <a:p>
            <a:r>
              <a:rPr lang="en-ZA" noProof="1"/>
              <a:t>efficacy? </a:t>
            </a:r>
          </a:p>
        </p:txBody>
      </p:sp>
      <p:sp>
        <p:nvSpPr>
          <p:cNvPr id="3" name="Text Placeholder 2">
            <a:extLst>
              <a:ext uri="{FF2B5EF4-FFF2-40B4-BE49-F238E27FC236}">
                <a16:creationId xmlns:a16="http://schemas.microsoft.com/office/drawing/2014/main" id="{C37B42F1-D776-4124-8B16-57F2D738E61B}"/>
              </a:ext>
            </a:extLst>
          </p:cNvPr>
          <p:cNvSpPr>
            <a:spLocks noGrp="1"/>
          </p:cNvSpPr>
          <p:nvPr>
            <p:ph type="body" sz="quarter" idx="17"/>
          </p:nvPr>
        </p:nvSpPr>
        <p:spPr>
          <a:xfrm>
            <a:off x="5926836" y="2466810"/>
            <a:ext cx="2468880" cy="2743200"/>
          </a:xfrm>
        </p:spPr>
        <p:txBody>
          <a:bodyPr/>
          <a:lstStyle/>
          <a:p>
            <a:r>
              <a:rPr lang="en-ZA" noProof="1"/>
              <a:t>Helps ulcers heal</a:t>
            </a:r>
          </a:p>
          <a:p>
            <a:r>
              <a:rPr lang="en-ZA" noProof="1"/>
              <a:t>Stimulates prostaglandin</a:t>
            </a:r>
          </a:p>
          <a:p>
            <a:r>
              <a:rPr lang="en-ZA" noProof="1"/>
              <a:t>Comparable to H2 blockers</a:t>
            </a:r>
          </a:p>
          <a:p>
            <a:r>
              <a:rPr lang="en-ZA" noProof="1"/>
              <a:t>Limited time of action</a:t>
            </a:r>
          </a:p>
          <a:p>
            <a:r>
              <a:rPr lang="en-ZA" noProof="1"/>
              <a:t>Analgesia? </a:t>
            </a:r>
          </a:p>
        </p:txBody>
      </p:sp>
      <p:sp>
        <p:nvSpPr>
          <p:cNvPr id="4" name="Text Placeholder 3">
            <a:extLst>
              <a:ext uri="{FF2B5EF4-FFF2-40B4-BE49-F238E27FC236}">
                <a16:creationId xmlns:a16="http://schemas.microsoft.com/office/drawing/2014/main" id="{A112B089-A8F9-45B1-BE6E-EAC10163F082}"/>
              </a:ext>
            </a:extLst>
          </p:cNvPr>
          <p:cNvSpPr>
            <a:spLocks noGrp="1"/>
          </p:cNvSpPr>
          <p:nvPr>
            <p:ph type="body" sz="quarter" idx="3"/>
          </p:nvPr>
        </p:nvSpPr>
        <p:spPr>
          <a:xfrm>
            <a:off x="8878134" y="1754663"/>
            <a:ext cx="2612654" cy="457200"/>
          </a:xfrm>
        </p:spPr>
        <p:txBody>
          <a:bodyPr/>
          <a:lstStyle/>
          <a:p>
            <a:r>
              <a:rPr lang="en-ZA" dirty="0"/>
              <a:t>Adverse effects</a:t>
            </a:r>
          </a:p>
        </p:txBody>
      </p:sp>
      <p:sp>
        <p:nvSpPr>
          <p:cNvPr id="8" name="Text Placeholder 7">
            <a:extLst>
              <a:ext uri="{FF2B5EF4-FFF2-40B4-BE49-F238E27FC236}">
                <a16:creationId xmlns:a16="http://schemas.microsoft.com/office/drawing/2014/main" id="{C9E6EB39-B15D-4FE6-A30D-18F0F416CC9D}"/>
              </a:ext>
            </a:extLst>
          </p:cNvPr>
          <p:cNvSpPr>
            <a:spLocks noGrp="1"/>
          </p:cNvSpPr>
          <p:nvPr>
            <p:ph type="body" sz="quarter" idx="18"/>
          </p:nvPr>
        </p:nvSpPr>
        <p:spPr>
          <a:xfrm>
            <a:off x="9021908" y="2466810"/>
            <a:ext cx="2468880" cy="2743200"/>
          </a:xfrm>
        </p:spPr>
        <p:txBody>
          <a:bodyPr/>
          <a:lstStyle/>
          <a:p>
            <a:r>
              <a:rPr lang="en-ZA" dirty="0"/>
              <a:t>Constipation</a:t>
            </a:r>
          </a:p>
          <a:p>
            <a:r>
              <a:rPr lang="en-ZA" dirty="0"/>
              <a:t>Aluminium toxicity</a:t>
            </a:r>
          </a:p>
          <a:p>
            <a:r>
              <a:rPr lang="en-ZA" dirty="0"/>
              <a:t>Xerostomia</a:t>
            </a:r>
          </a:p>
          <a:p>
            <a:r>
              <a:rPr lang="en-ZA" dirty="0"/>
              <a:t>Nausea</a:t>
            </a:r>
          </a:p>
          <a:p>
            <a:r>
              <a:rPr lang="en-ZA" dirty="0"/>
              <a:t>Vomiting</a:t>
            </a:r>
          </a:p>
          <a:p>
            <a:r>
              <a:rPr lang="en-ZA" dirty="0"/>
              <a:t>Headache</a:t>
            </a:r>
          </a:p>
          <a:p>
            <a:r>
              <a:rPr lang="en-ZA" dirty="0"/>
              <a:t>Urticaria</a:t>
            </a:r>
          </a:p>
          <a:p>
            <a:r>
              <a:rPr lang="en-ZA" dirty="0"/>
              <a:t>Rashes </a:t>
            </a:r>
          </a:p>
        </p:txBody>
      </p:sp>
      <p:sp>
        <p:nvSpPr>
          <p:cNvPr id="14" name="Slide Number Placeholder 13">
            <a:extLst>
              <a:ext uri="{FF2B5EF4-FFF2-40B4-BE49-F238E27FC236}">
                <a16:creationId xmlns:a16="http://schemas.microsoft.com/office/drawing/2014/main" id="{B6D5B665-A640-4C90-A812-51AFE038FDF2}"/>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19</a:t>
            </a:fld>
            <a:endParaRPr lang="en-US" dirty="0"/>
          </a:p>
        </p:txBody>
      </p:sp>
      <p:pic>
        <p:nvPicPr>
          <p:cNvPr id="15" name="Picture 14">
            <a:extLst>
              <a:ext uri="{FF2B5EF4-FFF2-40B4-BE49-F238E27FC236}">
                <a16:creationId xmlns:a16="http://schemas.microsoft.com/office/drawing/2014/main" id="{8FE8ED4F-F199-415D-BB7B-4232218C900E}"/>
              </a:ext>
            </a:extLst>
          </p:cNvPr>
          <p:cNvPicPr>
            <a:picLocks noChangeAspect="1"/>
          </p:cNvPicPr>
          <p:nvPr/>
        </p:nvPicPr>
        <p:blipFill>
          <a:blip r:embed="rId3"/>
          <a:stretch>
            <a:fillRect/>
          </a:stretch>
        </p:blipFill>
        <p:spPr>
          <a:xfrm>
            <a:off x="2346385" y="2178051"/>
            <a:ext cx="3048000" cy="3781425"/>
          </a:xfrm>
          <a:prstGeom prst="rect">
            <a:avLst/>
          </a:prstGeom>
        </p:spPr>
      </p:pic>
    </p:spTree>
    <p:extLst>
      <p:ext uri="{BB962C8B-B14F-4D97-AF65-F5344CB8AC3E}">
        <p14:creationId xmlns:p14="http://schemas.microsoft.com/office/powerpoint/2010/main" val="88859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F29B-F233-48AF-8261-F33A4E079E3E}"/>
              </a:ext>
            </a:extLst>
          </p:cNvPr>
          <p:cNvSpPr>
            <a:spLocks noGrp="1"/>
          </p:cNvSpPr>
          <p:nvPr>
            <p:ph type="title"/>
          </p:nvPr>
        </p:nvSpPr>
        <p:spPr>
          <a:xfrm>
            <a:off x="1425856" y="391377"/>
            <a:ext cx="6343650" cy="1325880"/>
          </a:xfrm>
        </p:spPr>
        <p:txBody>
          <a:bodyPr>
            <a:normAutofit/>
          </a:bodyPr>
          <a:lstStyle/>
          <a:p>
            <a:r>
              <a:rPr lang="en-ZA" dirty="0"/>
              <a:t>review</a:t>
            </a:r>
          </a:p>
        </p:txBody>
      </p:sp>
      <p:sp>
        <p:nvSpPr>
          <p:cNvPr id="38" name="Slide Number Placeholder 37">
            <a:extLst>
              <a:ext uri="{FF2B5EF4-FFF2-40B4-BE49-F238E27FC236}">
                <a16:creationId xmlns:a16="http://schemas.microsoft.com/office/drawing/2014/main" id="{198D92D2-0F62-443D-BB2D-F4E23724D76F}"/>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2</a:t>
            </a:fld>
            <a:endParaRPr lang="en-US" dirty="0"/>
          </a:p>
        </p:txBody>
      </p:sp>
      <p:pic>
        <p:nvPicPr>
          <p:cNvPr id="9" name="Picture 8">
            <a:extLst>
              <a:ext uri="{FF2B5EF4-FFF2-40B4-BE49-F238E27FC236}">
                <a16:creationId xmlns:a16="http://schemas.microsoft.com/office/drawing/2014/main" id="{3C7FB45D-E841-4C37-A5F4-653DE6DB0412}"/>
              </a:ext>
            </a:extLst>
          </p:cNvPr>
          <p:cNvPicPr>
            <a:picLocks noChangeAspect="1"/>
          </p:cNvPicPr>
          <p:nvPr/>
        </p:nvPicPr>
        <p:blipFill>
          <a:blip r:embed="rId3"/>
          <a:stretch>
            <a:fillRect/>
          </a:stretch>
        </p:blipFill>
        <p:spPr>
          <a:xfrm>
            <a:off x="5494084" y="92078"/>
            <a:ext cx="4585127" cy="6550181"/>
          </a:xfrm>
          <a:prstGeom prst="rect">
            <a:avLst/>
          </a:prstGeom>
        </p:spPr>
      </p:pic>
    </p:spTree>
    <p:extLst>
      <p:ext uri="{BB962C8B-B14F-4D97-AF65-F5344CB8AC3E}">
        <p14:creationId xmlns:p14="http://schemas.microsoft.com/office/powerpoint/2010/main" val="2243494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F29B-F233-48AF-8261-F33A4E079E3E}"/>
              </a:ext>
            </a:extLst>
          </p:cNvPr>
          <p:cNvSpPr>
            <a:spLocks noGrp="1"/>
          </p:cNvSpPr>
          <p:nvPr>
            <p:ph type="title"/>
          </p:nvPr>
        </p:nvSpPr>
        <p:spPr>
          <a:xfrm>
            <a:off x="1425855" y="391377"/>
            <a:ext cx="10154639" cy="1325880"/>
          </a:xfrm>
        </p:spPr>
        <p:txBody>
          <a:bodyPr>
            <a:normAutofit/>
          </a:bodyPr>
          <a:lstStyle/>
          <a:p>
            <a:r>
              <a:rPr lang="en-ZA" dirty="0"/>
              <a:t>Sucralfate drug interactions </a:t>
            </a:r>
          </a:p>
        </p:txBody>
      </p:sp>
      <p:sp>
        <p:nvSpPr>
          <p:cNvPr id="38" name="Slide Number Placeholder 37">
            <a:extLst>
              <a:ext uri="{FF2B5EF4-FFF2-40B4-BE49-F238E27FC236}">
                <a16:creationId xmlns:a16="http://schemas.microsoft.com/office/drawing/2014/main" id="{198D92D2-0F62-443D-BB2D-F4E23724D76F}"/>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20</a:t>
            </a:fld>
            <a:endParaRPr lang="en-US" dirty="0"/>
          </a:p>
        </p:txBody>
      </p:sp>
      <p:sp>
        <p:nvSpPr>
          <p:cNvPr id="3" name="TextBox 2">
            <a:extLst>
              <a:ext uri="{FF2B5EF4-FFF2-40B4-BE49-F238E27FC236}">
                <a16:creationId xmlns:a16="http://schemas.microsoft.com/office/drawing/2014/main" id="{0C4AC6FF-1D7D-4342-A862-7E3046BAF9B4}"/>
              </a:ext>
            </a:extLst>
          </p:cNvPr>
          <p:cNvSpPr txBox="1"/>
          <p:nvPr/>
        </p:nvSpPr>
        <p:spPr>
          <a:xfrm>
            <a:off x="5978105" y="2234241"/>
            <a:ext cx="3640347" cy="3477875"/>
          </a:xfrm>
          <a:prstGeom prst="rect">
            <a:avLst/>
          </a:prstGeom>
          <a:noFill/>
        </p:spPr>
        <p:txBody>
          <a:bodyPr wrap="square" rtlCol="0">
            <a:spAutoFit/>
          </a:bodyPr>
          <a:lstStyle/>
          <a:p>
            <a:pPr marL="285750" indent="-285750">
              <a:buFont typeface="Arial" panose="020B0604020202020204" pitchFamily="34" charset="0"/>
              <a:buChar char="•"/>
            </a:pPr>
            <a:r>
              <a:rPr lang="en-US" sz="2000" dirty="0"/>
              <a:t>Ciprofloxacin</a:t>
            </a:r>
          </a:p>
          <a:p>
            <a:endParaRPr lang="en-US" sz="2000" dirty="0"/>
          </a:p>
          <a:p>
            <a:pPr marL="285750" indent="-285750">
              <a:buFont typeface="Arial" panose="020B0604020202020204" pitchFamily="34" charset="0"/>
              <a:buChar char="•"/>
            </a:pPr>
            <a:r>
              <a:rPr lang="en-US" sz="2000" dirty="0"/>
              <a:t>Theophylline</a:t>
            </a:r>
          </a:p>
          <a:p>
            <a:endParaRPr lang="en-US" sz="2000" dirty="0"/>
          </a:p>
          <a:p>
            <a:pPr marL="285750" indent="-285750">
              <a:buFont typeface="Arial" panose="020B0604020202020204" pitchFamily="34" charset="0"/>
              <a:buChar char="•"/>
            </a:pPr>
            <a:r>
              <a:rPr lang="en-US" sz="2000" dirty="0"/>
              <a:t>Tetracycline</a:t>
            </a:r>
          </a:p>
          <a:p>
            <a:endParaRPr lang="en-US" sz="2000" dirty="0"/>
          </a:p>
          <a:p>
            <a:pPr marL="285750" indent="-285750">
              <a:buFont typeface="Arial" panose="020B0604020202020204" pitchFamily="34" charset="0"/>
              <a:buChar char="•"/>
            </a:pPr>
            <a:r>
              <a:rPr lang="en-US" sz="2000" dirty="0"/>
              <a:t>Doxycycline</a:t>
            </a:r>
          </a:p>
          <a:p>
            <a:endParaRPr lang="en-US" sz="2000" dirty="0"/>
          </a:p>
          <a:p>
            <a:pPr marL="285750" indent="-285750">
              <a:buFont typeface="Arial" panose="020B0604020202020204" pitchFamily="34" charset="0"/>
              <a:buChar char="•"/>
            </a:pPr>
            <a:r>
              <a:rPr lang="en-US" sz="2000" dirty="0"/>
              <a:t>Minocycline</a:t>
            </a:r>
          </a:p>
          <a:p>
            <a:endParaRPr lang="en-US" sz="2000" dirty="0"/>
          </a:p>
          <a:p>
            <a:pPr marL="285750" indent="-285750">
              <a:buFont typeface="Arial" panose="020B0604020202020204" pitchFamily="34" charset="0"/>
              <a:buChar char="•"/>
            </a:pPr>
            <a:r>
              <a:rPr lang="en-US" sz="2000" dirty="0"/>
              <a:t>Digoxin </a:t>
            </a:r>
          </a:p>
        </p:txBody>
      </p:sp>
    </p:spTree>
    <p:extLst>
      <p:ext uri="{BB962C8B-B14F-4D97-AF65-F5344CB8AC3E}">
        <p14:creationId xmlns:p14="http://schemas.microsoft.com/office/powerpoint/2010/main" val="982321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title"/>
          </p:nvPr>
        </p:nvSpPr>
        <p:spPr>
          <a:xfrm>
            <a:off x="607695" y="309516"/>
            <a:ext cx="10515600" cy="1325563"/>
          </a:xfrm>
        </p:spPr>
        <p:txBody>
          <a:bodyPr anchor="t">
            <a:normAutofit/>
          </a:bodyPr>
          <a:lstStyle/>
          <a:p>
            <a:r>
              <a:rPr lang="en-US" dirty="0"/>
              <a:t>consensus</a:t>
            </a:r>
          </a:p>
        </p:txBody>
      </p:sp>
      <p:pic>
        <p:nvPicPr>
          <p:cNvPr id="6" name="Picture 5" descr="Text&#10;&#10;Description automatically generated">
            <a:extLst>
              <a:ext uri="{FF2B5EF4-FFF2-40B4-BE49-F238E27FC236}">
                <a16:creationId xmlns:a16="http://schemas.microsoft.com/office/drawing/2014/main" id="{CA713E48-5DDB-4E14-91E4-13E94D3E99A8}"/>
              </a:ext>
            </a:extLst>
          </p:cNvPr>
          <p:cNvPicPr>
            <a:picLocks noChangeAspect="1"/>
          </p:cNvPicPr>
          <p:nvPr/>
        </p:nvPicPr>
        <p:blipFill>
          <a:blip r:embed="rId3"/>
          <a:stretch>
            <a:fillRect/>
          </a:stretch>
        </p:blipFill>
        <p:spPr>
          <a:xfrm>
            <a:off x="2637926" y="1635079"/>
            <a:ext cx="6455138" cy="5002732"/>
          </a:xfrm>
          <a:prstGeom prst="rect">
            <a:avLst/>
          </a:prstGeom>
          <a:noFill/>
        </p:spPr>
      </p:pic>
      <p:sp>
        <p:nvSpPr>
          <p:cNvPr id="5" name="Slide Number Placeholder 4">
            <a:extLst>
              <a:ext uri="{FF2B5EF4-FFF2-40B4-BE49-F238E27FC236}">
                <a16:creationId xmlns:a16="http://schemas.microsoft.com/office/drawing/2014/main" id="{65AC6C41-3BBF-4721-A0AE-9007E9927EDE}"/>
              </a:ext>
            </a:extLst>
          </p:cNvPr>
          <p:cNvSpPr>
            <a:spLocks noGrp="1"/>
          </p:cNvSpPr>
          <p:nvPr>
            <p:ph type="sldNum" sz="quarter" idx="12"/>
          </p:nvPr>
        </p:nvSpPr>
        <p:spPr>
          <a:xfrm>
            <a:off x="11123295" y="6356350"/>
            <a:ext cx="457200" cy="365125"/>
          </a:xfrm>
        </p:spPr>
        <p:txBody>
          <a:bodyPr anchor="ctr">
            <a:normAutofit/>
          </a:bodyPr>
          <a:lstStyle/>
          <a:p>
            <a:pPr>
              <a:spcAft>
                <a:spcPts val="600"/>
              </a:spcAft>
            </a:pPr>
            <a:fld id="{B5CEABB6-07DC-46E8-9B57-56EC44A396E5}" type="slidenum">
              <a:rPr lang="en-US" smtClean="0"/>
              <a:pPr>
                <a:spcAft>
                  <a:spcPts val="600"/>
                </a:spcAft>
              </a:pPr>
              <a:t>21</a:t>
            </a:fld>
            <a:endParaRPr lang="en-US"/>
          </a:p>
        </p:txBody>
      </p:sp>
    </p:spTree>
    <p:extLst>
      <p:ext uri="{BB962C8B-B14F-4D97-AF65-F5344CB8AC3E}">
        <p14:creationId xmlns:p14="http://schemas.microsoft.com/office/powerpoint/2010/main" val="688518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1188AF-1B8F-40DD-90B1-DC0F52BA46BA}"/>
              </a:ext>
            </a:extLst>
          </p:cNvPr>
          <p:cNvSpPr>
            <a:spLocks noGrp="1"/>
          </p:cNvSpPr>
          <p:nvPr>
            <p:ph type="title"/>
          </p:nvPr>
        </p:nvSpPr>
        <p:spPr>
          <a:xfrm>
            <a:off x="232913" y="1948535"/>
            <a:ext cx="6107502" cy="2532888"/>
          </a:xfrm>
        </p:spPr>
        <p:txBody>
          <a:bodyPr>
            <a:normAutofit/>
          </a:bodyPr>
          <a:lstStyle/>
          <a:p>
            <a:r>
              <a:rPr lang="en-US" sz="4000" dirty="0"/>
              <a:t>Indications and guidelines for </a:t>
            </a:r>
            <a:r>
              <a:rPr lang="en-US" sz="4000" dirty="0" err="1"/>
              <a:t>gastroproectants</a:t>
            </a:r>
            <a:r>
              <a:rPr lang="en-US" sz="4000" dirty="0"/>
              <a:t> in humans</a:t>
            </a:r>
          </a:p>
        </p:txBody>
      </p:sp>
      <p:sp>
        <p:nvSpPr>
          <p:cNvPr id="34" name="Slide Number Placeholder 33">
            <a:extLst>
              <a:ext uri="{FF2B5EF4-FFF2-40B4-BE49-F238E27FC236}">
                <a16:creationId xmlns:a16="http://schemas.microsoft.com/office/drawing/2014/main" id="{6B5C6981-F34F-439A-B2E5-6227C9257FA1}"/>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22</a:t>
            </a:fld>
            <a:endParaRPr lang="en-US" dirty="0"/>
          </a:p>
        </p:txBody>
      </p:sp>
      <p:pic>
        <p:nvPicPr>
          <p:cNvPr id="21" name="Picture 20">
            <a:extLst>
              <a:ext uri="{FF2B5EF4-FFF2-40B4-BE49-F238E27FC236}">
                <a16:creationId xmlns:a16="http://schemas.microsoft.com/office/drawing/2014/main" id="{2C7579D8-BE04-42AB-9325-389AD2355BE1}"/>
              </a:ext>
            </a:extLst>
          </p:cNvPr>
          <p:cNvPicPr>
            <a:picLocks noChangeAspect="1"/>
          </p:cNvPicPr>
          <p:nvPr/>
        </p:nvPicPr>
        <p:blipFill>
          <a:blip r:embed="rId3"/>
          <a:stretch>
            <a:fillRect/>
          </a:stretch>
        </p:blipFill>
        <p:spPr>
          <a:xfrm>
            <a:off x="6096000" y="30533"/>
            <a:ext cx="4642460" cy="6796934"/>
          </a:xfrm>
          <a:prstGeom prst="rect">
            <a:avLst/>
          </a:prstGeom>
        </p:spPr>
      </p:pic>
    </p:spTree>
    <p:extLst>
      <p:ext uri="{BB962C8B-B14F-4D97-AF65-F5344CB8AC3E}">
        <p14:creationId xmlns:p14="http://schemas.microsoft.com/office/powerpoint/2010/main" val="460935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EE93-8585-46D4-A7EC-F184E317CB2E}"/>
              </a:ext>
            </a:extLst>
          </p:cNvPr>
          <p:cNvSpPr>
            <a:spLocks noGrp="1"/>
          </p:cNvSpPr>
          <p:nvPr>
            <p:ph type="ctrTitle"/>
          </p:nvPr>
        </p:nvSpPr>
        <p:spPr>
          <a:xfrm>
            <a:off x="4201064" y="820439"/>
            <a:ext cx="8540151" cy="3406506"/>
          </a:xfrm>
        </p:spPr>
        <p:txBody>
          <a:bodyPr>
            <a:normAutofit/>
          </a:bodyPr>
          <a:lstStyle/>
          <a:p>
            <a:r>
              <a:rPr lang="en-US" sz="5400" dirty="0"/>
              <a:t>Indications and guidelines for </a:t>
            </a:r>
            <a:r>
              <a:rPr lang="en-US" sz="5400" dirty="0" err="1"/>
              <a:t>gastroproectants</a:t>
            </a:r>
            <a:r>
              <a:rPr lang="en-US" sz="5400" dirty="0"/>
              <a:t> in dogs and cats</a:t>
            </a:r>
          </a:p>
        </p:txBody>
      </p:sp>
    </p:spTree>
    <p:extLst>
      <p:ext uri="{BB962C8B-B14F-4D97-AF65-F5344CB8AC3E}">
        <p14:creationId xmlns:p14="http://schemas.microsoft.com/office/powerpoint/2010/main" val="3131949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2580269" y="648358"/>
            <a:ext cx="9000226" cy="1325880"/>
          </a:xfrm>
        </p:spPr>
        <p:txBody>
          <a:bodyPr>
            <a:normAutofit fontScale="90000"/>
          </a:bodyPr>
          <a:lstStyle/>
          <a:p>
            <a:r>
              <a:rPr lang="en-US" dirty="0"/>
              <a:t>1. Gastroduodenal ulceration and erosion (GUE)</a:t>
            </a:r>
          </a:p>
        </p:txBody>
      </p:sp>
      <p:sp>
        <p:nvSpPr>
          <p:cNvPr id="14" name="Slide Number Placeholder 13">
            <a:extLst>
              <a:ext uri="{FF2B5EF4-FFF2-40B4-BE49-F238E27FC236}">
                <a16:creationId xmlns:a16="http://schemas.microsoft.com/office/drawing/2014/main" id="{B6D5B665-A640-4C90-A812-51AFE038FDF2}"/>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24</a:t>
            </a:fld>
            <a:endParaRPr lang="en-US" dirty="0"/>
          </a:p>
        </p:txBody>
      </p:sp>
      <p:pic>
        <p:nvPicPr>
          <p:cNvPr id="25" name="Picture 24">
            <a:extLst>
              <a:ext uri="{FF2B5EF4-FFF2-40B4-BE49-F238E27FC236}">
                <a16:creationId xmlns:a16="http://schemas.microsoft.com/office/drawing/2014/main" id="{7B450CA3-B07A-438B-8FCF-0A1930BDA788}"/>
              </a:ext>
            </a:extLst>
          </p:cNvPr>
          <p:cNvPicPr>
            <a:picLocks noChangeAspect="1"/>
          </p:cNvPicPr>
          <p:nvPr/>
        </p:nvPicPr>
        <p:blipFill>
          <a:blip r:embed="rId3"/>
          <a:stretch>
            <a:fillRect/>
          </a:stretch>
        </p:blipFill>
        <p:spPr>
          <a:xfrm>
            <a:off x="3211632" y="2934868"/>
            <a:ext cx="8021981" cy="2284113"/>
          </a:xfrm>
          <a:prstGeom prst="rect">
            <a:avLst/>
          </a:prstGeom>
        </p:spPr>
      </p:pic>
    </p:spTree>
    <p:extLst>
      <p:ext uri="{BB962C8B-B14F-4D97-AF65-F5344CB8AC3E}">
        <p14:creationId xmlns:p14="http://schemas.microsoft.com/office/powerpoint/2010/main" val="16720705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2191110" y="648358"/>
            <a:ext cx="9782354" cy="1325880"/>
          </a:xfrm>
        </p:spPr>
        <p:txBody>
          <a:bodyPr>
            <a:normAutofit/>
          </a:bodyPr>
          <a:lstStyle/>
          <a:p>
            <a:r>
              <a:rPr lang="en-US" dirty="0"/>
              <a:t>2. Gastritis (acute vs chronic)</a:t>
            </a:r>
          </a:p>
        </p:txBody>
      </p:sp>
      <p:sp>
        <p:nvSpPr>
          <p:cNvPr id="14" name="Slide Number Placeholder 13">
            <a:extLst>
              <a:ext uri="{FF2B5EF4-FFF2-40B4-BE49-F238E27FC236}">
                <a16:creationId xmlns:a16="http://schemas.microsoft.com/office/drawing/2014/main" id="{B6D5B665-A640-4C90-A812-51AFE038FDF2}"/>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25</a:t>
            </a:fld>
            <a:endParaRPr lang="en-US" dirty="0"/>
          </a:p>
        </p:txBody>
      </p:sp>
      <p:pic>
        <p:nvPicPr>
          <p:cNvPr id="4" name="Picture 3">
            <a:extLst>
              <a:ext uri="{FF2B5EF4-FFF2-40B4-BE49-F238E27FC236}">
                <a16:creationId xmlns:a16="http://schemas.microsoft.com/office/drawing/2014/main" id="{0E54B694-0545-46A9-BE3D-F35D3B7F807C}"/>
              </a:ext>
            </a:extLst>
          </p:cNvPr>
          <p:cNvPicPr>
            <a:picLocks noChangeAspect="1"/>
          </p:cNvPicPr>
          <p:nvPr/>
        </p:nvPicPr>
        <p:blipFill>
          <a:blip r:embed="rId3"/>
          <a:stretch>
            <a:fillRect/>
          </a:stretch>
        </p:blipFill>
        <p:spPr>
          <a:xfrm>
            <a:off x="2464189" y="2657475"/>
            <a:ext cx="8956357" cy="2069800"/>
          </a:xfrm>
          <a:prstGeom prst="rect">
            <a:avLst/>
          </a:prstGeom>
        </p:spPr>
      </p:pic>
    </p:spTree>
    <p:extLst>
      <p:ext uri="{BB962C8B-B14F-4D97-AF65-F5344CB8AC3E}">
        <p14:creationId xmlns:p14="http://schemas.microsoft.com/office/powerpoint/2010/main" val="613782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2191110" y="648358"/>
            <a:ext cx="9782354" cy="1325880"/>
          </a:xfrm>
        </p:spPr>
        <p:txBody>
          <a:bodyPr>
            <a:normAutofit/>
          </a:bodyPr>
          <a:lstStyle/>
          <a:p>
            <a:r>
              <a:rPr lang="en-US" dirty="0"/>
              <a:t>3. Hepatic disease</a:t>
            </a:r>
          </a:p>
        </p:txBody>
      </p:sp>
      <p:sp>
        <p:nvSpPr>
          <p:cNvPr id="14" name="Slide Number Placeholder 13">
            <a:extLst>
              <a:ext uri="{FF2B5EF4-FFF2-40B4-BE49-F238E27FC236}">
                <a16:creationId xmlns:a16="http://schemas.microsoft.com/office/drawing/2014/main" id="{B6D5B665-A640-4C90-A812-51AFE038FDF2}"/>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26</a:t>
            </a:fld>
            <a:endParaRPr lang="en-US" dirty="0"/>
          </a:p>
        </p:txBody>
      </p:sp>
      <p:pic>
        <p:nvPicPr>
          <p:cNvPr id="5" name="Picture 4">
            <a:extLst>
              <a:ext uri="{FF2B5EF4-FFF2-40B4-BE49-F238E27FC236}">
                <a16:creationId xmlns:a16="http://schemas.microsoft.com/office/drawing/2014/main" id="{634FBC8B-6162-4CDE-8BAB-335A8AB7886D}"/>
              </a:ext>
            </a:extLst>
          </p:cNvPr>
          <p:cNvPicPr>
            <a:picLocks noChangeAspect="1"/>
          </p:cNvPicPr>
          <p:nvPr/>
        </p:nvPicPr>
        <p:blipFill>
          <a:blip r:embed="rId3"/>
          <a:stretch>
            <a:fillRect/>
          </a:stretch>
        </p:blipFill>
        <p:spPr>
          <a:xfrm>
            <a:off x="2422500" y="2441517"/>
            <a:ext cx="9157995" cy="2655049"/>
          </a:xfrm>
          <a:prstGeom prst="rect">
            <a:avLst/>
          </a:prstGeom>
        </p:spPr>
      </p:pic>
    </p:spTree>
    <p:extLst>
      <p:ext uri="{BB962C8B-B14F-4D97-AF65-F5344CB8AC3E}">
        <p14:creationId xmlns:p14="http://schemas.microsoft.com/office/powerpoint/2010/main" val="1956167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2191110" y="648358"/>
            <a:ext cx="9782354" cy="1325880"/>
          </a:xfrm>
        </p:spPr>
        <p:txBody>
          <a:bodyPr>
            <a:normAutofit/>
          </a:bodyPr>
          <a:lstStyle/>
          <a:p>
            <a:r>
              <a:rPr lang="en-US" dirty="0"/>
              <a:t>4. stress-related mucosal damage</a:t>
            </a:r>
          </a:p>
        </p:txBody>
      </p:sp>
      <p:sp>
        <p:nvSpPr>
          <p:cNvPr id="14" name="Slide Number Placeholder 13">
            <a:extLst>
              <a:ext uri="{FF2B5EF4-FFF2-40B4-BE49-F238E27FC236}">
                <a16:creationId xmlns:a16="http://schemas.microsoft.com/office/drawing/2014/main" id="{B6D5B665-A640-4C90-A812-51AFE038FDF2}"/>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27</a:t>
            </a:fld>
            <a:endParaRPr lang="en-US" dirty="0"/>
          </a:p>
        </p:txBody>
      </p:sp>
      <p:pic>
        <p:nvPicPr>
          <p:cNvPr id="4" name="Picture 3">
            <a:extLst>
              <a:ext uri="{FF2B5EF4-FFF2-40B4-BE49-F238E27FC236}">
                <a16:creationId xmlns:a16="http://schemas.microsoft.com/office/drawing/2014/main" id="{D3FCCFC8-0CAF-4455-95E1-3B2145E0C925}"/>
              </a:ext>
            </a:extLst>
          </p:cNvPr>
          <p:cNvPicPr>
            <a:picLocks noChangeAspect="1"/>
          </p:cNvPicPr>
          <p:nvPr/>
        </p:nvPicPr>
        <p:blipFill>
          <a:blip r:embed="rId3"/>
          <a:stretch>
            <a:fillRect/>
          </a:stretch>
        </p:blipFill>
        <p:spPr>
          <a:xfrm>
            <a:off x="2511184" y="2193911"/>
            <a:ext cx="9212115" cy="3188809"/>
          </a:xfrm>
          <a:prstGeom prst="rect">
            <a:avLst/>
          </a:prstGeom>
        </p:spPr>
      </p:pic>
      <p:pic>
        <p:nvPicPr>
          <p:cNvPr id="7" name="Picture 6">
            <a:extLst>
              <a:ext uri="{FF2B5EF4-FFF2-40B4-BE49-F238E27FC236}">
                <a16:creationId xmlns:a16="http://schemas.microsoft.com/office/drawing/2014/main" id="{4FF02B6E-4594-4C14-80DD-DD35A1798B3E}"/>
              </a:ext>
            </a:extLst>
          </p:cNvPr>
          <p:cNvPicPr>
            <a:picLocks noChangeAspect="1"/>
          </p:cNvPicPr>
          <p:nvPr/>
        </p:nvPicPr>
        <p:blipFill>
          <a:blip r:embed="rId4"/>
          <a:stretch>
            <a:fillRect/>
          </a:stretch>
        </p:blipFill>
        <p:spPr>
          <a:xfrm>
            <a:off x="2527822" y="5382720"/>
            <a:ext cx="9178838" cy="911374"/>
          </a:xfrm>
          <a:prstGeom prst="rect">
            <a:avLst/>
          </a:prstGeom>
        </p:spPr>
      </p:pic>
    </p:spTree>
    <p:extLst>
      <p:ext uri="{BB962C8B-B14F-4D97-AF65-F5344CB8AC3E}">
        <p14:creationId xmlns:p14="http://schemas.microsoft.com/office/powerpoint/2010/main" val="2467330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2191110" y="648358"/>
            <a:ext cx="9782354" cy="1325880"/>
          </a:xfrm>
        </p:spPr>
        <p:txBody>
          <a:bodyPr>
            <a:normAutofit/>
          </a:bodyPr>
          <a:lstStyle/>
          <a:p>
            <a:r>
              <a:rPr lang="en-US" dirty="0"/>
              <a:t>5. Renal disease</a:t>
            </a:r>
          </a:p>
        </p:txBody>
      </p:sp>
      <p:sp>
        <p:nvSpPr>
          <p:cNvPr id="14" name="Slide Number Placeholder 13">
            <a:extLst>
              <a:ext uri="{FF2B5EF4-FFF2-40B4-BE49-F238E27FC236}">
                <a16:creationId xmlns:a16="http://schemas.microsoft.com/office/drawing/2014/main" id="{B6D5B665-A640-4C90-A812-51AFE038FDF2}"/>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28</a:t>
            </a:fld>
            <a:endParaRPr lang="en-US" dirty="0"/>
          </a:p>
        </p:txBody>
      </p:sp>
      <p:pic>
        <p:nvPicPr>
          <p:cNvPr id="5" name="Picture 4">
            <a:extLst>
              <a:ext uri="{FF2B5EF4-FFF2-40B4-BE49-F238E27FC236}">
                <a16:creationId xmlns:a16="http://schemas.microsoft.com/office/drawing/2014/main" id="{D378A935-0739-4CF5-B928-87BCEA4B501F}"/>
              </a:ext>
            </a:extLst>
          </p:cNvPr>
          <p:cNvPicPr>
            <a:picLocks noChangeAspect="1"/>
          </p:cNvPicPr>
          <p:nvPr/>
        </p:nvPicPr>
        <p:blipFill>
          <a:blip r:embed="rId3"/>
          <a:stretch>
            <a:fillRect/>
          </a:stretch>
        </p:blipFill>
        <p:spPr>
          <a:xfrm>
            <a:off x="2314898" y="2251495"/>
            <a:ext cx="9392152" cy="3165894"/>
          </a:xfrm>
          <a:prstGeom prst="rect">
            <a:avLst/>
          </a:prstGeom>
        </p:spPr>
      </p:pic>
    </p:spTree>
    <p:extLst>
      <p:ext uri="{BB962C8B-B14F-4D97-AF65-F5344CB8AC3E}">
        <p14:creationId xmlns:p14="http://schemas.microsoft.com/office/powerpoint/2010/main" val="11733903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2191110" y="648358"/>
            <a:ext cx="9782354" cy="1325880"/>
          </a:xfrm>
        </p:spPr>
        <p:txBody>
          <a:bodyPr>
            <a:normAutofit/>
          </a:bodyPr>
          <a:lstStyle/>
          <a:p>
            <a:r>
              <a:rPr lang="en-US" dirty="0"/>
              <a:t>6. Pancreatitis</a:t>
            </a:r>
          </a:p>
        </p:txBody>
      </p:sp>
      <p:sp>
        <p:nvSpPr>
          <p:cNvPr id="14" name="Slide Number Placeholder 13">
            <a:extLst>
              <a:ext uri="{FF2B5EF4-FFF2-40B4-BE49-F238E27FC236}">
                <a16:creationId xmlns:a16="http://schemas.microsoft.com/office/drawing/2014/main" id="{B6D5B665-A640-4C90-A812-51AFE038FDF2}"/>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29</a:t>
            </a:fld>
            <a:endParaRPr lang="en-US" dirty="0"/>
          </a:p>
        </p:txBody>
      </p:sp>
      <p:pic>
        <p:nvPicPr>
          <p:cNvPr id="4" name="Picture 3">
            <a:extLst>
              <a:ext uri="{FF2B5EF4-FFF2-40B4-BE49-F238E27FC236}">
                <a16:creationId xmlns:a16="http://schemas.microsoft.com/office/drawing/2014/main" id="{4F042220-E350-4E4F-8932-7153C702091D}"/>
              </a:ext>
            </a:extLst>
          </p:cNvPr>
          <p:cNvPicPr>
            <a:picLocks noChangeAspect="1"/>
          </p:cNvPicPr>
          <p:nvPr/>
        </p:nvPicPr>
        <p:blipFill>
          <a:blip r:embed="rId3"/>
          <a:stretch>
            <a:fillRect/>
          </a:stretch>
        </p:blipFill>
        <p:spPr>
          <a:xfrm>
            <a:off x="2281237" y="2361930"/>
            <a:ext cx="9509902" cy="2900183"/>
          </a:xfrm>
          <a:prstGeom prst="rect">
            <a:avLst/>
          </a:prstGeom>
        </p:spPr>
      </p:pic>
    </p:spTree>
    <p:extLst>
      <p:ext uri="{BB962C8B-B14F-4D97-AF65-F5344CB8AC3E}">
        <p14:creationId xmlns:p14="http://schemas.microsoft.com/office/powerpoint/2010/main" val="1097240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E1C88-627C-4655-A4FB-0BB02EDB078A}"/>
              </a:ext>
            </a:extLst>
          </p:cNvPr>
          <p:cNvSpPr>
            <a:spLocks noGrp="1"/>
          </p:cNvSpPr>
          <p:nvPr>
            <p:ph type="title"/>
          </p:nvPr>
        </p:nvSpPr>
        <p:spPr>
          <a:xfrm>
            <a:off x="914400" y="896112"/>
            <a:ext cx="6800850" cy="1325880"/>
          </a:xfrm>
        </p:spPr>
        <p:txBody>
          <a:bodyPr>
            <a:normAutofit fontScale="90000"/>
          </a:bodyPr>
          <a:lstStyle/>
          <a:p>
            <a:r>
              <a:rPr lang="en-US" dirty="0"/>
              <a:t>Why is there a consensus statement?</a:t>
            </a:r>
          </a:p>
        </p:txBody>
      </p:sp>
      <p:sp>
        <p:nvSpPr>
          <p:cNvPr id="3" name="Content Placeholder 2">
            <a:extLst>
              <a:ext uri="{FF2B5EF4-FFF2-40B4-BE49-F238E27FC236}">
                <a16:creationId xmlns:a16="http://schemas.microsoft.com/office/drawing/2014/main" id="{033634FE-ADF0-4BC3-A0A9-447EA9DD096B}"/>
              </a:ext>
            </a:extLst>
          </p:cNvPr>
          <p:cNvSpPr>
            <a:spLocks noGrp="1"/>
          </p:cNvSpPr>
          <p:nvPr>
            <p:ph type="body" sz="quarter" idx="13"/>
          </p:nvPr>
        </p:nvSpPr>
        <p:spPr>
          <a:xfrm>
            <a:off x="914400" y="2206377"/>
            <a:ext cx="6800850" cy="3840480"/>
          </a:xfrm>
        </p:spPr>
        <p:txBody>
          <a:bodyPr vert="horz" lIns="91440" tIns="45720" rIns="91440" bIns="45720" rtlCol="0" anchor="t">
            <a:normAutofit/>
          </a:bodyPr>
          <a:lstStyle/>
          <a:p>
            <a:pPr marL="285750" indent="-285750">
              <a:buFont typeface="Arial" panose="020B0604020202020204" pitchFamily="34" charset="0"/>
              <a:buChar char="•"/>
            </a:pPr>
            <a:r>
              <a:rPr lang="en-ZA" noProof="1"/>
              <a:t>PPIs and H2 blockers are overprescribed </a:t>
            </a:r>
          </a:p>
          <a:p>
            <a:pPr marL="285750" indent="-285750">
              <a:buFont typeface="Arial" panose="020B0604020202020204" pitchFamily="34" charset="0"/>
              <a:buChar char="•"/>
            </a:pPr>
            <a:r>
              <a:rPr lang="en-ZA" noProof="1"/>
              <a:t>Long term effects</a:t>
            </a:r>
          </a:p>
        </p:txBody>
      </p:sp>
      <p:sp>
        <p:nvSpPr>
          <p:cNvPr id="6" name="Slide Number Placeholder 5">
            <a:extLst>
              <a:ext uri="{FF2B5EF4-FFF2-40B4-BE49-F238E27FC236}">
                <a16:creationId xmlns:a16="http://schemas.microsoft.com/office/drawing/2014/main" id="{6AB5FBE9-888B-4FE5-8AC6-FB80C5520650}"/>
              </a:ext>
            </a:extLst>
          </p:cNvPr>
          <p:cNvSpPr>
            <a:spLocks noGrp="1"/>
          </p:cNvSpPr>
          <p:nvPr>
            <p:ph type="sldNum" sz="quarter" idx="12"/>
          </p:nvPr>
        </p:nvSpPr>
        <p:spPr>
          <a:xfrm>
            <a:off x="11274091" y="6355080"/>
            <a:ext cx="457200" cy="365125"/>
          </a:xfrm>
        </p:spPr>
        <p:txBody>
          <a:bodyPr/>
          <a:lstStyle/>
          <a:p>
            <a:fld id="{B5CEABB6-07DC-46E8-9B57-56EC44A396E5}" type="slidenum">
              <a:rPr lang="en-US" smtClean="0"/>
              <a:pPr/>
              <a:t>3</a:t>
            </a:fld>
            <a:endParaRPr lang="en-US" dirty="0"/>
          </a:p>
        </p:txBody>
      </p:sp>
      <p:pic>
        <p:nvPicPr>
          <p:cNvPr id="8" name="Picture 7">
            <a:extLst>
              <a:ext uri="{FF2B5EF4-FFF2-40B4-BE49-F238E27FC236}">
                <a16:creationId xmlns:a16="http://schemas.microsoft.com/office/drawing/2014/main" id="{C5A1D6A0-287B-465A-9D3B-3C0D16D038A0}"/>
              </a:ext>
            </a:extLst>
          </p:cNvPr>
          <p:cNvPicPr>
            <a:picLocks noChangeAspect="1"/>
          </p:cNvPicPr>
          <p:nvPr/>
        </p:nvPicPr>
        <p:blipFill>
          <a:blip r:embed="rId3"/>
          <a:stretch>
            <a:fillRect/>
          </a:stretch>
        </p:blipFill>
        <p:spPr>
          <a:xfrm>
            <a:off x="1763266" y="3216473"/>
            <a:ext cx="5103118" cy="3240515"/>
          </a:xfrm>
          <a:prstGeom prst="rect">
            <a:avLst/>
          </a:prstGeom>
        </p:spPr>
      </p:pic>
      <p:sp>
        <p:nvSpPr>
          <p:cNvPr id="9" name="TextBox 8">
            <a:extLst>
              <a:ext uri="{FF2B5EF4-FFF2-40B4-BE49-F238E27FC236}">
                <a16:creationId xmlns:a16="http://schemas.microsoft.com/office/drawing/2014/main" id="{5F673F1B-2B6B-496C-BB84-CB84F24EE7A1}"/>
              </a:ext>
            </a:extLst>
          </p:cNvPr>
          <p:cNvSpPr txBox="1"/>
          <p:nvPr/>
        </p:nvSpPr>
        <p:spPr>
          <a:xfrm>
            <a:off x="6247118" y="6422226"/>
            <a:ext cx="914400" cy="230832"/>
          </a:xfrm>
          <a:prstGeom prst="rect">
            <a:avLst/>
          </a:prstGeom>
          <a:noFill/>
        </p:spPr>
        <p:txBody>
          <a:bodyPr wrap="square" rtlCol="0">
            <a:spAutoFit/>
          </a:bodyPr>
          <a:lstStyle/>
          <a:p>
            <a:r>
              <a:rPr lang="en-US" sz="900" dirty="0">
                <a:solidFill>
                  <a:schemeClr val="bg1">
                    <a:lumMod val="75000"/>
                  </a:schemeClr>
                </a:solidFill>
              </a:rPr>
              <a:t>Vox.com</a:t>
            </a:r>
          </a:p>
        </p:txBody>
      </p:sp>
    </p:spTree>
    <p:extLst>
      <p:ext uri="{BB962C8B-B14F-4D97-AF65-F5344CB8AC3E}">
        <p14:creationId xmlns:p14="http://schemas.microsoft.com/office/powerpoint/2010/main" val="1346372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2191110" y="648358"/>
            <a:ext cx="9782354" cy="1325880"/>
          </a:xfrm>
        </p:spPr>
        <p:txBody>
          <a:bodyPr>
            <a:normAutofit/>
          </a:bodyPr>
          <a:lstStyle/>
          <a:p>
            <a:r>
              <a:rPr lang="en-US" dirty="0"/>
              <a:t>7. Reflux esophagitis </a:t>
            </a:r>
          </a:p>
        </p:txBody>
      </p:sp>
      <p:sp>
        <p:nvSpPr>
          <p:cNvPr id="14" name="Slide Number Placeholder 13">
            <a:extLst>
              <a:ext uri="{FF2B5EF4-FFF2-40B4-BE49-F238E27FC236}">
                <a16:creationId xmlns:a16="http://schemas.microsoft.com/office/drawing/2014/main" id="{B6D5B665-A640-4C90-A812-51AFE038FDF2}"/>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30</a:t>
            </a:fld>
            <a:endParaRPr lang="en-US" dirty="0"/>
          </a:p>
        </p:txBody>
      </p:sp>
      <p:pic>
        <p:nvPicPr>
          <p:cNvPr id="5" name="Picture 4">
            <a:extLst>
              <a:ext uri="{FF2B5EF4-FFF2-40B4-BE49-F238E27FC236}">
                <a16:creationId xmlns:a16="http://schemas.microsoft.com/office/drawing/2014/main" id="{63593AAA-CC8E-4E88-8D5F-3DFF146CFACE}"/>
              </a:ext>
            </a:extLst>
          </p:cNvPr>
          <p:cNvPicPr>
            <a:picLocks noChangeAspect="1"/>
          </p:cNvPicPr>
          <p:nvPr/>
        </p:nvPicPr>
        <p:blipFill>
          <a:blip r:embed="rId3"/>
          <a:stretch>
            <a:fillRect/>
          </a:stretch>
        </p:blipFill>
        <p:spPr>
          <a:xfrm>
            <a:off x="2757487" y="1890712"/>
            <a:ext cx="8140635" cy="3750963"/>
          </a:xfrm>
          <a:prstGeom prst="rect">
            <a:avLst/>
          </a:prstGeom>
        </p:spPr>
      </p:pic>
    </p:spTree>
    <p:extLst>
      <p:ext uri="{BB962C8B-B14F-4D97-AF65-F5344CB8AC3E}">
        <p14:creationId xmlns:p14="http://schemas.microsoft.com/office/powerpoint/2010/main" val="3844755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2191110" y="648358"/>
            <a:ext cx="9782354" cy="1325880"/>
          </a:xfrm>
        </p:spPr>
        <p:txBody>
          <a:bodyPr>
            <a:normAutofit/>
          </a:bodyPr>
          <a:lstStyle/>
          <a:p>
            <a:r>
              <a:rPr lang="en-US" dirty="0"/>
              <a:t>8. Helicobacter </a:t>
            </a:r>
          </a:p>
        </p:txBody>
      </p:sp>
      <p:sp>
        <p:nvSpPr>
          <p:cNvPr id="14" name="Slide Number Placeholder 13">
            <a:extLst>
              <a:ext uri="{FF2B5EF4-FFF2-40B4-BE49-F238E27FC236}">
                <a16:creationId xmlns:a16="http://schemas.microsoft.com/office/drawing/2014/main" id="{B6D5B665-A640-4C90-A812-51AFE038FDF2}"/>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31</a:t>
            </a:fld>
            <a:endParaRPr lang="en-US" dirty="0"/>
          </a:p>
        </p:txBody>
      </p:sp>
      <p:pic>
        <p:nvPicPr>
          <p:cNvPr id="4" name="Picture 3">
            <a:extLst>
              <a:ext uri="{FF2B5EF4-FFF2-40B4-BE49-F238E27FC236}">
                <a16:creationId xmlns:a16="http://schemas.microsoft.com/office/drawing/2014/main" id="{E4500EBC-1B7A-45A5-BF16-7FDA074C9E9C}"/>
              </a:ext>
            </a:extLst>
          </p:cNvPr>
          <p:cNvPicPr>
            <a:picLocks noChangeAspect="1"/>
          </p:cNvPicPr>
          <p:nvPr/>
        </p:nvPicPr>
        <p:blipFill>
          <a:blip r:embed="rId3"/>
          <a:stretch>
            <a:fillRect/>
          </a:stretch>
        </p:blipFill>
        <p:spPr>
          <a:xfrm>
            <a:off x="2449542" y="2526550"/>
            <a:ext cx="8961957" cy="2166219"/>
          </a:xfrm>
          <a:prstGeom prst="rect">
            <a:avLst/>
          </a:prstGeom>
        </p:spPr>
      </p:pic>
    </p:spTree>
    <p:extLst>
      <p:ext uri="{BB962C8B-B14F-4D97-AF65-F5344CB8AC3E}">
        <p14:creationId xmlns:p14="http://schemas.microsoft.com/office/powerpoint/2010/main" val="1544124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2191110" y="648358"/>
            <a:ext cx="9782354" cy="1325880"/>
          </a:xfrm>
        </p:spPr>
        <p:txBody>
          <a:bodyPr>
            <a:normAutofit/>
          </a:bodyPr>
          <a:lstStyle/>
          <a:p>
            <a:r>
              <a:rPr lang="en-US" dirty="0"/>
              <a:t>9. thrombocytopenia-induced bleeding </a:t>
            </a:r>
          </a:p>
        </p:txBody>
      </p:sp>
      <p:sp>
        <p:nvSpPr>
          <p:cNvPr id="14" name="Slide Number Placeholder 13">
            <a:extLst>
              <a:ext uri="{FF2B5EF4-FFF2-40B4-BE49-F238E27FC236}">
                <a16:creationId xmlns:a16="http://schemas.microsoft.com/office/drawing/2014/main" id="{B6D5B665-A640-4C90-A812-51AFE038FDF2}"/>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32</a:t>
            </a:fld>
            <a:endParaRPr lang="en-US" dirty="0"/>
          </a:p>
        </p:txBody>
      </p:sp>
      <p:pic>
        <p:nvPicPr>
          <p:cNvPr id="5" name="Picture 4">
            <a:extLst>
              <a:ext uri="{FF2B5EF4-FFF2-40B4-BE49-F238E27FC236}">
                <a16:creationId xmlns:a16="http://schemas.microsoft.com/office/drawing/2014/main" id="{FF05036F-4626-4CFF-B8EE-21977DCC0EF1}"/>
              </a:ext>
            </a:extLst>
          </p:cNvPr>
          <p:cNvPicPr>
            <a:picLocks noChangeAspect="1"/>
          </p:cNvPicPr>
          <p:nvPr/>
        </p:nvPicPr>
        <p:blipFill>
          <a:blip r:embed="rId3"/>
          <a:stretch>
            <a:fillRect/>
          </a:stretch>
        </p:blipFill>
        <p:spPr>
          <a:xfrm>
            <a:off x="2685779" y="2670594"/>
            <a:ext cx="8150279" cy="2858938"/>
          </a:xfrm>
          <a:prstGeom prst="rect">
            <a:avLst/>
          </a:prstGeom>
        </p:spPr>
      </p:pic>
    </p:spTree>
    <p:extLst>
      <p:ext uri="{BB962C8B-B14F-4D97-AF65-F5344CB8AC3E}">
        <p14:creationId xmlns:p14="http://schemas.microsoft.com/office/powerpoint/2010/main" val="19849456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54ABB-4929-4810-950B-2DAEA0A5BAB4}"/>
              </a:ext>
            </a:extLst>
          </p:cNvPr>
          <p:cNvSpPr>
            <a:spLocks noGrp="1"/>
          </p:cNvSpPr>
          <p:nvPr>
            <p:ph type="title"/>
          </p:nvPr>
        </p:nvSpPr>
        <p:spPr>
          <a:xfrm>
            <a:off x="2191110" y="648358"/>
            <a:ext cx="9782354" cy="1325880"/>
          </a:xfrm>
        </p:spPr>
        <p:txBody>
          <a:bodyPr>
            <a:normAutofit/>
          </a:bodyPr>
          <a:lstStyle/>
          <a:p>
            <a:r>
              <a:rPr lang="en-US" dirty="0"/>
              <a:t>10. Spinal cord injury and intervertebral disc surgery</a:t>
            </a:r>
          </a:p>
        </p:txBody>
      </p:sp>
      <p:sp>
        <p:nvSpPr>
          <p:cNvPr id="14" name="Slide Number Placeholder 13">
            <a:extLst>
              <a:ext uri="{FF2B5EF4-FFF2-40B4-BE49-F238E27FC236}">
                <a16:creationId xmlns:a16="http://schemas.microsoft.com/office/drawing/2014/main" id="{B6D5B665-A640-4C90-A812-51AFE038FDF2}"/>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33</a:t>
            </a:fld>
            <a:endParaRPr lang="en-US" dirty="0"/>
          </a:p>
        </p:txBody>
      </p:sp>
      <p:pic>
        <p:nvPicPr>
          <p:cNvPr id="4" name="Picture 3">
            <a:extLst>
              <a:ext uri="{FF2B5EF4-FFF2-40B4-BE49-F238E27FC236}">
                <a16:creationId xmlns:a16="http://schemas.microsoft.com/office/drawing/2014/main" id="{29BAC064-5416-4094-B764-C3151A3314F0}"/>
              </a:ext>
            </a:extLst>
          </p:cNvPr>
          <p:cNvPicPr>
            <a:picLocks noChangeAspect="1"/>
          </p:cNvPicPr>
          <p:nvPr/>
        </p:nvPicPr>
        <p:blipFill>
          <a:blip r:embed="rId3"/>
          <a:stretch>
            <a:fillRect/>
          </a:stretch>
        </p:blipFill>
        <p:spPr>
          <a:xfrm>
            <a:off x="2894611" y="2398712"/>
            <a:ext cx="8387882" cy="3495945"/>
          </a:xfrm>
          <a:prstGeom prst="rect">
            <a:avLst/>
          </a:prstGeom>
        </p:spPr>
      </p:pic>
    </p:spTree>
    <p:extLst>
      <p:ext uri="{BB962C8B-B14F-4D97-AF65-F5344CB8AC3E}">
        <p14:creationId xmlns:p14="http://schemas.microsoft.com/office/powerpoint/2010/main" val="12252656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FA191-5CCC-43CB-BD83-4F80ED362608}"/>
              </a:ext>
            </a:extLst>
          </p:cNvPr>
          <p:cNvSpPr>
            <a:spLocks noGrp="1"/>
          </p:cNvSpPr>
          <p:nvPr>
            <p:ph type="title"/>
          </p:nvPr>
        </p:nvSpPr>
        <p:spPr>
          <a:xfrm>
            <a:off x="4201064" y="474453"/>
            <a:ext cx="7715466" cy="1325880"/>
          </a:xfrm>
        </p:spPr>
        <p:txBody>
          <a:bodyPr>
            <a:normAutofit/>
          </a:bodyPr>
          <a:lstStyle/>
          <a:p>
            <a:r>
              <a:rPr lang="en-US" dirty="0"/>
              <a:t>Future considerations</a:t>
            </a:r>
          </a:p>
        </p:txBody>
      </p:sp>
      <p:sp>
        <p:nvSpPr>
          <p:cNvPr id="3" name="Content Placeholder 2">
            <a:extLst>
              <a:ext uri="{FF2B5EF4-FFF2-40B4-BE49-F238E27FC236}">
                <a16:creationId xmlns:a16="http://schemas.microsoft.com/office/drawing/2014/main" id="{E14BBEAF-B516-45F4-9EF6-A9F65111580F}"/>
              </a:ext>
            </a:extLst>
          </p:cNvPr>
          <p:cNvSpPr>
            <a:spLocks noGrp="1"/>
          </p:cNvSpPr>
          <p:nvPr>
            <p:ph type="body" sz="quarter" idx="13"/>
          </p:nvPr>
        </p:nvSpPr>
        <p:spPr>
          <a:xfrm>
            <a:off x="4937760" y="2254670"/>
            <a:ext cx="6400800" cy="4114800"/>
          </a:xfrm>
        </p:spPr>
        <p:txBody>
          <a:bodyPr vert="horz" lIns="91440" tIns="45720" rIns="91440" bIns="45720" rtlCol="0" anchor="t">
            <a:normAutofit/>
          </a:bodyPr>
          <a:lstStyle/>
          <a:p>
            <a:pPr marL="285750" indent="-285750">
              <a:buFont typeface="Arial" panose="020B0604020202020204" pitchFamily="34" charset="0"/>
              <a:buChar char="•"/>
            </a:pPr>
            <a:r>
              <a:rPr lang="en-US" dirty="0"/>
              <a:t>Probably overuse </a:t>
            </a:r>
            <a:r>
              <a:rPr lang="en-US" dirty="0" err="1"/>
              <a:t>gastroprotectants</a:t>
            </a:r>
            <a:r>
              <a:rPr lang="en-US" dirty="0"/>
              <a:t> in veterinary medicine</a:t>
            </a:r>
          </a:p>
          <a:p>
            <a:pPr marL="285750" indent="-285750">
              <a:buFont typeface="Arial" panose="020B0604020202020204" pitchFamily="34" charset="0"/>
              <a:buChar char="•"/>
            </a:pPr>
            <a:r>
              <a:rPr lang="en-US" dirty="0"/>
              <a:t>Hopefully with improved technology, we can perform better studies evaluating the use of these drugs in our veterinary patients</a:t>
            </a:r>
          </a:p>
          <a:p>
            <a:pPr marL="285750" indent="-285750">
              <a:buFont typeface="Arial" panose="020B0604020202020204" pitchFamily="34" charset="0"/>
              <a:buChar char="•"/>
            </a:pPr>
            <a:r>
              <a:rPr lang="en-US" dirty="0"/>
              <a:t>We need more information on clear defined endpoint and goals</a:t>
            </a:r>
          </a:p>
          <a:p>
            <a:pPr marL="285750" indent="-285750">
              <a:buFont typeface="Arial" panose="020B0604020202020204" pitchFamily="34" charset="0"/>
              <a:buChar char="•"/>
            </a:pPr>
            <a:r>
              <a:rPr lang="en-US" dirty="0"/>
              <a:t>Delayed or long acting PPIs?</a:t>
            </a:r>
          </a:p>
        </p:txBody>
      </p:sp>
      <p:sp>
        <p:nvSpPr>
          <p:cNvPr id="6" name="Slide Number Placeholder 5">
            <a:extLst>
              <a:ext uri="{FF2B5EF4-FFF2-40B4-BE49-F238E27FC236}">
                <a16:creationId xmlns:a16="http://schemas.microsoft.com/office/drawing/2014/main" id="{AEB35E65-4915-4C63-8216-0ED593FFC50C}"/>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34</a:t>
            </a:fld>
            <a:endParaRPr lang="en-US" dirty="0"/>
          </a:p>
        </p:txBody>
      </p:sp>
    </p:spTree>
    <p:extLst>
      <p:ext uri="{BB962C8B-B14F-4D97-AF65-F5344CB8AC3E}">
        <p14:creationId xmlns:p14="http://schemas.microsoft.com/office/powerpoint/2010/main" val="9201739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EE93-8585-46D4-A7EC-F184E317CB2E}"/>
              </a:ext>
            </a:extLst>
          </p:cNvPr>
          <p:cNvSpPr>
            <a:spLocks noGrp="1"/>
          </p:cNvSpPr>
          <p:nvPr>
            <p:ph type="ctrTitle"/>
          </p:nvPr>
        </p:nvSpPr>
        <p:spPr>
          <a:xfrm>
            <a:off x="6084664" y="1122363"/>
            <a:ext cx="5486400" cy="2387600"/>
          </a:xfrm>
        </p:spPr>
        <p:txBody>
          <a:bodyPr/>
          <a:lstStyle/>
          <a:p>
            <a:r>
              <a:rPr lang="en-US" dirty="0"/>
              <a:t>THANK YOU</a:t>
            </a:r>
          </a:p>
        </p:txBody>
      </p:sp>
    </p:spTree>
    <p:extLst>
      <p:ext uri="{BB962C8B-B14F-4D97-AF65-F5344CB8AC3E}">
        <p14:creationId xmlns:p14="http://schemas.microsoft.com/office/powerpoint/2010/main" val="2436493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D2AE59-5630-4D5C-83A9-4CDEF4D7DCFB}"/>
              </a:ext>
            </a:extLst>
          </p:cNvPr>
          <p:cNvSpPr>
            <a:spLocks noGrp="1"/>
          </p:cNvSpPr>
          <p:nvPr>
            <p:ph type="title"/>
          </p:nvPr>
        </p:nvSpPr>
        <p:spPr>
          <a:xfrm>
            <a:off x="914399" y="296757"/>
            <a:ext cx="9124951" cy="1362456"/>
          </a:xfrm>
        </p:spPr>
        <p:txBody>
          <a:bodyPr/>
          <a:lstStyle/>
          <a:p>
            <a:r>
              <a:rPr lang="en-US" dirty="0"/>
              <a:t>Differences between dogs/cats &amp; humans</a:t>
            </a:r>
          </a:p>
        </p:txBody>
      </p:sp>
      <p:sp>
        <p:nvSpPr>
          <p:cNvPr id="6" name="Content Placeholder 5">
            <a:extLst>
              <a:ext uri="{FF2B5EF4-FFF2-40B4-BE49-F238E27FC236}">
                <a16:creationId xmlns:a16="http://schemas.microsoft.com/office/drawing/2014/main" id="{5A6B31B0-7B84-475D-961F-09C0191F91A2}"/>
              </a:ext>
            </a:extLst>
          </p:cNvPr>
          <p:cNvSpPr>
            <a:spLocks noGrp="1"/>
          </p:cNvSpPr>
          <p:nvPr>
            <p:ph sz="half" idx="1"/>
          </p:nvPr>
        </p:nvSpPr>
        <p:spPr>
          <a:xfrm>
            <a:off x="914399" y="1659213"/>
            <a:ext cx="8890427" cy="2421009"/>
          </a:xfrm>
        </p:spPr>
        <p:txBody>
          <a:bodyPr vert="horz" lIns="91440" tIns="45720" rIns="91440" bIns="45720" rtlCol="0" anchor="t">
            <a:normAutofit/>
          </a:bodyPr>
          <a:lstStyle/>
          <a:p>
            <a:r>
              <a:rPr lang="en-ZA" sz="2000" noProof="1"/>
              <a:t>Do dogs have a lower fasting pH compared to humans?</a:t>
            </a:r>
          </a:p>
          <a:p>
            <a:r>
              <a:rPr lang="en-ZA" sz="2000" noProof="1"/>
              <a:t>What is the gastric pH of a dog?</a:t>
            </a:r>
          </a:p>
          <a:p>
            <a:pPr lvl="1"/>
            <a:r>
              <a:rPr lang="en-ZA" sz="2000" noProof="1"/>
              <a:t>pH remains &lt;2 greater than 85% of the team with the pH &gt;4 only 4.7% of the time</a:t>
            </a:r>
          </a:p>
          <a:p>
            <a:r>
              <a:rPr lang="en-ZA" sz="2000" noProof="1"/>
              <a:t>What about the gastric pH of cats? Humans?</a:t>
            </a:r>
          </a:p>
          <a:p>
            <a:r>
              <a:rPr lang="en-ZA" sz="2000" noProof="1"/>
              <a:t>Are there any differences between the species?  </a:t>
            </a:r>
          </a:p>
        </p:txBody>
      </p:sp>
      <p:sp>
        <p:nvSpPr>
          <p:cNvPr id="25" name="Slide Number Placeholder 24">
            <a:extLst>
              <a:ext uri="{FF2B5EF4-FFF2-40B4-BE49-F238E27FC236}">
                <a16:creationId xmlns:a16="http://schemas.microsoft.com/office/drawing/2014/main" id="{192F5D44-F3E7-4917-B2F7-31AFADC9C7FF}"/>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4</a:t>
            </a:fld>
            <a:endParaRPr lang="en-US" dirty="0"/>
          </a:p>
        </p:txBody>
      </p:sp>
      <p:pic>
        <p:nvPicPr>
          <p:cNvPr id="14" name="Picture 13">
            <a:extLst>
              <a:ext uri="{FF2B5EF4-FFF2-40B4-BE49-F238E27FC236}">
                <a16:creationId xmlns:a16="http://schemas.microsoft.com/office/drawing/2014/main" id="{5D48729F-195A-49F3-9582-4DD681C40F61}"/>
              </a:ext>
            </a:extLst>
          </p:cNvPr>
          <p:cNvPicPr>
            <a:picLocks noChangeAspect="1"/>
          </p:cNvPicPr>
          <p:nvPr/>
        </p:nvPicPr>
        <p:blipFill>
          <a:blip r:embed="rId3"/>
          <a:stretch>
            <a:fillRect/>
          </a:stretch>
        </p:blipFill>
        <p:spPr>
          <a:xfrm>
            <a:off x="2649000" y="4140233"/>
            <a:ext cx="5655748" cy="2421010"/>
          </a:xfrm>
          <a:prstGeom prst="rect">
            <a:avLst/>
          </a:prstGeom>
        </p:spPr>
      </p:pic>
      <p:sp>
        <p:nvSpPr>
          <p:cNvPr id="15" name="TextBox 14">
            <a:extLst>
              <a:ext uri="{FF2B5EF4-FFF2-40B4-BE49-F238E27FC236}">
                <a16:creationId xmlns:a16="http://schemas.microsoft.com/office/drawing/2014/main" id="{1BC73965-98E3-4EAB-8273-65C6A37D9201}"/>
              </a:ext>
            </a:extLst>
          </p:cNvPr>
          <p:cNvSpPr txBox="1"/>
          <p:nvPr/>
        </p:nvSpPr>
        <p:spPr>
          <a:xfrm>
            <a:off x="7514139" y="6538912"/>
            <a:ext cx="1744276" cy="230832"/>
          </a:xfrm>
          <a:prstGeom prst="rect">
            <a:avLst/>
          </a:prstGeom>
          <a:noFill/>
        </p:spPr>
        <p:txBody>
          <a:bodyPr wrap="square" rtlCol="0">
            <a:spAutoFit/>
          </a:bodyPr>
          <a:lstStyle/>
          <a:p>
            <a:r>
              <a:rPr lang="en-US" sz="900" dirty="0">
                <a:solidFill>
                  <a:schemeClr val="bg1">
                    <a:lumMod val="75000"/>
                  </a:schemeClr>
                </a:solidFill>
              </a:rPr>
              <a:t>Lifebeyondnumbers.com</a:t>
            </a:r>
          </a:p>
        </p:txBody>
      </p:sp>
    </p:spTree>
    <p:extLst>
      <p:ext uri="{BB962C8B-B14F-4D97-AF65-F5344CB8AC3E}">
        <p14:creationId xmlns:p14="http://schemas.microsoft.com/office/powerpoint/2010/main" val="4151694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31FE9-9059-4FE8-B4AC-9771F23A1B89}"/>
              </a:ext>
            </a:extLst>
          </p:cNvPr>
          <p:cNvSpPr>
            <a:spLocks noGrp="1"/>
          </p:cNvSpPr>
          <p:nvPr>
            <p:ph type="title"/>
          </p:nvPr>
        </p:nvSpPr>
        <p:spPr>
          <a:xfrm>
            <a:off x="3891282" y="250889"/>
            <a:ext cx="7074402" cy="779346"/>
          </a:xfrm>
        </p:spPr>
        <p:txBody>
          <a:bodyPr/>
          <a:lstStyle/>
          <a:p>
            <a:r>
              <a:rPr lang="en-US" dirty="0"/>
              <a:t>Antacid or anti-acid?</a:t>
            </a:r>
          </a:p>
        </p:txBody>
      </p:sp>
      <p:sp>
        <p:nvSpPr>
          <p:cNvPr id="66" name="Text Placeholder 65">
            <a:extLst>
              <a:ext uri="{FF2B5EF4-FFF2-40B4-BE49-F238E27FC236}">
                <a16:creationId xmlns:a16="http://schemas.microsoft.com/office/drawing/2014/main" id="{2803ED57-1A43-46A8-BC98-811CA2CD7EE3}"/>
              </a:ext>
            </a:extLst>
          </p:cNvPr>
          <p:cNvSpPr>
            <a:spLocks noGrp="1"/>
          </p:cNvSpPr>
          <p:nvPr>
            <p:ph type="body" sz="quarter" idx="15"/>
          </p:nvPr>
        </p:nvSpPr>
        <p:spPr>
          <a:xfrm>
            <a:off x="3266098" y="1209876"/>
            <a:ext cx="3343323" cy="365760"/>
          </a:xfrm>
        </p:spPr>
        <p:txBody>
          <a:bodyPr/>
          <a:lstStyle/>
          <a:p>
            <a:r>
              <a:rPr lang="en-US" dirty="0"/>
              <a:t>Mechanism of action</a:t>
            </a:r>
          </a:p>
        </p:txBody>
      </p:sp>
      <p:sp>
        <p:nvSpPr>
          <p:cNvPr id="3" name="Content Placeholder 2">
            <a:extLst>
              <a:ext uri="{FF2B5EF4-FFF2-40B4-BE49-F238E27FC236}">
                <a16:creationId xmlns:a16="http://schemas.microsoft.com/office/drawing/2014/main" id="{D4A2EB3F-4D60-451F-8F45-7D6654D2FCD9}"/>
              </a:ext>
            </a:extLst>
          </p:cNvPr>
          <p:cNvSpPr>
            <a:spLocks noGrp="1"/>
          </p:cNvSpPr>
          <p:nvPr>
            <p:ph type="body" sz="quarter" idx="13"/>
          </p:nvPr>
        </p:nvSpPr>
        <p:spPr>
          <a:xfrm>
            <a:off x="3337559" y="1570682"/>
            <a:ext cx="3200400" cy="1435262"/>
          </a:xfrm>
        </p:spPr>
        <p:txBody>
          <a:bodyPr vert="horz" lIns="91440" tIns="45720" rIns="91440" bIns="45720" rtlCol="0" anchor="t">
            <a:noAutofit/>
          </a:bodyPr>
          <a:lstStyle/>
          <a:p>
            <a:pPr marL="285750" indent="-285750">
              <a:buFont typeface="Arial" panose="020B0604020202020204" pitchFamily="34" charset="0"/>
              <a:buChar char="•"/>
            </a:pPr>
            <a:r>
              <a:rPr lang="en-US" sz="1600" dirty="0"/>
              <a:t>Decrease pepsin activity</a:t>
            </a:r>
          </a:p>
          <a:p>
            <a:pPr marL="285750" indent="-285750">
              <a:buFont typeface="Arial" panose="020B0604020202020204" pitchFamily="34" charset="0"/>
              <a:buChar char="•"/>
            </a:pPr>
            <a:r>
              <a:rPr lang="en-US" sz="1600" dirty="0"/>
              <a:t>Binds to bile acids</a:t>
            </a:r>
          </a:p>
          <a:p>
            <a:pPr marL="285750" indent="-285750">
              <a:buFont typeface="Arial" panose="020B0604020202020204" pitchFamily="34" charset="0"/>
              <a:buChar char="•"/>
            </a:pPr>
            <a:r>
              <a:rPr lang="en-US" sz="1600" dirty="0"/>
              <a:t>Stimulates local prostaglandin synthesis </a:t>
            </a:r>
          </a:p>
        </p:txBody>
      </p:sp>
      <p:sp>
        <p:nvSpPr>
          <p:cNvPr id="67" name="Text Placeholder 66">
            <a:extLst>
              <a:ext uri="{FF2B5EF4-FFF2-40B4-BE49-F238E27FC236}">
                <a16:creationId xmlns:a16="http://schemas.microsoft.com/office/drawing/2014/main" id="{5DD7E283-D713-4AC9-9B8C-608BBA10A820}"/>
              </a:ext>
            </a:extLst>
          </p:cNvPr>
          <p:cNvSpPr>
            <a:spLocks noGrp="1"/>
          </p:cNvSpPr>
          <p:nvPr>
            <p:ph type="body" sz="quarter" idx="16"/>
          </p:nvPr>
        </p:nvSpPr>
        <p:spPr>
          <a:xfrm>
            <a:off x="7125677" y="1206271"/>
            <a:ext cx="3200400" cy="365760"/>
          </a:xfrm>
        </p:spPr>
        <p:txBody>
          <a:bodyPr/>
          <a:lstStyle/>
          <a:p>
            <a:r>
              <a:rPr lang="en-US" dirty="0"/>
              <a:t>Adverse effects</a:t>
            </a:r>
          </a:p>
        </p:txBody>
      </p:sp>
      <p:sp>
        <p:nvSpPr>
          <p:cNvPr id="65" name="Text Placeholder 64">
            <a:extLst>
              <a:ext uri="{FF2B5EF4-FFF2-40B4-BE49-F238E27FC236}">
                <a16:creationId xmlns:a16="http://schemas.microsoft.com/office/drawing/2014/main" id="{3965A28E-5CC3-459C-83AA-167F9F4CE00C}"/>
              </a:ext>
            </a:extLst>
          </p:cNvPr>
          <p:cNvSpPr>
            <a:spLocks noGrp="1"/>
          </p:cNvSpPr>
          <p:nvPr>
            <p:ph type="body" sz="quarter" idx="14"/>
          </p:nvPr>
        </p:nvSpPr>
        <p:spPr>
          <a:xfrm>
            <a:off x="7189012" y="1596681"/>
            <a:ext cx="3200400" cy="1467904"/>
          </a:xfrm>
        </p:spPr>
        <p:txBody>
          <a:bodyPr>
            <a:normAutofit/>
          </a:bodyPr>
          <a:lstStyle/>
          <a:p>
            <a:pPr marL="285750" indent="-285750">
              <a:buFont typeface="Arial" panose="020B0604020202020204" pitchFamily="34" charset="0"/>
              <a:buChar char="•"/>
            </a:pPr>
            <a:r>
              <a:rPr lang="en-US" sz="1600" dirty="0"/>
              <a:t>Constipation</a:t>
            </a:r>
          </a:p>
          <a:p>
            <a:pPr marL="285750" indent="-285750">
              <a:buFont typeface="Arial" panose="020B0604020202020204" pitchFamily="34" charset="0"/>
              <a:buChar char="•"/>
            </a:pPr>
            <a:r>
              <a:rPr lang="en-US" sz="1600" dirty="0"/>
              <a:t>Can cause aluminum toxicity in renal failure</a:t>
            </a:r>
          </a:p>
          <a:p>
            <a:pPr marL="285750" indent="-285750">
              <a:buFont typeface="Arial" panose="020B0604020202020204" pitchFamily="34" charset="0"/>
              <a:buChar char="•"/>
            </a:pPr>
            <a:r>
              <a:rPr lang="en-US" sz="1600" dirty="0"/>
              <a:t>Drug interactions </a:t>
            </a:r>
          </a:p>
        </p:txBody>
      </p:sp>
      <p:sp>
        <p:nvSpPr>
          <p:cNvPr id="68" name="Text Placeholder 67">
            <a:extLst>
              <a:ext uri="{FF2B5EF4-FFF2-40B4-BE49-F238E27FC236}">
                <a16:creationId xmlns:a16="http://schemas.microsoft.com/office/drawing/2014/main" id="{C5A9125A-B202-417F-B5CA-681093F8A950}"/>
              </a:ext>
            </a:extLst>
          </p:cNvPr>
          <p:cNvSpPr>
            <a:spLocks noGrp="1"/>
          </p:cNvSpPr>
          <p:nvPr>
            <p:ph type="body" sz="quarter" idx="17"/>
          </p:nvPr>
        </p:nvSpPr>
        <p:spPr>
          <a:xfrm>
            <a:off x="4937760" y="4255479"/>
            <a:ext cx="3200400" cy="1188720"/>
          </a:xfrm>
        </p:spPr>
        <p:txBody>
          <a:bodyPr/>
          <a:lstStyle/>
          <a:p>
            <a:r>
              <a:rPr lang="en-US" dirty="0"/>
              <a:t>Gen Z (18-25 years old)</a:t>
            </a:r>
          </a:p>
          <a:p>
            <a:endParaRPr lang="en-US" dirty="0"/>
          </a:p>
        </p:txBody>
      </p:sp>
      <p:sp>
        <p:nvSpPr>
          <p:cNvPr id="6" name="Slide Number Placeholder 5">
            <a:extLst>
              <a:ext uri="{FF2B5EF4-FFF2-40B4-BE49-F238E27FC236}">
                <a16:creationId xmlns:a16="http://schemas.microsoft.com/office/drawing/2014/main" id="{FE339B0E-CD75-418B-A2F4-EBDA9C1E06B5}"/>
              </a:ext>
            </a:extLst>
          </p:cNvPr>
          <p:cNvSpPr>
            <a:spLocks noGrp="1"/>
          </p:cNvSpPr>
          <p:nvPr>
            <p:ph type="sldNum" sz="quarter" idx="12"/>
          </p:nvPr>
        </p:nvSpPr>
        <p:spPr>
          <a:xfrm>
            <a:off x="11123295" y="6356350"/>
            <a:ext cx="457200" cy="365125"/>
          </a:xfrm>
        </p:spPr>
        <p:txBody>
          <a:bodyPr/>
          <a:lstStyle/>
          <a:p>
            <a:fld id="{B5CEABB6-07DC-46E8-9B57-56EC44A396E5}" type="slidenum">
              <a:rPr lang="en-US" smtClean="0"/>
              <a:pPr/>
              <a:t>5</a:t>
            </a:fld>
            <a:endParaRPr lang="en-US" dirty="0"/>
          </a:p>
        </p:txBody>
      </p:sp>
      <p:pic>
        <p:nvPicPr>
          <p:cNvPr id="8" name="Picture 7">
            <a:extLst>
              <a:ext uri="{FF2B5EF4-FFF2-40B4-BE49-F238E27FC236}">
                <a16:creationId xmlns:a16="http://schemas.microsoft.com/office/drawing/2014/main" id="{EC27A987-C5BD-4CC9-8311-D80B24ADBF98}"/>
              </a:ext>
            </a:extLst>
          </p:cNvPr>
          <p:cNvPicPr>
            <a:picLocks noChangeAspect="1"/>
          </p:cNvPicPr>
          <p:nvPr/>
        </p:nvPicPr>
        <p:blipFill>
          <a:blip r:embed="rId3"/>
          <a:stretch>
            <a:fillRect/>
          </a:stretch>
        </p:blipFill>
        <p:spPr>
          <a:xfrm>
            <a:off x="4539995" y="3415670"/>
            <a:ext cx="2931419" cy="3270633"/>
          </a:xfrm>
          <a:prstGeom prst="rect">
            <a:avLst/>
          </a:prstGeom>
        </p:spPr>
      </p:pic>
      <p:pic>
        <p:nvPicPr>
          <p:cNvPr id="16" name="Picture 15">
            <a:extLst>
              <a:ext uri="{FF2B5EF4-FFF2-40B4-BE49-F238E27FC236}">
                <a16:creationId xmlns:a16="http://schemas.microsoft.com/office/drawing/2014/main" id="{A778F388-710B-4A98-9F33-D20FD0513E1F}"/>
              </a:ext>
            </a:extLst>
          </p:cNvPr>
          <p:cNvPicPr>
            <a:picLocks noChangeAspect="1"/>
          </p:cNvPicPr>
          <p:nvPr/>
        </p:nvPicPr>
        <p:blipFill>
          <a:blip r:embed="rId4"/>
          <a:stretch>
            <a:fillRect/>
          </a:stretch>
        </p:blipFill>
        <p:spPr>
          <a:xfrm>
            <a:off x="8315563" y="3429000"/>
            <a:ext cx="2931420" cy="3292475"/>
          </a:xfrm>
          <a:prstGeom prst="rect">
            <a:avLst/>
          </a:prstGeom>
        </p:spPr>
      </p:pic>
    </p:spTree>
    <p:extLst>
      <p:ext uri="{BB962C8B-B14F-4D97-AF65-F5344CB8AC3E}">
        <p14:creationId xmlns:p14="http://schemas.microsoft.com/office/powerpoint/2010/main" val="1593920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ctrTitle"/>
          </p:nvPr>
        </p:nvSpPr>
        <p:spPr>
          <a:xfrm>
            <a:off x="5007658" y="137835"/>
            <a:ext cx="5099392" cy="1160767"/>
          </a:xfrm>
        </p:spPr>
        <p:txBody>
          <a:bodyPr/>
          <a:lstStyle/>
          <a:p>
            <a:r>
              <a:rPr lang="en-US" dirty="0"/>
              <a:t>consensus</a:t>
            </a:r>
          </a:p>
        </p:txBody>
      </p:sp>
      <p:sp>
        <p:nvSpPr>
          <p:cNvPr id="5" name="Slide Number Placeholder 4">
            <a:extLst>
              <a:ext uri="{FF2B5EF4-FFF2-40B4-BE49-F238E27FC236}">
                <a16:creationId xmlns:a16="http://schemas.microsoft.com/office/drawing/2014/main" id="{65AC6C41-3BBF-4721-A0AE-9007E9927EDE}"/>
              </a:ext>
            </a:extLst>
          </p:cNvPr>
          <p:cNvSpPr>
            <a:spLocks noGrp="1"/>
          </p:cNvSpPr>
          <p:nvPr>
            <p:ph type="sldNum" sz="quarter" idx="12"/>
          </p:nvPr>
        </p:nvSpPr>
        <p:spPr/>
        <p:txBody>
          <a:bodyPr/>
          <a:lstStyle/>
          <a:p>
            <a:fld id="{B5CEABB6-07DC-46E8-9B57-56EC44A396E5}" type="slidenum">
              <a:rPr lang="en-US" smtClean="0"/>
              <a:pPr/>
              <a:t>6</a:t>
            </a:fld>
            <a:endParaRPr lang="en-US" dirty="0"/>
          </a:p>
        </p:txBody>
      </p:sp>
      <p:pic>
        <p:nvPicPr>
          <p:cNvPr id="7" name="Picture 6">
            <a:extLst>
              <a:ext uri="{FF2B5EF4-FFF2-40B4-BE49-F238E27FC236}">
                <a16:creationId xmlns:a16="http://schemas.microsoft.com/office/drawing/2014/main" id="{884ECD7C-3884-4F54-9D60-1ED144A09C8B}"/>
              </a:ext>
            </a:extLst>
          </p:cNvPr>
          <p:cNvPicPr>
            <a:picLocks noChangeAspect="1"/>
          </p:cNvPicPr>
          <p:nvPr/>
        </p:nvPicPr>
        <p:blipFill>
          <a:blip r:embed="rId3"/>
          <a:stretch>
            <a:fillRect/>
          </a:stretch>
        </p:blipFill>
        <p:spPr>
          <a:xfrm>
            <a:off x="5253277" y="2468976"/>
            <a:ext cx="6772275" cy="2857500"/>
          </a:xfrm>
          <a:prstGeom prst="rect">
            <a:avLst/>
          </a:prstGeom>
        </p:spPr>
      </p:pic>
    </p:spTree>
    <p:extLst>
      <p:ext uri="{BB962C8B-B14F-4D97-AF65-F5344CB8AC3E}">
        <p14:creationId xmlns:p14="http://schemas.microsoft.com/office/powerpoint/2010/main" val="707789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1CFAB-A735-4A31-A51D-42FE1F5E94E0}"/>
              </a:ext>
            </a:extLst>
          </p:cNvPr>
          <p:cNvSpPr>
            <a:spLocks noGrp="1"/>
          </p:cNvSpPr>
          <p:nvPr>
            <p:ph type="title"/>
          </p:nvPr>
        </p:nvSpPr>
        <p:spPr>
          <a:xfrm>
            <a:off x="614722" y="283464"/>
            <a:ext cx="7000156" cy="1325880"/>
          </a:xfrm>
        </p:spPr>
        <p:txBody>
          <a:bodyPr/>
          <a:lstStyle/>
          <a:p>
            <a:r>
              <a:rPr lang="en-US" dirty="0"/>
              <a:t>Histamine type 2 antagonist</a:t>
            </a:r>
          </a:p>
        </p:txBody>
      </p:sp>
      <p:sp>
        <p:nvSpPr>
          <p:cNvPr id="23" name="Text Placeholder 22">
            <a:extLst>
              <a:ext uri="{FF2B5EF4-FFF2-40B4-BE49-F238E27FC236}">
                <a16:creationId xmlns:a16="http://schemas.microsoft.com/office/drawing/2014/main" id="{41BDD77E-A892-4E87-9B6D-EF78B0038A44}"/>
              </a:ext>
            </a:extLst>
          </p:cNvPr>
          <p:cNvSpPr>
            <a:spLocks noGrp="1"/>
          </p:cNvSpPr>
          <p:nvPr>
            <p:ph type="body" sz="quarter" idx="15"/>
          </p:nvPr>
        </p:nvSpPr>
        <p:spPr>
          <a:xfrm>
            <a:off x="914400" y="1731405"/>
            <a:ext cx="3200400" cy="635316"/>
          </a:xfrm>
        </p:spPr>
        <p:txBody>
          <a:bodyPr/>
          <a:lstStyle/>
          <a:p>
            <a:r>
              <a:rPr lang="en-US" dirty="0"/>
              <a:t>Mechanism of action</a:t>
            </a:r>
          </a:p>
        </p:txBody>
      </p:sp>
      <p:sp>
        <p:nvSpPr>
          <p:cNvPr id="4" name="Content Placeholder 3">
            <a:extLst>
              <a:ext uri="{FF2B5EF4-FFF2-40B4-BE49-F238E27FC236}">
                <a16:creationId xmlns:a16="http://schemas.microsoft.com/office/drawing/2014/main" id="{8421587F-8DFD-4A31-9931-8A346A92D87A}"/>
              </a:ext>
            </a:extLst>
          </p:cNvPr>
          <p:cNvSpPr>
            <a:spLocks noGrp="1"/>
          </p:cNvSpPr>
          <p:nvPr>
            <p:ph type="body" sz="quarter" idx="13"/>
          </p:nvPr>
        </p:nvSpPr>
        <p:spPr>
          <a:xfrm>
            <a:off x="914400" y="2496312"/>
            <a:ext cx="3200400" cy="1188720"/>
          </a:xfrm>
        </p:spPr>
        <p:txBody>
          <a:bodyPr vert="horz" lIns="91440" tIns="45720" rIns="91440" bIns="45720" rtlCol="0" anchor="t">
            <a:normAutofit/>
          </a:bodyPr>
          <a:lstStyle/>
          <a:p>
            <a:r>
              <a:rPr lang="en-ZA" dirty="0"/>
              <a:t>- Inhibit acid secretion by competitively blocking H-2 receptors on the parietal cell</a:t>
            </a:r>
          </a:p>
        </p:txBody>
      </p:sp>
      <p:sp>
        <p:nvSpPr>
          <p:cNvPr id="24" name="Text Placeholder 23">
            <a:extLst>
              <a:ext uri="{FF2B5EF4-FFF2-40B4-BE49-F238E27FC236}">
                <a16:creationId xmlns:a16="http://schemas.microsoft.com/office/drawing/2014/main" id="{4F05CFBF-1A7F-4C99-9321-EF2EF7BEF771}"/>
              </a:ext>
            </a:extLst>
          </p:cNvPr>
          <p:cNvSpPr>
            <a:spLocks noGrp="1"/>
          </p:cNvSpPr>
          <p:nvPr>
            <p:ph type="body" sz="quarter" idx="16"/>
          </p:nvPr>
        </p:nvSpPr>
        <p:spPr>
          <a:xfrm>
            <a:off x="914400" y="4782658"/>
            <a:ext cx="3200400" cy="365760"/>
          </a:xfrm>
        </p:spPr>
        <p:txBody>
          <a:bodyPr/>
          <a:lstStyle/>
          <a:p>
            <a:r>
              <a:rPr lang="en-US" dirty="0"/>
              <a:t>Effective? </a:t>
            </a:r>
          </a:p>
        </p:txBody>
      </p:sp>
      <p:sp>
        <p:nvSpPr>
          <p:cNvPr id="22" name="Text Placeholder 21">
            <a:extLst>
              <a:ext uri="{FF2B5EF4-FFF2-40B4-BE49-F238E27FC236}">
                <a16:creationId xmlns:a16="http://schemas.microsoft.com/office/drawing/2014/main" id="{90EE4EC2-315F-4BCE-91FD-64A3D3AF94D2}"/>
              </a:ext>
            </a:extLst>
          </p:cNvPr>
          <p:cNvSpPr>
            <a:spLocks noGrp="1"/>
          </p:cNvSpPr>
          <p:nvPr>
            <p:ph type="body" sz="quarter" idx="14"/>
          </p:nvPr>
        </p:nvSpPr>
        <p:spPr>
          <a:xfrm>
            <a:off x="927212" y="5234018"/>
            <a:ext cx="3200400" cy="1188720"/>
          </a:xfrm>
        </p:spPr>
        <p:txBody>
          <a:bodyPr/>
          <a:lstStyle/>
          <a:p>
            <a:pPr marL="285750" indent="-285750">
              <a:buFontTx/>
              <a:buChar char="-"/>
            </a:pPr>
            <a:r>
              <a:rPr lang="en-ZA" dirty="0"/>
              <a:t>60% decrease in mean percentage time pH &gt;3</a:t>
            </a:r>
          </a:p>
          <a:p>
            <a:pPr marL="285750" indent="-285750">
              <a:buFontTx/>
              <a:buChar char="-"/>
            </a:pPr>
            <a:r>
              <a:rPr lang="en-ZA" dirty="0"/>
              <a:t>PPI&gt; Famotidine &gt; ranitidine </a:t>
            </a:r>
          </a:p>
          <a:p>
            <a:endParaRPr lang="en-ZA" dirty="0"/>
          </a:p>
          <a:p>
            <a:endParaRPr lang="en-ZA" dirty="0"/>
          </a:p>
        </p:txBody>
      </p:sp>
      <p:sp>
        <p:nvSpPr>
          <p:cNvPr id="27" name="Text Placeholder 26">
            <a:extLst>
              <a:ext uri="{FF2B5EF4-FFF2-40B4-BE49-F238E27FC236}">
                <a16:creationId xmlns:a16="http://schemas.microsoft.com/office/drawing/2014/main" id="{8385ECC2-8A21-4825-96AB-97E7C4FB9A1A}"/>
              </a:ext>
            </a:extLst>
          </p:cNvPr>
          <p:cNvSpPr>
            <a:spLocks noGrp="1"/>
          </p:cNvSpPr>
          <p:nvPr>
            <p:ph type="body" sz="quarter" idx="19"/>
          </p:nvPr>
        </p:nvSpPr>
        <p:spPr>
          <a:xfrm>
            <a:off x="914400" y="3562126"/>
            <a:ext cx="3200400" cy="365760"/>
          </a:xfrm>
        </p:spPr>
        <p:txBody>
          <a:bodyPr/>
          <a:lstStyle/>
          <a:p>
            <a:r>
              <a:rPr lang="en-US" dirty="0"/>
              <a:t>Tachyphylaxis</a:t>
            </a:r>
          </a:p>
        </p:txBody>
      </p:sp>
      <p:sp>
        <p:nvSpPr>
          <p:cNvPr id="25" name="Text Placeholder 24">
            <a:extLst>
              <a:ext uri="{FF2B5EF4-FFF2-40B4-BE49-F238E27FC236}">
                <a16:creationId xmlns:a16="http://schemas.microsoft.com/office/drawing/2014/main" id="{A8113FBA-9114-48D1-A189-9A1B7ABCF38A}"/>
              </a:ext>
            </a:extLst>
          </p:cNvPr>
          <p:cNvSpPr>
            <a:spLocks noGrp="1"/>
          </p:cNvSpPr>
          <p:nvPr>
            <p:ph type="body" sz="quarter" idx="17"/>
          </p:nvPr>
        </p:nvSpPr>
        <p:spPr>
          <a:xfrm>
            <a:off x="914400" y="4009452"/>
            <a:ext cx="3200400" cy="1143000"/>
          </a:xfrm>
        </p:spPr>
        <p:txBody>
          <a:bodyPr/>
          <a:lstStyle/>
          <a:p>
            <a:r>
              <a:rPr lang="en-US" dirty="0"/>
              <a:t>- 3-13 days</a:t>
            </a:r>
          </a:p>
          <a:p>
            <a:r>
              <a:rPr lang="en-US" dirty="0"/>
              <a:t>- Faster if IV?</a:t>
            </a:r>
          </a:p>
        </p:txBody>
      </p:sp>
      <p:sp>
        <p:nvSpPr>
          <p:cNvPr id="6" name="Slide Number Placeholder 5">
            <a:extLst>
              <a:ext uri="{FF2B5EF4-FFF2-40B4-BE49-F238E27FC236}">
                <a16:creationId xmlns:a16="http://schemas.microsoft.com/office/drawing/2014/main" id="{221F794A-4793-4DB0-91FD-E5B132FC1634}"/>
              </a:ext>
            </a:extLst>
          </p:cNvPr>
          <p:cNvSpPr>
            <a:spLocks noGrp="1"/>
          </p:cNvSpPr>
          <p:nvPr>
            <p:ph type="sldNum" sz="quarter" idx="12"/>
          </p:nvPr>
        </p:nvSpPr>
        <p:spPr>
          <a:xfrm>
            <a:off x="11274091" y="6355080"/>
            <a:ext cx="457200" cy="365125"/>
          </a:xfrm>
        </p:spPr>
        <p:txBody>
          <a:bodyPr/>
          <a:lstStyle/>
          <a:p>
            <a:fld id="{B5CEABB6-07DC-46E8-9B57-56EC44A396E5}" type="slidenum">
              <a:rPr lang="en-US" smtClean="0"/>
              <a:pPr/>
              <a:t>7</a:t>
            </a:fld>
            <a:endParaRPr lang="en-US" dirty="0"/>
          </a:p>
        </p:txBody>
      </p:sp>
      <p:pic>
        <p:nvPicPr>
          <p:cNvPr id="12" name="Picture 11">
            <a:extLst>
              <a:ext uri="{FF2B5EF4-FFF2-40B4-BE49-F238E27FC236}">
                <a16:creationId xmlns:a16="http://schemas.microsoft.com/office/drawing/2014/main" id="{45330F6A-CA47-4A70-ACF6-E474C5F7E535}"/>
              </a:ext>
            </a:extLst>
          </p:cNvPr>
          <p:cNvPicPr>
            <a:picLocks noChangeAspect="1"/>
          </p:cNvPicPr>
          <p:nvPr/>
        </p:nvPicPr>
        <p:blipFill>
          <a:blip r:embed="rId3"/>
          <a:stretch>
            <a:fillRect/>
          </a:stretch>
        </p:blipFill>
        <p:spPr>
          <a:xfrm>
            <a:off x="4389656" y="1505072"/>
            <a:ext cx="3159946" cy="5020056"/>
          </a:xfrm>
          <a:prstGeom prst="rect">
            <a:avLst/>
          </a:prstGeom>
        </p:spPr>
      </p:pic>
      <p:sp>
        <p:nvSpPr>
          <p:cNvPr id="13" name="TextBox 12">
            <a:extLst>
              <a:ext uri="{FF2B5EF4-FFF2-40B4-BE49-F238E27FC236}">
                <a16:creationId xmlns:a16="http://schemas.microsoft.com/office/drawing/2014/main" id="{36F0D5A1-2AB7-4AC4-A287-653E3B791B14}"/>
              </a:ext>
            </a:extLst>
          </p:cNvPr>
          <p:cNvSpPr txBox="1"/>
          <p:nvPr/>
        </p:nvSpPr>
        <p:spPr>
          <a:xfrm>
            <a:off x="6569849" y="1290918"/>
            <a:ext cx="979753" cy="246221"/>
          </a:xfrm>
          <a:prstGeom prst="rect">
            <a:avLst/>
          </a:prstGeom>
          <a:noFill/>
        </p:spPr>
        <p:txBody>
          <a:bodyPr wrap="square" rtlCol="0">
            <a:spAutoFit/>
          </a:bodyPr>
          <a:lstStyle/>
          <a:p>
            <a:r>
              <a:rPr lang="en-US" sz="1000" dirty="0">
                <a:solidFill>
                  <a:schemeClr val="bg1">
                    <a:lumMod val="75000"/>
                  </a:schemeClr>
                </a:solidFill>
              </a:rPr>
              <a:t>Vetfoilio.com</a:t>
            </a:r>
          </a:p>
        </p:txBody>
      </p:sp>
    </p:spTree>
    <p:extLst>
      <p:ext uri="{BB962C8B-B14F-4D97-AF65-F5344CB8AC3E}">
        <p14:creationId xmlns:p14="http://schemas.microsoft.com/office/powerpoint/2010/main" val="627911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E7F2-E890-4744-88DD-A75F5E300513}"/>
              </a:ext>
            </a:extLst>
          </p:cNvPr>
          <p:cNvSpPr>
            <a:spLocks noGrp="1"/>
          </p:cNvSpPr>
          <p:nvPr>
            <p:ph type="ctrTitle"/>
          </p:nvPr>
        </p:nvSpPr>
        <p:spPr>
          <a:xfrm>
            <a:off x="5007658" y="137835"/>
            <a:ext cx="5099392" cy="1160767"/>
          </a:xfrm>
        </p:spPr>
        <p:txBody>
          <a:bodyPr/>
          <a:lstStyle/>
          <a:p>
            <a:r>
              <a:rPr lang="en-US" dirty="0"/>
              <a:t>consensus</a:t>
            </a:r>
          </a:p>
        </p:txBody>
      </p:sp>
      <p:sp>
        <p:nvSpPr>
          <p:cNvPr id="5" name="Slide Number Placeholder 4">
            <a:extLst>
              <a:ext uri="{FF2B5EF4-FFF2-40B4-BE49-F238E27FC236}">
                <a16:creationId xmlns:a16="http://schemas.microsoft.com/office/drawing/2014/main" id="{65AC6C41-3BBF-4721-A0AE-9007E9927EDE}"/>
              </a:ext>
            </a:extLst>
          </p:cNvPr>
          <p:cNvSpPr>
            <a:spLocks noGrp="1"/>
          </p:cNvSpPr>
          <p:nvPr>
            <p:ph type="sldNum" sz="quarter" idx="12"/>
          </p:nvPr>
        </p:nvSpPr>
        <p:spPr/>
        <p:txBody>
          <a:bodyPr/>
          <a:lstStyle/>
          <a:p>
            <a:fld id="{B5CEABB6-07DC-46E8-9B57-56EC44A396E5}" type="slidenum">
              <a:rPr lang="en-US" smtClean="0"/>
              <a:pPr/>
              <a:t>8</a:t>
            </a:fld>
            <a:endParaRPr lang="en-US" dirty="0"/>
          </a:p>
        </p:txBody>
      </p:sp>
      <p:pic>
        <p:nvPicPr>
          <p:cNvPr id="4" name="Picture 3">
            <a:extLst>
              <a:ext uri="{FF2B5EF4-FFF2-40B4-BE49-F238E27FC236}">
                <a16:creationId xmlns:a16="http://schemas.microsoft.com/office/drawing/2014/main" id="{B9592FDB-DA0F-4F89-B656-88991831CC66}"/>
              </a:ext>
            </a:extLst>
          </p:cNvPr>
          <p:cNvPicPr>
            <a:picLocks noChangeAspect="1"/>
          </p:cNvPicPr>
          <p:nvPr/>
        </p:nvPicPr>
        <p:blipFill>
          <a:blip r:embed="rId3"/>
          <a:stretch>
            <a:fillRect/>
          </a:stretch>
        </p:blipFill>
        <p:spPr>
          <a:xfrm>
            <a:off x="4571639" y="2450566"/>
            <a:ext cx="7305675" cy="3048000"/>
          </a:xfrm>
          <a:prstGeom prst="rect">
            <a:avLst/>
          </a:prstGeom>
        </p:spPr>
      </p:pic>
    </p:spTree>
    <p:extLst>
      <p:ext uri="{BB962C8B-B14F-4D97-AF65-F5344CB8AC3E}">
        <p14:creationId xmlns:p14="http://schemas.microsoft.com/office/powerpoint/2010/main" val="3810842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E5318-8F20-4BA7-99A4-6C596A7418E9}"/>
              </a:ext>
            </a:extLst>
          </p:cNvPr>
          <p:cNvSpPr>
            <a:spLocks noGrp="1"/>
          </p:cNvSpPr>
          <p:nvPr>
            <p:ph type="title"/>
          </p:nvPr>
        </p:nvSpPr>
        <p:spPr>
          <a:xfrm>
            <a:off x="649601" y="205649"/>
            <a:ext cx="9124951" cy="1362456"/>
          </a:xfrm>
        </p:spPr>
        <p:txBody>
          <a:bodyPr/>
          <a:lstStyle/>
          <a:p>
            <a:r>
              <a:rPr lang="en-US" dirty="0"/>
              <a:t>Proton pump inhibitors</a:t>
            </a:r>
          </a:p>
        </p:txBody>
      </p:sp>
      <p:sp>
        <p:nvSpPr>
          <p:cNvPr id="3" name="Text Placeholder 2">
            <a:extLst>
              <a:ext uri="{FF2B5EF4-FFF2-40B4-BE49-F238E27FC236}">
                <a16:creationId xmlns:a16="http://schemas.microsoft.com/office/drawing/2014/main" id="{259BCCB2-C043-4723-9CB4-3C2484516E37}"/>
              </a:ext>
            </a:extLst>
          </p:cNvPr>
          <p:cNvSpPr>
            <a:spLocks noGrp="1"/>
          </p:cNvSpPr>
          <p:nvPr>
            <p:ph type="body" idx="13"/>
          </p:nvPr>
        </p:nvSpPr>
        <p:spPr>
          <a:xfrm>
            <a:off x="914398" y="1506047"/>
            <a:ext cx="4297679" cy="455295"/>
          </a:xfrm>
        </p:spPr>
        <p:txBody>
          <a:bodyPr/>
          <a:lstStyle/>
          <a:p>
            <a:r>
              <a:rPr lang="en-US" dirty="0"/>
              <a:t>Mechanism of action</a:t>
            </a:r>
          </a:p>
        </p:txBody>
      </p:sp>
      <p:sp>
        <p:nvSpPr>
          <p:cNvPr id="4" name="Content Placeholder 3">
            <a:extLst>
              <a:ext uri="{FF2B5EF4-FFF2-40B4-BE49-F238E27FC236}">
                <a16:creationId xmlns:a16="http://schemas.microsoft.com/office/drawing/2014/main" id="{2817486D-0358-4C8E-BFBC-CD25E4A79E24}"/>
              </a:ext>
            </a:extLst>
          </p:cNvPr>
          <p:cNvSpPr>
            <a:spLocks noGrp="1"/>
          </p:cNvSpPr>
          <p:nvPr>
            <p:ph sz="half" idx="1"/>
          </p:nvPr>
        </p:nvSpPr>
        <p:spPr>
          <a:xfrm>
            <a:off x="914396" y="2013493"/>
            <a:ext cx="4297680" cy="1121085"/>
          </a:xfrm>
        </p:spPr>
        <p:txBody>
          <a:bodyPr/>
          <a:lstStyle/>
          <a:p>
            <a:r>
              <a:rPr lang="en-US" dirty="0"/>
              <a:t>Binds to the H-K-ATPase and causes enzyme inactivation leading to decrease acid production </a:t>
            </a:r>
          </a:p>
        </p:txBody>
      </p:sp>
      <p:sp>
        <p:nvSpPr>
          <p:cNvPr id="9" name="Slide Number Placeholder 8">
            <a:extLst>
              <a:ext uri="{FF2B5EF4-FFF2-40B4-BE49-F238E27FC236}">
                <a16:creationId xmlns:a16="http://schemas.microsoft.com/office/drawing/2014/main" id="{B473BD1A-402C-4BED-9612-DC89969BA915}"/>
              </a:ext>
            </a:extLst>
          </p:cNvPr>
          <p:cNvSpPr>
            <a:spLocks noGrp="1"/>
          </p:cNvSpPr>
          <p:nvPr>
            <p:ph type="sldNum" sz="quarter" idx="12"/>
          </p:nvPr>
        </p:nvSpPr>
        <p:spPr/>
        <p:txBody>
          <a:bodyPr/>
          <a:lstStyle/>
          <a:p>
            <a:fld id="{B5CEABB6-07DC-46E8-9B57-56EC44A396E5}" type="slidenum">
              <a:rPr lang="en-US" smtClean="0"/>
              <a:pPr/>
              <a:t>9</a:t>
            </a:fld>
            <a:endParaRPr lang="en-US" dirty="0"/>
          </a:p>
        </p:txBody>
      </p:sp>
      <p:pic>
        <p:nvPicPr>
          <p:cNvPr id="10" name="Picture 9">
            <a:extLst>
              <a:ext uri="{FF2B5EF4-FFF2-40B4-BE49-F238E27FC236}">
                <a16:creationId xmlns:a16="http://schemas.microsoft.com/office/drawing/2014/main" id="{673B9C52-5A88-4F1E-86ED-1FC15A74D79B}"/>
              </a:ext>
            </a:extLst>
          </p:cNvPr>
          <p:cNvPicPr>
            <a:picLocks noChangeAspect="1"/>
          </p:cNvPicPr>
          <p:nvPr/>
        </p:nvPicPr>
        <p:blipFill>
          <a:blip r:embed="rId3"/>
          <a:stretch>
            <a:fillRect/>
          </a:stretch>
        </p:blipFill>
        <p:spPr>
          <a:xfrm>
            <a:off x="5833872" y="883812"/>
            <a:ext cx="5039036" cy="5630132"/>
          </a:xfrm>
          <a:prstGeom prst="rect">
            <a:avLst/>
          </a:prstGeom>
        </p:spPr>
      </p:pic>
      <p:sp>
        <p:nvSpPr>
          <p:cNvPr id="11" name="Text Placeholder 2">
            <a:extLst>
              <a:ext uri="{FF2B5EF4-FFF2-40B4-BE49-F238E27FC236}">
                <a16:creationId xmlns:a16="http://schemas.microsoft.com/office/drawing/2014/main" id="{813605E3-E90E-43CF-AEAF-119B1C24C020}"/>
              </a:ext>
            </a:extLst>
          </p:cNvPr>
          <p:cNvSpPr txBox="1">
            <a:spLocks/>
          </p:cNvSpPr>
          <p:nvPr/>
        </p:nvSpPr>
        <p:spPr>
          <a:xfrm>
            <a:off x="914397" y="3092205"/>
            <a:ext cx="4297679" cy="455295"/>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cap="all" baseline="0">
                <a:solidFill>
                  <a:schemeClr val="accent3"/>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formulation</a:t>
            </a:r>
          </a:p>
        </p:txBody>
      </p:sp>
      <p:sp>
        <p:nvSpPr>
          <p:cNvPr id="12" name="Content Placeholder 3">
            <a:extLst>
              <a:ext uri="{FF2B5EF4-FFF2-40B4-BE49-F238E27FC236}">
                <a16:creationId xmlns:a16="http://schemas.microsoft.com/office/drawing/2014/main" id="{BD71E6F8-4FE5-49B3-9D22-D0322F65F40B}"/>
              </a:ext>
            </a:extLst>
          </p:cNvPr>
          <p:cNvSpPr txBox="1">
            <a:spLocks/>
          </p:cNvSpPr>
          <p:nvPr/>
        </p:nvSpPr>
        <p:spPr>
          <a:xfrm>
            <a:off x="914396" y="3579966"/>
            <a:ext cx="4297680" cy="1121085"/>
          </a:xfrm>
          <a:prstGeom prst="rect">
            <a:avLst/>
          </a:prstGeom>
        </p:spPr>
        <p:txBody>
          <a:bodyPr vert="horz" lIns="91440" tIns="45720" rIns="91440" bIns="45720" rtlCol="0">
            <a:normAutofit/>
          </a:bodyPr>
          <a:lstStyle>
            <a:lvl1pPr marL="228600" indent="-228600" algn="l" defTabSz="914400" rtl="0" eaLnBrk="1" latinLnBrk="0" hangingPunct="1">
              <a:lnSpc>
                <a:spcPts val="2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ts val="2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ts val="2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ts val="2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ts val="2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Degrades in acidemia</a:t>
            </a:r>
          </a:p>
          <a:p>
            <a:r>
              <a:rPr lang="en-US" dirty="0"/>
              <a:t>Coated capsules </a:t>
            </a:r>
          </a:p>
        </p:txBody>
      </p:sp>
      <p:sp>
        <p:nvSpPr>
          <p:cNvPr id="13" name="Text Placeholder 2">
            <a:extLst>
              <a:ext uri="{FF2B5EF4-FFF2-40B4-BE49-F238E27FC236}">
                <a16:creationId xmlns:a16="http://schemas.microsoft.com/office/drawing/2014/main" id="{DCE63783-CD56-4C64-9DC4-E49A3AE1687E}"/>
              </a:ext>
            </a:extLst>
          </p:cNvPr>
          <p:cNvSpPr txBox="1">
            <a:spLocks/>
          </p:cNvSpPr>
          <p:nvPr/>
        </p:nvSpPr>
        <p:spPr>
          <a:xfrm>
            <a:off x="914397" y="4626212"/>
            <a:ext cx="4297679" cy="455295"/>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cap="all" baseline="0">
                <a:solidFill>
                  <a:schemeClr val="accent3"/>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Metabolism </a:t>
            </a:r>
          </a:p>
        </p:txBody>
      </p:sp>
      <p:sp>
        <p:nvSpPr>
          <p:cNvPr id="14" name="Content Placeholder 3">
            <a:extLst>
              <a:ext uri="{FF2B5EF4-FFF2-40B4-BE49-F238E27FC236}">
                <a16:creationId xmlns:a16="http://schemas.microsoft.com/office/drawing/2014/main" id="{C6105054-8198-43C0-9F5B-8F9F7D137712}"/>
              </a:ext>
            </a:extLst>
          </p:cNvPr>
          <p:cNvSpPr txBox="1">
            <a:spLocks/>
          </p:cNvSpPr>
          <p:nvPr/>
        </p:nvSpPr>
        <p:spPr>
          <a:xfrm>
            <a:off x="914396" y="5235265"/>
            <a:ext cx="4297680" cy="1121085"/>
          </a:xfrm>
          <a:prstGeom prst="rect">
            <a:avLst/>
          </a:prstGeom>
        </p:spPr>
        <p:txBody>
          <a:bodyPr vert="horz" lIns="91440" tIns="45720" rIns="91440" bIns="45720" rtlCol="0">
            <a:normAutofit/>
          </a:bodyPr>
          <a:lstStyle>
            <a:lvl1pPr marL="228600" indent="-228600" algn="l" defTabSz="914400" rtl="0" eaLnBrk="1" latinLnBrk="0" hangingPunct="1">
              <a:lnSpc>
                <a:spcPts val="2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ts val="2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ts val="2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ts val="2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ts val="2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Degrades in acidemia</a:t>
            </a:r>
          </a:p>
          <a:p>
            <a:r>
              <a:rPr lang="en-US" dirty="0"/>
              <a:t>Coated capsules </a:t>
            </a:r>
          </a:p>
        </p:txBody>
      </p:sp>
    </p:spTree>
    <p:extLst>
      <p:ext uri="{BB962C8B-B14F-4D97-AF65-F5344CB8AC3E}">
        <p14:creationId xmlns:p14="http://schemas.microsoft.com/office/powerpoint/2010/main" val="110900243"/>
      </p:ext>
    </p:extLst>
  </p:cSld>
  <p:clrMapOvr>
    <a:masterClrMapping/>
  </p:clrMapOvr>
</p:sld>
</file>

<file path=ppt/theme/theme1.xml><?xml version="1.0" encoding="utf-8"?>
<a:theme xmlns:a="http://schemas.openxmlformats.org/drawingml/2006/main" name="Office Theme">
  <a:themeElements>
    <a:clrScheme name="Custom 74">
      <a:dk1>
        <a:sysClr val="windowText" lastClr="000000"/>
      </a:dk1>
      <a:lt1>
        <a:sysClr val="window" lastClr="FFFFFF"/>
      </a:lt1>
      <a:dk2>
        <a:srgbClr val="F8F0E3"/>
      </a:dk2>
      <a:lt2>
        <a:srgbClr val="E7E6E6"/>
      </a:lt2>
      <a:accent1>
        <a:srgbClr val="224E7F"/>
      </a:accent1>
      <a:accent2>
        <a:srgbClr val="385E88"/>
      </a:accent2>
      <a:accent3>
        <a:srgbClr val="AA2070"/>
      </a:accent3>
      <a:accent4>
        <a:srgbClr val="EC008C"/>
      </a:accent4>
      <a:accent5>
        <a:srgbClr val="582156"/>
      </a:accent5>
      <a:accent6>
        <a:srgbClr val="958EA2"/>
      </a:accent6>
      <a:hlink>
        <a:srgbClr val="0563C1"/>
      </a:hlink>
      <a:folHlink>
        <a:srgbClr val="954F72"/>
      </a:folHlink>
    </a:clrScheme>
    <a:fontScheme name="Custom 11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orful Abstract Pitch Deck_tm33968143_Win32_JB_SL_v3" id="{C3D5CE6D-3494-4BBD-B7F5-AA5B348ED394}" vid="{982B489A-C9B1-4FBF-BBC5-D41820D2710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54F7209-A407-4CFB-9C3E-C69AB93152F3}">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66D1D862-643C-46A1-A5ED-679CEB6DE28E}">
  <ds:schemaRefs>
    <ds:schemaRef ds:uri="http://schemas.microsoft.com/sharepoint/v3/contenttype/forms"/>
  </ds:schemaRefs>
</ds:datastoreItem>
</file>

<file path=customXml/itemProps3.xml><?xml version="1.0" encoding="utf-8"?>
<ds:datastoreItem xmlns:ds="http://schemas.openxmlformats.org/officeDocument/2006/customXml" ds:itemID="{97CDCE58-E008-4D50-B18E-ADC19CB290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Colorful abstract pitch deck</Template>
  <TotalTime>6990</TotalTime>
  <Words>5900</Words>
  <Application>Microsoft Office PowerPoint</Application>
  <PresentationFormat>Widescreen</PresentationFormat>
  <Paragraphs>229</Paragraphs>
  <Slides>35</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Avenir Next LT Pro</vt:lpstr>
      <vt:lpstr>Calibri</vt:lpstr>
      <vt:lpstr>ff2</vt:lpstr>
      <vt:lpstr>Office Theme</vt:lpstr>
      <vt:lpstr>PowerPoint Presentation</vt:lpstr>
      <vt:lpstr>review</vt:lpstr>
      <vt:lpstr>Why is there a consensus statement?</vt:lpstr>
      <vt:lpstr>Differences between dogs/cats &amp; humans</vt:lpstr>
      <vt:lpstr>Antacid or anti-acid?</vt:lpstr>
      <vt:lpstr>consensus</vt:lpstr>
      <vt:lpstr>Histamine type 2 antagonist</vt:lpstr>
      <vt:lpstr>consensus</vt:lpstr>
      <vt:lpstr>Proton pump inhibitors</vt:lpstr>
      <vt:lpstr>Which is the best ppi?</vt:lpstr>
      <vt:lpstr>Clinical efficacy of PPIs</vt:lpstr>
      <vt:lpstr>consensus</vt:lpstr>
      <vt:lpstr>Drug interactions with ppis</vt:lpstr>
      <vt:lpstr>Consensus </vt:lpstr>
      <vt:lpstr>Adverse effects of ppis</vt:lpstr>
      <vt:lpstr>consensus</vt:lpstr>
      <vt:lpstr>misoprostol</vt:lpstr>
      <vt:lpstr>Consensus </vt:lpstr>
      <vt:lpstr>sucralfate</vt:lpstr>
      <vt:lpstr>Sucralfate drug interactions </vt:lpstr>
      <vt:lpstr>consensus</vt:lpstr>
      <vt:lpstr>Indications and guidelines for gastroproectants in humans</vt:lpstr>
      <vt:lpstr>Indications and guidelines for gastroproectants in dogs and cats</vt:lpstr>
      <vt:lpstr>1. Gastroduodenal ulceration and erosion (GUE)</vt:lpstr>
      <vt:lpstr>2. Gastritis (acute vs chronic)</vt:lpstr>
      <vt:lpstr>3. Hepatic disease</vt:lpstr>
      <vt:lpstr>4. stress-related mucosal damage</vt:lpstr>
      <vt:lpstr>5. Renal disease</vt:lpstr>
      <vt:lpstr>6. Pancreatitis</vt:lpstr>
      <vt:lpstr>7. Reflux esophagitis </vt:lpstr>
      <vt:lpstr>8. Helicobacter </vt:lpstr>
      <vt:lpstr>9. thrombocytopenia-induced bleeding </vt:lpstr>
      <vt:lpstr>10. Spinal cord injury and intervertebral disc surgery</vt:lpstr>
      <vt:lpstr>Future considerations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Bathilda Lake</dc:creator>
  <cp:lastModifiedBy>Bathilda Lake</cp:lastModifiedBy>
  <cp:revision>2</cp:revision>
  <dcterms:created xsi:type="dcterms:W3CDTF">2021-10-16T22:20:36Z</dcterms:created>
  <dcterms:modified xsi:type="dcterms:W3CDTF">2021-10-21T18:50:38Z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