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60" r:id="rId3"/>
    <p:sldId id="261" r:id="rId4"/>
    <p:sldId id="259" r:id="rId5"/>
    <p:sldId id="262" r:id="rId6"/>
    <p:sldId id="264" r:id="rId7"/>
    <p:sldId id="266" r:id="rId8"/>
    <p:sldId id="263" r:id="rId9"/>
    <p:sldId id="281" r:id="rId10"/>
    <p:sldId id="270" r:id="rId11"/>
    <p:sldId id="284" r:id="rId12"/>
    <p:sldId id="271" r:id="rId13"/>
    <p:sldId id="272" r:id="rId14"/>
    <p:sldId id="273" r:id="rId15"/>
    <p:sldId id="274" r:id="rId16"/>
    <p:sldId id="267" r:id="rId17"/>
    <p:sldId id="279" r:id="rId18"/>
    <p:sldId id="278" r:id="rId19"/>
    <p:sldId id="275" r:id="rId20"/>
    <p:sldId id="282" r:id="rId21"/>
    <p:sldId id="28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1388" autoAdjust="0"/>
  </p:normalViewPr>
  <p:slideViewPr>
    <p:cSldViewPr snapToGrid="0">
      <p:cViewPr varScale="1">
        <p:scale>
          <a:sx n="69" d="100"/>
          <a:sy n="69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4405D-49EA-41CB-BCB5-2A42E0F803A6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459B5-EE7C-41DA-89D7-FC69C836F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5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Voyager,</a:t>
            </a:r>
            <a:r>
              <a:rPr lang="en-US" baseline="0" dirty="0" smtClean="0"/>
              <a:t> we have vendor records, whether the organization in question is actually a vendor or not. In FOLIO, vendors are a type of “organization.”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59B5-EE7C-41DA-89D7-FC69C836F4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37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Voyager, the equivalent of the “Accounting code” is the “Institution</a:t>
            </a:r>
            <a:r>
              <a:rPr lang="en-US" baseline="0" dirty="0" smtClean="0"/>
              <a:t> ID.” This is </a:t>
            </a:r>
            <a:r>
              <a:rPr lang="en-US" dirty="0" smtClean="0"/>
              <a:t>the code used by the library in its payment system to reference the organization. Even though the Accounting code is not a required field,</a:t>
            </a:r>
            <a:r>
              <a:rPr lang="en-US" baseline="0" dirty="0" smtClean="0"/>
              <a:t> we need to supply one because w</a:t>
            </a:r>
            <a:r>
              <a:rPr lang="en-US" dirty="0" smtClean="0"/>
              <a:t>ithout this code, an invoice cannot be approved and paid.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59B5-EE7C-41DA-89D7-FC69C836F4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92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you would expect, these vendor-specific fields</a:t>
            </a:r>
            <a:r>
              <a:rPr lang="en-US" baseline="0" dirty="0" smtClean="0"/>
              <a:t> have to do with monetary transactions, receipt intervals, Electronic Data Interchange (EDI), and other vendor-related functions.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59B5-EE7C-41DA-89D7-FC69C836F4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02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59B5-EE7C-41DA-89D7-FC69C836F4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7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459B5-EE7C-41DA-89D7-FC69C836F4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54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48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4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42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5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98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803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161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367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23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06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28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4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21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63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0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78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7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A0B25A-CFA0-4747-8A46-F82FA1327BAC}" type="datetimeFigureOut">
              <a:rPr lang="en-US" smtClean="0"/>
              <a:t>6/9/2021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6B9674-4F1E-409D-BDDA-60890722D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9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docs.folio.org/docs/acquisitions/organizations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FOLIO Organizations App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Presented by: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800" dirty="0" smtClean="0"/>
              <a:t>Jean M. Pajerek</a:t>
            </a:r>
          </a:p>
          <a:p>
            <a:pPr marL="0" indent="0" algn="ctr">
              <a:buNone/>
            </a:pPr>
            <a:r>
              <a:rPr lang="en-US" sz="2800" dirty="0" smtClean="0"/>
              <a:t>Emma Raub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June 2021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7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b="1" dirty="0"/>
              <a:t>An organization that has been designated as a vendor has a number of fields that non-vendor organizations do not have.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5014" y="2557463"/>
            <a:ext cx="8161972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316183"/>
            <a:ext cx="9601196" cy="928254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The information that you enter </a:t>
            </a:r>
            <a:r>
              <a:rPr lang="en-US" sz="2800" b="1" dirty="0" smtClean="0"/>
              <a:t>in the </a:t>
            </a:r>
            <a:r>
              <a:rPr lang="en-US" sz="2800" b="1" dirty="0"/>
              <a:t>Vendor </a:t>
            </a:r>
            <a:r>
              <a:rPr lang="en-US" sz="2800" b="1" dirty="0" smtClean="0"/>
              <a:t>information accordion determines </a:t>
            </a:r>
            <a:r>
              <a:rPr lang="en-US" sz="2800" b="1" dirty="0"/>
              <a:t>some of the defaults that appear when you apply the vendor to an order or invoice.</a:t>
            </a:r>
            <a:br>
              <a:rPr lang="en-US" sz="2800" b="1" dirty="0"/>
            </a:br>
            <a:endParaRPr lang="en-US" sz="28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1855" y="2535382"/>
            <a:ext cx="6345381" cy="360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Vendor terms summarize an agreement with a vendor.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2675" y="3373438"/>
            <a:ext cx="748665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/>
              <a:t>Fields associated with EDI (Electronic Data Interchange) </a:t>
            </a:r>
            <a:r>
              <a:rPr lang="en-US" sz="3600" b="1" dirty="0" smtClean="0"/>
              <a:t>processing of orders or invoices.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5805" y="2582562"/>
            <a:ext cx="9008076" cy="339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FTP details for EDI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5987" y="3006725"/>
            <a:ext cx="782002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7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34311"/>
          </a:xfrm>
        </p:spPr>
        <p:txBody>
          <a:bodyPr>
            <a:normAutofit/>
          </a:bodyPr>
          <a:lstStyle/>
          <a:p>
            <a:r>
              <a:rPr lang="en-US" b="1" dirty="0" smtClean="0"/>
              <a:t>Scheduling EDI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09" y="2545106"/>
            <a:ext cx="7488194" cy="367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1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Fields associated with vendor accounts</a:t>
            </a:r>
            <a:endParaRPr lang="en-US" sz="4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521208"/>
            <a:ext cx="9498638" cy="34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4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I mentioned earlier that the Organizations app interacts with several other FOLIO apps.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9005" y="2715612"/>
            <a:ext cx="3175687" cy="10244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446" y="4977882"/>
            <a:ext cx="2780269" cy="854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2" y="3740021"/>
            <a:ext cx="2607275" cy="8164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2" y="5013708"/>
            <a:ext cx="2417547" cy="782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1020" y="3740966"/>
            <a:ext cx="3210695" cy="815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0281" y="4556426"/>
            <a:ext cx="2656703" cy="88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In the </a:t>
            </a:r>
            <a:r>
              <a:rPr lang="en-US" sz="3600" b="1" dirty="0" smtClean="0"/>
              <a:t>Orders, Receiving, and Invoices apps, searches </a:t>
            </a:r>
            <a:r>
              <a:rPr lang="en-US" sz="3600" b="1" dirty="0" smtClean="0"/>
              <a:t>can be filtered by vendor.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93273" y="2486693"/>
            <a:ext cx="2743200" cy="36085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267" y="2513834"/>
            <a:ext cx="2871465" cy="35542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902" y="2486693"/>
            <a:ext cx="2658086" cy="355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02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Order </a:t>
            </a:r>
            <a:r>
              <a:rPr lang="en-US" sz="4000" b="1" dirty="0" smtClean="0"/>
              <a:t>templates</a:t>
            </a:r>
            <a:r>
              <a:rPr lang="en-US" b="1" dirty="0" smtClean="0"/>
              <a:t> can incorporate vendor information.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975" y="2730500"/>
            <a:ext cx="87820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6676" y="877330"/>
            <a:ext cx="9601196" cy="49303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Parts of this presentation have been adapted from documentation </a:t>
            </a:r>
            <a:r>
              <a:rPr lang="en-US" sz="3600" b="1" dirty="0" smtClean="0"/>
              <a:t>available </a:t>
            </a:r>
            <a:r>
              <a:rPr lang="en-US" sz="3600" b="1" dirty="0"/>
              <a:t>at:</a:t>
            </a:r>
            <a:endParaRPr lang="en-US" sz="36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b="1" dirty="0" smtClean="0">
                <a:hlinkClick r:id="rId2"/>
              </a:rPr>
              <a:t>https</a:t>
            </a:r>
            <a:r>
              <a:rPr lang="en-US" sz="2800" b="1" dirty="0">
                <a:hlinkClick r:id="rId2"/>
              </a:rPr>
              <a:t>://</a:t>
            </a:r>
            <a:r>
              <a:rPr lang="en-US" sz="2800" b="1" dirty="0" smtClean="0">
                <a:hlinkClick r:id="rId2"/>
              </a:rPr>
              <a:t>docs.folio.org/docs/acquisitions/organizations/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Caveat: While this documentation was written for the Honeysuckle version of FOLIO, much of it is applicable to the Iris version as well.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320" y="4497859"/>
            <a:ext cx="2471350" cy="147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0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FOLIO will allow you to CREATE a purchase order using a vendor that is not active, but it will not allow you to OPEN that purchase order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1" y="3283526"/>
            <a:ext cx="7232072" cy="266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Insufficient information in a vendor record can prevent an invoice from being approved and paid.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04110" y="3158836"/>
            <a:ext cx="8700654" cy="229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does the Organizations app do?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“The </a:t>
            </a:r>
            <a:r>
              <a:rPr lang="en-US" sz="3600" dirty="0"/>
              <a:t>Organizations app allows you to manage organizations with which your library interacts. Organization records are a place where you can store information about an organization, including contact information, websites, interfaces, and accounts</a:t>
            </a:r>
            <a:r>
              <a:rPr lang="en-US" sz="3600" dirty="0" smtClean="0"/>
              <a:t>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95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Organizations app interacts with several other FOLIO apps.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9005" y="2715612"/>
            <a:ext cx="3175687" cy="10244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446" y="4977882"/>
            <a:ext cx="2780269" cy="854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2" y="3740021"/>
            <a:ext cx="2607275" cy="8164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2" y="5013708"/>
            <a:ext cx="2417547" cy="782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1020" y="3740966"/>
            <a:ext cx="3210695" cy="815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0281" y="4556426"/>
            <a:ext cx="2656703" cy="88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9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An “Organization” in FOLIO may or may not be a vendor.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Vendors are </a:t>
            </a:r>
            <a:r>
              <a:rPr lang="en-US" sz="3600" dirty="0" smtClean="0">
                <a:solidFill>
                  <a:srgbClr val="FF0000"/>
                </a:solidFill>
              </a:rPr>
              <a:t>not the only organizations </a:t>
            </a:r>
            <a:r>
              <a:rPr lang="en-US" sz="3600" dirty="0" smtClean="0"/>
              <a:t>with which the Library interacts.</a:t>
            </a:r>
          </a:p>
          <a:p>
            <a:r>
              <a:rPr lang="en-US" sz="3600" dirty="0" smtClean="0"/>
              <a:t>All vendors are Organizations, but not all Organizations are vendors.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692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256" y="1006846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What’s the difference between organizations that are vendors and organizations that are not vendors?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Vendors are </a:t>
            </a:r>
            <a:r>
              <a:rPr lang="en-US" sz="3200" b="1" dirty="0"/>
              <a:t>a type of organization </a:t>
            </a:r>
            <a:r>
              <a:rPr lang="en-US" sz="3200" dirty="0"/>
              <a:t>used </a:t>
            </a:r>
            <a:r>
              <a:rPr lang="en-US" sz="3200" dirty="0" smtClean="0"/>
              <a:t>in </a:t>
            </a:r>
            <a:r>
              <a:rPr lang="en-US" sz="3200" dirty="0"/>
              <a:t>Orders and </a:t>
            </a:r>
            <a:r>
              <a:rPr lang="en-US" sz="3200" dirty="0" smtClean="0"/>
              <a:t>Invoices to purchase and pay for library material.</a:t>
            </a:r>
            <a:endParaRPr lang="en-US" sz="3200" dirty="0"/>
          </a:p>
          <a:p>
            <a:r>
              <a:rPr lang="en-US" sz="3200" dirty="0"/>
              <a:t>Non-vendors are used with Agreements and Licenses, but don’t require the details needed for payment.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 to Emma!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2821" y="2693773"/>
            <a:ext cx="5053914" cy="327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2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895635"/>
            <a:ext cx="9601196" cy="1439792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When creating a new vendor record in the Organizations app, it is necessary to explicitly indicate that the organization is a vendor.</a:t>
            </a:r>
            <a:endParaRPr lang="en-US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5169" y="2798462"/>
            <a:ext cx="9401429" cy="313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9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When searching in the Organizations app, it is possible to filter a search according to whether the organization you are looking for is a vendor or not.</a:t>
            </a:r>
            <a:endParaRPr lang="en-US" sz="32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0854" y="2557463"/>
            <a:ext cx="2829697" cy="357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3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1615</TotalTime>
  <Words>556</Words>
  <Application>Microsoft Office PowerPoint</Application>
  <PresentationFormat>Widescreen</PresentationFormat>
  <Paragraphs>43</Paragraphs>
  <Slides>21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Garamond</vt:lpstr>
      <vt:lpstr>Organic</vt:lpstr>
      <vt:lpstr>The FOLIO Organizations App</vt:lpstr>
      <vt:lpstr>PowerPoint Presentation</vt:lpstr>
      <vt:lpstr>What does the Organizations app do?</vt:lpstr>
      <vt:lpstr>The Organizations app interacts with several other FOLIO apps.</vt:lpstr>
      <vt:lpstr>An “Organization” in FOLIO may or may not be a vendor. </vt:lpstr>
      <vt:lpstr>What’s the difference between organizations that are vendors and organizations that are not vendors?</vt:lpstr>
      <vt:lpstr>Over to Emma!</vt:lpstr>
      <vt:lpstr>When creating a new vendor record in the Organizations app, it is necessary to explicitly indicate that the organization is a vendor.</vt:lpstr>
      <vt:lpstr>When searching in the Organizations app, it is possible to filter a search according to whether the organization you are looking for is a vendor or not.</vt:lpstr>
      <vt:lpstr>An organization that has been designated as a vendor has a number of fields that non-vendor organizations do not have.</vt:lpstr>
      <vt:lpstr>The information that you enter in the Vendor information accordion determines some of the defaults that appear when you apply the vendor to an order or invoice. </vt:lpstr>
      <vt:lpstr>Vendor terms summarize an agreement with a vendor.</vt:lpstr>
      <vt:lpstr>Fields associated with EDI (Electronic Data Interchange) processing of orders or invoices.</vt:lpstr>
      <vt:lpstr>FTP details for EDI</vt:lpstr>
      <vt:lpstr>Scheduling EDI</vt:lpstr>
      <vt:lpstr>Fields associated with vendor accounts</vt:lpstr>
      <vt:lpstr>I mentioned earlier that the Organizations app interacts with several other FOLIO apps.</vt:lpstr>
      <vt:lpstr>In the Orders, Receiving, and Invoices apps, searches can be filtered by vendor.</vt:lpstr>
      <vt:lpstr>Order templates can incorporate vendor information.</vt:lpstr>
      <vt:lpstr>FOLIO will allow you to CREATE a purchase order using a vendor that is not active, but it will not allow you to OPEN that purchase order.</vt:lpstr>
      <vt:lpstr>Insufficient information in a vendor record can prevent an invoice from being approved and paid.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 M. Pajerek</dc:creator>
  <cp:lastModifiedBy>Jean M. Pajerek</cp:lastModifiedBy>
  <cp:revision>60</cp:revision>
  <dcterms:created xsi:type="dcterms:W3CDTF">2021-06-04T17:30:38Z</dcterms:created>
  <dcterms:modified xsi:type="dcterms:W3CDTF">2021-06-09T13:19:15Z</dcterms:modified>
</cp:coreProperties>
</file>