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Pacifico" panose="020B0604020202020204" charset="0"/>
      <p:regular r:id="rId22"/>
    </p:embeddedFont>
    <p:embeddedFont>
      <p:font typeface="Lobster" panose="020B0604020202020204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77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effb32c7c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deffb32c7c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deffb32c7c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deffb32c7c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defff063b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defff063b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defff063b0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defff063b0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defff063b0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defff063b0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defff063b0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defff063b0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defff063b0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defff063b0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efff063b0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efff063b0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defff063b0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defff063b0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defff063b0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defff063b0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deffb32c7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deffb32c7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efff063b0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defff063b0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effb32c7c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deffb32c7c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effb32c7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effb32c7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effb32c7c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effb32c7c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effb32c7c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deffb32c7c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effb32c7c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deffb32c7c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deffb32c7c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deffb32c7c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ltstr/Organization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cornell.folio.ebsco.com/organizations/view/eb3f264b-9a7a-4ea4-964c-4676a8350346?query=oxford" TargetMode="External"/><Relationship Id="rId3" Type="http://schemas.openxmlformats.org/officeDocument/2006/relationships/hyperlink" Target="https://confluence.cornell.edu/pages/viewpage.action?pageId=395446062" TargetMode="External"/><Relationship Id="rId7" Type="http://schemas.openxmlformats.org/officeDocument/2006/relationships/hyperlink" Target="https://cornell.folio.ebsco.com/settings/notes/genera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rnell-training.folio.ebsco.com/organizations/view/5a691d43-1fdc-1c8c-be30-b2132fff402f?query=oxford" TargetMode="External"/><Relationship Id="rId5" Type="http://schemas.openxmlformats.org/officeDocument/2006/relationships/image" Target="../media/image14.png"/><Relationship Id="rId4" Type="http://schemas.openxmlformats.org/officeDocument/2006/relationships/hyperlink" Target="https://cornell-training.folio.ebsco.com/organizations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cornell-training.folio.ebsco.com/organizations/view/b3f047e6-e005-13d8-be30-15a92fff402f?query=oxford" TargetMode="External"/><Relationship Id="rId3" Type="http://schemas.openxmlformats.org/officeDocument/2006/relationships/hyperlink" Target="https://confluence.cornell.edu/display/ltstr/Contacts%3A+how+to+add%2C+assign%2C+edit%2C+unassign+and+delete+contacts" TargetMode="External"/><Relationship Id="rId7" Type="http://schemas.openxmlformats.org/officeDocument/2006/relationships/hyperlink" Target="https://cornell.folio.ebsco.com/organizations/view/eb3f264b-9a7a-4ea4-964c-4676a8350346?query=oxfor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hyperlink" Target="https://confluence.cornell.edu/display/ltstr/Interfaces%3A+how+to+view+an+interface+and+login+credentials" TargetMode="External"/><Relationship Id="rId4" Type="http://schemas.openxmlformats.org/officeDocument/2006/relationships/hyperlink" Target="https://cornell-training.folio.ebsco.com/organization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confluence.cornell.edu/display/ltstr/Interfaces%3A+how+to+create%2C+edit%2C+and+delete+an+interfac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https://cornell-training.folio.ebsco.com/organizations/view/b3f047e6-e005-13d8-be30-15a92fff402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confluence.cornell.edu/display/ltstr/Interfaces%3A+how+to+create%2C+edit%2C+and+delete+an+interfac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nfluence.cornell.edu/display/ltstr/Tags%3A+adding+tags+to+an+organization+and+filtering+by+tags" TargetMode="External"/><Relationship Id="rId5" Type="http://schemas.openxmlformats.org/officeDocument/2006/relationships/image" Target="../media/image22.png"/><Relationship Id="rId4" Type="http://schemas.openxmlformats.org/officeDocument/2006/relationships/hyperlink" Target="https://cornell-training.folio.ebsco.com/organizations/view/b3f047e6-e005-13d8-be30-15a92fff402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rnell-training.folio.ebsco.com/erm/agreements/e81d934d-69ed-4b78-b09e-ba6e13d11480?filters=agreementStatus.active%2CagreementStatus.draft%2CagreementStatus.in_negotiation%2CagreementStatus.requested&amp;sort=name" TargetMode="External"/><Relationship Id="rId5" Type="http://schemas.openxmlformats.org/officeDocument/2006/relationships/image" Target="../media/image23.png"/><Relationship Id="rId4" Type="http://schemas.openxmlformats.org/officeDocument/2006/relationships/hyperlink" Target="https://confluence.cornell.edu/display/ltstr/Licenses%2C+Organizations%2C+and+Agreements%3A+linking+and+removing+Licenses+and+Organization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hyperlink" Target="https://cornell-training.folio.ebsco.com/licenses/f6ffce88-778e-4c48-bcae-d8a26abbbdcb?filters=status.active&amp;sort=name" TargetMode="External"/><Relationship Id="rId4" Type="http://schemas.openxmlformats.org/officeDocument/2006/relationships/hyperlink" Target="https://confluence.cornell.edu/display/ltstr/Agreements+and+Organizations+in+License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ltstr/Searching+for+an+organization+record+and+filtering+by+stat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pages/viewpage.action?pageId=39368607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rnell-training.folio.ebsco.com/organizations" TargetMode="External"/><Relationship Id="rId5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pages/viewpage.action?pageId=39368607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ltstr/Editing+and+deleting+an+organization+recor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ltstr/Editing+and+deleting+an+organization+recor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ltstr/Editing+and+deleting+an+organization+recor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s://cornell-training.folio.ebsco.com/organizations" TargetMode="Externa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877850" y="1253725"/>
            <a:ext cx="5762932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 dirty="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Organizations!</a:t>
            </a:r>
            <a:endParaRPr sz="7000" dirty="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 the basics</a:t>
            </a:r>
            <a:endParaRPr sz="5000" dirty="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934050" y="4136250"/>
            <a:ext cx="72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20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https://confluence.cornell.edu/display/ltstr/Organizations</a:t>
            </a:r>
            <a:endParaRPr sz="2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735925" cy="1727775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Notes &amp; organizations: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36" name="Google Shape;136;p22"/>
          <p:cNvSpPr txBox="1"/>
          <p:nvPr/>
        </p:nvSpPr>
        <p:spPr>
          <a:xfrm>
            <a:off x="309000" y="4543400"/>
            <a:ext cx="8526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7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https://confluence.cornell.edu/pages/viewpage.action?pageId=395446062</a:t>
            </a:r>
            <a:endParaRPr sz="17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37" name="Google Shape;1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8" name="Google Shape;138;p22"/>
          <p:cNvSpPr txBox="1"/>
          <p:nvPr/>
        </p:nvSpPr>
        <p:spPr>
          <a:xfrm>
            <a:off x="76825" y="80040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39" name="Google Shape;13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23225" y="1308375"/>
            <a:ext cx="3075984" cy="3235024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0" name="Google Shape;140;p22"/>
          <p:cNvSpPr txBox="1"/>
          <p:nvPr/>
        </p:nvSpPr>
        <p:spPr>
          <a:xfrm>
            <a:off x="76825" y="1308375"/>
            <a:ext cx="4411200" cy="11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7"/>
              </a:rPr>
              <a:t>This is the Settings app for real (Notes).</a:t>
            </a:r>
            <a:endParaRPr/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accent5"/>
                </a:solidFill>
                <a:latin typeface="Pacifico"/>
                <a:ea typeface="Pacifico"/>
                <a:cs typeface="Pacifico"/>
                <a:sym typeface="Pacifico"/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This is the Orgs app for real (Oxford).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Contact information: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7" name="Google Shape;147;p23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4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48" name="Google Shape;14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18752" y="1394600"/>
            <a:ext cx="3906500" cy="3464175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9" name="Google Shape;149;p23"/>
          <p:cNvSpPr txBox="1"/>
          <p:nvPr/>
        </p:nvSpPr>
        <p:spPr>
          <a:xfrm>
            <a:off x="6300775" y="2389575"/>
            <a:ext cx="27645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6"/>
              </a:rPr>
              <a:t>OUP Serials.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Contacts &amp; organizations: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55" name="Google Shape;155;p24"/>
          <p:cNvSpPr txBox="1"/>
          <p:nvPr/>
        </p:nvSpPr>
        <p:spPr>
          <a:xfrm>
            <a:off x="-1" y="4404075"/>
            <a:ext cx="9095509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u="sng" dirty="0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https://confluence.cornell.edu/display/ltstr/Contacts%3A+how+to+add%2C+assign%2C+edit%2C+unassign+and+delete+contacts</a:t>
            </a:r>
            <a:endParaRPr dirty="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56" name="Google Shape;15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7" name="Google Shape;157;p24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7475" y="1362475"/>
            <a:ext cx="2901551" cy="3196826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9" name="Google Shape;159;p24"/>
          <p:cNvSpPr txBox="1"/>
          <p:nvPr/>
        </p:nvSpPr>
        <p:spPr>
          <a:xfrm>
            <a:off x="4052875" y="1609725"/>
            <a:ext cx="3000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Pacifico"/>
              <a:buChar char="●"/>
            </a:pP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7"/>
              </a:rPr>
              <a:t>OUP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7"/>
              </a:rPr>
              <a:t> (live).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Pacifico"/>
              <a:buChar char="●"/>
            </a:pP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8"/>
              </a:rPr>
              <a:t>OUP (training).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/>
        </p:nvSpPr>
        <p:spPr>
          <a:xfrm>
            <a:off x="494725" y="0"/>
            <a:ext cx="77688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Interfaces &amp; organizations (viewing):</a:t>
            </a:r>
            <a:endParaRPr sz="37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6" name="Google Shape;166;p25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4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67" name="Google Shape;167;p25"/>
          <p:cNvSpPr txBox="1"/>
          <p:nvPr/>
        </p:nvSpPr>
        <p:spPr>
          <a:xfrm>
            <a:off x="66900" y="4466400"/>
            <a:ext cx="9010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6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5"/>
              </a:rPr>
              <a:t>https://confluence.cornell.edu/display/ltstr/Interfaces%3A+how+to+view+an+interface+and+login+credentials</a:t>
            </a:r>
            <a:endParaRPr sz="16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383900"/>
            <a:ext cx="3816235" cy="293009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69" name="Google Shape;169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20985" y="1658325"/>
            <a:ext cx="4870565" cy="2255841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/>
          <p:nvPr/>
        </p:nvSpPr>
        <p:spPr>
          <a:xfrm>
            <a:off x="687600" y="0"/>
            <a:ext cx="77688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Interfaces &amp; organizations -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adding an existing interface: </a:t>
            </a:r>
            <a:endParaRPr sz="25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75" name="Google Shape;17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26"/>
          <p:cNvSpPr txBox="1"/>
          <p:nvPr/>
        </p:nvSpPr>
        <p:spPr>
          <a:xfrm>
            <a:off x="0" y="4466400"/>
            <a:ext cx="9144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6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4"/>
              </a:rPr>
              <a:t>https://confluence.cornell.edu/display/ltstr/Interfaces%3A+how+to+create%2C+edit%2C+and+delete+an+interface</a:t>
            </a:r>
            <a:endParaRPr sz="16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337700"/>
            <a:ext cx="4768845" cy="2976300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8" name="Google Shape;178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73645" y="1681300"/>
            <a:ext cx="3917956" cy="178088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 txBox="1"/>
          <p:nvPr/>
        </p:nvSpPr>
        <p:spPr>
          <a:xfrm>
            <a:off x="687600" y="0"/>
            <a:ext cx="77688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Interfaces &amp; organizations -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creating (new), editing, and deleting: </a:t>
            </a:r>
            <a:endParaRPr sz="25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84" name="Google Shape;1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5" name="Google Shape;185;p27"/>
          <p:cNvSpPr txBox="1"/>
          <p:nvPr/>
        </p:nvSpPr>
        <p:spPr>
          <a:xfrm>
            <a:off x="0" y="4466400"/>
            <a:ext cx="9144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6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4"/>
              </a:rPr>
              <a:t>https://confluence.cornell.edu/display/ltstr/Interfaces%3A+how+to+create%2C+edit%2C+and+delete+an+interface</a:t>
            </a:r>
            <a:endParaRPr sz="16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86" name="Google Shape;186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125" y="1337700"/>
            <a:ext cx="4895131" cy="2976301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87" name="Google Shape;187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36300" y="2840475"/>
            <a:ext cx="4191699" cy="1299500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8" name="Google Shape;188;p27"/>
          <p:cNvSpPr txBox="1"/>
          <p:nvPr/>
        </p:nvSpPr>
        <p:spPr>
          <a:xfrm>
            <a:off x="5336375" y="1650200"/>
            <a:ext cx="1831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ctr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Pacifico"/>
              <a:buChar char="●"/>
            </a:pP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7"/>
              </a:rPr>
              <a:t>Quick demo.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Tags &amp; organizations: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94" name="Google Shape;1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5" name="Google Shape;195;p28"/>
          <p:cNvSpPr txBox="1"/>
          <p:nvPr/>
        </p:nvSpPr>
        <p:spPr>
          <a:xfrm>
            <a:off x="152400" y="800400"/>
            <a:ext cx="2904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4"/>
              </a:rPr>
              <a:t>Tiny demo.</a:t>
            </a: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 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96" name="Google Shape;19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322700"/>
            <a:ext cx="8839200" cy="3129492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7" name="Google Shape;197;p28"/>
          <p:cNvSpPr txBox="1"/>
          <p:nvPr/>
        </p:nvSpPr>
        <p:spPr>
          <a:xfrm>
            <a:off x="0" y="4452200"/>
            <a:ext cx="90294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6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6"/>
              </a:rPr>
              <a:t>https://confluence.cornell.edu/display/ltstr/Tags%3A+adding+tags+to+an+organization+and+filtering+by+tags</a:t>
            </a:r>
            <a:endParaRPr sz="16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Organizations &amp; Agreements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203" name="Google Shape;20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11100"/>
            <a:ext cx="2255975" cy="213239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4" name="Google Shape;204;p29"/>
          <p:cNvSpPr txBox="1"/>
          <p:nvPr/>
        </p:nvSpPr>
        <p:spPr>
          <a:xfrm>
            <a:off x="2796775" y="4329125"/>
            <a:ext cx="617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Lobster"/>
              <a:buChar char="●"/>
            </a:pPr>
            <a:r>
              <a:rPr lang="en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4"/>
              </a:rPr>
              <a:t>See linking and removing organizations from agreements. </a:t>
            </a:r>
            <a:endParaRPr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205" name="Google Shape;20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2725" y="952800"/>
            <a:ext cx="5777336" cy="3223925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6" name="Google Shape;206;p29"/>
          <p:cNvSpPr txBox="1"/>
          <p:nvPr/>
        </p:nvSpPr>
        <p:spPr>
          <a:xfrm>
            <a:off x="85750" y="952800"/>
            <a:ext cx="2754000" cy="17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Lobster"/>
              <a:buChar char="●"/>
            </a:pPr>
            <a:r>
              <a:rPr lang="en" sz="18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In Agreements, a linked organization is usually a Content Provider and/or a Vendor. </a:t>
            </a:r>
            <a:endParaRPr sz="18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Lobster"/>
              <a:buChar char="●"/>
            </a:pPr>
            <a:r>
              <a:rPr lang="en" sz="18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6"/>
              </a:rPr>
              <a:t>Demo. </a:t>
            </a:r>
            <a:endParaRPr sz="18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Organizations &amp; Licenses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212" name="Google Shape;21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11100"/>
            <a:ext cx="2255975" cy="213239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3" name="Google Shape;213;p30"/>
          <p:cNvSpPr txBox="1"/>
          <p:nvPr/>
        </p:nvSpPr>
        <p:spPr>
          <a:xfrm>
            <a:off x="2871775" y="4286250"/>
            <a:ext cx="5443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Lobster"/>
              <a:buChar char="●"/>
            </a:pPr>
            <a:r>
              <a:rPr lang="en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4"/>
              </a:rPr>
              <a:t>See attaching and removing organizations from licenses.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14" name="Google Shape;214;p30"/>
          <p:cNvSpPr txBox="1"/>
          <p:nvPr/>
        </p:nvSpPr>
        <p:spPr>
          <a:xfrm>
            <a:off x="0" y="942975"/>
            <a:ext cx="3000000" cy="1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Lobster"/>
              <a:buChar char="●"/>
            </a:pPr>
            <a:r>
              <a:rPr lang="en" sz="18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In Licenses, a linked organization is usually a Licensor. </a:t>
            </a:r>
            <a:endParaRPr sz="18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Lobster"/>
              <a:buChar char="●"/>
            </a:pPr>
            <a:r>
              <a:rPr lang="en" sz="1800" u="sng">
                <a:solidFill>
                  <a:schemeClr val="accent5"/>
                </a:solidFill>
                <a:latin typeface="Lobster"/>
                <a:ea typeface="Lobster"/>
                <a:cs typeface="Lobster"/>
                <a:sym typeface="Lobster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Demo. </a:t>
            </a:r>
            <a:endParaRPr/>
          </a:p>
        </p:txBody>
      </p:sp>
      <p:pic>
        <p:nvPicPr>
          <p:cNvPr id="215" name="Google Shape;215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00000" y="942975"/>
            <a:ext cx="5839199" cy="3123556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1"/>
          <p:cNvSpPr txBox="1"/>
          <p:nvPr/>
        </p:nvSpPr>
        <p:spPr>
          <a:xfrm>
            <a:off x="771525" y="1135850"/>
            <a:ext cx="62376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And now…</a:t>
            </a:r>
            <a:endParaRPr sz="7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Vendors with Jean!</a:t>
            </a:r>
            <a:endParaRPr sz="7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221" name="Google Shape;22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735925" cy="1727775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2" name="Google Shape;22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2654" y="2732475"/>
            <a:ext cx="2741350" cy="2411025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Searching for an organization: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-48491" y="4328300"/>
            <a:ext cx="9254836" cy="707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700" u="sng" dirty="0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https://confluence.cornell.edu/display/ltstr/Searching+for+an+organization+record+and+filtering+by+status</a:t>
            </a:r>
            <a:endParaRPr sz="1700" dirty="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4" name="Google Shape;64;p14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9413" y="1321200"/>
            <a:ext cx="8425179" cy="3007100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Creating an organization: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309000" y="4543400"/>
            <a:ext cx="8526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20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https://confluence.cornell.edu/pages/viewpage.action?pageId=393686072</a:t>
            </a:r>
            <a:endParaRPr sz="2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338" y="1447924"/>
            <a:ext cx="8265324" cy="2977601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4" name="Google Shape;74;p15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6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Creating an organization: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309000" y="4543400"/>
            <a:ext cx="8526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20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https://confluence.cornell.edu/pages/viewpage.action?pageId=393686072</a:t>
            </a:r>
            <a:endParaRPr sz="2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2" name="Google Shape;82;p16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07125" y="1448175"/>
            <a:ext cx="5729742" cy="300709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But what is a code?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2400" y="3418275"/>
            <a:ext cx="1961601" cy="1725225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825" y="800400"/>
            <a:ext cx="6877598" cy="2927916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1" name="Google Shape;91;p17"/>
          <p:cNvSpPr txBox="1"/>
          <p:nvPr/>
        </p:nvSpPr>
        <p:spPr>
          <a:xfrm>
            <a:off x="7607475" y="901550"/>
            <a:ext cx="1253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the real FOLIO</a:t>
            </a:r>
            <a:endParaRPr sz="24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7040175" y="1157300"/>
            <a:ext cx="675000" cy="411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 w="19050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385775" y="3889775"/>
            <a:ext cx="4618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Char char="●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EBSCO provider code (numbers)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Char char="●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Old: ProQuest provider code (letters)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Editing an organization: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99" name="Google Shape;99;p18"/>
          <p:cNvSpPr txBox="1"/>
          <p:nvPr/>
        </p:nvSpPr>
        <p:spPr>
          <a:xfrm>
            <a:off x="309000" y="4543400"/>
            <a:ext cx="8526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7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https://confluence.cornell.edu/display/ltstr/Editing+and+deleting+an+organization+record</a:t>
            </a:r>
            <a:endParaRPr sz="17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1" name="Google Shape;101;p18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383900"/>
            <a:ext cx="8839200" cy="2958728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Editing an organization: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309000" y="4543400"/>
            <a:ext cx="8526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7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https://confluence.cornell.edu/display/ltstr/Editing+and+deleting+an+organization+record</a:t>
            </a:r>
            <a:endParaRPr sz="17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0" name="Google Shape;110;p19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90850" y="1383900"/>
            <a:ext cx="5962291" cy="3007101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2" name="Google Shape;112;p19"/>
          <p:cNvSpPr/>
          <p:nvPr/>
        </p:nvSpPr>
        <p:spPr>
          <a:xfrm>
            <a:off x="4436250" y="2068125"/>
            <a:ext cx="1189500" cy="3000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Deleting an organization: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18" name="Google Shape;118;p20"/>
          <p:cNvSpPr txBox="1"/>
          <p:nvPr/>
        </p:nvSpPr>
        <p:spPr>
          <a:xfrm>
            <a:off x="309000" y="4543400"/>
            <a:ext cx="8526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See here: </a:t>
            </a:r>
            <a:r>
              <a:rPr lang="en" sz="1700" u="sng">
                <a:solidFill>
                  <a:schemeClr val="hlink"/>
                </a:solidFill>
                <a:latin typeface="Lobster"/>
                <a:ea typeface="Lobster"/>
                <a:cs typeface="Lobster"/>
                <a:sym typeface="Lobster"/>
                <a:hlinkClick r:id="rId3"/>
              </a:rPr>
              <a:t>https://confluence.cornell.edu/display/ltstr/Editing+and+deleting+an+organization+record</a:t>
            </a:r>
            <a:endParaRPr sz="17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9150" y="-5650"/>
            <a:ext cx="1134850" cy="111174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0" name="Google Shape;120;p20"/>
          <p:cNvSpPr txBox="1"/>
          <p:nvPr/>
        </p:nvSpPr>
        <p:spPr>
          <a:xfrm>
            <a:off x="76825" y="800400"/>
            <a:ext cx="7768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FF"/>
                </a:solidFill>
                <a:latin typeface="Pacifico"/>
                <a:ea typeface="Pacifico"/>
                <a:cs typeface="Pacifico"/>
                <a:sym typeface="Pacifico"/>
              </a:rPr>
              <a:t>This is the Orgs app (training): </a:t>
            </a:r>
            <a:r>
              <a:rPr lang="en" sz="1600" u="sng">
                <a:solidFill>
                  <a:schemeClr val="hlink"/>
                </a:solidFill>
                <a:latin typeface="Pacifico"/>
                <a:ea typeface="Pacifico"/>
                <a:cs typeface="Pacifico"/>
                <a:sym typeface="Pacifico"/>
                <a:hlinkClick r:id="rId5"/>
              </a:rPr>
              <a:t>https://cornell-training.folio.ebsco.com/organizations</a:t>
            </a:r>
            <a:endParaRPr sz="1600">
              <a:solidFill>
                <a:srgbClr val="0000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21" name="Google Shape;121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08438" y="1984450"/>
            <a:ext cx="6127124" cy="2248700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2" name="Google Shape;122;p20"/>
          <p:cNvSpPr txBox="1"/>
          <p:nvPr/>
        </p:nvSpPr>
        <p:spPr>
          <a:xfrm>
            <a:off x="309000" y="1392425"/>
            <a:ext cx="75885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Char char="●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Same initial steps as editing, but select Delete under the Actions drop-down menu. 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A2E6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/>
          <p:nvPr/>
        </p:nvSpPr>
        <p:spPr>
          <a:xfrm>
            <a:off x="687600" y="0"/>
            <a:ext cx="7768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3DAA82"/>
                </a:solidFill>
                <a:latin typeface="Lobster"/>
                <a:ea typeface="Lobster"/>
                <a:cs typeface="Lobster"/>
                <a:sym typeface="Lobster"/>
              </a:rPr>
              <a:t>And now...the fun stuff!</a:t>
            </a:r>
            <a:endParaRPr sz="4000">
              <a:solidFill>
                <a:srgbClr val="3DAA82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11100"/>
            <a:ext cx="2255975" cy="213239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9175" y="907575"/>
            <a:ext cx="4209656" cy="4038299"/>
          </a:xfrm>
          <a:prstGeom prst="rect">
            <a:avLst/>
          </a:prstGeom>
          <a:noFill/>
          <a:ln w="28575" cap="flat" cmpd="sng">
            <a:solidFill>
              <a:srgbClr val="3DAA8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0" name="Google Shape;130;p21"/>
          <p:cNvSpPr txBox="1"/>
          <p:nvPr/>
        </p:nvSpPr>
        <p:spPr>
          <a:xfrm>
            <a:off x="482175" y="985825"/>
            <a:ext cx="33648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AutoNum type="arabicPeriod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Notes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AutoNum type="arabicPeriod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Contact information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AutoNum type="arabicPeriod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Contact people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AutoNum type="arabicPeriod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Interface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Lobster"/>
              <a:buAutoNum type="arabicPeriod"/>
            </a:pPr>
            <a:r>
              <a:rPr lang="en" sz="16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Tags</a:t>
            </a:r>
            <a:endParaRPr sz="16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Office PowerPoint</Application>
  <PresentationFormat>On-screen Show (16:9)</PresentationFormat>
  <Paragraphs>69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Pacifico</vt:lpstr>
      <vt:lpstr>Lobster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Raub</dc:creator>
  <cp:lastModifiedBy>Emma Raub</cp:lastModifiedBy>
  <cp:revision>1</cp:revision>
  <dcterms:modified xsi:type="dcterms:W3CDTF">2021-06-09T18:51:21Z</dcterms:modified>
</cp:coreProperties>
</file>