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A266B-8126-402B-A3EE-DBE0A982AEF5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763DC-A226-4536-AE9C-98BCF03D9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09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test instance of FOLIO, we see</a:t>
            </a:r>
            <a:r>
              <a:rPr lang="en-US" baseline="0" dirty="0" smtClean="0"/>
              <a:t> only the current fiscal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763DC-A226-4536-AE9C-98BCF03D9E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59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r>
              <a:rPr lang="en-US" baseline="0" dirty="0" smtClean="0"/>
              <a:t> our production instance of FOLIO, we’ll also have a ledger for the Lab or Ornithology.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763DC-A226-4536-AE9C-98BCF03D9E1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34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columns can be sorted by clicking on the column</a:t>
            </a:r>
            <a:r>
              <a:rPr lang="en-US" baseline="0" dirty="0" smtClean="0"/>
              <a:t> headers. Clicking on the arrow to the right side will bring you to more specific information about that group.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763DC-A226-4536-AE9C-98BCF03D9E1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8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folio.org/docs/acquisitions/financ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3544" y="1940011"/>
            <a:ext cx="6815669" cy="804102"/>
          </a:xfrm>
        </p:spPr>
        <p:txBody>
          <a:bodyPr/>
          <a:lstStyle/>
          <a:p>
            <a:r>
              <a:rPr lang="en-US" sz="4400" b="1" dirty="0" smtClean="0"/>
              <a:t>The FOLIO Finance App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Presented by</a:t>
            </a:r>
          </a:p>
          <a:p>
            <a:r>
              <a:rPr lang="en-US" dirty="0" smtClean="0"/>
              <a:t>Jean M. Pajerek, with assistance from Ann Crowley</a:t>
            </a:r>
          </a:p>
          <a:p>
            <a:r>
              <a:rPr lang="en-US" dirty="0" smtClean="0"/>
              <a:t>June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28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smtClean="0"/>
              <a:t>The “Group” accordion displays the groups into which we have categorized our funds.</a:t>
            </a:r>
            <a:endParaRPr lang="en-US" sz="3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79373" y="2446638"/>
            <a:ext cx="8748584" cy="370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02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smtClean="0"/>
              <a:t>In the “Fund” accordion, we can see very basic information about individual funds.</a:t>
            </a:r>
            <a:endParaRPr lang="en-US" sz="3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3577" y="2421924"/>
            <a:ext cx="8279027" cy="366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65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33165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Let’s look at a record for an individual fund.</a:t>
            </a:r>
            <a:endParaRPr lang="en-US" sz="38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9762" y="2335427"/>
            <a:ext cx="6252519" cy="379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dirty="0" smtClean="0"/>
              <a:t>Unless you work in Accounting, the only permission available to you under the “Actions” menu when you view a fund may be this one: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8238" y="3249827"/>
            <a:ext cx="4399005" cy="170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9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Notice the tag icon in the upper right corner of the display. Tags can be used to filter a search.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3802" y="3226961"/>
            <a:ext cx="4401693" cy="17070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422" y="4300151"/>
            <a:ext cx="3240333" cy="163109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911095" y="3117598"/>
            <a:ext cx="914400" cy="76337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93027" y="3176118"/>
            <a:ext cx="3709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This icon indicates that there is one “tag” associated with this fund.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38950" y="5190270"/>
            <a:ext cx="5200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Clicking on the tag opens it, so we can see that the </a:t>
            </a:r>
          </a:p>
          <a:p>
            <a:r>
              <a:rPr lang="en-US" b="1" dirty="0">
                <a:solidFill>
                  <a:srgbClr val="FF0000"/>
                </a:solidFill>
              </a:rPr>
              <a:t>f</a:t>
            </a:r>
            <a:r>
              <a:rPr lang="en-US" b="1" dirty="0" smtClean="0">
                <a:solidFill>
                  <a:srgbClr val="FF0000"/>
                </a:solidFill>
              </a:rPr>
              <a:t>und is tagged as “unrestricted.”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7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800" b="1" dirty="0" smtClean="0"/>
              <a:t>These are expense classes associated with fund 519 (Databases).</a:t>
            </a:r>
            <a:endParaRPr lang="en-US" sz="3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2" y="2891481"/>
            <a:ext cx="9601200" cy="278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4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331" y="772067"/>
            <a:ext cx="9601196" cy="735457"/>
          </a:xfrm>
        </p:spPr>
        <p:txBody>
          <a:bodyPr>
            <a:noAutofit/>
          </a:bodyPr>
          <a:lstStyle/>
          <a:p>
            <a:r>
              <a:rPr lang="en-US" b="1" dirty="0" smtClean="0"/>
              <a:t>Let’s check out the app!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114" y="1816444"/>
            <a:ext cx="10527955" cy="4596714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114" y="1717589"/>
            <a:ext cx="10527955" cy="459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6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184" y="1222403"/>
            <a:ext cx="9601196" cy="33189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This presentation is based in part on documentation located at:</a:t>
            </a:r>
          </a:p>
          <a:p>
            <a:pPr marL="0" indent="0">
              <a:buNone/>
            </a:pPr>
            <a:r>
              <a:rPr lang="en-US" sz="3400" b="1" dirty="0">
                <a:hlinkClick r:id="rId2"/>
              </a:rPr>
              <a:t>https://docs.folio.org/docs/acquisitions/finance</a:t>
            </a:r>
            <a:r>
              <a:rPr lang="en-US" sz="3400" b="1" dirty="0" smtClean="0">
                <a:hlinkClick r:id="rId2"/>
              </a:rPr>
              <a:t>/</a:t>
            </a:r>
            <a:endParaRPr lang="en-US" sz="3400" b="1" dirty="0" smtClean="0"/>
          </a:p>
          <a:p>
            <a:pPr marL="0" indent="0">
              <a:buNone/>
            </a:pPr>
            <a:r>
              <a:rPr lang="en-US" sz="3600" b="1" dirty="0" smtClean="0"/>
              <a:t>Caveat</a:t>
            </a:r>
            <a:r>
              <a:rPr lang="en-US" sz="3600" dirty="0" smtClean="0"/>
              <a:t>: This documentation is based on the Honeysuckle version of FOLIO, but much of the information applies to the Iris version as well.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000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1257300"/>
            <a:ext cx="9601196" cy="1118507"/>
          </a:xfrm>
        </p:spPr>
        <p:txBody>
          <a:bodyPr>
            <a:normAutofit fontScale="90000"/>
          </a:bodyPr>
          <a:lstStyle/>
          <a:p>
            <a:r>
              <a:rPr lang="en-US" sz="3800" b="1" dirty="0" smtClean="0"/>
              <a:t>The Finance app is designed to:</a:t>
            </a:r>
            <a:br>
              <a:rPr lang="en-US" sz="3800" b="1" dirty="0" smtClean="0"/>
            </a:br>
            <a:r>
              <a:rPr lang="en-US" sz="3800" b="1" dirty="0" smtClean="0"/>
              <a:t/>
            </a:r>
            <a:br>
              <a:rPr lang="en-US" sz="3800" b="1" dirty="0" smtClean="0"/>
            </a:br>
            <a:endParaRPr lang="en-US" sz="1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721404"/>
          </a:xfrm>
        </p:spPr>
        <p:txBody>
          <a:bodyPr>
            <a:noAutofit/>
          </a:bodyPr>
          <a:lstStyle/>
          <a:p>
            <a:r>
              <a:rPr lang="en-US" sz="3200" dirty="0" smtClean="0"/>
              <a:t>Accommodate hierarchical and flat fund structures of varying complexity</a:t>
            </a:r>
          </a:p>
          <a:p>
            <a:r>
              <a:rPr lang="en-US" sz="3200" dirty="0" smtClean="0"/>
              <a:t>Track fund activity in detail and easily customize summary information</a:t>
            </a:r>
          </a:p>
          <a:p>
            <a:r>
              <a:rPr lang="en-US" sz="3200" dirty="0" smtClean="0"/>
              <a:t>Provide current and historical summaries in real time at all levels of the fund structure</a:t>
            </a:r>
          </a:p>
          <a:p>
            <a:r>
              <a:rPr lang="en-US" sz="1000" dirty="0" smtClean="0"/>
              <a:t>Thanks to Dennis Bridges for this information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6573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0454" y="982133"/>
            <a:ext cx="9426144" cy="58717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Terminology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7784" y="1804087"/>
            <a:ext cx="8019535" cy="43248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05383" y="2644346"/>
            <a:ext cx="3954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This is something new for us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55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In the Finance app, the Search &amp; filter area has 4 “segments”: Fiscal year, Ledger, Group, and Fund</a:t>
            </a:r>
            <a:endParaRPr lang="en-US" sz="36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0259" y="2582562"/>
            <a:ext cx="10503244" cy="348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5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When you click on the name of a ledger, this information appears in the right-hand pane.</a:t>
            </a:r>
            <a:endParaRPr lang="en-US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5401" y="2413686"/>
            <a:ext cx="9601196" cy="3462182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84" y="2413686"/>
            <a:ext cx="9650627" cy="36658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05384" y="4254842"/>
            <a:ext cx="4394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“Expand all” refers to the “accordions” of </a:t>
            </a:r>
          </a:p>
          <a:p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ategorized information to the left.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9564130" y="3620530"/>
            <a:ext cx="617838" cy="6260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>
            <a:off x="3027405" y="4578008"/>
            <a:ext cx="2977979" cy="187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09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smtClean="0"/>
              <a:t>The “Fiscal year information” is very basic.</a:t>
            </a:r>
            <a:endParaRPr lang="en-US" sz="38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1664" y="2483708"/>
            <a:ext cx="9314933" cy="35958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2" y="5710192"/>
            <a:ext cx="5191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CUL is not using the “Acquisitions Unit” feature.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66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821954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This is the “Financial summary” accordion</a:t>
            </a:r>
            <a:endParaRPr lang="en-US" sz="3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9309" y="2285999"/>
            <a:ext cx="9181070" cy="400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0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smtClean="0"/>
              <a:t>Opening the “Ledger” accordion, we see this:</a:t>
            </a:r>
            <a:endParaRPr lang="en-US" sz="3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5402" y="2458995"/>
            <a:ext cx="9601195" cy="358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788</TotalTime>
  <Words>428</Words>
  <Application>Microsoft Office PowerPoint</Application>
  <PresentationFormat>Widescreen</PresentationFormat>
  <Paragraphs>38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Garamond</vt:lpstr>
      <vt:lpstr>Organic</vt:lpstr>
      <vt:lpstr>The FOLIO Finance App</vt:lpstr>
      <vt:lpstr>PowerPoint Presentation</vt:lpstr>
      <vt:lpstr>The Finance app is designed to:  </vt:lpstr>
      <vt:lpstr>Terminology</vt:lpstr>
      <vt:lpstr>In the Finance app, the Search &amp; filter area has 4 “segments”: Fiscal year, Ledger, Group, and Fund</vt:lpstr>
      <vt:lpstr>When you click on the name of a ledger, this information appears in the right-hand pane.</vt:lpstr>
      <vt:lpstr>The “Fiscal year information” is very basic.</vt:lpstr>
      <vt:lpstr>This is the “Financial summary” accordion</vt:lpstr>
      <vt:lpstr>Opening the “Ledger” accordion, we see this:</vt:lpstr>
      <vt:lpstr>The “Group” accordion displays the groups into which we have categorized our funds.</vt:lpstr>
      <vt:lpstr>In the “Fund” accordion, we can see very basic information about individual funds.</vt:lpstr>
      <vt:lpstr>Let’s look at a record for an individual fund.</vt:lpstr>
      <vt:lpstr>Unless you work in Accounting, the only permission available to you under the “Actions” menu when you view a fund may be this one:</vt:lpstr>
      <vt:lpstr>Notice the tag icon in the upper right corner of the display. Tags can be used to filter a search.</vt:lpstr>
      <vt:lpstr>These are expense classes associated with fund 519 (Databases).</vt:lpstr>
      <vt:lpstr>Let’s check out the app!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FOLIO Finance App</dc:title>
  <dc:creator>Jean M. Pajerek</dc:creator>
  <cp:lastModifiedBy>Jean M. Pajerek</cp:lastModifiedBy>
  <cp:revision>30</cp:revision>
  <dcterms:created xsi:type="dcterms:W3CDTF">2021-06-15T12:56:38Z</dcterms:created>
  <dcterms:modified xsi:type="dcterms:W3CDTF">2021-06-16T18:13:20Z</dcterms:modified>
</cp:coreProperties>
</file>