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Pacifico" panose="020B0604020202020204" charset="0"/>
      <p:regular r:id="rId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835" y="43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c7a6d401c7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c7a6d401c7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https://cornell.folio.ebsco.com/licenses?filters=status.active&amp;sort=name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c7a6d401c7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c7a6d401c7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https://newcatalog.library.cornell.edu/catalog/11802714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cornell.folio.ebsco.com/erm/agreements?filters=agreementStatus.active%2CagreementStatus.draft%2CagreementStatus.in_negotiation%2CagreementStatus.requested&amp;sort=name" TargetMode="External"/><Relationship Id="rId13" Type="http://schemas.openxmlformats.org/officeDocument/2006/relationships/image" Target="../media/image12.png"/><Relationship Id="rId3" Type="http://schemas.openxmlformats.org/officeDocument/2006/relationships/image" Target="../media/image6.jpg"/><Relationship Id="rId7" Type="http://schemas.openxmlformats.org/officeDocument/2006/relationships/image" Target="../media/image8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ornell.folio.ebsco.com/licenses?filters=status.active&amp;sort=name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0" Type="http://schemas.openxmlformats.org/officeDocument/2006/relationships/hyperlink" Target="https://cornell.folio.ebsco.com/eholdings?searchType=providers" TargetMode="External"/><Relationship Id="rId4" Type="http://schemas.openxmlformats.org/officeDocument/2006/relationships/hyperlink" Target="https://cornell.folio.ebsco.com/organizations" TargetMode="External"/><Relationship Id="rId9" Type="http://schemas.openxmlformats.org/officeDocument/2006/relationships/image" Target="../media/image9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newcatalog.library.cornell.edu/catalog/1180271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2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39138" y="995350"/>
            <a:ext cx="1865725" cy="186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353400"/>
            <a:ext cx="2790100" cy="279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34750" y="1299725"/>
            <a:ext cx="2269325" cy="1733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2887150" y="3578625"/>
            <a:ext cx="54591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rgbClr val="FF00FF"/>
                </a:solidFill>
              </a:rPr>
              <a:t>Cornell’s FOLIO ERM, </a:t>
            </a:r>
            <a:endParaRPr sz="3000" b="1">
              <a:solidFill>
                <a:srgbClr val="FF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rgbClr val="FF00FF"/>
                </a:solidFill>
              </a:rPr>
              <a:t>est. March 2020</a:t>
            </a:r>
            <a:endParaRPr sz="3000" b="1">
              <a:solidFill>
                <a:srgbClr val="FF00FF"/>
              </a:solidFill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628922" y="2770597"/>
            <a:ext cx="1275150" cy="191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41575" y="3707475"/>
            <a:ext cx="1628775" cy="581025"/>
          </a:xfrm>
          <a:prstGeom prst="rect">
            <a:avLst/>
          </a:prstGeom>
          <a:noFill/>
          <a:ln w="19050" cap="flat" cmpd="sng">
            <a:solidFill>
              <a:srgbClr val="FF00F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6" name="Google Shape;66;p14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31800" y="613825"/>
            <a:ext cx="1295400" cy="571500"/>
          </a:xfrm>
          <a:prstGeom prst="rect">
            <a:avLst/>
          </a:prstGeom>
          <a:noFill/>
          <a:ln w="19050" cap="flat" cmpd="sng">
            <a:solidFill>
              <a:srgbClr val="FF00F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7" name="Google Shape;67;p14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167750" y="1668775"/>
            <a:ext cx="1533525" cy="619125"/>
          </a:xfrm>
          <a:prstGeom prst="rect">
            <a:avLst/>
          </a:prstGeom>
          <a:noFill/>
          <a:ln w="19050" cap="flat" cmpd="sng">
            <a:solidFill>
              <a:srgbClr val="FF00F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8" name="Google Shape;68;p14">
            <a:hlinkClick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850725" y="3313700"/>
            <a:ext cx="1409700" cy="581025"/>
          </a:xfrm>
          <a:prstGeom prst="rect">
            <a:avLst/>
          </a:prstGeom>
          <a:noFill/>
          <a:ln w="19050" cap="flat" cmpd="sng">
            <a:solidFill>
              <a:srgbClr val="FF00F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 rot="-1235466">
            <a:off x="2622091" y="1170391"/>
            <a:ext cx="1145468" cy="1946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901925" y="242699"/>
            <a:ext cx="1151775" cy="158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 rot="1309193">
            <a:off x="7014438" y="1899847"/>
            <a:ext cx="1555349" cy="16187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7455699" cy="4138226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7" name="Google Shape;77;p15"/>
          <p:cNvSpPr/>
          <p:nvPr/>
        </p:nvSpPr>
        <p:spPr>
          <a:xfrm rot="5400000">
            <a:off x="2753925" y="4071950"/>
            <a:ext cx="1028700" cy="88500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5"/>
          <p:cNvSpPr txBox="1"/>
          <p:nvPr/>
        </p:nvSpPr>
        <p:spPr>
          <a:xfrm>
            <a:off x="3771925" y="4456075"/>
            <a:ext cx="2325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4"/>
              </a:rPr>
              <a:t>the catalog</a:t>
            </a:r>
            <a:endParaRPr sz="2800">
              <a:solidFill>
                <a:srgbClr val="FF00FF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On-screen Show (16:9)</PresentationFormat>
  <Paragraphs>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Pacifico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Raub</dc:creator>
  <cp:lastModifiedBy>Emma Raub</cp:lastModifiedBy>
  <cp:revision>2</cp:revision>
  <dcterms:modified xsi:type="dcterms:W3CDTF">2021-03-23T21:19:52Z</dcterms:modified>
</cp:coreProperties>
</file>