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37.xml"/>
  <Override ContentType="application/vnd.openxmlformats-officedocument.presentationml.slideLayout+xml" PartName="/ppt/slideLayouts/slideLayout29.xml"/>
  <Override ContentType="application/vnd.openxmlformats-officedocument.presentationml.slideLayout+xml" PartName="/ppt/slideLayouts/slideLayout96.xml"/>
  <Override ContentType="application/vnd.openxmlformats-officedocument.presentationml.slideLayout+xml" PartName="/ppt/slideLayouts/slideLayout20.xml"/>
  <Override ContentType="application/vnd.openxmlformats-officedocument.presentationml.slideLayout+xml" PartName="/ppt/slideLayouts/slideLayout55.xml"/>
  <Override ContentType="application/vnd.openxmlformats-officedocument.presentationml.slideLayout+xml" PartName="/ppt/slideLayouts/slideLayout98.xml"/>
  <Override ContentType="application/vnd.openxmlformats-officedocument.presentationml.slideLayout+xml" PartName="/ppt/slideLayouts/slideLayout110.xml"/>
  <Override ContentType="application/vnd.openxmlformats-officedocument.presentationml.slideLayout+xml" PartName="/ppt/slideLayouts/slideLayout61.xml"/>
  <Override ContentType="application/vnd.openxmlformats-officedocument.presentationml.slideLayout+xml" PartName="/ppt/slideLayouts/slideLayout12.xml"/>
  <Override ContentType="application/vnd.openxmlformats-officedocument.presentationml.slideLayout+xml" PartName="/ppt/slideLayouts/slideLayout102.xml"/>
  <Override ContentType="application/vnd.openxmlformats-officedocument.presentationml.slideLayout+xml" PartName="/ppt/slideLayouts/slideLayout119.xml"/>
  <Override ContentType="application/vnd.openxmlformats-officedocument.presentationml.slideLayout+xml" PartName="/ppt/slideLayouts/slideLayout47.xml"/>
  <Override ContentType="application/vnd.openxmlformats-officedocument.presentationml.slideLayout+xml" PartName="/ppt/slideLayouts/slideLayout5.xml"/>
  <Override ContentType="application/vnd.openxmlformats-officedocument.presentationml.slideLayout+xml" PartName="/ppt/slideLayouts/slideLayout78.xml"/>
  <Override ContentType="application/vnd.openxmlformats-officedocument.presentationml.slideLayout+xml" PartName="/ppt/slideLayouts/slideLayout65.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49.xml"/>
  <Override ContentType="application/vnd.openxmlformats-officedocument.presentationml.slideLayout+xml" PartName="/ppt/slideLayouts/slideLayout104.xml"/>
  <Override ContentType="application/vnd.openxmlformats-officedocument.presentationml.slideLayout+xml" PartName="/ppt/slideLayouts/slideLayout19.xml"/>
  <Override ContentType="application/vnd.openxmlformats-officedocument.presentationml.slideLayout+xml" PartName="/ppt/slideLayouts/slideLayout117.xml"/>
  <Override ContentType="application/vnd.openxmlformats-officedocument.presentationml.slideLayout+xml" PartName="/ppt/slideLayouts/slideLayout53.xml"/>
  <Override ContentType="application/vnd.openxmlformats-officedocument.presentationml.slideLayout+xml" PartName="/ppt/slideLayouts/slideLayout10.xml"/>
  <Override ContentType="application/vnd.openxmlformats-officedocument.presentationml.slideLayout+xml" PartName="/ppt/slideLayouts/slideLayout71.xml"/>
  <Override ContentType="application/vnd.openxmlformats-officedocument.presentationml.slideLayout+xml" PartName="/ppt/slideLayouts/slideLayout41.xml"/>
  <Override ContentType="application/vnd.openxmlformats-officedocument.presentationml.slideLayout+xml" PartName="/ppt/slideLayouts/slideLayout84.xml"/>
  <Override ContentType="application/vnd.openxmlformats-officedocument.presentationml.slideLayout+xml" PartName="/ppt/slideLayouts/slideLayout24.xml"/>
  <Override ContentType="application/vnd.openxmlformats-officedocument.presentationml.slideLayout+xml" PartName="/ppt/slideLayouts/slideLayout67.xml"/>
  <Override ContentType="application/vnd.openxmlformats-officedocument.presentationml.slideLayout+xml" PartName="/ppt/slideLayouts/slideLayout92.xml"/>
  <Override ContentType="application/vnd.openxmlformats-officedocument.presentationml.slideLayout+xml" PartName="/ppt/slideLayouts/slideLayout116.xml"/>
  <Override ContentType="application/vnd.openxmlformats-officedocument.presentationml.slideLayout+xml" PartName="/ppt/slideLayouts/slideLayout83.xml"/>
  <Override ContentType="application/vnd.openxmlformats-officedocument.presentationml.slideLayout+xml" PartName="/ppt/slideLayouts/slideLayout40.xml"/>
  <Override ContentType="application/vnd.openxmlformats-officedocument.presentationml.slideLayout+xml" PartName="/ppt/slideLayouts/slideLayout17.xml"/>
  <Override ContentType="application/vnd.openxmlformats-officedocument.presentationml.slideLayout+xml" PartName="/ppt/slideLayouts/slideLayout34.xml"/>
  <Override ContentType="application/vnd.openxmlformats-officedocument.presentationml.slideLayout+xml" PartName="/ppt/slideLayouts/slideLayout90.xml"/>
  <Override ContentType="application/vnd.openxmlformats-officedocument.presentationml.slideLayout+xml" PartName="/ppt/slideLayouts/slideLayout6.xml"/>
  <Override ContentType="application/vnd.openxmlformats-officedocument.presentationml.slideLayout+xml" PartName="/ppt/slideLayouts/slideLayout106.xml"/>
  <Override ContentType="application/vnd.openxmlformats-officedocument.presentationml.slideLayout+xml" PartName="/ppt/slideLayouts/slideLayout77.xml"/>
  <Override ContentType="application/vnd.openxmlformats-officedocument.presentationml.slideLayout+xml" PartName="/ppt/slideLayouts/slideLayout30.xml"/>
  <Override ContentType="application/vnd.openxmlformats-officedocument.presentationml.slideLayout+xml" PartName="/ppt/slideLayouts/slideLayout73.xml"/>
  <Override ContentType="application/vnd.openxmlformats-officedocument.presentationml.slideLayout+xml" PartName="/ppt/slideLayouts/slideLayout86.xml"/>
  <Override ContentType="application/vnd.openxmlformats-officedocument.presentationml.slideLayout+xml" PartName="/ppt/slideLayouts/slideLayout56.xml"/>
  <Override ContentType="application/vnd.openxmlformats-officedocument.presentationml.slideLayout+xml" PartName="/ppt/slideLayouts/slideLayout81.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51.xml"/>
  <Override ContentType="application/vnd.openxmlformats-officedocument.presentationml.slideLayout+xml" PartName="/ppt/slideLayouts/slideLayout69.xml"/>
  <Override ContentType="application/vnd.openxmlformats-officedocument.presentationml.slideLayout+xml" PartName="/ppt/slideLayouts/slideLayout94.xml"/>
  <Override ContentType="application/vnd.openxmlformats-officedocument.presentationml.slideLayout+xml" PartName="/ppt/slideLayouts/slideLayout114.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39.xml"/>
  <Override ContentType="application/vnd.openxmlformats-officedocument.presentationml.slideLayout+xml" PartName="/ppt/slideLayouts/slideLayout28.xml"/>
  <Override ContentType="application/vnd.openxmlformats-officedocument.presentationml.slideLayout+xml" PartName="/ppt/slideLayouts/slideLayout58.xml"/>
  <Override ContentType="application/vnd.openxmlformats-officedocument.presentationml.slideLayout+xml" PartName="/ppt/slideLayouts/slideLayout15.xml"/>
  <Override ContentType="application/vnd.openxmlformats-officedocument.presentationml.slideLayout+xml" PartName="/ppt/slideLayouts/slideLayout88.xml"/>
  <Override ContentType="application/vnd.openxmlformats-officedocument.presentationml.slideLayout+xml" PartName="/ppt/slideLayouts/slideLayout112.xml"/>
  <Override ContentType="application/vnd.openxmlformats-officedocument.presentationml.slideLayout+xml" PartName="/ppt/slideLayouts/slideLayout8.xml"/>
  <Override ContentType="application/vnd.openxmlformats-officedocument.presentationml.slideLayout+xml" PartName="/ppt/slideLayouts/slideLayout75.xml"/>
  <Override ContentType="application/vnd.openxmlformats-officedocument.presentationml.slideLayout+xml" PartName="/ppt/slideLayouts/slideLayout108.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Layout+xml" PartName="/ppt/slideLayouts/slideLayout97.xml"/>
  <Override ContentType="application/vnd.openxmlformats-officedocument.presentationml.slideLayout+xml" PartName="/ppt/slideLayouts/slideLayout111.xml"/>
  <Override ContentType="application/vnd.openxmlformats-officedocument.presentationml.slideLayout+xml" PartName="/ppt/slideLayouts/slideLayout62.xml"/>
  <Override ContentType="application/vnd.openxmlformats-officedocument.presentationml.slideLayout+xml" PartName="/ppt/slideLayouts/slideLayout54.xml"/>
  <Override ContentType="application/vnd.openxmlformats-officedocument.presentationml.slideLayout+xml" PartName="/ppt/slideLayouts/slideLayout11.xml"/>
  <Override ContentType="application/vnd.openxmlformats-officedocument.presentationml.slideLayout+xml" PartName="/ppt/slideLayouts/slideLayout103.xml"/>
  <Override ContentType="application/vnd.openxmlformats-officedocument.presentationml.slideLayout+xml" PartName="/ppt/slideLayouts/slideLayout46.xml"/>
  <Override ContentType="application/vnd.openxmlformats-officedocument.presentationml.slideLayout+xml" PartName="/ppt/slideLayouts/slideLayout89.xml"/>
  <Override ContentType="application/vnd.openxmlformats-officedocument.presentationml.slideLayout+xml" PartName="/ppt/slideLayouts/slideLayout70.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52.xml"/>
  <Override ContentType="application/vnd.openxmlformats-officedocument.presentationml.slideLayout+xml" PartName="/ppt/slideLayouts/slideLayout95.xml"/>
  <Override ContentType="application/vnd.openxmlformats-officedocument.presentationml.slideLayout+xml" PartName="/ppt/slideLayouts/slideLayout101.xml"/>
  <Override ContentType="application/vnd.openxmlformats-officedocument.presentationml.slideLayout+xml" PartName="/ppt/slideLayouts/slideLayout64.xml"/>
  <Override ContentType="application/vnd.openxmlformats-officedocument.presentationml.slideLayout+xml" PartName="/ppt/slideLayouts/slideLayout99.xml"/>
  <Override ContentType="application/vnd.openxmlformats-officedocument.presentationml.slideLayout+xml" PartName="/ppt/slideLayouts/slideLayout21.xml"/>
  <Override ContentType="application/vnd.openxmlformats-officedocument.presentationml.slideLayout+xml" PartName="/ppt/slideLayouts/slideLayout60.xml"/>
  <Override ContentType="application/vnd.openxmlformats-officedocument.presentationml.slideLayout+xml" PartName="/ppt/slideLayouts/slideLayout18.xml"/>
  <Override ContentType="application/vnd.openxmlformats-officedocument.presentationml.slideLayout+xml" PartName="/ppt/slideLayouts/slideLayout105.xml"/>
  <Override ContentType="application/vnd.openxmlformats-officedocument.presentationml.slideLayout+xml" PartName="/ppt/slideLayouts/slideLayout118.xml"/>
  <Override ContentType="application/vnd.openxmlformats-officedocument.presentationml.slideLayout+xml" PartName="/ppt/slideLayouts/slideLayout48.xml"/>
  <Override ContentType="application/vnd.openxmlformats-officedocument.presentationml.slideLayout+xml" PartName="/ppt/slideLayouts/slideLayout85.xml"/>
  <Override ContentType="application/vnd.openxmlformats-officedocument.presentationml.slideLayout+xml" PartName="/ppt/slideLayouts/slideLayout72.xml"/>
  <Override ContentType="application/vnd.openxmlformats-officedocument.presentationml.slideLayout+xml" PartName="/ppt/slideLayouts/slideLayout7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66.xml"/>
  <Override ContentType="application/vnd.openxmlformats-officedocument.presentationml.slideLayout+xml" PartName="/ppt/slideLayouts/slideLayout23.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76.xml"/>
  <Override ContentType="application/vnd.openxmlformats-officedocument.presentationml.slideLayout+xml" PartName="/ppt/slideLayouts/slideLayout107.xml"/>
  <Override ContentType="application/vnd.openxmlformats-officedocument.presentationml.slideLayout+xml" PartName="/ppt/slideLayouts/slideLayout59.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74.xml"/>
  <Override ContentType="application/vnd.openxmlformats-officedocument.presentationml.slideLayout+xml" PartName="/ppt/slideLayouts/slideLayout109.xml"/>
  <Override ContentType="application/vnd.openxmlformats-officedocument.presentationml.slideLayout+xml" PartName="/ppt/slideLayouts/slideLayout42.xml"/>
  <Override ContentType="application/vnd.openxmlformats-officedocument.presentationml.slideLayout+xml" PartName="/ppt/slideLayouts/slideLayout91.xml"/>
  <Override ContentType="application/vnd.openxmlformats-officedocument.presentationml.slideLayout+xml" PartName="/ppt/slideLayouts/slideLayout68.xml"/>
  <Override ContentType="application/vnd.openxmlformats-officedocument.presentationml.slideLayout+xml" PartName="/ppt/slideLayouts/slideLayout115.xml"/>
  <Override ContentType="application/vnd.openxmlformats-officedocument.presentationml.slideLayout+xml" PartName="/ppt/slideLayouts/slideLayout82.xml"/>
  <Override ContentType="application/vnd.openxmlformats-officedocument.presentationml.slideLayout+xml" PartName="/ppt/slideLayouts/slideLayout100.xml"/>
  <Override ContentType="application/vnd.openxmlformats-officedocument.presentationml.slideLayout+xml" PartName="/ppt/slideLayouts/slideLayout113.xml"/>
  <Override ContentType="application/vnd.openxmlformats-officedocument.presentationml.slideLayout+xml" PartName="/ppt/slideLayouts/slideLayout57.xml"/>
  <Override ContentType="application/vnd.openxmlformats-officedocument.presentationml.slideLayout+xml" PartName="/ppt/slideLayouts/slideLayout87.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50.xml"/>
  <Override ContentType="application/vnd.openxmlformats-officedocument.presentationml.slideLayout+xml" PartName="/ppt/slideLayouts/slideLayout80.xml"/>
  <Override ContentType="application/vnd.openxmlformats-officedocument.presentationml.slideLayout+xml" PartName="/ppt/slideLayouts/slideLayout44.xml"/>
  <Override ContentType="application/vnd.openxmlformats-officedocument.presentationml.slideLayout+xml" PartName="/ppt/slideLayouts/slideLayout14.xml"/>
  <Override ContentType="application/vnd.openxmlformats-officedocument.presentationml.slideLayout+xml" PartName="/ppt/slideLayouts/slideLayout63.xml"/>
  <Override ContentType="application/vnd.openxmlformats-officedocument.presentationml.slideLayout+xml" PartName="/ppt/slideLayouts/slideLayout93.xml"/>
  <Override ContentType="application/vnd.openxmlformats-officedocument.presentationml.slideLayout+xml" PartName="/ppt/slideLayouts/slideLayout27.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Master+xml" PartName="/ppt/slideMasters/slideMaster6.xml"/>
  <Override ContentType="application/vnd.openxmlformats-officedocument.presentationml.slideMaster+xml" PartName="/ppt/slideMasters/slideMaster5.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7.xml"/>
  <Override ContentType="application/vnd.openxmlformats-officedocument.theme+xml" PartName="/ppt/theme/theme6.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767" r:id="rId4"/>
    <p:sldMasterId id="2147483768" r:id="rId5"/>
    <p:sldMasterId id="2147483769" r:id="rId6"/>
    <p:sldMasterId id="2147483770" r:id="rId7"/>
    <p:sldMasterId id="2147483771" r:id="rId8"/>
    <p:sldMasterId id="2147483772" r:id="rId9"/>
  </p:sldMasterIdLst>
  <p:notesMasterIdLst>
    <p:notesMasterId r:id="rId10"/>
  </p:notesMasterIdLst>
  <p:sldIdLst>
    <p:sldId id="256" r:id="rId11"/>
    <p:sldId id="257" r:id="rId12"/>
    <p:sldId id="258" r:id="rId13"/>
    <p:sldId id="259" r:id="rId14"/>
    <p:sldId id="260" r:id="rId15"/>
    <p:sldId id="261" r:id="rId16"/>
    <p:sldId id="262" r:id="rId17"/>
    <p:sldId id="263" r:id="rId18"/>
    <p:sldId id="264" r:id="rId19"/>
    <p:sldId id="265" r:id="rId20"/>
    <p:sldId id="266" r:id="rId21"/>
    <p:sldId id="267" r:id="rId22"/>
    <p:sldId id="268" r:id="rId23"/>
    <p:sldId id="269" r:id="rId24"/>
    <p:sldId id="270" r:id="rId25"/>
    <p:sldId id="271" r:id="rId26"/>
    <p:sldId id="272" r:id="rId27"/>
    <p:sldId id="273" r:id="rId28"/>
    <p:sldId id="274" r:id="rId29"/>
    <p:sldId id="275" r:id="rId30"/>
    <p:sldId id="276" r:id="rId31"/>
    <p:sldId id="277" r:id="rId32"/>
    <p:sldId id="278" r:id="rId33"/>
    <p:sldId id="279" r:id="rId34"/>
    <p:sldId id="280" r:id="rId35"/>
    <p:sldId id="281" r:id="rId36"/>
    <p:sldId id="282" r:id="rId37"/>
    <p:sldId id="283" r:id="rId38"/>
    <p:sldId id="284" r:id="rId39"/>
    <p:sldId id="285" r:id="rId40"/>
    <p:sldId id="286" r:id="rId41"/>
    <p:sldId id="287" r:id="rId42"/>
    <p:sldId id="288" r:id="rId43"/>
    <p:sldId id="289" r:id="rId44"/>
    <p:sldId id="290" r:id="rId45"/>
    <p:sldId id="291" r:id="rId46"/>
    <p:sldId id="292" r:id="rId47"/>
    <p:sldId id="293" r:id="rId48"/>
    <p:sldId id="294" r:id="rId49"/>
    <p:sldId id="295" r:id="rId50"/>
    <p:sldId id="296" r:id="rId51"/>
    <p:sldId id="297" r:id="rId52"/>
    <p:sldId id="298" r:id="rId53"/>
    <p:sldId id="299" r:id="rId54"/>
    <p:sldId id="300" r:id="rId55"/>
    <p:sldId id="301" r:id="rId56"/>
    <p:sldId id="302" r:id="rId57"/>
    <p:sldId id="303" r:id="rId58"/>
    <p:sldId id="304" r:id="rId59"/>
  </p:sldIdLst>
  <p:sldSz cy="6858000" cx="12192000"/>
  <p:notesSz cx="6858000" cy="9144000"/>
  <p:embeddedFontLst>
    <p:embeddedFont>
      <p:font typeface="Arial Black"/>
      <p:regular r:id="rId6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0AEBE3DE-5F13-4F70-9B3E-FF480A662AF5}">
  <a:tblStyle styleId="{0AEBE3DE-5F13-4F70-9B3E-FF480A662AF5}" styleName="Table_0">
    <a:wholeTbl>
      <a:tcTxStyle b="off" i="off">
        <a:font>
          <a:latin typeface="Arial"/>
          <a:ea typeface="Arial"/>
          <a:cs typeface="Arial"/>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FFEAE8"/>
          </a:solidFill>
        </a:fill>
      </a:tcStyle>
    </a:wholeTbl>
    <a:band1H>
      <a:tcTxStyle/>
      <a:tcStyle>
        <a:fill>
          <a:solidFill>
            <a:srgbClr val="FFD2CE"/>
          </a:solidFill>
        </a:fill>
      </a:tcStyle>
    </a:band1H>
    <a:band2H>
      <a:tcTxStyle/>
    </a:band2H>
    <a:band1V>
      <a:tcTxStyle/>
      <a:tcStyle>
        <a:fill>
          <a:solidFill>
            <a:srgbClr val="FFD2CE"/>
          </a:solidFill>
        </a:fill>
      </a:tcStyle>
    </a:band1V>
    <a:band2V>
      <a:tcTxStyle/>
    </a:band2V>
    <a:lastCol>
      <a:tcTxStyle b="on" i="off">
        <a:font>
          <a:latin typeface="Arial"/>
          <a:ea typeface="Arial"/>
          <a:cs typeface="Arial"/>
        </a:font>
        <a:schemeClr val="lt1"/>
      </a:tcTxStyle>
      <a:tcStyle>
        <a:fill>
          <a:solidFill>
            <a:schemeClr val="accent1"/>
          </a:solidFill>
        </a:fill>
      </a:tcStyle>
    </a:lastCol>
    <a:firstCol>
      <a:tcTxStyle b="on" i="off">
        <a:font>
          <a:latin typeface="Arial"/>
          <a:ea typeface="Arial"/>
          <a:cs typeface="Arial"/>
        </a:font>
        <a:schemeClr val="lt1"/>
      </a:tcTxStyle>
      <a:tcStyle>
        <a:fill>
          <a:solidFill>
            <a:schemeClr val="accent1"/>
          </a:solidFill>
        </a:fill>
      </a:tcStyle>
    </a:firstCol>
    <a:lastRow>
      <a:tcTxStyle b="on" i="off">
        <a:font>
          <a:latin typeface="Arial"/>
          <a:ea typeface="Arial"/>
          <a:cs typeface="Arial"/>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a:seCell>
    <a:swCell>
      <a:tcTxStyle/>
    </a:swCell>
    <a:firstRow>
      <a:tcTxStyle b="on" i="off">
        <a:font>
          <a:latin typeface="Arial"/>
          <a:ea typeface="Arial"/>
          <a:cs typeface="Arial"/>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a:neCell>
    <a:nwCell>
      <a:tcTxStyle/>
    </a:nwCell>
  </a:tblStyle>
</a:tblStyleLst>
</file>

<file path=ppt/_rels/presentation.xml.rels><?xml version="1.0" encoding="UTF-8" standalone="yes"?><Relationships xmlns="http://schemas.openxmlformats.org/package/2006/relationships"><Relationship Id="rId40" Type="http://schemas.openxmlformats.org/officeDocument/2006/relationships/slide" Target="slides/slide30.xml"/><Relationship Id="rId42" Type="http://schemas.openxmlformats.org/officeDocument/2006/relationships/slide" Target="slides/slide32.xml"/><Relationship Id="rId41" Type="http://schemas.openxmlformats.org/officeDocument/2006/relationships/slide" Target="slides/slide31.xml"/><Relationship Id="rId44" Type="http://schemas.openxmlformats.org/officeDocument/2006/relationships/slide" Target="slides/slide34.xml"/><Relationship Id="rId43" Type="http://schemas.openxmlformats.org/officeDocument/2006/relationships/slide" Target="slides/slide33.xml"/><Relationship Id="rId46" Type="http://schemas.openxmlformats.org/officeDocument/2006/relationships/slide" Target="slides/slide36.xml"/><Relationship Id="rId45" Type="http://schemas.openxmlformats.org/officeDocument/2006/relationships/slide" Target="slides/slide35.xml"/><Relationship Id="rId1" Type="http://schemas.openxmlformats.org/officeDocument/2006/relationships/theme" Target="theme/theme4.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Master" Target="slideMasters/slideMaster6.xml"/><Relationship Id="rId48" Type="http://schemas.openxmlformats.org/officeDocument/2006/relationships/slide" Target="slides/slide38.xml"/><Relationship Id="rId47" Type="http://schemas.openxmlformats.org/officeDocument/2006/relationships/slide" Target="slides/slide37.xml"/><Relationship Id="rId49" Type="http://schemas.openxmlformats.org/officeDocument/2006/relationships/slide" Target="slides/slide39.xml"/><Relationship Id="rId5" Type="http://schemas.openxmlformats.org/officeDocument/2006/relationships/slideMaster" Target="slideMasters/slideMaster2.xml"/><Relationship Id="rId6" Type="http://schemas.openxmlformats.org/officeDocument/2006/relationships/slideMaster" Target="slideMasters/slideMaster3.xml"/><Relationship Id="rId7" Type="http://schemas.openxmlformats.org/officeDocument/2006/relationships/slideMaster" Target="slideMasters/slideMaster4.xml"/><Relationship Id="rId8" Type="http://schemas.openxmlformats.org/officeDocument/2006/relationships/slideMaster" Target="slideMasters/slideMaster5.xml"/><Relationship Id="rId31" Type="http://schemas.openxmlformats.org/officeDocument/2006/relationships/slide" Target="slides/slide21.xml"/><Relationship Id="rId30" Type="http://schemas.openxmlformats.org/officeDocument/2006/relationships/slide" Target="slides/slide20.xml"/><Relationship Id="rId33" Type="http://schemas.openxmlformats.org/officeDocument/2006/relationships/slide" Target="slides/slide23.xml"/><Relationship Id="rId32" Type="http://schemas.openxmlformats.org/officeDocument/2006/relationships/slide" Target="slides/slide22.xml"/><Relationship Id="rId35" Type="http://schemas.openxmlformats.org/officeDocument/2006/relationships/slide" Target="slides/slide25.xml"/><Relationship Id="rId34" Type="http://schemas.openxmlformats.org/officeDocument/2006/relationships/slide" Target="slides/slide24.xml"/><Relationship Id="rId37" Type="http://schemas.openxmlformats.org/officeDocument/2006/relationships/slide" Target="slides/slide27.xml"/><Relationship Id="rId36" Type="http://schemas.openxmlformats.org/officeDocument/2006/relationships/slide" Target="slides/slide26.xml"/><Relationship Id="rId39" Type="http://schemas.openxmlformats.org/officeDocument/2006/relationships/slide" Target="slides/slide29.xml"/><Relationship Id="rId38" Type="http://schemas.openxmlformats.org/officeDocument/2006/relationships/slide" Target="slides/slide28.xml"/><Relationship Id="rId20" Type="http://schemas.openxmlformats.org/officeDocument/2006/relationships/slide" Target="slides/slide10.xml"/><Relationship Id="rId22" Type="http://schemas.openxmlformats.org/officeDocument/2006/relationships/slide" Target="slides/slide12.xml"/><Relationship Id="rId21" Type="http://schemas.openxmlformats.org/officeDocument/2006/relationships/slide" Target="slides/slide11.xml"/><Relationship Id="rId24" Type="http://schemas.openxmlformats.org/officeDocument/2006/relationships/slide" Target="slides/slide14.xml"/><Relationship Id="rId23" Type="http://schemas.openxmlformats.org/officeDocument/2006/relationships/slide" Target="slides/slide13.xml"/><Relationship Id="rId60" Type="http://schemas.openxmlformats.org/officeDocument/2006/relationships/font" Target="fonts/ArialBlack-regular.fntdata"/><Relationship Id="rId26" Type="http://schemas.openxmlformats.org/officeDocument/2006/relationships/slide" Target="slides/slide16.xml"/><Relationship Id="rId25" Type="http://schemas.openxmlformats.org/officeDocument/2006/relationships/slide" Target="slides/slide15.xml"/><Relationship Id="rId28" Type="http://schemas.openxmlformats.org/officeDocument/2006/relationships/slide" Target="slides/slide18.xml"/><Relationship Id="rId27" Type="http://schemas.openxmlformats.org/officeDocument/2006/relationships/slide" Target="slides/slide17.xml"/><Relationship Id="rId29" Type="http://schemas.openxmlformats.org/officeDocument/2006/relationships/slide" Target="slides/slide19.xml"/><Relationship Id="rId51" Type="http://schemas.openxmlformats.org/officeDocument/2006/relationships/slide" Target="slides/slide41.xml"/><Relationship Id="rId50" Type="http://schemas.openxmlformats.org/officeDocument/2006/relationships/slide" Target="slides/slide40.xml"/><Relationship Id="rId53" Type="http://schemas.openxmlformats.org/officeDocument/2006/relationships/slide" Target="slides/slide43.xml"/><Relationship Id="rId52" Type="http://schemas.openxmlformats.org/officeDocument/2006/relationships/slide" Target="slides/slide42.xml"/><Relationship Id="rId11" Type="http://schemas.openxmlformats.org/officeDocument/2006/relationships/slide" Target="slides/slide1.xml"/><Relationship Id="rId55" Type="http://schemas.openxmlformats.org/officeDocument/2006/relationships/slide" Target="slides/slide45.xml"/><Relationship Id="rId10" Type="http://schemas.openxmlformats.org/officeDocument/2006/relationships/notesMaster" Target="notesMasters/notesMaster1.xml"/><Relationship Id="rId54" Type="http://schemas.openxmlformats.org/officeDocument/2006/relationships/slide" Target="slides/slide44.xml"/><Relationship Id="rId13" Type="http://schemas.openxmlformats.org/officeDocument/2006/relationships/slide" Target="slides/slide3.xml"/><Relationship Id="rId57" Type="http://schemas.openxmlformats.org/officeDocument/2006/relationships/slide" Target="slides/slide47.xml"/><Relationship Id="rId12" Type="http://schemas.openxmlformats.org/officeDocument/2006/relationships/slide" Target="slides/slide2.xml"/><Relationship Id="rId56" Type="http://schemas.openxmlformats.org/officeDocument/2006/relationships/slide" Target="slides/slide46.xml"/><Relationship Id="rId15" Type="http://schemas.openxmlformats.org/officeDocument/2006/relationships/slide" Target="slides/slide5.xml"/><Relationship Id="rId59" Type="http://schemas.openxmlformats.org/officeDocument/2006/relationships/slide" Target="slides/slide49.xml"/><Relationship Id="rId14" Type="http://schemas.openxmlformats.org/officeDocument/2006/relationships/slide" Target="slides/slide4.xml"/><Relationship Id="rId58" Type="http://schemas.openxmlformats.org/officeDocument/2006/relationships/slide" Target="slides/slide48.xml"/><Relationship Id="rId17" Type="http://schemas.openxmlformats.org/officeDocument/2006/relationships/slide" Target="slides/slide7.xml"/><Relationship Id="rId16" Type="http://schemas.openxmlformats.org/officeDocument/2006/relationships/slide" Target="slides/slide6.xml"/><Relationship Id="rId19" Type="http://schemas.openxmlformats.org/officeDocument/2006/relationships/slide" Target="slides/slide9.xml"/><Relationship Id="rId18"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iki.folio.org/display/RM" TargetMode="External"/><Relationship Id="rId3" Type="http://schemas.openxmlformats.org/officeDocument/2006/relationships/hyperlink" Target="https://wiki.folio.org/display/RM" TargetMode="External"/><Relationship Id="rId4" Type="http://schemas.openxmlformats.org/officeDocument/2006/relationships/hyperlink" Target="https://wiki.folio.org/display/RA/Resource+Access+SIG" TargetMode="External"/><Relationship Id="rId5" Type="http://schemas.openxmlformats.org/officeDocument/2006/relationships/hyperlink" Target="https://wiki.folio.org/display/RA/Resource+Access+SIG" TargetMode="Externa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85" name="Shape 485"/>
        <p:cNvGrpSpPr/>
        <p:nvPr/>
      </p:nvGrpSpPr>
      <p:grpSpPr>
        <a:xfrm>
          <a:off x="0" y="0"/>
          <a:ext cx="0" cy="0"/>
          <a:chOff x="0" y="0"/>
          <a:chExt cx="0" cy="0"/>
        </a:xfrm>
      </p:grpSpPr>
      <p:sp>
        <p:nvSpPr>
          <p:cNvPr id="486" name="Google Shape;486;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87" name="Google Shape;487;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6" name="Shape 626"/>
        <p:cNvGrpSpPr/>
        <p:nvPr/>
      </p:nvGrpSpPr>
      <p:grpSpPr>
        <a:xfrm>
          <a:off x="0" y="0"/>
          <a:ext cx="0" cy="0"/>
          <a:chOff x="0" y="0"/>
          <a:chExt cx="0" cy="0"/>
        </a:xfrm>
      </p:grpSpPr>
      <p:sp>
        <p:nvSpPr>
          <p:cNvPr id="627" name="Google Shape;627;g40884098a4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28" name="Google Shape;628;g40884098a4_0_5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32" name="Shape 632"/>
        <p:cNvGrpSpPr/>
        <p:nvPr/>
      </p:nvGrpSpPr>
      <p:grpSpPr>
        <a:xfrm>
          <a:off x="0" y="0"/>
          <a:ext cx="0" cy="0"/>
          <a:chOff x="0" y="0"/>
          <a:chExt cx="0" cy="0"/>
        </a:xfrm>
      </p:grpSpPr>
      <p:sp>
        <p:nvSpPr>
          <p:cNvPr id="633" name="Google Shape;633;g40884098a4_0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34" name="Google Shape;634;g40884098a4_0_5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38" name="Shape 638"/>
        <p:cNvGrpSpPr/>
        <p:nvPr/>
      </p:nvGrpSpPr>
      <p:grpSpPr>
        <a:xfrm>
          <a:off x="0" y="0"/>
          <a:ext cx="0" cy="0"/>
          <a:chOff x="0" y="0"/>
          <a:chExt cx="0" cy="0"/>
        </a:xfrm>
      </p:grpSpPr>
      <p:sp>
        <p:nvSpPr>
          <p:cNvPr id="639" name="Google Shape;639;g40884098a4_0_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40" name="Google Shape;640;g40884098a4_0_8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44" name="Shape 644"/>
        <p:cNvGrpSpPr/>
        <p:nvPr/>
      </p:nvGrpSpPr>
      <p:grpSpPr>
        <a:xfrm>
          <a:off x="0" y="0"/>
          <a:ext cx="0" cy="0"/>
          <a:chOff x="0" y="0"/>
          <a:chExt cx="0" cy="0"/>
        </a:xfrm>
      </p:grpSpPr>
      <p:sp>
        <p:nvSpPr>
          <p:cNvPr id="645" name="Google Shape;645;g40884098a4_0_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46" name="Google Shape;646;g40884098a4_0_8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50" name="Shape 650"/>
        <p:cNvGrpSpPr/>
        <p:nvPr/>
      </p:nvGrpSpPr>
      <p:grpSpPr>
        <a:xfrm>
          <a:off x="0" y="0"/>
          <a:ext cx="0" cy="0"/>
          <a:chOff x="0" y="0"/>
          <a:chExt cx="0" cy="0"/>
        </a:xfrm>
      </p:grpSpPr>
      <p:sp>
        <p:nvSpPr>
          <p:cNvPr id="651" name="Google Shape;651;g40884098a4_0_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52" name="Google Shape;652;g40884098a4_0_6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56" name="Shape 656"/>
        <p:cNvGrpSpPr/>
        <p:nvPr/>
      </p:nvGrpSpPr>
      <p:grpSpPr>
        <a:xfrm>
          <a:off x="0" y="0"/>
          <a:ext cx="0" cy="0"/>
          <a:chOff x="0" y="0"/>
          <a:chExt cx="0" cy="0"/>
        </a:xfrm>
      </p:grpSpPr>
      <p:sp>
        <p:nvSpPr>
          <p:cNvPr id="657" name="Google Shape;657;g40884098a4_0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58" name="Google Shape;658;g40884098a4_0_6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62" name="Shape 662"/>
        <p:cNvGrpSpPr/>
        <p:nvPr/>
      </p:nvGrpSpPr>
      <p:grpSpPr>
        <a:xfrm>
          <a:off x="0" y="0"/>
          <a:ext cx="0" cy="0"/>
          <a:chOff x="0" y="0"/>
          <a:chExt cx="0" cy="0"/>
        </a:xfrm>
      </p:grpSpPr>
      <p:sp>
        <p:nvSpPr>
          <p:cNvPr id="663" name="Google Shape;663;g40884098a4_0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64" name="Google Shape;664;g40884098a4_0_7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68" name="Shape 668"/>
        <p:cNvGrpSpPr/>
        <p:nvPr/>
      </p:nvGrpSpPr>
      <p:grpSpPr>
        <a:xfrm>
          <a:off x="0" y="0"/>
          <a:ext cx="0" cy="0"/>
          <a:chOff x="0" y="0"/>
          <a:chExt cx="0" cy="0"/>
        </a:xfrm>
      </p:grpSpPr>
      <p:sp>
        <p:nvSpPr>
          <p:cNvPr id="669" name="Google Shape;669;g40884098a4_0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0" name="Google Shape;670;g40884098a4_0_7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75" name="Shape 675"/>
        <p:cNvGrpSpPr/>
        <p:nvPr/>
      </p:nvGrpSpPr>
      <p:grpSpPr>
        <a:xfrm>
          <a:off x="0" y="0"/>
          <a:ext cx="0" cy="0"/>
          <a:chOff x="0" y="0"/>
          <a:chExt cx="0" cy="0"/>
        </a:xfrm>
      </p:grpSpPr>
      <p:sp>
        <p:nvSpPr>
          <p:cNvPr id="676" name="Google Shape;676;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7" name="Google Shape;677;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81" name="Shape 681"/>
        <p:cNvGrpSpPr/>
        <p:nvPr/>
      </p:nvGrpSpPr>
      <p:grpSpPr>
        <a:xfrm>
          <a:off x="0" y="0"/>
          <a:ext cx="0" cy="0"/>
          <a:chOff x="0" y="0"/>
          <a:chExt cx="0" cy="0"/>
        </a:xfrm>
      </p:grpSpPr>
      <p:sp>
        <p:nvSpPr>
          <p:cNvPr id="682" name="Google Shape;682;g40884098a4_0_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83" name="Google Shape;683;g40884098a4_0_9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93" name="Shape 493"/>
        <p:cNvGrpSpPr/>
        <p:nvPr/>
      </p:nvGrpSpPr>
      <p:grpSpPr>
        <a:xfrm>
          <a:off x="0" y="0"/>
          <a:ext cx="0" cy="0"/>
          <a:chOff x="0" y="0"/>
          <a:chExt cx="0" cy="0"/>
        </a:xfrm>
      </p:grpSpPr>
      <p:sp>
        <p:nvSpPr>
          <p:cNvPr id="494" name="Google Shape;494;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95" name="Google Shape;495;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87" name="Shape 687"/>
        <p:cNvGrpSpPr/>
        <p:nvPr/>
      </p:nvGrpSpPr>
      <p:grpSpPr>
        <a:xfrm>
          <a:off x="0" y="0"/>
          <a:ext cx="0" cy="0"/>
          <a:chOff x="0" y="0"/>
          <a:chExt cx="0" cy="0"/>
        </a:xfrm>
      </p:grpSpPr>
      <p:sp>
        <p:nvSpPr>
          <p:cNvPr id="688" name="Google Shape;688;g40884098a4_0_4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689" name="Google Shape;689;g40884098a4_0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93" name="Shape 693"/>
        <p:cNvGrpSpPr/>
        <p:nvPr/>
      </p:nvGrpSpPr>
      <p:grpSpPr>
        <a:xfrm>
          <a:off x="0" y="0"/>
          <a:ext cx="0" cy="0"/>
          <a:chOff x="0" y="0"/>
          <a:chExt cx="0" cy="0"/>
        </a:xfrm>
      </p:grpSpPr>
      <p:sp>
        <p:nvSpPr>
          <p:cNvPr id="694" name="Google Shape;694;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95" name="Google Shape;695;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99" name="Shape 699"/>
        <p:cNvGrpSpPr/>
        <p:nvPr/>
      </p:nvGrpSpPr>
      <p:grpSpPr>
        <a:xfrm>
          <a:off x="0" y="0"/>
          <a:ext cx="0" cy="0"/>
          <a:chOff x="0" y="0"/>
          <a:chExt cx="0" cy="0"/>
        </a:xfrm>
      </p:grpSpPr>
      <p:sp>
        <p:nvSpPr>
          <p:cNvPr id="700" name="Google Shape;700;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01" name="Google Shape;701;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08" name="Shape 708"/>
        <p:cNvGrpSpPr/>
        <p:nvPr/>
      </p:nvGrpSpPr>
      <p:grpSpPr>
        <a:xfrm>
          <a:off x="0" y="0"/>
          <a:ext cx="0" cy="0"/>
          <a:chOff x="0" y="0"/>
          <a:chExt cx="0" cy="0"/>
        </a:xfrm>
      </p:grpSpPr>
      <p:sp>
        <p:nvSpPr>
          <p:cNvPr id="709" name="Google Shape;709;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10" name="Google Shape;710;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17" name="Shape 717"/>
        <p:cNvGrpSpPr/>
        <p:nvPr/>
      </p:nvGrpSpPr>
      <p:grpSpPr>
        <a:xfrm>
          <a:off x="0" y="0"/>
          <a:ext cx="0" cy="0"/>
          <a:chOff x="0" y="0"/>
          <a:chExt cx="0" cy="0"/>
        </a:xfrm>
      </p:grpSpPr>
      <p:sp>
        <p:nvSpPr>
          <p:cNvPr id="718" name="Google Shape;718;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19" name="Google Shape;719;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24" name="Shape 724"/>
        <p:cNvGrpSpPr/>
        <p:nvPr/>
      </p:nvGrpSpPr>
      <p:grpSpPr>
        <a:xfrm>
          <a:off x="0" y="0"/>
          <a:ext cx="0" cy="0"/>
          <a:chOff x="0" y="0"/>
          <a:chExt cx="0" cy="0"/>
        </a:xfrm>
      </p:grpSpPr>
      <p:sp>
        <p:nvSpPr>
          <p:cNvPr id="725" name="Google Shape;725;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26" name="Google Shape;726;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31" name="Shape 731"/>
        <p:cNvGrpSpPr/>
        <p:nvPr/>
      </p:nvGrpSpPr>
      <p:grpSpPr>
        <a:xfrm>
          <a:off x="0" y="0"/>
          <a:ext cx="0" cy="0"/>
          <a:chOff x="0" y="0"/>
          <a:chExt cx="0" cy="0"/>
        </a:xfrm>
      </p:grpSpPr>
      <p:sp>
        <p:nvSpPr>
          <p:cNvPr id="732" name="Google Shape;732;p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33" name="Google Shape;733;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38" name="Shape 738"/>
        <p:cNvGrpSpPr/>
        <p:nvPr/>
      </p:nvGrpSpPr>
      <p:grpSpPr>
        <a:xfrm>
          <a:off x="0" y="0"/>
          <a:ext cx="0" cy="0"/>
          <a:chOff x="0" y="0"/>
          <a:chExt cx="0" cy="0"/>
        </a:xfrm>
      </p:grpSpPr>
      <p:sp>
        <p:nvSpPr>
          <p:cNvPr id="739" name="Google Shape;739;p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40" name="Google Shape;740;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46" name="Shape 746"/>
        <p:cNvGrpSpPr/>
        <p:nvPr/>
      </p:nvGrpSpPr>
      <p:grpSpPr>
        <a:xfrm>
          <a:off x="0" y="0"/>
          <a:ext cx="0" cy="0"/>
          <a:chOff x="0" y="0"/>
          <a:chExt cx="0" cy="0"/>
        </a:xfrm>
      </p:grpSpPr>
      <p:sp>
        <p:nvSpPr>
          <p:cNvPr id="747" name="Google Shape;747;p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48" name="Google Shape;748;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54" name="Shape 754"/>
        <p:cNvGrpSpPr/>
        <p:nvPr/>
      </p:nvGrpSpPr>
      <p:grpSpPr>
        <a:xfrm>
          <a:off x="0" y="0"/>
          <a:ext cx="0" cy="0"/>
          <a:chOff x="0" y="0"/>
          <a:chExt cx="0" cy="0"/>
        </a:xfrm>
      </p:grpSpPr>
      <p:sp>
        <p:nvSpPr>
          <p:cNvPr id="755" name="Google Shape;755;p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56" name="Google Shape;756;p1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1" name="Shape 501"/>
        <p:cNvGrpSpPr/>
        <p:nvPr/>
      </p:nvGrpSpPr>
      <p:grpSpPr>
        <a:xfrm>
          <a:off x="0" y="0"/>
          <a:ext cx="0" cy="0"/>
          <a:chOff x="0" y="0"/>
          <a:chExt cx="0" cy="0"/>
        </a:xfrm>
      </p:grpSpPr>
      <p:sp>
        <p:nvSpPr>
          <p:cNvPr id="502" name="Google Shape;502;g40884098a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a:t>
            </a:r>
            <a:r>
              <a:rPr lang="en-US">
                <a:solidFill>
                  <a:schemeClr val="dk1"/>
                </a:solidFill>
              </a:rPr>
              <a:t>The Metadata Management SIG works with developers to define essential bibliographic management functions: creating, editing, suppressing, deleting, importing, exporting, replacing, overlaying, and reporting. Defines essential data elements of a bibliographic control module. Explores various formats/schema that should be incorporated into FOLIO (MARC, RDA, BIBFRAME, Dublin Core, etc.) Considers metadata storage and harmonization between traditional library materials, knowledge bases, and other forms of information managed by libraries. Also suggests requirements for holdings and item records, item statuses, and location types and location codes. Defines core authority functions. Advises developers on the interactions needed between libraries and vendors to allow for creation and loading of bibliographic and authority records. Plans for flexibility in light of rapid technological changes. Focuses on data interchangeability as a key component for greater inter-library cooperation. Coordinates closely with</a:t>
            </a:r>
            <a:r>
              <a:rPr lang="en-US">
                <a:solidFill>
                  <a:schemeClr val="dk1"/>
                </a:solidFill>
                <a:uFill>
                  <a:noFill/>
                </a:uFill>
                <a:hlinkClick r:id="rId2"/>
              </a:rPr>
              <a:t> </a:t>
            </a:r>
            <a:r>
              <a:rPr lang="en-US" u="sng">
                <a:solidFill>
                  <a:schemeClr val="hlink"/>
                </a:solidFill>
                <a:hlinkClick r:id="rId3"/>
              </a:rPr>
              <a:t>Resource Management</a:t>
            </a:r>
            <a:r>
              <a:rPr lang="en-US">
                <a:solidFill>
                  <a:schemeClr val="dk1"/>
                </a:solidFill>
              </a:rPr>
              <a:t> and</a:t>
            </a:r>
            <a:r>
              <a:rPr lang="en-US">
                <a:solidFill>
                  <a:schemeClr val="dk1"/>
                </a:solidFill>
                <a:uFill>
                  <a:noFill/>
                </a:uFill>
                <a:hlinkClick r:id="rId4"/>
              </a:rPr>
              <a:t> </a:t>
            </a:r>
            <a:r>
              <a:rPr lang="en-US" u="sng">
                <a:solidFill>
                  <a:schemeClr val="hlink"/>
                </a:solidFill>
                <a:hlinkClick r:id="rId5"/>
              </a:rPr>
              <a:t>Resource Access</a:t>
            </a:r>
            <a:r>
              <a:rPr lang="en-US">
                <a:solidFill>
                  <a:schemeClr val="dk1"/>
                </a:solidFill>
              </a:rPr>
              <a:t> SIGs.”</a:t>
            </a:r>
            <a:endParaRPr/>
          </a:p>
        </p:txBody>
      </p:sp>
      <p:sp>
        <p:nvSpPr>
          <p:cNvPr id="503" name="Google Shape;503;g40884098a4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60" name="Shape 760"/>
        <p:cNvGrpSpPr/>
        <p:nvPr/>
      </p:nvGrpSpPr>
      <p:grpSpPr>
        <a:xfrm>
          <a:off x="0" y="0"/>
          <a:ext cx="0" cy="0"/>
          <a:chOff x="0" y="0"/>
          <a:chExt cx="0" cy="0"/>
        </a:xfrm>
      </p:grpSpPr>
      <p:sp>
        <p:nvSpPr>
          <p:cNvPr id="761" name="Google Shape;761;p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62" name="Google Shape;762;p1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69" name="Shape 769"/>
        <p:cNvGrpSpPr/>
        <p:nvPr/>
      </p:nvGrpSpPr>
      <p:grpSpPr>
        <a:xfrm>
          <a:off x="0" y="0"/>
          <a:ext cx="0" cy="0"/>
          <a:chOff x="0" y="0"/>
          <a:chExt cx="0" cy="0"/>
        </a:xfrm>
      </p:grpSpPr>
      <p:sp>
        <p:nvSpPr>
          <p:cNvPr id="770" name="Google Shape;770;p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71" name="Google Shape;771;p1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78" name="Shape 778"/>
        <p:cNvGrpSpPr/>
        <p:nvPr/>
      </p:nvGrpSpPr>
      <p:grpSpPr>
        <a:xfrm>
          <a:off x="0" y="0"/>
          <a:ext cx="0" cy="0"/>
          <a:chOff x="0" y="0"/>
          <a:chExt cx="0" cy="0"/>
        </a:xfrm>
      </p:grpSpPr>
      <p:sp>
        <p:nvSpPr>
          <p:cNvPr id="779" name="Google Shape;779;p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80" name="Google Shape;780;p1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88" name="Shape 788"/>
        <p:cNvGrpSpPr/>
        <p:nvPr/>
      </p:nvGrpSpPr>
      <p:grpSpPr>
        <a:xfrm>
          <a:off x="0" y="0"/>
          <a:ext cx="0" cy="0"/>
          <a:chOff x="0" y="0"/>
          <a:chExt cx="0" cy="0"/>
        </a:xfrm>
      </p:grpSpPr>
      <p:sp>
        <p:nvSpPr>
          <p:cNvPr id="789" name="Google Shape;789;p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90" name="Google Shape;790;p1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11" name="Shape 811"/>
        <p:cNvGrpSpPr/>
        <p:nvPr/>
      </p:nvGrpSpPr>
      <p:grpSpPr>
        <a:xfrm>
          <a:off x="0" y="0"/>
          <a:ext cx="0" cy="0"/>
          <a:chOff x="0" y="0"/>
          <a:chExt cx="0" cy="0"/>
        </a:xfrm>
      </p:grpSpPr>
      <p:sp>
        <p:nvSpPr>
          <p:cNvPr id="812" name="Google Shape;812;p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13" name="Google Shape;813;p1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29" name="Shape 829"/>
        <p:cNvGrpSpPr/>
        <p:nvPr/>
      </p:nvGrpSpPr>
      <p:grpSpPr>
        <a:xfrm>
          <a:off x="0" y="0"/>
          <a:ext cx="0" cy="0"/>
          <a:chOff x="0" y="0"/>
          <a:chExt cx="0" cy="0"/>
        </a:xfrm>
      </p:grpSpPr>
      <p:sp>
        <p:nvSpPr>
          <p:cNvPr id="830" name="Google Shape;830;p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31" name="Google Shape;831;p1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59" name="Shape 859"/>
        <p:cNvGrpSpPr/>
        <p:nvPr/>
      </p:nvGrpSpPr>
      <p:grpSpPr>
        <a:xfrm>
          <a:off x="0" y="0"/>
          <a:ext cx="0" cy="0"/>
          <a:chOff x="0" y="0"/>
          <a:chExt cx="0" cy="0"/>
        </a:xfrm>
      </p:grpSpPr>
      <p:sp>
        <p:nvSpPr>
          <p:cNvPr id="860" name="Google Shape;860;p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61" name="Google Shape;861;p1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71" name="Shape 871"/>
        <p:cNvGrpSpPr/>
        <p:nvPr/>
      </p:nvGrpSpPr>
      <p:grpSpPr>
        <a:xfrm>
          <a:off x="0" y="0"/>
          <a:ext cx="0" cy="0"/>
          <a:chOff x="0" y="0"/>
          <a:chExt cx="0" cy="0"/>
        </a:xfrm>
      </p:grpSpPr>
      <p:sp>
        <p:nvSpPr>
          <p:cNvPr id="872" name="Google Shape;872;p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73" name="Google Shape;873;p2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09" name="Shape 909"/>
        <p:cNvGrpSpPr/>
        <p:nvPr/>
      </p:nvGrpSpPr>
      <p:grpSpPr>
        <a:xfrm>
          <a:off x="0" y="0"/>
          <a:ext cx="0" cy="0"/>
          <a:chOff x="0" y="0"/>
          <a:chExt cx="0" cy="0"/>
        </a:xfrm>
      </p:grpSpPr>
      <p:sp>
        <p:nvSpPr>
          <p:cNvPr id="910" name="Google Shape;910;p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11" name="Google Shape;911;p2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26" name="Shape 926"/>
        <p:cNvGrpSpPr/>
        <p:nvPr/>
      </p:nvGrpSpPr>
      <p:grpSpPr>
        <a:xfrm>
          <a:off x="0" y="0"/>
          <a:ext cx="0" cy="0"/>
          <a:chOff x="0" y="0"/>
          <a:chExt cx="0" cy="0"/>
        </a:xfrm>
      </p:grpSpPr>
      <p:sp>
        <p:nvSpPr>
          <p:cNvPr id="927" name="Google Shape;927;p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28" name="Google Shape;928;p2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24" name="Shape 524"/>
        <p:cNvGrpSpPr/>
        <p:nvPr/>
      </p:nvGrpSpPr>
      <p:grpSpPr>
        <a:xfrm>
          <a:off x="0" y="0"/>
          <a:ext cx="0" cy="0"/>
          <a:chOff x="0" y="0"/>
          <a:chExt cx="0" cy="0"/>
        </a:xfrm>
      </p:grpSpPr>
      <p:sp>
        <p:nvSpPr>
          <p:cNvPr id="525" name="Google Shape;525;g405924d91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26" name="Google Shape;526;g405924d91c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52" name="Shape 952"/>
        <p:cNvGrpSpPr/>
        <p:nvPr/>
      </p:nvGrpSpPr>
      <p:grpSpPr>
        <a:xfrm>
          <a:off x="0" y="0"/>
          <a:ext cx="0" cy="0"/>
          <a:chOff x="0" y="0"/>
          <a:chExt cx="0" cy="0"/>
        </a:xfrm>
      </p:grpSpPr>
      <p:sp>
        <p:nvSpPr>
          <p:cNvPr id="953" name="Google Shape;953;p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54" name="Google Shape;954;p2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60" name="Shape 960"/>
        <p:cNvGrpSpPr/>
        <p:nvPr/>
      </p:nvGrpSpPr>
      <p:grpSpPr>
        <a:xfrm>
          <a:off x="0" y="0"/>
          <a:ext cx="0" cy="0"/>
          <a:chOff x="0" y="0"/>
          <a:chExt cx="0" cy="0"/>
        </a:xfrm>
      </p:grpSpPr>
      <p:sp>
        <p:nvSpPr>
          <p:cNvPr id="961" name="Google Shape;961;p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62" name="Google Shape;962;p2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68" name="Shape 968"/>
        <p:cNvGrpSpPr/>
        <p:nvPr/>
      </p:nvGrpSpPr>
      <p:grpSpPr>
        <a:xfrm>
          <a:off x="0" y="0"/>
          <a:ext cx="0" cy="0"/>
          <a:chOff x="0" y="0"/>
          <a:chExt cx="0" cy="0"/>
        </a:xfrm>
      </p:grpSpPr>
      <p:sp>
        <p:nvSpPr>
          <p:cNvPr id="969" name="Google Shape;969;p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70" name="Google Shape;970;p2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76" name="Shape 976"/>
        <p:cNvGrpSpPr/>
        <p:nvPr/>
      </p:nvGrpSpPr>
      <p:grpSpPr>
        <a:xfrm>
          <a:off x="0" y="0"/>
          <a:ext cx="0" cy="0"/>
          <a:chOff x="0" y="0"/>
          <a:chExt cx="0" cy="0"/>
        </a:xfrm>
      </p:grpSpPr>
      <p:sp>
        <p:nvSpPr>
          <p:cNvPr id="977" name="Google Shape;977;p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78" name="Google Shape;978;p2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84" name="Shape 984"/>
        <p:cNvGrpSpPr/>
        <p:nvPr/>
      </p:nvGrpSpPr>
      <p:grpSpPr>
        <a:xfrm>
          <a:off x="0" y="0"/>
          <a:ext cx="0" cy="0"/>
          <a:chOff x="0" y="0"/>
          <a:chExt cx="0" cy="0"/>
        </a:xfrm>
      </p:grpSpPr>
      <p:sp>
        <p:nvSpPr>
          <p:cNvPr id="985" name="Google Shape;985;p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86" name="Google Shape;986;p2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91" name="Shape 991"/>
        <p:cNvGrpSpPr/>
        <p:nvPr/>
      </p:nvGrpSpPr>
      <p:grpSpPr>
        <a:xfrm>
          <a:off x="0" y="0"/>
          <a:ext cx="0" cy="0"/>
          <a:chOff x="0" y="0"/>
          <a:chExt cx="0" cy="0"/>
        </a:xfrm>
      </p:grpSpPr>
      <p:sp>
        <p:nvSpPr>
          <p:cNvPr id="992" name="Google Shape;992;p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93" name="Google Shape;993;p2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98" name="Shape 998"/>
        <p:cNvGrpSpPr/>
        <p:nvPr/>
      </p:nvGrpSpPr>
      <p:grpSpPr>
        <a:xfrm>
          <a:off x="0" y="0"/>
          <a:ext cx="0" cy="0"/>
          <a:chOff x="0" y="0"/>
          <a:chExt cx="0" cy="0"/>
        </a:xfrm>
      </p:grpSpPr>
      <p:sp>
        <p:nvSpPr>
          <p:cNvPr id="999" name="Google Shape;999;p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00" name="Google Shape;1000;p2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05" name="Shape 1005"/>
        <p:cNvGrpSpPr/>
        <p:nvPr/>
      </p:nvGrpSpPr>
      <p:grpSpPr>
        <a:xfrm>
          <a:off x="0" y="0"/>
          <a:ext cx="0" cy="0"/>
          <a:chOff x="0" y="0"/>
          <a:chExt cx="0" cy="0"/>
        </a:xfrm>
      </p:grpSpPr>
      <p:sp>
        <p:nvSpPr>
          <p:cNvPr id="1006" name="Google Shape;1006;p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07" name="Google Shape;1007;p3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16" name="Shape 1016"/>
        <p:cNvGrpSpPr/>
        <p:nvPr/>
      </p:nvGrpSpPr>
      <p:grpSpPr>
        <a:xfrm>
          <a:off x="0" y="0"/>
          <a:ext cx="0" cy="0"/>
          <a:chOff x="0" y="0"/>
          <a:chExt cx="0" cy="0"/>
        </a:xfrm>
      </p:grpSpPr>
      <p:sp>
        <p:nvSpPr>
          <p:cNvPr id="1017" name="Google Shape;1017;p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18" name="Google Shape;1018;p3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27" name="Shape 1027"/>
        <p:cNvGrpSpPr/>
        <p:nvPr/>
      </p:nvGrpSpPr>
      <p:grpSpPr>
        <a:xfrm>
          <a:off x="0" y="0"/>
          <a:ext cx="0" cy="0"/>
          <a:chOff x="0" y="0"/>
          <a:chExt cx="0" cy="0"/>
        </a:xfrm>
      </p:grpSpPr>
      <p:sp>
        <p:nvSpPr>
          <p:cNvPr id="1028" name="Google Shape;1028;p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29" name="Google Shape;1029;p3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2" name="Shape 562"/>
        <p:cNvGrpSpPr/>
        <p:nvPr/>
      </p:nvGrpSpPr>
      <p:grpSpPr>
        <a:xfrm>
          <a:off x="0" y="0"/>
          <a:ext cx="0" cy="0"/>
          <a:chOff x="0" y="0"/>
          <a:chExt cx="0" cy="0"/>
        </a:xfrm>
      </p:grpSpPr>
      <p:sp>
        <p:nvSpPr>
          <p:cNvPr id="563" name="Google Shape;563;g3fd0d6c949_0_1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64" name="Google Shape;564;g3fd0d6c949_0_18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92" name="Shape 592"/>
        <p:cNvGrpSpPr/>
        <p:nvPr/>
      </p:nvGrpSpPr>
      <p:grpSpPr>
        <a:xfrm>
          <a:off x="0" y="0"/>
          <a:ext cx="0" cy="0"/>
          <a:chOff x="0" y="0"/>
          <a:chExt cx="0" cy="0"/>
        </a:xfrm>
      </p:grpSpPr>
      <p:sp>
        <p:nvSpPr>
          <p:cNvPr id="593" name="Google Shape;593;g3fd0d6c949_0_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Talk here about what work Inventory supports</a:t>
            </a:r>
            <a:endParaRPr/>
          </a:p>
        </p:txBody>
      </p:sp>
      <p:sp>
        <p:nvSpPr>
          <p:cNvPr id="594" name="Google Shape;594;g3fd0d6c949_0_9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03" name="Shape 603"/>
        <p:cNvGrpSpPr/>
        <p:nvPr/>
      </p:nvGrpSpPr>
      <p:grpSpPr>
        <a:xfrm>
          <a:off x="0" y="0"/>
          <a:ext cx="0" cy="0"/>
          <a:chOff x="0" y="0"/>
          <a:chExt cx="0" cy="0"/>
        </a:xfrm>
      </p:grpSpPr>
      <p:sp>
        <p:nvSpPr>
          <p:cNvPr id="604" name="Google Shape;604;g40884098a4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a bit of history...</a:t>
            </a:r>
            <a:endParaRPr/>
          </a:p>
        </p:txBody>
      </p:sp>
      <p:sp>
        <p:nvSpPr>
          <p:cNvPr id="605" name="Google Shape;605;g40884098a4_0_2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12" name="Shape 612"/>
        <p:cNvGrpSpPr/>
        <p:nvPr/>
      </p:nvGrpSpPr>
      <p:grpSpPr>
        <a:xfrm>
          <a:off x="0" y="0"/>
          <a:ext cx="0" cy="0"/>
          <a:chOff x="0" y="0"/>
          <a:chExt cx="0" cy="0"/>
        </a:xfrm>
      </p:grpSpPr>
      <p:sp>
        <p:nvSpPr>
          <p:cNvPr id="613" name="Google Shape;613;g40884098a4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overview of current model? (next few slides to be more in-depth about each type of record)</a:t>
            </a:r>
            <a:endParaRPr/>
          </a:p>
        </p:txBody>
      </p:sp>
      <p:sp>
        <p:nvSpPr>
          <p:cNvPr id="614" name="Google Shape;614;g40884098a4_0_3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0" name="Shape 620"/>
        <p:cNvGrpSpPr/>
        <p:nvPr/>
      </p:nvGrpSpPr>
      <p:grpSpPr>
        <a:xfrm>
          <a:off x="0" y="0"/>
          <a:ext cx="0" cy="0"/>
          <a:chOff x="0" y="0"/>
          <a:chExt cx="0" cy="0"/>
        </a:xfrm>
      </p:grpSpPr>
      <p:sp>
        <p:nvSpPr>
          <p:cNvPr id="621" name="Google Shape;621;g40884098a4_0_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22" name="Google Shape;622;g40884098a4_0_4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6.png"/></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png"/></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2.png"/></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2.png"/></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7.png"/></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3.png"/></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2.png"/></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_Title Slide for Product">
  <p:cSld name="2_Title Slide for Product">
    <p:spTree>
      <p:nvGrpSpPr>
        <p:cNvPr id="13" name="Shape 13"/>
        <p:cNvGrpSpPr/>
        <p:nvPr/>
      </p:nvGrpSpPr>
      <p:grpSpPr>
        <a:xfrm>
          <a:off x="0" y="0"/>
          <a:ext cx="0" cy="0"/>
          <a:chOff x="0" y="0"/>
          <a:chExt cx="0" cy="0"/>
        </a:xfrm>
      </p:grpSpPr>
      <p:sp>
        <p:nvSpPr>
          <p:cNvPr id="14" name="Google Shape;14;p2"/>
          <p:cNvSpPr txBox="1"/>
          <p:nvPr>
            <p:ph type="ctrTitle"/>
          </p:nvPr>
        </p:nvSpPr>
        <p:spPr>
          <a:xfrm>
            <a:off x="914400" y="4193633"/>
            <a:ext cx="10363200" cy="756005"/>
          </a:xfrm>
          <a:prstGeom prst="rect">
            <a:avLst/>
          </a:prstGeom>
          <a:noFill/>
          <a:ln>
            <a:noFill/>
          </a:ln>
        </p:spPr>
        <p:txBody>
          <a:bodyPr anchorCtr="0" anchor="t" bIns="91425" lIns="91425" spcFirstLastPara="1" rIns="91425" wrap="square" tIns="91425">
            <a:noAutofit/>
          </a:bodyPr>
          <a:lstStyle>
            <a:lvl1pPr lvl="0" marR="0" rtl="0" algn="ctr">
              <a:lnSpc>
                <a:spcPct val="110000"/>
              </a:lnSpc>
              <a:spcBef>
                <a:spcPts val="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5" name="Google Shape;15;p2"/>
          <p:cNvSpPr txBox="1"/>
          <p:nvPr>
            <p:ph idx="1" type="body"/>
          </p:nvPr>
        </p:nvSpPr>
        <p:spPr>
          <a:xfrm>
            <a:off x="914400" y="2633583"/>
            <a:ext cx="10363200" cy="1125537"/>
          </a:xfrm>
          <a:prstGeom prst="rect">
            <a:avLst/>
          </a:prstGeom>
          <a:noFill/>
          <a:ln>
            <a:noFill/>
          </a:ln>
        </p:spPr>
        <p:txBody>
          <a:bodyPr anchorCtr="0" anchor="ctr" bIns="91425" lIns="91425" spcFirstLastPara="1" rIns="91425" wrap="square" tIns="91425">
            <a:noAutofit/>
          </a:bodyPr>
          <a:lstStyle>
            <a:lvl1pPr indent="-228600" lvl="0" marL="457200" marR="0" rtl="0" algn="ctr">
              <a:lnSpc>
                <a:spcPct val="110000"/>
              </a:lnSpc>
              <a:spcBef>
                <a:spcPts val="0"/>
              </a:spcBef>
              <a:spcAft>
                <a:spcPts val="0"/>
              </a:spcAft>
              <a:buClr>
                <a:schemeClr val="lt1"/>
              </a:buClr>
              <a:buSzPts val="4000"/>
              <a:buFont typeface="Arial"/>
              <a:buNone/>
              <a:defRPr b="0" i="0" sz="4000" u="none" cap="none" strike="noStrike">
                <a:solidFill>
                  <a:schemeClr val="lt1"/>
                </a:solidFill>
                <a:latin typeface="Arial"/>
                <a:ea typeface="Arial"/>
                <a:cs typeface="Arial"/>
                <a:sym typeface="Arial"/>
              </a:defRPr>
            </a:lvl1pPr>
            <a:lvl2pPr indent="-228600" lvl="1" marL="914400" marR="0" rtl="0" algn="ctr">
              <a:lnSpc>
                <a:spcPct val="110000"/>
              </a:lnSpc>
              <a:spcBef>
                <a:spcPts val="0"/>
              </a:spcBef>
              <a:spcAft>
                <a:spcPts val="0"/>
              </a:spcAft>
              <a:buClr>
                <a:schemeClr val="dk2"/>
              </a:buClr>
              <a:buSzPts val="3600"/>
              <a:buFont typeface="Arial"/>
              <a:buNone/>
              <a:defRPr b="0" i="0" sz="3600" u="none" cap="none" strike="noStrike">
                <a:solidFill>
                  <a:schemeClr val="dk2"/>
                </a:solidFill>
                <a:latin typeface="Arial"/>
                <a:ea typeface="Arial"/>
                <a:cs typeface="Arial"/>
                <a:sym typeface="Arial"/>
              </a:defRPr>
            </a:lvl2pPr>
            <a:lvl3pPr indent="-228600" lvl="2" marL="1371600" marR="0" rtl="0" algn="ctr">
              <a:lnSpc>
                <a:spcPct val="110000"/>
              </a:lnSpc>
              <a:spcBef>
                <a:spcPts val="0"/>
              </a:spcBef>
              <a:spcAft>
                <a:spcPts val="0"/>
              </a:spcAft>
              <a:buClr>
                <a:schemeClr val="dk2"/>
              </a:buClr>
              <a:buSzPts val="3600"/>
              <a:buFont typeface="Arial"/>
              <a:buNone/>
              <a:defRPr b="0" i="0" sz="3600" u="none" cap="none" strike="noStrike">
                <a:solidFill>
                  <a:schemeClr val="dk2"/>
                </a:solidFill>
                <a:latin typeface="Arial"/>
                <a:ea typeface="Arial"/>
                <a:cs typeface="Arial"/>
                <a:sym typeface="Arial"/>
              </a:defRPr>
            </a:lvl3pPr>
            <a:lvl4pPr indent="-228600" lvl="3" marL="1828800" marR="0" rtl="0" algn="ctr">
              <a:lnSpc>
                <a:spcPct val="110000"/>
              </a:lnSpc>
              <a:spcBef>
                <a:spcPts val="0"/>
              </a:spcBef>
              <a:spcAft>
                <a:spcPts val="0"/>
              </a:spcAft>
              <a:buClr>
                <a:schemeClr val="dk2"/>
              </a:buClr>
              <a:buSzPts val="3600"/>
              <a:buFont typeface="Arial"/>
              <a:buNone/>
              <a:defRPr b="0" i="0" sz="3600" u="none" cap="none" strike="noStrike">
                <a:solidFill>
                  <a:schemeClr val="dk2"/>
                </a:solidFill>
                <a:latin typeface="Arial"/>
                <a:ea typeface="Arial"/>
                <a:cs typeface="Arial"/>
                <a:sym typeface="Arial"/>
              </a:defRPr>
            </a:lvl4pPr>
            <a:lvl5pPr indent="-228600" lvl="4" marL="2286000" marR="0" rtl="0" algn="ctr">
              <a:lnSpc>
                <a:spcPct val="110000"/>
              </a:lnSpc>
              <a:spcBef>
                <a:spcPts val="0"/>
              </a:spcBef>
              <a:spcAft>
                <a:spcPts val="0"/>
              </a:spcAft>
              <a:buClr>
                <a:schemeClr val="dk2"/>
              </a:buClr>
              <a:buSzPts val="3600"/>
              <a:buFont typeface="Arial"/>
              <a:buNone/>
              <a:defRPr b="0" i="0" sz="36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49" name="Shape 49"/>
        <p:cNvGrpSpPr/>
        <p:nvPr/>
      </p:nvGrpSpPr>
      <p:grpSpPr>
        <a:xfrm>
          <a:off x="0" y="0"/>
          <a:ext cx="0" cy="0"/>
          <a:chOff x="0" y="0"/>
          <a:chExt cx="0" cy="0"/>
        </a:xfrm>
      </p:grpSpPr>
      <p:sp>
        <p:nvSpPr>
          <p:cNvPr id="50" name="Google Shape;50;p11"/>
          <p:cNvSpPr txBox="1"/>
          <p:nvPr>
            <p:ph type="title"/>
          </p:nvPr>
        </p:nvSpPr>
        <p:spPr>
          <a:xfrm>
            <a:off x="838200" y="473336"/>
            <a:ext cx="10515600" cy="1023710"/>
          </a:xfrm>
          <a:prstGeom prst="rect">
            <a:avLst/>
          </a:prstGeom>
          <a:noFill/>
          <a:ln>
            <a:noFill/>
          </a:ln>
        </p:spPr>
        <p:txBody>
          <a:bodyPr anchorCtr="0" anchor="t" bIns="91425" lIns="91425" spcFirstLastPara="1" rIns="91425" wrap="square" tIns="91425">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51" name="Google Shape;51;p11"/>
          <p:cNvSpPr txBox="1"/>
          <p:nvPr>
            <p:ph idx="1" type="body"/>
          </p:nvPr>
        </p:nvSpPr>
        <p:spPr>
          <a:xfrm>
            <a:off x="838200" y="1630496"/>
            <a:ext cx="5181600" cy="4535450"/>
          </a:xfrm>
          <a:prstGeom prst="rect">
            <a:avLst/>
          </a:prstGeom>
          <a:noFill/>
          <a:ln>
            <a:noFill/>
          </a:ln>
        </p:spPr>
        <p:txBody>
          <a:bodyPr anchorCtr="0" anchor="t" bIns="91425" lIns="91425" spcFirstLastPara="1" rIns="91425" wrap="square" tIns="91425">
            <a:noAutofit/>
          </a:bodyPr>
          <a:lstStyle>
            <a:lvl1pPr indent="-406400" lvl="0" marL="457200" marR="0" rtl="0" algn="l">
              <a:lnSpc>
                <a:spcPct val="110000"/>
              </a:lnSpc>
              <a:spcBef>
                <a:spcPts val="900"/>
              </a:spcBef>
              <a:spcAft>
                <a:spcPts val="0"/>
              </a:spcAft>
              <a:buClr>
                <a:schemeClr val="lt1"/>
              </a:buClr>
              <a:buSzPts val="2800"/>
              <a:buFont typeface="Arial"/>
              <a:buChar char="•"/>
              <a:defRPr b="0" i="0" sz="2800" u="none" cap="none" strike="noStrike">
                <a:solidFill>
                  <a:schemeClr val="lt1"/>
                </a:solidFill>
                <a:latin typeface="Arial"/>
                <a:ea typeface="Arial"/>
                <a:cs typeface="Arial"/>
                <a:sym typeface="Arial"/>
              </a:defRPr>
            </a:lvl1pPr>
            <a:lvl2pPr indent="-381000" lvl="1" marL="914400" marR="0" rtl="0" algn="l">
              <a:lnSpc>
                <a:spcPct val="110000"/>
              </a:lnSpc>
              <a:spcBef>
                <a:spcPts val="900"/>
              </a:spcBef>
              <a:spcAft>
                <a:spcPts val="0"/>
              </a:spcAft>
              <a:buClr>
                <a:schemeClr val="lt1"/>
              </a:buClr>
              <a:buSzPts val="2400"/>
              <a:buFont typeface="Arial"/>
              <a:buChar char="−"/>
              <a:defRPr b="0" i="0" sz="2400" u="none" cap="none" strike="noStrike">
                <a:solidFill>
                  <a:schemeClr val="lt1"/>
                </a:solidFill>
                <a:latin typeface="Arial"/>
                <a:ea typeface="Arial"/>
                <a:cs typeface="Arial"/>
                <a:sym typeface="Arial"/>
              </a:defRPr>
            </a:lvl2pPr>
            <a:lvl3pPr indent="-355600" lvl="2" marL="1371600" marR="0" rtl="0" algn="l">
              <a:lnSpc>
                <a:spcPct val="110000"/>
              </a:lnSpc>
              <a:spcBef>
                <a:spcPts val="9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3pPr>
            <a:lvl4pPr indent="-342900" lvl="3" marL="1828800" marR="0" rtl="0" algn="l">
              <a:lnSpc>
                <a:spcPct val="110000"/>
              </a:lnSpc>
              <a:spcBef>
                <a:spcPts val="9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4pPr>
            <a:lvl5pPr indent="-342900" lvl="4" marL="2286000" marR="0" rtl="0" algn="l">
              <a:lnSpc>
                <a:spcPct val="110000"/>
              </a:lnSpc>
              <a:spcBef>
                <a:spcPts val="9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52" name="Google Shape;52;p11"/>
          <p:cNvSpPr txBox="1"/>
          <p:nvPr>
            <p:ph idx="2" type="body"/>
          </p:nvPr>
        </p:nvSpPr>
        <p:spPr>
          <a:xfrm>
            <a:off x="6172200" y="1630496"/>
            <a:ext cx="5181600" cy="4535450"/>
          </a:xfrm>
          <a:prstGeom prst="rect">
            <a:avLst/>
          </a:prstGeom>
          <a:noFill/>
          <a:ln>
            <a:noFill/>
          </a:ln>
        </p:spPr>
        <p:txBody>
          <a:bodyPr anchorCtr="0" anchor="t" bIns="91425" lIns="91425" spcFirstLastPara="1" rIns="91425" wrap="square" tIns="91425">
            <a:noAutofit/>
          </a:bodyPr>
          <a:lstStyle>
            <a:lvl1pPr indent="-406400" lvl="0" marL="457200" marR="0" rtl="0" algn="l">
              <a:lnSpc>
                <a:spcPct val="110000"/>
              </a:lnSpc>
              <a:spcBef>
                <a:spcPts val="900"/>
              </a:spcBef>
              <a:spcAft>
                <a:spcPts val="0"/>
              </a:spcAft>
              <a:buClr>
                <a:schemeClr val="lt1"/>
              </a:buClr>
              <a:buSzPts val="2800"/>
              <a:buFont typeface="Arial"/>
              <a:buChar char="•"/>
              <a:defRPr b="0" i="0" sz="2800" u="none" cap="none" strike="noStrike">
                <a:solidFill>
                  <a:schemeClr val="lt1"/>
                </a:solidFill>
                <a:latin typeface="Arial"/>
                <a:ea typeface="Arial"/>
                <a:cs typeface="Arial"/>
                <a:sym typeface="Arial"/>
              </a:defRPr>
            </a:lvl1pPr>
            <a:lvl2pPr indent="-381000" lvl="1" marL="914400" marR="0" rtl="0" algn="l">
              <a:lnSpc>
                <a:spcPct val="110000"/>
              </a:lnSpc>
              <a:spcBef>
                <a:spcPts val="900"/>
              </a:spcBef>
              <a:spcAft>
                <a:spcPts val="0"/>
              </a:spcAft>
              <a:buClr>
                <a:schemeClr val="lt1"/>
              </a:buClr>
              <a:buSzPts val="2400"/>
              <a:buFont typeface="Arial"/>
              <a:buChar char="−"/>
              <a:defRPr b="0" i="0" sz="2400" u="none" cap="none" strike="noStrike">
                <a:solidFill>
                  <a:schemeClr val="lt1"/>
                </a:solidFill>
                <a:latin typeface="Arial"/>
                <a:ea typeface="Arial"/>
                <a:cs typeface="Arial"/>
                <a:sym typeface="Arial"/>
              </a:defRPr>
            </a:lvl2pPr>
            <a:lvl3pPr indent="-355600" lvl="2" marL="1371600" marR="0" rtl="0" algn="l">
              <a:lnSpc>
                <a:spcPct val="110000"/>
              </a:lnSpc>
              <a:spcBef>
                <a:spcPts val="9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3pPr>
            <a:lvl4pPr indent="-342900" lvl="3" marL="1828800" marR="0" rtl="0" algn="l">
              <a:lnSpc>
                <a:spcPct val="110000"/>
              </a:lnSpc>
              <a:spcBef>
                <a:spcPts val="9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4pPr>
            <a:lvl5pPr indent="-342900" lvl="4" marL="2286000" marR="0" rtl="0" algn="l">
              <a:lnSpc>
                <a:spcPct val="110000"/>
              </a:lnSpc>
              <a:spcBef>
                <a:spcPts val="9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0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_Two Content">
  <p:cSld name="3_Two Content">
    <p:spTree>
      <p:nvGrpSpPr>
        <p:cNvPr id="407" name="Shape 407"/>
        <p:cNvGrpSpPr/>
        <p:nvPr/>
      </p:nvGrpSpPr>
      <p:grpSpPr>
        <a:xfrm>
          <a:off x="0" y="0"/>
          <a:ext cx="0" cy="0"/>
          <a:chOff x="0" y="0"/>
          <a:chExt cx="0" cy="0"/>
        </a:xfrm>
      </p:grpSpPr>
      <p:sp>
        <p:nvSpPr>
          <p:cNvPr id="408" name="Google Shape;408;p105"/>
          <p:cNvSpPr txBox="1"/>
          <p:nvPr>
            <p:ph type="title"/>
          </p:nvPr>
        </p:nvSpPr>
        <p:spPr>
          <a:xfrm>
            <a:off x="838200" y="473336"/>
            <a:ext cx="10515600" cy="1023710"/>
          </a:xfrm>
          <a:prstGeom prst="rect">
            <a:avLst/>
          </a:prstGeom>
          <a:noFill/>
          <a:ln>
            <a:noFill/>
          </a:ln>
        </p:spPr>
        <p:txBody>
          <a:bodyPr anchorCtr="0" anchor="t" bIns="91425" lIns="91425" spcFirstLastPara="1" rIns="91425" wrap="square" tIns="91425">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409" name="Google Shape;409;p105"/>
          <p:cNvSpPr txBox="1"/>
          <p:nvPr>
            <p:ph idx="1" type="body"/>
          </p:nvPr>
        </p:nvSpPr>
        <p:spPr>
          <a:xfrm>
            <a:off x="838201" y="1630496"/>
            <a:ext cx="3438938" cy="453545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30200" lvl="1" marL="914400" marR="0" rtl="0" algn="l">
              <a:lnSpc>
                <a:spcPct val="110000"/>
              </a:lnSpc>
              <a:spcBef>
                <a:spcPts val="900"/>
              </a:spcBef>
              <a:spcAft>
                <a:spcPts val="0"/>
              </a:spcAft>
              <a:buClr>
                <a:schemeClr val="dk2"/>
              </a:buClr>
              <a:buSzPts val="1600"/>
              <a:buFont typeface="Arial"/>
              <a:buChar char="−"/>
              <a:defRPr b="0" i="0" sz="1600" u="none" cap="none" strike="noStrike">
                <a:solidFill>
                  <a:schemeClr val="dk2"/>
                </a:solidFill>
                <a:latin typeface="Arial"/>
                <a:ea typeface="Arial"/>
                <a:cs typeface="Arial"/>
                <a:sym typeface="Arial"/>
              </a:defRPr>
            </a:lvl2pPr>
            <a:lvl3pPr indent="-317500" lvl="2" marL="1371600" marR="0" rtl="0" algn="l">
              <a:lnSpc>
                <a:spcPct val="110000"/>
              </a:lnSpc>
              <a:spcBef>
                <a:spcPts val="9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04800" lvl="3" marL="1828800" marR="0" rtl="0" algn="l">
              <a:lnSpc>
                <a:spcPct val="110000"/>
              </a:lnSpc>
              <a:spcBef>
                <a:spcPts val="900"/>
              </a:spcBef>
              <a:spcAft>
                <a:spcPts val="0"/>
              </a:spcAft>
              <a:buClr>
                <a:schemeClr val="dk2"/>
              </a:buClr>
              <a:buSzPts val="1200"/>
              <a:buFont typeface="Arial"/>
              <a:buChar char="•"/>
              <a:defRPr b="0" i="0" sz="1200" u="none" cap="none" strike="noStrike">
                <a:solidFill>
                  <a:schemeClr val="dk2"/>
                </a:solidFill>
                <a:latin typeface="Arial"/>
                <a:ea typeface="Arial"/>
                <a:cs typeface="Arial"/>
                <a:sym typeface="Arial"/>
              </a:defRPr>
            </a:lvl4pPr>
            <a:lvl5pPr indent="-304800" lvl="4" marL="2286000" marR="0" rtl="0" algn="l">
              <a:lnSpc>
                <a:spcPct val="110000"/>
              </a:lnSpc>
              <a:spcBef>
                <a:spcPts val="900"/>
              </a:spcBef>
              <a:spcAft>
                <a:spcPts val="0"/>
              </a:spcAft>
              <a:buClr>
                <a:schemeClr val="dk2"/>
              </a:buClr>
              <a:buSzPts val="1200"/>
              <a:buFont typeface="Arial"/>
              <a:buChar char="•"/>
              <a:defRPr b="0" i="0" sz="12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410" name="Google Shape;410;p105"/>
          <p:cNvSpPr txBox="1"/>
          <p:nvPr>
            <p:ph idx="2" type="body"/>
          </p:nvPr>
        </p:nvSpPr>
        <p:spPr>
          <a:xfrm>
            <a:off x="4376531" y="1630496"/>
            <a:ext cx="3438938" cy="453545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30200" lvl="1" marL="914400" marR="0" rtl="0" algn="l">
              <a:lnSpc>
                <a:spcPct val="110000"/>
              </a:lnSpc>
              <a:spcBef>
                <a:spcPts val="900"/>
              </a:spcBef>
              <a:spcAft>
                <a:spcPts val="0"/>
              </a:spcAft>
              <a:buClr>
                <a:schemeClr val="dk2"/>
              </a:buClr>
              <a:buSzPts val="1600"/>
              <a:buFont typeface="Arial"/>
              <a:buChar char="−"/>
              <a:defRPr b="0" i="0" sz="1600" u="none" cap="none" strike="noStrike">
                <a:solidFill>
                  <a:schemeClr val="dk2"/>
                </a:solidFill>
                <a:latin typeface="Arial"/>
                <a:ea typeface="Arial"/>
                <a:cs typeface="Arial"/>
                <a:sym typeface="Arial"/>
              </a:defRPr>
            </a:lvl2pPr>
            <a:lvl3pPr indent="-317500" lvl="2" marL="1371600" marR="0" rtl="0" algn="l">
              <a:lnSpc>
                <a:spcPct val="110000"/>
              </a:lnSpc>
              <a:spcBef>
                <a:spcPts val="9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04800" lvl="3" marL="1828800" marR="0" rtl="0" algn="l">
              <a:lnSpc>
                <a:spcPct val="110000"/>
              </a:lnSpc>
              <a:spcBef>
                <a:spcPts val="900"/>
              </a:spcBef>
              <a:spcAft>
                <a:spcPts val="0"/>
              </a:spcAft>
              <a:buClr>
                <a:schemeClr val="dk2"/>
              </a:buClr>
              <a:buSzPts val="1200"/>
              <a:buFont typeface="Arial"/>
              <a:buChar char="•"/>
              <a:defRPr b="0" i="0" sz="1200" u="none" cap="none" strike="noStrike">
                <a:solidFill>
                  <a:schemeClr val="dk2"/>
                </a:solidFill>
                <a:latin typeface="Arial"/>
                <a:ea typeface="Arial"/>
                <a:cs typeface="Arial"/>
                <a:sym typeface="Arial"/>
              </a:defRPr>
            </a:lvl4pPr>
            <a:lvl5pPr indent="-304800" lvl="4" marL="2286000" marR="0" rtl="0" algn="l">
              <a:lnSpc>
                <a:spcPct val="110000"/>
              </a:lnSpc>
              <a:spcBef>
                <a:spcPts val="900"/>
              </a:spcBef>
              <a:spcAft>
                <a:spcPts val="0"/>
              </a:spcAft>
              <a:buClr>
                <a:schemeClr val="dk2"/>
              </a:buClr>
              <a:buSzPts val="1200"/>
              <a:buFont typeface="Arial"/>
              <a:buChar char="•"/>
              <a:defRPr b="0" i="0" sz="12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411" name="Google Shape;411;p105"/>
          <p:cNvSpPr txBox="1"/>
          <p:nvPr>
            <p:ph idx="3" type="body"/>
          </p:nvPr>
        </p:nvSpPr>
        <p:spPr>
          <a:xfrm>
            <a:off x="7914861" y="1630496"/>
            <a:ext cx="3438938" cy="453545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30200" lvl="1" marL="914400" marR="0" rtl="0" algn="l">
              <a:lnSpc>
                <a:spcPct val="110000"/>
              </a:lnSpc>
              <a:spcBef>
                <a:spcPts val="900"/>
              </a:spcBef>
              <a:spcAft>
                <a:spcPts val="0"/>
              </a:spcAft>
              <a:buClr>
                <a:schemeClr val="dk2"/>
              </a:buClr>
              <a:buSzPts val="1600"/>
              <a:buFont typeface="Arial"/>
              <a:buChar char="−"/>
              <a:defRPr b="0" i="0" sz="1600" u="none" cap="none" strike="noStrike">
                <a:solidFill>
                  <a:schemeClr val="dk2"/>
                </a:solidFill>
                <a:latin typeface="Arial"/>
                <a:ea typeface="Arial"/>
                <a:cs typeface="Arial"/>
                <a:sym typeface="Arial"/>
              </a:defRPr>
            </a:lvl2pPr>
            <a:lvl3pPr indent="-317500" lvl="2" marL="1371600" marR="0" rtl="0" algn="l">
              <a:lnSpc>
                <a:spcPct val="110000"/>
              </a:lnSpc>
              <a:spcBef>
                <a:spcPts val="9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04800" lvl="3" marL="1828800" marR="0" rtl="0" algn="l">
              <a:lnSpc>
                <a:spcPct val="110000"/>
              </a:lnSpc>
              <a:spcBef>
                <a:spcPts val="900"/>
              </a:spcBef>
              <a:spcAft>
                <a:spcPts val="0"/>
              </a:spcAft>
              <a:buClr>
                <a:schemeClr val="dk2"/>
              </a:buClr>
              <a:buSzPts val="1200"/>
              <a:buFont typeface="Arial"/>
              <a:buChar char="•"/>
              <a:defRPr b="0" i="0" sz="1200" u="none" cap="none" strike="noStrike">
                <a:solidFill>
                  <a:schemeClr val="dk2"/>
                </a:solidFill>
                <a:latin typeface="Arial"/>
                <a:ea typeface="Arial"/>
                <a:cs typeface="Arial"/>
                <a:sym typeface="Arial"/>
              </a:defRPr>
            </a:lvl4pPr>
            <a:lvl5pPr indent="-304800" lvl="4" marL="2286000" marR="0" rtl="0" algn="l">
              <a:lnSpc>
                <a:spcPct val="110000"/>
              </a:lnSpc>
              <a:spcBef>
                <a:spcPts val="900"/>
              </a:spcBef>
              <a:spcAft>
                <a:spcPts val="0"/>
              </a:spcAft>
              <a:buClr>
                <a:schemeClr val="dk2"/>
              </a:buClr>
              <a:buSzPts val="1200"/>
              <a:buFont typeface="Arial"/>
              <a:buChar char="•"/>
              <a:defRPr b="0" i="0" sz="12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0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_Two Content">
  <p:cSld name="2_Two Content">
    <p:spTree>
      <p:nvGrpSpPr>
        <p:cNvPr id="412" name="Shape 412"/>
        <p:cNvGrpSpPr/>
        <p:nvPr/>
      </p:nvGrpSpPr>
      <p:grpSpPr>
        <a:xfrm>
          <a:off x="0" y="0"/>
          <a:ext cx="0" cy="0"/>
          <a:chOff x="0" y="0"/>
          <a:chExt cx="0" cy="0"/>
        </a:xfrm>
      </p:grpSpPr>
      <p:sp>
        <p:nvSpPr>
          <p:cNvPr id="413" name="Google Shape;413;p106"/>
          <p:cNvSpPr txBox="1"/>
          <p:nvPr>
            <p:ph type="title"/>
          </p:nvPr>
        </p:nvSpPr>
        <p:spPr>
          <a:xfrm>
            <a:off x="838200" y="473336"/>
            <a:ext cx="10515600" cy="1023710"/>
          </a:xfrm>
          <a:prstGeom prst="rect">
            <a:avLst/>
          </a:prstGeom>
          <a:noFill/>
          <a:ln>
            <a:noFill/>
          </a:ln>
        </p:spPr>
        <p:txBody>
          <a:bodyPr anchorCtr="0" anchor="t" bIns="91425" lIns="91425" spcFirstLastPara="1" rIns="91425" wrap="square" tIns="91425">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414" name="Google Shape;414;p106"/>
          <p:cNvSpPr txBox="1"/>
          <p:nvPr>
            <p:ph idx="1" type="body"/>
          </p:nvPr>
        </p:nvSpPr>
        <p:spPr>
          <a:xfrm>
            <a:off x="838200" y="1520687"/>
            <a:ext cx="10515600" cy="775252"/>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10000"/>
              </a:lnSpc>
              <a:spcBef>
                <a:spcPts val="0"/>
              </a:spcBef>
              <a:spcAft>
                <a:spcPts val="0"/>
              </a:spcAft>
              <a:buClr>
                <a:schemeClr val="dk2"/>
              </a:buClr>
              <a:buSzPts val="2000"/>
              <a:buFont typeface="Arial"/>
              <a:buNone/>
              <a:defRPr b="0" i="0" sz="2000" u="none" cap="none" strike="noStrike">
                <a:solidFill>
                  <a:schemeClr val="dk2"/>
                </a:solidFill>
                <a:latin typeface="Arial"/>
                <a:ea typeface="Arial"/>
                <a:cs typeface="Arial"/>
                <a:sym typeface="Arial"/>
              </a:defRPr>
            </a:lvl1pPr>
            <a:lvl2pPr indent="-228600" lvl="1" marL="9144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2pPr>
            <a:lvl3pPr indent="-228600" lvl="2" marL="13716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3pPr>
            <a:lvl4pPr indent="-228600" lvl="3" marL="18288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4pPr>
            <a:lvl5pPr indent="-228600" lvl="4" marL="22860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0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Title Only">
  <p:cSld name="1_Title Only">
    <p:spTree>
      <p:nvGrpSpPr>
        <p:cNvPr id="415" name="Shape 415"/>
        <p:cNvGrpSpPr/>
        <p:nvPr/>
      </p:nvGrpSpPr>
      <p:grpSpPr>
        <a:xfrm>
          <a:off x="0" y="0"/>
          <a:ext cx="0" cy="0"/>
          <a:chOff x="0" y="0"/>
          <a:chExt cx="0" cy="0"/>
        </a:xfrm>
      </p:grpSpPr>
      <p:sp>
        <p:nvSpPr>
          <p:cNvPr id="416" name="Google Shape;416;p107"/>
          <p:cNvSpPr txBox="1"/>
          <p:nvPr>
            <p:ph type="title"/>
          </p:nvPr>
        </p:nvSpPr>
        <p:spPr>
          <a:xfrm>
            <a:off x="838200" y="742814"/>
            <a:ext cx="10515600" cy="648127"/>
          </a:xfrm>
          <a:prstGeom prst="rect">
            <a:avLst/>
          </a:prstGeom>
          <a:noFill/>
          <a:ln>
            <a:noFill/>
          </a:ln>
        </p:spPr>
        <p:txBody>
          <a:bodyPr anchorCtr="0" anchor="b" bIns="91425" lIns="91425" spcFirstLastPara="1" rIns="91425" wrap="square" tIns="91425">
            <a:noAutofit/>
          </a:bodyPr>
          <a:lstStyle>
            <a:lvl1pPr lvl="0" marR="0" rtl="0" algn="ctr">
              <a:lnSpc>
                <a:spcPct val="110000"/>
              </a:lnSpc>
              <a:spcBef>
                <a:spcPts val="0"/>
              </a:spcBef>
              <a:spcAft>
                <a:spcPts val="0"/>
              </a:spcAft>
              <a:buClr>
                <a:schemeClr val="lt1"/>
              </a:buClr>
              <a:buSzPts val="2800"/>
              <a:buFont typeface="Arial"/>
              <a:buNone/>
              <a:defRPr b="0" i="0" sz="28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417" name="Google Shape;417;p107"/>
          <p:cNvSpPr txBox="1"/>
          <p:nvPr>
            <p:ph idx="1" type="body"/>
          </p:nvPr>
        </p:nvSpPr>
        <p:spPr>
          <a:xfrm>
            <a:off x="839787" y="1557758"/>
            <a:ext cx="10514012" cy="426308"/>
          </a:xfrm>
          <a:prstGeom prst="rect">
            <a:avLst/>
          </a:prstGeom>
          <a:noFill/>
          <a:ln>
            <a:noFill/>
          </a:ln>
        </p:spPr>
        <p:txBody>
          <a:bodyPr anchorCtr="0" anchor="t" bIns="91425" lIns="91425" spcFirstLastPara="1" rIns="91425" wrap="square" tIns="91425">
            <a:noAutofit/>
          </a:bodyPr>
          <a:lstStyle>
            <a:lvl1pPr indent="-228600" lvl="0" marL="457200" marR="0" rtl="0" algn="ctr">
              <a:lnSpc>
                <a:spcPct val="110000"/>
              </a:lnSpc>
              <a:spcBef>
                <a:spcPts val="900"/>
              </a:spcBef>
              <a:spcAft>
                <a:spcPts val="0"/>
              </a:spcAft>
              <a:buClr>
                <a:schemeClr val="dk2"/>
              </a:buClr>
              <a:buSzPts val="2000"/>
              <a:buFont typeface="Arial"/>
              <a:buNone/>
              <a:defRPr b="0" i="0" sz="2000" u="none" cap="none" strike="noStrike">
                <a:solidFill>
                  <a:schemeClr val="dk2"/>
                </a:solidFill>
                <a:latin typeface="Arial"/>
                <a:ea typeface="Arial"/>
                <a:cs typeface="Arial"/>
                <a:sym typeface="Arial"/>
              </a:defRPr>
            </a:lvl1pPr>
            <a:lvl2pPr indent="-228600" lvl="1" marL="914400" marR="0" rtl="0" algn="l">
              <a:lnSpc>
                <a:spcPct val="110000"/>
              </a:lnSpc>
              <a:spcBef>
                <a:spcPts val="9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2pPr>
            <a:lvl3pPr indent="-228600" lvl="2" marL="1371600" marR="0" rtl="0" algn="l">
              <a:lnSpc>
                <a:spcPct val="110000"/>
              </a:lnSpc>
              <a:spcBef>
                <a:spcPts val="900"/>
              </a:spcBef>
              <a:spcAft>
                <a:spcPts val="0"/>
              </a:spcAft>
              <a:buClr>
                <a:schemeClr val="dk2"/>
              </a:buClr>
              <a:buSzPts val="1200"/>
              <a:buFont typeface="Arial"/>
              <a:buNone/>
              <a:defRPr b="0" i="0" sz="1200" u="none" cap="none" strike="noStrike">
                <a:solidFill>
                  <a:schemeClr val="dk2"/>
                </a:solidFill>
                <a:latin typeface="Arial"/>
                <a:ea typeface="Arial"/>
                <a:cs typeface="Arial"/>
                <a:sym typeface="Arial"/>
              </a:defRPr>
            </a:lvl3pPr>
            <a:lvl4pPr indent="-228600" lvl="3" marL="1828800" marR="0" rtl="0" algn="l">
              <a:lnSpc>
                <a:spcPct val="110000"/>
              </a:lnSpc>
              <a:spcBef>
                <a:spcPts val="90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4pPr>
            <a:lvl5pPr indent="-228600" lvl="4" marL="2286000" marR="0" rtl="0" algn="l">
              <a:lnSpc>
                <a:spcPct val="110000"/>
              </a:lnSpc>
              <a:spcBef>
                <a:spcPts val="90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5pPr>
            <a:lvl6pPr indent="-228600" lvl="5" marL="27432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6pPr>
            <a:lvl7pPr indent="-228600" lvl="6" marL="32004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7pPr>
            <a:lvl8pPr indent="-228600" lvl="7" marL="36576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8pPr>
            <a:lvl9pPr indent="-228600" lvl="8" marL="4114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0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18" name="Shape 418"/>
        <p:cNvGrpSpPr/>
        <p:nvPr/>
      </p:nvGrpSpPr>
      <p:grpSpPr>
        <a:xfrm>
          <a:off x="0" y="0"/>
          <a:ext cx="0" cy="0"/>
          <a:chOff x="0" y="0"/>
          <a:chExt cx="0" cy="0"/>
        </a:xfrm>
      </p:grpSpPr>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0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ullets" type="obj">
  <p:cSld name="OBJECT">
    <p:spTree>
      <p:nvGrpSpPr>
        <p:cNvPr id="427" name="Shape 427"/>
        <p:cNvGrpSpPr/>
        <p:nvPr/>
      </p:nvGrpSpPr>
      <p:grpSpPr>
        <a:xfrm>
          <a:off x="0" y="0"/>
          <a:ext cx="0" cy="0"/>
          <a:chOff x="0" y="0"/>
          <a:chExt cx="0" cy="0"/>
        </a:xfrm>
      </p:grpSpPr>
      <p:sp>
        <p:nvSpPr>
          <p:cNvPr id="428" name="Google Shape;428;p110"/>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p:txBody>
      </p:sp>
      <p:sp>
        <p:nvSpPr>
          <p:cNvPr id="429" name="Google Shape;429;p110"/>
          <p:cNvSpPr txBox="1"/>
          <p:nvPr>
            <p:ph idx="1" type="body"/>
          </p:nvPr>
        </p:nvSpPr>
        <p:spPr>
          <a:xfrm>
            <a:off x="838200" y="1631981"/>
            <a:ext cx="10515600" cy="4351200"/>
          </a:xfrm>
          <a:prstGeom prst="rect">
            <a:avLst/>
          </a:prstGeom>
          <a:noFill/>
          <a:ln>
            <a:noFill/>
          </a:ln>
        </p:spPr>
        <p:txBody>
          <a:bodyPr anchorCtr="0" anchor="t" bIns="45700" lIns="91425" spcFirstLastPara="1" rIns="91425" wrap="square" tIns="45700">
            <a:noAutofit/>
          </a:bodyPr>
          <a:lstStyle>
            <a:lvl1pPr indent="-406400" lvl="0" marL="457200" marR="0" rtl="0" algn="l">
              <a:lnSpc>
                <a:spcPct val="110000"/>
              </a:lnSpc>
              <a:spcBef>
                <a:spcPts val="900"/>
              </a:spcBef>
              <a:spcAft>
                <a:spcPts val="0"/>
              </a:spcAft>
              <a:buClr>
                <a:schemeClr val="dk2"/>
              </a:buClr>
              <a:buSzPts val="2800"/>
              <a:buFont typeface="Arial"/>
              <a:buChar char="•"/>
              <a:defRPr b="0" i="0" sz="2800" u="none" cap="none" strike="noStrike">
                <a:solidFill>
                  <a:schemeClr val="dk2"/>
                </a:solidFill>
                <a:latin typeface="Arial"/>
                <a:ea typeface="Arial"/>
                <a:cs typeface="Arial"/>
                <a:sym typeface="Arial"/>
              </a:defRPr>
            </a:lvl1pPr>
            <a:lvl2pPr indent="-381000" lvl="1" marL="914400" marR="0" rtl="0" algn="l">
              <a:lnSpc>
                <a:spcPct val="110000"/>
              </a:lnSpc>
              <a:spcBef>
                <a:spcPts val="900"/>
              </a:spcBef>
              <a:spcAft>
                <a:spcPts val="0"/>
              </a:spcAft>
              <a:buClr>
                <a:schemeClr val="dk2"/>
              </a:buClr>
              <a:buSzPts val="2400"/>
              <a:buFont typeface="Arial"/>
              <a:buChar char="−"/>
              <a:defRPr b="0" i="0" sz="2400" u="none" cap="none" strike="noStrike">
                <a:solidFill>
                  <a:schemeClr val="dk2"/>
                </a:solidFill>
                <a:latin typeface="Arial"/>
                <a:ea typeface="Arial"/>
                <a:cs typeface="Arial"/>
                <a:sym typeface="Arial"/>
              </a:defRPr>
            </a:lvl2pPr>
            <a:lvl3pPr indent="-355600" lvl="2" marL="1371600" marR="0" rtl="0" algn="l">
              <a:lnSpc>
                <a:spcPct val="110000"/>
              </a:lnSpc>
              <a:spcBef>
                <a:spcPts val="900"/>
              </a:spcBef>
              <a:spcAft>
                <a:spcPts val="0"/>
              </a:spcAft>
              <a:buClr>
                <a:schemeClr val="dk2"/>
              </a:buClr>
              <a:buSzPts val="2000"/>
              <a:buFont typeface="Arial"/>
              <a:buChar char="•"/>
              <a:defRPr b="0" i="0" sz="2000" u="none" cap="none" strike="noStrike">
                <a:solidFill>
                  <a:schemeClr val="dk2"/>
                </a:solidFill>
                <a:latin typeface="Arial"/>
                <a:ea typeface="Arial"/>
                <a:cs typeface="Arial"/>
                <a:sym typeface="Arial"/>
              </a:defRPr>
            </a:lvl3pPr>
            <a:lvl4pPr indent="-342900" lvl="3" marL="18288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4pPr>
            <a:lvl5pPr indent="-342900" lvl="4" marL="22860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0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_Title and Paragraph">
  <p:cSld name="2_Title and Paragraph">
    <p:spTree>
      <p:nvGrpSpPr>
        <p:cNvPr id="430" name="Shape 430"/>
        <p:cNvGrpSpPr/>
        <p:nvPr/>
      </p:nvGrpSpPr>
      <p:grpSpPr>
        <a:xfrm>
          <a:off x="0" y="0"/>
          <a:ext cx="0" cy="0"/>
          <a:chOff x="0" y="0"/>
          <a:chExt cx="0" cy="0"/>
        </a:xfrm>
      </p:grpSpPr>
      <p:sp>
        <p:nvSpPr>
          <p:cNvPr id="431" name="Google Shape;431;p111"/>
          <p:cNvSpPr/>
          <p:nvPr/>
        </p:nvSpPr>
        <p:spPr>
          <a:xfrm>
            <a:off x="0" y="1602658"/>
            <a:ext cx="12192000" cy="48867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432" name="Google Shape;432;p111"/>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p:txBody>
      </p:sp>
      <p:sp>
        <p:nvSpPr>
          <p:cNvPr id="433" name="Google Shape;433;p111"/>
          <p:cNvSpPr txBox="1"/>
          <p:nvPr>
            <p:ph idx="1" type="body"/>
          </p:nvPr>
        </p:nvSpPr>
        <p:spPr>
          <a:xfrm>
            <a:off x="838200" y="2054941"/>
            <a:ext cx="10515600" cy="39285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10000"/>
              </a:lnSpc>
              <a:spcBef>
                <a:spcPts val="900"/>
              </a:spcBef>
              <a:spcAft>
                <a:spcPts val="0"/>
              </a:spcAft>
              <a:buClr>
                <a:schemeClr val="lt1"/>
              </a:buClr>
              <a:buSzPts val="2800"/>
              <a:buFont typeface="Arial"/>
              <a:buNone/>
              <a:defRPr b="0" i="0" sz="2800" u="none" cap="none" strike="noStrike">
                <a:solidFill>
                  <a:schemeClr val="lt1"/>
                </a:solidFill>
                <a:latin typeface="Arial"/>
                <a:ea typeface="Arial"/>
                <a:cs typeface="Arial"/>
                <a:sym typeface="Arial"/>
              </a:defRPr>
            </a:lvl1pPr>
            <a:lvl2pPr indent="-228600" lvl="1" marL="914400" marR="0" rtl="0" algn="l">
              <a:lnSpc>
                <a:spcPct val="110000"/>
              </a:lnSpc>
              <a:spcBef>
                <a:spcPts val="900"/>
              </a:spcBef>
              <a:spcAft>
                <a:spcPts val="0"/>
              </a:spcAft>
              <a:buClr>
                <a:schemeClr val="dk2"/>
              </a:buClr>
              <a:buSzPts val="2400"/>
              <a:buFont typeface="Arial"/>
              <a:buNone/>
              <a:defRPr b="0" i="0" sz="2400" u="none" cap="none" strike="noStrike">
                <a:solidFill>
                  <a:schemeClr val="dk2"/>
                </a:solidFill>
                <a:latin typeface="Arial"/>
                <a:ea typeface="Arial"/>
                <a:cs typeface="Arial"/>
                <a:sym typeface="Arial"/>
              </a:defRPr>
            </a:lvl2pPr>
            <a:lvl3pPr indent="-228600" lvl="2" marL="1371600" marR="0" rtl="0" algn="l">
              <a:lnSpc>
                <a:spcPct val="110000"/>
              </a:lnSpc>
              <a:spcBef>
                <a:spcPts val="900"/>
              </a:spcBef>
              <a:spcAft>
                <a:spcPts val="0"/>
              </a:spcAft>
              <a:buClr>
                <a:schemeClr val="dk2"/>
              </a:buClr>
              <a:buSzPts val="2000"/>
              <a:buFont typeface="Arial"/>
              <a:buNone/>
              <a:defRPr b="0" i="0" sz="2000" u="none" cap="none" strike="noStrike">
                <a:solidFill>
                  <a:schemeClr val="dk2"/>
                </a:solidFill>
                <a:latin typeface="Arial"/>
                <a:ea typeface="Arial"/>
                <a:cs typeface="Arial"/>
                <a:sym typeface="Arial"/>
              </a:defRPr>
            </a:lvl3pPr>
            <a:lvl4pPr indent="-228600" lvl="3" marL="1828800" marR="0" rtl="0" algn="l">
              <a:lnSpc>
                <a:spcPct val="110000"/>
              </a:lnSpc>
              <a:spcBef>
                <a:spcPts val="900"/>
              </a:spcBef>
              <a:spcAft>
                <a:spcPts val="0"/>
              </a:spcAft>
              <a:buClr>
                <a:schemeClr val="dk2"/>
              </a:buClr>
              <a:buSzPts val="1800"/>
              <a:buFont typeface="Arial"/>
              <a:buNone/>
              <a:defRPr b="0" i="0" sz="1800" u="none" cap="none" strike="noStrike">
                <a:solidFill>
                  <a:schemeClr val="dk2"/>
                </a:solidFill>
                <a:latin typeface="Arial"/>
                <a:ea typeface="Arial"/>
                <a:cs typeface="Arial"/>
                <a:sym typeface="Arial"/>
              </a:defRPr>
            </a:lvl4pPr>
            <a:lvl5pPr indent="-228600" lvl="4" marL="2286000" marR="0" rtl="0" algn="l">
              <a:lnSpc>
                <a:spcPct val="110000"/>
              </a:lnSpc>
              <a:spcBef>
                <a:spcPts val="900"/>
              </a:spcBef>
              <a:spcAft>
                <a:spcPts val="0"/>
              </a:spcAft>
              <a:buClr>
                <a:schemeClr val="dk2"/>
              </a:buClr>
              <a:buSzPts val="1800"/>
              <a:buFont typeface="Arial"/>
              <a:buNone/>
              <a:defRPr b="0" i="0" sz="18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0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434" name="Shape 434"/>
        <p:cNvGrpSpPr/>
        <p:nvPr/>
      </p:nvGrpSpPr>
      <p:grpSpPr>
        <a:xfrm>
          <a:off x="0" y="0"/>
          <a:ext cx="0" cy="0"/>
          <a:chOff x="0" y="0"/>
          <a:chExt cx="0" cy="0"/>
        </a:xfrm>
      </p:grpSpPr>
      <p:pic>
        <p:nvPicPr>
          <p:cNvPr id="435" name="Google Shape;435;p112"/>
          <p:cNvPicPr preferRelativeResize="0"/>
          <p:nvPr/>
        </p:nvPicPr>
        <p:blipFill rotWithShape="1">
          <a:blip r:embed="rId2">
            <a:alphaModFix/>
          </a:blip>
          <a:srcRect b="70202" l="0" r="0" t="0"/>
          <a:stretch/>
        </p:blipFill>
        <p:spPr>
          <a:xfrm>
            <a:off x="504" y="0"/>
            <a:ext cx="12190990" cy="1934306"/>
          </a:xfrm>
          <a:prstGeom prst="rect">
            <a:avLst/>
          </a:prstGeom>
          <a:noFill/>
          <a:ln>
            <a:noFill/>
          </a:ln>
        </p:spPr>
      </p:pic>
      <p:sp>
        <p:nvSpPr>
          <p:cNvPr id="436" name="Google Shape;436;p112"/>
          <p:cNvSpPr txBox="1"/>
          <p:nvPr>
            <p:ph type="title"/>
          </p:nvPr>
        </p:nvSpPr>
        <p:spPr>
          <a:xfrm>
            <a:off x="839788" y="475129"/>
            <a:ext cx="10515600" cy="1019100"/>
          </a:xfrm>
          <a:prstGeom prst="rect">
            <a:avLst/>
          </a:prstGeom>
          <a:noFill/>
          <a:ln>
            <a:noFill/>
          </a:ln>
        </p:spPr>
        <p:txBody>
          <a:bodyPr anchorCtr="0" anchor="t" bIns="45700" lIns="91425" spcFirstLastPara="1" rIns="91425" wrap="square" tIns="45700">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p:txBody>
      </p:sp>
      <p:sp>
        <p:nvSpPr>
          <p:cNvPr id="437" name="Google Shape;437;p112"/>
          <p:cNvSpPr txBox="1"/>
          <p:nvPr>
            <p:ph idx="1" type="body"/>
          </p:nvPr>
        </p:nvSpPr>
        <p:spPr>
          <a:xfrm>
            <a:off x="839789" y="1557193"/>
            <a:ext cx="5157900" cy="697500"/>
          </a:xfrm>
          <a:prstGeom prst="rect">
            <a:avLst/>
          </a:prstGeom>
          <a:solidFill>
            <a:schemeClr val="accent3"/>
          </a:solidFill>
          <a:ln cap="flat" cmpd="sng" w="19050">
            <a:solidFill>
              <a:schemeClr val="lt1"/>
            </a:solidFill>
            <a:prstDash val="solid"/>
            <a:round/>
            <a:headEnd len="sm" w="sm" type="none"/>
            <a:tailEnd len="sm" w="sm" type="none"/>
          </a:ln>
        </p:spPr>
        <p:txBody>
          <a:bodyPr anchorCtr="0" anchor="ctr" bIns="45700" lIns="91425" spcFirstLastPara="1" rIns="91425" wrap="square" tIns="45700">
            <a:noAutofit/>
          </a:bodyPr>
          <a:lstStyle>
            <a:lvl1pPr indent="-228600" lvl="0" marL="457200" marR="0" rtl="0" algn="l">
              <a:lnSpc>
                <a:spcPct val="110000"/>
              </a:lnSpc>
              <a:spcBef>
                <a:spcPts val="9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1pPr>
            <a:lvl2pPr indent="-381000" lvl="1" marL="914400" marR="0" rtl="0" algn="l">
              <a:lnSpc>
                <a:spcPct val="110000"/>
              </a:lnSpc>
              <a:spcBef>
                <a:spcPts val="900"/>
              </a:spcBef>
              <a:spcAft>
                <a:spcPts val="0"/>
              </a:spcAft>
              <a:buClr>
                <a:schemeClr val="dk2"/>
              </a:buClr>
              <a:buSzPts val="2400"/>
              <a:buFont typeface="Arial"/>
              <a:buChar char="−"/>
              <a:defRPr b="0" i="0" sz="2400" u="none" cap="none" strike="noStrike">
                <a:solidFill>
                  <a:schemeClr val="dk2"/>
                </a:solidFill>
                <a:latin typeface="Arial"/>
                <a:ea typeface="Arial"/>
                <a:cs typeface="Arial"/>
                <a:sym typeface="Arial"/>
              </a:defRPr>
            </a:lvl2pPr>
            <a:lvl3pPr indent="-355600" lvl="2" marL="1371600" marR="0" rtl="0" algn="l">
              <a:lnSpc>
                <a:spcPct val="110000"/>
              </a:lnSpc>
              <a:spcBef>
                <a:spcPts val="900"/>
              </a:spcBef>
              <a:spcAft>
                <a:spcPts val="0"/>
              </a:spcAft>
              <a:buClr>
                <a:schemeClr val="dk2"/>
              </a:buClr>
              <a:buSzPts val="2000"/>
              <a:buFont typeface="Arial"/>
              <a:buChar char="•"/>
              <a:defRPr b="0" i="0" sz="2000" u="none" cap="none" strike="noStrike">
                <a:solidFill>
                  <a:schemeClr val="dk2"/>
                </a:solidFill>
                <a:latin typeface="Arial"/>
                <a:ea typeface="Arial"/>
                <a:cs typeface="Arial"/>
                <a:sym typeface="Arial"/>
              </a:defRPr>
            </a:lvl3pPr>
            <a:lvl4pPr indent="-342900" lvl="3" marL="18288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4pPr>
            <a:lvl5pPr indent="-342900" lvl="4" marL="22860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438" name="Google Shape;438;p112"/>
          <p:cNvSpPr txBox="1"/>
          <p:nvPr>
            <p:ph idx="2" type="body"/>
          </p:nvPr>
        </p:nvSpPr>
        <p:spPr>
          <a:xfrm>
            <a:off x="839789" y="2317789"/>
            <a:ext cx="5157900" cy="3684600"/>
          </a:xfrm>
          <a:prstGeom prst="rect">
            <a:avLst/>
          </a:prstGeom>
          <a:noFill/>
          <a:ln>
            <a:noFill/>
          </a:ln>
        </p:spPr>
        <p:txBody>
          <a:bodyPr anchorCtr="0" anchor="t" bIns="45700" lIns="91425" spcFirstLastPara="1" rIns="91425" wrap="square" tIns="45700">
            <a:noAutofit/>
          </a:bodyPr>
          <a:lstStyle>
            <a:lvl1pPr indent="-406400" lvl="0" marL="457200" marR="0" rtl="0" algn="l">
              <a:lnSpc>
                <a:spcPct val="110000"/>
              </a:lnSpc>
              <a:spcBef>
                <a:spcPts val="900"/>
              </a:spcBef>
              <a:spcAft>
                <a:spcPts val="0"/>
              </a:spcAft>
              <a:buClr>
                <a:schemeClr val="dk2"/>
              </a:buClr>
              <a:buSzPts val="2800"/>
              <a:buFont typeface="Arial"/>
              <a:buChar char="•"/>
              <a:defRPr b="0" i="0" sz="2800" u="none" cap="none" strike="noStrike">
                <a:solidFill>
                  <a:schemeClr val="dk2"/>
                </a:solidFill>
                <a:latin typeface="Arial"/>
                <a:ea typeface="Arial"/>
                <a:cs typeface="Arial"/>
                <a:sym typeface="Arial"/>
              </a:defRPr>
            </a:lvl1pPr>
            <a:lvl2pPr indent="-381000" lvl="1" marL="914400" marR="0" rtl="0" algn="l">
              <a:lnSpc>
                <a:spcPct val="110000"/>
              </a:lnSpc>
              <a:spcBef>
                <a:spcPts val="900"/>
              </a:spcBef>
              <a:spcAft>
                <a:spcPts val="0"/>
              </a:spcAft>
              <a:buClr>
                <a:schemeClr val="dk2"/>
              </a:buClr>
              <a:buSzPts val="2400"/>
              <a:buFont typeface="Arial"/>
              <a:buChar char="−"/>
              <a:defRPr b="0" i="0" sz="2400" u="none" cap="none" strike="noStrike">
                <a:solidFill>
                  <a:schemeClr val="dk2"/>
                </a:solidFill>
                <a:latin typeface="Arial"/>
                <a:ea typeface="Arial"/>
                <a:cs typeface="Arial"/>
                <a:sym typeface="Arial"/>
              </a:defRPr>
            </a:lvl2pPr>
            <a:lvl3pPr indent="-355600" lvl="2" marL="1371600" marR="0" rtl="0" algn="l">
              <a:lnSpc>
                <a:spcPct val="110000"/>
              </a:lnSpc>
              <a:spcBef>
                <a:spcPts val="900"/>
              </a:spcBef>
              <a:spcAft>
                <a:spcPts val="0"/>
              </a:spcAft>
              <a:buClr>
                <a:schemeClr val="dk2"/>
              </a:buClr>
              <a:buSzPts val="2000"/>
              <a:buFont typeface="Arial"/>
              <a:buChar char="•"/>
              <a:defRPr b="0" i="0" sz="2000" u="none" cap="none" strike="noStrike">
                <a:solidFill>
                  <a:schemeClr val="dk2"/>
                </a:solidFill>
                <a:latin typeface="Arial"/>
                <a:ea typeface="Arial"/>
                <a:cs typeface="Arial"/>
                <a:sym typeface="Arial"/>
              </a:defRPr>
            </a:lvl3pPr>
            <a:lvl4pPr indent="-342900" lvl="3" marL="18288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4pPr>
            <a:lvl5pPr indent="-342900" lvl="4" marL="22860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439" name="Google Shape;439;p112"/>
          <p:cNvSpPr txBox="1"/>
          <p:nvPr>
            <p:ph idx="3" type="body"/>
          </p:nvPr>
        </p:nvSpPr>
        <p:spPr>
          <a:xfrm>
            <a:off x="6172201" y="1557193"/>
            <a:ext cx="5183100" cy="697500"/>
          </a:xfrm>
          <a:prstGeom prst="rect">
            <a:avLst/>
          </a:prstGeom>
          <a:solidFill>
            <a:schemeClr val="accent3"/>
          </a:solidFill>
          <a:ln cap="flat" cmpd="sng" w="19050">
            <a:solidFill>
              <a:schemeClr val="lt1"/>
            </a:solidFill>
            <a:prstDash val="solid"/>
            <a:round/>
            <a:headEnd len="sm" w="sm" type="none"/>
            <a:tailEnd len="sm" w="sm" type="none"/>
          </a:ln>
        </p:spPr>
        <p:txBody>
          <a:bodyPr anchorCtr="0" anchor="ctr" bIns="45700" lIns="91425" spcFirstLastPara="1" rIns="91425" wrap="square" tIns="45700">
            <a:noAutofit/>
          </a:bodyPr>
          <a:lstStyle>
            <a:lvl1pPr indent="-228600" lvl="0" marL="457200" marR="0" rtl="0" algn="l">
              <a:lnSpc>
                <a:spcPct val="110000"/>
              </a:lnSpc>
              <a:spcBef>
                <a:spcPts val="9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1pPr>
            <a:lvl2pPr indent="-381000" lvl="1" marL="914400" marR="0" rtl="0" algn="l">
              <a:lnSpc>
                <a:spcPct val="110000"/>
              </a:lnSpc>
              <a:spcBef>
                <a:spcPts val="900"/>
              </a:spcBef>
              <a:spcAft>
                <a:spcPts val="0"/>
              </a:spcAft>
              <a:buClr>
                <a:schemeClr val="dk2"/>
              </a:buClr>
              <a:buSzPts val="2400"/>
              <a:buFont typeface="Arial"/>
              <a:buChar char="−"/>
              <a:defRPr b="0" i="0" sz="2400" u="none" cap="none" strike="noStrike">
                <a:solidFill>
                  <a:schemeClr val="dk2"/>
                </a:solidFill>
                <a:latin typeface="Arial"/>
                <a:ea typeface="Arial"/>
                <a:cs typeface="Arial"/>
                <a:sym typeface="Arial"/>
              </a:defRPr>
            </a:lvl2pPr>
            <a:lvl3pPr indent="-355600" lvl="2" marL="1371600" marR="0" rtl="0" algn="l">
              <a:lnSpc>
                <a:spcPct val="110000"/>
              </a:lnSpc>
              <a:spcBef>
                <a:spcPts val="900"/>
              </a:spcBef>
              <a:spcAft>
                <a:spcPts val="0"/>
              </a:spcAft>
              <a:buClr>
                <a:schemeClr val="dk2"/>
              </a:buClr>
              <a:buSzPts val="2000"/>
              <a:buFont typeface="Arial"/>
              <a:buChar char="•"/>
              <a:defRPr b="0" i="0" sz="2000" u="none" cap="none" strike="noStrike">
                <a:solidFill>
                  <a:schemeClr val="dk2"/>
                </a:solidFill>
                <a:latin typeface="Arial"/>
                <a:ea typeface="Arial"/>
                <a:cs typeface="Arial"/>
                <a:sym typeface="Arial"/>
              </a:defRPr>
            </a:lvl3pPr>
            <a:lvl4pPr indent="-342900" lvl="3" marL="18288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4pPr>
            <a:lvl5pPr indent="-342900" lvl="4" marL="22860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440" name="Google Shape;440;p112"/>
          <p:cNvSpPr txBox="1"/>
          <p:nvPr>
            <p:ph idx="4" type="body"/>
          </p:nvPr>
        </p:nvSpPr>
        <p:spPr>
          <a:xfrm>
            <a:off x="6172201" y="2317789"/>
            <a:ext cx="5183100" cy="3684600"/>
          </a:xfrm>
          <a:prstGeom prst="rect">
            <a:avLst/>
          </a:prstGeom>
          <a:noFill/>
          <a:ln>
            <a:noFill/>
          </a:ln>
        </p:spPr>
        <p:txBody>
          <a:bodyPr anchorCtr="0" anchor="t" bIns="45700" lIns="91425" spcFirstLastPara="1" rIns="91425" wrap="square" tIns="45700">
            <a:noAutofit/>
          </a:bodyPr>
          <a:lstStyle>
            <a:lvl1pPr indent="-406400" lvl="0" marL="457200" marR="0" rtl="0" algn="l">
              <a:lnSpc>
                <a:spcPct val="110000"/>
              </a:lnSpc>
              <a:spcBef>
                <a:spcPts val="900"/>
              </a:spcBef>
              <a:spcAft>
                <a:spcPts val="0"/>
              </a:spcAft>
              <a:buClr>
                <a:schemeClr val="dk2"/>
              </a:buClr>
              <a:buSzPts val="2800"/>
              <a:buFont typeface="Arial"/>
              <a:buChar char="•"/>
              <a:defRPr b="0" i="0" sz="2800" u="none" cap="none" strike="noStrike">
                <a:solidFill>
                  <a:schemeClr val="dk2"/>
                </a:solidFill>
                <a:latin typeface="Arial"/>
                <a:ea typeface="Arial"/>
                <a:cs typeface="Arial"/>
                <a:sym typeface="Arial"/>
              </a:defRPr>
            </a:lvl1pPr>
            <a:lvl2pPr indent="-381000" lvl="1" marL="914400" marR="0" rtl="0" algn="l">
              <a:lnSpc>
                <a:spcPct val="110000"/>
              </a:lnSpc>
              <a:spcBef>
                <a:spcPts val="900"/>
              </a:spcBef>
              <a:spcAft>
                <a:spcPts val="0"/>
              </a:spcAft>
              <a:buClr>
                <a:schemeClr val="dk2"/>
              </a:buClr>
              <a:buSzPts val="2400"/>
              <a:buFont typeface="Arial"/>
              <a:buChar char="−"/>
              <a:defRPr b="0" i="0" sz="2400" u="none" cap="none" strike="noStrike">
                <a:solidFill>
                  <a:schemeClr val="dk2"/>
                </a:solidFill>
                <a:latin typeface="Arial"/>
                <a:ea typeface="Arial"/>
                <a:cs typeface="Arial"/>
                <a:sym typeface="Arial"/>
              </a:defRPr>
            </a:lvl2pPr>
            <a:lvl3pPr indent="-355600" lvl="2" marL="1371600" marR="0" rtl="0" algn="l">
              <a:lnSpc>
                <a:spcPct val="110000"/>
              </a:lnSpc>
              <a:spcBef>
                <a:spcPts val="900"/>
              </a:spcBef>
              <a:spcAft>
                <a:spcPts val="0"/>
              </a:spcAft>
              <a:buClr>
                <a:schemeClr val="dk2"/>
              </a:buClr>
              <a:buSzPts val="2000"/>
              <a:buFont typeface="Arial"/>
              <a:buChar char="•"/>
              <a:defRPr b="0" i="0" sz="2000" u="none" cap="none" strike="noStrike">
                <a:solidFill>
                  <a:schemeClr val="dk2"/>
                </a:solidFill>
                <a:latin typeface="Arial"/>
                <a:ea typeface="Arial"/>
                <a:cs typeface="Arial"/>
                <a:sym typeface="Arial"/>
              </a:defRPr>
            </a:lvl3pPr>
            <a:lvl4pPr indent="-342900" lvl="3" marL="18288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4pPr>
            <a:lvl5pPr indent="-342900" lvl="4" marL="22860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0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41" name="Shape 441"/>
        <p:cNvGrpSpPr/>
        <p:nvPr/>
      </p:nvGrpSpPr>
      <p:grpSpPr>
        <a:xfrm>
          <a:off x="0" y="0"/>
          <a:ext cx="0" cy="0"/>
          <a:chOff x="0" y="0"/>
          <a:chExt cx="0" cy="0"/>
        </a:xfrm>
      </p:grpSpPr>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0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Title and Paragraph">
  <p:cSld name="1_Title and Paragraph">
    <p:spTree>
      <p:nvGrpSpPr>
        <p:cNvPr id="442" name="Shape 442"/>
        <p:cNvGrpSpPr/>
        <p:nvPr/>
      </p:nvGrpSpPr>
      <p:grpSpPr>
        <a:xfrm>
          <a:off x="0" y="0"/>
          <a:ext cx="0" cy="0"/>
          <a:chOff x="0" y="0"/>
          <a:chExt cx="0" cy="0"/>
        </a:xfrm>
      </p:grpSpPr>
      <p:sp>
        <p:nvSpPr>
          <p:cNvPr id="443" name="Google Shape;443;p114"/>
          <p:cNvSpPr txBox="1"/>
          <p:nvPr>
            <p:ph type="title"/>
          </p:nvPr>
        </p:nvSpPr>
        <p:spPr>
          <a:xfrm>
            <a:off x="2423492" y="4701211"/>
            <a:ext cx="7346700" cy="1325700"/>
          </a:xfrm>
          <a:prstGeom prst="rect">
            <a:avLst/>
          </a:prstGeom>
          <a:noFill/>
          <a:ln>
            <a:noFill/>
          </a:ln>
        </p:spPr>
        <p:txBody>
          <a:bodyPr anchorCtr="0" anchor="t" bIns="45700" lIns="91425" spcFirstLastPara="1" rIns="91425" wrap="square" tIns="45700">
            <a:noAutofit/>
          </a:bodyPr>
          <a:lstStyle>
            <a:lvl1pPr lvl="0" marR="0" rtl="0" algn="r">
              <a:lnSpc>
                <a:spcPct val="110000"/>
              </a:lnSpc>
              <a:spcBef>
                <a:spcPts val="0"/>
              </a:spcBef>
              <a:spcAft>
                <a:spcPts val="0"/>
              </a:spcAft>
              <a:buClr>
                <a:srgbClr val="757070"/>
              </a:buClr>
              <a:buSzPts val="2000"/>
              <a:buFont typeface="Arial"/>
              <a:buNone/>
              <a:defRPr b="0" i="0" sz="2000" u="none" cap="none" strike="noStrike">
                <a:solidFill>
                  <a:srgbClr val="757070"/>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p:txBody>
      </p:sp>
      <p:sp>
        <p:nvSpPr>
          <p:cNvPr id="444" name="Google Shape;444;p114"/>
          <p:cNvSpPr txBox="1"/>
          <p:nvPr>
            <p:ph idx="1" type="body"/>
          </p:nvPr>
        </p:nvSpPr>
        <p:spPr>
          <a:xfrm>
            <a:off x="2423492" y="1808922"/>
            <a:ext cx="7346700" cy="27333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10000"/>
              </a:lnSpc>
              <a:spcBef>
                <a:spcPts val="900"/>
              </a:spcBef>
              <a:spcAft>
                <a:spcPts val="0"/>
              </a:spcAft>
              <a:buClr>
                <a:schemeClr val="dk2"/>
              </a:buClr>
              <a:buSzPts val="2800"/>
              <a:buFont typeface="Arial"/>
              <a:buNone/>
              <a:defRPr b="0" i="0" sz="2800" u="none" cap="none" strike="noStrike">
                <a:solidFill>
                  <a:schemeClr val="dk2"/>
                </a:solidFill>
                <a:latin typeface="Arial"/>
                <a:ea typeface="Arial"/>
                <a:cs typeface="Arial"/>
                <a:sym typeface="Arial"/>
              </a:defRPr>
            </a:lvl1pPr>
            <a:lvl2pPr indent="-228600" lvl="1" marL="914400" marR="0" rtl="0" algn="l">
              <a:lnSpc>
                <a:spcPct val="110000"/>
              </a:lnSpc>
              <a:spcBef>
                <a:spcPts val="900"/>
              </a:spcBef>
              <a:spcAft>
                <a:spcPts val="0"/>
              </a:spcAft>
              <a:buClr>
                <a:schemeClr val="dk2"/>
              </a:buClr>
              <a:buSzPts val="2400"/>
              <a:buFont typeface="Arial"/>
              <a:buNone/>
              <a:defRPr b="0" i="0" sz="2400" u="none" cap="none" strike="noStrike">
                <a:solidFill>
                  <a:schemeClr val="dk2"/>
                </a:solidFill>
                <a:latin typeface="Arial"/>
                <a:ea typeface="Arial"/>
                <a:cs typeface="Arial"/>
                <a:sym typeface="Arial"/>
              </a:defRPr>
            </a:lvl2pPr>
            <a:lvl3pPr indent="-228600" lvl="2" marL="1371600" marR="0" rtl="0" algn="l">
              <a:lnSpc>
                <a:spcPct val="110000"/>
              </a:lnSpc>
              <a:spcBef>
                <a:spcPts val="900"/>
              </a:spcBef>
              <a:spcAft>
                <a:spcPts val="0"/>
              </a:spcAft>
              <a:buClr>
                <a:schemeClr val="dk2"/>
              </a:buClr>
              <a:buSzPts val="2000"/>
              <a:buFont typeface="Arial"/>
              <a:buNone/>
              <a:defRPr b="0" i="0" sz="2000" u="none" cap="none" strike="noStrike">
                <a:solidFill>
                  <a:schemeClr val="dk2"/>
                </a:solidFill>
                <a:latin typeface="Arial"/>
                <a:ea typeface="Arial"/>
                <a:cs typeface="Arial"/>
                <a:sym typeface="Arial"/>
              </a:defRPr>
            </a:lvl3pPr>
            <a:lvl4pPr indent="-228600" lvl="3" marL="1828800" marR="0" rtl="0" algn="l">
              <a:lnSpc>
                <a:spcPct val="110000"/>
              </a:lnSpc>
              <a:spcBef>
                <a:spcPts val="900"/>
              </a:spcBef>
              <a:spcAft>
                <a:spcPts val="0"/>
              </a:spcAft>
              <a:buClr>
                <a:schemeClr val="dk2"/>
              </a:buClr>
              <a:buSzPts val="1800"/>
              <a:buFont typeface="Arial"/>
              <a:buNone/>
              <a:defRPr b="0" i="0" sz="1800" u="none" cap="none" strike="noStrike">
                <a:solidFill>
                  <a:schemeClr val="dk2"/>
                </a:solidFill>
                <a:latin typeface="Arial"/>
                <a:ea typeface="Arial"/>
                <a:cs typeface="Arial"/>
                <a:sym typeface="Arial"/>
              </a:defRPr>
            </a:lvl4pPr>
            <a:lvl5pPr indent="-228600" lvl="4" marL="2286000" marR="0" rtl="0" algn="l">
              <a:lnSpc>
                <a:spcPct val="110000"/>
              </a:lnSpc>
              <a:spcBef>
                <a:spcPts val="900"/>
              </a:spcBef>
              <a:spcAft>
                <a:spcPts val="0"/>
              </a:spcAft>
              <a:buClr>
                <a:schemeClr val="dk2"/>
              </a:buClr>
              <a:buSzPts val="1800"/>
              <a:buFont typeface="Arial"/>
              <a:buNone/>
              <a:defRPr b="0" i="0" sz="18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0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_Title Slide for Product">
  <p:cSld name="2_Title Slide for Product">
    <p:spTree>
      <p:nvGrpSpPr>
        <p:cNvPr id="445" name="Shape 445"/>
        <p:cNvGrpSpPr/>
        <p:nvPr/>
      </p:nvGrpSpPr>
      <p:grpSpPr>
        <a:xfrm>
          <a:off x="0" y="0"/>
          <a:ext cx="0" cy="0"/>
          <a:chOff x="0" y="0"/>
          <a:chExt cx="0" cy="0"/>
        </a:xfrm>
      </p:grpSpPr>
      <p:sp>
        <p:nvSpPr>
          <p:cNvPr id="446" name="Google Shape;446;p115"/>
          <p:cNvSpPr txBox="1"/>
          <p:nvPr>
            <p:ph type="ctrTitle"/>
          </p:nvPr>
        </p:nvSpPr>
        <p:spPr>
          <a:xfrm>
            <a:off x="914400" y="3397220"/>
            <a:ext cx="10363200" cy="756000"/>
          </a:xfrm>
          <a:prstGeom prst="rect">
            <a:avLst/>
          </a:prstGeom>
          <a:noFill/>
          <a:ln>
            <a:noFill/>
          </a:ln>
        </p:spPr>
        <p:txBody>
          <a:bodyPr anchorCtr="0" anchor="t" bIns="45700" lIns="91425" spcFirstLastPara="1" rIns="91425" wrap="square" tIns="45700">
            <a:noAutofit/>
          </a:bodyPr>
          <a:lstStyle>
            <a:lvl1pPr lvl="0" marR="0" rtl="0" algn="ctr">
              <a:lnSpc>
                <a:spcPct val="110000"/>
              </a:lnSpc>
              <a:spcBef>
                <a:spcPts val="0"/>
              </a:spcBef>
              <a:spcAft>
                <a:spcPts val="0"/>
              </a:spcAft>
              <a:buClr>
                <a:schemeClr val="dk2"/>
              </a:buClr>
              <a:buSzPts val="2000"/>
              <a:buFont typeface="Arial"/>
              <a:buNone/>
              <a:defRPr b="0" i="0" sz="2000" u="none" cap="none" strike="noStrike">
                <a:solidFill>
                  <a:schemeClr val="dk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p:txBody>
      </p:sp>
      <p:sp>
        <p:nvSpPr>
          <p:cNvPr id="447" name="Google Shape;447;p115"/>
          <p:cNvSpPr txBox="1"/>
          <p:nvPr>
            <p:ph idx="1" type="body"/>
          </p:nvPr>
        </p:nvSpPr>
        <p:spPr>
          <a:xfrm>
            <a:off x="914400" y="1886331"/>
            <a:ext cx="10363200" cy="1125600"/>
          </a:xfrm>
          <a:prstGeom prst="rect">
            <a:avLst/>
          </a:prstGeom>
          <a:noFill/>
          <a:ln>
            <a:noFill/>
          </a:ln>
        </p:spPr>
        <p:txBody>
          <a:bodyPr anchorCtr="0" anchor="ctr" bIns="45700" lIns="91425" spcFirstLastPara="1" rIns="91425" wrap="square" tIns="45700">
            <a:noAutofit/>
          </a:bodyPr>
          <a:lstStyle>
            <a:lvl1pPr indent="-228600" lvl="0" marL="457200" marR="0" rtl="0" algn="ctr">
              <a:lnSpc>
                <a:spcPct val="110000"/>
              </a:lnSpc>
              <a:spcBef>
                <a:spcPts val="0"/>
              </a:spcBef>
              <a:spcAft>
                <a:spcPts val="0"/>
              </a:spcAft>
              <a:buClr>
                <a:schemeClr val="accent2"/>
              </a:buClr>
              <a:buSzPts val="4000"/>
              <a:buFont typeface="Arial"/>
              <a:buNone/>
              <a:defRPr b="0" i="0" sz="4000" u="none" cap="none" strike="noStrike">
                <a:solidFill>
                  <a:schemeClr val="accent2"/>
                </a:solidFill>
                <a:latin typeface="Arial"/>
                <a:ea typeface="Arial"/>
                <a:cs typeface="Arial"/>
                <a:sym typeface="Arial"/>
              </a:defRPr>
            </a:lvl1pPr>
            <a:lvl2pPr indent="-228600" lvl="1" marL="914400" marR="0" rtl="0" algn="ctr">
              <a:lnSpc>
                <a:spcPct val="110000"/>
              </a:lnSpc>
              <a:spcBef>
                <a:spcPts val="0"/>
              </a:spcBef>
              <a:spcAft>
                <a:spcPts val="0"/>
              </a:spcAft>
              <a:buClr>
                <a:schemeClr val="dk2"/>
              </a:buClr>
              <a:buSzPts val="3600"/>
              <a:buFont typeface="Arial"/>
              <a:buNone/>
              <a:defRPr b="0" i="0" sz="3600" u="none" cap="none" strike="noStrike">
                <a:solidFill>
                  <a:schemeClr val="dk2"/>
                </a:solidFill>
                <a:latin typeface="Arial"/>
                <a:ea typeface="Arial"/>
                <a:cs typeface="Arial"/>
                <a:sym typeface="Arial"/>
              </a:defRPr>
            </a:lvl2pPr>
            <a:lvl3pPr indent="-228600" lvl="2" marL="1371600" marR="0" rtl="0" algn="ctr">
              <a:lnSpc>
                <a:spcPct val="110000"/>
              </a:lnSpc>
              <a:spcBef>
                <a:spcPts val="0"/>
              </a:spcBef>
              <a:spcAft>
                <a:spcPts val="0"/>
              </a:spcAft>
              <a:buClr>
                <a:schemeClr val="dk2"/>
              </a:buClr>
              <a:buSzPts val="3600"/>
              <a:buFont typeface="Arial"/>
              <a:buNone/>
              <a:defRPr b="0" i="0" sz="3600" u="none" cap="none" strike="noStrike">
                <a:solidFill>
                  <a:schemeClr val="dk2"/>
                </a:solidFill>
                <a:latin typeface="Arial"/>
                <a:ea typeface="Arial"/>
                <a:cs typeface="Arial"/>
                <a:sym typeface="Arial"/>
              </a:defRPr>
            </a:lvl3pPr>
            <a:lvl4pPr indent="-228600" lvl="3" marL="1828800" marR="0" rtl="0" algn="ctr">
              <a:lnSpc>
                <a:spcPct val="110000"/>
              </a:lnSpc>
              <a:spcBef>
                <a:spcPts val="0"/>
              </a:spcBef>
              <a:spcAft>
                <a:spcPts val="0"/>
              </a:spcAft>
              <a:buClr>
                <a:schemeClr val="dk2"/>
              </a:buClr>
              <a:buSzPts val="3600"/>
              <a:buFont typeface="Arial"/>
              <a:buNone/>
              <a:defRPr b="0" i="0" sz="3600" u="none" cap="none" strike="noStrike">
                <a:solidFill>
                  <a:schemeClr val="dk2"/>
                </a:solidFill>
                <a:latin typeface="Arial"/>
                <a:ea typeface="Arial"/>
                <a:cs typeface="Arial"/>
                <a:sym typeface="Arial"/>
              </a:defRPr>
            </a:lvl4pPr>
            <a:lvl5pPr indent="-228600" lvl="4" marL="2286000" marR="0" rtl="0" algn="ctr">
              <a:lnSpc>
                <a:spcPct val="110000"/>
              </a:lnSpc>
              <a:spcBef>
                <a:spcPts val="0"/>
              </a:spcBef>
              <a:spcAft>
                <a:spcPts val="0"/>
              </a:spcAft>
              <a:buClr>
                <a:schemeClr val="dk2"/>
              </a:buClr>
              <a:buSzPts val="3600"/>
              <a:buFont typeface="Arial"/>
              <a:buNone/>
              <a:defRPr b="0" i="0" sz="36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_Two Content">
  <p:cSld name="4_Two Content">
    <p:spTree>
      <p:nvGrpSpPr>
        <p:cNvPr id="53" name="Shape 53"/>
        <p:cNvGrpSpPr/>
        <p:nvPr/>
      </p:nvGrpSpPr>
      <p:grpSpPr>
        <a:xfrm>
          <a:off x="0" y="0"/>
          <a:ext cx="0" cy="0"/>
          <a:chOff x="0" y="0"/>
          <a:chExt cx="0" cy="0"/>
        </a:xfrm>
      </p:grpSpPr>
      <p:sp>
        <p:nvSpPr>
          <p:cNvPr id="54" name="Google Shape;54;p12"/>
          <p:cNvSpPr txBox="1"/>
          <p:nvPr>
            <p:ph type="title"/>
          </p:nvPr>
        </p:nvSpPr>
        <p:spPr>
          <a:xfrm>
            <a:off x="838200" y="473336"/>
            <a:ext cx="10515600" cy="1023710"/>
          </a:xfrm>
          <a:prstGeom prst="rect">
            <a:avLst/>
          </a:prstGeom>
          <a:noFill/>
          <a:ln>
            <a:noFill/>
          </a:ln>
        </p:spPr>
        <p:txBody>
          <a:bodyPr anchorCtr="0" anchor="t" bIns="91425" lIns="91425" spcFirstLastPara="1" rIns="91425" wrap="square" tIns="91425">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55" name="Google Shape;55;p12"/>
          <p:cNvSpPr txBox="1"/>
          <p:nvPr>
            <p:ph idx="1" type="body"/>
          </p:nvPr>
        </p:nvSpPr>
        <p:spPr>
          <a:xfrm>
            <a:off x="838201" y="1630496"/>
            <a:ext cx="3543300" cy="4535450"/>
          </a:xfrm>
          <a:prstGeom prst="rect">
            <a:avLst/>
          </a:prstGeom>
          <a:noFill/>
          <a:ln>
            <a:noFill/>
          </a:ln>
        </p:spPr>
        <p:txBody>
          <a:bodyPr anchorCtr="0" anchor="t" bIns="91425" lIns="91425" spcFirstLastPara="1" rIns="91425" wrap="square" tIns="91425">
            <a:noAutofit/>
          </a:bodyPr>
          <a:lstStyle>
            <a:lvl1pPr indent="-330200" lvl="0" marL="457200" marR="0" rtl="0" algn="l">
              <a:lnSpc>
                <a:spcPct val="110000"/>
              </a:lnSpc>
              <a:spcBef>
                <a:spcPts val="900"/>
              </a:spcBef>
              <a:spcAft>
                <a:spcPts val="0"/>
              </a:spcAft>
              <a:buClr>
                <a:schemeClr val="lt1"/>
              </a:buClr>
              <a:buSzPts val="1600"/>
              <a:buFont typeface="Arial"/>
              <a:buChar char="•"/>
              <a:defRPr b="0" i="0" sz="1600" u="none" cap="none" strike="noStrike">
                <a:solidFill>
                  <a:schemeClr val="lt1"/>
                </a:solidFill>
                <a:latin typeface="Arial"/>
                <a:ea typeface="Arial"/>
                <a:cs typeface="Arial"/>
                <a:sym typeface="Arial"/>
              </a:defRPr>
            </a:lvl1pPr>
            <a:lvl2pPr indent="-317500" lvl="1" marL="914400" marR="0" rtl="0" algn="l">
              <a:lnSpc>
                <a:spcPct val="110000"/>
              </a:lnSpc>
              <a:spcBef>
                <a:spcPts val="900"/>
              </a:spcBef>
              <a:spcAft>
                <a:spcPts val="0"/>
              </a:spcAft>
              <a:buClr>
                <a:schemeClr val="lt1"/>
              </a:buClr>
              <a:buSzPts val="1400"/>
              <a:buFont typeface="Arial"/>
              <a:buChar char="−"/>
              <a:defRPr b="0" i="0" sz="1400" u="none" cap="none" strike="noStrike">
                <a:solidFill>
                  <a:schemeClr val="lt1"/>
                </a:solidFill>
                <a:latin typeface="Arial"/>
                <a:ea typeface="Arial"/>
                <a:cs typeface="Arial"/>
                <a:sym typeface="Arial"/>
              </a:defRPr>
            </a:lvl2pPr>
            <a:lvl3pPr indent="-304800" lvl="2" marL="1371600" marR="0" rtl="0" algn="l">
              <a:lnSpc>
                <a:spcPct val="110000"/>
              </a:lnSpc>
              <a:spcBef>
                <a:spcPts val="900"/>
              </a:spcBef>
              <a:spcAft>
                <a:spcPts val="0"/>
              </a:spcAft>
              <a:buClr>
                <a:schemeClr val="lt1"/>
              </a:buClr>
              <a:buSzPts val="1200"/>
              <a:buFont typeface="Arial"/>
              <a:buChar char="•"/>
              <a:defRPr b="0" i="0" sz="1200" u="none" cap="none" strike="noStrike">
                <a:solidFill>
                  <a:schemeClr val="lt1"/>
                </a:solidFill>
                <a:latin typeface="Arial"/>
                <a:ea typeface="Arial"/>
                <a:cs typeface="Arial"/>
                <a:sym typeface="Arial"/>
              </a:defRPr>
            </a:lvl3pPr>
            <a:lvl4pPr indent="-298450" lvl="3" marL="1828800" marR="0" rtl="0" algn="l">
              <a:lnSpc>
                <a:spcPct val="110000"/>
              </a:lnSpc>
              <a:spcBef>
                <a:spcPts val="900"/>
              </a:spcBef>
              <a:spcAft>
                <a:spcPts val="0"/>
              </a:spcAft>
              <a:buClr>
                <a:schemeClr val="lt1"/>
              </a:buClr>
              <a:buSzPts val="1100"/>
              <a:buFont typeface="Arial"/>
              <a:buChar char="•"/>
              <a:defRPr b="0" i="0" sz="1100" u="none" cap="none" strike="noStrike">
                <a:solidFill>
                  <a:schemeClr val="lt1"/>
                </a:solidFill>
                <a:latin typeface="Arial"/>
                <a:ea typeface="Arial"/>
                <a:cs typeface="Arial"/>
                <a:sym typeface="Arial"/>
              </a:defRPr>
            </a:lvl4pPr>
            <a:lvl5pPr indent="-298450" lvl="4" marL="2286000" marR="0" rtl="0" algn="l">
              <a:lnSpc>
                <a:spcPct val="110000"/>
              </a:lnSpc>
              <a:spcBef>
                <a:spcPts val="900"/>
              </a:spcBef>
              <a:spcAft>
                <a:spcPts val="0"/>
              </a:spcAft>
              <a:buClr>
                <a:schemeClr val="lt1"/>
              </a:buClr>
              <a:buSzPts val="1100"/>
              <a:buFont typeface="Arial"/>
              <a:buChar char="•"/>
              <a:defRPr b="0" i="0" sz="1100" u="none" cap="none" strike="noStrike">
                <a:solidFill>
                  <a:schemeClr val="l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56" name="Google Shape;56;p12"/>
          <p:cNvSpPr txBox="1"/>
          <p:nvPr>
            <p:ph idx="2" type="body"/>
          </p:nvPr>
        </p:nvSpPr>
        <p:spPr>
          <a:xfrm>
            <a:off x="4572001" y="1630496"/>
            <a:ext cx="3543300" cy="4535450"/>
          </a:xfrm>
          <a:prstGeom prst="rect">
            <a:avLst/>
          </a:prstGeom>
          <a:noFill/>
          <a:ln>
            <a:noFill/>
          </a:ln>
        </p:spPr>
        <p:txBody>
          <a:bodyPr anchorCtr="0" anchor="t" bIns="91425" lIns="91425" spcFirstLastPara="1" rIns="91425" wrap="square" tIns="91425">
            <a:noAutofit/>
          </a:bodyPr>
          <a:lstStyle>
            <a:lvl1pPr indent="-330200" lvl="0" marL="457200" marR="0" rtl="0" algn="l">
              <a:lnSpc>
                <a:spcPct val="110000"/>
              </a:lnSpc>
              <a:spcBef>
                <a:spcPts val="900"/>
              </a:spcBef>
              <a:spcAft>
                <a:spcPts val="0"/>
              </a:spcAft>
              <a:buClr>
                <a:schemeClr val="lt1"/>
              </a:buClr>
              <a:buSzPts val="1600"/>
              <a:buFont typeface="Arial"/>
              <a:buChar char="•"/>
              <a:defRPr b="0" i="0" sz="1600" u="none" cap="none" strike="noStrike">
                <a:solidFill>
                  <a:schemeClr val="lt1"/>
                </a:solidFill>
                <a:latin typeface="Arial"/>
                <a:ea typeface="Arial"/>
                <a:cs typeface="Arial"/>
                <a:sym typeface="Arial"/>
              </a:defRPr>
            </a:lvl1pPr>
            <a:lvl2pPr indent="-317500" lvl="1" marL="914400" marR="0" rtl="0" algn="l">
              <a:lnSpc>
                <a:spcPct val="110000"/>
              </a:lnSpc>
              <a:spcBef>
                <a:spcPts val="900"/>
              </a:spcBef>
              <a:spcAft>
                <a:spcPts val="0"/>
              </a:spcAft>
              <a:buClr>
                <a:schemeClr val="lt1"/>
              </a:buClr>
              <a:buSzPts val="1400"/>
              <a:buFont typeface="Arial"/>
              <a:buChar char="−"/>
              <a:defRPr b="0" i="0" sz="1400" u="none" cap="none" strike="noStrike">
                <a:solidFill>
                  <a:schemeClr val="lt1"/>
                </a:solidFill>
                <a:latin typeface="Arial"/>
                <a:ea typeface="Arial"/>
                <a:cs typeface="Arial"/>
                <a:sym typeface="Arial"/>
              </a:defRPr>
            </a:lvl2pPr>
            <a:lvl3pPr indent="-304800" lvl="2" marL="1371600" marR="0" rtl="0" algn="l">
              <a:lnSpc>
                <a:spcPct val="110000"/>
              </a:lnSpc>
              <a:spcBef>
                <a:spcPts val="900"/>
              </a:spcBef>
              <a:spcAft>
                <a:spcPts val="0"/>
              </a:spcAft>
              <a:buClr>
                <a:schemeClr val="lt1"/>
              </a:buClr>
              <a:buSzPts val="1200"/>
              <a:buFont typeface="Arial"/>
              <a:buChar char="•"/>
              <a:defRPr b="0" i="0" sz="1200" u="none" cap="none" strike="noStrike">
                <a:solidFill>
                  <a:schemeClr val="lt1"/>
                </a:solidFill>
                <a:latin typeface="Arial"/>
                <a:ea typeface="Arial"/>
                <a:cs typeface="Arial"/>
                <a:sym typeface="Arial"/>
              </a:defRPr>
            </a:lvl3pPr>
            <a:lvl4pPr indent="-298450" lvl="3" marL="1828800" marR="0" rtl="0" algn="l">
              <a:lnSpc>
                <a:spcPct val="110000"/>
              </a:lnSpc>
              <a:spcBef>
                <a:spcPts val="900"/>
              </a:spcBef>
              <a:spcAft>
                <a:spcPts val="0"/>
              </a:spcAft>
              <a:buClr>
                <a:schemeClr val="lt1"/>
              </a:buClr>
              <a:buSzPts val="1100"/>
              <a:buFont typeface="Arial"/>
              <a:buChar char="•"/>
              <a:defRPr b="0" i="0" sz="1100" u="none" cap="none" strike="noStrike">
                <a:solidFill>
                  <a:schemeClr val="lt1"/>
                </a:solidFill>
                <a:latin typeface="Arial"/>
                <a:ea typeface="Arial"/>
                <a:cs typeface="Arial"/>
                <a:sym typeface="Arial"/>
              </a:defRPr>
            </a:lvl4pPr>
            <a:lvl5pPr indent="-298450" lvl="4" marL="2286000" marR="0" rtl="0" algn="l">
              <a:lnSpc>
                <a:spcPct val="110000"/>
              </a:lnSpc>
              <a:spcBef>
                <a:spcPts val="900"/>
              </a:spcBef>
              <a:spcAft>
                <a:spcPts val="0"/>
              </a:spcAft>
              <a:buClr>
                <a:schemeClr val="lt1"/>
              </a:buClr>
              <a:buSzPts val="1100"/>
              <a:buFont typeface="Arial"/>
              <a:buChar char="•"/>
              <a:defRPr b="0" i="0" sz="1100" u="none" cap="none" strike="noStrike">
                <a:solidFill>
                  <a:schemeClr val="l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_Title and Bullets">
  <p:cSld name="2_Title and Bullets">
    <p:spTree>
      <p:nvGrpSpPr>
        <p:cNvPr id="448" name="Shape 448"/>
        <p:cNvGrpSpPr/>
        <p:nvPr/>
      </p:nvGrpSpPr>
      <p:grpSpPr>
        <a:xfrm>
          <a:off x="0" y="0"/>
          <a:ext cx="0" cy="0"/>
          <a:chOff x="0" y="0"/>
          <a:chExt cx="0" cy="0"/>
        </a:xfrm>
      </p:grpSpPr>
      <p:sp>
        <p:nvSpPr>
          <p:cNvPr id="449" name="Google Shape;449;p116"/>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p:txBody>
      </p:sp>
      <p:sp>
        <p:nvSpPr>
          <p:cNvPr id="450" name="Google Shape;450;p116"/>
          <p:cNvSpPr txBox="1"/>
          <p:nvPr>
            <p:ph idx="1" type="body"/>
          </p:nvPr>
        </p:nvSpPr>
        <p:spPr>
          <a:xfrm>
            <a:off x="838200" y="2295939"/>
            <a:ext cx="10515600" cy="3687300"/>
          </a:xfrm>
          <a:prstGeom prst="rect">
            <a:avLst/>
          </a:prstGeom>
          <a:noFill/>
          <a:ln>
            <a:noFill/>
          </a:ln>
        </p:spPr>
        <p:txBody>
          <a:bodyPr anchorCtr="0" anchor="t" bIns="45700" lIns="91425" spcFirstLastPara="1" rIns="91425" wrap="square" tIns="45700">
            <a:noAutofit/>
          </a:bodyPr>
          <a:lstStyle>
            <a:lvl1pPr indent="-406400" lvl="0" marL="457200" marR="0" rtl="0" algn="l">
              <a:lnSpc>
                <a:spcPct val="110000"/>
              </a:lnSpc>
              <a:spcBef>
                <a:spcPts val="900"/>
              </a:spcBef>
              <a:spcAft>
                <a:spcPts val="0"/>
              </a:spcAft>
              <a:buClr>
                <a:schemeClr val="dk2"/>
              </a:buClr>
              <a:buSzPts val="2800"/>
              <a:buFont typeface="Arial"/>
              <a:buChar char="•"/>
              <a:defRPr b="0" i="0" sz="2800" u="none" cap="none" strike="noStrike">
                <a:solidFill>
                  <a:schemeClr val="dk2"/>
                </a:solidFill>
                <a:latin typeface="Arial"/>
                <a:ea typeface="Arial"/>
                <a:cs typeface="Arial"/>
                <a:sym typeface="Arial"/>
              </a:defRPr>
            </a:lvl1pPr>
            <a:lvl2pPr indent="-381000" lvl="1" marL="914400" marR="0" rtl="0" algn="l">
              <a:lnSpc>
                <a:spcPct val="110000"/>
              </a:lnSpc>
              <a:spcBef>
                <a:spcPts val="900"/>
              </a:spcBef>
              <a:spcAft>
                <a:spcPts val="0"/>
              </a:spcAft>
              <a:buClr>
                <a:schemeClr val="dk2"/>
              </a:buClr>
              <a:buSzPts val="2400"/>
              <a:buFont typeface="Arial"/>
              <a:buChar char="−"/>
              <a:defRPr b="0" i="0" sz="2400" u="none" cap="none" strike="noStrike">
                <a:solidFill>
                  <a:schemeClr val="dk2"/>
                </a:solidFill>
                <a:latin typeface="Arial"/>
                <a:ea typeface="Arial"/>
                <a:cs typeface="Arial"/>
                <a:sym typeface="Arial"/>
              </a:defRPr>
            </a:lvl2pPr>
            <a:lvl3pPr indent="-355600" lvl="2" marL="1371600" marR="0" rtl="0" algn="l">
              <a:lnSpc>
                <a:spcPct val="110000"/>
              </a:lnSpc>
              <a:spcBef>
                <a:spcPts val="900"/>
              </a:spcBef>
              <a:spcAft>
                <a:spcPts val="0"/>
              </a:spcAft>
              <a:buClr>
                <a:schemeClr val="dk2"/>
              </a:buClr>
              <a:buSzPts val="2000"/>
              <a:buFont typeface="Arial"/>
              <a:buChar char="•"/>
              <a:defRPr b="0" i="0" sz="2000" u="none" cap="none" strike="noStrike">
                <a:solidFill>
                  <a:schemeClr val="dk2"/>
                </a:solidFill>
                <a:latin typeface="Arial"/>
                <a:ea typeface="Arial"/>
                <a:cs typeface="Arial"/>
                <a:sym typeface="Arial"/>
              </a:defRPr>
            </a:lvl3pPr>
            <a:lvl4pPr indent="-342900" lvl="3" marL="18288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4pPr>
            <a:lvl5pPr indent="-342900" lvl="4" marL="22860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451" name="Google Shape;451;p116"/>
          <p:cNvSpPr txBox="1"/>
          <p:nvPr>
            <p:ph idx="2" type="body"/>
          </p:nvPr>
        </p:nvSpPr>
        <p:spPr>
          <a:xfrm>
            <a:off x="838200" y="1665961"/>
            <a:ext cx="10515600" cy="6300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10000"/>
              </a:lnSpc>
              <a:spcBef>
                <a:spcPts val="0"/>
              </a:spcBef>
              <a:spcAft>
                <a:spcPts val="0"/>
              </a:spcAft>
              <a:buClr>
                <a:schemeClr val="accent1"/>
              </a:buClr>
              <a:buSzPts val="2400"/>
              <a:buFont typeface="Arial"/>
              <a:buNone/>
              <a:defRPr b="0" i="0" sz="2400" u="none" cap="none" strike="noStrike">
                <a:solidFill>
                  <a:schemeClr val="accent1"/>
                </a:solidFill>
                <a:latin typeface="Arial"/>
                <a:ea typeface="Arial"/>
                <a:cs typeface="Arial"/>
                <a:sym typeface="Arial"/>
              </a:defRPr>
            </a:lvl1pPr>
            <a:lvl2pPr indent="-228600" lvl="1" marL="9144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2pPr>
            <a:lvl3pPr indent="-228600" lvl="2" marL="13716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3pPr>
            <a:lvl4pPr indent="-228600" lvl="3" marL="18288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4pPr>
            <a:lvl5pPr indent="-228600" lvl="4" marL="22860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Paragraph">
  <p:cSld name="Title and Paragraph">
    <p:spTree>
      <p:nvGrpSpPr>
        <p:cNvPr id="452" name="Shape 452"/>
        <p:cNvGrpSpPr/>
        <p:nvPr/>
      </p:nvGrpSpPr>
      <p:grpSpPr>
        <a:xfrm>
          <a:off x="0" y="0"/>
          <a:ext cx="0" cy="0"/>
          <a:chOff x="0" y="0"/>
          <a:chExt cx="0" cy="0"/>
        </a:xfrm>
      </p:grpSpPr>
      <p:sp>
        <p:nvSpPr>
          <p:cNvPr id="453" name="Google Shape;453;p117"/>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p:txBody>
      </p:sp>
      <p:sp>
        <p:nvSpPr>
          <p:cNvPr id="454" name="Google Shape;454;p117"/>
          <p:cNvSpPr txBox="1"/>
          <p:nvPr>
            <p:ph idx="1" type="body"/>
          </p:nvPr>
        </p:nvSpPr>
        <p:spPr>
          <a:xfrm>
            <a:off x="838200" y="1631981"/>
            <a:ext cx="10515600" cy="4351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10000"/>
              </a:lnSpc>
              <a:spcBef>
                <a:spcPts val="900"/>
              </a:spcBef>
              <a:spcAft>
                <a:spcPts val="0"/>
              </a:spcAft>
              <a:buClr>
                <a:schemeClr val="dk2"/>
              </a:buClr>
              <a:buSzPts val="2800"/>
              <a:buFont typeface="Arial"/>
              <a:buNone/>
              <a:defRPr b="0" i="0" sz="2800" u="none" cap="none" strike="noStrike">
                <a:solidFill>
                  <a:schemeClr val="dk2"/>
                </a:solidFill>
                <a:latin typeface="Arial"/>
                <a:ea typeface="Arial"/>
                <a:cs typeface="Arial"/>
                <a:sym typeface="Arial"/>
              </a:defRPr>
            </a:lvl1pPr>
            <a:lvl2pPr indent="-228600" lvl="1" marL="914400" marR="0" rtl="0" algn="l">
              <a:lnSpc>
                <a:spcPct val="110000"/>
              </a:lnSpc>
              <a:spcBef>
                <a:spcPts val="900"/>
              </a:spcBef>
              <a:spcAft>
                <a:spcPts val="0"/>
              </a:spcAft>
              <a:buClr>
                <a:schemeClr val="dk2"/>
              </a:buClr>
              <a:buSzPts val="2400"/>
              <a:buFont typeface="Arial"/>
              <a:buNone/>
              <a:defRPr b="0" i="0" sz="2400" u="none" cap="none" strike="noStrike">
                <a:solidFill>
                  <a:schemeClr val="dk2"/>
                </a:solidFill>
                <a:latin typeface="Arial"/>
                <a:ea typeface="Arial"/>
                <a:cs typeface="Arial"/>
                <a:sym typeface="Arial"/>
              </a:defRPr>
            </a:lvl2pPr>
            <a:lvl3pPr indent="-228600" lvl="2" marL="1371600" marR="0" rtl="0" algn="l">
              <a:lnSpc>
                <a:spcPct val="110000"/>
              </a:lnSpc>
              <a:spcBef>
                <a:spcPts val="900"/>
              </a:spcBef>
              <a:spcAft>
                <a:spcPts val="0"/>
              </a:spcAft>
              <a:buClr>
                <a:schemeClr val="dk2"/>
              </a:buClr>
              <a:buSzPts val="2000"/>
              <a:buFont typeface="Arial"/>
              <a:buNone/>
              <a:defRPr b="0" i="0" sz="2000" u="none" cap="none" strike="noStrike">
                <a:solidFill>
                  <a:schemeClr val="dk2"/>
                </a:solidFill>
                <a:latin typeface="Arial"/>
                <a:ea typeface="Arial"/>
                <a:cs typeface="Arial"/>
                <a:sym typeface="Arial"/>
              </a:defRPr>
            </a:lvl3pPr>
            <a:lvl4pPr indent="-228600" lvl="3" marL="1828800" marR="0" rtl="0" algn="l">
              <a:lnSpc>
                <a:spcPct val="110000"/>
              </a:lnSpc>
              <a:spcBef>
                <a:spcPts val="900"/>
              </a:spcBef>
              <a:spcAft>
                <a:spcPts val="0"/>
              </a:spcAft>
              <a:buClr>
                <a:schemeClr val="dk2"/>
              </a:buClr>
              <a:buSzPts val="1800"/>
              <a:buFont typeface="Arial"/>
              <a:buNone/>
              <a:defRPr b="0" i="0" sz="1800" u="none" cap="none" strike="noStrike">
                <a:solidFill>
                  <a:schemeClr val="dk2"/>
                </a:solidFill>
                <a:latin typeface="Arial"/>
                <a:ea typeface="Arial"/>
                <a:cs typeface="Arial"/>
                <a:sym typeface="Arial"/>
              </a:defRPr>
            </a:lvl4pPr>
            <a:lvl5pPr indent="-228600" lvl="4" marL="2286000" marR="0" rtl="0" algn="l">
              <a:lnSpc>
                <a:spcPct val="110000"/>
              </a:lnSpc>
              <a:spcBef>
                <a:spcPts val="900"/>
              </a:spcBef>
              <a:spcAft>
                <a:spcPts val="0"/>
              </a:spcAft>
              <a:buClr>
                <a:schemeClr val="dk2"/>
              </a:buClr>
              <a:buSzPts val="1800"/>
              <a:buFont typeface="Arial"/>
              <a:buNone/>
              <a:defRPr b="0" i="0" sz="18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455" name="Shape 455"/>
        <p:cNvGrpSpPr/>
        <p:nvPr/>
      </p:nvGrpSpPr>
      <p:grpSpPr>
        <a:xfrm>
          <a:off x="0" y="0"/>
          <a:ext cx="0" cy="0"/>
          <a:chOff x="0" y="0"/>
          <a:chExt cx="0" cy="0"/>
        </a:xfrm>
      </p:grpSpPr>
      <p:sp>
        <p:nvSpPr>
          <p:cNvPr id="456" name="Google Shape;456;p118"/>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p:txBody>
      </p:sp>
      <p:sp>
        <p:nvSpPr>
          <p:cNvPr id="457" name="Google Shape;457;p118"/>
          <p:cNvSpPr txBox="1"/>
          <p:nvPr>
            <p:ph idx="1" type="body"/>
          </p:nvPr>
        </p:nvSpPr>
        <p:spPr>
          <a:xfrm>
            <a:off x="838200" y="1630496"/>
            <a:ext cx="5181600" cy="4535400"/>
          </a:xfrm>
          <a:prstGeom prst="rect">
            <a:avLst/>
          </a:prstGeom>
          <a:noFill/>
          <a:ln>
            <a:noFill/>
          </a:ln>
        </p:spPr>
        <p:txBody>
          <a:bodyPr anchorCtr="0" anchor="t" bIns="45700" lIns="91425" spcFirstLastPara="1" rIns="91425" wrap="square" tIns="45700">
            <a:noAutofit/>
          </a:bodyPr>
          <a:lstStyle>
            <a:lvl1pPr indent="-406400" lvl="0" marL="457200" marR="0" rtl="0" algn="l">
              <a:lnSpc>
                <a:spcPct val="110000"/>
              </a:lnSpc>
              <a:spcBef>
                <a:spcPts val="900"/>
              </a:spcBef>
              <a:spcAft>
                <a:spcPts val="0"/>
              </a:spcAft>
              <a:buClr>
                <a:schemeClr val="dk2"/>
              </a:buClr>
              <a:buSzPts val="2800"/>
              <a:buFont typeface="Arial"/>
              <a:buChar char="•"/>
              <a:defRPr b="0" i="0" sz="2800" u="none" cap="none" strike="noStrike">
                <a:solidFill>
                  <a:schemeClr val="dk2"/>
                </a:solidFill>
                <a:latin typeface="Arial"/>
                <a:ea typeface="Arial"/>
                <a:cs typeface="Arial"/>
                <a:sym typeface="Arial"/>
              </a:defRPr>
            </a:lvl1pPr>
            <a:lvl2pPr indent="-381000" lvl="1" marL="914400" marR="0" rtl="0" algn="l">
              <a:lnSpc>
                <a:spcPct val="110000"/>
              </a:lnSpc>
              <a:spcBef>
                <a:spcPts val="900"/>
              </a:spcBef>
              <a:spcAft>
                <a:spcPts val="0"/>
              </a:spcAft>
              <a:buClr>
                <a:schemeClr val="dk2"/>
              </a:buClr>
              <a:buSzPts val="2400"/>
              <a:buFont typeface="Arial"/>
              <a:buChar char="−"/>
              <a:defRPr b="0" i="0" sz="2400" u="none" cap="none" strike="noStrike">
                <a:solidFill>
                  <a:schemeClr val="dk2"/>
                </a:solidFill>
                <a:latin typeface="Arial"/>
                <a:ea typeface="Arial"/>
                <a:cs typeface="Arial"/>
                <a:sym typeface="Arial"/>
              </a:defRPr>
            </a:lvl2pPr>
            <a:lvl3pPr indent="-355600" lvl="2" marL="1371600" marR="0" rtl="0" algn="l">
              <a:lnSpc>
                <a:spcPct val="110000"/>
              </a:lnSpc>
              <a:spcBef>
                <a:spcPts val="900"/>
              </a:spcBef>
              <a:spcAft>
                <a:spcPts val="0"/>
              </a:spcAft>
              <a:buClr>
                <a:schemeClr val="dk2"/>
              </a:buClr>
              <a:buSzPts val="2000"/>
              <a:buFont typeface="Arial"/>
              <a:buChar char="•"/>
              <a:defRPr b="0" i="0" sz="2000" u="none" cap="none" strike="noStrike">
                <a:solidFill>
                  <a:schemeClr val="dk2"/>
                </a:solidFill>
                <a:latin typeface="Arial"/>
                <a:ea typeface="Arial"/>
                <a:cs typeface="Arial"/>
                <a:sym typeface="Arial"/>
              </a:defRPr>
            </a:lvl3pPr>
            <a:lvl4pPr indent="-342900" lvl="3" marL="18288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4pPr>
            <a:lvl5pPr indent="-342900" lvl="4" marL="22860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458" name="Google Shape;458;p118"/>
          <p:cNvSpPr txBox="1"/>
          <p:nvPr>
            <p:ph idx="2" type="body"/>
          </p:nvPr>
        </p:nvSpPr>
        <p:spPr>
          <a:xfrm>
            <a:off x="6172200" y="1630496"/>
            <a:ext cx="5181600" cy="4535400"/>
          </a:xfrm>
          <a:prstGeom prst="rect">
            <a:avLst/>
          </a:prstGeom>
          <a:noFill/>
          <a:ln>
            <a:noFill/>
          </a:ln>
        </p:spPr>
        <p:txBody>
          <a:bodyPr anchorCtr="0" anchor="t" bIns="45700" lIns="91425" spcFirstLastPara="1" rIns="91425" wrap="square" tIns="45700">
            <a:noAutofit/>
          </a:bodyPr>
          <a:lstStyle>
            <a:lvl1pPr indent="-406400" lvl="0" marL="457200" marR="0" rtl="0" algn="l">
              <a:lnSpc>
                <a:spcPct val="110000"/>
              </a:lnSpc>
              <a:spcBef>
                <a:spcPts val="900"/>
              </a:spcBef>
              <a:spcAft>
                <a:spcPts val="0"/>
              </a:spcAft>
              <a:buClr>
                <a:schemeClr val="dk2"/>
              </a:buClr>
              <a:buSzPts val="2800"/>
              <a:buFont typeface="Arial"/>
              <a:buChar char="•"/>
              <a:defRPr b="0" i="0" sz="2800" u="none" cap="none" strike="noStrike">
                <a:solidFill>
                  <a:schemeClr val="dk2"/>
                </a:solidFill>
                <a:latin typeface="Arial"/>
                <a:ea typeface="Arial"/>
                <a:cs typeface="Arial"/>
                <a:sym typeface="Arial"/>
              </a:defRPr>
            </a:lvl1pPr>
            <a:lvl2pPr indent="-381000" lvl="1" marL="914400" marR="0" rtl="0" algn="l">
              <a:lnSpc>
                <a:spcPct val="110000"/>
              </a:lnSpc>
              <a:spcBef>
                <a:spcPts val="900"/>
              </a:spcBef>
              <a:spcAft>
                <a:spcPts val="0"/>
              </a:spcAft>
              <a:buClr>
                <a:schemeClr val="dk2"/>
              </a:buClr>
              <a:buSzPts val="2400"/>
              <a:buFont typeface="Arial"/>
              <a:buChar char="−"/>
              <a:defRPr b="0" i="0" sz="2400" u="none" cap="none" strike="noStrike">
                <a:solidFill>
                  <a:schemeClr val="dk2"/>
                </a:solidFill>
                <a:latin typeface="Arial"/>
                <a:ea typeface="Arial"/>
                <a:cs typeface="Arial"/>
                <a:sym typeface="Arial"/>
              </a:defRPr>
            </a:lvl2pPr>
            <a:lvl3pPr indent="-355600" lvl="2" marL="1371600" marR="0" rtl="0" algn="l">
              <a:lnSpc>
                <a:spcPct val="110000"/>
              </a:lnSpc>
              <a:spcBef>
                <a:spcPts val="900"/>
              </a:spcBef>
              <a:spcAft>
                <a:spcPts val="0"/>
              </a:spcAft>
              <a:buClr>
                <a:schemeClr val="dk2"/>
              </a:buClr>
              <a:buSzPts val="2000"/>
              <a:buFont typeface="Arial"/>
              <a:buChar char="•"/>
              <a:defRPr b="0" i="0" sz="2000" u="none" cap="none" strike="noStrike">
                <a:solidFill>
                  <a:schemeClr val="dk2"/>
                </a:solidFill>
                <a:latin typeface="Arial"/>
                <a:ea typeface="Arial"/>
                <a:cs typeface="Arial"/>
                <a:sym typeface="Arial"/>
              </a:defRPr>
            </a:lvl3pPr>
            <a:lvl4pPr indent="-342900" lvl="3" marL="18288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4pPr>
            <a:lvl5pPr indent="-342900" lvl="4" marL="22860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_Two Content">
  <p:cSld name="4_Two Content">
    <p:spTree>
      <p:nvGrpSpPr>
        <p:cNvPr id="459" name="Shape 459"/>
        <p:cNvGrpSpPr/>
        <p:nvPr/>
      </p:nvGrpSpPr>
      <p:grpSpPr>
        <a:xfrm>
          <a:off x="0" y="0"/>
          <a:ext cx="0" cy="0"/>
          <a:chOff x="0" y="0"/>
          <a:chExt cx="0" cy="0"/>
        </a:xfrm>
      </p:grpSpPr>
      <p:sp>
        <p:nvSpPr>
          <p:cNvPr id="460" name="Google Shape;460;p119"/>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p:txBody>
      </p:sp>
      <p:sp>
        <p:nvSpPr>
          <p:cNvPr id="461" name="Google Shape;461;p119"/>
          <p:cNvSpPr txBox="1"/>
          <p:nvPr>
            <p:ph idx="1" type="body"/>
          </p:nvPr>
        </p:nvSpPr>
        <p:spPr>
          <a:xfrm>
            <a:off x="838201" y="1630496"/>
            <a:ext cx="3543300" cy="4535400"/>
          </a:xfrm>
          <a:prstGeom prst="rect">
            <a:avLst/>
          </a:prstGeom>
          <a:noFill/>
          <a:ln>
            <a:noFill/>
          </a:ln>
        </p:spPr>
        <p:txBody>
          <a:bodyPr anchorCtr="0" anchor="t" bIns="45700" lIns="91425" spcFirstLastPara="1" rIns="91425" wrap="square" tIns="45700">
            <a:noAutofit/>
          </a:bodyPr>
          <a:lstStyle>
            <a:lvl1pPr indent="-330200" lvl="0" marL="457200" marR="0" rtl="0" algn="l">
              <a:lnSpc>
                <a:spcPct val="110000"/>
              </a:lnSpc>
              <a:spcBef>
                <a:spcPts val="900"/>
              </a:spcBef>
              <a:spcAft>
                <a:spcPts val="0"/>
              </a:spcAft>
              <a:buClr>
                <a:schemeClr val="dk2"/>
              </a:buClr>
              <a:buSzPts val="1600"/>
              <a:buFont typeface="Arial"/>
              <a:buChar char="•"/>
              <a:defRPr b="0" i="0" sz="1600" u="none" cap="none" strike="noStrike">
                <a:solidFill>
                  <a:schemeClr val="dk2"/>
                </a:solidFill>
                <a:latin typeface="Arial"/>
                <a:ea typeface="Arial"/>
                <a:cs typeface="Arial"/>
                <a:sym typeface="Arial"/>
              </a:defRPr>
            </a:lvl1pPr>
            <a:lvl2pPr indent="-317500" lvl="1" marL="914400" marR="0" rtl="0" algn="l">
              <a:lnSpc>
                <a:spcPct val="110000"/>
              </a:lnSpc>
              <a:spcBef>
                <a:spcPts val="9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04800" lvl="2" marL="1371600" marR="0" rtl="0" algn="l">
              <a:lnSpc>
                <a:spcPct val="110000"/>
              </a:lnSpc>
              <a:spcBef>
                <a:spcPts val="900"/>
              </a:spcBef>
              <a:spcAft>
                <a:spcPts val="0"/>
              </a:spcAft>
              <a:buClr>
                <a:schemeClr val="dk2"/>
              </a:buClr>
              <a:buSzPts val="1200"/>
              <a:buFont typeface="Arial"/>
              <a:buChar char="•"/>
              <a:defRPr b="0" i="0" sz="1200" u="none" cap="none" strike="noStrike">
                <a:solidFill>
                  <a:schemeClr val="dk2"/>
                </a:solidFill>
                <a:latin typeface="Arial"/>
                <a:ea typeface="Arial"/>
                <a:cs typeface="Arial"/>
                <a:sym typeface="Arial"/>
              </a:defRPr>
            </a:lvl3pPr>
            <a:lvl4pPr indent="-298450" lvl="3" marL="1828800" marR="0" rtl="0" algn="l">
              <a:lnSpc>
                <a:spcPct val="110000"/>
              </a:lnSpc>
              <a:spcBef>
                <a:spcPts val="90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4pPr>
            <a:lvl5pPr indent="-298450" lvl="4" marL="2286000" marR="0" rtl="0" algn="l">
              <a:lnSpc>
                <a:spcPct val="110000"/>
              </a:lnSpc>
              <a:spcBef>
                <a:spcPts val="90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462" name="Google Shape;462;p119"/>
          <p:cNvSpPr txBox="1"/>
          <p:nvPr>
            <p:ph idx="2" type="body"/>
          </p:nvPr>
        </p:nvSpPr>
        <p:spPr>
          <a:xfrm>
            <a:off x="4572001" y="1630496"/>
            <a:ext cx="3543300" cy="4535400"/>
          </a:xfrm>
          <a:prstGeom prst="rect">
            <a:avLst/>
          </a:prstGeom>
          <a:noFill/>
          <a:ln>
            <a:noFill/>
          </a:ln>
        </p:spPr>
        <p:txBody>
          <a:bodyPr anchorCtr="0" anchor="t" bIns="45700" lIns="91425" spcFirstLastPara="1" rIns="91425" wrap="square" tIns="45700">
            <a:noAutofit/>
          </a:bodyPr>
          <a:lstStyle>
            <a:lvl1pPr indent="-330200" lvl="0" marL="457200" marR="0" rtl="0" algn="l">
              <a:lnSpc>
                <a:spcPct val="110000"/>
              </a:lnSpc>
              <a:spcBef>
                <a:spcPts val="900"/>
              </a:spcBef>
              <a:spcAft>
                <a:spcPts val="0"/>
              </a:spcAft>
              <a:buClr>
                <a:schemeClr val="dk2"/>
              </a:buClr>
              <a:buSzPts val="1600"/>
              <a:buFont typeface="Arial"/>
              <a:buChar char="•"/>
              <a:defRPr b="0" i="0" sz="1600" u="none" cap="none" strike="noStrike">
                <a:solidFill>
                  <a:schemeClr val="dk2"/>
                </a:solidFill>
                <a:latin typeface="Arial"/>
                <a:ea typeface="Arial"/>
                <a:cs typeface="Arial"/>
                <a:sym typeface="Arial"/>
              </a:defRPr>
            </a:lvl1pPr>
            <a:lvl2pPr indent="-317500" lvl="1" marL="914400" marR="0" rtl="0" algn="l">
              <a:lnSpc>
                <a:spcPct val="110000"/>
              </a:lnSpc>
              <a:spcBef>
                <a:spcPts val="9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04800" lvl="2" marL="1371600" marR="0" rtl="0" algn="l">
              <a:lnSpc>
                <a:spcPct val="110000"/>
              </a:lnSpc>
              <a:spcBef>
                <a:spcPts val="900"/>
              </a:spcBef>
              <a:spcAft>
                <a:spcPts val="0"/>
              </a:spcAft>
              <a:buClr>
                <a:schemeClr val="dk2"/>
              </a:buClr>
              <a:buSzPts val="1200"/>
              <a:buFont typeface="Arial"/>
              <a:buChar char="•"/>
              <a:defRPr b="0" i="0" sz="1200" u="none" cap="none" strike="noStrike">
                <a:solidFill>
                  <a:schemeClr val="dk2"/>
                </a:solidFill>
                <a:latin typeface="Arial"/>
                <a:ea typeface="Arial"/>
                <a:cs typeface="Arial"/>
                <a:sym typeface="Arial"/>
              </a:defRPr>
            </a:lvl3pPr>
            <a:lvl4pPr indent="-298450" lvl="3" marL="1828800" marR="0" rtl="0" algn="l">
              <a:lnSpc>
                <a:spcPct val="110000"/>
              </a:lnSpc>
              <a:spcBef>
                <a:spcPts val="90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4pPr>
            <a:lvl5pPr indent="-298450" lvl="4" marL="2286000" marR="0" rtl="0" algn="l">
              <a:lnSpc>
                <a:spcPct val="110000"/>
              </a:lnSpc>
              <a:spcBef>
                <a:spcPts val="90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Two Content">
  <p:cSld name="1_Two Content">
    <p:spTree>
      <p:nvGrpSpPr>
        <p:cNvPr id="463" name="Shape 463"/>
        <p:cNvGrpSpPr/>
        <p:nvPr/>
      </p:nvGrpSpPr>
      <p:grpSpPr>
        <a:xfrm>
          <a:off x="0" y="0"/>
          <a:ext cx="0" cy="0"/>
          <a:chOff x="0" y="0"/>
          <a:chExt cx="0" cy="0"/>
        </a:xfrm>
      </p:grpSpPr>
      <p:sp>
        <p:nvSpPr>
          <p:cNvPr id="464" name="Google Shape;464;p120"/>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p:txBody>
      </p:sp>
      <p:sp>
        <p:nvSpPr>
          <p:cNvPr id="465" name="Google Shape;465;p120"/>
          <p:cNvSpPr txBox="1"/>
          <p:nvPr>
            <p:ph idx="1" type="body"/>
          </p:nvPr>
        </p:nvSpPr>
        <p:spPr>
          <a:xfrm>
            <a:off x="838200" y="2295939"/>
            <a:ext cx="5181600" cy="3859200"/>
          </a:xfrm>
          <a:prstGeom prst="rect">
            <a:avLst/>
          </a:prstGeom>
          <a:noFill/>
          <a:ln>
            <a:noFill/>
          </a:ln>
        </p:spPr>
        <p:txBody>
          <a:bodyPr anchorCtr="0" anchor="t" bIns="45700" lIns="91425" spcFirstLastPara="1" rIns="91425" wrap="square" tIns="45700">
            <a:noAutofit/>
          </a:bodyPr>
          <a:lstStyle>
            <a:lvl1pPr indent="-406400" lvl="0" marL="457200" marR="0" rtl="0" algn="l">
              <a:lnSpc>
                <a:spcPct val="110000"/>
              </a:lnSpc>
              <a:spcBef>
                <a:spcPts val="900"/>
              </a:spcBef>
              <a:spcAft>
                <a:spcPts val="0"/>
              </a:spcAft>
              <a:buClr>
                <a:schemeClr val="dk2"/>
              </a:buClr>
              <a:buSzPts val="2800"/>
              <a:buFont typeface="Arial"/>
              <a:buChar char="•"/>
              <a:defRPr b="0" i="0" sz="2800" u="none" cap="none" strike="noStrike">
                <a:solidFill>
                  <a:schemeClr val="dk2"/>
                </a:solidFill>
                <a:latin typeface="Arial"/>
                <a:ea typeface="Arial"/>
                <a:cs typeface="Arial"/>
                <a:sym typeface="Arial"/>
              </a:defRPr>
            </a:lvl1pPr>
            <a:lvl2pPr indent="-381000" lvl="1" marL="914400" marR="0" rtl="0" algn="l">
              <a:lnSpc>
                <a:spcPct val="110000"/>
              </a:lnSpc>
              <a:spcBef>
                <a:spcPts val="900"/>
              </a:spcBef>
              <a:spcAft>
                <a:spcPts val="0"/>
              </a:spcAft>
              <a:buClr>
                <a:schemeClr val="dk2"/>
              </a:buClr>
              <a:buSzPts val="2400"/>
              <a:buFont typeface="Arial"/>
              <a:buChar char="−"/>
              <a:defRPr b="0" i="0" sz="2400" u="none" cap="none" strike="noStrike">
                <a:solidFill>
                  <a:schemeClr val="dk2"/>
                </a:solidFill>
                <a:latin typeface="Arial"/>
                <a:ea typeface="Arial"/>
                <a:cs typeface="Arial"/>
                <a:sym typeface="Arial"/>
              </a:defRPr>
            </a:lvl2pPr>
            <a:lvl3pPr indent="-355600" lvl="2" marL="1371600" marR="0" rtl="0" algn="l">
              <a:lnSpc>
                <a:spcPct val="110000"/>
              </a:lnSpc>
              <a:spcBef>
                <a:spcPts val="900"/>
              </a:spcBef>
              <a:spcAft>
                <a:spcPts val="0"/>
              </a:spcAft>
              <a:buClr>
                <a:schemeClr val="dk2"/>
              </a:buClr>
              <a:buSzPts val="2000"/>
              <a:buFont typeface="Arial"/>
              <a:buChar char="•"/>
              <a:defRPr b="0" i="0" sz="2000" u="none" cap="none" strike="noStrike">
                <a:solidFill>
                  <a:schemeClr val="dk2"/>
                </a:solidFill>
                <a:latin typeface="Arial"/>
                <a:ea typeface="Arial"/>
                <a:cs typeface="Arial"/>
                <a:sym typeface="Arial"/>
              </a:defRPr>
            </a:lvl3pPr>
            <a:lvl4pPr indent="-342900" lvl="3" marL="18288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4pPr>
            <a:lvl5pPr indent="-342900" lvl="4" marL="22860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466" name="Google Shape;466;p120"/>
          <p:cNvSpPr txBox="1"/>
          <p:nvPr>
            <p:ph idx="2" type="body"/>
          </p:nvPr>
        </p:nvSpPr>
        <p:spPr>
          <a:xfrm>
            <a:off x="6172200" y="2295939"/>
            <a:ext cx="5181600" cy="3859200"/>
          </a:xfrm>
          <a:prstGeom prst="rect">
            <a:avLst/>
          </a:prstGeom>
          <a:noFill/>
          <a:ln>
            <a:noFill/>
          </a:ln>
        </p:spPr>
        <p:txBody>
          <a:bodyPr anchorCtr="0" anchor="t" bIns="45700" lIns="91425" spcFirstLastPara="1" rIns="91425" wrap="square" tIns="45700">
            <a:noAutofit/>
          </a:bodyPr>
          <a:lstStyle>
            <a:lvl1pPr indent="-406400" lvl="0" marL="457200" marR="0" rtl="0" algn="l">
              <a:lnSpc>
                <a:spcPct val="110000"/>
              </a:lnSpc>
              <a:spcBef>
                <a:spcPts val="900"/>
              </a:spcBef>
              <a:spcAft>
                <a:spcPts val="0"/>
              </a:spcAft>
              <a:buClr>
                <a:schemeClr val="dk2"/>
              </a:buClr>
              <a:buSzPts val="2800"/>
              <a:buFont typeface="Arial"/>
              <a:buChar char="•"/>
              <a:defRPr b="0" i="0" sz="2800" u="none" cap="none" strike="noStrike">
                <a:solidFill>
                  <a:schemeClr val="dk2"/>
                </a:solidFill>
                <a:latin typeface="Arial"/>
                <a:ea typeface="Arial"/>
                <a:cs typeface="Arial"/>
                <a:sym typeface="Arial"/>
              </a:defRPr>
            </a:lvl1pPr>
            <a:lvl2pPr indent="-381000" lvl="1" marL="914400" marR="0" rtl="0" algn="l">
              <a:lnSpc>
                <a:spcPct val="110000"/>
              </a:lnSpc>
              <a:spcBef>
                <a:spcPts val="900"/>
              </a:spcBef>
              <a:spcAft>
                <a:spcPts val="0"/>
              </a:spcAft>
              <a:buClr>
                <a:schemeClr val="dk2"/>
              </a:buClr>
              <a:buSzPts val="2400"/>
              <a:buFont typeface="Arial"/>
              <a:buChar char="−"/>
              <a:defRPr b="0" i="0" sz="2400" u="none" cap="none" strike="noStrike">
                <a:solidFill>
                  <a:schemeClr val="dk2"/>
                </a:solidFill>
                <a:latin typeface="Arial"/>
                <a:ea typeface="Arial"/>
                <a:cs typeface="Arial"/>
                <a:sym typeface="Arial"/>
              </a:defRPr>
            </a:lvl2pPr>
            <a:lvl3pPr indent="-355600" lvl="2" marL="1371600" marR="0" rtl="0" algn="l">
              <a:lnSpc>
                <a:spcPct val="110000"/>
              </a:lnSpc>
              <a:spcBef>
                <a:spcPts val="900"/>
              </a:spcBef>
              <a:spcAft>
                <a:spcPts val="0"/>
              </a:spcAft>
              <a:buClr>
                <a:schemeClr val="dk2"/>
              </a:buClr>
              <a:buSzPts val="2000"/>
              <a:buFont typeface="Arial"/>
              <a:buChar char="•"/>
              <a:defRPr b="0" i="0" sz="2000" u="none" cap="none" strike="noStrike">
                <a:solidFill>
                  <a:schemeClr val="dk2"/>
                </a:solidFill>
                <a:latin typeface="Arial"/>
                <a:ea typeface="Arial"/>
                <a:cs typeface="Arial"/>
                <a:sym typeface="Arial"/>
              </a:defRPr>
            </a:lvl3pPr>
            <a:lvl4pPr indent="-342900" lvl="3" marL="18288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4pPr>
            <a:lvl5pPr indent="-342900" lvl="4" marL="22860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467" name="Google Shape;467;p120"/>
          <p:cNvSpPr txBox="1"/>
          <p:nvPr>
            <p:ph idx="3" type="body"/>
          </p:nvPr>
        </p:nvSpPr>
        <p:spPr>
          <a:xfrm>
            <a:off x="838200" y="1628383"/>
            <a:ext cx="10515600" cy="6675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10000"/>
              </a:lnSpc>
              <a:spcBef>
                <a:spcPts val="0"/>
              </a:spcBef>
              <a:spcAft>
                <a:spcPts val="0"/>
              </a:spcAft>
              <a:buClr>
                <a:schemeClr val="dk2"/>
              </a:buClr>
              <a:buSzPts val="2400"/>
              <a:buFont typeface="Arial"/>
              <a:buNone/>
              <a:defRPr b="0" i="0" sz="2400" u="none" cap="none" strike="noStrike">
                <a:solidFill>
                  <a:schemeClr val="dk2"/>
                </a:solidFill>
                <a:latin typeface="Arial"/>
                <a:ea typeface="Arial"/>
                <a:cs typeface="Arial"/>
                <a:sym typeface="Arial"/>
              </a:defRPr>
            </a:lvl1pPr>
            <a:lvl2pPr indent="-228600" lvl="1" marL="9144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2pPr>
            <a:lvl3pPr indent="-228600" lvl="2" marL="13716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3pPr>
            <a:lvl4pPr indent="-228600" lvl="3" marL="18288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4pPr>
            <a:lvl5pPr indent="-228600" lvl="4" marL="22860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_Two Content">
  <p:cSld name="3_Two Content">
    <p:spTree>
      <p:nvGrpSpPr>
        <p:cNvPr id="468" name="Shape 468"/>
        <p:cNvGrpSpPr/>
        <p:nvPr/>
      </p:nvGrpSpPr>
      <p:grpSpPr>
        <a:xfrm>
          <a:off x="0" y="0"/>
          <a:ext cx="0" cy="0"/>
          <a:chOff x="0" y="0"/>
          <a:chExt cx="0" cy="0"/>
        </a:xfrm>
      </p:grpSpPr>
      <p:sp>
        <p:nvSpPr>
          <p:cNvPr id="469" name="Google Shape;469;p121"/>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p:txBody>
      </p:sp>
      <p:sp>
        <p:nvSpPr>
          <p:cNvPr id="470" name="Google Shape;470;p121"/>
          <p:cNvSpPr txBox="1"/>
          <p:nvPr>
            <p:ph idx="1" type="body"/>
          </p:nvPr>
        </p:nvSpPr>
        <p:spPr>
          <a:xfrm>
            <a:off x="838201" y="1630496"/>
            <a:ext cx="3438900" cy="4535400"/>
          </a:xfrm>
          <a:prstGeom prst="rect">
            <a:avLst/>
          </a:prstGeom>
          <a:noFill/>
          <a:ln>
            <a:noFill/>
          </a:ln>
        </p:spPr>
        <p:txBody>
          <a:bodyPr anchorCtr="0" anchor="t" bIns="45700" lIns="91425" spcFirstLastPara="1" rIns="91425" wrap="square" tIns="45700">
            <a:noAutofit/>
          </a:bodyPr>
          <a:lstStyle>
            <a:lvl1pPr indent="-342900" lvl="0" marL="4572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30200" lvl="1" marL="914400" marR="0" rtl="0" algn="l">
              <a:lnSpc>
                <a:spcPct val="110000"/>
              </a:lnSpc>
              <a:spcBef>
                <a:spcPts val="900"/>
              </a:spcBef>
              <a:spcAft>
                <a:spcPts val="0"/>
              </a:spcAft>
              <a:buClr>
                <a:schemeClr val="dk2"/>
              </a:buClr>
              <a:buSzPts val="1600"/>
              <a:buFont typeface="Arial"/>
              <a:buChar char="−"/>
              <a:defRPr b="0" i="0" sz="1600" u="none" cap="none" strike="noStrike">
                <a:solidFill>
                  <a:schemeClr val="dk2"/>
                </a:solidFill>
                <a:latin typeface="Arial"/>
                <a:ea typeface="Arial"/>
                <a:cs typeface="Arial"/>
                <a:sym typeface="Arial"/>
              </a:defRPr>
            </a:lvl2pPr>
            <a:lvl3pPr indent="-317500" lvl="2" marL="1371600" marR="0" rtl="0" algn="l">
              <a:lnSpc>
                <a:spcPct val="110000"/>
              </a:lnSpc>
              <a:spcBef>
                <a:spcPts val="9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04800" lvl="3" marL="1828800" marR="0" rtl="0" algn="l">
              <a:lnSpc>
                <a:spcPct val="110000"/>
              </a:lnSpc>
              <a:spcBef>
                <a:spcPts val="900"/>
              </a:spcBef>
              <a:spcAft>
                <a:spcPts val="0"/>
              </a:spcAft>
              <a:buClr>
                <a:schemeClr val="dk2"/>
              </a:buClr>
              <a:buSzPts val="1200"/>
              <a:buFont typeface="Arial"/>
              <a:buChar char="•"/>
              <a:defRPr b="0" i="0" sz="1200" u="none" cap="none" strike="noStrike">
                <a:solidFill>
                  <a:schemeClr val="dk2"/>
                </a:solidFill>
                <a:latin typeface="Arial"/>
                <a:ea typeface="Arial"/>
                <a:cs typeface="Arial"/>
                <a:sym typeface="Arial"/>
              </a:defRPr>
            </a:lvl4pPr>
            <a:lvl5pPr indent="-304800" lvl="4" marL="2286000" marR="0" rtl="0" algn="l">
              <a:lnSpc>
                <a:spcPct val="110000"/>
              </a:lnSpc>
              <a:spcBef>
                <a:spcPts val="900"/>
              </a:spcBef>
              <a:spcAft>
                <a:spcPts val="0"/>
              </a:spcAft>
              <a:buClr>
                <a:schemeClr val="dk2"/>
              </a:buClr>
              <a:buSzPts val="1200"/>
              <a:buFont typeface="Arial"/>
              <a:buChar char="•"/>
              <a:defRPr b="0" i="0" sz="12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471" name="Google Shape;471;p121"/>
          <p:cNvSpPr txBox="1"/>
          <p:nvPr>
            <p:ph idx="2" type="body"/>
          </p:nvPr>
        </p:nvSpPr>
        <p:spPr>
          <a:xfrm>
            <a:off x="4376531" y="1630496"/>
            <a:ext cx="3438900" cy="4535400"/>
          </a:xfrm>
          <a:prstGeom prst="rect">
            <a:avLst/>
          </a:prstGeom>
          <a:noFill/>
          <a:ln>
            <a:noFill/>
          </a:ln>
        </p:spPr>
        <p:txBody>
          <a:bodyPr anchorCtr="0" anchor="t" bIns="45700" lIns="91425" spcFirstLastPara="1" rIns="91425" wrap="square" tIns="45700">
            <a:noAutofit/>
          </a:bodyPr>
          <a:lstStyle>
            <a:lvl1pPr indent="-342900" lvl="0" marL="4572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30200" lvl="1" marL="914400" marR="0" rtl="0" algn="l">
              <a:lnSpc>
                <a:spcPct val="110000"/>
              </a:lnSpc>
              <a:spcBef>
                <a:spcPts val="900"/>
              </a:spcBef>
              <a:spcAft>
                <a:spcPts val="0"/>
              </a:spcAft>
              <a:buClr>
                <a:schemeClr val="dk2"/>
              </a:buClr>
              <a:buSzPts val="1600"/>
              <a:buFont typeface="Arial"/>
              <a:buChar char="−"/>
              <a:defRPr b="0" i="0" sz="1600" u="none" cap="none" strike="noStrike">
                <a:solidFill>
                  <a:schemeClr val="dk2"/>
                </a:solidFill>
                <a:latin typeface="Arial"/>
                <a:ea typeface="Arial"/>
                <a:cs typeface="Arial"/>
                <a:sym typeface="Arial"/>
              </a:defRPr>
            </a:lvl2pPr>
            <a:lvl3pPr indent="-317500" lvl="2" marL="1371600" marR="0" rtl="0" algn="l">
              <a:lnSpc>
                <a:spcPct val="110000"/>
              </a:lnSpc>
              <a:spcBef>
                <a:spcPts val="9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04800" lvl="3" marL="1828800" marR="0" rtl="0" algn="l">
              <a:lnSpc>
                <a:spcPct val="110000"/>
              </a:lnSpc>
              <a:spcBef>
                <a:spcPts val="900"/>
              </a:spcBef>
              <a:spcAft>
                <a:spcPts val="0"/>
              </a:spcAft>
              <a:buClr>
                <a:schemeClr val="dk2"/>
              </a:buClr>
              <a:buSzPts val="1200"/>
              <a:buFont typeface="Arial"/>
              <a:buChar char="•"/>
              <a:defRPr b="0" i="0" sz="1200" u="none" cap="none" strike="noStrike">
                <a:solidFill>
                  <a:schemeClr val="dk2"/>
                </a:solidFill>
                <a:latin typeface="Arial"/>
                <a:ea typeface="Arial"/>
                <a:cs typeface="Arial"/>
                <a:sym typeface="Arial"/>
              </a:defRPr>
            </a:lvl4pPr>
            <a:lvl5pPr indent="-304800" lvl="4" marL="2286000" marR="0" rtl="0" algn="l">
              <a:lnSpc>
                <a:spcPct val="110000"/>
              </a:lnSpc>
              <a:spcBef>
                <a:spcPts val="900"/>
              </a:spcBef>
              <a:spcAft>
                <a:spcPts val="0"/>
              </a:spcAft>
              <a:buClr>
                <a:schemeClr val="dk2"/>
              </a:buClr>
              <a:buSzPts val="1200"/>
              <a:buFont typeface="Arial"/>
              <a:buChar char="•"/>
              <a:defRPr b="0" i="0" sz="12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472" name="Google Shape;472;p121"/>
          <p:cNvSpPr txBox="1"/>
          <p:nvPr>
            <p:ph idx="3" type="body"/>
          </p:nvPr>
        </p:nvSpPr>
        <p:spPr>
          <a:xfrm>
            <a:off x="7914861" y="1630496"/>
            <a:ext cx="3438900" cy="4535400"/>
          </a:xfrm>
          <a:prstGeom prst="rect">
            <a:avLst/>
          </a:prstGeom>
          <a:noFill/>
          <a:ln>
            <a:noFill/>
          </a:ln>
        </p:spPr>
        <p:txBody>
          <a:bodyPr anchorCtr="0" anchor="t" bIns="45700" lIns="91425" spcFirstLastPara="1" rIns="91425" wrap="square" tIns="45700">
            <a:noAutofit/>
          </a:bodyPr>
          <a:lstStyle>
            <a:lvl1pPr indent="-342900" lvl="0" marL="4572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30200" lvl="1" marL="914400" marR="0" rtl="0" algn="l">
              <a:lnSpc>
                <a:spcPct val="110000"/>
              </a:lnSpc>
              <a:spcBef>
                <a:spcPts val="900"/>
              </a:spcBef>
              <a:spcAft>
                <a:spcPts val="0"/>
              </a:spcAft>
              <a:buClr>
                <a:schemeClr val="dk2"/>
              </a:buClr>
              <a:buSzPts val="1600"/>
              <a:buFont typeface="Arial"/>
              <a:buChar char="−"/>
              <a:defRPr b="0" i="0" sz="1600" u="none" cap="none" strike="noStrike">
                <a:solidFill>
                  <a:schemeClr val="dk2"/>
                </a:solidFill>
                <a:latin typeface="Arial"/>
                <a:ea typeface="Arial"/>
                <a:cs typeface="Arial"/>
                <a:sym typeface="Arial"/>
              </a:defRPr>
            </a:lvl2pPr>
            <a:lvl3pPr indent="-317500" lvl="2" marL="1371600" marR="0" rtl="0" algn="l">
              <a:lnSpc>
                <a:spcPct val="110000"/>
              </a:lnSpc>
              <a:spcBef>
                <a:spcPts val="9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04800" lvl="3" marL="1828800" marR="0" rtl="0" algn="l">
              <a:lnSpc>
                <a:spcPct val="110000"/>
              </a:lnSpc>
              <a:spcBef>
                <a:spcPts val="900"/>
              </a:spcBef>
              <a:spcAft>
                <a:spcPts val="0"/>
              </a:spcAft>
              <a:buClr>
                <a:schemeClr val="dk2"/>
              </a:buClr>
              <a:buSzPts val="1200"/>
              <a:buFont typeface="Arial"/>
              <a:buChar char="•"/>
              <a:defRPr b="0" i="0" sz="1200" u="none" cap="none" strike="noStrike">
                <a:solidFill>
                  <a:schemeClr val="dk2"/>
                </a:solidFill>
                <a:latin typeface="Arial"/>
                <a:ea typeface="Arial"/>
                <a:cs typeface="Arial"/>
                <a:sym typeface="Arial"/>
              </a:defRPr>
            </a:lvl4pPr>
            <a:lvl5pPr indent="-304800" lvl="4" marL="2286000" marR="0" rtl="0" algn="l">
              <a:lnSpc>
                <a:spcPct val="110000"/>
              </a:lnSpc>
              <a:spcBef>
                <a:spcPts val="900"/>
              </a:spcBef>
              <a:spcAft>
                <a:spcPts val="0"/>
              </a:spcAft>
              <a:buClr>
                <a:schemeClr val="dk2"/>
              </a:buClr>
              <a:buSzPts val="1200"/>
              <a:buFont typeface="Arial"/>
              <a:buChar char="•"/>
              <a:defRPr b="0" i="0" sz="12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473" name="Shape 473"/>
        <p:cNvGrpSpPr/>
        <p:nvPr/>
      </p:nvGrpSpPr>
      <p:grpSpPr>
        <a:xfrm>
          <a:off x="0" y="0"/>
          <a:ext cx="0" cy="0"/>
          <a:chOff x="0" y="0"/>
          <a:chExt cx="0" cy="0"/>
        </a:xfrm>
      </p:grpSpPr>
      <p:sp>
        <p:nvSpPr>
          <p:cNvPr id="474" name="Google Shape;474;p122"/>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_Two Content">
  <p:cSld name="2_Two Content">
    <p:spTree>
      <p:nvGrpSpPr>
        <p:cNvPr id="475" name="Shape 475"/>
        <p:cNvGrpSpPr/>
        <p:nvPr/>
      </p:nvGrpSpPr>
      <p:grpSpPr>
        <a:xfrm>
          <a:off x="0" y="0"/>
          <a:ext cx="0" cy="0"/>
          <a:chOff x="0" y="0"/>
          <a:chExt cx="0" cy="0"/>
        </a:xfrm>
      </p:grpSpPr>
      <p:sp>
        <p:nvSpPr>
          <p:cNvPr id="476" name="Google Shape;476;p123"/>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p:txBody>
      </p:sp>
      <p:sp>
        <p:nvSpPr>
          <p:cNvPr id="477" name="Google Shape;477;p123"/>
          <p:cNvSpPr txBox="1"/>
          <p:nvPr>
            <p:ph idx="1" type="body"/>
          </p:nvPr>
        </p:nvSpPr>
        <p:spPr>
          <a:xfrm>
            <a:off x="838200" y="1520687"/>
            <a:ext cx="10515600" cy="775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10000"/>
              </a:lnSpc>
              <a:spcBef>
                <a:spcPts val="0"/>
              </a:spcBef>
              <a:spcAft>
                <a:spcPts val="0"/>
              </a:spcAft>
              <a:buClr>
                <a:schemeClr val="dk2"/>
              </a:buClr>
              <a:buSzPts val="2000"/>
              <a:buFont typeface="Arial"/>
              <a:buNone/>
              <a:defRPr b="0" i="0" sz="2000" u="none" cap="none" strike="noStrike">
                <a:solidFill>
                  <a:schemeClr val="dk2"/>
                </a:solidFill>
                <a:latin typeface="Arial"/>
                <a:ea typeface="Arial"/>
                <a:cs typeface="Arial"/>
                <a:sym typeface="Arial"/>
              </a:defRPr>
            </a:lvl1pPr>
            <a:lvl2pPr indent="-228600" lvl="1" marL="9144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2pPr>
            <a:lvl3pPr indent="-228600" lvl="2" marL="13716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3pPr>
            <a:lvl4pPr indent="-228600" lvl="3" marL="18288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4pPr>
            <a:lvl5pPr indent="-228600" lvl="4" marL="22860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Title Only">
  <p:cSld name="1_Title Only">
    <p:spTree>
      <p:nvGrpSpPr>
        <p:cNvPr id="478" name="Shape 478"/>
        <p:cNvGrpSpPr/>
        <p:nvPr/>
      </p:nvGrpSpPr>
      <p:grpSpPr>
        <a:xfrm>
          <a:off x="0" y="0"/>
          <a:ext cx="0" cy="0"/>
          <a:chOff x="0" y="0"/>
          <a:chExt cx="0" cy="0"/>
        </a:xfrm>
      </p:grpSpPr>
      <p:sp>
        <p:nvSpPr>
          <p:cNvPr id="479" name="Google Shape;479;p124"/>
          <p:cNvSpPr txBox="1"/>
          <p:nvPr>
            <p:ph type="title"/>
          </p:nvPr>
        </p:nvSpPr>
        <p:spPr>
          <a:xfrm>
            <a:off x="838200" y="742814"/>
            <a:ext cx="10515600" cy="648000"/>
          </a:xfrm>
          <a:prstGeom prst="rect">
            <a:avLst/>
          </a:prstGeom>
          <a:noFill/>
          <a:ln>
            <a:noFill/>
          </a:ln>
        </p:spPr>
        <p:txBody>
          <a:bodyPr anchorCtr="0" anchor="b" bIns="45700" lIns="91425" spcFirstLastPara="1" rIns="91425" wrap="square" tIns="45700">
            <a:noAutofit/>
          </a:bodyPr>
          <a:lstStyle>
            <a:lvl1pPr lvl="0" marR="0" rtl="0" algn="ctr">
              <a:lnSpc>
                <a:spcPct val="110000"/>
              </a:lnSpc>
              <a:spcBef>
                <a:spcPts val="0"/>
              </a:spcBef>
              <a:spcAft>
                <a:spcPts val="0"/>
              </a:spcAft>
              <a:buClr>
                <a:schemeClr val="lt1"/>
              </a:buClr>
              <a:buSzPts val="2800"/>
              <a:buFont typeface="Arial"/>
              <a:buNone/>
              <a:defRPr b="0" i="0" sz="2800" u="none" cap="none" strike="noStrike">
                <a:solidFill>
                  <a:schemeClr val="lt1"/>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p:txBody>
      </p:sp>
      <p:sp>
        <p:nvSpPr>
          <p:cNvPr id="480" name="Google Shape;480;p124"/>
          <p:cNvSpPr txBox="1"/>
          <p:nvPr>
            <p:ph idx="1" type="body"/>
          </p:nvPr>
        </p:nvSpPr>
        <p:spPr>
          <a:xfrm>
            <a:off x="839787" y="1557758"/>
            <a:ext cx="10514100" cy="426300"/>
          </a:xfrm>
          <a:prstGeom prst="rect">
            <a:avLst/>
          </a:prstGeom>
          <a:noFill/>
          <a:ln>
            <a:noFill/>
          </a:ln>
        </p:spPr>
        <p:txBody>
          <a:bodyPr anchorCtr="0" anchor="t" bIns="45700" lIns="91425" spcFirstLastPara="1" rIns="91425" wrap="square" tIns="45700">
            <a:noAutofit/>
          </a:bodyPr>
          <a:lstStyle>
            <a:lvl1pPr indent="-228600" lvl="0" marL="457200" marR="0" rtl="0" algn="ctr">
              <a:lnSpc>
                <a:spcPct val="110000"/>
              </a:lnSpc>
              <a:spcBef>
                <a:spcPts val="900"/>
              </a:spcBef>
              <a:spcAft>
                <a:spcPts val="0"/>
              </a:spcAft>
              <a:buClr>
                <a:schemeClr val="dk2"/>
              </a:buClr>
              <a:buSzPts val="2000"/>
              <a:buFont typeface="Arial"/>
              <a:buNone/>
              <a:defRPr b="0" i="0" sz="2000" u="none" cap="none" strike="noStrike">
                <a:solidFill>
                  <a:schemeClr val="dk2"/>
                </a:solidFill>
                <a:latin typeface="Arial"/>
                <a:ea typeface="Arial"/>
                <a:cs typeface="Arial"/>
                <a:sym typeface="Arial"/>
              </a:defRPr>
            </a:lvl1pPr>
            <a:lvl2pPr indent="-228600" lvl="1" marL="914400" marR="0" rtl="0" algn="l">
              <a:lnSpc>
                <a:spcPct val="110000"/>
              </a:lnSpc>
              <a:spcBef>
                <a:spcPts val="9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2pPr>
            <a:lvl3pPr indent="-228600" lvl="2" marL="1371600" marR="0" rtl="0" algn="l">
              <a:lnSpc>
                <a:spcPct val="110000"/>
              </a:lnSpc>
              <a:spcBef>
                <a:spcPts val="900"/>
              </a:spcBef>
              <a:spcAft>
                <a:spcPts val="0"/>
              </a:spcAft>
              <a:buClr>
                <a:schemeClr val="dk2"/>
              </a:buClr>
              <a:buSzPts val="1200"/>
              <a:buFont typeface="Arial"/>
              <a:buNone/>
              <a:defRPr b="0" i="0" sz="1200" u="none" cap="none" strike="noStrike">
                <a:solidFill>
                  <a:schemeClr val="dk2"/>
                </a:solidFill>
                <a:latin typeface="Arial"/>
                <a:ea typeface="Arial"/>
                <a:cs typeface="Arial"/>
                <a:sym typeface="Arial"/>
              </a:defRPr>
            </a:lvl3pPr>
            <a:lvl4pPr indent="-228600" lvl="3" marL="1828800" marR="0" rtl="0" algn="l">
              <a:lnSpc>
                <a:spcPct val="110000"/>
              </a:lnSpc>
              <a:spcBef>
                <a:spcPts val="90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4pPr>
            <a:lvl5pPr indent="-228600" lvl="4" marL="2286000" marR="0" rtl="0" algn="l">
              <a:lnSpc>
                <a:spcPct val="110000"/>
              </a:lnSpc>
              <a:spcBef>
                <a:spcPts val="90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5pPr>
            <a:lvl6pPr indent="-228600" lvl="5" marL="27432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6pPr>
            <a:lvl7pPr indent="-228600" lvl="6" marL="32004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7pPr>
            <a:lvl8pPr indent="-228600" lvl="7" marL="36576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8pPr>
            <a:lvl9pPr indent="-228600" lvl="8" marL="4114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Content with Caption" type="objTx">
  <p:cSld name="OBJECT_WITH_CAPTION_TEXT">
    <p:spTree>
      <p:nvGrpSpPr>
        <p:cNvPr id="481" name="Shape 481"/>
        <p:cNvGrpSpPr/>
        <p:nvPr/>
      </p:nvGrpSpPr>
      <p:grpSpPr>
        <a:xfrm>
          <a:off x="0" y="0"/>
          <a:ext cx="0" cy="0"/>
          <a:chOff x="0" y="0"/>
          <a:chExt cx="0" cy="0"/>
        </a:xfrm>
      </p:grpSpPr>
      <p:sp>
        <p:nvSpPr>
          <p:cNvPr id="482" name="Google Shape;482;p125"/>
          <p:cNvSpPr txBox="1"/>
          <p:nvPr>
            <p:ph type="title"/>
          </p:nvPr>
        </p:nvSpPr>
        <p:spPr>
          <a:xfrm>
            <a:off x="839788" y="457200"/>
            <a:ext cx="3932100" cy="1600200"/>
          </a:xfrm>
          <a:prstGeom prst="rect">
            <a:avLst/>
          </a:prstGeom>
          <a:noFill/>
          <a:ln>
            <a:noFill/>
          </a:ln>
        </p:spPr>
        <p:txBody>
          <a:bodyPr anchorCtr="0" anchor="b" bIns="45700" lIns="91425" spcFirstLastPara="1" rIns="91425" wrap="square" tIns="45700">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p:txBody>
      </p:sp>
      <p:sp>
        <p:nvSpPr>
          <p:cNvPr id="483" name="Google Shape;483;p125"/>
          <p:cNvSpPr txBox="1"/>
          <p:nvPr>
            <p:ph idx="1" type="body"/>
          </p:nvPr>
        </p:nvSpPr>
        <p:spPr>
          <a:xfrm>
            <a:off x="5183188" y="987427"/>
            <a:ext cx="6172200" cy="4873500"/>
          </a:xfrm>
          <a:prstGeom prst="rect">
            <a:avLst/>
          </a:prstGeom>
          <a:noFill/>
          <a:ln>
            <a:noFill/>
          </a:ln>
        </p:spPr>
        <p:txBody>
          <a:bodyPr anchorCtr="0" anchor="t" bIns="45700" lIns="91425" spcFirstLastPara="1" rIns="91425" wrap="square" tIns="45700">
            <a:noAutofit/>
          </a:bodyPr>
          <a:lstStyle>
            <a:lvl1pPr indent="-431800" lvl="0" marL="457200" marR="0" rtl="0" algn="l">
              <a:lnSpc>
                <a:spcPct val="110000"/>
              </a:lnSpc>
              <a:spcBef>
                <a:spcPts val="900"/>
              </a:spcBef>
              <a:spcAft>
                <a:spcPts val="0"/>
              </a:spcAft>
              <a:buClr>
                <a:schemeClr val="dk2"/>
              </a:buClr>
              <a:buSzPts val="3200"/>
              <a:buFont typeface="Arial"/>
              <a:buChar char="•"/>
              <a:defRPr b="0" i="0" sz="3200" u="none" cap="none" strike="noStrike">
                <a:solidFill>
                  <a:schemeClr val="dk2"/>
                </a:solidFill>
                <a:latin typeface="Arial"/>
                <a:ea typeface="Arial"/>
                <a:cs typeface="Arial"/>
                <a:sym typeface="Arial"/>
              </a:defRPr>
            </a:lvl1pPr>
            <a:lvl2pPr indent="-406400" lvl="1" marL="914400" marR="0" rtl="0" algn="l">
              <a:lnSpc>
                <a:spcPct val="110000"/>
              </a:lnSpc>
              <a:spcBef>
                <a:spcPts val="900"/>
              </a:spcBef>
              <a:spcAft>
                <a:spcPts val="0"/>
              </a:spcAft>
              <a:buClr>
                <a:schemeClr val="dk2"/>
              </a:buClr>
              <a:buSzPts val="2800"/>
              <a:buFont typeface="Arial"/>
              <a:buChar char="−"/>
              <a:defRPr b="0" i="0" sz="2800" u="none" cap="none" strike="noStrike">
                <a:solidFill>
                  <a:schemeClr val="dk2"/>
                </a:solidFill>
                <a:latin typeface="Arial"/>
                <a:ea typeface="Arial"/>
                <a:cs typeface="Arial"/>
                <a:sym typeface="Arial"/>
              </a:defRPr>
            </a:lvl2pPr>
            <a:lvl3pPr indent="-381000" lvl="2" marL="1371600" marR="0" rtl="0" algn="l">
              <a:lnSpc>
                <a:spcPct val="110000"/>
              </a:lnSpc>
              <a:spcBef>
                <a:spcPts val="900"/>
              </a:spcBef>
              <a:spcAft>
                <a:spcPts val="0"/>
              </a:spcAft>
              <a:buClr>
                <a:schemeClr val="dk2"/>
              </a:buClr>
              <a:buSzPts val="2400"/>
              <a:buFont typeface="Arial"/>
              <a:buChar char="•"/>
              <a:defRPr b="0" i="0" sz="2400" u="none" cap="none" strike="noStrike">
                <a:solidFill>
                  <a:schemeClr val="dk2"/>
                </a:solidFill>
                <a:latin typeface="Arial"/>
                <a:ea typeface="Arial"/>
                <a:cs typeface="Arial"/>
                <a:sym typeface="Arial"/>
              </a:defRPr>
            </a:lvl3pPr>
            <a:lvl4pPr indent="-355600" lvl="3" marL="1828800" marR="0" rtl="0" algn="l">
              <a:lnSpc>
                <a:spcPct val="110000"/>
              </a:lnSpc>
              <a:spcBef>
                <a:spcPts val="900"/>
              </a:spcBef>
              <a:spcAft>
                <a:spcPts val="0"/>
              </a:spcAft>
              <a:buClr>
                <a:schemeClr val="dk2"/>
              </a:buClr>
              <a:buSzPts val="2000"/>
              <a:buFont typeface="Arial"/>
              <a:buChar char="•"/>
              <a:defRPr b="0" i="0" sz="2000" u="none" cap="none" strike="noStrike">
                <a:solidFill>
                  <a:schemeClr val="dk2"/>
                </a:solidFill>
                <a:latin typeface="Arial"/>
                <a:ea typeface="Arial"/>
                <a:cs typeface="Arial"/>
                <a:sym typeface="Arial"/>
              </a:defRPr>
            </a:lvl4pPr>
            <a:lvl5pPr indent="-355600" lvl="4" marL="2286000" marR="0" rtl="0" algn="l">
              <a:lnSpc>
                <a:spcPct val="110000"/>
              </a:lnSpc>
              <a:spcBef>
                <a:spcPts val="900"/>
              </a:spcBef>
              <a:spcAft>
                <a:spcPts val="0"/>
              </a:spcAft>
              <a:buClr>
                <a:schemeClr val="dk2"/>
              </a:buClr>
              <a:buSzPts val="2000"/>
              <a:buFont typeface="Arial"/>
              <a:buChar char="•"/>
              <a:defRPr b="0" i="0" sz="2000" u="none" cap="none" strike="noStrike">
                <a:solidFill>
                  <a:schemeClr val="dk2"/>
                </a:solidFill>
                <a:latin typeface="Arial"/>
                <a:ea typeface="Arial"/>
                <a:cs typeface="Arial"/>
                <a:sym typeface="Arial"/>
              </a:defRPr>
            </a:lvl5pPr>
            <a:lvl6pPr indent="-355600" lvl="5" marL="27432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484" name="Google Shape;484;p125"/>
          <p:cNvSpPr txBox="1"/>
          <p:nvPr>
            <p:ph idx="2" type="body"/>
          </p:nvPr>
        </p:nvSpPr>
        <p:spPr>
          <a:xfrm>
            <a:off x="839788" y="2057400"/>
            <a:ext cx="3932100" cy="38115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10000"/>
              </a:lnSpc>
              <a:spcBef>
                <a:spcPts val="900"/>
              </a:spcBef>
              <a:spcAft>
                <a:spcPts val="0"/>
              </a:spcAft>
              <a:buClr>
                <a:schemeClr val="dk2"/>
              </a:buClr>
              <a:buSzPts val="1800"/>
              <a:buFont typeface="Arial"/>
              <a:buNone/>
              <a:defRPr b="0" i="0" sz="1800" u="none" cap="none" strike="noStrike">
                <a:solidFill>
                  <a:schemeClr val="dk2"/>
                </a:solidFill>
                <a:latin typeface="Arial"/>
                <a:ea typeface="Arial"/>
                <a:cs typeface="Arial"/>
                <a:sym typeface="Arial"/>
              </a:defRPr>
            </a:lvl1pPr>
            <a:lvl2pPr indent="-228600" lvl="1" marL="914400" marR="0" rtl="0" algn="l">
              <a:lnSpc>
                <a:spcPct val="110000"/>
              </a:lnSpc>
              <a:spcBef>
                <a:spcPts val="9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2pPr>
            <a:lvl3pPr indent="-228600" lvl="2" marL="1371600" marR="0" rtl="0" algn="l">
              <a:lnSpc>
                <a:spcPct val="110000"/>
              </a:lnSpc>
              <a:spcBef>
                <a:spcPts val="900"/>
              </a:spcBef>
              <a:spcAft>
                <a:spcPts val="0"/>
              </a:spcAft>
              <a:buClr>
                <a:schemeClr val="dk2"/>
              </a:buClr>
              <a:buSzPts val="1200"/>
              <a:buFont typeface="Arial"/>
              <a:buNone/>
              <a:defRPr b="0" i="0" sz="1200" u="none" cap="none" strike="noStrike">
                <a:solidFill>
                  <a:schemeClr val="dk2"/>
                </a:solidFill>
                <a:latin typeface="Arial"/>
                <a:ea typeface="Arial"/>
                <a:cs typeface="Arial"/>
                <a:sym typeface="Arial"/>
              </a:defRPr>
            </a:lvl3pPr>
            <a:lvl4pPr indent="-228600" lvl="3" marL="1828800" marR="0" rtl="0" algn="l">
              <a:lnSpc>
                <a:spcPct val="110000"/>
              </a:lnSpc>
              <a:spcBef>
                <a:spcPts val="90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4pPr>
            <a:lvl5pPr indent="-228600" lvl="4" marL="2286000" marR="0" rtl="0" algn="l">
              <a:lnSpc>
                <a:spcPct val="110000"/>
              </a:lnSpc>
              <a:spcBef>
                <a:spcPts val="90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5pPr>
            <a:lvl6pPr indent="-228600" lvl="5" marL="27432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6pPr>
            <a:lvl7pPr indent="-228600" lvl="6" marL="32004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7pPr>
            <a:lvl8pPr indent="-228600" lvl="7" marL="36576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8pPr>
            <a:lvl9pPr indent="-228600" lvl="8" marL="4114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Two Content">
  <p:cSld name="1_Two Content">
    <p:spTree>
      <p:nvGrpSpPr>
        <p:cNvPr id="57" name="Shape 57"/>
        <p:cNvGrpSpPr/>
        <p:nvPr/>
      </p:nvGrpSpPr>
      <p:grpSpPr>
        <a:xfrm>
          <a:off x="0" y="0"/>
          <a:ext cx="0" cy="0"/>
          <a:chOff x="0" y="0"/>
          <a:chExt cx="0" cy="0"/>
        </a:xfrm>
      </p:grpSpPr>
      <p:sp>
        <p:nvSpPr>
          <p:cNvPr id="58" name="Google Shape;58;p13"/>
          <p:cNvSpPr txBox="1"/>
          <p:nvPr>
            <p:ph type="title"/>
          </p:nvPr>
        </p:nvSpPr>
        <p:spPr>
          <a:xfrm>
            <a:off x="838200" y="473336"/>
            <a:ext cx="10515600" cy="1023710"/>
          </a:xfrm>
          <a:prstGeom prst="rect">
            <a:avLst/>
          </a:prstGeom>
          <a:noFill/>
          <a:ln>
            <a:noFill/>
          </a:ln>
        </p:spPr>
        <p:txBody>
          <a:bodyPr anchorCtr="0" anchor="t" bIns="91425" lIns="91425" spcFirstLastPara="1" rIns="91425" wrap="square" tIns="91425">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59" name="Google Shape;59;p13"/>
          <p:cNvSpPr txBox="1"/>
          <p:nvPr>
            <p:ph idx="1" type="body"/>
          </p:nvPr>
        </p:nvSpPr>
        <p:spPr>
          <a:xfrm>
            <a:off x="838200" y="2295939"/>
            <a:ext cx="5181600" cy="3859250"/>
          </a:xfrm>
          <a:prstGeom prst="rect">
            <a:avLst/>
          </a:prstGeom>
          <a:noFill/>
          <a:ln>
            <a:noFill/>
          </a:ln>
        </p:spPr>
        <p:txBody>
          <a:bodyPr anchorCtr="0" anchor="t" bIns="91425" lIns="91425" spcFirstLastPara="1" rIns="91425" wrap="square" tIns="91425">
            <a:noAutofit/>
          </a:bodyPr>
          <a:lstStyle>
            <a:lvl1pPr indent="-406400" lvl="0" marL="457200" marR="0" rtl="0" algn="l">
              <a:lnSpc>
                <a:spcPct val="110000"/>
              </a:lnSpc>
              <a:spcBef>
                <a:spcPts val="900"/>
              </a:spcBef>
              <a:spcAft>
                <a:spcPts val="0"/>
              </a:spcAft>
              <a:buClr>
                <a:schemeClr val="lt1"/>
              </a:buClr>
              <a:buSzPts val="2800"/>
              <a:buFont typeface="Arial"/>
              <a:buChar char="•"/>
              <a:defRPr b="0" i="0" sz="2800" u="none" cap="none" strike="noStrike">
                <a:solidFill>
                  <a:schemeClr val="lt1"/>
                </a:solidFill>
                <a:latin typeface="Arial"/>
                <a:ea typeface="Arial"/>
                <a:cs typeface="Arial"/>
                <a:sym typeface="Arial"/>
              </a:defRPr>
            </a:lvl1pPr>
            <a:lvl2pPr indent="-381000" lvl="1" marL="914400" marR="0" rtl="0" algn="l">
              <a:lnSpc>
                <a:spcPct val="110000"/>
              </a:lnSpc>
              <a:spcBef>
                <a:spcPts val="900"/>
              </a:spcBef>
              <a:spcAft>
                <a:spcPts val="0"/>
              </a:spcAft>
              <a:buClr>
                <a:schemeClr val="lt1"/>
              </a:buClr>
              <a:buSzPts val="2400"/>
              <a:buFont typeface="Arial"/>
              <a:buChar char="−"/>
              <a:defRPr b="0" i="0" sz="2400" u="none" cap="none" strike="noStrike">
                <a:solidFill>
                  <a:schemeClr val="lt1"/>
                </a:solidFill>
                <a:latin typeface="Arial"/>
                <a:ea typeface="Arial"/>
                <a:cs typeface="Arial"/>
                <a:sym typeface="Arial"/>
              </a:defRPr>
            </a:lvl2pPr>
            <a:lvl3pPr indent="-355600" lvl="2" marL="1371600" marR="0" rtl="0" algn="l">
              <a:lnSpc>
                <a:spcPct val="110000"/>
              </a:lnSpc>
              <a:spcBef>
                <a:spcPts val="9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3pPr>
            <a:lvl4pPr indent="-342900" lvl="3" marL="1828800" marR="0" rtl="0" algn="l">
              <a:lnSpc>
                <a:spcPct val="110000"/>
              </a:lnSpc>
              <a:spcBef>
                <a:spcPts val="9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4pPr>
            <a:lvl5pPr indent="-342900" lvl="4" marL="2286000" marR="0" rtl="0" algn="l">
              <a:lnSpc>
                <a:spcPct val="110000"/>
              </a:lnSpc>
              <a:spcBef>
                <a:spcPts val="9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60" name="Google Shape;60;p13"/>
          <p:cNvSpPr txBox="1"/>
          <p:nvPr>
            <p:ph idx="2" type="body"/>
          </p:nvPr>
        </p:nvSpPr>
        <p:spPr>
          <a:xfrm>
            <a:off x="6172200" y="2295939"/>
            <a:ext cx="5181600" cy="3859250"/>
          </a:xfrm>
          <a:prstGeom prst="rect">
            <a:avLst/>
          </a:prstGeom>
          <a:noFill/>
          <a:ln>
            <a:noFill/>
          </a:ln>
        </p:spPr>
        <p:txBody>
          <a:bodyPr anchorCtr="0" anchor="t" bIns="91425" lIns="91425" spcFirstLastPara="1" rIns="91425" wrap="square" tIns="91425">
            <a:noAutofit/>
          </a:bodyPr>
          <a:lstStyle>
            <a:lvl1pPr indent="-406400" lvl="0" marL="457200" marR="0" rtl="0" algn="l">
              <a:lnSpc>
                <a:spcPct val="110000"/>
              </a:lnSpc>
              <a:spcBef>
                <a:spcPts val="900"/>
              </a:spcBef>
              <a:spcAft>
                <a:spcPts val="0"/>
              </a:spcAft>
              <a:buClr>
                <a:schemeClr val="lt1"/>
              </a:buClr>
              <a:buSzPts val="2800"/>
              <a:buFont typeface="Arial"/>
              <a:buChar char="•"/>
              <a:defRPr b="0" i="0" sz="2800" u="none" cap="none" strike="noStrike">
                <a:solidFill>
                  <a:schemeClr val="lt1"/>
                </a:solidFill>
                <a:latin typeface="Arial"/>
                <a:ea typeface="Arial"/>
                <a:cs typeface="Arial"/>
                <a:sym typeface="Arial"/>
              </a:defRPr>
            </a:lvl1pPr>
            <a:lvl2pPr indent="-381000" lvl="1" marL="914400" marR="0" rtl="0" algn="l">
              <a:lnSpc>
                <a:spcPct val="110000"/>
              </a:lnSpc>
              <a:spcBef>
                <a:spcPts val="900"/>
              </a:spcBef>
              <a:spcAft>
                <a:spcPts val="0"/>
              </a:spcAft>
              <a:buClr>
                <a:schemeClr val="lt1"/>
              </a:buClr>
              <a:buSzPts val="2400"/>
              <a:buFont typeface="Arial"/>
              <a:buChar char="−"/>
              <a:defRPr b="0" i="0" sz="2400" u="none" cap="none" strike="noStrike">
                <a:solidFill>
                  <a:schemeClr val="lt1"/>
                </a:solidFill>
                <a:latin typeface="Arial"/>
                <a:ea typeface="Arial"/>
                <a:cs typeface="Arial"/>
                <a:sym typeface="Arial"/>
              </a:defRPr>
            </a:lvl2pPr>
            <a:lvl3pPr indent="-355600" lvl="2" marL="1371600" marR="0" rtl="0" algn="l">
              <a:lnSpc>
                <a:spcPct val="110000"/>
              </a:lnSpc>
              <a:spcBef>
                <a:spcPts val="9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3pPr>
            <a:lvl4pPr indent="-342900" lvl="3" marL="1828800" marR="0" rtl="0" algn="l">
              <a:lnSpc>
                <a:spcPct val="110000"/>
              </a:lnSpc>
              <a:spcBef>
                <a:spcPts val="9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4pPr>
            <a:lvl5pPr indent="-342900" lvl="4" marL="2286000" marR="0" rtl="0" algn="l">
              <a:lnSpc>
                <a:spcPct val="110000"/>
              </a:lnSpc>
              <a:spcBef>
                <a:spcPts val="9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61" name="Google Shape;61;p13"/>
          <p:cNvSpPr txBox="1"/>
          <p:nvPr>
            <p:ph idx="3" type="body"/>
          </p:nvPr>
        </p:nvSpPr>
        <p:spPr>
          <a:xfrm>
            <a:off x="838200" y="1628383"/>
            <a:ext cx="10515600" cy="667555"/>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10000"/>
              </a:lnSpc>
              <a:spcBef>
                <a:spcPts val="0"/>
              </a:spcBef>
              <a:spcAft>
                <a:spcPts val="0"/>
              </a:spcAft>
              <a:buClr>
                <a:schemeClr val="dk2"/>
              </a:buClr>
              <a:buSzPts val="2400"/>
              <a:buFont typeface="Arial"/>
              <a:buNone/>
              <a:defRPr b="0" i="0" sz="2400" u="none" cap="none" strike="noStrike">
                <a:solidFill>
                  <a:schemeClr val="dk2"/>
                </a:solidFill>
                <a:latin typeface="Arial"/>
                <a:ea typeface="Arial"/>
                <a:cs typeface="Arial"/>
                <a:sym typeface="Arial"/>
              </a:defRPr>
            </a:lvl1pPr>
            <a:lvl2pPr indent="-228600" lvl="1" marL="9144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2pPr>
            <a:lvl3pPr indent="-228600" lvl="2" marL="13716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3pPr>
            <a:lvl4pPr indent="-228600" lvl="3" marL="18288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4pPr>
            <a:lvl5pPr indent="-228600" lvl="4" marL="22860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62" name="Shape 62"/>
        <p:cNvGrpSpPr/>
        <p:nvPr/>
      </p:nvGrpSpPr>
      <p:grpSpPr>
        <a:xfrm>
          <a:off x="0" y="0"/>
          <a:ext cx="0" cy="0"/>
          <a:chOff x="0" y="0"/>
          <a:chExt cx="0" cy="0"/>
        </a:xfrm>
      </p:grpSpPr>
      <p:sp>
        <p:nvSpPr>
          <p:cNvPr id="63" name="Google Shape;63;p14"/>
          <p:cNvSpPr txBox="1"/>
          <p:nvPr>
            <p:ph type="title"/>
          </p:nvPr>
        </p:nvSpPr>
        <p:spPr>
          <a:xfrm>
            <a:off x="839788" y="475129"/>
            <a:ext cx="10515600" cy="1018977"/>
          </a:xfrm>
          <a:prstGeom prst="rect">
            <a:avLst/>
          </a:prstGeom>
          <a:noFill/>
          <a:ln>
            <a:noFill/>
          </a:ln>
        </p:spPr>
        <p:txBody>
          <a:bodyPr anchorCtr="0" anchor="t" bIns="91425" lIns="91425" spcFirstLastPara="1" rIns="91425" wrap="square" tIns="91425">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64" name="Google Shape;64;p14"/>
          <p:cNvSpPr txBox="1"/>
          <p:nvPr>
            <p:ph idx="1" type="body"/>
          </p:nvPr>
        </p:nvSpPr>
        <p:spPr>
          <a:xfrm>
            <a:off x="839789" y="1557193"/>
            <a:ext cx="5157787" cy="697509"/>
          </a:xfrm>
          <a:prstGeom prst="rect">
            <a:avLst/>
          </a:prstGeom>
          <a:solidFill>
            <a:schemeClr val="accent2"/>
          </a:solidFill>
          <a:ln cap="flat" cmpd="sng" w="19050">
            <a:solidFill>
              <a:schemeClr val="lt1"/>
            </a:solidFill>
            <a:prstDash val="solid"/>
            <a:round/>
            <a:headEnd len="sm" w="sm" type="none"/>
            <a:tailEnd len="sm" w="sm" type="none"/>
          </a:ln>
        </p:spPr>
        <p:txBody>
          <a:bodyPr anchorCtr="0" anchor="ctr" bIns="91425" lIns="91425" spcFirstLastPara="1" rIns="91425" wrap="square" tIns="91425">
            <a:noAutofit/>
          </a:bodyPr>
          <a:lstStyle>
            <a:lvl1pPr indent="-228600" lvl="0" marL="457200" marR="0" rtl="0" algn="l">
              <a:lnSpc>
                <a:spcPct val="110000"/>
              </a:lnSpc>
              <a:spcBef>
                <a:spcPts val="9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1pPr>
            <a:lvl2pPr indent="-381000" lvl="1" marL="914400" marR="0" rtl="0" algn="l">
              <a:lnSpc>
                <a:spcPct val="110000"/>
              </a:lnSpc>
              <a:spcBef>
                <a:spcPts val="900"/>
              </a:spcBef>
              <a:spcAft>
                <a:spcPts val="0"/>
              </a:spcAft>
              <a:buClr>
                <a:schemeClr val="lt1"/>
              </a:buClr>
              <a:buSzPts val="2400"/>
              <a:buFont typeface="Arial"/>
              <a:buChar char="−"/>
              <a:defRPr b="0" i="0" sz="2400" u="none" cap="none" strike="noStrike">
                <a:solidFill>
                  <a:schemeClr val="lt1"/>
                </a:solidFill>
                <a:latin typeface="Arial"/>
                <a:ea typeface="Arial"/>
                <a:cs typeface="Arial"/>
                <a:sym typeface="Arial"/>
              </a:defRPr>
            </a:lvl2pPr>
            <a:lvl3pPr indent="-355600" lvl="2" marL="1371600" marR="0" rtl="0" algn="l">
              <a:lnSpc>
                <a:spcPct val="110000"/>
              </a:lnSpc>
              <a:spcBef>
                <a:spcPts val="9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3pPr>
            <a:lvl4pPr indent="-342900" lvl="3" marL="1828800" marR="0" rtl="0" algn="l">
              <a:lnSpc>
                <a:spcPct val="110000"/>
              </a:lnSpc>
              <a:spcBef>
                <a:spcPts val="9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4pPr>
            <a:lvl5pPr indent="-342900" lvl="4" marL="2286000" marR="0" rtl="0" algn="l">
              <a:lnSpc>
                <a:spcPct val="110000"/>
              </a:lnSpc>
              <a:spcBef>
                <a:spcPts val="9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65" name="Google Shape;65;p14"/>
          <p:cNvSpPr txBox="1"/>
          <p:nvPr>
            <p:ph idx="2" type="body"/>
          </p:nvPr>
        </p:nvSpPr>
        <p:spPr>
          <a:xfrm>
            <a:off x="839789" y="2317789"/>
            <a:ext cx="5157787" cy="3684588"/>
          </a:xfrm>
          <a:prstGeom prst="rect">
            <a:avLst/>
          </a:prstGeom>
          <a:noFill/>
          <a:ln>
            <a:noFill/>
          </a:ln>
        </p:spPr>
        <p:txBody>
          <a:bodyPr anchorCtr="0" anchor="t" bIns="91425" lIns="91425" spcFirstLastPara="1" rIns="91425" wrap="square" tIns="91425">
            <a:noAutofit/>
          </a:bodyPr>
          <a:lstStyle>
            <a:lvl1pPr indent="-406400" lvl="0" marL="457200" marR="0" rtl="0" algn="l">
              <a:lnSpc>
                <a:spcPct val="110000"/>
              </a:lnSpc>
              <a:spcBef>
                <a:spcPts val="900"/>
              </a:spcBef>
              <a:spcAft>
                <a:spcPts val="0"/>
              </a:spcAft>
              <a:buClr>
                <a:schemeClr val="lt1"/>
              </a:buClr>
              <a:buSzPts val="2800"/>
              <a:buFont typeface="Arial"/>
              <a:buChar char="•"/>
              <a:defRPr b="0" i="0" sz="2800" u="none" cap="none" strike="noStrike">
                <a:solidFill>
                  <a:schemeClr val="lt1"/>
                </a:solidFill>
                <a:latin typeface="Arial"/>
                <a:ea typeface="Arial"/>
                <a:cs typeface="Arial"/>
                <a:sym typeface="Arial"/>
              </a:defRPr>
            </a:lvl1pPr>
            <a:lvl2pPr indent="-381000" lvl="1" marL="914400" marR="0" rtl="0" algn="l">
              <a:lnSpc>
                <a:spcPct val="110000"/>
              </a:lnSpc>
              <a:spcBef>
                <a:spcPts val="900"/>
              </a:spcBef>
              <a:spcAft>
                <a:spcPts val="0"/>
              </a:spcAft>
              <a:buClr>
                <a:schemeClr val="lt1"/>
              </a:buClr>
              <a:buSzPts val="2400"/>
              <a:buFont typeface="Arial"/>
              <a:buChar char="−"/>
              <a:defRPr b="0" i="0" sz="2400" u="none" cap="none" strike="noStrike">
                <a:solidFill>
                  <a:schemeClr val="lt1"/>
                </a:solidFill>
                <a:latin typeface="Arial"/>
                <a:ea typeface="Arial"/>
                <a:cs typeface="Arial"/>
                <a:sym typeface="Arial"/>
              </a:defRPr>
            </a:lvl2pPr>
            <a:lvl3pPr indent="-355600" lvl="2" marL="1371600" marR="0" rtl="0" algn="l">
              <a:lnSpc>
                <a:spcPct val="110000"/>
              </a:lnSpc>
              <a:spcBef>
                <a:spcPts val="9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3pPr>
            <a:lvl4pPr indent="-342900" lvl="3" marL="1828800" marR="0" rtl="0" algn="l">
              <a:lnSpc>
                <a:spcPct val="110000"/>
              </a:lnSpc>
              <a:spcBef>
                <a:spcPts val="9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4pPr>
            <a:lvl5pPr indent="-342900" lvl="4" marL="2286000" marR="0" rtl="0" algn="l">
              <a:lnSpc>
                <a:spcPct val="110000"/>
              </a:lnSpc>
              <a:spcBef>
                <a:spcPts val="9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66" name="Google Shape;66;p14"/>
          <p:cNvSpPr txBox="1"/>
          <p:nvPr>
            <p:ph idx="3" type="body"/>
          </p:nvPr>
        </p:nvSpPr>
        <p:spPr>
          <a:xfrm>
            <a:off x="6172201" y="1557193"/>
            <a:ext cx="5183188" cy="697509"/>
          </a:xfrm>
          <a:prstGeom prst="rect">
            <a:avLst/>
          </a:prstGeom>
          <a:solidFill>
            <a:schemeClr val="accent2"/>
          </a:solidFill>
          <a:ln cap="flat" cmpd="sng" w="19050">
            <a:solidFill>
              <a:schemeClr val="lt1"/>
            </a:solidFill>
            <a:prstDash val="solid"/>
            <a:round/>
            <a:headEnd len="sm" w="sm" type="none"/>
            <a:tailEnd len="sm" w="sm" type="none"/>
          </a:ln>
        </p:spPr>
        <p:txBody>
          <a:bodyPr anchorCtr="0" anchor="ctr" bIns="91425" lIns="91425" spcFirstLastPara="1" rIns="91425" wrap="square" tIns="91425">
            <a:noAutofit/>
          </a:bodyPr>
          <a:lstStyle>
            <a:lvl1pPr indent="-228600" lvl="0" marL="457200" marR="0" rtl="0" algn="l">
              <a:lnSpc>
                <a:spcPct val="110000"/>
              </a:lnSpc>
              <a:spcBef>
                <a:spcPts val="9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1pPr>
            <a:lvl2pPr indent="-381000" lvl="1" marL="914400" marR="0" rtl="0" algn="l">
              <a:lnSpc>
                <a:spcPct val="110000"/>
              </a:lnSpc>
              <a:spcBef>
                <a:spcPts val="900"/>
              </a:spcBef>
              <a:spcAft>
                <a:spcPts val="0"/>
              </a:spcAft>
              <a:buClr>
                <a:schemeClr val="lt1"/>
              </a:buClr>
              <a:buSzPts val="2400"/>
              <a:buFont typeface="Arial"/>
              <a:buChar char="−"/>
              <a:defRPr b="0" i="0" sz="2400" u="none" cap="none" strike="noStrike">
                <a:solidFill>
                  <a:schemeClr val="lt1"/>
                </a:solidFill>
                <a:latin typeface="Arial"/>
                <a:ea typeface="Arial"/>
                <a:cs typeface="Arial"/>
                <a:sym typeface="Arial"/>
              </a:defRPr>
            </a:lvl2pPr>
            <a:lvl3pPr indent="-355600" lvl="2" marL="1371600" marR="0" rtl="0" algn="l">
              <a:lnSpc>
                <a:spcPct val="110000"/>
              </a:lnSpc>
              <a:spcBef>
                <a:spcPts val="9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3pPr>
            <a:lvl4pPr indent="-342900" lvl="3" marL="1828800" marR="0" rtl="0" algn="l">
              <a:lnSpc>
                <a:spcPct val="110000"/>
              </a:lnSpc>
              <a:spcBef>
                <a:spcPts val="9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4pPr>
            <a:lvl5pPr indent="-342900" lvl="4" marL="2286000" marR="0" rtl="0" algn="l">
              <a:lnSpc>
                <a:spcPct val="110000"/>
              </a:lnSpc>
              <a:spcBef>
                <a:spcPts val="9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67" name="Google Shape;67;p14"/>
          <p:cNvSpPr txBox="1"/>
          <p:nvPr>
            <p:ph idx="4" type="body"/>
          </p:nvPr>
        </p:nvSpPr>
        <p:spPr>
          <a:xfrm>
            <a:off x="6172201" y="2317789"/>
            <a:ext cx="5183188" cy="3684588"/>
          </a:xfrm>
          <a:prstGeom prst="rect">
            <a:avLst/>
          </a:prstGeom>
          <a:noFill/>
          <a:ln>
            <a:noFill/>
          </a:ln>
        </p:spPr>
        <p:txBody>
          <a:bodyPr anchorCtr="0" anchor="t" bIns="91425" lIns="91425" spcFirstLastPara="1" rIns="91425" wrap="square" tIns="91425">
            <a:noAutofit/>
          </a:bodyPr>
          <a:lstStyle>
            <a:lvl1pPr indent="-406400" lvl="0" marL="457200" marR="0" rtl="0" algn="l">
              <a:lnSpc>
                <a:spcPct val="110000"/>
              </a:lnSpc>
              <a:spcBef>
                <a:spcPts val="900"/>
              </a:spcBef>
              <a:spcAft>
                <a:spcPts val="0"/>
              </a:spcAft>
              <a:buClr>
                <a:schemeClr val="lt1"/>
              </a:buClr>
              <a:buSzPts val="2800"/>
              <a:buFont typeface="Arial"/>
              <a:buChar char="•"/>
              <a:defRPr b="0" i="0" sz="2800" u="none" cap="none" strike="noStrike">
                <a:solidFill>
                  <a:schemeClr val="lt1"/>
                </a:solidFill>
                <a:latin typeface="Arial"/>
                <a:ea typeface="Arial"/>
                <a:cs typeface="Arial"/>
                <a:sym typeface="Arial"/>
              </a:defRPr>
            </a:lvl1pPr>
            <a:lvl2pPr indent="-381000" lvl="1" marL="914400" marR="0" rtl="0" algn="l">
              <a:lnSpc>
                <a:spcPct val="110000"/>
              </a:lnSpc>
              <a:spcBef>
                <a:spcPts val="900"/>
              </a:spcBef>
              <a:spcAft>
                <a:spcPts val="0"/>
              </a:spcAft>
              <a:buClr>
                <a:schemeClr val="lt1"/>
              </a:buClr>
              <a:buSzPts val="2400"/>
              <a:buFont typeface="Arial"/>
              <a:buChar char="−"/>
              <a:defRPr b="0" i="0" sz="2400" u="none" cap="none" strike="noStrike">
                <a:solidFill>
                  <a:schemeClr val="lt1"/>
                </a:solidFill>
                <a:latin typeface="Arial"/>
                <a:ea typeface="Arial"/>
                <a:cs typeface="Arial"/>
                <a:sym typeface="Arial"/>
              </a:defRPr>
            </a:lvl2pPr>
            <a:lvl3pPr indent="-355600" lvl="2" marL="1371600" marR="0" rtl="0" algn="l">
              <a:lnSpc>
                <a:spcPct val="110000"/>
              </a:lnSpc>
              <a:spcBef>
                <a:spcPts val="9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3pPr>
            <a:lvl4pPr indent="-342900" lvl="3" marL="1828800" marR="0" rtl="0" algn="l">
              <a:lnSpc>
                <a:spcPct val="110000"/>
              </a:lnSpc>
              <a:spcBef>
                <a:spcPts val="9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4pPr>
            <a:lvl5pPr indent="-342900" lvl="4" marL="2286000" marR="0" rtl="0" algn="l">
              <a:lnSpc>
                <a:spcPct val="110000"/>
              </a:lnSpc>
              <a:spcBef>
                <a:spcPts val="9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_Two Content">
  <p:cSld name="3_Two Content">
    <p:spTree>
      <p:nvGrpSpPr>
        <p:cNvPr id="68" name="Shape 68"/>
        <p:cNvGrpSpPr/>
        <p:nvPr/>
      </p:nvGrpSpPr>
      <p:grpSpPr>
        <a:xfrm>
          <a:off x="0" y="0"/>
          <a:ext cx="0" cy="0"/>
          <a:chOff x="0" y="0"/>
          <a:chExt cx="0" cy="0"/>
        </a:xfrm>
      </p:grpSpPr>
      <p:sp>
        <p:nvSpPr>
          <p:cNvPr id="69" name="Google Shape;69;p15"/>
          <p:cNvSpPr txBox="1"/>
          <p:nvPr>
            <p:ph type="title"/>
          </p:nvPr>
        </p:nvSpPr>
        <p:spPr>
          <a:xfrm>
            <a:off x="838200" y="473336"/>
            <a:ext cx="10515600" cy="1023710"/>
          </a:xfrm>
          <a:prstGeom prst="rect">
            <a:avLst/>
          </a:prstGeom>
          <a:noFill/>
          <a:ln>
            <a:noFill/>
          </a:ln>
        </p:spPr>
        <p:txBody>
          <a:bodyPr anchorCtr="0" anchor="t" bIns="91425" lIns="91425" spcFirstLastPara="1" rIns="91425" wrap="square" tIns="91425">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0" name="Google Shape;70;p15"/>
          <p:cNvSpPr txBox="1"/>
          <p:nvPr>
            <p:ph idx="1" type="body"/>
          </p:nvPr>
        </p:nvSpPr>
        <p:spPr>
          <a:xfrm>
            <a:off x="838201" y="1630496"/>
            <a:ext cx="3438938" cy="453545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0000"/>
              </a:lnSpc>
              <a:spcBef>
                <a:spcPts val="9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1pPr>
            <a:lvl2pPr indent="-330200" lvl="1" marL="914400" marR="0" rtl="0" algn="l">
              <a:lnSpc>
                <a:spcPct val="110000"/>
              </a:lnSpc>
              <a:spcBef>
                <a:spcPts val="900"/>
              </a:spcBef>
              <a:spcAft>
                <a:spcPts val="0"/>
              </a:spcAft>
              <a:buClr>
                <a:schemeClr val="lt1"/>
              </a:buClr>
              <a:buSzPts val="1600"/>
              <a:buFont typeface="Arial"/>
              <a:buChar char="−"/>
              <a:defRPr b="0" i="0" sz="1600" u="none" cap="none" strike="noStrike">
                <a:solidFill>
                  <a:schemeClr val="lt1"/>
                </a:solidFill>
                <a:latin typeface="Arial"/>
                <a:ea typeface="Arial"/>
                <a:cs typeface="Arial"/>
                <a:sym typeface="Arial"/>
              </a:defRPr>
            </a:lvl2pPr>
            <a:lvl3pPr indent="-317500" lvl="2" marL="1371600" marR="0" rtl="0" algn="l">
              <a:lnSpc>
                <a:spcPct val="110000"/>
              </a:lnSpc>
              <a:spcBef>
                <a:spcPts val="900"/>
              </a:spcBef>
              <a:spcAft>
                <a:spcPts val="0"/>
              </a:spcAft>
              <a:buClr>
                <a:schemeClr val="lt1"/>
              </a:buClr>
              <a:buSzPts val="1400"/>
              <a:buFont typeface="Arial"/>
              <a:buChar char="•"/>
              <a:defRPr b="0" i="0" sz="1400" u="none" cap="none" strike="noStrike">
                <a:solidFill>
                  <a:schemeClr val="lt1"/>
                </a:solidFill>
                <a:latin typeface="Arial"/>
                <a:ea typeface="Arial"/>
                <a:cs typeface="Arial"/>
                <a:sym typeface="Arial"/>
              </a:defRPr>
            </a:lvl3pPr>
            <a:lvl4pPr indent="-304800" lvl="3" marL="1828800" marR="0" rtl="0" algn="l">
              <a:lnSpc>
                <a:spcPct val="110000"/>
              </a:lnSpc>
              <a:spcBef>
                <a:spcPts val="900"/>
              </a:spcBef>
              <a:spcAft>
                <a:spcPts val="0"/>
              </a:spcAft>
              <a:buClr>
                <a:schemeClr val="lt1"/>
              </a:buClr>
              <a:buSzPts val="1200"/>
              <a:buFont typeface="Arial"/>
              <a:buChar char="•"/>
              <a:defRPr b="0" i="0" sz="1200" u="none" cap="none" strike="noStrike">
                <a:solidFill>
                  <a:schemeClr val="lt1"/>
                </a:solidFill>
                <a:latin typeface="Arial"/>
                <a:ea typeface="Arial"/>
                <a:cs typeface="Arial"/>
                <a:sym typeface="Arial"/>
              </a:defRPr>
            </a:lvl4pPr>
            <a:lvl5pPr indent="-304800" lvl="4" marL="2286000" marR="0" rtl="0" algn="l">
              <a:lnSpc>
                <a:spcPct val="110000"/>
              </a:lnSpc>
              <a:spcBef>
                <a:spcPts val="900"/>
              </a:spcBef>
              <a:spcAft>
                <a:spcPts val="0"/>
              </a:spcAft>
              <a:buClr>
                <a:schemeClr val="lt1"/>
              </a:buClr>
              <a:buSzPts val="1200"/>
              <a:buFont typeface="Arial"/>
              <a:buChar char="•"/>
              <a:defRPr b="0" i="0" sz="1200" u="none" cap="none" strike="noStrike">
                <a:solidFill>
                  <a:schemeClr val="l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71" name="Google Shape;71;p15"/>
          <p:cNvSpPr txBox="1"/>
          <p:nvPr>
            <p:ph idx="2" type="body"/>
          </p:nvPr>
        </p:nvSpPr>
        <p:spPr>
          <a:xfrm>
            <a:off x="4376531" y="1630496"/>
            <a:ext cx="3438938" cy="453545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0000"/>
              </a:lnSpc>
              <a:spcBef>
                <a:spcPts val="9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1pPr>
            <a:lvl2pPr indent="-330200" lvl="1" marL="914400" marR="0" rtl="0" algn="l">
              <a:lnSpc>
                <a:spcPct val="110000"/>
              </a:lnSpc>
              <a:spcBef>
                <a:spcPts val="900"/>
              </a:spcBef>
              <a:spcAft>
                <a:spcPts val="0"/>
              </a:spcAft>
              <a:buClr>
                <a:schemeClr val="lt1"/>
              </a:buClr>
              <a:buSzPts val="1600"/>
              <a:buFont typeface="Arial"/>
              <a:buChar char="−"/>
              <a:defRPr b="0" i="0" sz="1600" u="none" cap="none" strike="noStrike">
                <a:solidFill>
                  <a:schemeClr val="lt1"/>
                </a:solidFill>
                <a:latin typeface="Arial"/>
                <a:ea typeface="Arial"/>
                <a:cs typeface="Arial"/>
                <a:sym typeface="Arial"/>
              </a:defRPr>
            </a:lvl2pPr>
            <a:lvl3pPr indent="-317500" lvl="2" marL="1371600" marR="0" rtl="0" algn="l">
              <a:lnSpc>
                <a:spcPct val="110000"/>
              </a:lnSpc>
              <a:spcBef>
                <a:spcPts val="900"/>
              </a:spcBef>
              <a:spcAft>
                <a:spcPts val="0"/>
              </a:spcAft>
              <a:buClr>
                <a:schemeClr val="lt1"/>
              </a:buClr>
              <a:buSzPts val="1400"/>
              <a:buFont typeface="Arial"/>
              <a:buChar char="•"/>
              <a:defRPr b="0" i="0" sz="1400" u="none" cap="none" strike="noStrike">
                <a:solidFill>
                  <a:schemeClr val="lt1"/>
                </a:solidFill>
                <a:latin typeface="Arial"/>
                <a:ea typeface="Arial"/>
                <a:cs typeface="Arial"/>
                <a:sym typeface="Arial"/>
              </a:defRPr>
            </a:lvl3pPr>
            <a:lvl4pPr indent="-304800" lvl="3" marL="1828800" marR="0" rtl="0" algn="l">
              <a:lnSpc>
                <a:spcPct val="110000"/>
              </a:lnSpc>
              <a:spcBef>
                <a:spcPts val="900"/>
              </a:spcBef>
              <a:spcAft>
                <a:spcPts val="0"/>
              </a:spcAft>
              <a:buClr>
                <a:schemeClr val="lt1"/>
              </a:buClr>
              <a:buSzPts val="1200"/>
              <a:buFont typeface="Arial"/>
              <a:buChar char="•"/>
              <a:defRPr b="0" i="0" sz="1200" u="none" cap="none" strike="noStrike">
                <a:solidFill>
                  <a:schemeClr val="lt1"/>
                </a:solidFill>
                <a:latin typeface="Arial"/>
                <a:ea typeface="Arial"/>
                <a:cs typeface="Arial"/>
                <a:sym typeface="Arial"/>
              </a:defRPr>
            </a:lvl4pPr>
            <a:lvl5pPr indent="-304800" lvl="4" marL="2286000" marR="0" rtl="0" algn="l">
              <a:lnSpc>
                <a:spcPct val="110000"/>
              </a:lnSpc>
              <a:spcBef>
                <a:spcPts val="900"/>
              </a:spcBef>
              <a:spcAft>
                <a:spcPts val="0"/>
              </a:spcAft>
              <a:buClr>
                <a:schemeClr val="lt1"/>
              </a:buClr>
              <a:buSzPts val="1200"/>
              <a:buFont typeface="Arial"/>
              <a:buChar char="•"/>
              <a:defRPr b="0" i="0" sz="1200" u="none" cap="none" strike="noStrike">
                <a:solidFill>
                  <a:schemeClr val="l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72" name="Google Shape;72;p15"/>
          <p:cNvSpPr txBox="1"/>
          <p:nvPr>
            <p:ph idx="3" type="body"/>
          </p:nvPr>
        </p:nvSpPr>
        <p:spPr>
          <a:xfrm>
            <a:off x="7914861" y="1630496"/>
            <a:ext cx="3438938" cy="453545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0000"/>
              </a:lnSpc>
              <a:spcBef>
                <a:spcPts val="9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1pPr>
            <a:lvl2pPr indent="-330200" lvl="1" marL="914400" marR="0" rtl="0" algn="l">
              <a:lnSpc>
                <a:spcPct val="110000"/>
              </a:lnSpc>
              <a:spcBef>
                <a:spcPts val="900"/>
              </a:spcBef>
              <a:spcAft>
                <a:spcPts val="0"/>
              </a:spcAft>
              <a:buClr>
                <a:schemeClr val="lt1"/>
              </a:buClr>
              <a:buSzPts val="1600"/>
              <a:buFont typeface="Arial"/>
              <a:buChar char="−"/>
              <a:defRPr b="0" i="0" sz="1600" u="none" cap="none" strike="noStrike">
                <a:solidFill>
                  <a:schemeClr val="lt1"/>
                </a:solidFill>
                <a:latin typeface="Arial"/>
                <a:ea typeface="Arial"/>
                <a:cs typeface="Arial"/>
                <a:sym typeface="Arial"/>
              </a:defRPr>
            </a:lvl2pPr>
            <a:lvl3pPr indent="-317500" lvl="2" marL="1371600" marR="0" rtl="0" algn="l">
              <a:lnSpc>
                <a:spcPct val="110000"/>
              </a:lnSpc>
              <a:spcBef>
                <a:spcPts val="900"/>
              </a:spcBef>
              <a:spcAft>
                <a:spcPts val="0"/>
              </a:spcAft>
              <a:buClr>
                <a:schemeClr val="lt1"/>
              </a:buClr>
              <a:buSzPts val="1400"/>
              <a:buFont typeface="Arial"/>
              <a:buChar char="•"/>
              <a:defRPr b="0" i="0" sz="1400" u="none" cap="none" strike="noStrike">
                <a:solidFill>
                  <a:schemeClr val="lt1"/>
                </a:solidFill>
                <a:latin typeface="Arial"/>
                <a:ea typeface="Arial"/>
                <a:cs typeface="Arial"/>
                <a:sym typeface="Arial"/>
              </a:defRPr>
            </a:lvl3pPr>
            <a:lvl4pPr indent="-304800" lvl="3" marL="1828800" marR="0" rtl="0" algn="l">
              <a:lnSpc>
                <a:spcPct val="110000"/>
              </a:lnSpc>
              <a:spcBef>
                <a:spcPts val="900"/>
              </a:spcBef>
              <a:spcAft>
                <a:spcPts val="0"/>
              </a:spcAft>
              <a:buClr>
                <a:schemeClr val="lt1"/>
              </a:buClr>
              <a:buSzPts val="1200"/>
              <a:buFont typeface="Arial"/>
              <a:buChar char="•"/>
              <a:defRPr b="0" i="0" sz="1200" u="none" cap="none" strike="noStrike">
                <a:solidFill>
                  <a:schemeClr val="lt1"/>
                </a:solidFill>
                <a:latin typeface="Arial"/>
                <a:ea typeface="Arial"/>
                <a:cs typeface="Arial"/>
                <a:sym typeface="Arial"/>
              </a:defRPr>
            </a:lvl4pPr>
            <a:lvl5pPr indent="-304800" lvl="4" marL="2286000" marR="0" rtl="0" algn="l">
              <a:lnSpc>
                <a:spcPct val="110000"/>
              </a:lnSpc>
              <a:spcBef>
                <a:spcPts val="900"/>
              </a:spcBef>
              <a:spcAft>
                <a:spcPts val="0"/>
              </a:spcAft>
              <a:buClr>
                <a:schemeClr val="lt1"/>
              </a:buClr>
              <a:buSzPts val="1200"/>
              <a:buFont typeface="Arial"/>
              <a:buChar char="•"/>
              <a:defRPr b="0" i="0" sz="1200" u="none" cap="none" strike="noStrike">
                <a:solidFill>
                  <a:schemeClr val="l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Title and Paragraph">
  <p:cSld name="1_Title and Paragraph">
    <p:spTree>
      <p:nvGrpSpPr>
        <p:cNvPr id="73" name="Shape 73"/>
        <p:cNvGrpSpPr/>
        <p:nvPr/>
      </p:nvGrpSpPr>
      <p:grpSpPr>
        <a:xfrm>
          <a:off x="0" y="0"/>
          <a:ext cx="0" cy="0"/>
          <a:chOff x="0" y="0"/>
          <a:chExt cx="0" cy="0"/>
        </a:xfrm>
      </p:grpSpPr>
      <p:sp>
        <p:nvSpPr>
          <p:cNvPr id="74" name="Google Shape;74;p16"/>
          <p:cNvSpPr txBox="1"/>
          <p:nvPr>
            <p:ph type="title"/>
          </p:nvPr>
        </p:nvSpPr>
        <p:spPr>
          <a:xfrm>
            <a:off x="2423492" y="4701211"/>
            <a:ext cx="7346674" cy="1325563"/>
          </a:xfrm>
          <a:prstGeom prst="rect">
            <a:avLst/>
          </a:prstGeom>
          <a:noFill/>
          <a:ln>
            <a:noFill/>
          </a:ln>
        </p:spPr>
        <p:txBody>
          <a:bodyPr anchorCtr="0" anchor="t" bIns="91425" lIns="91425" spcFirstLastPara="1" rIns="91425" wrap="square" tIns="91425">
            <a:noAutofit/>
          </a:bodyPr>
          <a:lstStyle>
            <a:lvl1pPr lvl="0" marR="0" rtl="0" algn="r">
              <a:lnSpc>
                <a:spcPct val="110000"/>
              </a:lnSpc>
              <a:spcBef>
                <a:spcPts val="0"/>
              </a:spcBef>
              <a:spcAft>
                <a:spcPts val="0"/>
              </a:spcAft>
              <a:buClr>
                <a:srgbClr val="757070"/>
              </a:buClr>
              <a:buSzPts val="2000"/>
              <a:buFont typeface="Arial"/>
              <a:buNone/>
              <a:defRPr b="0" i="0" sz="2000" u="none" cap="none" strike="noStrike">
                <a:solidFill>
                  <a:srgbClr val="757070"/>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5" name="Google Shape;75;p16"/>
          <p:cNvSpPr txBox="1"/>
          <p:nvPr>
            <p:ph idx="1" type="body"/>
          </p:nvPr>
        </p:nvSpPr>
        <p:spPr>
          <a:xfrm>
            <a:off x="2423492" y="1808922"/>
            <a:ext cx="7346674" cy="2733261"/>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10000"/>
              </a:lnSpc>
              <a:spcBef>
                <a:spcPts val="900"/>
              </a:spcBef>
              <a:spcAft>
                <a:spcPts val="0"/>
              </a:spcAft>
              <a:buClr>
                <a:schemeClr val="lt1"/>
              </a:buClr>
              <a:buSzPts val="2800"/>
              <a:buFont typeface="Arial"/>
              <a:buNone/>
              <a:defRPr b="0" i="0" sz="2800" u="none" cap="none" strike="noStrike">
                <a:solidFill>
                  <a:schemeClr val="lt1"/>
                </a:solidFill>
                <a:latin typeface="Arial"/>
                <a:ea typeface="Arial"/>
                <a:cs typeface="Arial"/>
                <a:sym typeface="Arial"/>
              </a:defRPr>
            </a:lvl1pPr>
            <a:lvl2pPr indent="-228600" lvl="1" marL="914400" marR="0" rtl="0" algn="l">
              <a:lnSpc>
                <a:spcPct val="110000"/>
              </a:lnSpc>
              <a:spcBef>
                <a:spcPts val="90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10000"/>
              </a:lnSpc>
              <a:spcBef>
                <a:spcPts val="9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3pPr>
            <a:lvl4pPr indent="-228600" lvl="3" marL="1828800" marR="0" rtl="0" algn="l">
              <a:lnSpc>
                <a:spcPct val="110000"/>
              </a:lnSpc>
              <a:spcBef>
                <a:spcPts val="900"/>
              </a:spcBef>
              <a:spcAft>
                <a:spcPts val="0"/>
              </a:spcAft>
              <a:buClr>
                <a:schemeClr val="lt1"/>
              </a:buClr>
              <a:buSzPts val="1800"/>
              <a:buFont typeface="Arial"/>
              <a:buNone/>
              <a:defRPr b="0" i="0" sz="1800" u="none" cap="none" strike="noStrike">
                <a:solidFill>
                  <a:schemeClr val="lt1"/>
                </a:solidFill>
                <a:latin typeface="Arial"/>
                <a:ea typeface="Arial"/>
                <a:cs typeface="Arial"/>
                <a:sym typeface="Arial"/>
              </a:defRPr>
            </a:lvl4pPr>
            <a:lvl5pPr indent="-228600" lvl="4" marL="2286000" marR="0" rtl="0" algn="l">
              <a:lnSpc>
                <a:spcPct val="110000"/>
              </a:lnSpc>
              <a:spcBef>
                <a:spcPts val="900"/>
              </a:spcBef>
              <a:spcAft>
                <a:spcPts val="0"/>
              </a:spcAft>
              <a:buClr>
                <a:schemeClr val="lt1"/>
              </a:buClr>
              <a:buSzPts val="1800"/>
              <a:buFont typeface="Arial"/>
              <a:buNone/>
              <a:defRPr b="0" i="0" sz="1800" u="none" cap="none" strike="noStrike">
                <a:solidFill>
                  <a:schemeClr val="l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76" name="Shape 76"/>
        <p:cNvGrpSpPr/>
        <p:nvPr/>
      </p:nvGrpSpPr>
      <p:grpSpPr>
        <a:xfrm>
          <a:off x="0" y="0"/>
          <a:ext cx="0" cy="0"/>
          <a:chOff x="0" y="0"/>
          <a:chExt cx="0" cy="0"/>
        </a:xfrm>
      </p:grpSpPr>
      <p:sp>
        <p:nvSpPr>
          <p:cNvPr id="77" name="Google Shape;77;p17"/>
          <p:cNvSpPr txBox="1"/>
          <p:nvPr>
            <p:ph type="title"/>
          </p:nvPr>
        </p:nvSpPr>
        <p:spPr>
          <a:xfrm>
            <a:off x="838200" y="473336"/>
            <a:ext cx="10515600" cy="1023710"/>
          </a:xfrm>
          <a:prstGeom prst="rect">
            <a:avLst/>
          </a:prstGeom>
          <a:noFill/>
          <a:ln>
            <a:noFill/>
          </a:ln>
        </p:spPr>
        <p:txBody>
          <a:bodyPr anchorCtr="0" anchor="t" bIns="91425" lIns="91425" spcFirstLastPara="1" rIns="91425" wrap="square" tIns="91425">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6_Title Only">
  <p:cSld name="6_Title Only">
    <p:spTree>
      <p:nvGrpSpPr>
        <p:cNvPr id="78" name="Shape 78"/>
        <p:cNvGrpSpPr/>
        <p:nvPr/>
      </p:nvGrpSpPr>
      <p:grpSpPr>
        <a:xfrm>
          <a:off x="0" y="0"/>
          <a:ext cx="0" cy="0"/>
          <a:chOff x="0" y="0"/>
          <a:chExt cx="0" cy="0"/>
        </a:xfrm>
      </p:grpSpPr>
      <p:sp>
        <p:nvSpPr>
          <p:cNvPr id="79" name="Google Shape;79;p18"/>
          <p:cNvSpPr txBox="1"/>
          <p:nvPr>
            <p:ph type="title"/>
          </p:nvPr>
        </p:nvSpPr>
        <p:spPr>
          <a:xfrm>
            <a:off x="838200" y="171483"/>
            <a:ext cx="10515600" cy="1783926"/>
          </a:xfrm>
          <a:prstGeom prst="rect">
            <a:avLst/>
          </a:prstGeom>
          <a:noFill/>
          <a:ln>
            <a:noFill/>
          </a:ln>
        </p:spPr>
        <p:txBody>
          <a:bodyPr anchorCtr="0" anchor="b" bIns="91425" lIns="91425" spcFirstLastPara="1" rIns="91425" wrap="square" tIns="91425">
            <a:noAutofit/>
          </a:bodyPr>
          <a:lstStyle>
            <a:lvl1pPr lvl="0" marR="0" rtl="0" algn="ctr">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80" name="Google Shape;80;p18"/>
          <p:cNvSpPr txBox="1"/>
          <p:nvPr>
            <p:ph idx="1" type="body"/>
          </p:nvPr>
        </p:nvSpPr>
        <p:spPr>
          <a:xfrm>
            <a:off x="838200" y="2298837"/>
            <a:ext cx="10515600" cy="775252"/>
          </a:xfrm>
          <a:prstGeom prst="rect">
            <a:avLst/>
          </a:prstGeom>
          <a:noFill/>
          <a:ln>
            <a:noFill/>
          </a:ln>
        </p:spPr>
        <p:txBody>
          <a:bodyPr anchorCtr="0" anchor="t" bIns="91425" lIns="91425" spcFirstLastPara="1" rIns="91425" wrap="square" tIns="91425">
            <a:noAutofit/>
          </a:bodyPr>
          <a:lstStyle>
            <a:lvl1pPr indent="-228600" lvl="0" marL="457200" marR="0" rtl="0" algn="ctr">
              <a:lnSpc>
                <a:spcPct val="110000"/>
              </a:lnSpc>
              <a:spcBef>
                <a:spcPts val="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1pPr>
            <a:lvl2pPr indent="-228600" lvl="1" marL="9144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2pPr>
            <a:lvl3pPr indent="-228600" lvl="2" marL="13716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3pPr>
            <a:lvl4pPr indent="-228600" lvl="3" marL="18288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4pPr>
            <a:lvl5pPr indent="-228600" lvl="4" marL="22860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_Two Content">
  <p:cSld name="2_Two Content">
    <p:spTree>
      <p:nvGrpSpPr>
        <p:cNvPr id="81" name="Shape 81"/>
        <p:cNvGrpSpPr/>
        <p:nvPr/>
      </p:nvGrpSpPr>
      <p:grpSpPr>
        <a:xfrm>
          <a:off x="0" y="0"/>
          <a:ext cx="0" cy="0"/>
          <a:chOff x="0" y="0"/>
          <a:chExt cx="0" cy="0"/>
        </a:xfrm>
      </p:grpSpPr>
      <p:sp>
        <p:nvSpPr>
          <p:cNvPr id="82" name="Google Shape;82;p19"/>
          <p:cNvSpPr txBox="1"/>
          <p:nvPr>
            <p:ph type="title"/>
          </p:nvPr>
        </p:nvSpPr>
        <p:spPr>
          <a:xfrm>
            <a:off x="838200" y="473336"/>
            <a:ext cx="10515600" cy="1023710"/>
          </a:xfrm>
          <a:prstGeom prst="rect">
            <a:avLst/>
          </a:prstGeom>
          <a:noFill/>
          <a:ln>
            <a:noFill/>
          </a:ln>
        </p:spPr>
        <p:txBody>
          <a:bodyPr anchorCtr="0" anchor="t" bIns="91425" lIns="91425" spcFirstLastPara="1" rIns="91425" wrap="square" tIns="91425">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83" name="Google Shape;83;p19"/>
          <p:cNvSpPr txBox="1"/>
          <p:nvPr>
            <p:ph idx="1" type="body"/>
          </p:nvPr>
        </p:nvSpPr>
        <p:spPr>
          <a:xfrm>
            <a:off x="838200" y="1520687"/>
            <a:ext cx="10515600" cy="775252"/>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10000"/>
              </a:lnSpc>
              <a:spcBef>
                <a:spcPts val="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1pPr>
            <a:lvl2pPr indent="-228600" lvl="1" marL="9144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2pPr>
            <a:lvl3pPr indent="-228600" lvl="2" marL="13716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3pPr>
            <a:lvl4pPr indent="-228600" lvl="3" marL="18288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4pPr>
            <a:lvl5pPr indent="-228600" lvl="4" marL="22860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_Title Only">
  <p:cSld name="3_Title Only">
    <p:spTree>
      <p:nvGrpSpPr>
        <p:cNvPr id="84" name="Shape 84"/>
        <p:cNvGrpSpPr/>
        <p:nvPr/>
      </p:nvGrpSpPr>
      <p:grpSpPr>
        <a:xfrm>
          <a:off x="0" y="0"/>
          <a:ext cx="0" cy="0"/>
          <a:chOff x="0" y="0"/>
          <a:chExt cx="0" cy="0"/>
        </a:xfrm>
      </p:grpSpPr>
      <p:sp>
        <p:nvSpPr>
          <p:cNvPr id="85" name="Google Shape;85;p20"/>
          <p:cNvSpPr txBox="1"/>
          <p:nvPr>
            <p:ph type="title"/>
          </p:nvPr>
        </p:nvSpPr>
        <p:spPr>
          <a:xfrm>
            <a:off x="838200" y="392085"/>
            <a:ext cx="10515600" cy="648127"/>
          </a:xfrm>
          <a:prstGeom prst="rect">
            <a:avLst/>
          </a:prstGeom>
          <a:noFill/>
          <a:ln>
            <a:noFill/>
          </a:ln>
        </p:spPr>
        <p:txBody>
          <a:bodyPr anchorCtr="0" anchor="t" bIns="91425" lIns="91425" spcFirstLastPara="1" rIns="91425" wrap="square" tIns="91425">
            <a:noAutofit/>
          </a:bodyPr>
          <a:lstStyle>
            <a:lvl1pPr lvl="0" marR="0" rtl="0" algn="ctr">
              <a:lnSpc>
                <a:spcPct val="110000"/>
              </a:lnSpc>
              <a:spcBef>
                <a:spcPts val="0"/>
              </a:spcBef>
              <a:spcAft>
                <a:spcPts val="0"/>
              </a:spcAft>
              <a:buClr>
                <a:schemeClr val="lt1"/>
              </a:buClr>
              <a:buSzPts val="2800"/>
              <a:buFont typeface="Arial"/>
              <a:buNone/>
              <a:defRPr b="0" i="0" sz="28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_Content with Caption" type="objTx">
  <p:cSld name="OBJECT_WITH_CAPTION_TEXT">
    <p:spTree>
      <p:nvGrpSpPr>
        <p:cNvPr id="16" name="Shape 16"/>
        <p:cNvGrpSpPr/>
        <p:nvPr/>
      </p:nvGrpSpPr>
      <p:grpSpPr>
        <a:xfrm>
          <a:off x="0" y="0"/>
          <a:ext cx="0" cy="0"/>
          <a:chOff x="0" y="0"/>
          <a:chExt cx="0" cy="0"/>
        </a:xfrm>
      </p:grpSpPr>
      <p:sp>
        <p:nvSpPr>
          <p:cNvPr id="17" name="Google Shape;17;p3"/>
          <p:cNvSpPr/>
          <p:nvPr/>
        </p:nvSpPr>
        <p:spPr>
          <a:xfrm>
            <a:off x="-1" y="0"/>
            <a:ext cx="4477207" cy="650138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18" name="Google Shape;18;p3"/>
          <p:cNvSpPr/>
          <p:nvPr/>
        </p:nvSpPr>
        <p:spPr>
          <a:xfrm>
            <a:off x="4477207" y="0"/>
            <a:ext cx="155448" cy="6501384"/>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19" name="Google Shape;19;p3"/>
          <p:cNvSpPr txBox="1"/>
          <p:nvPr>
            <p:ph type="title"/>
          </p:nvPr>
        </p:nvSpPr>
        <p:spPr>
          <a:xfrm>
            <a:off x="355157" y="2916936"/>
            <a:ext cx="3787076" cy="1600200"/>
          </a:xfrm>
          <a:prstGeom prst="rect">
            <a:avLst/>
          </a:prstGeom>
          <a:noFill/>
          <a:ln>
            <a:noFill/>
          </a:ln>
        </p:spPr>
        <p:txBody>
          <a:bodyPr anchorCtr="0" anchor="t" bIns="91425" lIns="91425" spcFirstLastPara="1" rIns="91425" wrap="square" tIns="91425">
            <a:noAutofit/>
          </a:bodyPr>
          <a:lstStyle>
            <a:lvl1pPr lvl="0" marR="0" rtl="0" algn="ctr">
              <a:lnSpc>
                <a:spcPct val="110000"/>
              </a:lnSpc>
              <a:spcBef>
                <a:spcPts val="0"/>
              </a:spcBef>
              <a:spcAft>
                <a:spcPts val="0"/>
              </a:spcAft>
              <a:buClr>
                <a:schemeClr val="lt1"/>
              </a:buClr>
              <a:buSzPts val="3000"/>
              <a:buFont typeface="Arial"/>
              <a:buNone/>
              <a:defRPr b="0" i="0" sz="30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0" name="Google Shape;20;p3"/>
          <p:cNvSpPr txBox="1"/>
          <p:nvPr>
            <p:ph idx="1" type="body"/>
          </p:nvPr>
        </p:nvSpPr>
        <p:spPr>
          <a:xfrm>
            <a:off x="5183188" y="987427"/>
            <a:ext cx="6172200" cy="2011805"/>
          </a:xfrm>
          <a:prstGeom prst="rect">
            <a:avLst/>
          </a:prstGeom>
          <a:noFill/>
          <a:ln>
            <a:noFill/>
          </a:ln>
        </p:spPr>
        <p:txBody>
          <a:bodyPr anchorCtr="0" anchor="b" bIns="91425" lIns="91425" spcFirstLastPara="1" rIns="91425" wrap="square" tIns="91425">
            <a:noAutofit/>
          </a:bodyPr>
          <a:lstStyle>
            <a:lvl1pPr indent="-228600" lvl="0" marL="457200" marR="0" rtl="0" algn="l">
              <a:lnSpc>
                <a:spcPct val="110000"/>
              </a:lnSpc>
              <a:spcBef>
                <a:spcPts val="900"/>
              </a:spcBef>
              <a:spcAft>
                <a:spcPts val="0"/>
              </a:spcAft>
              <a:buClr>
                <a:schemeClr val="lt1"/>
              </a:buClr>
              <a:buSzPts val="4000"/>
              <a:buFont typeface="Arial"/>
              <a:buNone/>
              <a:defRPr b="0" i="0" sz="4000" u="none" cap="none" strike="noStrike">
                <a:solidFill>
                  <a:schemeClr val="lt1"/>
                </a:solidFill>
                <a:latin typeface="Arial"/>
                <a:ea typeface="Arial"/>
                <a:cs typeface="Arial"/>
                <a:sym typeface="Arial"/>
              </a:defRPr>
            </a:lvl1pPr>
            <a:lvl2pPr indent="-228600" lvl="1" marL="914400" marR="0" rtl="0" algn="l">
              <a:lnSpc>
                <a:spcPct val="110000"/>
              </a:lnSpc>
              <a:spcBef>
                <a:spcPts val="900"/>
              </a:spcBef>
              <a:spcAft>
                <a:spcPts val="0"/>
              </a:spcAft>
              <a:buClr>
                <a:schemeClr val="lt1"/>
              </a:buClr>
              <a:buSzPts val="2800"/>
              <a:buFont typeface="Arial"/>
              <a:buNone/>
              <a:defRPr b="0" i="0" sz="2800" u="none" cap="none" strike="noStrike">
                <a:solidFill>
                  <a:schemeClr val="lt1"/>
                </a:solidFill>
                <a:latin typeface="Arial"/>
                <a:ea typeface="Arial"/>
                <a:cs typeface="Arial"/>
                <a:sym typeface="Arial"/>
              </a:defRPr>
            </a:lvl2pPr>
            <a:lvl3pPr indent="-228600" lvl="2" marL="1371600" marR="0" rtl="0" algn="l">
              <a:lnSpc>
                <a:spcPct val="110000"/>
              </a:lnSpc>
              <a:spcBef>
                <a:spcPts val="90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3pPr>
            <a:lvl4pPr indent="-228600" lvl="3" marL="1828800" marR="0" rtl="0" algn="l">
              <a:lnSpc>
                <a:spcPct val="110000"/>
              </a:lnSpc>
              <a:spcBef>
                <a:spcPts val="9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4pPr>
            <a:lvl5pPr indent="-228600" lvl="4" marL="2286000" marR="0" rtl="0" algn="l">
              <a:lnSpc>
                <a:spcPct val="110000"/>
              </a:lnSpc>
              <a:spcBef>
                <a:spcPts val="9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5pPr>
            <a:lvl6pPr indent="-355600" lvl="5" marL="27432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21" name="Google Shape;21;p3"/>
          <p:cNvSpPr txBox="1"/>
          <p:nvPr>
            <p:ph idx="2" type="body"/>
          </p:nvPr>
        </p:nvSpPr>
        <p:spPr>
          <a:xfrm>
            <a:off x="5183188" y="3250692"/>
            <a:ext cx="6172200" cy="1266444"/>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10000"/>
              </a:lnSpc>
              <a:spcBef>
                <a:spcPts val="900"/>
              </a:spcBef>
              <a:spcAft>
                <a:spcPts val="0"/>
              </a:spcAft>
              <a:buClr>
                <a:schemeClr val="lt1"/>
              </a:buClr>
              <a:buSzPts val="1800"/>
              <a:buFont typeface="Arial"/>
              <a:buNone/>
              <a:defRPr b="0" i="0" sz="1800" u="none" cap="none" strike="noStrike">
                <a:solidFill>
                  <a:schemeClr val="lt1"/>
                </a:solidFill>
                <a:latin typeface="Arial"/>
                <a:ea typeface="Arial"/>
                <a:cs typeface="Arial"/>
                <a:sym typeface="Arial"/>
              </a:defRPr>
            </a:lvl1pPr>
            <a:lvl2pPr indent="-228600" lvl="1" marL="914400" marR="0" rtl="0" algn="l">
              <a:lnSpc>
                <a:spcPct val="110000"/>
              </a:lnSpc>
              <a:spcBef>
                <a:spcPts val="900"/>
              </a:spcBef>
              <a:spcAft>
                <a:spcPts val="0"/>
              </a:spcAft>
              <a:buClr>
                <a:schemeClr val="lt1"/>
              </a:buClr>
              <a:buSzPts val="1400"/>
              <a:buFont typeface="Arial"/>
              <a:buNone/>
              <a:defRPr b="0" i="0" sz="1400" u="none" cap="none" strike="noStrike">
                <a:solidFill>
                  <a:schemeClr val="lt1"/>
                </a:solidFill>
                <a:latin typeface="Arial"/>
                <a:ea typeface="Arial"/>
                <a:cs typeface="Arial"/>
                <a:sym typeface="Arial"/>
              </a:defRPr>
            </a:lvl2pPr>
            <a:lvl3pPr indent="-228600" lvl="2" marL="1371600" marR="0" rtl="0" algn="l">
              <a:lnSpc>
                <a:spcPct val="110000"/>
              </a:lnSpc>
              <a:spcBef>
                <a:spcPts val="900"/>
              </a:spcBef>
              <a:spcAft>
                <a:spcPts val="0"/>
              </a:spcAft>
              <a:buClr>
                <a:schemeClr val="lt1"/>
              </a:buClr>
              <a:buSzPts val="1200"/>
              <a:buFont typeface="Arial"/>
              <a:buNone/>
              <a:defRPr b="0" i="0" sz="1200" u="none" cap="none" strike="noStrike">
                <a:solidFill>
                  <a:schemeClr val="lt1"/>
                </a:solidFill>
                <a:latin typeface="Arial"/>
                <a:ea typeface="Arial"/>
                <a:cs typeface="Arial"/>
                <a:sym typeface="Arial"/>
              </a:defRPr>
            </a:lvl3pPr>
            <a:lvl4pPr indent="-228600" lvl="3" marL="1828800" marR="0" rtl="0" algn="l">
              <a:lnSpc>
                <a:spcPct val="110000"/>
              </a:lnSpc>
              <a:spcBef>
                <a:spcPts val="900"/>
              </a:spcBef>
              <a:spcAft>
                <a:spcPts val="0"/>
              </a:spcAft>
              <a:buClr>
                <a:schemeClr val="lt1"/>
              </a:buClr>
              <a:buSzPts val="1000"/>
              <a:buFont typeface="Arial"/>
              <a:buNone/>
              <a:defRPr b="0" i="0" sz="1000" u="none" cap="none" strike="noStrike">
                <a:solidFill>
                  <a:schemeClr val="lt1"/>
                </a:solidFill>
                <a:latin typeface="Arial"/>
                <a:ea typeface="Arial"/>
                <a:cs typeface="Arial"/>
                <a:sym typeface="Arial"/>
              </a:defRPr>
            </a:lvl4pPr>
            <a:lvl5pPr indent="-228600" lvl="4" marL="2286000" marR="0" rtl="0" algn="l">
              <a:lnSpc>
                <a:spcPct val="110000"/>
              </a:lnSpc>
              <a:spcBef>
                <a:spcPts val="900"/>
              </a:spcBef>
              <a:spcAft>
                <a:spcPts val="0"/>
              </a:spcAft>
              <a:buClr>
                <a:schemeClr val="lt1"/>
              </a:buClr>
              <a:buSzPts val="1000"/>
              <a:buFont typeface="Arial"/>
              <a:buNone/>
              <a:defRPr b="0" i="0" sz="1000" u="none" cap="none" strike="noStrike">
                <a:solidFill>
                  <a:schemeClr val="lt1"/>
                </a:solidFill>
                <a:latin typeface="Arial"/>
                <a:ea typeface="Arial"/>
                <a:cs typeface="Arial"/>
                <a:sym typeface="Arial"/>
              </a:defRPr>
            </a:lvl5pPr>
            <a:lvl6pPr indent="-228600" lvl="5" marL="27432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6pPr>
            <a:lvl7pPr indent="-228600" lvl="6" marL="32004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7pPr>
            <a:lvl8pPr indent="-228600" lvl="7" marL="36576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8pPr>
            <a:lvl9pPr indent="-228600" lvl="8" marL="4114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Content with Caption">
  <p:cSld name="1_Content with Caption">
    <p:spTree>
      <p:nvGrpSpPr>
        <p:cNvPr id="86" name="Shape 86"/>
        <p:cNvGrpSpPr/>
        <p:nvPr/>
      </p:nvGrpSpPr>
      <p:grpSpPr>
        <a:xfrm>
          <a:off x="0" y="0"/>
          <a:ext cx="0" cy="0"/>
          <a:chOff x="0" y="0"/>
          <a:chExt cx="0" cy="0"/>
        </a:xfrm>
      </p:grpSpPr>
      <p:sp>
        <p:nvSpPr>
          <p:cNvPr id="87" name="Google Shape;87;p21"/>
          <p:cNvSpPr txBox="1"/>
          <p:nvPr>
            <p:ph type="title"/>
          </p:nvPr>
        </p:nvSpPr>
        <p:spPr>
          <a:xfrm>
            <a:off x="839788" y="457200"/>
            <a:ext cx="3932237" cy="1600200"/>
          </a:xfrm>
          <a:prstGeom prst="rect">
            <a:avLst/>
          </a:prstGeom>
          <a:noFill/>
          <a:ln>
            <a:noFill/>
          </a:ln>
        </p:spPr>
        <p:txBody>
          <a:bodyPr anchorCtr="0" anchor="b" bIns="91425" lIns="91425" spcFirstLastPara="1" rIns="91425" wrap="square" tIns="91425">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88" name="Google Shape;88;p21"/>
          <p:cNvSpPr txBox="1"/>
          <p:nvPr>
            <p:ph idx="1" type="body"/>
          </p:nvPr>
        </p:nvSpPr>
        <p:spPr>
          <a:xfrm>
            <a:off x="5183188" y="987427"/>
            <a:ext cx="6172200" cy="4873625"/>
          </a:xfrm>
          <a:prstGeom prst="rect">
            <a:avLst/>
          </a:prstGeom>
          <a:noFill/>
          <a:ln>
            <a:noFill/>
          </a:ln>
        </p:spPr>
        <p:txBody>
          <a:bodyPr anchorCtr="0" anchor="t" bIns="91425" lIns="91425" spcFirstLastPara="1" rIns="91425" wrap="square" tIns="91425">
            <a:noAutofit/>
          </a:bodyPr>
          <a:lstStyle>
            <a:lvl1pPr indent="-431800" lvl="0" marL="457200" marR="0" rtl="0" algn="l">
              <a:lnSpc>
                <a:spcPct val="110000"/>
              </a:lnSpc>
              <a:spcBef>
                <a:spcPts val="900"/>
              </a:spcBef>
              <a:spcAft>
                <a:spcPts val="0"/>
              </a:spcAft>
              <a:buClr>
                <a:schemeClr val="lt1"/>
              </a:buClr>
              <a:buSzPts val="3200"/>
              <a:buFont typeface="Arial"/>
              <a:buChar char="•"/>
              <a:defRPr b="0" i="0" sz="3200" u="none" cap="none" strike="noStrike">
                <a:solidFill>
                  <a:schemeClr val="lt1"/>
                </a:solidFill>
                <a:latin typeface="Arial"/>
                <a:ea typeface="Arial"/>
                <a:cs typeface="Arial"/>
                <a:sym typeface="Arial"/>
              </a:defRPr>
            </a:lvl1pPr>
            <a:lvl2pPr indent="-406400" lvl="1" marL="914400" marR="0" rtl="0" algn="l">
              <a:lnSpc>
                <a:spcPct val="110000"/>
              </a:lnSpc>
              <a:spcBef>
                <a:spcPts val="900"/>
              </a:spcBef>
              <a:spcAft>
                <a:spcPts val="0"/>
              </a:spcAft>
              <a:buClr>
                <a:schemeClr val="lt1"/>
              </a:buClr>
              <a:buSzPts val="2800"/>
              <a:buFont typeface="Arial"/>
              <a:buChar char="−"/>
              <a:defRPr b="0" i="0" sz="2800" u="none" cap="none" strike="noStrike">
                <a:solidFill>
                  <a:schemeClr val="lt1"/>
                </a:solidFill>
                <a:latin typeface="Arial"/>
                <a:ea typeface="Arial"/>
                <a:cs typeface="Arial"/>
                <a:sym typeface="Arial"/>
              </a:defRPr>
            </a:lvl2pPr>
            <a:lvl3pPr indent="-381000" lvl="2" marL="1371600" marR="0" rtl="0" algn="l">
              <a:lnSpc>
                <a:spcPct val="110000"/>
              </a:lnSpc>
              <a:spcBef>
                <a:spcPts val="900"/>
              </a:spcBef>
              <a:spcAft>
                <a:spcPts val="0"/>
              </a:spcAft>
              <a:buClr>
                <a:schemeClr val="lt1"/>
              </a:buClr>
              <a:buSzPts val="2400"/>
              <a:buFont typeface="Arial"/>
              <a:buChar char="•"/>
              <a:defRPr b="0" i="0" sz="2400" u="none" cap="none" strike="noStrike">
                <a:solidFill>
                  <a:schemeClr val="lt1"/>
                </a:solidFill>
                <a:latin typeface="Arial"/>
                <a:ea typeface="Arial"/>
                <a:cs typeface="Arial"/>
                <a:sym typeface="Arial"/>
              </a:defRPr>
            </a:lvl3pPr>
            <a:lvl4pPr indent="-355600" lvl="3" marL="1828800" marR="0" rtl="0" algn="l">
              <a:lnSpc>
                <a:spcPct val="110000"/>
              </a:lnSpc>
              <a:spcBef>
                <a:spcPts val="9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4pPr>
            <a:lvl5pPr indent="-355600" lvl="4" marL="2286000" marR="0" rtl="0" algn="l">
              <a:lnSpc>
                <a:spcPct val="110000"/>
              </a:lnSpc>
              <a:spcBef>
                <a:spcPts val="9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5pPr>
            <a:lvl6pPr indent="-355600" lvl="5" marL="27432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89" name="Google Shape;89;p21"/>
          <p:cNvSpPr txBox="1"/>
          <p:nvPr>
            <p:ph idx="2" type="body"/>
          </p:nvPr>
        </p:nvSpPr>
        <p:spPr>
          <a:xfrm>
            <a:off x="839788" y="2057400"/>
            <a:ext cx="3932237" cy="3811588"/>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10000"/>
              </a:lnSpc>
              <a:spcBef>
                <a:spcPts val="900"/>
              </a:spcBef>
              <a:spcAft>
                <a:spcPts val="0"/>
              </a:spcAft>
              <a:buClr>
                <a:schemeClr val="lt1"/>
              </a:buClr>
              <a:buSzPts val="1800"/>
              <a:buFont typeface="Arial"/>
              <a:buNone/>
              <a:defRPr b="0" i="0" sz="1800" u="none" cap="none" strike="noStrike">
                <a:solidFill>
                  <a:schemeClr val="lt1"/>
                </a:solidFill>
                <a:latin typeface="Arial"/>
                <a:ea typeface="Arial"/>
                <a:cs typeface="Arial"/>
                <a:sym typeface="Arial"/>
              </a:defRPr>
            </a:lvl1pPr>
            <a:lvl2pPr indent="-228600" lvl="1" marL="914400" marR="0" rtl="0" algn="l">
              <a:lnSpc>
                <a:spcPct val="110000"/>
              </a:lnSpc>
              <a:spcBef>
                <a:spcPts val="900"/>
              </a:spcBef>
              <a:spcAft>
                <a:spcPts val="0"/>
              </a:spcAft>
              <a:buClr>
                <a:schemeClr val="lt1"/>
              </a:buClr>
              <a:buSzPts val="1400"/>
              <a:buFont typeface="Arial"/>
              <a:buNone/>
              <a:defRPr b="0" i="0" sz="1400" u="none" cap="none" strike="noStrike">
                <a:solidFill>
                  <a:schemeClr val="lt1"/>
                </a:solidFill>
                <a:latin typeface="Arial"/>
                <a:ea typeface="Arial"/>
                <a:cs typeface="Arial"/>
                <a:sym typeface="Arial"/>
              </a:defRPr>
            </a:lvl2pPr>
            <a:lvl3pPr indent="-228600" lvl="2" marL="1371600" marR="0" rtl="0" algn="l">
              <a:lnSpc>
                <a:spcPct val="110000"/>
              </a:lnSpc>
              <a:spcBef>
                <a:spcPts val="900"/>
              </a:spcBef>
              <a:spcAft>
                <a:spcPts val="0"/>
              </a:spcAft>
              <a:buClr>
                <a:schemeClr val="lt1"/>
              </a:buClr>
              <a:buSzPts val="1200"/>
              <a:buFont typeface="Arial"/>
              <a:buNone/>
              <a:defRPr b="0" i="0" sz="1200" u="none" cap="none" strike="noStrike">
                <a:solidFill>
                  <a:schemeClr val="lt1"/>
                </a:solidFill>
                <a:latin typeface="Arial"/>
                <a:ea typeface="Arial"/>
                <a:cs typeface="Arial"/>
                <a:sym typeface="Arial"/>
              </a:defRPr>
            </a:lvl3pPr>
            <a:lvl4pPr indent="-228600" lvl="3" marL="1828800" marR="0" rtl="0" algn="l">
              <a:lnSpc>
                <a:spcPct val="110000"/>
              </a:lnSpc>
              <a:spcBef>
                <a:spcPts val="900"/>
              </a:spcBef>
              <a:spcAft>
                <a:spcPts val="0"/>
              </a:spcAft>
              <a:buClr>
                <a:schemeClr val="lt1"/>
              </a:buClr>
              <a:buSzPts val="1000"/>
              <a:buFont typeface="Arial"/>
              <a:buNone/>
              <a:defRPr b="0" i="0" sz="1000" u="none" cap="none" strike="noStrike">
                <a:solidFill>
                  <a:schemeClr val="lt1"/>
                </a:solidFill>
                <a:latin typeface="Arial"/>
                <a:ea typeface="Arial"/>
                <a:cs typeface="Arial"/>
                <a:sym typeface="Arial"/>
              </a:defRPr>
            </a:lvl4pPr>
            <a:lvl5pPr indent="-228600" lvl="4" marL="2286000" marR="0" rtl="0" algn="l">
              <a:lnSpc>
                <a:spcPct val="110000"/>
              </a:lnSpc>
              <a:spcBef>
                <a:spcPts val="900"/>
              </a:spcBef>
              <a:spcAft>
                <a:spcPts val="0"/>
              </a:spcAft>
              <a:buClr>
                <a:schemeClr val="lt1"/>
              </a:buClr>
              <a:buSzPts val="1000"/>
              <a:buFont typeface="Arial"/>
              <a:buNone/>
              <a:defRPr b="0" i="0" sz="1000" u="none" cap="none" strike="noStrike">
                <a:solidFill>
                  <a:schemeClr val="lt1"/>
                </a:solidFill>
                <a:latin typeface="Arial"/>
                <a:ea typeface="Arial"/>
                <a:cs typeface="Arial"/>
                <a:sym typeface="Arial"/>
              </a:defRPr>
            </a:lvl5pPr>
            <a:lvl6pPr indent="-228600" lvl="5" marL="27432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6pPr>
            <a:lvl7pPr indent="-228600" lvl="6" marL="32004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7pPr>
            <a:lvl8pPr indent="-228600" lvl="7" marL="36576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8pPr>
            <a:lvl9pPr indent="-228600" lvl="8" marL="4114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90" name="Shape 90"/>
        <p:cNvGrpSpPr/>
        <p:nvPr/>
      </p:nvGrpSpPr>
      <p:grpSpPr>
        <a:xfrm>
          <a:off x="0" y="0"/>
          <a:ext cx="0" cy="0"/>
          <a:chOff x="0" y="0"/>
          <a:chExt cx="0" cy="0"/>
        </a:xfrm>
      </p:grpSpPr>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_Title Slide for Product">
  <p:cSld name="2_Title Slide for Product">
    <p:spTree>
      <p:nvGrpSpPr>
        <p:cNvPr id="99" name="Shape 99"/>
        <p:cNvGrpSpPr/>
        <p:nvPr/>
      </p:nvGrpSpPr>
      <p:grpSpPr>
        <a:xfrm>
          <a:off x="0" y="0"/>
          <a:ext cx="0" cy="0"/>
          <a:chOff x="0" y="0"/>
          <a:chExt cx="0" cy="0"/>
        </a:xfrm>
      </p:grpSpPr>
      <p:sp>
        <p:nvSpPr>
          <p:cNvPr id="100" name="Google Shape;100;p24"/>
          <p:cNvSpPr txBox="1"/>
          <p:nvPr>
            <p:ph type="ctrTitle"/>
          </p:nvPr>
        </p:nvSpPr>
        <p:spPr>
          <a:xfrm>
            <a:off x="914400" y="4193633"/>
            <a:ext cx="10363200" cy="756005"/>
          </a:xfrm>
          <a:prstGeom prst="rect">
            <a:avLst/>
          </a:prstGeom>
          <a:noFill/>
          <a:ln>
            <a:noFill/>
          </a:ln>
        </p:spPr>
        <p:txBody>
          <a:bodyPr anchorCtr="0" anchor="t" bIns="91425" lIns="91425" spcFirstLastPara="1" rIns="91425" wrap="square" tIns="91425">
            <a:noAutofit/>
          </a:bodyPr>
          <a:lstStyle>
            <a:lvl1pPr lvl="0" marR="0" rtl="0" algn="ctr">
              <a:lnSpc>
                <a:spcPct val="110000"/>
              </a:lnSpc>
              <a:spcBef>
                <a:spcPts val="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01" name="Google Shape;101;p24"/>
          <p:cNvSpPr txBox="1"/>
          <p:nvPr>
            <p:ph idx="1" type="body"/>
          </p:nvPr>
        </p:nvSpPr>
        <p:spPr>
          <a:xfrm>
            <a:off x="914400" y="2633583"/>
            <a:ext cx="10363200" cy="1125537"/>
          </a:xfrm>
          <a:prstGeom prst="rect">
            <a:avLst/>
          </a:prstGeom>
          <a:noFill/>
          <a:ln>
            <a:noFill/>
          </a:ln>
        </p:spPr>
        <p:txBody>
          <a:bodyPr anchorCtr="0" anchor="ctr" bIns="91425" lIns="91425" spcFirstLastPara="1" rIns="91425" wrap="square" tIns="91425">
            <a:noAutofit/>
          </a:bodyPr>
          <a:lstStyle>
            <a:lvl1pPr indent="-228600" lvl="0" marL="457200" marR="0" rtl="0" algn="ctr">
              <a:lnSpc>
                <a:spcPct val="110000"/>
              </a:lnSpc>
              <a:spcBef>
                <a:spcPts val="0"/>
              </a:spcBef>
              <a:spcAft>
                <a:spcPts val="0"/>
              </a:spcAft>
              <a:buClr>
                <a:schemeClr val="lt1"/>
              </a:buClr>
              <a:buSzPts val="4000"/>
              <a:buFont typeface="Arial"/>
              <a:buNone/>
              <a:defRPr b="0" i="0" sz="4000" u="none" cap="none" strike="noStrike">
                <a:solidFill>
                  <a:schemeClr val="lt1"/>
                </a:solidFill>
                <a:latin typeface="Arial"/>
                <a:ea typeface="Arial"/>
                <a:cs typeface="Arial"/>
                <a:sym typeface="Arial"/>
              </a:defRPr>
            </a:lvl1pPr>
            <a:lvl2pPr indent="-228600" lvl="1" marL="914400" marR="0" rtl="0" algn="ctr">
              <a:lnSpc>
                <a:spcPct val="110000"/>
              </a:lnSpc>
              <a:spcBef>
                <a:spcPts val="0"/>
              </a:spcBef>
              <a:spcAft>
                <a:spcPts val="0"/>
              </a:spcAft>
              <a:buClr>
                <a:schemeClr val="dk2"/>
              </a:buClr>
              <a:buSzPts val="3600"/>
              <a:buFont typeface="Arial"/>
              <a:buNone/>
              <a:defRPr b="0" i="0" sz="3600" u="none" cap="none" strike="noStrike">
                <a:solidFill>
                  <a:schemeClr val="dk2"/>
                </a:solidFill>
                <a:latin typeface="Arial"/>
                <a:ea typeface="Arial"/>
                <a:cs typeface="Arial"/>
                <a:sym typeface="Arial"/>
              </a:defRPr>
            </a:lvl2pPr>
            <a:lvl3pPr indent="-228600" lvl="2" marL="1371600" marR="0" rtl="0" algn="ctr">
              <a:lnSpc>
                <a:spcPct val="110000"/>
              </a:lnSpc>
              <a:spcBef>
                <a:spcPts val="0"/>
              </a:spcBef>
              <a:spcAft>
                <a:spcPts val="0"/>
              </a:spcAft>
              <a:buClr>
                <a:schemeClr val="dk2"/>
              </a:buClr>
              <a:buSzPts val="3600"/>
              <a:buFont typeface="Arial"/>
              <a:buNone/>
              <a:defRPr b="0" i="0" sz="3600" u="none" cap="none" strike="noStrike">
                <a:solidFill>
                  <a:schemeClr val="dk2"/>
                </a:solidFill>
                <a:latin typeface="Arial"/>
                <a:ea typeface="Arial"/>
                <a:cs typeface="Arial"/>
                <a:sym typeface="Arial"/>
              </a:defRPr>
            </a:lvl3pPr>
            <a:lvl4pPr indent="-228600" lvl="3" marL="1828800" marR="0" rtl="0" algn="ctr">
              <a:lnSpc>
                <a:spcPct val="110000"/>
              </a:lnSpc>
              <a:spcBef>
                <a:spcPts val="0"/>
              </a:spcBef>
              <a:spcAft>
                <a:spcPts val="0"/>
              </a:spcAft>
              <a:buClr>
                <a:schemeClr val="dk2"/>
              </a:buClr>
              <a:buSzPts val="3600"/>
              <a:buFont typeface="Arial"/>
              <a:buNone/>
              <a:defRPr b="0" i="0" sz="3600" u="none" cap="none" strike="noStrike">
                <a:solidFill>
                  <a:schemeClr val="dk2"/>
                </a:solidFill>
                <a:latin typeface="Arial"/>
                <a:ea typeface="Arial"/>
                <a:cs typeface="Arial"/>
                <a:sym typeface="Arial"/>
              </a:defRPr>
            </a:lvl4pPr>
            <a:lvl5pPr indent="-228600" lvl="4" marL="2286000" marR="0" rtl="0" algn="ctr">
              <a:lnSpc>
                <a:spcPct val="110000"/>
              </a:lnSpc>
              <a:spcBef>
                <a:spcPts val="0"/>
              </a:spcBef>
              <a:spcAft>
                <a:spcPts val="0"/>
              </a:spcAft>
              <a:buClr>
                <a:schemeClr val="dk2"/>
              </a:buClr>
              <a:buSzPts val="3600"/>
              <a:buFont typeface="Arial"/>
              <a:buNone/>
              <a:defRPr b="0" i="0" sz="36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_Content with Caption" type="objTx">
  <p:cSld name="OBJECT_WITH_CAPTION_TEXT">
    <p:spTree>
      <p:nvGrpSpPr>
        <p:cNvPr id="102" name="Shape 102"/>
        <p:cNvGrpSpPr/>
        <p:nvPr/>
      </p:nvGrpSpPr>
      <p:grpSpPr>
        <a:xfrm>
          <a:off x="0" y="0"/>
          <a:ext cx="0" cy="0"/>
          <a:chOff x="0" y="0"/>
          <a:chExt cx="0" cy="0"/>
        </a:xfrm>
      </p:grpSpPr>
      <p:sp>
        <p:nvSpPr>
          <p:cNvPr id="103" name="Google Shape;103;p25"/>
          <p:cNvSpPr/>
          <p:nvPr/>
        </p:nvSpPr>
        <p:spPr>
          <a:xfrm>
            <a:off x="-1" y="0"/>
            <a:ext cx="4477207" cy="650138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104" name="Google Shape;104;p25"/>
          <p:cNvSpPr/>
          <p:nvPr/>
        </p:nvSpPr>
        <p:spPr>
          <a:xfrm>
            <a:off x="4477207" y="0"/>
            <a:ext cx="155448" cy="6501384"/>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105" name="Google Shape;105;p25"/>
          <p:cNvSpPr txBox="1"/>
          <p:nvPr>
            <p:ph type="title"/>
          </p:nvPr>
        </p:nvSpPr>
        <p:spPr>
          <a:xfrm>
            <a:off x="355157" y="2916936"/>
            <a:ext cx="3787076" cy="1600200"/>
          </a:xfrm>
          <a:prstGeom prst="rect">
            <a:avLst/>
          </a:prstGeom>
          <a:noFill/>
          <a:ln>
            <a:noFill/>
          </a:ln>
        </p:spPr>
        <p:txBody>
          <a:bodyPr anchorCtr="0" anchor="t" bIns="91425" lIns="91425" spcFirstLastPara="1" rIns="91425" wrap="square" tIns="91425">
            <a:noAutofit/>
          </a:bodyPr>
          <a:lstStyle>
            <a:lvl1pPr lvl="0" marR="0" rtl="0" algn="ctr">
              <a:lnSpc>
                <a:spcPct val="110000"/>
              </a:lnSpc>
              <a:spcBef>
                <a:spcPts val="0"/>
              </a:spcBef>
              <a:spcAft>
                <a:spcPts val="0"/>
              </a:spcAft>
              <a:buClr>
                <a:schemeClr val="lt1"/>
              </a:buClr>
              <a:buSzPts val="3000"/>
              <a:buFont typeface="Arial"/>
              <a:buNone/>
              <a:defRPr b="0" i="0" sz="30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06" name="Google Shape;106;p25"/>
          <p:cNvSpPr txBox="1"/>
          <p:nvPr>
            <p:ph idx="1" type="body"/>
          </p:nvPr>
        </p:nvSpPr>
        <p:spPr>
          <a:xfrm>
            <a:off x="5183188" y="987427"/>
            <a:ext cx="6172200" cy="2011805"/>
          </a:xfrm>
          <a:prstGeom prst="rect">
            <a:avLst/>
          </a:prstGeom>
          <a:noFill/>
          <a:ln>
            <a:noFill/>
          </a:ln>
        </p:spPr>
        <p:txBody>
          <a:bodyPr anchorCtr="0" anchor="b" bIns="91425" lIns="91425" spcFirstLastPara="1" rIns="91425" wrap="square" tIns="91425">
            <a:noAutofit/>
          </a:bodyPr>
          <a:lstStyle>
            <a:lvl1pPr indent="-228600" lvl="0" marL="457200" marR="0" rtl="0" algn="l">
              <a:lnSpc>
                <a:spcPct val="110000"/>
              </a:lnSpc>
              <a:spcBef>
                <a:spcPts val="900"/>
              </a:spcBef>
              <a:spcAft>
                <a:spcPts val="0"/>
              </a:spcAft>
              <a:buClr>
                <a:schemeClr val="lt1"/>
              </a:buClr>
              <a:buSzPts val="4000"/>
              <a:buFont typeface="Arial"/>
              <a:buNone/>
              <a:defRPr b="0" i="0" sz="4000" u="none" cap="none" strike="noStrike">
                <a:solidFill>
                  <a:schemeClr val="lt1"/>
                </a:solidFill>
                <a:latin typeface="Arial"/>
                <a:ea typeface="Arial"/>
                <a:cs typeface="Arial"/>
                <a:sym typeface="Arial"/>
              </a:defRPr>
            </a:lvl1pPr>
            <a:lvl2pPr indent="-228600" lvl="1" marL="914400" marR="0" rtl="0" algn="l">
              <a:lnSpc>
                <a:spcPct val="110000"/>
              </a:lnSpc>
              <a:spcBef>
                <a:spcPts val="900"/>
              </a:spcBef>
              <a:spcAft>
                <a:spcPts val="0"/>
              </a:spcAft>
              <a:buClr>
                <a:schemeClr val="lt1"/>
              </a:buClr>
              <a:buSzPts val="2800"/>
              <a:buFont typeface="Arial"/>
              <a:buNone/>
              <a:defRPr b="0" i="0" sz="2800" u="none" cap="none" strike="noStrike">
                <a:solidFill>
                  <a:schemeClr val="lt1"/>
                </a:solidFill>
                <a:latin typeface="Arial"/>
                <a:ea typeface="Arial"/>
                <a:cs typeface="Arial"/>
                <a:sym typeface="Arial"/>
              </a:defRPr>
            </a:lvl2pPr>
            <a:lvl3pPr indent="-228600" lvl="2" marL="1371600" marR="0" rtl="0" algn="l">
              <a:lnSpc>
                <a:spcPct val="110000"/>
              </a:lnSpc>
              <a:spcBef>
                <a:spcPts val="90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3pPr>
            <a:lvl4pPr indent="-228600" lvl="3" marL="1828800" marR="0" rtl="0" algn="l">
              <a:lnSpc>
                <a:spcPct val="110000"/>
              </a:lnSpc>
              <a:spcBef>
                <a:spcPts val="9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4pPr>
            <a:lvl5pPr indent="-228600" lvl="4" marL="2286000" marR="0" rtl="0" algn="l">
              <a:lnSpc>
                <a:spcPct val="110000"/>
              </a:lnSpc>
              <a:spcBef>
                <a:spcPts val="9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5pPr>
            <a:lvl6pPr indent="-355600" lvl="5" marL="27432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107" name="Google Shape;107;p25"/>
          <p:cNvSpPr txBox="1"/>
          <p:nvPr>
            <p:ph idx="2" type="body"/>
          </p:nvPr>
        </p:nvSpPr>
        <p:spPr>
          <a:xfrm>
            <a:off x="5183188" y="3250692"/>
            <a:ext cx="6172200" cy="1266444"/>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10000"/>
              </a:lnSpc>
              <a:spcBef>
                <a:spcPts val="900"/>
              </a:spcBef>
              <a:spcAft>
                <a:spcPts val="0"/>
              </a:spcAft>
              <a:buClr>
                <a:schemeClr val="lt1"/>
              </a:buClr>
              <a:buSzPts val="1800"/>
              <a:buFont typeface="Arial"/>
              <a:buNone/>
              <a:defRPr b="0" i="0" sz="1800" u="none" cap="none" strike="noStrike">
                <a:solidFill>
                  <a:schemeClr val="lt1"/>
                </a:solidFill>
                <a:latin typeface="Arial"/>
                <a:ea typeface="Arial"/>
                <a:cs typeface="Arial"/>
                <a:sym typeface="Arial"/>
              </a:defRPr>
            </a:lvl1pPr>
            <a:lvl2pPr indent="-228600" lvl="1" marL="914400" marR="0" rtl="0" algn="l">
              <a:lnSpc>
                <a:spcPct val="110000"/>
              </a:lnSpc>
              <a:spcBef>
                <a:spcPts val="900"/>
              </a:spcBef>
              <a:spcAft>
                <a:spcPts val="0"/>
              </a:spcAft>
              <a:buClr>
                <a:schemeClr val="lt1"/>
              </a:buClr>
              <a:buSzPts val="1400"/>
              <a:buFont typeface="Arial"/>
              <a:buNone/>
              <a:defRPr b="0" i="0" sz="1400" u="none" cap="none" strike="noStrike">
                <a:solidFill>
                  <a:schemeClr val="lt1"/>
                </a:solidFill>
                <a:latin typeface="Arial"/>
                <a:ea typeface="Arial"/>
                <a:cs typeface="Arial"/>
                <a:sym typeface="Arial"/>
              </a:defRPr>
            </a:lvl2pPr>
            <a:lvl3pPr indent="-228600" lvl="2" marL="1371600" marR="0" rtl="0" algn="l">
              <a:lnSpc>
                <a:spcPct val="110000"/>
              </a:lnSpc>
              <a:spcBef>
                <a:spcPts val="900"/>
              </a:spcBef>
              <a:spcAft>
                <a:spcPts val="0"/>
              </a:spcAft>
              <a:buClr>
                <a:schemeClr val="lt1"/>
              </a:buClr>
              <a:buSzPts val="1200"/>
              <a:buFont typeface="Arial"/>
              <a:buNone/>
              <a:defRPr b="0" i="0" sz="1200" u="none" cap="none" strike="noStrike">
                <a:solidFill>
                  <a:schemeClr val="lt1"/>
                </a:solidFill>
                <a:latin typeface="Arial"/>
                <a:ea typeface="Arial"/>
                <a:cs typeface="Arial"/>
                <a:sym typeface="Arial"/>
              </a:defRPr>
            </a:lvl3pPr>
            <a:lvl4pPr indent="-228600" lvl="3" marL="1828800" marR="0" rtl="0" algn="l">
              <a:lnSpc>
                <a:spcPct val="110000"/>
              </a:lnSpc>
              <a:spcBef>
                <a:spcPts val="900"/>
              </a:spcBef>
              <a:spcAft>
                <a:spcPts val="0"/>
              </a:spcAft>
              <a:buClr>
                <a:schemeClr val="lt1"/>
              </a:buClr>
              <a:buSzPts val="1000"/>
              <a:buFont typeface="Arial"/>
              <a:buNone/>
              <a:defRPr b="0" i="0" sz="1000" u="none" cap="none" strike="noStrike">
                <a:solidFill>
                  <a:schemeClr val="lt1"/>
                </a:solidFill>
                <a:latin typeface="Arial"/>
                <a:ea typeface="Arial"/>
                <a:cs typeface="Arial"/>
                <a:sym typeface="Arial"/>
              </a:defRPr>
            </a:lvl4pPr>
            <a:lvl5pPr indent="-228600" lvl="4" marL="2286000" marR="0" rtl="0" algn="l">
              <a:lnSpc>
                <a:spcPct val="110000"/>
              </a:lnSpc>
              <a:spcBef>
                <a:spcPts val="900"/>
              </a:spcBef>
              <a:spcAft>
                <a:spcPts val="0"/>
              </a:spcAft>
              <a:buClr>
                <a:schemeClr val="lt1"/>
              </a:buClr>
              <a:buSzPts val="1000"/>
              <a:buFont typeface="Arial"/>
              <a:buNone/>
              <a:defRPr b="0" i="0" sz="1000" u="none" cap="none" strike="noStrike">
                <a:solidFill>
                  <a:schemeClr val="lt1"/>
                </a:solidFill>
                <a:latin typeface="Arial"/>
                <a:ea typeface="Arial"/>
                <a:cs typeface="Arial"/>
                <a:sym typeface="Arial"/>
              </a:defRPr>
            </a:lvl5pPr>
            <a:lvl6pPr indent="-228600" lvl="5" marL="27432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6pPr>
            <a:lvl7pPr indent="-228600" lvl="6" marL="32004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7pPr>
            <a:lvl8pPr indent="-228600" lvl="7" marL="36576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8pPr>
            <a:lvl9pPr indent="-228600" lvl="8" marL="4114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5_Title and Bullets">
  <p:cSld name="5_Title and Bullets">
    <p:spTree>
      <p:nvGrpSpPr>
        <p:cNvPr id="108" name="Shape 108"/>
        <p:cNvGrpSpPr/>
        <p:nvPr/>
      </p:nvGrpSpPr>
      <p:grpSpPr>
        <a:xfrm>
          <a:off x="0" y="0"/>
          <a:ext cx="0" cy="0"/>
          <a:chOff x="0" y="0"/>
          <a:chExt cx="0" cy="0"/>
        </a:xfrm>
      </p:grpSpPr>
      <p:sp>
        <p:nvSpPr>
          <p:cNvPr id="109" name="Google Shape;109;p26"/>
          <p:cNvSpPr/>
          <p:nvPr/>
        </p:nvSpPr>
        <p:spPr>
          <a:xfrm>
            <a:off x="5189664" y="0"/>
            <a:ext cx="7002336" cy="649801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110" name="Google Shape;110;p26"/>
          <p:cNvSpPr txBox="1"/>
          <p:nvPr>
            <p:ph type="title"/>
          </p:nvPr>
        </p:nvSpPr>
        <p:spPr>
          <a:xfrm>
            <a:off x="838200" y="977030"/>
            <a:ext cx="3419167" cy="1325563"/>
          </a:xfrm>
          <a:prstGeom prst="rect">
            <a:avLst/>
          </a:prstGeom>
          <a:noFill/>
          <a:ln>
            <a:noFill/>
          </a:ln>
        </p:spPr>
        <p:txBody>
          <a:bodyPr anchorCtr="0" anchor="t" bIns="91425" lIns="91425" spcFirstLastPara="1" rIns="91425" wrap="square" tIns="91425">
            <a:noAutofit/>
          </a:bodyPr>
          <a:lstStyle>
            <a:lvl1pPr lvl="0" marR="0" rtl="0" algn="ctr">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_Title and Bullets">
  <p:cSld name="4_Title and Bullets">
    <p:spTree>
      <p:nvGrpSpPr>
        <p:cNvPr id="111" name="Shape 111"/>
        <p:cNvGrpSpPr/>
        <p:nvPr/>
      </p:nvGrpSpPr>
      <p:grpSpPr>
        <a:xfrm>
          <a:off x="0" y="0"/>
          <a:ext cx="0" cy="0"/>
          <a:chOff x="0" y="0"/>
          <a:chExt cx="0" cy="0"/>
        </a:xfrm>
      </p:grpSpPr>
      <p:sp>
        <p:nvSpPr>
          <p:cNvPr id="112" name="Google Shape;112;p27"/>
          <p:cNvSpPr/>
          <p:nvPr/>
        </p:nvSpPr>
        <p:spPr>
          <a:xfrm>
            <a:off x="5306471" y="0"/>
            <a:ext cx="6885529" cy="6498012"/>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113" name="Google Shape;113;p27"/>
          <p:cNvSpPr txBox="1"/>
          <p:nvPr>
            <p:ph type="title"/>
          </p:nvPr>
        </p:nvSpPr>
        <p:spPr>
          <a:xfrm>
            <a:off x="838200" y="977030"/>
            <a:ext cx="3419167" cy="1325563"/>
          </a:xfrm>
          <a:prstGeom prst="rect">
            <a:avLst/>
          </a:prstGeom>
          <a:noFill/>
          <a:ln>
            <a:noFill/>
          </a:ln>
        </p:spPr>
        <p:txBody>
          <a:bodyPr anchorCtr="0" anchor="t" bIns="91425" lIns="91425" spcFirstLastPara="1" rIns="91425" wrap="square" tIns="91425">
            <a:noAutofit/>
          </a:bodyPr>
          <a:lstStyle>
            <a:lvl1pPr lvl="0" marR="0" rtl="0" algn="ctr">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4" name="Google Shape;114;p27"/>
          <p:cNvSpPr txBox="1"/>
          <p:nvPr>
            <p:ph idx="1" type="body"/>
          </p:nvPr>
        </p:nvSpPr>
        <p:spPr>
          <a:xfrm>
            <a:off x="5536504" y="977030"/>
            <a:ext cx="5817296" cy="5006289"/>
          </a:xfrm>
          <a:prstGeom prst="rect">
            <a:avLst/>
          </a:prstGeom>
          <a:noFill/>
          <a:ln>
            <a:noFill/>
          </a:ln>
        </p:spPr>
        <p:txBody>
          <a:bodyPr anchorCtr="0" anchor="t" bIns="91425" lIns="91425" spcFirstLastPara="1" rIns="91425" wrap="square" tIns="91425">
            <a:noAutofit/>
          </a:bodyPr>
          <a:lstStyle>
            <a:lvl1pPr indent="-406400" lvl="0" marL="457200" marR="0" rtl="0" algn="l">
              <a:lnSpc>
                <a:spcPct val="110000"/>
              </a:lnSpc>
              <a:spcBef>
                <a:spcPts val="900"/>
              </a:spcBef>
              <a:spcAft>
                <a:spcPts val="0"/>
              </a:spcAft>
              <a:buClr>
                <a:schemeClr val="lt1"/>
              </a:buClr>
              <a:buSzPts val="2800"/>
              <a:buFont typeface="Arial"/>
              <a:buChar char="•"/>
              <a:defRPr b="0" i="0" sz="2800" u="none" cap="none" strike="noStrike">
                <a:solidFill>
                  <a:schemeClr val="lt1"/>
                </a:solidFill>
                <a:latin typeface="Arial"/>
                <a:ea typeface="Arial"/>
                <a:cs typeface="Arial"/>
                <a:sym typeface="Arial"/>
              </a:defRPr>
            </a:lvl1pPr>
            <a:lvl2pPr indent="-381000" lvl="1" marL="914400" marR="0" rtl="0" algn="l">
              <a:lnSpc>
                <a:spcPct val="110000"/>
              </a:lnSpc>
              <a:spcBef>
                <a:spcPts val="900"/>
              </a:spcBef>
              <a:spcAft>
                <a:spcPts val="0"/>
              </a:spcAft>
              <a:buClr>
                <a:schemeClr val="lt1"/>
              </a:buClr>
              <a:buSzPts val="2400"/>
              <a:buFont typeface="Arial"/>
              <a:buChar char="−"/>
              <a:defRPr b="0" i="0" sz="2400" u="none" cap="none" strike="noStrike">
                <a:solidFill>
                  <a:schemeClr val="lt1"/>
                </a:solidFill>
                <a:latin typeface="Arial"/>
                <a:ea typeface="Arial"/>
                <a:cs typeface="Arial"/>
                <a:sym typeface="Arial"/>
              </a:defRPr>
            </a:lvl2pPr>
            <a:lvl3pPr indent="-355600" lvl="2" marL="1371600" marR="0" rtl="0" algn="l">
              <a:lnSpc>
                <a:spcPct val="110000"/>
              </a:lnSpc>
              <a:spcBef>
                <a:spcPts val="9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3pPr>
            <a:lvl4pPr indent="-342900" lvl="3" marL="1828800" marR="0" rtl="0" algn="l">
              <a:lnSpc>
                <a:spcPct val="110000"/>
              </a:lnSpc>
              <a:spcBef>
                <a:spcPts val="9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4pPr>
            <a:lvl5pPr indent="-342900" lvl="4" marL="2286000" marR="0" rtl="0" algn="l">
              <a:lnSpc>
                <a:spcPct val="110000"/>
              </a:lnSpc>
              <a:spcBef>
                <a:spcPts val="9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115" name="Google Shape;115;p27"/>
          <p:cNvSpPr/>
          <p:nvPr/>
        </p:nvSpPr>
        <p:spPr>
          <a:xfrm>
            <a:off x="5189664" y="0"/>
            <a:ext cx="128016" cy="649801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116" name="Shape 116"/>
        <p:cNvGrpSpPr/>
        <p:nvPr/>
      </p:nvGrpSpPr>
      <p:grpSpPr>
        <a:xfrm>
          <a:off x="0" y="0"/>
          <a:ext cx="0" cy="0"/>
          <a:chOff x="0" y="0"/>
          <a:chExt cx="0" cy="0"/>
        </a:xfrm>
      </p:grpSpPr>
      <p:sp>
        <p:nvSpPr>
          <p:cNvPr id="117" name="Google Shape;117;p28"/>
          <p:cNvSpPr txBox="1"/>
          <p:nvPr>
            <p:ph type="title"/>
          </p:nvPr>
        </p:nvSpPr>
        <p:spPr>
          <a:xfrm>
            <a:off x="839788" y="475129"/>
            <a:ext cx="10515600" cy="1018977"/>
          </a:xfrm>
          <a:prstGeom prst="rect">
            <a:avLst/>
          </a:prstGeom>
          <a:noFill/>
          <a:ln>
            <a:noFill/>
          </a:ln>
        </p:spPr>
        <p:txBody>
          <a:bodyPr anchorCtr="0" anchor="t" bIns="91425" lIns="91425" spcFirstLastPara="1" rIns="91425" wrap="square" tIns="91425">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8" name="Google Shape;118;p28"/>
          <p:cNvSpPr txBox="1"/>
          <p:nvPr>
            <p:ph idx="1" type="body"/>
          </p:nvPr>
        </p:nvSpPr>
        <p:spPr>
          <a:xfrm>
            <a:off x="839789" y="1557193"/>
            <a:ext cx="5157787" cy="697509"/>
          </a:xfrm>
          <a:prstGeom prst="rect">
            <a:avLst/>
          </a:prstGeom>
          <a:solidFill>
            <a:schemeClr val="accent3"/>
          </a:solidFill>
          <a:ln cap="flat" cmpd="sng" w="19050">
            <a:solidFill>
              <a:schemeClr val="lt1"/>
            </a:solidFill>
            <a:prstDash val="solid"/>
            <a:round/>
            <a:headEnd len="sm" w="sm" type="none"/>
            <a:tailEnd len="sm" w="sm" type="none"/>
          </a:ln>
        </p:spPr>
        <p:txBody>
          <a:bodyPr anchorCtr="0" anchor="ctr" bIns="91425" lIns="91425" spcFirstLastPara="1" rIns="91425" wrap="square" tIns="91425">
            <a:noAutofit/>
          </a:bodyPr>
          <a:lstStyle>
            <a:lvl1pPr indent="-228600" lvl="0" marL="457200" marR="0" rtl="0" algn="l">
              <a:lnSpc>
                <a:spcPct val="110000"/>
              </a:lnSpc>
              <a:spcBef>
                <a:spcPts val="9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1pPr>
            <a:lvl2pPr indent="-381000" lvl="1" marL="914400" marR="0" rtl="0" algn="l">
              <a:lnSpc>
                <a:spcPct val="110000"/>
              </a:lnSpc>
              <a:spcBef>
                <a:spcPts val="900"/>
              </a:spcBef>
              <a:spcAft>
                <a:spcPts val="0"/>
              </a:spcAft>
              <a:buClr>
                <a:schemeClr val="lt1"/>
              </a:buClr>
              <a:buSzPts val="2400"/>
              <a:buFont typeface="Arial"/>
              <a:buChar char="−"/>
              <a:defRPr b="0" i="0" sz="2400" u="none" cap="none" strike="noStrike">
                <a:solidFill>
                  <a:schemeClr val="lt1"/>
                </a:solidFill>
                <a:latin typeface="Arial"/>
                <a:ea typeface="Arial"/>
                <a:cs typeface="Arial"/>
                <a:sym typeface="Arial"/>
              </a:defRPr>
            </a:lvl2pPr>
            <a:lvl3pPr indent="-355600" lvl="2" marL="1371600" marR="0" rtl="0" algn="l">
              <a:lnSpc>
                <a:spcPct val="110000"/>
              </a:lnSpc>
              <a:spcBef>
                <a:spcPts val="9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3pPr>
            <a:lvl4pPr indent="-342900" lvl="3" marL="1828800" marR="0" rtl="0" algn="l">
              <a:lnSpc>
                <a:spcPct val="110000"/>
              </a:lnSpc>
              <a:spcBef>
                <a:spcPts val="9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4pPr>
            <a:lvl5pPr indent="-342900" lvl="4" marL="2286000" marR="0" rtl="0" algn="l">
              <a:lnSpc>
                <a:spcPct val="110000"/>
              </a:lnSpc>
              <a:spcBef>
                <a:spcPts val="9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119" name="Google Shape;119;p28"/>
          <p:cNvSpPr txBox="1"/>
          <p:nvPr>
            <p:ph idx="2" type="body"/>
          </p:nvPr>
        </p:nvSpPr>
        <p:spPr>
          <a:xfrm>
            <a:off x="839789" y="2317789"/>
            <a:ext cx="5157787" cy="3684588"/>
          </a:xfrm>
          <a:prstGeom prst="rect">
            <a:avLst/>
          </a:prstGeom>
          <a:noFill/>
          <a:ln>
            <a:noFill/>
          </a:ln>
        </p:spPr>
        <p:txBody>
          <a:bodyPr anchorCtr="0" anchor="t" bIns="91425" lIns="91425" spcFirstLastPara="1" rIns="91425" wrap="square" tIns="91425">
            <a:noAutofit/>
          </a:bodyPr>
          <a:lstStyle>
            <a:lvl1pPr indent="-406400" lvl="0" marL="457200" marR="0" rtl="0" algn="l">
              <a:lnSpc>
                <a:spcPct val="110000"/>
              </a:lnSpc>
              <a:spcBef>
                <a:spcPts val="900"/>
              </a:spcBef>
              <a:spcAft>
                <a:spcPts val="0"/>
              </a:spcAft>
              <a:buClr>
                <a:schemeClr val="lt1"/>
              </a:buClr>
              <a:buSzPts val="2800"/>
              <a:buFont typeface="Arial"/>
              <a:buChar char="•"/>
              <a:defRPr b="0" i="0" sz="2800" u="none" cap="none" strike="noStrike">
                <a:solidFill>
                  <a:schemeClr val="lt1"/>
                </a:solidFill>
                <a:latin typeface="Arial"/>
                <a:ea typeface="Arial"/>
                <a:cs typeface="Arial"/>
                <a:sym typeface="Arial"/>
              </a:defRPr>
            </a:lvl1pPr>
            <a:lvl2pPr indent="-381000" lvl="1" marL="914400" marR="0" rtl="0" algn="l">
              <a:lnSpc>
                <a:spcPct val="110000"/>
              </a:lnSpc>
              <a:spcBef>
                <a:spcPts val="900"/>
              </a:spcBef>
              <a:spcAft>
                <a:spcPts val="0"/>
              </a:spcAft>
              <a:buClr>
                <a:schemeClr val="lt1"/>
              </a:buClr>
              <a:buSzPts val="2400"/>
              <a:buFont typeface="Arial"/>
              <a:buChar char="−"/>
              <a:defRPr b="0" i="0" sz="2400" u="none" cap="none" strike="noStrike">
                <a:solidFill>
                  <a:schemeClr val="lt1"/>
                </a:solidFill>
                <a:latin typeface="Arial"/>
                <a:ea typeface="Arial"/>
                <a:cs typeface="Arial"/>
                <a:sym typeface="Arial"/>
              </a:defRPr>
            </a:lvl2pPr>
            <a:lvl3pPr indent="-355600" lvl="2" marL="1371600" marR="0" rtl="0" algn="l">
              <a:lnSpc>
                <a:spcPct val="110000"/>
              </a:lnSpc>
              <a:spcBef>
                <a:spcPts val="9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3pPr>
            <a:lvl4pPr indent="-342900" lvl="3" marL="1828800" marR="0" rtl="0" algn="l">
              <a:lnSpc>
                <a:spcPct val="110000"/>
              </a:lnSpc>
              <a:spcBef>
                <a:spcPts val="9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4pPr>
            <a:lvl5pPr indent="-342900" lvl="4" marL="2286000" marR="0" rtl="0" algn="l">
              <a:lnSpc>
                <a:spcPct val="110000"/>
              </a:lnSpc>
              <a:spcBef>
                <a:spcPts val="9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120" name="Google Shape;120;p28"/>
          <p:cNvSpPr txBox="1"/>
          <p:nvPr>
            <p:ph idx="3" type="body"/>
          </p:nvPr>
        </p:nvSpPr>
        <p:spPr>
          <a:xfrm>
            <a:off x="6172201" y="1557193"/>
            <a:ext cx="5183188" cy="697509"/>
          </a:xfrm>
          <a:prstGeom prst="rect">
            <a:avLst/>
          </a:prstGeom>
          <a:solidFill>
            <a:schemeClr val="accent3"/>
          </a:solidFill>
          <a:ln cap="flat" cmpd="sng" w="19050">
            <a:solidFill>
              <a:schemeClr val="lt1"/>
            </a:solidFill>
            <a:prstDash val="solid"/>
            <a:round/>
            <a:headEnd len="sm" w="sm" type="none"/>
            <a:tailEnd len="sm" w="sm" type="none"/>
          </a:ln>
        </p:spPr>
        <p:txBody>
          <a:bodyPr anchorCtr="0" anchor="ctr" bIns="91425" lIns="91425" spcFirstLastPara="1" rIns="91425" wrap="square" tIns="91425">
            <a:noAutofit/>
          </a:bodyPr>
          <a:lstStyle>
            <a:lvl1pPr indent="-228600" lvl="0" marL="457200" marR="0" rtl="0" algn="l">
              <a:lnSpc>
                <a:spcPct val="110000"/>
              </a:lnSpc>
              <a:spcBef>
                <a:spcPts val="9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1pPr>
            <a:lvl2pPr indent="-381000" lvl="1" marL="914400" marR="0" rtl="0" algn="l">
              <a:lnSpc>
                <a:spcPct val="110000"/>
              </a:lnSpc>
              <a:spcBef>
                <a:spcPts val="900"/>
              </a:spcBef>
              <a:spcAft>
                <a:spcPts val="0"/>
              </a:spcAft>
              <a:buClr>
                <a:schemeClr val="lt1"/>
              </a:buClr>
              <a:buSzPts val="2400"/>
              <a:buFont typeface="Arial"/>
              <a:buChar char="−"/>
              <a:defRPr b="0" i="0" sz="2400" u="none" cap="none" strike="noStrike">
                <a:solidFill>
                  <a:schemeClr val="lt1"/>
                </a:solidFill>
                <a:latin typeface="Arial"/>
                <a:ea typeface="Arial"/>
                <a:cs typeface="Arial"/>
                <a:sym typeface="Arial"/>
              </a:defRPr>
            </a:lvl2pPr>
            <a:lvl3pPr indent="-355600" lvl="2" marL="1371600" marR="0" rtl="0" algn="l">
              <a:lnSpc>
                <a:spcPct val="110000"/>
              </a:lnSpc>
              <a:spcBef>
                <a:spcPts val="9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3pPr>
            <a:lvl4pPr indent="-342900" lvl="3" marL="1828800" marR="0" rtl="0" algn="l">
              <a:lnSpc>
                <a:spcPct val="110000"/>
              </a:lnSpc>
              <a:spcBef>
                <a:spcPts val="9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4pPr>
            <a:lvl5pPr indent="-342900" lvl="4" marL="2286000" marR="0" rtl="0" algn="l">
              <a:lnSpc>
                <a:spcPct val="110000"/>
              </a:lnSpc>
              <a:spcBef>
                <a:spcPts val="9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121" name="Google Shape;121;p28"/>
          <p:cNvSpPr txBox="1"/>
          <p:nvPr>
            <p:ph idx="4" type="body"/>
          </p:nvPr>
        </p:nvSpPr>
        <p:spPr>
          <a:xfrm>
            <a:off x="6172201" y="2317789"/>
            <a:ext cx="5183188" cy="3684588"/>
          </a:xfrm>
          <a:prstGeom prst="rect">
            <a:avLst/>
          </a:prstGeom>
          <a:noFill/>
          <a:ln>
            <a:noFill/>
          </a:ln>
        </p:spPr>
        <p:txBody>
          <a:bodyPr anchorCtr="0" anchor="t" bIns="91425" lIns="91425" spcFirstLastPara="1" rIns="91425" wrap="square" tIns="91425">
            <a:noAutofit/>
          </a:bodyPr>
          <a:lstStyle>
            <a:lvl1pPr indent="-406400" lvl="0" marL="457200" marR="0" rtl="0" algn="l">
              <a:lnSpc>
                <a:spcPct val="110000"/>
              </a:lnSpc>
              <a:spcBef>
                <a:spcPts val="900"/>
              </a:spcBef>
              <a:spcAft>
                <a:spcPts val="0"/>
              </a:spcAft>
              <a:buClr>
                <a:schemeClr val="lt1"/>
              </a:buClr>
              <a:buSzPts val="2800"/>
              <a:buFont typeface="Arial"/>
              <a:buChar char="•"/>
              <a:defRPr b="0" i="0" sz="2800" u="none" cap="none" strike="noStrike">
                <a:solidFill>
                  <a:schemeClr val="lt1"/>
                </a:solidFill>
                <a:latin typeface="Arial"/>
                <a:ea typeface="Arial"/>
                <a:cs typeface="Arial"/>
                <a:sym typeface="Arial"/>
              </a:defRPr>
            </a:lvl1pPr>
            <a:lvl2pPr indent="-381000" lvl="1" marL="914400" marR="0" rtl="0" algn="l">
              <a:lnSpc>
                <a:spcPct val="110000"/>
              </a:lnSpc>
              <a:spcBef>
                <a:spcPts val="900"/>
              </a:spcBef>
              <a:spcAft>
                <a:spcPts val="0"/>
              </a:spcAft>
              <a:buClr>
                <a:schemeClr val="lt1"/>
              </a:buClr>
              <a:buSzPts val="2400"/>
              <a:buFont typeface="Arial"/>
              <a:buChar char="−"/>
              <a:defRPr b="0" i="0" sz="2400" u="none" cap="none" strike="noStrike">
                <a:solidFill>
                  <a:schemeClr val="lt1"/>
                </a:solidFill>
                <a:latin typeface="Arial"/>
                <a:ea typeface="Arial"/>
                <a:cs typeface="Arial"/>
                <a:sym typeface="Arial"/>
              </a:defRPr>
            </a:lvl2pPr>
            <a:lvl3pPr indent="-355600" lvl="2" marL="1371600" marR="0" rtl="0" algn="l">
              <a:lnSpc>
                <a:spcPct val="110000"/>
              </a:lnSpc>
              <a:spcBef>
                <a:spcPts val="9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3pPr>
            <a:lvl4pPr indent="-342900" lvl="3" marL="1828800" marR="0" rtl="0" algn="l">
              <a:lnSpc>
                <a:spcPct val="110000"/>
              </a:lnSpc>
              <a:spcBef>
                <a:spcPts val="9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4pPr>
            <a:lvl5pPr indent="-342900" lvl="4" marL="2286000" marR="0" rtl="0" algn="l">
              <a:lnSpc>
                <a:spcPct val="110000"/>
              </a:lnSpc>
              <a:spcBef>
                <a:spcPts val="9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122" name="Shape 122"/>
        <p:cNvGrpSpPr/>
        <p:nvPr/>
      </p:nvGrpSpPr>
      <p:grpSpPr>
        <a:xfrm>
          <a:off x="0" y="0"/>
          <a:ext cx="0" cy="0"/>
          <a:chOff x="0" y="0"/>
          <a:chExt cx="0" cy="0"/>
        </a:xfrm>
      </p:grpSpPr>
      <p:sp>
        <p:nvSpPr>
          <p:cNvPr id="123" name="Google Shape;123;p29"/>
          <p:cNvSpPr txBox="1"/>
          <p:nvPr>
            <p:ph type="ctrTitle"/>
          </p:nvPr>
        </p:nvSpPr>
        <p:spPr>
          <a:xfrm>
            <a:off x="914400" y="1122363"/>
            <a:ext cx="10363200" cy="2387600"/>
          </a:xfrm>
          <a:prstGeom prst="rect">
            <a:avLst/>
          </a:prstGeom>
          <a:noFill/>
          <a:ln>
            <a:noFill/>
          </a:ln>
        </p:spPr>
        <p:txBody>
          <a:bodyPr anchorCtr="0" anchor="b" bIns="91425" lIns="91425" spcFirstLastPara="1" rIns="91425" wrap="square" tIns="91425">
            <a:noAutofit/>
          </a:bodyPr>
          <a:lstStyle>
            <a:lvl1pPr lvl="0" marR="0" rtl="0" algn="ctr">
              <a:lnSpc>
                <a:spcPct val="110000"/>
              </a:lnSpc>
              <a:spcBef>
                <a:spcPts val="0"/>
              </a:spcBef>
              <a:spcAft>
                <a:spcPts val="0"/>
              </a:spcAft>
              <a:buClr>
                <a:schemeClr val="lt1"/>
              </a:buClr>
              <a:buSzPts val="6000"/>
              <a:buFont typeface="Arial"/>
              <a:buNone/>
              <a:defRPr b="0" i="0" sz="60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24" name="Google Shape;124;p29"/>
          <p:cNvSpPr txBox="1"/>
          <p:nvPr>
            <p:ph idx="1" type="subTitle"/>
          </p:nvPr>
        </p:nvSpPr>
        <p:spPr>
          <a:xfrm>
            <a:off x="1524000" y="3602038"/>
            <a:ext cx="9144000" cy="1655762"/>
          </a:xfrm>
          <a:prstGeom prst="rect">
            <a:avLst/>
          </a:prstGeom>
          <a:noFill/>
          <a:ln>
            <a:noFill/>
          </a:ln>
        </p:spPr>
        <p:txBody>
          <a:bodyPr anchorCtr="0" anchor="t" bIns="91425" lIns="91425" spcFirstLastPara="1" rIns="91425" wrap="square" tIns="91425">
            <a:noAutofit/>
          </a:bodyPr>
          <a:lstStyle>
            <a:lvl1pPr lvl="0" marR="0" rtl="0" algn="ctr">
              <a:lnSpc>
                <a:spcPct val="110000"/>
              </a:lnSpc>
              <a:spcBef>
                <a:spcPts val="90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lvl="1" marR="0" rtl="0" algn="ctr">
              <a:lnSpc>
                <a:spcPct val="110000"/>
              </a:lnSpc>
              <a:spcBef>
                <a:spcPts val="9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2pPr>
            <a:lvl3pPr lvl="2" marR="0" rtl="0" algn="ctr">
              <a:lnSpc>
                <a:spcPct val="110000"/>
              </a:lnSpc>
              <a:spcBef>
                <a:spcPts val="900"/>
              </a:spcBef>
              <a:spcAft>
                <a:spcPts val="0"/>
              </a:spcAft>
              <a:buClr>
                <a:schemeClr val="lt1"/>
              </a:buClr>
              <a:buSzPts val="1800"/>
              <a:buFont typeface="Arial"/>
              <a:buNone/>
              <a:defRPr b="0" i="0" sz="1800" u="none" cap="none" strike="noStrike">
                <a:solidFill>
                  <a:schemeClr val="lt1"/>
                </a:solidFill>
                <a:latin typeface="Arial"/>
                <a:ea typeface="Arial"/>
                <a:cs typeface="Arial"/>
                <a:sym typeface="Arial"/>
              </a:defRPr>
            </a:lvl3pPr>
            <a:lvl4pPr lvl="3" marR="0" rtl="0" algn="ctr">
              <a:lnSpc>
                <a:spcPct val="110000"/>
              </a:lnSpc>
              <a:spcBef>
                <a:spcPts val="900"/>
              </a:spcBef>
              <a:spcAft>
                <a:spcPts val="0"/>
              </a:spcAft>
              <a:buClr>
                <a:schemeClr val="lt1"/>
              </a:buClr>
              <a:buSzPts val="1600"/>
              <a:buFont typeface="Arial"/>
              <a:buNone/>
              <a:defRPr b="0" i="0" sz="1600" u="none" cap="none" strike="noStrike">
                <a:solidFill>
                  <a:schemeClr val="lt1"/>
                </a:solidFill>
                <a:latin typeface="Arial"/>
                <a:ea typeface="Arial"/>
                <a:cs typeface="Arial"/>
                <a:sym typeface="Arial"/>
              </a:defRPr>
            </a:lvl4pPr>
            <a:lvl5pPr lvl="4" marR="0" rtl="0" algn="ctr">
              <a:lnSpc>
                <a:spcPct val="110000"/>
              </a:lnSpc>
              <a:spcBef>
                <a:spcPts val="900"/>
              </a:spcBef>
              <a:spcAft>
                <a:spcPts val="0"/>
              </a:spcAft>
              <a:buClr>
                <a:schemeClr val="lt1"/>
              </a:buClr>
              <a:buSzPts val="1600"/>
              <a:buFont typeface="Arial"/>
              <a:buNone/>
              <a:defRPr b="0" i="0" sz="1600" u="none" cap="none" strike="noStrike">
                <a:solidFill>
                  <a:schemeClr val="lt1"/>
                </a:solidFill>
                <a:latin typeface="Arial"/>
                <a:ea typeface="Arial"/>
                <a:cs typeface="Arial"/>
                <a:sym typeface="Arial"/>
              </a:defRPr>
            </a:lvl5pPr>
            <a:lvl6pPr lvl="5"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6pPr>
            <a:lvl7pPr lvl="6"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7pPr>
            <a:lvl8pPr lvl="7"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8pPr>
            <a:lvl9pPr lvl="8"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Title Slide for Product">
  <p:cSld name="1_Title Slide for Product">
    <p:spTree>
      <p:nvGrpSpPr>
        <p:cNvPr id="125" name="Shape 125"/>
        <p:cNvGrpSpPr/>
        <p:nvPr/>
      </p:nvGrpSpPr>
      <p:grpSpPr>
        <a:xfrm>
          <a:off x="0" y="0"/>
          <a:ext cx="0" cy="0"/>
          <a:chOff x="0" y="0"/>
          <a:chExt cx="0" cy="0"/>
        </a:xfrm>
      </p:grpSpPr>
      <p:sp>
        <p:nvSpPr>
          <p:cNvPr id="126" name="Google Shape;126;p30"/>
          <p:cNvSpPr/>
          <p:nvPr/>
        </p:nvSpPr>
        <p:spPr>
          <a:xfrm>
            <a:off x="0" y="0"/>
            <a:ext cx="12192000" cy="217564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127" name="Google Shape;127;p30"/>
          <p:cNvSpPr txBox="1"/>
          <p:nvPr>
            <p:ph type="ctrTitle"/>
          </p:nvPr>
        </p:nvSpPr>
        <p:spPr>
          <a:xfrm>
            <a:off x="914400" y="3313545"/>
            <a:ext cx="10363200" cy="756005"/>
          </a:xfrm>
          <a:prstGeom prst="rect">
            <a:avLst/>
          </a:prstGeom>
          <a:noFill/>
          <a:ln>
            <a:noFill/>
          </a:ln>
        </p:spPr>
        <p:txBody>
          <a:bodyPr anchorCtr="0" anchor="t" bIns="91425" lIns="91425" spcFirstLastPara="1" rIns="91425" wrap="square" tIns="91425">
            <a:noAutofit/>
          </a:bodyPr>
          <a:lstStyle>
            <a:lvl1pPr lvl="0" marR="0" rtl="0" algn="ctr">
              <a:lnSpc>
                <a:spcPct val="110000"/>
              </a:lnSpc>
              <a:spcBef>
                <a:spcPts val="0"/>
              </a:spcBef>
              <a:spcAft>
                <a:spcPts val="0"/>
              </a:spcAft>
              <a:buClr>
                <a:schemeClr val="lt1"/>
              </a:buClr>
              <a:buSzPts val="3600"/>
              <a:buFont typeface="Arial"/>
              <a:buNone/>
              <a:defRPr b="0" i="0" sz="36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28" name="Google Shape;128;p30"/>
          <p:cNvSpPr txBox="1"/>
          <p:nvPr>
            <p:ph idx="1" type="subTitle"/>
          </p:nvPr>
        </p:nvSpPr>
        <p:spPr>
          <a:xfrm>
            <a:off x="914400" y="4069550"/>
            <a:ext cx="10363200" cy="760868"/>
          </a:xfrm>
          <a:prstGeom prst="rect">
            <a:avLst/>
          </a:prstGeom>
          <a:noFill/>
          <a:ln>
            <a:noFill/>
          </a:ln>
        </p:spPr>
        <p:txBody>
          <a:bodyPr anchorCtr="0" anchor="t" bIns="91425" lIns="91425" spcFirstLastPara="1" rIns="91425" wrap="square" tIns="91425">
            <a:noAutofit/>
          </a:bodyPr>
          <a:lstStyle>
            <a:lvl1pPr lvl="0" marR="0" rtl="0" algn="ctr">
              <a:lnSpc>
                <a:spcPct val="110000"/>
              </a:lnSpc>
              <a:spcBef>
                <a:spcPts val="900"/>
              </a:spcBef>
              <a:spcAft>
                <a:spcPts val="0"/>
              </a:spcAft>
              <a:buClr>
                <a:schemeClr val="lt1"/>
              </a:buClr>
              <a:buSzPts val="1800"/>
              <a:buFont typeface="Arial"/>
              <a:buNone/>
              <a:defRPr b="0" i="0" sz="1800" u="none" cap="none" strike="noStrike">
                <a:solidFill>
                  <a:schemeClr val="lt1"/>
                </a:solidFill>
                <a:latin typeface="Arial"/>
                <a:ea typeface="Arial"/>
                <a:cs typeface="Arial"/>
                <a:sym typeface="Arial"/>
              </a:defRPr>
            </a:lvl1pPr>
            <a:lvl2pPr lvl="1" marR="0" rtl="0" algn="ctr">
              <a:lnSpc>
                <a:spcPct val="110000"/>
              </a:lnSpc>
              <a:spcBef>
                <a:spcPts val="9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2pPr>
            <a:lvl3pPr lvl="2" marR="0" rtl="0" algn="ctr">
              <a:lnSpc>
                <a:spcPct val="110000"/>
              </a:lnSpc>
              <a:spcBef>
                <a:spcPts val="900"/>
              </a:spcBef>
              <a:spcAft>
                <a:spcPts val="0"/>
              </a:spcAft>
              <a:buClr>
                <a:schemeClr val="lt1"/>
              </a:buClr>
              <a:buSzPts val="1800"/>
              <a:buFont typeface="Arial"/>
              <a:buNone/>
              <a:defRPr b="0" i="0" sz="1800" u="none" cap="none" strike="noStrike">
                <a:solidFill>
                  <a:schemeClr val="lt1"/>
                </a:solidFill>
                <a:latin typeface="Arial"/>
                <a:ea typeface="Arial"/>
                <a:cs typeface="Arial"/>
                <a:sym typeface="Arial"/>
              </a:defRPr>
            </a:lvl3pPr>
            <a:lvl4pPr lvl="3" marR="0" rtl="0" algn="ctr">
              <a:lnSpc>
                <a:spcPct val="110000"/>
              </a:lnSpc>
              <a:spcBef>
                <a:spcPts val="900"/>
              </a:spcBef>
              <a:spcAft>
                <a:spcPts val="0"/>
              </a:spcAft>
              <a:buClr>
                <a:schemeClr val="lt1"/>
              </a:buClr>
              <a:buSzPts val="1600"/>
              <a:buFont typeface="Arial"/>
              <a:buNone/>
              <a:defRPr b="0" i="0" sz="1600" u="none" cap="none" strike="noStrike">
                <a:solidFill>
                  <a:schemeClr val="lt1"/>
                </a:solidFill>
                <a:latin typeface="Arial"/>
                <a:ea typeface="Arial"/>
                <a:cs typeface="Arial"/>
                <a:sym typeface="Arial"/>
              </a:defRPr>
            </a:lvl4pPr>
            <a:lvl5pPr lvl="4" marR="0" rtl="0" algn="ctr">
              <a:lnSpc>
                <a:spcPct val="110000"/>
              </a:lnSpc>
              <a:spcBef>
                <a:spcPts val="900"/>
              </a:spcBef>
              <a:spcAft>
                <a:spcPts val="0"/>
              </a:spcAft>
              <a:buClr>
                <a:schemeClr val="lt1"/>
              </a:buClr>
              <a:buSzPts val="1600"/>
              <a:buFont typeface="Arial"/>
              <a:buNone/>
              <a:defRPr b="0" i="0" sz="1600" u="none" cap="none" strike="noStrike">
                <a:solidFill>
                  <a:schemeClr val="lt1"/>
                </a:solidFill>
                <a:latin typeface="Arial"/>
                <a:ea typeface="Arial"/>
                <a:cs typeface="Arial"/>
                <a:sym typeface="Arial"/>
              </a:defRPr>
            </a:lvl5pPr>
            <a:lvl6pPr lvl="5"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6pPr>
            <a:lvl7pPr lvl="6"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7pPr>
            <a:lvl8pPr lvl="7"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8pPr>
            <a:lvl9pPr lvl="8"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9pPr>
          </a:lstStyle>
          <a:p/>
        </p:txBody>
      </p:sp>
      <p:sp>
        <p:nvSpPr>
          <p:cNvPr id="129" name="Google Shape;129;p30"/>
          <p:cNvSpPr txBox="1"/>
          <p:nvPr>
            <p:ph idx="2" type="body"/>
          </p:nvPr>
        </p:nvSpPr>
        <p:spPr>
          <a:xfrm>
            <a:off x="914400" y="668826"/>
            <a:ext cx="10363200" cy="1125537"/>
          </a:xfrm>
          <a:prstGeom prst="rect">
            <a:avLst/>
          </a:prstGeom>
          <a:noFill/>
          <a:ln>
            <a:noFill/>
          </a:ln>
        </p:spPr>
        <p:txBody>
          <a:bodyPr anchorCtr="0" anchor="t" bIns="91425" lIns="91425" spcFirstLastPara="1" rIns="91425" wrap="square" tIns="91425">
            <a:noAutofit/>
          </a:bodyPr>
          <a:lstStyle>
            <a:lvl1pPr indent="-228600" lvl="0" marL="457200" marR="0" rtl="0" algn="ctr">
              <a:lnSpc>
                <a:spcPct val="110000"/>
              </a:lnSpc>
              <a:spcBef>
                <a:spcPts val="0"/>
              </a:spcBef>
              <a:spcAft>
                <a:spcPts val="0"/>
              </a:spcAft>
              <a:buClr>
                <a:schemeClr val="lt1"/>
              </a:buClr>
              <a:buSzPts val="4400"/>
              <a:buFont typeface="Arial"/>
              <a:buNone/>
              <a:defRPr b="0" i="0" sz="4400" u="none" cap="none" strike="noStrike">
                <a:solidFill>
                  <a:schemeClr val="lt1"/>
                </a:solidFill>
                <a:latin typeface="Arial"/>
                <a:ea typeface="Arial"/>
                <a:cs typeface="Arial"/>
                <a:sym typeface="Arial"/>
              </a:defRPr>
            </a:lvl1pPr>
            <a:lvl2pPr indent="-228600" lvl="1" marL="914400" marR="0" rtl="0" algn="ctr">
              <a:lnSpc>
                <a:spcPct val="110000"/>
              </a:lnSpc>
              <a:spcBef>
                <a:spcPts val="0"/>
              </a:spcBef>
              <a:spcAft>
                <a:spcPts val="0"/>
              </a:spcAft>
              <a:buClr>
                <a:schemeClr val="dk2"/>
              </a:buClr>
              <a:buSzPts val="3600"/>
              <a:buFont typeface="Arial"/>
              <a:buNone/>
              <a:defRPr b="0" i="0" sz="3600" u="none" cap="none" strike="noStrike">
                <a:solidFill>
                  <a:schemeClr val="dk2"/>
                </a:solidFill>
                <a:latin typeface="Arial"/>
                <a:ea typeface="Arial"/>
                <a:cs typeface="Arial"/>
                <a:sym typeface="Arial"/>
              </a:defRPr>
            </a:lvl2pPr>
            <a:lvl3pPr indent="-228600" lvl="2" marL="1371600" marR="0" rtl="0" algn="ctr">
              <a:lnSpc>
                <a:spcPct val="110000"/>
              </a:lnSpc>
              <a:spcBef>
                <a:spcPts val="0"/>
              </a:spcBef>
              <a:spcAft>
                <a:spcPts val="0"/>
              </a:spcAft>
              <a:buClr>
                <a:schemeClr val="dk2"/>
              </a:buClr>
              <a:buSzPts val="3600"/>
              <a:buFont typeface="Arial"/>
              <a:buNone/>
              <a:defRPr b="0" i="0" sz="3600" u="none" cap="none" strike="noStrike">
                <a:solidFill>
                  <a:schemeClr val="dk2"/>
                </a:solidFill>
                <a:latin typeface="Arial"/>
                <a:ea typeface="Arial"/>
                <a:cs typeface="Arial"/>
                <a:sym typeface="Arial"/>
              </a:defRPr>
            </a:lvl3pPr>
            <a:lvl4pPr indent="-228600" lvl="3" marL="1828800" marR="0" rtl="0" algn="ctr">
              <a:lnSpc>
                <a:spcPct val="110000"/>
              </a:lnSpc>
              <a:spcBef>
                <a:spcPts val="0"/>
              </a:spcBef>
              <a:spcAft>
                <a:spcPts val="0"/>
              </a:spcAft>
              <a:buClr>
                <a:schemeClr val="dk2"/>
              </a:buClr>
              <a:buSzPts val="3600"/>
              <a:buFont typeface="Arial"/>
              <a:buNone/>
              <a:defRPr b="0" i="0" sz="3600" u="none" cap="none" strike="noStrike">
                <a:solidFill>
                  <a:schemeClr val="dk2"/>
                </a:solidFill>
                <a:latin typeface="Arial"/>
                <a:ea typeface="Arial"/>
                <a:cs typeface="Arial"/>
                <a:sym typeface="Arial"/>
              </a:defRPr>
            </a:lvl4pPr>
            <a:lvl5pPr indent="-228600" lvl="4" marL="2286000" marR="0" rtl="0" algn="ctr">
              <a:lnSpc>
                <a:spcPct val="110000"/>
              </a:lnSpc>
              <a:spcBef>
                <a:spcPts val="0"/>
              </a:spcBef>
              <a:spcAft>
                <a:spcPts val="0"/>
              </a:spcAft>
              <a:buClr>
                <a:schemeClr val="dk2"/>
              </a:buClr>
              <a:buSzPts val="3600"/>
              <a:buFont typeface="Arial"/>
              <a:buNone/>
              <a:defRPr b="0" i="0" sz="36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130" name="Google Shape;130;p30"/>
          <p:cNvSpPr/>
          <p:nvPr/>
        </p:nvSpPr>
        <p:spPr>
          <a:xfrm>
            <a:off x="0" y="2167759"/>
            <a:ext cx="12192000" cy="123158"/>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ullets" type="obj">
  <p:cSld name="OBJECT">
    <p:spTree>
      <p:nvGrpSpPr>
        <p:cNvPr id="131" name="Shape 131"/>
        <p:cNvGrpSpPr/>
        <p:nvPr/>
      </p:nvGrpSpPr>
      <p:grpSpPr>
        <a:xfrm>
          <a:off x="0" y="0"/>
          <a:ext cx="0" cy="0"/>
          <a:chOff x="0" y="0"/>
          <a:chExt cx="0" cy="0"/>
        </a:xfrm>
      </p:grpSpPr>
      <p:sp>
        <p:nvSpPr>
          <p:cNvPr id="132" name="Google Shape;132;p31"/>
          <p:cNvSpPr txBox="1"/>
          <p:nvPr>
            <p:ph type="title"/>
          </p:nvPr>
        </p:nvSpPr>
        <p:spPr>
          <a:xfrm>
            <a:off x="838200" y="473336"/>
            <a:ext cx="10515600" cy="1023710"/>
          </a:xfrm>
          <a:prstGeom prst="rect">
            <a:avLst/>
          </a:prstGeom>
          <a:noFill/>
          <a:ln>
            <a:noFill/>
          </a:ln>
        </p:spPr>
        <p:txBody>
          <a:bodyPr anchorCtr="0" anchor="t" bIns="91425" lIns="91425" spcFirstLastPara="1" rIns="91425" wrap="square" tIns="91425">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33" name="Google Shape;133;p31"/>
          <p:cNvSpPr txBox="1"/>
          <p:nvPr>
            <p:ph idx="1" type="body"/>
          </p:nvPr>
        </p:nvSpPr>
        <p:spPr>
          <a:xfrm>
            <a:off x="838200" y="1631981"/>
            <a:ext cx="10515600" cy="4351338"/>
          </a:xfrm>
          <a:prstGeom prst="rect">
            <a:avLst/>
          </a:prstGeom>
          <a:noFill/>
          <a:ln>
            <a:noFill/>
          </a:ln>
        </p:spPr>
        <p:txBody>
          <a:bodyPr anchorCtr="0" anchor="t" bIns="91425" lIns="91425" spcFirstLastPara="1" rIns="91425" wrap="square" tIns="91425">
            <a:noAutofit/>
          </a:bodyPr>
          <a:lstStyle>
            <a:lvl1pPr indent="-406400" lvl="0" marL="457200" marR="0" rtl="0" algn="l">
              <a:lnSpc>
                <a:spcPct val="110000"/>
              </a:lnSpc>
              <a:spcBef>
                <a:spcPts val="900"/>
              </a:spcBef>
              <a:spcAft>
                <a:spcPts val="0"/>
              </a:spcAft>
              <a:buClr>
                <a:schemeClr val="lt1"/>
              </a:buClr>
              <a:buSzPts val="2800"/>
              <a:buFont typeface="Arial"/>
              <a:buChar char="•"/>
              <a:defRPr b="0" i="0" sz="2800" u="none" cap="none" strike="noStrike">
                <a:solidFill>
                  <a:schemeClr val="lt1"/>
                </a:solidFill>
                <a:latin typeface="Arial"/>
                <a:ea typeface="Arial"/>
                <a:cs typeface="Arial"/>
                <a:sym typeface="Arial"/>
              </a:defRPr>
            </a:lvl1pPr>
            <a:lvl2pPr indent="-381000" lvl="1" marL="914400" marR="0" rtl="0" algn="l">
              <a:lnSpc>
                <a:spcPct val="110000"/>
              </a:lnSpc>
              <a:spcBef>
                <a:spcPts val="900"/>
              </a:spcBef>
              <a:spcAft>
                <a:spcPts val="0"/>
              </a:spcAft>
              <a:buClr>
                <a:schemeClr val="lt1"/>
              </a:buClr>
              <a:buSzPts val="2400"/>
              <a:buFont typeface="Arial"/>
              <a:buChar char="−"/>
              <a:defRPr b="0" i="0" sz="2400" u="none" cap="none" strike="noStrike">
                <a:solidFill>
                  <a:schemeClr val="lt1"/>
                </a:solidFill>
                <a:latin typeface="Arial"/>
                <a:ea typeface="Arial"/>
                <a:cs typeface="Arial"/>
                <a:sym typeface="Arial"/>
              </a:defRPr>
            </a:lvl2pPr>
            <a:lvl3pPr indent="-355600" lvl="2" marL="1371600" marR="0" rtl="0" algn="l">
              <a:lnSpc>
                <a:spcPct val="110000"/>
              </a:lnSpc>
              <a:spcBef>
                <a:spcPts val="9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3pPr>
            <a:lvl4pPr indent="-342900" lvl="3" marL="1828800" marR="0" rtl="0" algn="l">
              <a:lnSpc>
                <a:spcPct val="110000"/>
              </a:lnSpc>
              <a:spcBef>
                <a:spcPts val="9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4pPr>
            <a:lvl5pPr indent="-342900" lvl="4" marL="2286000" marR="0" rtl="0" algn="l">
              <a:lnSpc>
                <a:spcPct val="110000"/>
              </a:lnSpc>
              <a:spcBef>
                <a:spcPts val="9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5_Title and Bullets">
  <p:cSld name="5_Title and Bullets">
    <p:spTree>
      <p:nvGrpSpPr>
        <p:cNvPr id="22" name="Shape 22"/>
        <p:cNvGrpSpPr/>
        <p:nvPr/>
      </p:nvGrpSpPr>
      <p:grpSpPr>
        <a:xfrm>
          <a:off x="0" y="0"/>
          <a:ext cx="0" cy="0"/>
          <a:chOff x="0" y="0"/>
          <a:chExt cx="0" cy="0"/>
        </a:xfrm>
      </p:grpSpPr>
      <p:sp>
        <p:nvSpPr>
          <p:cNvPr id="23" name="Google Shape;23;p4"/>
          <p:cNvSpPr/>
          <p:nvPr/>
        </p:nvSpPr>
        <p:spPr>
          <a:xfrm>
            <a:off x="5189664" y="0"/>
            <a:ext cx="7002336" cy="649801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24" name="Google Shape;24;p4"/>
          <p:cNvSpPr txBox="1"/>
          <p:nvPr>
            <p:ph type="title"/>
          </p:nvPr>
        </p:nvSpPr>
        <p:spPr>
          <a:xfrm>
            <a:off x="838200" y="977030"/>
            <a:ext cx="3419167" cy="1325563"/>
          </a:xfrm>
          <a:prstGeom prst="rect">
            <a:avLst/>
          </a:prstGeom>
          <a:noFill/>
          <a:ln>
            <a:noFill/>
          </a:ln>
        </p:spPr>
        <p:txBody>
          <a:bodyPr anchorCtr="0" anchor="t" bIns="91425" lIns="91425" spcFirstLastPara="1" rIns="91425" wrap="square" tIns="91425">
            <a:noAutofit/>
          </a:bodyPr>
          <a:lstStyle>
            <a:lvl1pPr lvl="0" marR="0" rtl="0" algn="ctr">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_Title and Bullets">
  <p:cSld name="2_Title and Bullets">
    <p:spTree>
      <p:nvGrpSpPr>
        <p:cNvPr id="134" name="Shape 134"/>
        <p:cNvGrpSpPr/>
        <p:nvPr/>
      </p:nvGrpSpPr>
      <p:grpSpPr>
        <a:xfrm>
          <a:off x="0" y="0"/>
          <a:ext cx="0" cy="0"/>
          <a:chOff x="0" y="0"/>
          <a:chExt cx="0" cy="0"/>
        </a:xfrm>
      </p:grpSpPr>
      <p:sp>
        <p:nvSpPr>
          <p:cNvPr id="135" name="Google Shape;135;p32"/>
          <p:cNvSpPr txBox="1"/>
          <p:nvPr>
            <p:ph type="title"/>
          </p:nvPr>
        </p:nvSpPr>
        <p:spPr>
          <a:xfrm>
            <a:off x="838200" y="473336"/>
            <a:ext cx="10515600" cy="1023710"/>
          </a:xfrm>
          <a:prstGeom prst="rect">
            <a:avLst/>
          </a:prstGeom>
          <a:noFill/>
          <a:ln>
            <a:noFill/>
          </a:ln>
        </p:spPr>
        <p:txBody>
          <a:bodyPr anchorCtr="0" anchor="t" bIns="91425" lIns="91425" spcFirstLastPara="1" rIns="91425" wrap="square" tIns="91425">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36" name="Google Shape;136;p32"/>
          <p:cNvSpPr txBox="1"/>
          <p:nvPr>
            <p:ph idx="1" type="body"/>
          </p:nvPr>
        </p:nvSpPr>
        <p:spPr>
          <a:xfrm>
            <a:off x="838200" y="2295939"/>
            <a:ext cx="10515600" cy="3687380"/>
          </a:xfrm>
          <a:prstGeom prst="rect">
            <a:avLst/>
          </a:prstGeom>
          <a:noFill/>
          <a:ln>
            <a:noFill/>
          </a:ln>
        </p:spPr>
        <p:txBody>
          <a:bodyPr anchorCtr="0" anchor="t" bIns="91425" lIns="91425" spcFirstLastPara="1" rIns="91425" wrap="square" tIns="91425">
            <a:noAutofit/>
          </a:bodyPr>
          <a:lstStyle>
            <a:lvl1pPr indent="-406400" lvl="0" marL="457200" marR="0" rtl="0" algn="l">
              <a:lnSpc>
                <a:spcPct val="110000"/>
              </a:lnSpc>
              <a:spcBef>
                <a:spcPts val="900"/>
              </a:spcBef>
              <a:spcAft>
                <a:spcPts val="0"/>
              </a:spcAft>
              <a:buClr>
                <a:schemeClr val="lt1"/>
              </a:buClr>
              <a:buSzPts val="2800"/>
              <a:buFont typeface="Arial"/>
              <a:buChar char="•"/>
              <a:defRPr b="0" i="0" sz="2800" u="none" cap="none" strike="noStrike">
                <a:solidFill>
                  <a:schemeClr val="lt1"/>
                </a:solidFill>
                <a:latin typeface="Arial"/>
                <a:ea typeface="Arial"/>
                <a:cs typeface="Arial"/>
                <a:sym typeface="Arial"/>
              </a:defRPr>
            </a:lvl1pPr>
            <a:lvl2pPr indent="-381000" lvl="1" marL="914400" marR="0" rtl="0" algn="l">
              <a:lnSpc>
                <a:spcPct val="110000"/>
              </a:lnSpc>
              <a:spcBef>
                <a:spcPts val="900"/>
              </a:spcBef>
              <a:spcAft>
                <a:spcPts val="0"/>
              </a:spcAft>
              <a:buClr>
                <a:schemeClr val="lt1"/>
              </a:buClr>
              <a:buSzPts val="2400"/>
              <a:buFont typeface="Arial"/>
              <a:buChar char="−"/>
              <a:defRPr b="0" i="0" sz="2400" u="none" cap="none" strike="noStrike">
                <a:solidFill>
                  <a:schemeClr val="lt1"/>
                </a:solidFill>
                <a:latin typeface="Arial"/>
                <a:ea typeface="Arial"/>
                <a:cs typeface="Arial"/>
                <a:sym typeface="Arial"/>
              </a:defRPr>
            </a:lvl2pPr>
            <a:lvl3pPr indent="-355600" lvl="2" marL="1371600" marR="0" rtl="0" algn="l">
              <a:lnSpc>
                <a:spcPct val="110000"/>
              </a:lnSpc>
              <a:spcBef>
                <a:spcPts val="9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3pPr>
            <a:lvl4pPr indent="-342900" lvl="3" marL="1828800" marR="0" rtl="0" algn="l">
              <a:lnSpc>
                <a:spcPct val="110000"/>
              </a:lnSpc>
              <a:spcBef>
                <a:spcPts val="9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4pPr>
            <a:lvl5pPr indent="-342900" lvl="4" marL="2286000" marR="0" rtl="0" algn="l">
              <a:lnSpc>
                <a:spcPct val="110000"/>
              </a:lnSpc>
              <a:spcBef>
                <a:spcPts val="9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137" name="Google Shape;137;p32"/>
          <p:cNvSpPr txBox="1"/>
          <p:nvPr>
            <p:ph idx="2" type="body"/>
          </p:nvPr>
        </p:nvSpPr>
        <p:spPr>
          <a:xfrm>
            <a:off x="838200" y="1665961"/>
            <a:ext cx="10515600" cy="629977"/>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1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2pPr>
            <a:lvl3pPr indent="-228600" lvl="2" marL="13716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3pPr>
            <a:lvl4pPr indent="-228600" lvl="3" marL="18288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4pPr>
            <a:lvl5pPr indent="-228600" lvl="4" marL="22860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Paragraph">
  <p:cSld name="Title and Paragraph">
    <p:spTree>
      <p:nvGrpSpPr>
        <p:cNvPr id="138" name="Shape 138"/>
        <p:cNvGrpSpPr/>
        <p:nvPr/>
      </p:nvGrpSpPr>
      <p:grpSpPr>
        <a:xfrm>
          <a:off x="0" y="0"/>
          <a:ext cx="0" cy="0"/>
          <a:chOff x="0" y="0"/>
          <a:chExt cx="0" cy="0"/>
        </a:xfrm>
      </p:grpSpPr>
      <p:sp>
        <p:nvSpPr>
          <p:cNvPr id="139" name="Google Shape;139;p33"/>
          <p:cNvSpPr txBox="1"/>
          <p:nvPr>
            <p:ph type="title"/>
          </p:nvPr>
        </p:nvSpPr>
        <p:spPr>
          <a:xfrm>
            <a:off x="838200" y="473336"/>
            <a:ext cx="10515600" cy="1023710"/>
          </a:xfrm>
          <a:prstGeom prst="rect">
            <a:avLst/>
          </a:prstGeom>
          <a:noFill/>
          <a:ln>
            <a:noFill/>
          </a:ln>
        </p:spPr>
        <p:txBody>
          <a:bodyPr anchorCtr="0" anchor="t" bIns="91425" lIns="91425" spcFirstLastPara="1" rIns="91425" wrap="square" tIns="91425">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40" name="Google Shape;140;p33"/>
          <p:cNvSpPr txBox="1"/>
          <p:nvPr>
            <p:ph idx="1" type="body"/>
          </p:nvPr>
        </p:nvSpPr>
        <p:spPr>
          <a:xfrm>
            <a:off x="838200" y="1631981"/>
            <a:ext cx="10515600" cy="4351338"/>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10000"/>
              </a:lnSpc>
              <a:spcBef>
                <a:spcPts val="900"/>
              </a:spcBef>
              <a:spcAft>
                <a:spcPts val="0"/>
              </a:spcAft>
              <a:buClr>
                <a:schemeClr val="lt1"/>
              </a:buClr>
              <a:buSzPts val="2800"/>
              <a:buFont typeface="Arial"/>
              <a:buNone/>
              <a:defRPr b="0" i="0" sz="2800" u="none" cap="none" strike="noStrike">
                <a:solidFill>
                  <a:schemeClr val="lt1"/>
                </a:solidFill>
                <a:latin typeface="Arial"/>
                <a:ea typeface="Arial"/>
                <a:cs typeface="Arial"/>
                <a:sym typeface="Arial"/>
              </a:defRPr>
            </a:lvl1pPr>
            <a:lvl2pPr indent="-228600" lvl="1" marL="914400" marR="0" rtl="0" algn="l">
              <a:lnSpc>
                <a:spcPct val="110000"/>
              </a:lnSpc>
              <a:spcBef>
                <a:spcPts val="90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10000"/>
              </a:lnSpc>
              <a:spcBef>
                <a:spcPts val="9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3pPr>
            <a:lvl4pPr indent="-228600" lvl="3" marL="1828800" marR="0" rtl="0" algn="l">
              <a:lnSpc>
                <a:spcPct val="110000"/>
              </a:lnSpc>
              <a:spcBef>
                <a:spcPts val="900"/>
              </a:spcBef>
              <a:spcAft>
                <a:spcPts val="0"/>
              </a:spcAft>
              <a:buClr>
                <a:schemeClr val="lt1"/>
              </a:buClr>
              <a:buSzPts val="1800"/>
              <a:buFont typeface="Arial"/>
              <a:buNone/>
              <a:defRPr b="0" i="0" sz="1800" u="none" cap="none" strike="noStrike">
                <a:solidFill>
                  <a:schemeClr val="lt1"/>
                </a:solidFill>
                <a:latin typeface="Arial"/>
                <a:ea typeface="Arial"/>
                <a:cs typeface="Arial"/>
                <a:sym typeface="Arial"/>
              </a:defRPr>
            </a:lvl4pPr>
            <a:lvl5pPr indent="-228600" lvl="4" marL="2286000" marR="0" rtl="0" algn="l">
              <a:lnSpc>
                <a:spcPct val="110000"/>
              </a:lnSpc>
              <a:spcBef>
                <a:spcPts val="900"/>
              </a:spcBef>
              <a:spcAft>
                <a:spcPts val="0"/>
              </a:spcAft>
              <a:buClr>
                <a:schemeClr val="lt1"/>
              </a:buClr>
              <a:buSzPts val="1800"/>
              <a:buFont typeface="Arial"/>
              <a:buNone/>
              <a:defRPr b="0" i="0" sz="1800" u="none" cap="none" strike="noStrike">
                <a:solidFill>
                  <a:schemeClr val="l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141" name="Shape 141"/>
        <p:cNvGrpSpPr/>
        <p:nvPr/>
      </p:nvGrpSpPr>
      <p:grpSpPr>
        <a:xfrm>
          <a:off x="0" y="0"/>
          <a:ext cx="0" cy="0"/>
          <a:chOff x="0" y="0"/>
          <a:chExt cx="0" cy="0"/>
        </a:xfrm>
      </p:grpSpPr>
      <p:sp>
        <p:nvSpPr>
          <p:cNvPr id="142" name="Google Shape;142;p34"/>
          <p:cNvSpPr txBox="1"/>
          <p:nvPr>
            <p:ph type="title"/>
          </p:nvPr>
        </p:nvSpPr>
        <p:spPr>
          <a:xfrm>
            <a:off x="838200" y="473336"/>
            <a:ext cx="10515600" cy="1023710"/>
          </a:xfrm>
          <a:prstGeom prst="rect">
            <a:avLst/>
          </a:prstGeom>
          <a:noFill/>
          <a:ln>
            <a:noFill/>
          </a:ln>
        </p:spPr>
        <p:txBody>
          <a:bodyPr anchorCtr="0" anchor="t" bIns="91425" lIns="91425" spcFirstLastPara="1" rIns="91425" wrap="square" tIns="91425">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43" name="Google Shape;143;p34"/>
          <p:cNvSpPr txBox="1"/>
          <p:nvPr>
            <p:ph idx="1" type="body"/>
          </p:nvPr>
        </p:nvSpPr>
        <p:spPr>
          <a:xfrm>
            <a:off x="838200" y="1630496"/>
            <a:ext cx="5181600" cy="4535450"/>
          </a:xfrm>
          <a:prstGeom prst="rect">
            <a:avLst/>
          </a:prstGeom>
          <a:noFill/>
          <a:ln>
            <a:noFill/>
          </a:ln>
        </p:spPr>
        <p:txBody>
          <a:bodyPr anchorCtr="0" anchor="t" bIns="91425" lIns="91425" spcFirstLastPara="1" rIns="91425" wrap="square" tIns="91425">
            <a:noAutofit/>
          </a:bodyPr>
          <a:lstStyle>
            <a:lvl1pPr indent="-406400" lvl="0" marL="457200" marR="0" rtl="0" algn="l">
              <a:lnSpc>
                <a:spcPct val="110000"/>
              </a:lnSpc>
              <a:spcBef>
                <a:spcPts val="900"/>
              </a:spcBef>
              <a:spcAft>
                <a:spcPts val="0"/>
              </a:spcAft>
              <a:buClr>
                <a:schemeClr val="lt1"/>
              </a:buClr>
              <a:buSzPts val="2800"/>
              <a:buFont typeface="Arial"/>
              <a:buChar char="•"/>
              <a:defRPr b="0" i="0" sz="2800" u="none" cap="none" strike="noStrike">
                <a:solidFill>
                  <a:schemeClr val="lt1"/>
                </a:solidFill>
                <a:latin typeface="Arial"/>
                <a:ea typeface="Arial"/>
                <a:cs typeface="Arial"/>
                <a:sym typeface="Arial"/>
              </a:defRPr>
            </a:lvl1pPr>
            <a:lvl2pPr indent="-381000" lvl="1" marL="914400" marR="0" rtl="0" algn="l">
              <a:lnSpc>
                <a:spcPct val="110000"/>
              </a:lnSpc>
              <a:spcBef>
                <a:spcPts val="900"/>
              </a:spcBef>
              <a:spcAft>
                <a:spcPts val="0"/>
              </a:spcAft>
              <a:buClr>
                <a:schemeClr val="lt1"/>
              </a:buClr>
              <a:buSzPts val="2400"/>
              <a:buFont typeface="Arial"/>
              <a:buChar char="−"/>
              <a:defRPr b="0" i="0" sz="2400" u="none" cap="none" strike="noStrike">
                <a:solidFill>
                  <a:schemeClr val="lt1"/>
                </a:solidFill>
                <a:latin typeface="Arial"/>
                <a:ea typeface="Arial"/>
                <a:cs typeface="Arial"/>
                <a:sym typeface="Arial"/>
              </a:defRPr>
            </a:lvl2pPr>
            <a:lvl3pPr indent="-355600" lvl="2" marL="1371600" marR="0" rtl="0" algn="l">
              <a:lnSpc>
                <a:spcPct val="110000"/>
              </a:lnSpc>
              <a:spcBef>
                <a:spcPts val="9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3pPr>
            <a:lvl4pPr indent="-342900" lvl="3" marL="1828800" marR="0" rtl="0" algn="l">
              <a:lnSpc>
                <a:spcPct val="110000"/>
              </a:lnSpc>
              <a:spcBef>
                <a:spcPts val="9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4pPr>
            <a:lvl5pPr indent="-342900" lvl="4" marL="2286000" marR="0" rtl="0" algn="l">
              <a:lnSpc>
                <a:spcPct val="110000"/>
              </a:lnSpc>
              <a:spcBef>
                <a:spcPts val="9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144" name="Google Shape;144;p34"/>
          <p:cNvSpPr txBox="1"/>
          <p:nvPr>
            <p:ph idx="2" type="body"/>
          </p:nvPr>
        </p:nvSpPr>
        <p:spPr>
          <a:xfrm>
            <a:off x="6172200" y="1630496"/>
            <a:ext cx="5181600" cy="4535450"/>
          </a:xfrm>
          <a:prstGeom prst="rect">
            <a:avLst/>
          </a:prstGeom>
          <a:noFill/>
          <a:ln>
            <a:noFill/>
          </a:ln>
        </p:spPr>
        <p:txBody>
          <a:bodyPr anchorCtr="0" anchor="t" bIns="91425" lIns="91425" spcFirstLastPara="1" rIns="91425" wrap="square" tIns="91425">
            <a:noAutofit/>
          </a:bodyPr>
          <a:lstStyle>
            <a:lvl1pPr indent="-406400" lvl="0" marL="457200" marR="0" rtl="0" algn="l">
              <a:lnSpc>
                <a:spcPct val="110000"/>
              </a:lnSpc>
              <a:spcBef>
                <a:spcPts val="900"/>
              </a:spcBef>
              <a:spcAft>
                <a:spcPts val="0"/>
              </a:spcAft>
              <a:buClr>
                <a:schemeClr val="lt1"/>
              </a:buClr>
              <a:buSzPts val="2800"/>
              <a:buFont typeface="Arial"/>
              <a:buChar char="•"/>
              <a:defRPr b="0" i="0" sz="2800" u="none" cap="none" strike="noStrike">
                <a:solidFill>
                  <a:schemeClr val="lt1"/>
                </a:solidFill>
                <a:latin typeface="Arial"/>
                <a:ea typeface="Arial"/>
                <a:cs typeface="Arial"/>
                <a:sym typeface="Arial"/>
              </a:defRPr>
            </a:lvl1pPr>
            <a:lvl2pPr indent="-381000" lvl="1" marL="914400" marR="0" rtl="0" algn="l">
              <a:lnSpc>
                <a:spcPct val="110000"/>
              </a:lnSpc>
              <a:spcBef>
                <a:spcPts val="900"/>
              </a:spcBef>
              <a:spcAft>
                <a:spcPts val="0"/>
              </a:spcAft>
              <a:buClr>
                <a:schemeClr val="lt1"/>
              </a:buClr>
              <a:buSzPts val="2400"/>
              <a:buFont typeface="Arial"/>
              <a:buChar char="−"/>
              <a:defRPr b="0" i="0" sz="2400" u="none" cap="none" strike="noStrike">
                <a:solidFill>
                  <a:schemeClr val="lt1"/>
                </a:solidFill>
                <a:latin typeface="Arial"/>
                <a:ea typeface="Arial"/>
                <a:cs typeface="Arial"/>
                <a:sym typeface="Arial"/>
              </a:defRPr>
            </a:lvl2pPr>
            <a:lvl3pPr indent="-355600" lvl="2" marL="1371600" marR="0" rtl="0" algn="l">
              <a:lnSpc>
                <a:spcPct val="110000"/>
              </a:lnSpc>
              <a:spcBef>
                <a:spcPts val="9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3pPr>
            <a:lvl4pPr indent="-342900" lvl="3" marL="1828800" marR="0" rtl="0" algn="l">
              <a:lnSpc>
                <a:spcPct val="110000"/>
              </a:lnSpc>
              <a:spcBef>
                <a:spcPts val="9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4pPr>
            <a:lvl5pPr indent="-342900" lvl="4" marL="2286000" marR="0" rtl="0" algn="l">
              <a:lnSpc>
                <a:spcPct val="110000"/>
              </a:lnSpc>
              <a:spcBef>
                <a:spcPts val="9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_Two Content">
  <p:cSld name="4_Two Content">
    <p:spTree>
      <p:nvGrpSpPr>
        <p:cNvPr id="145" name="Shape 145"/>
        <p:cNvGrpSpPr/>
        <p:nvPr/>
      </p:nvGrpSpPr>
      <p:grpSpPr>
        <a:xfrm>
          <a:off x="0" y="0"/>
          <a:ext cx="0" cy="0"/>
          <a:chOff x="0" y="0"/>
          <a:chExt cx="0" cy="0"/>
        </a:xfrm>
      </p:grpSpPr>
      <p:sp>
        <p:nvSpPr>
          <p:cNvPr id="146" name="Google Shape;146;p35"/>
          <p:cNvSpPr txBox="1"/>
          <p:nvPr>
            <p:ph type="title"/>
          </p:nvPr>
        </p:nvSpPr>
        <p:spPr>
          <a:xfrm>
            <a:off x="838200" y="473336"/>
            <a:ext cx="10515600" cy="1023710"/>
          </a:xfrm>
          <a:prstGeom prst="rect">
            <a:avLst/>
          </a:prstGeom>
          <a:noFill/>
          <a:ln>
            <a:noFill/>
          </a:ln>
        </p:spPr>
        <p:txBody>
          <a:bodyPr anchorCtr="0" anchor="t" bIns="91425" lIns="91425" spcFirstLastPara="1" rIns="91425" wrap="square" tIns="91425">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47" name="Google Shape;147;p35"/>
          <p:cNvSpPr txBox="1"/>
          <p:nvPr>
            <p:ph idx="1" type="body"/>
          </p:nvPr>
        </p:nvSpPr>
        <p:spPr>
          <a:xfrm>
            <a:off x="838201" y="1630496"/>
            <a:ext cx="3543300" cy="4535450"/>
          </a:xfrm>
          <a:prstGeom prst="rect">
            <a:avLst/>
          </a:prstGeom>
          <a:noFill/>
          <a:ln>
            <a:noFill/>
          </a:ln>
        </p:spPr>
        <p:txBody>
          <a:bodyPr anchorCtr="0" anchor="t" bIns="91425" lIns="91425" spcFirstLastPara="1" rIns="91425" wrap="square" tIns="91425">
            <a:noAutofit/>
          </a:bodyPr>
          <a:lstStyle>
            <a:lvl1pPr indent="-330200" lvl="0" marL="457200" marR="0" rtl="0" algn="l">
              <a:lnSpc>
                <a:spcPct val="110000"/>
              </a:lnSpc>
              <a:spcBef>
                <a:spcPts val="900"/>
              </a:spcBef>
              <a:spcAft>
                <a:spcPts val="0"/>
              </a:spcAft>
              <a:buClr>
                <a:schemeClr val="lt1"/>
              </a:buClr>
              <a:buSzPts val="1600"/>
              <a:buFont typeface="Arial"/>
              <a:buChar char="•"/>
              <a:defRPr b="0" i="0" sz="1600" u="none" cap="none" strike="noStrike">
                <a:solidFill>
                  <a:schemeClr val="lt1"/>
                </a:solidFill>
                <a:latin typeface="Arial"/>
                <a:ea typeface="Arial"/>
                <a:cs typeface="Arial"/>
                <a:sym typeface="Arial"/>
              </a:defRPr>
            </a:lvl1pPr>
            <a:lvl2pPr indent="-317500" lvl="1" marL="914400" marR="0" rtl="0" algn="l">
              <a:lnSpc>
                <a:spcPct val="110000"/>
              </a:lnSpc>
              <a:spcBef>
                <a:spcPts val="900"/>
              </a:spcBef>
              <a:spcAft>
                <a:spcPts val="0"/>
              </a:spcAft>
              <a:buClr>
                <a:schemeClr val="lt1"/>
              </a:buClr>
              <a:buSzPts val="1400"/>
              <a:buFont typeface="Arial"/>
              <a:buChar char="−"/>
              <a:defRPr b="0" i="0" sz="1400" u="none" cap="none" strike="noStrike">
                <a:solidFill>
                  <a:schemeClr val="lt1"/>
                </a:solidFill>
                <a:latin typeface="Arial"/>
                <a:ea typeface="Arial"/>
                <a:cs typeface="Arial"/>
                <a:sym typeface="Arial"/>
              </a:defRPr>
            </a:lvl2pPr>
            <a:lvl3pPr indent="-304800" lvl="2" marL="1371600" marR="0" rtl="0" algn="l">
              <a:lnSpc>
                <a:spcPct val="110000"/>
              </a:lnSpc>
              <a:spcBef>
                <a:spcPts val="900"/>
              </a:spcBef>
              <a:spcAft>
                <a:spcPts val="0"/>
              </a:spcAft>
              <a:buClr>
                <a:schemeClr val="lt1"/>
              </a:buClr>
              <a:buSzPts val="1200"/>
              <a:buFont typeface="Arial"/>
              <a:buChar char="•"/>
              <a:defRPr b="0" i="0" sz="1200" u="none" cap="none" strike="noStrike">
                <a:solidFill>
                  <a:schemeClr val="lt1"/>
                </a:solidFill>
                <a:latin typeface="Arial"/>
                <a:ea typeface="Arial"/>
                <a:cs typeface="Arial"/>
                <a:sym typeface="Arial"/>
              </a:defRPr>
            </a:lvl3pPr>
            <a:lvl4pPr indent="-298450" lvl="3" marL="1828800" marR="0" rtl="0" algn="l">
              <a:lnSpc>
                <a:spcPct val="110000"/>
              </a:lnSpc>
              <a:spcBef>
                <a:spcPts val="900"/>
              </a:spcBef>
              <a:spcAft>
                <a:spcPts val="0"/>
              </a:spcAft>
              <a:buClr>
                <a:schemeClr val="lt1"/>
              </a:buClr>
              <a:buSzPts val="1100"/>
              <a:buFont typeface="Arial"/>
              <a:buChar char="•"/>
              <a:defRPr b="0" i="0" sz="1100" u="none" cap="none" strike="noStrike">
                <a:solidFill>
                  <a:schemeClr val="lt1"/>
                </a:solidFill>
                <a:latin typeface="Arial"/>
                <a:ea typeface="Arial"/>
                <a:cs typeface="Arial"/>
                <a:sym typeface="Arial"/>
              </a:defRPr>
            </a:lvl4pPr>
            <a:lvl5pPr indent="-298450" lvl="4" marL="2286000" marR="0" rtl="0" algn="l">
              <a:lnSpc>
                <a:spcPct val="110000"/>
              </a:lnSpc>
              <a:spcBef>
                <a:spcPts val="900"/>
              </a:spcBef>
              <a:spcAft>
                <a:spcPts val="0"/>
              </a:spcAft>
              <a:buClr>
                <a:schemeClr val="lt1"/>
              </a:buClr>
              <a:buSzPts val="1100"/>
              <a:buFont typeface="Arial"/>
              <a:buChar char="•"/>
              <a:defRPr b="0" i="0" sz="1100" u="none" cap="none" strike="noStrike">
                <a:solidFill>
                  <a:schemeClr val="l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148" name="Google Shape;148;p35"/>
          <p:cNvSpPr txBox="1"/>
          <p:nvPr>
            <p:ph idx="2" type="body"/>
          </p:nvPr>
        </p:nvSpPr>
        <p:spPr>
          <a:xfrm>
            <a:off x="4572001" y="1630496"/>
            <a:ext cx="3543300" cy="4535450"/>
          </a:xfrm>
          <a:prstGeom prst="rect">
            <a:avLst/>
          </a:prstGeom>
          <a:noFill/>
          <a:ln>
            <a:noFill/>
          </a:ln>
        </p:spPr>
        <p:txBody>
          <a:bodyPr anchorCtr="0" anchor="t" bIns="91425" lIns="91425" spcFirstLastPara="1" rIns="91425" wrap="square" tIns="91425">
            <a:noAutofit/>
          </a:bodyPr>
          <a:lstStyle>
            <a:lvl1pPr indent="-330200" lvl="0" marL="457200" marR="0" rtl="0" algn="l">
              <a:lnSpc>
                <a:spcPct val="110000"/>
              </a:lnSpc>
              <a:spcBef>
                <a:spcPts val="900"/>
              </a:spcBef>
              <a:spcAft>
                <a:spcPts val="0"/>
              </a:spcAft>
              <a:buClr>
                <a:schemeClr val="lt1"/>
              </a:buClr>
              <a:buSzPts val="1600"/>
              <a:buFont typeface="Arial"/>
              <a:buChar char="•"/>
              <a:defRPr b="0" i="0" sz="1600" u="none" cap="none" strike="noStrike">
                <a:solidFill>
                  <a:schemeClr val="lt1"/>
                </a:solidFill>
                <a:latin typeface="Arial"/>
                <a:ea typeface="Arial"/>
                <a:cs typeface="Arial"/>
                <a:sym typeface="Arial"/>
              </a:defRPr>
            </a:lvl1pPr>
            <a:lvl2pPr indent="-317500" lvl="1" marL="914400" marR="0" rtl="0" algn="l">
              <a:lnSpc>
                <a:spcPct val="110000"/>
              </a:lnSpc>
              <a:spcBef>
                <a:spcPts val="900"/>
              </a:spcBef>
              <a:spcAft>
                <a:spcPts val="0"/>
              </a:spcAft>
              <a:buClr>
                <a:schemeClr val="lt1"/>
              </a:buClr>
              <a:buSzPts val="1400"/>
              <a:buFont typeface="Arial"/>
              <a:buChar char="−"/>
              <a:defRPr b="0" i="0" sz="1400" u="none" cap="none" strike="noStrike">
                <a:solidFill>
                  <a:schemeClr val="lt1"/>
                </a:solidFill>
                <a:latin typeface="Arial"/>
                <a:ea typeface="Arial"/>
                <a:cs typeface="Arial"/>
                <a:sym typeface="Arial"/>
              </a:defRPr>
            </a:lvl2pPr>
            <a:lvl3pPr indent="-304800" lvl="2" marL="1371600" marR="0" rtl="0" algn="l">
              <a:lnSpc>
                <a:spcPct val="110000"/>
              </a:lnSpc>
              <a:spcBef>
                <a:spcPts val="900"/>
              </a:spcBef>
              <a:spcAft>
                <a:spcPts val="0"/>
              </a:spcAft>
              <a:buClr>
                <a:schemeClr val="lt1"/>
              </a:buClr>
              <a:buSzPts val="1200"/>
              <a:buFont typeface="Arial"/>
              <a:buChar char="•"/>
              <a:defRPr b="0" i="0" sz="1200" u="none" cap="none" strike="noStrike">
                <a:solidFill>
                  <a:schemeClr val="lt1"/>
                </a:solidFill>
                <a:latin typeface="Arial"/>
                <a:ea typeface="Arial"/>
                <a:cs typeface="Arial"/>
                <a:sym typeface="Arial"/>
              </a:defRPr>
            </a:lvl3pPr>
            <a:lvl4pPr indent="-298450" lvl="3" marL="1828800" marR="0" rtl="0" algn="l">
              <a:lnSpc>
                <a:spcPct val="110000"/>
              </a:lnSpc>
              <a:spcBef>
                <a:spcPts val="900"/>
              </a:spcBef>
              <a:spcAft>
                <a:spcPts val="0"/>
              </a:spcAft>
              <a:buClr>
                <a:schemeClr val="lt1"/>
              </a:buClr>
              <a:buSzPts val="1100"/>
              <a:buFont typeface="Arial"/>
              <a:buChar char="•"/>
              <a:defRPr b="0" i="0" sz="1100" u="none" cap="none" strike="noStrike">
                <a:solidFill>
                  <a:schemeClr val="lt1"/>
                </a:solidFill>
                <a:latin typeface="Arial"/>
                <a:ea typeface="Arial"/>
                <a:cs typeface="Arial"/>
                <a:sym typeface="Arial"/>
              </a:defRPr>
            </a:lvl4pPr>
            <a:lvl5pPr indent="-298450" lvl="4" marL="2286000" marR="0" rtl="0" algn="l">
              <a:lnSpc>
                <a:spcPct val="110000"/>
              </a:lnSpc>
              <a:spcBef>
                <a:spcPts val="900"/>
              </a:spcBef>
              <a:spcAft>
                <a:spcPts val="0"/>
              </a:spcAft>
              <a:buClr>
                <a:schemeClr val="lt1"/>
              </a:buClr>
              <a:buSzPts val="1100"/>
              <a:buFont typeface="Arial"/>
              <a:buChar char="•"/>
              <a:defRPr b="0" i="0" sz="1100" u="none" cap="none" strike="noStrike">
                <a:solidFill>
                  <a:schemeClr val="l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Two Content">
  <p:cSld name="1_Two Content">
    <p:spTree>
      <p:nvGrpSpPr>
        <p:cNvPr id="149" name="Shape 149"/>
        <p:cNvGrpSpPr/>
        <p:nvPr/>
      </p:nvGrpSpPr>
      <p:grpSpPr>
        <a:xfrm>
          <a:off x="0" y="0"/>
          <a:ext cx="0" cy="0"/>
          <a:chOff x="0" y="0"/>
          <a:chExt cx="0" cy="0"/>
        </a:xfrm>
      </p:grpSpPr>
      <p:sp>
        <p:nvSpPr>
          <p:cNvPr id="150" name="Google Shape;150;p36"/>
          <p:cNvSpPr txBox="1"/>
          <p:nvPr>
            <p:ph type="title"/>
          </p:nvPr>
        </p:nvSpPr>
        <p:spPr>
          <a:xfrm>
            <a:off x="838200" y="473336"/>
            <a:ext cx="10515600" cy="1023710"/>
          </a:xfrm>
          <a:prstGeom prst="rect">
            <a:avLst/>
          </a:prstGeom>
          <a:noFill/>
          <a:ln>
            <a:noFill/>
          </a:ln>
        </p:spPr>
        <p:txBody>
          <a:bodyPr anchorCtr="0" anchor="t" bIns="91425" lIns="91425" spcFirstLastPara="1" rIns="91425" wrap="square" tIns="91425">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51" name="Google Shape;151;p36"/>
          <p:cNvSpPr txBox="1"/>
          <p:nvPr>
            <p:ph idx="1" type="body"/>
          </p:nvPr>
        </p:nvSpPr>
        <p:spPr>
          <a:xfrm>
            <a:off x="838200" y="2295939"/>
            <a:ext cx="5181600" cy="3859250"/>
          </a:xfrm>
          <a:prstGeom prst="rect">
            <a:avLst/>
          </a:prstGeom>
          <a:noFill/>
          <a:ln>
            <a:noFill/>
          </a:ln>
        </p:spPr>
        <p:txBody>
          <a:bodyPr anchorCtr="0" anchor="t" bIns="91425" lIns="91425" spcFirstLastPara="1" rIns="91425" wrap="square" tIns="91425">
            <a:noAutofit/>
          </a:bodyPr>
          <a:lstStyle>
            <a:lvl1pPr indent="-406400" lvl="0" marL="457200" marR="0" rtl="0" algn="l">
              <a:lnSpc>
                <a:spcPct val="110000"/>
              </a:lnSpc>
              <a:spcBef>
                <a:spcPts val="900"/>
              </a:spcBef>
              <a:spcAft>
                <a:spcPts val="0"/>
              </a:spcAft>
              <a:buClr>
                <a:schemeClr val="lt1"/>
              </a:buClr>
              <a:buSzPts val="2800"/>
              <a:buFont typeface="Arial"/>
              <a:buChar char="•"/>
              <a:defRPr b="0" i="0" sz="2800" u="none" cap="none" strike="noStrike">
                <a:solidFill>
                  <a:schemeClr val="lt1"/>
                </a:solidFill>
                <a:latin typeface="Arial"/>
                <a:ea typeface="Arial"/>
                <a:cs typeface="Arial"/>
                <a:sym typeface="Arial"/>
              </a:defRPr>
            </a:lvl1pPr>
            <a:lvl2pPr indent="-381000" lvl="1" marL="914400" marR="0" rtl="0" algn="l">
              <a:lnSpc>
                <a:spcPct val="110000"/>
              </a:lnSpc>
              <a:spcBef>
                <a:spcPts val="900"/>
              </a:spcBef>
              <a:spcAft>
                <a:spcPts val="0"/>
              </a:spcAft>
              <a:buClr>
                <a:schemeClr val="lt1"/>
              </a:buClr>
              <a:buSzPts val="2400"/>
              <a:buFont typeface="Arial"/>
              <a:buChar char="−"/>
              <a:defRPr b="0" i="0" sz="2400" u="none" cap="none" strike="noStrike">
                <a:solidFill>
                  <a:schemeClr val="lt1"/>
                </a:solidFill>
                <a:latin typeface="Arial"/>
                <a:ea typeface="Arial"/>
                <a:cs typeface="Arial"/>
                <a:sym typeface="Arial"/>
              </a:defRPr>
            </a:lvl2pPr>
            <a:lvl3pPr indent="-355600" lvl="2" marL="1371600" marR="0" rtl="0" algn="l">
              <a:lnSpc>
                <a:spcPct val="110000"/>
              </a:lnSpc>
              <a:spcBef>
                <a:spcPts val="9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3pPr>
            <a:lvl4pPr indent="-342900" lvl="3" marL="1828800" marR="0" rtl="0" algn="l">
              <a:lnSpc>
                <a:spcPct val="110000"/>
              </a:lnSpc>
              <a:spcBef>
                <a:spcPts val="9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4pPr>
            <a:lvl5pPr indent="-342900" lvl="4" marL="2286000" marR="0" rtl="0" algn="l">
              <a:lnSpc>
                <a:spcPct val="110000"/>
              </a:lnSpc>
              <a:spcBef>
                <a:spcPts val="9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152" name="Google Shape;152;p36"/>
          <p:cNvSpPr txBox="1"/>
          <p:nvPr>
            <p:ph idx="2" type="body"/>
          </p:nvPr>
        </p:nvSpPr>
        <p:spPr>
          <a:xfrm>
            <a:off x="6172200" y="2295939"/>
            <a:ext cx="5181600" cy="3859250"/>
          </a:xfrm>
          <a:prstGeom prst="rect">
            <a:avLst/>
          </a:prstGeom>
          <a:noFill/>
          <a:ln>
            <a:noFill/>
          </a:ln>
        </p:spPr>
        <p:txBody>
          <a:bodyPr anchorCtr="0" anchor="t" bIns="91425" lIns="91425" spcFirstLastPara="1" rIns="91425" wrap="square" tIns="91425">
            <a:noAutofit/>
          </a:bodyPr>
          <a:lstStyle>
            <a:lvl1pPr indent="-406400" lvl="0" marL="457200" marR="0" rtl="0" algn="l">
              <a:lnSpc>
                <a:spcPct val="110000"/>
              </a:lnSpc>
              <a:spcBef>
                <a:spcPts val="900"/>
              </a:spcBef>
              <a:spcAft>
                <a:spcPts val="0"/>
              </a:spcAft>
              <a:buClr>
                <a:schemeClr val="lt1"/>
              </a:buClr>
              <a:buSzPts val="2800"/>
              <a:buFont typeface="Arial"/>
              <a:buChar char="•"/>
              <a:defRPr b="0" i="0" sz="2800" u="none" cap="none" strike="noStrike">
                <a:solidFill>
                  <a:schemeClr val="lt1"/>
                </a:solidFill>
                <a:latin typeface="Arial"/>
                <a:ea typeface="Arial"/>
                <a:cs typeface="Arial"/>
                <a:sym typeface="Arial"/>
              </a:defRPr>
            </a:lvl1pPr>
            <a:lvl2pPr indent="-381000" lvl="1" marL="914400" marR="0" rtl="0" algn="l">
              <a:lnSpc>
                <a:spcPct val="110000"/>
              </a:lnSpc>
              <a:spcBef>
                <a:spcPts val="900"/>
              </a:spcBef>
              <a:spcAft>
                <a:spcPts val="0"/>
              </a:spcAft>
              <a:buClr>
                <a:schemeClr val="lt1"/>
              </a:buClr>
              <a:buSzPts val="2400"/>
              <a:buFont typeface="Arial"/>
              <a:buChar char="−"/>
              <a:defRPr b="0" i="0" sz="2400" u="none" cap="none" strike="noStrike">
                <a:solidFill>
                  <a:schemeClr val="lt1"/>
                </a:solidFill>
                <a:latin typeface="Arial"/>
                <a:ea typeface="Arial"/>
                <a:cs typeface="Arial"/>
                <a:sym typeface="Arial"/>
              </a:defRPr>
            </a:lvl2pPr>
            <a:lvl3pPr indent="-355600" lvl="2" marL="1371600" marR="0" rtl="0" algn="l">
              <a:lnSpc>
                <a:spcPct val="110000"/>
              </a:lnSpc>
              <a:spcBef>
                <a:spcPts val="9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3pPr>
            <a:lvl4pPr indent="-342900" lvl="3" marL="1828800" marR="0" rtl="0" algn="l">
              <a:lnSpc>
                <a:spcPct val="110000"/>
              </a:lnSpc>
              <a:spcBef>
                <a:spcPts val="9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4pPr>
            <a:lvl5pPr indent="-342900" lvl="4" marL="2286000" marR="0" rtl="0" algn="l">
              <a:lnSpc>
                <a:spcPct val="110000"/>
              </a:lnSpc>
              <a:spcBef>
                <a:spcPts val="9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153" name="Google Shape;153;p36"/>
          <p:cNvSpPr txBox="1"/>
          <p:nvPr>
            <p:ph idx="3" type="body"/>
          </p:nvPr>
        </p:nvSpPr>
        <p:spPr>
          <a:xfrm>
            <a:off x="838200" y="1628383"/>
            <a:ext cx="10515600" cy="667555"/>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10000"/>
              </a:lnSpc>
              <a:spcBef>
                <a:spcPts val="0"/>
              </a:spcBef>
              <a:spcAft>
                <a:spcPts val="0"/>
              </a:spcAft>
              <a:buClr>
                <a:schemeClr val="dk2"/>
              </a:buClr>
              <a:buSzPts val="2400"/>
              <a:buFont typeface="Arial"/>
              <a:buNone/>
              <a:defRPr b="0" i="0" sz="2400" u="none" cap="none" strike="noStrike">
                <a:solidFill>
                  <a:schemeClr val="dk2"/>
                </a:solidFill>
                <a:latin typeface="Arial"/>
                <a:ea typeface="Arial"/>
                <a:cs typeface="Arial"/>
                <a:sym typeface="Arial"/>
              </a:defRPr>
            </a:lvl1pPr>
            <a:lvl2pPr indent="-228600" lvl="1" marL="9144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2pPr>
            <a:lvl3pPr indent="-228600" lvl="2" marL="13716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3pPr>
            <a:lvl4pPr indent="-228600" lvl="3" marL="18288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4pPr>
            <a:lvl5pPr indent="-228600" lvl="4" marL="22860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_Two Content">
  <p:cSld name="3_Two Content">
    <p:spTree>
      <p:nvGrpSpPr>
        <p:cNvPr id="154" name="Shape 154"/>
        <p:cNvGrpSpPr/>
        <p:nvPr/>
      </p:nvGrpSpPr>
      <p:grpSpPr>
        <a:xfrm>
          <a:off x="0" y="0"/>
          <a:ext cx="0" cy="0"/>
          <a:chOff x="0" y="0"/>
          <a:chExt cx="0" cy="0"/>
        </a:xfrm>
      </p:grpSpPr>
      <p:sp>
        <p:nvSpPr>
          <p:cNvPr id="155" name="Google Shape;155;p37"/>
          <p:cNvSpPr txBox="1"/>
          <p:nvPr>
            <p:ph type="title"/>
          </p:nvPr>
        </p:nvSpPr>
        <p:spPr>
          <a:xfrm>
            <a:off x="838200" y="473336"/>
            <a:ext cx="10515600" cy="1023710"/>
          </a:xfrm>
          <a:prstGeom prst="rect">
            <a:avLst/>
          </a:prstGeom>
          <a:noFill/>
          <a:ln>
            <a:noFill/>
          </a:ln>
        </p:spPr>
        <p:txBody>
          <a:bodyPr anchorCtr="0" anchor="t" bIns="91425" lIns="91425" spcFirstLastPara="1" rIns="91425" wrap="square" tIns="91425">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56" name="Google Shape;156;p37"/>
          <p:cNvSpPr txBox="1"/>
          <p:nvPr>
            <p:ph idx="1" type="body"/>
          </p:nvPr>
        </p:nvSpPr>
        <p:spPr>
          <a:xfrm>
            <a:off x="838201" y="1630496"/>
            <a:ext cx="3438938" cy="453545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0000"/>
              </a:lnSpc>
              <a:spcBef>
                <a:spcPts val="9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1pPr>
            <a:lvl2pPr indent="-330200" lvl="1" marL="914400" marR="0" rtl="0" algn="l">
              <a:lnSpc>
                <a:spcPct val="110000"/>
              </a:lnSpc>
              <a:spcBef>
                <a:spcPts val="900"/>
              </a:spcBef>
              <a:spcAft>
                <a:spcPts val="0"/>
              </a:spcAft>
              <a:buClr>
                <a:schemeClr val="lt1"/>
              </a:buClr>
              <a:buSzPts val="1600"/>
              <a:buFont typeface="Arial"/>
              <a:buChar char="−"/>
              <a:defRPr b="0" i="0" sz="1600" u="none" cap="none" strike="noStrike">
                <a:solidFill>
                  <a:schemeClr val="lt1"/>
                </a:solidFill>
                <a:latin typeface="Arial"/>
                <a:ea typeface="Arial"/>
                <a:cs typeface="Arial"/>
                <a:sym typeface="Arial"/>
              </a:defRPr>
            </a:lvl2pPr>
            <a:lvl3pPr indent="-317500" lvl="2" marL="1371600" marR="0" rtl="0" algn="l">
              <a:lnSpc>
                <a:spcPct val="110000"/>
              </a:lnSpc>
              <a:spcBef>
                <a:spcPts val="900"/>
              </a:spcBef>
              <a:spcAft>
                <a:spcPts val="0"/>
              </a:spcAft>
              <a:buClr>
                <a:schemeClr val="lt1"/>
              </a:buClr>
              <a:buSzPts val="1400"/>
              <a:buFont typeface="Arial"/>
              <a:buChar char="•"/>
              <a:defRPr b="0" i="0" sz="1400" u="none" cap="none" strike="noStrike">
                <a:solidFill>
                  <a:schemeClr val="lt1"/>
                </a:solidFill>
                <a:latin typeface="Arial"/>
                <a:ea typeface="Arial"/>
                <a:cs typeface="Arial"/>
                <a:sym typeface="Arial"/>
              </a:defRPr>
            </a:lvl3pPr>
            <a:lvl4pPr indent="-304800" lvl="3" marL="1828800" marR="0" rtl="0" algn="l">
              <a:lnSpc>
                <a:spcPct val="110000"/>
              </a:lnSpc>
              <a:spcBef>
                <a:spcPts val="900"/>
              </a:spcBef>
              <a:spcAft>
                <a:spcPts val="0"/>
              </a:spcAft>
              <a:buClr>
                <a:schemeClr val="lt1"/>
              </a:buClr>
              <a:buSzPts val="1200"/>
              <a:buFont typeface="Arial"/>
              <a:buChar char="•"/>
              <a:defRPr b="0" i="0" sz="1200" u="none" cap="none" strike="noStrike">
                <a:solidFill>
                  <a:schemeClr val="lt1"/>
                </a:solidFill>
                <a:latin typeface="Arial"/>
                <a:ea typeface="Arial"/>
                <a:cs typeface="Arial"/>
                <a:sym typeface="Arial"/>
              </a:defRPr>
            </a:lvl4pPr>
            <a:lvl5pPr indent="-304800" lvl="4" marL="2286000" marR="0" rtl="0" algn="l">
              <a:lnSpc>
                <a:spcPct val="110000"/>
              </a:lnSpc>
              <a:spcBef>
                <a:spcPts val="900"/>
              </a:spcBef>
              <a:spcAft>
                <a:spcPts val="0"/>
              </a:spcAft>
              <a:buClr>
                <a:schemeClr val="lt1"/>
              </a:buClr>
              <a:buSzPts val="1200"/>
              <a:buFont typeface="Arial"/>
              <a:buChar char="•"/>
              <a:defRPr b="0" i="0" sz="1200" u="none" cap="none" strike="noStrike">
                <a:solidFill>
                  <a:schemeClr val="l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157" name="Google Shape;157;p37"/>
          <p:cNvSpPr txBox="1"/>
          <p:nvPr>
            <p:ph idx="2" type="body"/>
          </p:nvPr>
        </p:nvSpPr>
        <p:spPr>
          <a:xfrm>
            <a:off x="4376531" y="1630496"/>
            <a:ext cx="3438938" cy="453545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0000"/>
              </a:lnSpc>
              <a:spcBef>
                <a:spcPts val="9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1pPr>
            <a:lvl2pPr indent="-330200" lvl="1" marL="914400" marR="0" rtl="0" algn="l">
              <a:lnSpc>
                <a:spcPct val="110000"/>
              </a:lnSpc>
              <a:spcBef>
                <a:spcPts val="900"/>
              </a:spcBef>
              <a:spcAft>
                <a:spcPts val="0"/>
              </a:spcAft>
              <a:buClr>
                <a:schemeClr val="lt1"/>
              </a:buClr>
              <a:buSzPts val="1600"/>
              <a:buFont typeface="Arial"/>
              <a:buChar char="−"/>
              <a:defRPr b="0" i="0" sz="1600" u="none" cap="none" strike="noStrike">
                <a:solidFill>
                  <a:schemeClr val="lt1"/>
                </a:solidFill>
                <a:latin typeface="Arial"/>
                <a:ea typeface="Arial"/>
                <a:cs typeface="Arial"/>
                <a:sym typeface="Arial"/>
              </a:defRPr>
            </a:lvl2pPr>
            <a:lvl3pPr indent="-317500" lvl="2" marL="1371600" marR="0" rtl="0" algn="l">
              <a:lnSpc>
                <a:spcPct val="110000"/>
              </a:lnSpc>
              <a:spcBef>
                <a:spcPts val="900"/>
              </a:spcBef>
              <a:spcAft>
                <a:spcPts val="0"/>
              </a:spcAft>
              <a:buClr>
                <a:schemeClr val="lt1"/>
              </a:buClr>
              <a:buSzPts val="1400"/>
              <a:buFont typeface="Arial"/>
              <a:buChar char="•"/>
              <a:defRPr b="0" i="0" sz="1400" u="none" cap="none" strike="noStrike">
                <a:solidFill>
                  <a:schemeClr val="lt1"/>
                </a:solidFill>
                <a:latin typeface="Arial"/>
                <a:ea typeface="Arial"/>
                <a:cs typeface="Arial"/>
                <a:sym typeface="Arial"/>
              </a:defRPr>
            </a:lvl3pPr>
            <a:lvl4pPr indent="-304800" lvl="3" marL="1828800" marR="0" rtl="0" algn="l">
              <a:lnSpc>
                <a:spcPct val="110000"/>
              </a:lnSpc>
              <a:spcBef>
                <a:spcPts val="900"/>
              </a:spcBef>
              <a:spcAft>
                <a:spcPts val="0"/>
              </a:spcAft>
              <a:buClr>
                <a:schemeClr val="lt1"/>
              </a:buClr>
              <a:buSzPts val="1200"/>
              <a:buFont typeface="Arial"/>
              <a:buChar char="•"/>
              <a:defRPr b="0" i="0" sz="1200" u="none" cap="none" strike="noStrike">
                <a:solidFill>
                  <a:schemeClr val="lt1"/>
                </a:solidFill>
                <a:latin typeface="Arial"/>
                <a:ea typeface="Arial"/>
                <a:cs typeface="Arial"/>
                <a:sym typeface="Arial"/>
              </a:defRPr>
            </a:lvl4pPr>
            <a:lvl5pPr indent="-304800" lvl="4" marL="2286000" marR="0" rtl="0" algn="l">
              <a:lnSpc>
                <a:spcPct val="110000"/>
              </a:lnSpc>
              <a:spcBef>
                <a:spcPts val="900"/>
              </a:spcBef>
              <a:spcAft>
                <a:spcPts val="0"/>
              </a:spcAft>
              <a:buClr>
                <a:schemeClr val="lt1"/>
              </a:buClr>
              <a:buSzPts val="1200"/>
              <a:buFont typeface="Arial"/>
              <a:buChar char="•"/>
              <a:defRPr b="0" i="0" sz="1200" u="none" cap="none" strike="noStrike">
                <a:solidFill>
                  <a:schemeClr val="l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158" name="Google Shape;158;p37"/>
          <p:cNvSpPr txBox="1"/>
          <p:nvPr>
            <p:ph idx="3" type="body"/>
          </p:nvPr>
        </p:nvSpPr>
        <p:spPr>
          <a:xfrm>
            <a:off x="7914861" y="1630496"/>
            <a:ext cx="3438938" cy="453545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0000"/>
              </a:lnSpc>
              <a:spcBef>
                <a:spcPts val="9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1pPr>
            <a:lvl2pPr indent="-330200" lvl="1" marL="914400" marR="0" rtl="0" algn="l">
              <a:lnSpc>
                <a:spcPct val="110000"/>
              </a:lnSpc>
              <a:spcBef>
                <a:spcPts val="900"/>
              </a:spcBef>
              <a:spcAft>
                <a:spcPts val="0"/>
              </a:spcAft>
              <a:buClr>
                <a:schemeClr val="lt1"/>
              </a:buClr>
              <a:buSzPts val="1600"/>
              <a:buFont typeface="Arial"/>
              <a:buChar char="−"/>
              <a:defRPr b="0" i="0" sz="1600" u="none" cap="none" strike="noStrike">
                <a:solidFill>
                  <a:schemeClr val="lt1"/>
                </a:solidFill>
                <a:latin typeface="Arial"/>
                <a:ea typeface="Arial"/>
                <a:cs typeface="Arial"/>
                <a:sym typeface="Arial"/>
              </a:defRPr>
            </a:lvl2pPr>
            <a:lvl3pPr indent="-317500" lvl="2" marL="1371600" marR="0" rtl="0" algn="l">
              <a:lnSpc>
                <a:spcPct val="110000"/>
              </a:lnSpc>
              <a:spcBef>
                <a:spcPts val="900"/>
              </a:spcBef>
              <a:spcAft>
                <a:spcPts val="0"/>
              </a:spcAft>
              <a:buClr>
                <a:schemeClr val="lt1"/>
              </a:buClr>
              <a:buSzPts val="1400"/>
              <a:buFont typeface="Arial"/>
              <a:buChar char="•"/>
              <a:defRPr b="0" i="0" sz="1400" u="none" cap="none" strike="noStrike">
                <a:solidFill>
                  <a:schemeClr val="lt1"/>
                </a:solidFill>
                <a:latin typeface="Arial"/>
                <a:ea typeface="Arial"/>
                <a:cs typeface="Arial"/>
                <a:sym typeface="Arial"/>
              </a:defRPr>
            </a:lvl3pPr>
            <a:lvl4pPr indent="-304800" lvl="3" marL="1828800" marR="0" rtl="0" algn="l">
              <a:lnSpc>
                <a:spcPct val="110000"/>
              </a:lnSpc>
              <a:spcBef>
                <a:spcPts val="900"/>
              </a:spcBef>
              <a:spcAft>
                <a:spcPts val="0"/>
              </a:spcAft>
              <a:buClr>
                <a:schemeClr val="lt1"/>
              </a:buClr>
              <a:buSzPts val="1200"/>
              <a:buFont typeface="Arial"/>
              <a:buChar char="•"/>
              <a:defRPr b="0" i="0" sz="1200" u="none" cap="none" strike="noStrike">
                <a:solidFill>
                  <a:schemeClr val="lt1"/>
                </a:solidFill>
                <a:latin typeface="Arial"/>
                <a:ea typeface="Arial"/>
                <a:cs typeface="Arial"/>
                <a:sym typeface="Arial"/>
              </a:defRPr>
            </a:lvl4pPr>
            <a:lvl5pPr indent="-304800" lvl="4" marL="2286000" marR="0" rtl="0" algn="l">
              <a:lnSpc>
                <a:spcPct val="110000"/>
              </a:lnSpc>
              <a:spcBef>
                <a:spcPts val="900"/>
              </a:spcBef>
              <a:spcAft>
                <a:spcPts val="0"/>
              </a:spcAft>
              <a:buClr>
                <a:schemeClr val="lt1"/>
              </a:buClr>
              <a:buSzPts val="1200"/>
              <a:buFont typeface="Arial"/>
              <a:buChar char="•"/>
              <a:defRPr b="0" i="0" sz="1200" u="none" cap="none" strike="noStrike">
                <a:solidFill>
                  <a:schemeClr val="l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Title and Paragraph">
  <p:cSld name="1_Title and Paragraph">
    <p:spTree>
      <p:nvGrpSpPr>
        <p:cNvPr id="159" name="Shape 159"/>
        <p:cNvGrpSpPr/>
        <p:nvPr/>
      </p:nvGrpSpPr>
      <p:grpSpPr>
        <a:xfrm>
          <a:off x="0" y="0"/>
          <a:ext cx="0" cy="0"/>
          <a:chOff x="0" y="0"/>
          <a:chExt cx="0" cy="0"/>
        </a:xfrm>
      </p:grpSpPr>
      <p:sp>
        <p:nvSpPr>
          <p:cNvPr id="160" name="Google Shape;160;p38"/>
          <p:cNvSpPr txBox="1"/>
          <p:nvPr>
            <p:ph type="title"/>
          </p:nvPr>
        </p:nvSpPr>
        <p:spPr>
          <a:xfrm>
            <a:off x="2423492" y="4701211"/>
            <a:ext cx="7346674" cy="1325563"/>
          </a:xfrm>
          <a:prstGeom prst="rect">
            <a:avLst/>
          </a:prstGeom>
          <a:noFill/>
          <a:ln>
            <a:noFill/>
          </a:ln>
        </p:spPr>
        <p:txBody>
          <a:bodyPr anchorCtr="0" anchor="t" bIns="91425" lIns="91425" spcFirstLastPara="1" rIns="91425" wrap="square" tIns="91425">
            <a:noAutofit/>
          </a:bodyPr>
          <a:lstStyle>
            <a:lvl1pPr lvl="0" marR="0" rtl="0" algn="r">
              <a:lnSpc>
                <a:spcPct val="110000"/>
              </a:lnSpc>
              <a:spcBef>
                <a:spcPts val="0"/>
              </a:spcBef>
              <a:spcAft>
                <a:spcPts val="0"/>
              </a:spcAft>
              <a:buClr>
                <a:srgbClr val="757070"/>
              </a:buClr>
              <a:buSzPts val="2000"/>
              <a:buFont typeface="Arial"/>
              <a:buNone/>
              <a:defRPr b="0" i="0" sz="2000" u="none" cap="none" strike="noStrike">
                <a:solidFill>
                  <a:srgbClr val="757070"/>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61" name="Google Shape;161;p38"/>
          <p:cNvSpPr txBox="1"/>
          <p:nvPr>
            <p:ph idx="1" type="body"/>
          </p:nvPr>
        </p:nvSpPr>
        <p:spPr>
          <a:xfrm>
            <a:off x="2423492" y="1808922"/>
            <a:ext cx="7346674" cy="2733261"/>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10000"/>
              </a:lnSpc>
              <a:spcBef>
                <a:spcPts val="900"/>
              </a:spcBef>
              <a:spcAft>
                <a:spcPts val="0"/>
              </a:spcAft>
              <a:buClr>
                <a:schemeClr val="lt1"/>
              </a:buClr>
              <a:buSzPts val="2800"/>
              <a:buFont typeface="Arial"/>
              <a:buNone/>
              <a:defRPr b="0" i="0" sz="2800" u="none" cap="none" strike="noStrike">
                <a:solidFill>
                  <a:schemeClr val="lt1"/>
                </a:solidFill>
                <a:latin typeface="Arial"/>
                <a:ea typeface="Arial"/>
                <a:cs typeface="Arial"/>
                <a:sym typeface="Arial"/>
              </a:defRPr>
            </a:lvl1pPr>
            <a:lvl2pPr indent="-228600" lvl="1" marL="914400" marR="0" rtl="0" algn="l">
              <a:lnSpc>
                <a:spcPct val="110000"/>
              </a:lnSpc>
              <a:spcBef>
                <a:spcPts val="90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10000"/>
              </a:lnSpc>
              <a:spcBef>
                <a:spcPts val="9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3pPr>
            <a:lvl4pPr indent="-228600" lvl="3" marL="1828800" marR="0" rtl="0" algn="l">
              <a:lnSpc>
                <a:spcPct val="110000"/>
              </a:lnSpc>
              <a:spcBef>
                <a:spcPts val="900"/>
              </a:spcBef>
              <a:spcAft>
                <a:spcPts val="0"/>
              </a:spcAft>
              <a:buClr>
                <a:schemeClr val="lt1"/>
              </a:buClr>
              <a:buSzPts val="1800"/>
              <a:buFont typeface="Arial"/>
              <a:buNone/>
              <a:defRPr b="0" i="0" sz="1800" u="none" cap="none" strike="noStrike">
                <a:solidFill>
                  <a:schemeClr val="lt1"/>
                </a:solidFill>
                <a:latin typeface="Arial"/>
                <a:ea typeface="Arial"/>
                <a:cs typeface="Arial"/>
                <a:sym typeface="Arial"/>
              </a:defRPr>
            </a:lvl4pPr>
            <a:lvl5pPr indent="-228600" lvl="4" marL="2286000" marR="0" rtl="0" algn="l">
              <a:lnSpc>
                <a:spcPct val="110000"/>
              </a:lnSpc>
              <a:spcBef>
                <a:spcPts val="900"/>
              </a:spcBef>
              <a:spcAft>
                <a:spcPts val="0"/>
              </a:spcAft>
              <a:buClr>
                <a:schemeClr val="lt1"/>
              </a:buClr>
              <a:buSzPts val="1800"/>
              <a:buFont typeface="Arial"/>
              <a:buNone/>
              <a:defRPr b="0" i="0" sz="1800" u="none" cap="none" strike="noStrike">
                <a:solidFill>
                  <a:schemeClr val="l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162" name="Shape 162"/>
        <p:cNvGrpSpPr/>
        <p:nvPr/>
      </p:nvGrpSpPr>
      <p:grpSpPr>
        <a:xfrm>
          <a:off x="0" y="0"/>
          <a:ext cx="0" cy="0"/>
          <a:chOff x="0" y="0"/>
          <a:chExt cx="0" cy="0"/>
        </a:xfrm>
      </p:grpSpPr>
      <p:sp>
        <p:nvSpPr>
          <p:cNvPr id="163" name="Google Shape;163;p39"/>
          <p:cNvSpPr txBox="1"/>
          <p:nvPr>
            <p:ph type="title"/>
          </p:nvPr>
        </p:nvSpPr>
        <p:spPr>
          <a:xfrm>
            <a:off x="838200" y="473336"/>
            <a:ext cx="10515600" cy="1023710"/>
          </a:xfrm>
          <a:prstGeom prst="rect">
            <a:avLst/>
          </a:prstGeom>
          <a:noFill/>
          <a:ln>
            <a:noFill/>
          </a:ln>
        </p:spPr>
        <p:txBody>
          <a:bodyPr anchorCtr="0" anchor="t" bIns="91425" lIns="91425" spcFirstLastPara="1" rIns="91425" wrap="square" tIns="91425">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6_Title Only">
  <p:cSld name="6_Title Only">
    <p:spTree>
      <p:nvGrpSpPr>
        <p:cNvPr id="164" name="Shape 164"/>
        <p:cNvGrpSpPr/>
        <p:nvPr/>
      </p:nvGrpSpPr>
      <p:grpSpPr>
        <a:xfrm>
          <a:off x="0" y="0"/>
          <a:ext cx="0" cy="0"/>
          <a:chOff x="0" y="0"/>
          <a:chExt cx="0" cy="0"/>
        </a:xfrm>
      </p:grpSpPr>
      <p:sp>
        <p:nvSpPr>
          <p:cNvPr id="165" name="Google Shape;165;p40"/>
          <p:cNvSpPr txBox="1"/>
          <p:nvPr>
            <p:ph type="title"/>
          </p:nvPr>
        </p:nvSpPr>
        <p:spPr>
          <a:xfrm>
            <a:off x="838200" y="171483"/>
            <a:ext cx="10515600" cy="1783926"/>
          </a:xfrm>
          <a:prstGeom prst="rect">
            <a:avLst/>
          </a:prstGeom>
          <a:noFill/>
          <a:ln>
            <a:noFill/>
          </a:ln>
        </p:spPr>
        <p:txBody>
          <a:bodyPr anchorCtr="0" anchor="b" bIns="91425" lIns="91425" spcFirstLastPara="1" rIns="91425" wrap="square" tIns="91425">
            <a:noAutofit/>
          </a:bodyPr>
          <a:lstStyle>
            <a:lvl1pPr lvl="0" marR="0" rtl="0" algn="ctr">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66" name="Google Shape;166;p40"/>
          <p:cNvSpPr txBox="1"/>
          <p:nvPr>
            <p:ph idx="1" type="body"/>
          </p:nvPr>
        </p:nvSpPr>
        <p:spPr>
          <a:xfrm>
            <a:off x="838200" y="2298837"/>
            <a:ext cx="10515600" cy="775252"/>
          </a:xfrm>
          <a:prstGeom prst="rect">
            <a:avLst/>
          </a:prstGeom>
          <a:noFill/>
          <a:ln>
            <a:noFill/>
          </a:ln>
        </p:spPr>
        <p:txBody>
          <a:bodyPr anchorCtr="0" anchor="t" bIns="91425" lIns="91425" spcFirstLastPara="1" rIns="91425" wrap="square" tIns="91425">
            <a:noAutofit/>
          </a:bodyPr>
          <a:lstStyle>
            <a:lvl1pPr indent="-228600" lvl="0" marL="457200" marR="0" rtl="0" algn="ctr">
              <a:lnSpc>
                <a:spcPct val="110000"/>
              </a:lnSpc>
              <a:spcBef>
                <a:spcPts val="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1pPr>
            <a:lvl2pPr indent="-228600" lvl="1" marL="9144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2pPr>
            <a:lvl3pPr indent="-228600" lvl="2" marL="13716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3pPr>
            <a:lvl4pPr indent="-228600" lvl="3" marL="18288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4pPr>
            <a:lvl5pPr indent="-228600" lvl="4" marL="22860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_Two Content">
  <p:cSld name="2_Two Content">
    <p:spTree>
      <p:nvGrpSpPr>
        <p:cNvPr id="167" name="Shape 167"/>
        <p:cNvGrpSpPr/>
        <p:nvPr/>
      </p:nvGrpSpPr>
      <p:grpSpPr>
        <a:xfrm>
          <a:off x="0" y="0"/>
          <a:ext cx="0" cy="0"/>
          <a:chOff x="0" y="0"/>
          <a:chExt cx="0" cy="0"/>
        </a:xfrm>
      </p:grpSpPr>
      <p:sp>
        <p:nvSpPr>
          <p:cNvPr id="168" name="Google Shape;168;p41"/>
          <p:cNvSpPr txBox="1"/>
          <p:nvPr>
            <p:ph type="title"/>
          </p:nvPr>
        </p:nvSpPr>
        <p:spPr>
          <a:xfrm>
            <a:off x="838200" y="473336"/>
            <a:ext cx="10515600" cy="1023710"/>
          </a:xfrm>
          <a:prstGeom prst="rect">
            <a:avLst/>
          </a:prstGeom>
          <a:noFill/>
          <a:ln>
            <a:noFill/>
          </a:ln>
        </p:spPr>
        <p:txBody>
          <a:bodyPr anchorCtr="0" anchor="t" bIns="91425" lIns="91425" spcFirstLastPara="1" rIns="91425" wrap="square" tIns="91425">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69" name="Google Shape;169;p41"/>
          <p:cNvSpPr txBox="1"/>
          <p:nvPr>
            <p:ph idx="1" type="body"/>
          </p:nvPr>
        </p:nvSpPr>
        <p:spPr>
          <a:xfrm>
            <a:off x="838200" y="1520687"/>
            <a:ext cx="10515600" cy="775252"/>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10000"/>
              </a:lnSpc>
              <a:spcBef>
                <a:spcPts val="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1pPr>
            <a:lvl2pPr indent="-228600" lvl="1" marL="9144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2pPr>
            <a:lvl3pPr indent="-228600" lvl="2" marL="13716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3pPr>
            <a:lvl4pPr indent="-228600" lvl="3" marL="18288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4pPr>
            <a:lvl5pPr indent="-228600" lvl="4" marL="22860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_Title and Bullets">
  <p:cSld name="4_Title and Bullets">
    <p:spTree>
      <p:nvGrpSpPr>
        <p:cNvPr id="25" name="Shape 25"/>
        <p:cNvGrpSpPr/>
        <p:nvPr/>
      </p:nvGrpSpPr>
      <p:grpSpPr>
        <a:xfrm>
          <a:off x="0" y="0"/>
          <a:ext cx="0" cy="0"/>
          <a:chOff x="0" y="0"/>
          <a:chExt cx="0" cy="0"/>
        </a:xfrm>
      </p:grpSpPr>
      <p:sp>
        <p:nvSpPr>
          <p:cNvPr id="26" name="Google Shape;26;p5"/>
          <p:cNvSpPr/>
          <p:nvPr/>
        </p:nvSpPr>
        <p:spPr>
          <a:xfrm>
            <a:off x="5306471" y="0"/>
            <a:ext cx="6885529" cy="649801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27" name="Google Shape;27;p5"/>
          <p:cNvSpPr txBox="1"/>
          <p:nvPr>
            <p:ph type="title"/>
          </p:nvPr>
        </p:nvSpPr>
        <p:spPr>
          <a:xfrm>
            <a:off x="838200" y="977030"/>
            <a:ext cx="3419167" cy="1325563"/>
          </a:xfrm>
          <a:prstGeom prst="rect">
            <a:avLst/>
          </a:prstGeom>
          <a:noFill/>
          <a:ln>
            <a:noFill/>
          </a:ln>
        </p:spPr>
        <p:txBody>
          <a:bodyPr anchorCtr="0" anchor="t" bIns="91425" lIns="91425" spcFirstLastPara="1" rIns="91425" wrap="square" tIns="91425">
            <a:noAutofit/>
          </a:bodyPr>
          <a:lstStyle>
            <a:lvl1pPr lvl="0" marR="0" rtl="0" algn="ctr">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8" name="Google Shape;28;p5"/>
          <p:cNvSpPr txBox="1"/>
          <p:nvPr>
            <p:ph idx="1" type="body"/>
          </p:nvPr>
        </p:nvSpPr>
        <p:spPr>
          <a:xfrm>
            <a:off x="5536504" y="977030"/>
            <a:ext cx="5817296" cy="5006289"/>
          </a:xfrm>
          <a:prstGeom prst="rect">
            <a:avLst/>
          </a:prstGeom>
          <a:noFill/>
          <a:ln>
            <a:noFill/>
          </a:ln>
        </p:spPr>
        <p:txBody>
          <a:bodyPr anchorCtr="0" anchor="t" bIns="91425" lIns="91425" spcFirstLastPara="1" rIns="91425" wrap="square" tIns="91425">
            <a:noAutofit/>
          </a:bodyPr>
          <a:lstStyle>
            <a:lvl1pPr indent="-406400" lvl="0" marL="457200" marR="0" rtl="0" algn="l">
              <a:lnSpc>
                <a:spcPct val="110000"/>
              </a:lnSpc>
              <a:spcBef>
                <a:spcPts val="900"/>
              </a:spcBef>
              <a:spcAft>
                <a:spcPts val="0"/>
              </a:spcAft>
              <a:buClr>
                <a:schemeClr val="lt1"/>
              </a:buClr>
              <a:buSzPts val="2800"/>
              <a:buFont typeface="Arial"/>
              <a:buChar char="•"/>
              <a:defRPr b="0" i="0" sz="2800" u="none" cap="none" strike="noStrike">
                <a:solidFill>
                  <a:schemeClr val="lt1"/>
                </a:solidFill>
                <a:latin typeface="Arial"/>
                <a:ea typeface="Arial"/>
                <a:cs typeface="Arial"/>
                <a:sym typeface="Arial"/>
              </a:defRPr>
            </a:lvl1pPr>
            <a:lvl2pPr indent="-381000" lvl="1" marL="914400" marR="0" rtl="0" algn="l">
              <a:lnSpc>
                <a:spcPct val="110000"/>
              </a:lnSpc>
              <a:spcBef>
                <a:spcPts val="900"/>
              </a:spcBef>
              <a:spcAft>
                <a:spcPts val="0"/>
              </a:spcAft>
              <a:buClr>
                <a:schemeClr val="lt1"/>
              </a:buClr>
              <a:buSzPts val="2400"/>
              <a:buFont typeface="Arial"/>
              <a:buChar char="−"/>
              <a:defRPr b="0" i="0" sz="2400" u="none" cap="none" strike="noStrike">
                <a:solidFill>
                  <a:schemeClr val="lt1"/>
                </a:solidFill>
                <a:latin typeface="Arial"/>
                <a:ea typeface="Arial"/>
                <a:cs typeface="Arial"/>
                <a:sym typeface="Arial"/>
              </a:defRPr>
            </a:lvl2pPr>
            <a:lvl3pPr indent="-355600" lvl="2" marL="1371600" marR="0" rtl="0" algn="l">
              <a:lnSpc>
                <a:spcPct val="110000"/>
              </a:lnSpc>
              <a:spcBef>
                <a:spcPts val="9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3pPr>
            <a:lvl4pPr indent="-342900" lvl="3" marL="1828800" marR="0" rtl="0" algn="l">
              <a:lnSpc>
                <a:spcPct val="110000"/>
              </a:lnSpc>
              <a:spcBef>
                <a:spcPts val="9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4pPr>
            <a:lvl5pPr indent="-342900" lvl="4" marL="2286000" marR="0" rtl="0" algn="l">
              <a:lnSpc>
                <a:spcPct val="110000"/>
              </a:lnSpc>
              <a:spcBef>
                <a:spcPts val="9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29" name="Google Shape;29;p5"/>
          <p:cNvSpPr/>
          <p:nvPr/>
        </p:nvSpPr>
        <p:spPr>
          <a:xfrm>
            <a:off x="5189664" y="0"/>
            <a:ext cx="128016" cy="649801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_Title Only">
  <p:cSld name="3_Title Only">
    <p:spTree>
      <p:nvGrpSpPr>
        <p:cNvPr id="170" name="Shape 170"/>
        <p:cNvGrpSpPr/>
        <p:nvPr/>
      </p:nvGrpSpPr>
      <p:grpSpPr>
        <a:xfrm>
          <a:off x="0" y="0"/>
          <a:ext cx="0" cy="0"/>
          <a:chOff x="0" y="0"/>
          <a:chExt cx="0" cy="0"/>
        </a:xfrm>
      </p:grpSpPr>
      <p:sp>
        <p:nvSpPr>
          <p:cNvPr id="171" name="Google Shape;171;p42"/>
          <p:cNvSpPr txBox="1"/>
          <p:nvPr>
            <p:ph type="title"/>
          </p:nvPr>
        </p:nvSpPr>
        <p:spPr>
          <a:xfrm>
            <a:off x="838200" y="392085"/>
            <a:ext cx="10515600" cy="648127"/>
          </a:xfrm>
          <a:prstGeom prst="rect">
            <a:avLst/>
          </a:prstGeom>
          <a:noFill/>
          <a:ln>
            <a:noFill/>
          </a:ln>
        </p:spPr>
        <p:txBody>
          <a:bodyPr anchorCtr="0" anchor="t" bIns="91425" lIns="91425" spcFirstLastPara="1" rIns="91425" wrap="square" tIns="91425">
            <a:noAutofit/>
          </a:bodyPr>
          <a:lstStyle>
            <a:lvl1pPr lvl="0" marR="0" rtl="0" algn="ctr">
              <a:lnSpc>
                <a:spcPct val="110000"/>
              </a:lnSpc>
              <a:spcBef>
                <a:spcPts val="0"/>
              </a:spcBef>
              <a:spcAft>
                <a:spcPts val="0"/>
              </a:spcAft>
              <a:buClr>
                <a:schemeClr val="lt1"/>
              </a:buClr>
              <a:buSzPts val="2800"/>
              <a:buFont typeface="Arial"/>
              <a:buNone/>
              <a:defRPr b="0" i="0" sz="28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Content with Caption">
  <p:cSld name="1_Content with Caption">
    <p:spTree>
      <p:nvGrpSpPr>
        <p:cNvPr id="172" name="Shape 172"/>
        <p:cNvGrpSpPr/>
        <p:nvPr/>
      </p:nvGrpSpPr>
      <p:grpSpPr>
        <a:xfrm>
          <a:off x="0" y="0"/>
          <a:ext cx="0" cy="0"/>
          <a:chOff x="0" y="0"/>
          <a:chExt cx="0" cy="0"/>
        </a:xfrm>
      </p:grpSpPr>
      <p:sp>
        <p:nvSpPr>
          <p:cNvPr id="173" name="Google Shape;173;p43"/>
          <p:cNvSpPr txBox="1"/>
          <p:nvPr>
            <p:ph type="title"/>
          </p:nvPr>
        </p:nvSpPr>
        <p:spPr>
          <a:xfrm>
            <a:off x="839788" y="457200"/>
            <a:ext cx="3932237" cy="1600200"/>
          </a:xfrm>
          <a:prstGeom prst="rect">
            <a:avLst/>
          </a:prstGeom>
          <a:noFill/>
          <a:ln>
            <a:noFill/>
          </a:ln>
        </p:spPr>
        <p:txBody>
          <a:bodyPr anchorCtr="0" anchor="b" bIns="91425" lIns="91425" spcFirstLastPara="1" rIns="91425" wrap="square" tIns="91425">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74" name="Google Shape;174;p43"/>
          <p:cNvSpPr txBox="1"/>
          <p:nvPr>
            <p:ph idx="1" type="body"/>
          </p:nvPr>
        </p:nvSpPr>
        <p:spPr>
          <a:xfrm>
            <a:off x="5183188" y="987427"/>
            <a:ext cx="6172200" cy="4873625"/>
          </a:xfrm>
          <a:prstGeom prst="rect">
            <a:avLst/>
          </a:prstGeom>
          <a:noFill/>
          <a:ln>
            <a:noFill/>
          </a:ln>
        </p:spPr>
        <p:txBody>
          <a:bodyPr anchorCtr="0" anchor="t" bIns="91425" lIns="91425" spcFirstLastPara="1" rIns="91425" wrap="square" tIns="91425">
            <a:noAutofit/>
          </a:bodyPr>
          <a:lstStyle>
            <a:lvl1pPr indent="-431800" lvl="0" marL="457200" marR="0" rtl="0" algn="l">
              <a:lnSpc>
                <a:spcPct val="110000"/>
              </a:lnSpc>
              <a:spcBef>
                <a:spcPts val="900"/>
              </a:spcBef>
              <a:spcAft>
                <a:spcPts val="0"/>
              </a:spcAft>
              <a:buClr>
                <a:schemeClr val="lt1"/>
              </a:buClr>
              <a:buSzPts val="3200"/>
              <a:buFont typeface="Arial"/>
              <a:buChar char="•"/>
              <a:defRPr b="0" i="0" sz="3200" u="none" cap="none" strike="noStrike">
                <a:solidFill>
                  <a:schemeClr val="lt1"/>
                </a:solidFill>
                <a:latin typeface="Arial"/>
                <a:ea typeface="Arial"/>
                <a:cs typeface="Arial"/>
                <a:sym typeface="Arial"/>
              </a:defRPr>
            </a:lvl1pPr>
            <a:lvl2pPr indent="-406400" lvl="1" marL="914400" marR="0" rtl="0" algn="l">
              <a:lnSpc>
                <a:spcPct val="110000"/>
              </a:lnSpc>
              <a:spcBef>
                <a:spcPts val="900"/>
              </a:spcBef>
              <a:spcAft>
                <a:spcPts val="0"/>
              </a:spcAft>
              <a:buClr>
                <a:schemeClr val="lt1"/>
              </a:buClr>
              <a:buSzPts val="2800"/>
              <a:buFont typeface="Arial"/>
              <a:buChar char="−"/>
              <a:defRPr b="0" i="0" sz="2800" u="none" cap="none" strike="noStrike">
                <a:solidFill>
                  <a:schemeClr val="lt1"/>
                </a:solidFill>
                <a:latin typeface="Arial"/>
                <a:ea typeface="Arial"/>
                <a:cs typeface="Arial"/>
                <a:sym typeface="Arial"/>
              </a:defRPr>
            </a:lvl2pPr>
            <a:lvl3pPr indent="-381000" lvl="2" marL="1371600" marR="0" rtl="0" algn="l">
              <a:lnSpc>
                <a:spcPct val="110000"/>
              </a:lnSpc>
              <a:spcBef>
                <a:spcPts val="900"/>
              </a:spcBef>
              <a:spcAft>
                <a:spcPts val="0"/>
              </a:spcAft>
              <a:buClr>
                <a:schemeClr val="lt1"/>
              </a:buClr>
              <a:buSzPts val="2400"/>
              <a:buFont typeface="Arial"/>
              <a:buChar char="•"/>
              <a:defRPr b="0" i="0" sz="2400" u="none" cap="none" strike="noStrike">
                <a:solidFill>
                  <a:schemeClr val="lt1"/>
                </a:solidFill>
                <a:latin typeface="Arial"/>
                <a:ea typeface="Arial"/>
                <a:cs typeface="Arial"/>
                <a:sym typeface="Arial"/>
              </a:defRPr>
            </a:lvl3pPr>
            <a:lvl4pPr indent="-355600" lvl="3" marL="1828800" marR="0" rtl="0" algn="l">
              <a:lnSpc>
                <a:spcPct val="110000"/>
              </a:lnSpc>
              <a:spcBef>
                <a:spcPts val="9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4pPr>
            <a:lvl5pPr indent="-355600" lvl="4" marL="2286000" marR="0" rtl="0" algn="l">
              <a:lnSpc>
                <a:spcPct val="110000"/>
              </a:lnSpc>
              <a:spcBef>
                <a:spcPts val="9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5pPr>
            <a:lvl6pPr indent="-355600" lvl="5" marL="27432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175" name="Google Shape;175;p43"/>
          <p:cNvSpPr txBox="1"/>
          <p:nvPr>
            <p:ph idx="2" type="body"/>
          </p:nvPr>
        </p:nvSpPr>
        <p:spPr>
          <a:xfrm>
            <a:off x="839788" y="2057400"/>
            <a:ext cx="3932237" cy="3811588"/>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10000"/>
              </a:lnSpc>
              <a:spcBef>
                <a:spcPts val="900"/>
              </a:spcBef>
              <a:spcAft>
                <a:spcPts val="0"/>
              </a:spcAft>
              <a:buClr>
                <a:schemeClr val="lt1"/>
              </a:buClr>
              <a:buSzPts val="1800"/>
              <a:buFont typeface="Arial"/>
              <a:buNone/>
              <a:defRPr b="0" i="0" sz="1800" u="none" cap="none" strike="noStrike">
                <a:solidFill>
                  <a:schemeClr val="lt1"/>
                </a:solidFill>
                <a:latin typeface="Arial"/>
                <a:ea typeface="Arial"/>
                <a:cs typeface="Arial"/>
                <a:sym typeface="Arial"/>
              </a:defRPr>
            </a:lvl1pPr>
            <a:lvl2pPr indent="-228600" lvl="1" marL="914400" marR="0" rtl="0" algn="l">
              <a:lnSpc>
                <a:spcPct val="110000"/>
              </a:lnSpc>
              <a:spcBef>
                <a:spcPts val="900"/>
              </a:spcBef>
              <a:spcAft>
                <a:spcPts val="0"/>
              </a:spcAft>
              <a:buClr>
                <a:schemeClr val="lt1"/>
              </a:buClr>
              <a:buSzPts val="1400"/>
              <a:buFont typeface="Arial"/>
              <a:buNone/>
              <a:defRPr b="0" i="0" sz="1400" u="none" cap="none" strike="noStrike">
                <a:solidFill>
                  <a:schemeClr val="lt1"/>
                </a:solidFill>
                <a:latin typeface="Arial"/>
                <a:ea typeface="Arial"/>
                <a:cs typeface="Arial"/>
                <a:sym typeface="Arial"/>
              </a:defRPr>
            </a:lvl2pPr>
            <a:lvl3pPr indent="-228600" lvl="2" marL="1371600" marR="0" rtl="0" algn="l">
              <a:lnSpc>
                <a:spcPct val="110000"/>
              </a:lnSpc>
              <a:spcBef>
                <a:spcPts val="900"/>
              </a:spcBef>
              <a:spcAft>
                <a:spcPts val="0"/>
              </a:spcAft>
              <a:buClr>
                <a:schemeClr val="lt1"/>
              </a:buClr>
              <a:buSzPts val="1200"/>
              <a:buFont typeface="Arial"/>
              <a:buNone/>
              <a:defRPr b="0" i="0" sz="1200" u="none" cap="none" strike="noStrike">
                <a:solidFill>
                  <a:schemeClr val="lt1"/>
                </a:solidFill>
                <a:latin typeface="Arial"/>
                <a:ea typeface="Arial"/>
                <a:cs typeface="Arial"/>
                <a:sym typeface="Arial"/>
              </a:defRPr>
            </a:lvl3pPr>
            <a:lvl4pPr indent="-228600" lvl="3" marL="1828800" marR="0" rtl="0" algn="l">
              <a:lnSpc>
                <a:spcPct val="110000"/>
              </a:lnSpc>
              <a:spcBef>
                <a:spcPts val="900"/>
              </a:spcBef>
              <a:spcAft>
                <a:spcPts val="0"/>
              </a:spcAft>
              <a:buClr>
                <a:schemeClr val="lt1"/>
              </a:buClr>
              <a:buSzPts val="1000"/>
              <a:buFont typeface="Arial"/>
              <a:buNone/>
              <a:defRPr b="0" i="0" sz="1000" u="none" cap="none" strike="noStrike">
                <a:solidFill>
                  <a:schemeClr val="lt1"/>
                </a:solidFill>
                <a:latin typeface="Arial"/>
                <a:ea typeface="Arial"/>
                <a:cs typeface="Arial"/>
                <a:sym typeface="Arial"/>
              </a:defRPr>
            </a:lvl4pPr>
            <a:lvl5pPr indent="-228600" lvl="4" marL="2286000" marR="0" rtl="0" algn="l">
              <a:lnSpc>
                <a:spcPct val="110000"/>
              </a:lnSpc>
              <a:spcBef>
                <a:spcPts val="900"/>
              </a:spcBef>
              <a:spcAft>
                <a:spcPts val="0"/>
              </a:spcAft>
              <a:buClr>
                <a:schemeClr val="lt1"/>
              </a:buClr>
              <a:buSzPts val="1000"/>
              <a:buFont typeface="Arial"/>
              <a:buNone/>
              <a:defRPr b="0" i="0" sz="1000" u="none" cap="none" strike="noStrike">
                <a:solidFill>
                  <a:schemeClr val="lt1"/>
                </a:solidFill>
                <a:latin typeface="Arial"/>
                <a:ea typeface="Arial"/>
                <a:cs typeface="Arial"/>
                <a:sym typeface="Arial"/>
              </a:defRPr>
            </a:lvl5pPr>
            <a:lvl6pPr indent="-228600" lvl="5" marL="27432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6pPr>
            <a:lvl7pPr indent="-228600" lvl="6" marL="32004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7pPr>
            <a:lvl8pPr indent="-228600" lvl="7" marL="36576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8pPr>
            <a:lvl9pPr indent="-228600" lvl="8" marL="4114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176" name="Shape 176"/>
        <p:cNvGrpSpPr/>
        <p:nvPr/>
      </p:nvGrpSpPr>
      <p:grpSpPr>
        <a:xfrm>
          <a:off x="0" y="0"/>
          <a:ext cx="0" cy="0"/>
          <a:chOff x="0" y="0"/>
          <a:chExt cx="0" cy="0"/>
        </a:xfrm>
      </p:grpSpPr>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ullets" type="obj">
  <p:cSld name="OBJECT">
    <p:spTree>
      <p:nvGrpSpPr>
        <p:cNvPr id="185" name="Shape 185"/>
        <p:cNvGrpSpPr/>
        <p:nvPr/>
      </p:nvGrpSpPr>
      <p:grpSpPr>
        <a:xfrm>
          <a:off x="0" y="0"/>
          <a:ext cx="0" cy="0"/>
          <a:chOff x="0" y="0"/>
          <a:chExt cx="0" cy="0"/>
        </a:xfrm>
      </p:grpSpPr>
      <p:sp>
        <p:nvSpPr>
          <p:cNvPr id="186" name="Google Shape;186;p46"/>
          <p:cNvSpPr txBox="1"/>
          <p:nvPr>
            <p:ph type="title"/>
          </p:nvPr>
        </p:nvSpPr>
        <p:spPr>
          <a:xfrm>
            <a:off x="838200" y="473336"/>
            <a:ext cx="10515600" cy="1023710"/>
          </a:xfrm>
          <a:prstGeom prst="rect">
            <a:avLst/>
          </a:prstGeom>
          <a:noFill/>
          <a:ln>
            <a:noFill/>
          </a:ln>
        </p:spPr>
        <p:txBody>
          <a:bodyPr anchorCtr="0" anchor="t" bIns="91425" lIns="91425" spcFirstLastPara="1" rIns="91425" wrap="square" tIns="91425">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87" name="Google Shape;187;p46"/>
          <p:cNvSpPr txBox="1"/>
          <p:nvPr>
            <p:ph idx="1" type="body"/>
          </p:nvPr>
        </p:nvSpPr>
        <p:spPr>
          <a:xfrm>
            <a:off x="838200" y="1631981"/>
            <a:ext cx="10515600" cy="4351338"/>
          </a:xfrm>
          <a:prstGeom prst="rect">
            <a:avLst/>
          </a:prstGeom>
          <a:noFill/>
          <a:ln>
            <a:noFill/>
          </a:ln>
        </p:spPr>
        <p:txBody>
          <a:bodyPr anchorCtr="0" anchor="t" bIns="91425" lIns="91425" spcFirstLastPara="1" rIns="91425" wrap="square" tIns="91425">
            <a:noAutofit/>
          </a:bodyPr>
          <a:lstStyle>
            <a:lvl1pPr indent="-406400" lvl="0" marL="457200" marR="0" rtl="0" algn="l">
              <a:lnSpc>
                <a:spcPct val="110000"/>
              </a:lnSpc>
              <a:spcBef>
                <a:spcPts val="900"/>
              </a:spcBef>
              <a:spcAft>
                <a:spcPts val="0"/>
              </a:spcAft>
              <a:buClr>
                <a:schemeClr val="dk2"/>
              </a:buClr>
              <a:buSzPts val="2800"/>
              <a:buFont typeface="Arial"/>
              <a:buChar char="•"/>
              <a:defRPr b="0" i="0" sz="2800" u="none" cap="none" strike="noStrike">
                <a:solidFill>
                  <a:schemeClr val="dk2"/>
                </a:solidFill>
                <a:latin typeface="Arial"/>
                <a:ea typeface="Arial"/>
                <a:cs typeface="Arial"/>
                <a:sym typeface="Arial"/>
              </a:defRPr>
            </a:lvl1pPr>
            <a:lvl2pPr indent="-381000" lvl="1" marL="914400" marR="0" rtl="0" algn="l">
              <a:lnSpc>
                <a:spcPct val="110000"/>
              </a:lnSpc>
              <a:spcBef>
                <a:spcPts val="900"/>
              </a:spcBef>
              <a:spcAft>
                <a:spcPts val="0"/>
              </a:spcAft>
              <a:buClr>
                <a:schemeClr val="dk2"/>
              </a:buClr>
              <a:buSzPts val="2400"/>
              <a:buFont typeface="Arial"/>
              <a:buChar char="−"/>
              <a:defRPr b="0" i="0" sz="2400" u="none" cap="none" strike="noStrike">
                <a:solidFill>
                  <a:schemeClr val="dk2"/>
                </a:solidFill>
                <a:latin typeface="Arial"/>
                <a:ea typeface="Arial"/>
                <a:cs typeface="Arial"/>
                <a:sym typeface="Arial"/>
              </a:defRPr>
            </a:lvl2pPr>
            <a:lvl3pPr indent="-355600" lvl="2" marL="1371600" marR="0" rtl="0" algn="l">
              <a:lnSpc>
                <a:spcPct val="110000"/>
              </a:lnSpc>
              <a:spcBef>
                <a:spcPts val="900"/>
              </a:spcBef>
              <a:spcAft>
                <a:spcPts val="0"/>
              </a:spcAft>
              <a:buClr>
                <a:schemeClr val="dk2"/>
              </a:buClr>
              <a:buSzPts val="2000"/>
              <a:buFont typeface="Arial"/>
              <a:buChar char="•"/>
              <a:defRPr b="0" i="0" sz="2000" u="none" cap="none" strike="noStrike">
                <a:solidFill>
                  <a:schemeClr val="dk2"/>
                </a:solidFill>
                <a:latin typeface="Arial"/>
                <a:ea typeface="Arial"/>
                <a:cs typeface="Arial"/>
                <a:sym typeface="Arial"/>
              </a:defRPr>
            </a:lvl3pPr>
            <a:lvl4pPr indent="-342900" lvl="3" marL="18288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4pPr>
            <a:lvl5pPr indent="-342900" lvl="4" marL="22860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_Title and Paragraph">
  <p:cSld name="2_Title and Paragraph">
    <p:spTree>
      <p:nvGrpSpPr>
        <p:cNvPr id="188" name="Shape 188"/>
        <p:cNvGrpSpPr/>
        <p:nvPr/>
      </p:nvGrpSpPr>
      <p:grpSpPr>
        <a:xfrm>
          <a:off x="0" y="0"/>
          <a:ext cx="0" cy="0"/>
          <a:chOff x="0" y="0"/>
          <a:chExt cx="0" cy="0"/>
        </a:xfrm>
      </p:grpSpPr>
      <p:sp>
        <p:nvSpPr>
          <p:cNvPr id="189" name="Google Shape;189;p47"/>
          <p:cNvSpPr/>
          <p:nvPr/>
        </p:nvSpPr>
        <p:spPr>
          <a:xfrm>
            <a:off x="0" y="1602658"/>
            <a:ext cx="12192000" cy="4886632"/>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190" name="Google Shape;190;p47"/>
          <p:cNvSpPr txBox="1"/>
          <p:nvPr>
            <p:ph type="title"/>
          </p:nvPr>
        </p:nvSpPr>
        <p:spPr>
          <a:xfrm>
            <a:off x="838200" y="473336"/>
            <a:ext cx="10515600" cy="1023710"/>
          </a:xfrm>
          <a:prstGeom prst="rect">
            <a:avLst/>
          </a:prstGeom>
          <a:noFill/>
          <a:ln>
            <a:noFill/>
          </a:ln>
        </p:spPr>
        <p:txBody>
          <a:bodyPr anchorCtr="0" anchor="t" bIns="91425" lIns="91425" spcFirstLastPara="1" rIns="91425" wrap="square" tIns="91425">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91" name="Google Shape;191;p47"/>
          <p:cNvSpPr txBox="1"/>
          <p:nvPr>
            <p:ph idx="1" type="body"/>
          </p:nvPr>
        </p:nvSpPr>
        <p:spPr>
          <a:xfrm>
            <a:off x="838200" y="2054941"/>
            <a:ext cx="10515600" cy="3928377"/>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10000"/>
              </a:lnSpc>
              <a:spcBef>
                <a:spcPts val="900"/>
              </a:spcBef>
              <a:spcAft>
                <a:spcPts val="0"/>
              </a:spcAft>
              <a:buClr>
                <a:schemeClr val="lt1"/>
              </a:buClr>
              <a:buSzPts val="2800"/>
              <a:buFont typeface="Arial"/>
              <a:buNone/>
              <a:defRPr b="0" i="0" sz="2800" u="none" cap="none" strike="noStrike">
                <a:solidFill>
                  <a:schemeClr val="lt1"/>
                </a:solidFill>
                <a:latin typeface="Arial"/>
                <a:ea typeface="Arial"/>
                <a:cs typeface="Arial"/>
                <a:sym typeface="Arial"/>
              </a:defRPr>
            </a:lvl1pPr>
            <a:lvl2pPr indent="-228600" lvl="1" marL="914400" marR="0" rtl="0" algn="l">
              <a:lnSpc>
                <a:spcPct val="110000"/>
              </a:lnSpc>
              <a:spcBef>
                <a:spcPts val="900"/>
              </a:spcBef>
              <a:spcAft>
                <a:spcPts val="0"/>
              </a:spcAft>
              <a:buClr>
                <a:schemeClr val="dk2"/>
              </a:buClr>
              <a:buSzPts val="2400"/>
              <a:buFont typeface="Arial"/>
              <a:buNone/>
              <a:defRPr b="0" i="0" sz="2400" u="none" cap="none" strike="noStrike">
                <a:solidFill>
                  <a:schemeClr val="dk2"/>
                </a:solidFill>
                <a:latin typeface="Arial"/>
                <a:ea typeface="Arial"/>
                <a:cs typeface="Arial"/>
                <a:sym typeface="Arial"/>
              </a:defRPr>
            </a:lvl2pPr>
            <a:lvl3pPr indent="-228600" lvl="2" marL="1371600" marR="0" rtl="0" algn="l">
              <a:lnSpc>
                <a:spcPct val="110000"/>
              </a:lnSpc>
              <a:spcBef>
                <a:spcPts val="900"/>
              </a:spcBef>
              <a:spcAft>
                <a:spcPts val="0"/>
              </a:spcAft>
              <a:buClr>
                <a:schemeClr val="dk2"/>
              </a:buClr>
              <a:buSzPts val="2000"/>
              <a:buFont typeface="Arial"/>
              <a:buNone/>
              <a:defRPr b="0" i="0" sz="2000" u="none" cap="none" strike="noStrike">
                <a:solidFill>
                  <a:schemeClr val="dk2"/>
                </a:solidFill>
                <a:latin typeface="Arial"/>
                <a:ea typeface="Arial"/>
                <a:cs typeface="Arial"/>
                <a:sym typeface="Arial"/>
              </a:defRPr>
            </a:lvl3pPr>
            <a:lvl4pPr indent="-228600" lvl="3" marL="1828800" marR="0" rtl="0" algn="l">
              <a:lnSpc>
                <a:spcPct val="110000"/>
              </a:lnSpc>
              <a:spcBef>
                <a:spcPts val="900"/>
              </a:spcBef>
              <a:spcAft>
                <a:spcPts val="0"/>
              </a:spcAft>
              <a:buClr>
                <a:schemeClr val="dk2"/>
              </a:buClr>
              <a:buSzPts val="1800"/>
              <a:buFont typeface="Arial"/>
              <a:buNone/>
              <a:defRPr b="0" i="0" sz="1800" u="none" cap="none" strike="noStrike">
                <a:solidFill>
                  <a:schemeClr val="dk2"/>
                </a:solidFill>
                <a:latin typeface="Arial"/>
                <a:ea typeface="Arial"/>
                <a:cs typeface="Arial"/>
                <a:sym typeface="Arial"/>
              </a:defRPr>
            </a:lvl4pPr>
            <a:lvl5pPr indent="-228600" lvl="4" marL="2286000" marR="0" rtl="0" algn="l">
              <a:lnSpc>
                <a:spcPct val="110000"/>
              </a:lnSpc>
              <a:spcBef>
                <a:spcPts val="900"/>
              </a:spcBef>
              <a:spcAft>
                <a:spcPts val="0"/>
              </a:spcAft>
              <a:buClr>
                <a:schemeClr val="dk2"/>
              </a:buClr>
              <a:buSzPts val="1800"/>
              <a:buFont typeface="Arial"/>
              <a:buNone/>
              <a:defRPr b="0" i="0" sz="18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192" name="Shape 192"/>
        <p:cNvGrpSpPr/>
        <p:nvPr/>
      </p:nvGrpSpPr>
      <p:grpSpPr>
        <a:xfrm>
          <a:off x="0" y="0"/>
          <a:ext cx="0" cy="0"/>
          <a:chOff x="0" y="0"/>
          <a:chExt cx="0" cy="0"/>
        </a:xfrm>
      </p:grpSpPr>
      <p:pic>
        <p:nvPicPr>
          <p:cNvPr id="193" name="Google Shape;193;p48"/>
          <p:cNvPicPr preferRelativeResize="0"/>
          <p:nvPr/>
        </p:nvPicPr>
        <p:blipFill rotWithShape="1">
          <a:blip r:embed="rId2">
            <a:alphaModFix/>
          </a:blip>
          <a:srcRect b="70203" l="0" r="0" t="0"/>
          <a:stretch/>
        </p:blipFill>
        <p:spPr>
          <a:xfrm>
            <a:off x="504" y="0"/>
            <a:ext cx="12190992" cy="1934307"/>
          </a:xfrm>
          <a:prstGeom prst="rect">
            <a:avLst/>
          </a:prstGeom>
          <a:noFill/>
          <a:ln>
            <a:noFill/>
          </a:ln>
        </p:spPr>
      </p:pic>
      <p:sp>
        <p:nvSpPr>
          <p:cNvPr id="194" name="Google Shape;194;p48"/>
          <p:cNvSpPr txBox="1"/>
          <p:nvPr>
            <p:ph type="title"/>
          </p:nvPr>
        </p:nvSpPr>
        <p:spPr>
          <a:xfrm>
            <a:off x="839788" y="475129"/>
            <a:ext cx="10515600" cy="1018977"/>
          </a:xfrm>
          <a:prstGeom prst="rect">
            <a:avLst/>
          </a:prstGeom>
          <a:noFill/>
          <a:ln>
            <a:noFill/>
          </a:ln>
        </p:spPr>
        <p:txBody>
          <a:bodyPr anchorCtr="0" anchor="t" bIns="91425" lIns="91425" spcFirstLastPara="1" rIns="91425" wrap="square" tIns="91425">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95" name="Google Shape;195;p48"/>
          <p:cNvSpPr txBox="1"/>
          <p:nvPr>
            <p:ph idx="1" type="body"/>
          </p:nvPr>
        </p:nvSpPr>
        <p:spPr>
          <a:xfrm>
            <a:off x="839789" y="1557193"/>
            <a:ext cx="5157787" cy="697509"/>
          </a:xfrm>
          <a:prstGeom prst="rect">
            <a:avLst/>
          </a:prstGeom>
          <a:solidFill>
            <a:schemeClr val="accent3"/>
          </a:solidFill>
          <a:ln cap="flat" cmpd="sng" w="19050">
            <a:solidFill>
              <a:schemeClr val="lt1"/>
            </a:solidFill>
            <a:prstDash val="solid"/>
            <a:round/>
            <a:headEnd len="sm" w="sm" type="none"/>
            <a:tailEnd len="sm" w="sm" type="none"/>
          </a:ln>
        </p:spPr>
        <p:txBody>
          <a:bodyPr anchorCtr="0" anchor="ctr" bIns="91425" lIns="91425" spcFirstLastPara="1" rIns="91425" wrap="square" tIns="91425">
            <a:noAutofit/>
          </a:bodyPr>
          <a:lstStyle>
            <a:lvl1pPr indent="-228600" lvl="0" marL="457200" marR="0" rtl="0" algn="l">
              <a:lnSpc>
                <a:spcPct val="110000"/>
              </a:lnSpc>
              <a:spcBef>
                <a:spcPts val="9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1pPr>
            <a:lvl2pPr indent="-381000" lvl="1" marL="914400" marR="0" rtl="0" algn="l">
              <a:lnSpc>
                <a:spcPct val="110000"/>
              </a:lnSpc>
              <a:spcBef>
                <a:spcPts val="900"/>
              </a:spcBef>
              <a:spcAft>
                <a:spcPts val="0"/>
              </a:spcAft>
              <a:buClr>
                <a:schemeClr val="dk2"/>
              </a:buClr>
              <a:buSzPts val="2400"/>
              <a:buFont typeface="Arial"/>
              <a:buChar char="−"/>
              <a:defRPr b="0" i="0" sz="2400" u="none" cap="none" strike="noStrike">
                <a:solidFill>
                  <a:schemeClr val="dk2"/>
                </a:solidFill>
                <a:latin typeface="Arial"/>
                <a:ea typeface="Arial"/>
                <a:cs typeface="Arial"/>
                <a:sym typeface="Arial"/>
              </a:defRPr>
            </a:lvl2pPr>
            <a:lvl3pPr indent="-355600" lvl="2" marL="1371600" marR="0" rtl="0" algn="l">
              <a:lnSpc>
                <a:spcPct val="110000"/>
              </a:lnSpc>
              <a:spcBef>
                <a:spcPts val="900"/>
              </a:spcBef>
              <a:spcAft>
                <a:spcPts val="0"/>
              </a:spcAft>
              <a:buClr>
                <a:schemeClr val="dk2"/>
              </a:buClr>
              <a:buSzPts val="2000"/>
              <a:buFont typeface="Arial"/>
              <a:buChar char="•"/>
              <a:defRPr b="0" i="0" sz="2000" u="none" cap="none" strike="noStrike">
                <a:solidFill>
                  <a:schemeClr val="dk2"/>
                </a:solidFill>
                <a:latin typeface="Arial"/>
                <a:ea typeface="Arial"/>
                <a:cs typeface="Arial"/>
                <a:sym typeface="Arial"/>
              </a:defRPr>
            </a:lvl3pPr>
            <a:lvl4pPr indent="-342900" lvl="3" marL="18288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4pPr>
            <a:lvl5pPr indent="-342900" lvl="4" marL="22860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196" name="Google Shape;196;p48"/>
          <p:cNvSpPr txBox="1"/>
          <p:nvPr>
            <p:ph idx="2" type="body"/>
          </p:nvPr>
        </p:nvSpPr>
        <p:spPr>
          <a:xfrm>
            <a:off x="839789" y="2317789"/>
            <a:ext cx="5157787" cy="3684588"/>
          </a:xfrm>
          <a:prstGeom prst="rect">
            <a:avLst/>
          </a:prstGeom>
          <a:noFill/>
          <a:ln>
            <a:noFill/>
          </a:ln>
        </p:spPr>
        <p:txBody>
          <a:bodyPr anchorCtr="0" anchor="t" bIns="91425" lIns="91425" spcFirstLastPara="1" rIns="91425" wrap="square" tIns="91425">
            <a:noAutofit/>
          </a:bodyPr>
          <a:lstStyle>
            <a:lvl1pPr indent="-406400" lvl="0" marL="457200" marR="0" rtl="0" algn="l">
              <a:lnSpc>
                <a:spcPct val="110000"/>
              </a:lnSpc>
              <a:spcBef>
                <a:spcPts val="900"/>
              </a:spcBef>
              <a:spcAft>
                <a:spcPts val="0"/>
              </a:spcAft>
              <a:buClr>
                <a:schemeClr val="dk2"/>
              </a:buClr>
              <a:buSzPts val="2800"/>
              <a:buFont typeface="Arial"/>
              <a:buChar char="•"/>
              <a:defRPr b="0" i="0" sz="2800" u="none" cap="none" strike="noStrike">
                <a:solidFill>
                  <a:schemeClr val="dk2"/>
                </a:solidFill>
                <a:latin typeface="Arial"/>
                <a:ea typeface="Arial"/>
                <a:cs typeface="Arial"/>
                <a:sym typeface="Arial"/>
              </a:defRPr>
            </a:lvl1pPr>
            <a:lvl2pPr indent="-381000" lvl="1" marL="914400" marR="0" rtl="0" algn="l">
              <a:lnSpc>
                <a:spcPct val="110000"/>
              </a:lnSpc>
              <a:spcBef>
                <a:spcPts val="900"/>
              </a:spcBef>
              <a:spcAft>
                <a:spcPts val="0"/>
              </a:spcAft>
              <a:buClr>
                <a:schemeClr val="dk2"/>
              </a:buClr>
              <a:buSzPts val="2400"/>
              <a:buFont typeface="Arial"/>
              <a:buChar char="−"/>
              <a:defRPr b="0" i="0" sz="2400" u="none" cap="none" strike="noStrike">
                <a:solidFill>
                  <a:schemeClr val="dk2"/>
                </a:solidFill>
                <a:latin typeface="Arial"/>
                <a:ea typeface="Arial"/>
                <a:cs typeface="Arial"/>
                <a:sym typeface="Arial"/>
              </a:defRPr>
            </a:lvl2pPr>
            <a:lvl3pPr indent="-355600" lvl="2" marL="1371600" marR="0" rtl="0" algn="l">
              <a:lnSpc>
                <a:spcPct val="110000"/>
              </a:lnSpc>
              <a:spcBef>
                <a:spcPts val="900"/>
              </a:spcBef>
              <a:spcAft>
                <a:spcPts val="0"/>
              </a:spcAft>
              <a:buClr>
                <a:schemeClr val="dk2"/>
              </a:buClr>
              <a:buSzPts val="2000"/>
              <a:buFont typeface="Arial"/>
              <a:buChar char="•"/>
              <a:defRPr b="0" i="0" sz="2000" u="none" cap="none" strike="noStrike">
                <a:solidFill>
                  <a:schemeClr val="dk2"/>
                </a:solidFill>
                <a:latin typeface="Arial"/>
                <a:ea typeface="Arial"/>
                <a:cs typeface="Arial"/>
                <a:sym typeface="Arial"/>
              </a:defRPr>
            </a:lvl3pPr>
            <a:lvl4pPr indent="-342900" lvl="3" marL="18288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4pPr>
            <a:lvl5pPr indent="-342900" lvl="4" marL="22860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197" name="Google Shape;197;p48"/>
          <p:cNvSpPr txBox="1"/>
          <p:nvPr>
            <p:ph idx="3" type="body"/>
          </p:nvPr>
        </p:nvSpPr>
        <p:spPr>
          <a:xfrm>
            <a:off x="6172201" y="1557193"/>
            <a:ext cx="5183188" cy="697509"/>
          </a:xfrm>
          <a:prstGeom prst="rect">
            <a:avLst/>
          </a:prstGeom>
          <a:solidFill>
            <a:schemeClr val="accent3"/>
          </a:solidFill>
          <a:ln cap="flat" cmpd="sng" w="19050">
            <a:solidFill>
              <a:schemeClr val="lt1"/>
            </a:solidFill>
            <a:prstDash val="solid"/>
            <a:round/>
            <a:headEnd len="sm" w="sm" type="none"/>
            <a:tailEnd len="sm" w="sm" type="none"/>
          </a:ln>
        </p:spPr>
        <p:txBody>
          <a:bodyPr anchorCtr="0" anchor="ctr" bIns="91425" lIns="91425" spcFirstLastPara="1" rIns="91425" wrap="square" tIns="91425">
            <a:noAutofit/>
          </a:bodyPr>
          <a:lstStyle>
            <a:lvl1pPr indent="-228600" lvl="0" marL="457200" marR="0" rtl="0" algn="l">
              <a:lnSpc>
                <a:spcPct val="110000"/>
              </a:lnSpc>
              <a:spcBef>
                <a:spcPts val="9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1pPr>
            <a:lvl2pPr indent="-381000" lvl="1" marL="914400" marR="0" rtl="0" algn="l">
              <a:lnSpc>
                <a:spcPct val="110000"/>
              </a:lnSpc>
              <a:spcBef>
                <a:spcPts val="900"/>
              </a:spcBef>
              <a:spcAft>
                <a:spcPts val="0"/>
              </a:spcAft>
              <a:buClr>
                <a:schemeClr val="dk2"/>
              </a:buClr>
              <a:buSzPts val="2400"/>
              <a:buFont typeface="Arial"/>
              <a:buChar char="−"/>
              <a:defRPr b="0" i="0" sz="2400" u="none" cap="none" strike="noStrike">
                <a:solidFill>
                  <a:schemeClr val="dk2"/>
                </a:solidFill>
                <a:latin typeface="Arial"/>
                <a:ea typeface="Arial"/>
                <a:cs typeface="Arial"/>
                <a:sym typeface="Arial"/>
              </a:defRPr>
            </a:lvl2pPr>
            <a:lvl3pPr indent="-355600" lvl="2" marL="1371600" marR="0" rtl="0" algn="l">
              <a:lnSpc>
                <a:spcPct val="110000"/>
              </a:lnSpc>
              <a:spcBef>
                <a:spcPts val="900"/>
              </a:spcBef>
              <a:spcAft>
                <a:spcPts val="0"/>
              </a:spcAft>
              <a:buClr>
                <a:schemeClr val="dk2"/>
              </a:buClr>
              <a:buSzPts val="2000"/>
              <a:buFont typeface="Arial"/>
              <a:buChar char="•"/>
              <a:defRPr b="0" i="0" sz="2000" u="none" cap="none" strike="noStrike">
                <a:solidFill>
                  <a:schemeClr val="dk2"/>
                </a:solidFill>
                <a:latin typeface="Arial"/>
                <a:ea typeface="Arial"/>
                <a:cs typeface="Arial"/>
                <a:sym typeface="Arial"/>
              </a:defRPr>
            </a:lvl3pPr>
            <a:lvl4pPr indent="-342900" lvl="3" marL="18288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4pPr>
            <a:lvl5pPr indent="-342900" lvl="4" marL="22860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198" name="Google Shape;198;p48"/>
          <p:cNvSpPr txBox="1"/>
          <p:nvPr>
            <p:ph idx="4" type="body"/>
          </p:nvPr>
        </p:nvSpPr>
        <p:spPr>
          <a:xfrm>
            <a:off x="6172201" y="2317789"/>
            <a:ext cx="5183188" cy="3684588"/>
          </a:xfrm>
          <a:prstGeom prst="rect">
            <a:avLst/>
          </a:prstGeom>
          <a:noFill/>
          <a:ln>
            <a:noFill/>
          </a:ln>
        </p:spPr>
        <p:txBody>
          <a:bodyPr anchorCtr="0" anchor="t" bIns="91425" lIns="91425" spcFirstLastPara="1" rIns="91425" wrap="square" tIns="91425">
            <a:noAutofit/>
          </a:bodyPr>
          <a:lstStyle>
            <a:lvl1pPr indent="-406400" lvl="0" marL="457200" marR="0" rtl="0" algn="l">
              <a:lnSpc>
                <a:spcPct val="110000"/>
              </a:lnSpc>
              <a:spcBef>
                <a:spcPts val="900"/>
              </a:spcBef>
              <a:spcAft>
                <a:spcPts val="0"/>
              </a:spcAft>
              <a:buClr>
                <a:schemeClr val="dk2"/>
              </a:buClr>
              <a:buSzPts val="2800"/>
              <a:buFont typeface="Arial"/>
              <a:buChar char="•"/>
              <a:defRPr b="0" i="0" sz="2800" u="none" cap="none" strike="noStrike">
                <a:solidFill>
                  <a:schemeClr val="dk2"/>
                </a:solidFill>
                <a:latin typeface="Arial"/>
                <a:ea typeface="Arial"/>
                <a:cs typeface="Arial"/>
                <a:sym typeface="Arial"/>
              </a:defRPr>
            </a:lvl1pPr>
            <a:lvl2pPr indent="-381000" lvl="1" marL="914400" marR="0" rtl="0" algn="l">
              <a:lnSpc>
                <a:spcPct val="110000"/>
              </a:lnSpc>
              <a:spcBef>
                <a:spcPts val="900"/>
              </a:spcBef>
              <a:spcAft>
                <a:spcPts val="0"/>
              </a:spcAft>
              <a:buClr>
                <a:schemeClr val="dk2"/>
              </a:buClr>
              <a:buSzPts val="2400"/>
              <a:buFont typeface="Arial"/>
              <a:buChar char="−"/>
              <a:defRPr b="0" i="0" sz="2400" u="none" cap="none" strike="noStrike">
                <a:solidFill>
                  <a:schemeClr val="dk2"/>
                </a:solidFill>
                <a:latin typeface="Arial"/>
                <a:ea typeface="Arial"/>
                <a:cs typeface="Arial"/>
                <a:sym typeface="Arial"/>
              </a:defRPr>
            </a:lvl2pPr>
            <a:lvl3pPr indent="-355600" lvl="2" marL="1371600" marR="0" rtl="0" algn="l">
              <a:lnSpc>
                <a:spcPct val="110000"/>
              </a:lnSpc>
              <a:spcBef>
                <a:spcPts val="900"/>
              </a:spcBef>
              <a:spcAft>
                <a:spcPts val="0"/>
              </a:spcAft>
              <a:buClr>
                <a:schemeClr val="dk2"/>
              </a:buClr>
              <a:buSzPts val="2000"/>
              <a:buFont typeface="Arial"/>
              <a:buChar char="•"/>
              <a:defRPr b="0" i="0" sz="2000" u="none" cap="none" strike="noStrike">
                <a:solidFill>
                  <a:schemeClr val="dk2"/>
                </a:solidFill>
                <a:latin typeface="Arial"/>
                <a:ea typeface="Arial"/>
                <a:cs typeface="Arial"/>
                <a:sym typeface="Arial"/>
              </a:defRPr>
            </a:lvl3pPr>
            <a:lvl4pPr indent="-342900" lvl="3" marL="18288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4pPr>
            <a:lvl5pPr indent="-342900" lvl="4" marL="22860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199" name="Shape 199"/>
        <p:cNvGrpSpPr/>
        <p:nvPr/>
      </p:nvGrpSpPr>
      <p:grpSpPr>
        <a:xfrm>
          <a:off x="0" y="0"/>
          <a:ext cx="0" cy="0"/>
          <a:chOff x="0" y="0"/>
          <a:chExt cx="0" cy="0"/>
        </a:xfrm>
      </p:grpSpPr>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00" name="Shape 200"/>
        <p:cNvGrpSpPr/>
        <p:nvPr/>
      </p:nvGrpSpPr>
      <p:grpSpPr>
        <a:xfrm>
          <a:off x="0" y="0"/>
          <a:ext cx="0" cy="0"/>
          <a:chOff x="0" y="0"/>
          <a:chExt cx="0" cy="0"/>
        </a:xfrm>
      </p:grpSpPr>
      <p:sp>
        <p:nvSpPr>
          <p:cNvPr id="201" name="Google Shape;201;p50"/>
          <p:cNvSpPr txBox="1"/>
          <p:nvPr>
            <p:ph type="title"/>
          </p:nvPr>
        </p:nvSpPr>
        <p:spPr>
          <a:xfrm>
            <a:off x="838200" y="473336"/>
            <a:ext cx="10515600" cy="1023710"/>
          </a:xfrm>
          <a:prstGeom prst="rect">
            <a:avLst/>
          </a:prstGeom>
          <a:noFill/>
          <a:ln>
            <a:noFill/>
          </a:ln>
        </p:spPr>
        <p:txBody>
          <a:bodyPr anchorCtr="0" anchor="t" bIns="91425" lIns="91425" spcFirstLastPara="1" rIns="91425" wrap="square" tIns="91425">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Title and Paragraph">
  <p:cSld name="1_Title and Paragraph">
    <p:spTree>
      <p:nvGrpSpPr>
        <p:cNvPr id="202" name="Shape 202"/>
        <p:cNvGrpSpPr/>
        <p:nvPr/>
      </p:nvGrpSpPr>
      <p:grpSpPr>
        <a:xfrm>
          <a:off x="0" y="0"/>
          <a:ext cx="0" cy="0"/>
          <a:chOff x="0" y="0"/>
          <a:chExt cx="0" cy="0"/>
        </a:xfrm>
      </p:grpSpPr>
      <p:sp>
        <p:nvSpPr>
          <p:cNvPr id="203" name="Google Shape;203;p51"/>
          <p:cNvSpPr txBox="1"/>
          <p:nvPr>
            <p:ph type="title"/>
          </p:nvPr>
        </p:nvSpPr>
        <p:spPr>
          <a:xfrm>
            <a:off x="2423492" y="4701211"/>
            <a:ext cx="7346674" cy="1325563"/>
          </a:xfrm>
          <a:prstGeom prst="rect">
            <a:avLst/>
          </a:prstGeom>
          <a:noFill/>
          <a:ln>
            <a:noFill/>
          </a:ln>
        </p:spPr>
        <p:txBody>
          <a:bodyPr anchorCtr="0" anchor="t" bIns="91425" lIns="91425" spcFirstLastPara="1" rIns="91425" wrap="square" tIns="91425">
            <a:noAutofit/>
          </a:bodyPr>
          <a:lstStyle>
            <a:lvl1pPr lvl="0" marR="0" rtl="0" algn="r">
              <a:lnSpc>
                <a:spcPct val="110000"/>
              </a:lnSpc>
              <a:spcBef>
                <a:spcPts val="0"/>
              </a:spcBef>
              <a:spcAft>
                <a:spcPts val="0"/>
              </a:spcAft>
              <a:buClr>
                <a:srgbClr val="757070"/>
              </a:buClr>
              <a:buSzPts val="2000"/>
              <a:buFont typeface="Arial"/>
              <a:buNone/>
              <a:defRPr b="0" i="0" sz="2000" u="none" cap="none" strike="noStrike">
                <a:solidFill>
                  <a:srgbClr val="757070"/>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04" name="Google Shape;204;p51"/>
          <p:cNvSpPr txBox="1"/>
          <p:nvPr>
            <p:ph idx="1" type="body"/>
          </p:nvPr>
        </p:nvSpPr>
        <p:spPr>
          <a:xfrm>
            <a:off x="2423492" y="1808922"/>
            <a:ext cx="7346674" cy="2733261"/>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10000"/>
              </a:lnSpc>
              <a:spcBef>
                <a:spcPts val="900"/>
              </a:spcBef>
              <a:spcAft>
                <a:spcPts val="0"/>
              </a:spcAft>
              <a:buClr>
                <a:schemeClr val="dk2"/>
              </a:buClr>
              <a:buSzPts val="2800"/>
              <a:buFont typeface="Arial"/>
              <a:buNone/>
              <a:defRPr b="0" i="0" sz="2800" u="none" cap="none" strike="noStrike">
                <a:solidFill>
                  <a:schemeClr val="dk2"/>
                </a:solidFill>
                <a:latin typeface="Arial"/>
                <a:ea typeface="Arial"/>
                <a:cs typeface="Arial"/>
                <a:sym typeface="Arial"/>
              </a:defRPr>
            </a:lvl1pPr>
            <a:lvl2pPr indent="-228600" lvl="1" marL="914400" marR="0" rtl="0" algn="l">
              <a:lnSpc>
                <a:spcPct val="110000"/>
              </a:lnSpc>
              <a:spcBef>
                <a:spcPts val="900"/>
              </a:spcBef>
              <a:spcAft>
                <a:spcPts val="0"/>
              </a:spcAft>
              <a:buClr>
                <a:schemeClr val="dk2"/>
              </a:buClr>
              <a:buSzPts val="2400"/>
              <a:buFont typeface="Arial"/>
              <a:buNone/>
              <a:defRPr b="0" i="0" sz="2400" u="none" cap="none" strike="noStrike">
                <a:solidFill>
                  <a:schemeClr val="dk2"/>
                </a:solidFill>
                <a:latin typeface="Arial"/>
                <a:ea typeface="Arial"/>
                <a:cs typeface="Arial"/>
                <a:sym typeface="Arial"/>
              </a:defRPr>
            </a:lvl2pPr>
            <a:lvl3pPr indent="-228600" lvl="2" marL="1371600" marR="0" rtl="0" algn="l">
              <a:lnSpc>
                <a:spcPct val="110000"/>
              </a:lnSpc>
              <a:spcBef>
                <a:spcPts val="900"/>
              </a:spcBef>
              <a:spcAft>
                <a:spcPts val="0"/>
              </a:spcAft>
              <a:buClr>
                <a:schemeClr val="dk2"/>
              </a:buClr>
              <a:buSzPts val="2000"/>
              <a:buFont typeface="Arial"/>
              <a:buNone/>
              <a:defRPr b="0" i="0" sz="2000" u="none" cap="none" strike="noStrike">
                <a:solidFill>
                  <a:schemeClr val="dk2"/>
                </a:solidFill>
                <a:latin typeface="Arial"/>
                <a:ea typeface="Arial"/>
                <a:cs typeface="Arial"/>
                <a:sym typeface="Arial"/>
              </a:defRPr>
            </a:lvl3pPr>
            <a:lvl4pPr indent="-228600" lvl="3" marL="1828800" marR="0" rtl="0" algn="l">
              <a:lnSpc>
                <a:spcPct val="110000"/>
              </a:lnSpc>
              <a:spcBef>
                <a:spcPts val="900"/>
              </a:spcBef>
              <a:spcAft>
                <a:spcPts val="0"/>
              </a:spcAft>
              <a:buClr>
                <a:schemeClr val="dk2"/>
              </a:buClr>
              <a:buSzPts val="1800"/>
              <a:buFont typeface="Arial"/>
              <a:buNone/>
              <a:defRPr b="0" i="0" sz="1800" u="none" cap="none" strike="noStrike">
                <a:solidFill>
                  <a:schemeClr val="dk2"/>
                </a:solidFill>
                <a:latin typeface="Arial"/>
                <a:ea typeface="Arial"/>
                <a:cs typeface="Arial"/>
                <a:sym typeface="Arial"/>
              </a:defRPr>
            </a:lvl4pPr>
            <a:lvl5pPr indent="-228600" lvl="4" marL="2286000" marR="0" rtl="0" algn="l">
              <a:lnSpc>
                <a:spcPct val="110000"/>
              </a:lnSpc>
              <a:spcBef>
                <a:spcPts val="900"/>
              </a:spcBef>
              <a:spcAft>
                <a:spcPts val="0"/>
              </a:spcAft>
              <a:buClr>
                <a:schemeClr val="dk2"/>
              </a:buClr>
              <a:buSzPts val="1800"/>
              <a:buFont typeface="Arial"/>
              <a:buNone/>
              <a:defRPr b="0" i="0" sz="18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_Title Slide for Product">
  <p:cSld name="2_Title Slide for Product">
    <p:spTree>
      <p:nvGrpSpPr>
        <p:cNvPr id="205" name="Shape 205"/>
        <p:cNvGrpSpPr/>
        <p:nvPr/>
      </p:nvGrpSpPr>
      <p:grpSpPr>
        <a:xfrm>
          <a:off x="0" y="0"/>
          <a:ext cx="0" cy="0"/>
          <a:chOff x="0" y="0"/>
          <a:chExt cx="0" cy="0"/>
        </a:xfrm>
      </p:grpSpPr>
      <p:sp>
        <p:nvSpPr>
          <p:cNvPr id="206" name="Google Shape;206;p52"/>
          <p:cNvSpPr txBox="1"/>
          <p:nvPr>
            <p:ph type="ctrTitle"/>
          </p:nvPr>
        </p:nvSpPr>
        <p:spPr>
          <a:xfrm>
            <a:off x="914400" y="3397220"/>
            <a:ext cx="10363200" cy="756005"/>
          </a:xfrm>
          <a:prstGeom prst="rect">
            <a:avLst/>
          </a:prstGeom>
          <a:noFill/>
          <a:ln>
            <a:noFill/>
          </a:ln>
        </p:spPr>
        <p:txBody>
          <a:bodyPr anchorCtr="0" anchor="t" bIns="91425" lIns="91425" spcFirstLastPara="1" rIns="91425" wrap="square" tIns="91425">
            <a:noAutofit/>
          </a:bodyPr>
          <a:lstStyle>
            <a:lvl1pPr lvl="0" marR="0" rtl="0" algn="ctr">
              <a:lnSpc>
                <a:spcPct val="110000"/>
              </a:lnSpc>
              <a:spcBef>
                <a:spcPts val="0"/>
              </a:spcBef>
              <a:spcAft>
                <a:spcPts val="0"/>
              </a:spcAft>
              <a:buClr>
                <a:schemeClr val="dk2"/>
              </a:buClr>
              <a:buSzPts val="2000"/>
              <a:buFont typeface="Arial"/>
              <a:buNone/>
              <a:defRPr b="0" i="0" sz="2000" u="none" cap="none" strike="noStrik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07" name="Google Shape;207;p52"/>
          <p:cNvSpPr txBox="1"/>
          <p:nvPr>
            <p:ph idx="1" type="body"/>
          </p:nvPr>
        </p:nvSpPr>
        <p:spPr>
          <a:xfrm>
            <a:off x="914400" y="1886331"/>
            <a:ext cx="10363200" cy="1125537"/>
          </a:xfrm>
          <a:prstGeom prst="rect">
            <a:avLst/>
          </a:prstGeom>
          <a:noFill/>
          <a:ln>
            <a:noFill/>
          </a:ln>
        </p:spPr>
        <p:txBody>
          <a:bodyPr anchorCtr="0" anchor="ctr" bIns="91425" lIns="91425" spcFirstLastPara="1" rIns="91425" wrap="square" tIns="91425">
            <a:noAutofit/>
          </a:bodyPr>
          <a:lstStyle>
            <a:lvl1pPr indent="-228600" lvl="0" marL="457200" marR="0" rtl="0" algn="ctr">
              <a:lnSpc>
                <a:spcPct val="110000"/>
              </a:lnSpc>
              <a:spcBef>
                <a:spcPts val="0"/>
              </a:spcBef>
              <a:spcAft>
                <a:spcPts val="0"/>
              </a:spcAft>
              <a:buClr>
                <a:schemeClr val="accent2"/>
              </a:buClr>
              <a:buSzPts val="4000"/>
              <a:buFont typeface="Arial"/>
              <a:buNone/>
              <a:defRPr b="0" i="0" sz="4000" u="none" cap="none" strike="noStrike">
                <a:solidFill>
                  <a:schemeClr val="accent2"/>
                </a:solidFill>
                <a:latin typeface="Arial"/>
                <a:ea typeface="Arial"/>
                <a:cs typeface="Arial"/>
                <a:sym typeface="Arial"/>
              </a:defRPr>
            </a:lvl1pPr>
            <a:lvl2pPr indent="-228600" lvl="1" marL="914400" marR="0" rtl="0" algn="ctr">
              <a:lnSpc>
                <a:spcPct val="110000"/>
              </a:lnSpc>
              <a:spcBef>
                <a:spcPts val="0"/>
              </a:spcBef>
              <a:spcAft>
                <a:spcPts val="0"/>
              </a:spcAft>
              <a:buClr>
                <a:schemeClr val="dk2"/>
              </a:buClr>
              <a:buSzPts val="3600"/>
              <a:buFont typeface="Arial"/>
              <a:buNone/>
              <a:defRPr b="0" i="0" sz="3600" u="none" cap="none" strike="noStrike">
                <a:solidFill>
                  <a:schemeClr val="dk2"/>
                </a:solidFill>
                <a:latin typeface="Arial"/>
                <a:ea typeface="Arial"/>
                <a:cs typeface="Arial"/>
                <a:sym typeface="Arial"/>
              </a:defRPr>
            </a:lvl2pPr>
            <a:lvl3pPr indent="-228600" lvl="2" marL="1371600" marR="0" rtl="0" algn="ctr">
              <a:lnSpc>
                <a:spcPct val="110000"/>
              </a:lnSpc>
              <a:spcBef>
                <a:spcPts val="0"/>
              </a:spcBef>
              <a:spcAft>
                <a:spcPts val="0"/>
              </a:spcAft>
              <a:buClr>
                <a:schemeClr val="dk2"/>
              </a:buClr>
              <a:buSzPts val="3600"/>
              <a:buFont typeface="Arial"/>
              <a:buNone/>
              <a:defRPr b="0" i="0" sz="3600" u="none" cap="none" strike="noStrike">
                <a:solidFill>
                  <a:schemeClr val="dk2"/>
                </a:solidFill>
                <a:latin typeface="Arial"/>
                <a:ea typeface="Arial"/>
                <a:cs typeface="Arial"/>
                <a:sym typeface="Arial"/>
              </a:defRPr>
            </a:lvl3pPr>
            <a:lvl4pPr indent="-228600" lvl="3" marL="1828800" marR="0" rtl="0" algn="ctr">
              <a:lnSpc>
                <a:spcPct val="110000"/>
              </a:lnSpc>
              <a:spcBef>
                <a:spcPts val="0"/>
              </a:spcBef>
              <a:spcAft>
                <a:spcPts val="0"/>
              </a:spcAft>
              <a:buClr>
                <a:schemeClr val="dk2"/>
              </a:buClr>
              <a:buSzPts val="3600"/>
              <a:buFont typeface="Arial"/>
              <a:buNone/>
              <a:defRPr b="0" i="0" sz="3600" u="none" cap="none" strike="noStrike">
                <a:solidFill>
                  <a:schemeClr val="dk2"/>
                </a:solidFill>
                <a:latin typeface="Arial"/>
                <a:ea typeface="Arial"/>
                <a:cs typeface="Arial"/>
                <a:sym typeface="Arial"/>
              </a:defRPr>
            </a:lvl4pPr>
            <a:lvl5pPr indent="-228600" lvl="4" marL="2286000" marR="0" rtl="0" algn="ctr">
              <a:lnSpc>
                <a:spcPct val="110000"/>
              </a:lnSpc>
              <a:spcBef>
                <a:spcPts val="0"/>
              </a:spcBef>
              <a:spcAft>
                <a:spcPts val="0"/>
              </a:spcAft>
              <a:buClr>
                <a:schemeClr val="dk2"/>
              </a:buClr>
              <a:buSzPts val="3600"/>
              <a:buFont typeface="Arial"/>
              <a:buNone/>
              <a:defRPr b="0" i="0" sz="36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30" name="Shape 30"/>
        <p:cNvGrpSpPr/>
        <p:nvPr/>
      </p:nvGrpSpPr>
      <p:grpSpPr>
        <a:xfrm>
          <a:off x="0" y="0"/>
          <a:ext cx="0" cy="0"/>
          <a:chOff x="0" y="0"/>
          <a:chExt cx="0" cy="0"/>
        </a:xfrm>
      </p:grpSpPr>
      <p:sp>
        <p:nvSpPr>
          <p:cNvPr id="31" name="Google Shape;31;p6"/>
          <p:cNvSpPr txBox="1"/>
          <p:nvPr>
            <p:ph type="ctrTitle"/>
          </p:nvPr>
        </p:nvSpPr>
        <p:spPr>
          <a:xfrm>
            <a:off x="914400" y="1122363"/>
            <a:ext cx="10363200" cy="2387600"/>
          </a:xfrm>
          <a:prstGeom prst="rect">
            <a:avLst/>
          </a:prstGeom>
          <a:noFill/>
          <a:ln>
            <a:noFill/>
          </a:ln>
        </p:spPr>
        <p:txBody>
          <a:bodyPr anchorCtr="0" anchor="b" bIns="91425" lIns="91425" spcFirstLastPara="1" rIns="91425" wrap="square" tIns="91425">
            <a:noAutofit/>
          </a:bodyPr>
          <a:lstStyle>
            <a:lvl1pPr lvl="0" marR="0" rtl="0" algn="ctr">
              <a:lnSpc>
                <a:spcPct val="110000"/>
              </a:lnSpc>
              <a:spcBef>
                <a:spcPts val="0"/>
              </a:spcBef>
              <a:spcAft>
                <a:spcPts val="0"/>
              </a:spcAft>
              <a:buClr>
                <a:schemeClr val="lt1"/>
              </a:buClr>
              <a:buSzPts val="6000"/>
              <a:buFont typeface="Arial"/>
              <a:buNone/>
              <a:defRPr b="0" i="0" sz="60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2" name="Google Shape;32;p6"/>
          <p:cNvSpPr txBox="1"/>
          <p:nvPr>
            <p:ph idx="1" type="subTitle"/>
          </p:nvPr>
        </p:nvSpPr>
        <p:spPr>
          <a:xfrm>
            <a:off x="1524000" y="3602038"/>
            <a:ext cx="9144000" cy="1655762"/>
          </a:xfrm>
          <a:prstGeom prst="rect">
            <a:avLst/>
          </a:prstGeom>
          <a:noFill/>
          <a:ln>
            <a:noFill/>
          </a:ln>
        </p:spPr>
        <p:txBody>
          <a:bodyPr anchorCtr="0" anchor="t" bIns="91425" lIns="91425" spcFirstLastPara="1" rIns="91425" wrap="square" tIns="91425">
            <a:noAutofit/>
          </a:bodyPr>
          <a:lstStyle>
            <a:lvl1pPr lvl="0" marR="0" rtl="0" algn="ctr">
              <a:lnSpc>
                <a:spcPct val="110000"/>
              </a:lnSpc>
              <a:spcBef>
                <a:spcPts val="90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lvl="1" marR="0" rtl="0" algn="ctr">
              <a:lnSpc>
                <a:spcPct val="110000"/>
              </a:lnSpc>
              <a:spcBef>
                <a:spcPts val="9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2pPr>
            <a:lvl3pPr lvl="2" marR="0" rtl="0" algn="ctr">
              <a:lnSpc>
                <a:spcPct val="110000"/>
              </a:lnSpc>
              <a:spcBef>
                <a:spcPts val="900"/>
              </a:spcBef>
              <a:spcAft>
                <a:spcPts val="0"/>
              </a:spcAft>
              <a:buClr>
                <a:schemeClr val="lt1"/>
              </a:buClr>
              <a:buSzPts val="1800"/>
              <a:buFont typeface="Arial"/>
              <a:buNone/>
              <a:defRPr b="0" i="0" sz="1800" u="none" cap="none" strike="noStrike">
                <a:solidFill>
                  <a:schemeClr val="lt1"/>
                </a:solidFill>
                <a:latin typeface="Arial"/>
                <a:ea typeface="Arial"/>
                <a:cs typeface="Arial"/>
                <a:sym typeface="Arial"/>
              </a:defRPr>
            </a:lvl3pPr>
            <a:lvl4pPr lvl="3" marR="0" rtl="0" algn="ctr">
              <a:lnSpc>
                <a:spcPct val="110000"/>
              </a:lnSpc>
              <a:spcBef>
                <a:spcPts val="900"/>
              </a:spcBef>
              <a:spcAft>
                <a:spcPts val="0"/>
              </a:spcAft>
              <a:buClr>
                <a:schemeClr val="lt1"/>
              </a:buClr>
              <a:buSzPts val="1600"/>
              <a:buFont typeface="Arial"/>
              <a:buNone/>
              <a:defRPr b="0" i="0" sz="1600" u="none" cap="none" strike="noStrike">
                <a:solidFill>
                  <a:schemeClr val="lt1"/>
                </a:solidFill>
                <a:latin typeface="Arial"/>
                <a:ea typeface="Arial"/>
                <a:cs typeface="Arial"/>
                <a:sym typeface="Arial"/>
              </a:defRPr>
            </a:lvl4pPr>
            <a:lvl5pPr lvl="4" marR="0" rtl="0" algn="ctr">
              <a:lnSpc>
                <a:spcPct val="110000"/>
              </a:lnSpc>
              <a:spcBef>
                <a:spcPts val="900"/>
              </a:spcBef>
              <a:spcAft>
                <a:spcPts val="0"/>
              </a:spcAft>
              <a:buClr>
                <a:schemeClr val="lt1"/>
              </a:buClr>
              <a:buSzPts val="1600"/>
              <a:buFont typeface="Arial"/>
              <a:buNone/>
              <a:defRPr b="0" i="0" sz="1600" u="none" cap="none" strike="noStrike">
                <a:solidFill>
                  <a:schemeClr val="lt1"/>
                </a:solidFill>
                <a:latin typeface="Arial"/>
                <a:ea typeface="Arial"/>
                <a:cs typeface="Arial"/>
                <a:sym typeface="Arial"/>
              </a:defRPr>
            </a:lvl5pPr>
            <a:lvl6pPr lvl="5"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6pPr>
            <a:lvl7pPr lvl="6"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7pPr>
            <a:lvl8pPr lvl="7"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8pPr>
            <a:lvl9pPr lvl="8"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_Title and Bullets">
  <p:cSld name="2_Title and Bullets">
    <p:spTree>
      <p:nvGrpSpPr>
        <p:cNvPr id="208" name="Shape 208"/>
        <p:cNvGrpSpPr/>
        <p:nvPr/>
      </p:nvGrpSpPr>
      <p:grpSpPr>
        <a:xfrm>
          <a:off x="0" y="0"/>
          <a:ext cx="0" cy="0"/>
          <a:chOff x="0" y="0"/>
          <a:chExt cx="0" cy="0"/>
        </a:xfrm>
      </p:grpSpPr>
      <p:sp>
        <p:nvSpPr>
          <p:cNvPr id="209" name="Google Shape;209;p53"/>
          <p:cNvSpPr txBox="1"/>
          <p:nvPr>
            <p:ph type="title"/>
          </p:nvPr>
        </p:nvSpPr>
        <p:spPr>
          <a:xfrm>
            <a:off x="838200" y="473336"/>
            <a:ext cx="10515600" cy="1023710"/>
          </a:xfrm>
          <a:prstGeom prst="rect">
            <a:avLst/>
          </a:prstGeom>
          <a:noFill/>
          <a:ln>
            <a:noFill/>
          </a:ln>
        </p:spPr>
        <p:txBody>
          <a:bodyPr anchorCtr="0" anchor="t" bIns="91425" lIns="91425" spcFirstLastPara="1" rIns="91425" wrap="square" tIns="91425">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10" name="Google Shape;210;p53"/>
          <p:cNvSpPr txBox="1"/>
          <p:nvPr>
            <p:ph idx="1" type="body"/>
          </p:nvPr>
        </p:nvSpPr>
        <p:spPr>
          <a:xfrm>
            <a:off x="838200" y="2295939"/>
            <a:ext cx="10515600" cy="3687380"/>
          </a:xfrm>
          <a:prstGeom prst="rect">
            <a:avLst/>
          </a:prstGeom>
          <a:noFill/>
          <a:ln>
            <a:noFill/>
          </a:ln>
        </p:spPr>
        <p:txBody>
          <a:bodyPr anchorCtr="0" anchor="t" bIns="91425" lIns="91425" spcFirstLastPara="1" rIns="91425" wrap="square" tIns="91425">
            <a:noAutofit/>
          </a:bodyPr>
          <a:lstStyle>
            <a:lvl1pPr indent="-406400" lvl="0" marL="457200" marR="0" rtl="0" algn="l">
              <a:lnSpc>
                <a:spcPct val="110000"/>
              </a:lnSpc>
              <a:spcBef>
                <a:spcPts val="900"/>
              </a:spcBef>
              <a:spcAft>
                <a:spcPts val="0"/>
              </a:spcAft>
              <a:buClr>
                <a:schemeClr val="dk2"/>
              </a:buClr>
              <a:buSzPts val="2800"/>
              <a:buFont typeface="Arial"/>
              <a:buChar char="•"/>
              <a:defRPr b="0" i="0" sz="2800" u="none" cap="none" strike="noStrike">
                <a:solidFill>
                  <a:schemeClr val="dk2"/>
                </a:solidFill>
                <a:latin typeface="Arial"/>
                <a:ea typeface="Arial"/>
                <a:cs typeface="Arial"/>
                <a:sym typeface="Arial"/>
              </a:defRPr>
            </a:lvl1pPr>
            <a:lvl2pPr indent="-381000" lvl="1" marL="914400" marR="0" rtl="0" algn="l">
              <a:lnSpc>
                <a:spcPct val="110000"/>
              </a:lnSpc>
              <a:spcBef>
                <a:spcPts val="900"/>
              </a:spcBef>
              <a:spcAft>
                <a:spcPts val="0"/>
              </a:spcAft>
              <a:buClr>
                <a:schemeClr val="dk2"/>
              </a:buClr>
              <a:buSzPts val="2400"/>
              <a:buFont typeface="Arial"/>
              <a:buChar char="−"/>
              <a:defRPr b="0" i="0" sz="2400" u="none" cap="none" strike="noStrike">
                <a:solidFill>
                  <a:schemeClr val="dk2"/>
                </a:solidFill>
                <a:latin typeface="Arial"/>
                <a:ea typeface="Arial"/>
                <a:cs typeface="Arial"/>
                <a:sym typeface="Arial"/>
              </a:defRPr>
            </a:lvl2pPr>
            <a:lvl3pPr indent="-355600" lvl="2" marL="1371600" marR="0" rtl="0" algn="l">
              <a:lnSpc>
                <a:spcPct val="110000"/>
              </a:lnSpc>
              <a:spcBef>
                <a:spcPts val="900"/>
              </a:spcBef>
              <a:spcAft>
                <a:spcPts val="0"/>
              </a:spcAft>
              <a:buClr>
                <a:schemeClr val="dk2"/>
              </a:buClr>
              <a:buSzPts val="2000"/>
              <a:buFont typeface="Arial"/>
              <a:buChar char="•"/>
              <a:defRPr b="0" i="0" sz="2000" u="none" cap="none" strike="noStrike">
                <a:solidFill>
                  <a:schemeClr val="dk2"/>
                </a:solidFill>
                <a:latin typeface="Arial"/>
                <a:ea typeface="Arial"/>
                <a:cs typeface="Arial"/>
                <a:sym typeface="Arial"/>
              </a:defRPr>
            </a:lvl3pPr>
            <a:lvl4pPr indent="-342900" lvl="3" marL="18288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4pPr>
            <a:lvl5pPr indent="-342900" lvl="4" marL="22860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211" name="Google Shape;211;p53"/>
          <p:cNvSpPr txBox="1"/>
          <p:nvPr>
            <p:ph idx="2" type="body"/>
          </p:nvPr>
        </p:nvSpPr>
        <p:spPr>
          <a:xfrm>
            <a:off x="838200" y="1665961"/>
            <a:ext cx="10515600" cy="629977"/>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10000"/>
              </a:lnSpc>
              <a:spcBef>
                <a:spcPts val="0"/>
              </a:spcBef>
              <a:spcAft>
                <a:spcPts val="0"/>
              </a:spcAft>
              <a:buClr>
                <a:schemeClr val="accent1"/>
              </a:buClr>
              <a:buSzPts val="2400"/>
              <a:buFont typeface="Arial"/>
              <a:buNone/>
              <a:defRPr b="0" i="0" sz="2400" u="none" cap="none" strike="noStrike">
                <a:solidFill>
                  <a:schemeClr val="accent1"/>
                </a:solidFill>
                <a:latin typeface="Arial"/>
                <a:ea typeface="Arial"/>
                <a:cs typeface="Arial"/>
                <a:sym typeface="Arial"/>
              </a:defRPr>
            </a:lvl1pPr>
            <a:lvl2pPr indent="-228600" lvl="1" marL="9144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2pPr>
            <a:lvl3pPr indent="-228600" lvl="2" marL="13716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3pPr>
            <a:lvl4pPr indent="-228600" lvl="3" marL="18288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4pPr>
            <a:lvl5pPr indent="-228600" lvl="4" marL="22860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Paragraph">
  <p:cSld name="Title and Paragraph">
    <p:spTree>
      <p:nvGrpSpPr>
        <p:cNvPr id="212" name="Shape 212"/>
        <p:cNvGrpSpPr/>
        <p:nvPr/>
      </p:nvGrpSpPr>
      <p:grpSpPr>
        <a:xfrm>
          <a:off x="0" y="0"/>
          <a:ext cx="0" cy="0"/>
          <a:chOff x="0" y="0"/>
          <a:chExt cx="0" cy="0"/>
        </a:xfrm>
      </p:grpSpPr>
      <p:sp>
        <p:nvSpPr>
          <p:cNvPr id="213" name="Google Shape;213;p54"/>
          <p:cNvSpPr txBox="1"/>
          <p:nvPr>
            <p:ph type="title"/>
          </p:nvPr>
        </p:nvSpPr>
        <p:spPr>
          <a:xfrm>
            <a:off x="838200" y="473336"/>
            <a:ext cx="10515600" cy="1023710"/>
          </a:xfrm>
          <a:prstGeom prst="rect">
            <a:avLst/>
          </a:prstGeom>
          <a:noFill/>
          <a:ln>
            <a:noFill/>
          </a:ln>
        </p:spPr>
        <p:txBody>
          <a:bodyPr anchorCtr="0" anchor="t" bIns="91425" lIns="91425" spcFirstLastPara="1" rIns="91425" wrap="square" tIns="91425">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14" name="Google Shape;214;p54"/>
          <p:cNvSpPr txBox="1"/>
          <p:nvPr>
            <p:ph idx="1" type="body"/>
          </p:nvPr>
        </p:nvSpPr>
        <p:spPr>
          <a:xfrm>
            <a:off x="838200" y="1631981"/>
            <a:ext cx="10515600" cy="4351338"/>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10000"/>
              </a:lnSpc>
              <a:spcBef>
                <a:spcPts val="900"/>
              </a:spcBef>
              <a:spcAft>
                <a:spcPts val="0"/>
              </a:spcAft>
              <a:buClr>
                <a:schemeClr val="dk2"/>
              </a:buClr>
              <a:buSzPts val="2800"/>
              <a:buFont typeface="Arial"/>
              <a:buNone/>
              <a:defRPr b="0" i="0" sz="2800" u="none" cap="none" strike="noStrike">
                <a:solidFill>
                  <a:schemeClr val="dk2"/>
                </a:solidFill>
                <a:latin typeface="Arial"/>
                <a:ea typeface="Arial"/>
                <a:cs typeface="Arial"/>
                <a:sym typeface="Arial"/>
              </a:defRPr>
            </a:lvl1pPr>
            <a:lvl2pPr indent="-228600" lvl="1" marL="914400" marR="0" rtl="0" algn="l">
              <a:lnSpc>
                <a:spcPct val="110000"/>
              </a:lnSpc>
              <a:spcBef>
                <a:spcPts val="900"/>
              </a:spcBef>
              <a:spcAft>
                <a:spcPts val="0"/>
              </a:spcAft>
              <a:buClr>
                <a:schemeClr val="dk2"/>
              </a:buClr>
              <a:buSzPts val="2400"/>
              <a:buFont typeface="Arial"/>
              <a:buNone/>
              <a:defRPr b="0" i="0" sz="2400" u="none" cap="none" strike="noStrike">
                <a:solidFill>
                  <a:schemeClr val="dk2"/>
                </a:solidFill>
                <a:latin typeface="Arial"/>
                <a:ea typeface="Arial"/>
                <a:cs typeface="Arial"/>
                <a:sym typeface="Arial"/>
              </a:defRPr>
            </a:lvl2pPr>
            <a:lvl3pPr indent="-228600" lvl="2" marL="1371600" marR="0" rtl="0" algn="l">
              <a:lnSpc>
                <a:spcPct val="110000"/>
              </a:lnSpc>
              <a:spcBef>
                <a:spcPts val="900"/>
              </a:spcBef>
              <a:spcAft>
                <a:spcPts val="0"/>
              </a:spcAft>
              <a:buClr>
                <a:schemeClr val="dk2"/>
              </a:buClr>
              <a:buSzPts val="2000"/>
              <a:buFont typeface="Arial"/>
              <a:buNone/>
              <a:defRPr b="0" i="0" sz="2000" u="none" cap="none" strike="noStrike">
                <a:solidFill>
                  <a:schemeClr val="dk2"/>
                </a:solidFill>
                <a:latin typeface="Arial"/>
                <a:ea typeface="Arial"/>
                <a:cs typeface="Arial"/>
                <a:sym typeface="Arial"/>
              </a:defRPr>
            </a:lvl3pPr>
            <a:lvl4pPr indent="-228600" lvl="3" marL="1828800" marR="0" rtl="0" algn="l">
              <a:lnSpc>
                <a:spcPct val="110000"/>
              </a:lnSpc>
              <a:spcBef>
                <a:spcPts val="900"/>
              </a:spcBef>
              <a:spcAft>
                <a:spcPts val="0"/>
              </a:spcAft>
              <a:buClr>
                <a:schemeClr val="dk2"/>
              </a:buClr>
              <a:buSzPts val="1800"/>
              <a:buFont typeface="Arial"/>
              <a:buNone/>
              <a:defRPr b="0" i="0" sz="1800" u="none" cap="none" strike="noStrike">
                <a:solidFill>
                  <a:schemeClr val="dk2"/>
                </a:solidFill>
                <a:latin typeface="Arial"/>
                <a:ea typeface="Arial"/>
                <a:cs typeface="Arial"/>
                <a:sym typeface="Arial"/>
              </a:defRPr>
            </a:lvl4pPr>
            <a:lvl5pPr indent="-228600" lvl="4" marL="2286000" marR="0" rtl="0" algn="l">
              <a:lnSpc>
                <a:spcPct val="110000"/>
              </a:lnSpc>
              <a:spcBef>
                <a:spcPts val="900"/>
              </a:spcBef>
              <a:spcAft>
                <a:spcPts val="0"/>
              </a:spcAft>
              <a:buClr>
                <a:schemeClr val="dk2"/>
              </a:buClr>
              <a:buSzPts val="1800"/>
              <a:buFont typeface="Arial"/>
              <a:buNone/>
              <a:defRPr b="0" i="0" sz="18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215" name="Shape 215"/>
        <p:cNvGrpSpPr/>
        <p:nvPr/>
      </p:nvGrpSpPr>
      <p:grpSpPr>
        <a:xfrm>
          <a:off x="0" y="0"/>
          <a:ext cx="0" cy="0"/>
          <a:chOff x="0" y="0"/>
          <a:chExt cx="0" cy="0"/>
        </a:xfrm>
      </p:grpSpPr>
      <p:sp>
        <p:nvSpPr>
          <p:cNvPr id="216" name="Google Shape;216;p55"/>
          <p:cNvSpPr txBox="1"/>
          <p:nvPr>
            <p:ph type="title"/>
          </p:nvPr>
        </p:nvSpPr>
        <p:spPr>
          <a:xfrm>
            <a:off x="838200" y="473336"/>
            <a:ext cx="10515600" cy="1023710"/>
          </a:xfrm>
          <a:prstGeom prst="rect">
            <a:avLst/>
          </a:prstGeom>
          <a:noFill/>
          <a:ln>
            <a:noFill/>
          </a:ln>
        </p:spPr>
        <p:txBody>
          <a:bodyPr anchorCtr="0" anchor="t" bIns="91425" lIns="91425" spcFirstLastPara="1" rIns="91425" wrap="square" tIns="91425">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17" name="Google Shape;217;p55"/>
          <p:cNvSpPr txBox="1"/>
          <p:nvPr>
            <p:ph idx="1" type="body"/>
          </p:nvPr>
        </p:nvSpPr>
        <p:spPr>
          <a:xfrm>
            <a:off x="838200" y="1630496"/>
            <a:ext cx="5181600" cy="4535450"/>
          </a:xfrm>
          <a:prstGeom prst="rect">
            <a:avLst/>
          </a:prstGeom>
          <a:noFill/>
          <a:ln>
            <a:noFill/>
          </a:ln>
        </p:spPr>
        <p:txBody>
          <a:bodyPr anchorCtr="0" anchor="t" bIns="91425" lIns="91425" spcFirstLastPara="1" rIns="91425" wrap="square" tIns="91425">
            <a:noAutofit/>
          </a:bodyPr>
          <a:lstStyle>
            <a:lvl1pPr indent="-406400" lvl="0" marL="457200" marR="0" rtl="0" algn="l">
              <a:lnSpc>
                <a:spcPct val="110000"/>
              </a:lnSpc>
              <a:spcBef>
                <a:spcPts val="900"/>
              </a:spcBef>
              <a:spcAft>
                <a:spcPts val="0"/>
              </a:spcAft>
              <a:buClr>
                <a:schemeClr val="dk2"/>
              </a:buClr>
              <a:buSzPts val="2800"/>
              <a:buFont typeface="Arial"/>
              <a:buChar char="•"/>
              <a:defRPr b="0" i="0" sz="2800" u="none" cap="none" strike="noStrike">
                <a:solidFill>
                  <a:schemeClr val="dk2"/>
                </a:solidFill>
                <a:latin typeface="Arial"/>
                <a:ea typeface="Arial"/>
                <a:cs typeface="Arial"/>
                <a:sym typeface="Arial"/>
              </a:defRPr>
            </a:lvl1pPr>
            <a:lvl2pPr indent="-381000" lvl="1" marL="914400" marR="0" rtl="0" algn="l">
              <a:lnSpc>
                <a:spcPct val="110000"/>
              </a:lnSpc>
              <a:spcBef>
                <a:spcPts val="900"/>
              </a:spcBef>
              <a:spcAft>
                <a:spcPts val="0"/>
              </a:spcAft>
              <a:buClr>
                <a:schemeClr val="dk2"/>
              </a:buClr>
              <a:buSzPts val="2400"/>
              <a:buFont typeface="Arial"/>
              <a:buChar char="−"/>
              <a:defRPr b="0" i="0" sz="2400" u="none" cap="none" strike="noStrike">
                <a:solidFill>
                  <a:schemeClr val="dk2"/>
                </a:solidFill>
                <a:latin typeface="Arial"/>
                <a:ea typeface="Arial"/>
                <a:cs typeface="Arial"/>
                <a:sym typeface="Arial"/>
              </a:defRPr>
            </a:lvl2pPr>
            <a:lvl3pPr indent="-355600" lvl="2" marL="1371600" marR="0" rtl="0" algn="l">
              <a:lnSpc>
                <a:spcPct val="110000"/>
              </a:lnSpc>
              <a:spcBef>
                <a:spcPts val="900"/>
              </a:spcBef>
              <a:spcAft>
                <a:spcPts val="0"/>
              </a:spcAft>
              <a:buClr>
                <a:schemeClr val="dk2"/>
              </a:buClr>
              <a:buSzPts val="2000"/>
              <a:buFont typeface="Arial"/>
              <a:buChar char="•"/>
              <a:defRPr b="0" i="0" sz="2000" u="none" cap="none" strike="noStrike">
                <a:solidFill>
                  <a:schemeClr val="dk2"/>
                </a:solidFill>
                <a:latin typeface="Arial"/>
                <a:ea typeface="Arial"/>
                <a:cs typeface="Arial"/>
                <a:sym typeface="Arial"/>
              </a:defRPr>
            </a:lvl3pPr>
            <a:lvl4pPr indent="-342900" lvl="3" marL="18288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4pPr>
            <a:lvl5pPr indent="-342900" lvl="4" marL="22860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218" name="Google Shape;218;p55"/>
          <p:cNvSpPr txBox="1"/>
          <p:nvPr>
            <p:ph idx="2" type="body"/>
          </p:nvPr>
        </p:nvSpPr>
        <p:spPr>
          <a:xfrm>
            <a:off x="6172200" y="1630496"/>
            <a:ext cx="5181600" cy="4535450"/>
          </a:xfrm>
          <a:prstGeom prst="rect">
            <a:avLst/>
          </a:prstGeom>
          <a:noFill/>
          <a:ln>
            <a:noFill/>
          </a:ln>
        </p:spPr>
        <p:txBody>
          <a:bodyPr anchorCtr="0" anchor="t" bIns="91425" lIns="91425" spcFirstLastPara="1" rIns="91425" wrap="square" tIns="91425">
            <a:noAutofit/>
          </a:bodyPr>
          <a:lstStyle>
            <a:lvl1pPr indent="-406400" lvl="0" marL="457200" marR="0" rtl="0" algn="l">
              <a:lnSpc>
                <a:spcPct val="110000"/>
              </a:lnSpc>
              <a:spcBef>
                <a:spcPts val="900"/>
              </a:spcBef>
              <a:spcAft>
                <a:spcPts val="0"/>
              </a:spcAft>
              <a:buClr>
                <a:schemeClr val="dk2"/>
              </a:buClr>
              <a:buSzPts val="2800"/>
              <a:buFont typeface="Arial"/>
              <a:buChar char="•"/>
              <a:defRPr b="0" i="0" sz="2800" u="none" cap="none" strike="noStrike">
                <a:solidFill>
                  <a:schemeClr val="dk2"/>
                </a:solidFill>
                <a:latin typeface="Arial"/>
                <a:ea typeface="Arial"/>
                <a:cs typeface="Arial"/>
                <a:sym typeface="Arial"/>
              </a:defRPr>
            </a:lvl1pPr>
            <a:lvl2pPr indent="-381000" lvl="1" marL="914400" marR="0" rtl="0" algn="l">
              <a:lnSpc>
                <a:spcPct val="110000"/>
              </a:lnSpc>
              <a:spcBef>
                <a:spcPts val="900"/>
              </a:spcBef>
              <a:spcAft>
                <a:spcPts val="0"/>
              </a:spcAft>
              <a:buClr>
                <a:schemeClr val="dk2"/>
              </a:buClr>
              <a:buSzPts val="2400"/>
              <a:buFont typeface="Arial"/>
              <a:buChar char="−"/>
              <a:defRPr b="0" i="0" sz="2400" u="none" cap="none" strike="noStrike">
                <a:solidFill>
                  <a:schemeClr val="dk2"/>
                </a:solidFill>
                <a:latin typeface="Arial"/>
                <a:ea typeface="Arial"/>
                <a:cs typeface="Arial"/>
                <a:sym typeface="Arial"/>
              </a:defRPr>
            </a:lvl2pPr>
            <a:lvl3pPr indent="-355600" lvl="2" marL="1371600" marR="0" rtl="0" algn="l">
              <a:lnSpc>
                <a:spcPct val="110000"/>
              </a:lnSpc>
              <a:spcBef>
                <a:spcPts val="900"/>
              </a:spcBef>
              <a:spcAft>
                <a:spcPts val="0"/>
              </a:spcAft>
              <a:buClr>
                <a:schemeClr val="dk2"/>
              </a:buClr>
              <a:buSzPts val="2000"/>
              <a:buFont typeface="Arial"/>
              <a:buChar char="•"/>
              <a:defRPr b="0" i="0" sz="2000" u="none" cap="none" strike="noStrike">
                <a:solidFill>
                  <a:schemeClr val="dk2"/>
                </a:solidFill>
                <a:latin typeface="Arial"/>
                <a:ea typeface="Arial"/>
                <a:cs typeface="Arial"/>
                <a:sym typeface="Arial"/>
              </a:defRPr>
            </a:lvl3pPr>
            <a:lvl4pPr indent="-342900" lvl="3" marL="18288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4pPr>
            <a:lvl5pPr indent="-342900" lvl="4" marL="22860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_Two Content">
  <p:cSld name="4_Two Content">
    <p:spTree>
      <p:nvGrpSpPr>
        <p:cNvPr id="219" name="Shape 219"/>
        <p:cNvGrpSpPr/>
        <p:nvPr/>
      </p:nvGrpSpPr>
      <p:grpSpPr>
        <a:xfrm>
          <a:off x="0" y="0"/>
          <a:ext cx="0" cy="0"/>
          <a:chOff x="0" y="0"/>
          <a:chExt cx="0" cy="0"/>
        </a:xfrm>
      </p:grpSpPr>
      <p:sp>
        <p:nvSpPr>
          <p:cNvPr id="220" name="Google Shape;220;p56"/>
          <p:cNvSpPr txBox="1"/>
          <p:nvPr>
            <p:ph type="title"/>
          </p:nvPr>
        </p:nvSpPr>
        <p:spPr>
          <a:xfrm>
            <a:off x="838200" y="473336"/>
            <a:ext cx="10515600" cy="1023710"/>
          </a:xfrm>
          <a:prstGeom prst="rect">
            <a:avLst/>
          </a:prstGeom>
          <a:noFill/>
          <a:ln>
            <a:noFill/>
          </a:ln>
        </p:spPr>
        <p:txBody>
          <a:bodyPr anchorCtr="0" anchor="t" bIns="91425" lIns="91425" spcFirstLastPara="1" rIns="91425" wrap="square" tIns="91425">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21" name="Google Shape;221;p56"/>
          <p:cNvSpPr txBox="1"/>
          <p:nvPr>
            <p:ph idx="1" type="body"/>
          </p:nvPr>
        </p:nvSpPr>
        <p:spPr>
          <a:xfrm>
            <a:off x="838201" y="1630496"/>
            <a:ext cx="3543300" cy="4535450"/>
          </a:xfrm>
          <a:prstGeom prst="rect">
            <a:avLst/>
          </a:prstGeom>
          <a:noFill/>
          <a:ln>
            <a:noFill/>
          </a:ln>
        </p:spPr>
        <p:txBody>
          <a:bodyPr anchorCtr="0" anchor="t" bIns="91425" lIns="91425" spcFirstLastPara="1" rIns="91425" wrap="square" tIns="91425">
            <a:noAutofit/>
          </a:bodyPr>
          <a:lstStyle>
            <a:lvl1pPr indent="-330200" lvl="0" marL="457200" marR="0" rtl="0" algn="l">
              <a:lnSpc>
                <a:spcPct val="110000"/>
              </a:lnSpc>
              <a:spcBef>
                <a:spcPts val="900"/>
              </a:spcBef>
              <a:spcAft>
                <a:spcPts val="0"/>
              </a:spcAft>
              <a:buClr>
                <a:schemeClr val="dk2"/>
              </a:buClr>
              <a:buSzPts val="1600"/>
              <a:buFont typeface="Arial"/>
              <a:buChar char="•"/>
              <a:defRPr b="0" i="0" sz="1600" u="none" cap="none" strike="noStrike">
                <a:solidFill>
                  <a:schemeClr val="dk2"/>
                </a:solidFill>
                <a:latin typeface="Arial"/>
                <a:ea typeface="Arial"/>
                <a:cs typeface="Arial"/>
                <a:sym typeface="Arial"/>
              </a:defRPr>
            </a:lvl1pPr>
            <a:lvl2pPr indent="-317500" lvl="1" marL="914400" marR="0" rtl="0" algn="l">
              <a:lnSpc>
                <a:spcPct val="110000"/>
              </a:lnSpc>
              <a:spcBef>
                <a:spcPts val="9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04800" lvl="2" marL="1371600" marR="0" rtl="0" algn="l">
              <a:lnSpc>
                <a:spcPct val="110000"/>
              </a:lnSpc>
              <a:spcBef>
                <a:spcPts val="900"/>
              </a:spcBef>
              <a:spcAft>
                <a:spcPts val="0"/>
              </a:spcAft>
              <a:buClr>
                <a:schemeClr val="dk2"/>
              </a:buClr>
              <a:buSzPts val="1200"/>
              <a:buFont typeface="Arial"/>
              <a:buChar char="•"/>
              <a:defRPr b="0" i="0" sz="1200" u="none" cap="none" strike="noStrike">
                <a:solidFill>
                  <a:schemeClr val="dk2"/>
                </a:solidFill>
                <a:latin typeface="Arial"/>
                <a:ea typeface="Arial"/>
                <a:cs typeface="Arial"/>
                <a:sym typeface="Arial"/>
              </a:defRPr>
            </a:lvl3pPr>
            <a:lvl4pPr indent="-298450" lvl="3" marL="1828800" marR="0" rtl="0" algn="l">
              <a:lnSpc>
                <a:spcPct val="110000"/>
              </a:lnSpc>
              <a:spcBef>
                <a:spcPts val="90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4pPr>
            <a:lvl5pPr indent="-298450" lvl="4" marL="2286000" marR="0" rtl="0" algn="l">
              <a:lnSpc>
                <a:spcPct val="110000"/>
              </a:lnSpc>
              <a:spcBef>
                <a:spcPts val="90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222" name="Google Shape;222;p56"/>
          <p:cNvSpPr txBox="1"/>
          <p:nvPr>
            <p:ph idx="2" type="body"/>
          </p:nvPr>
        </p:nvSpPr>
        <p:spPr>
          <a:xfrm>
            <a:off x="4572001" y="1630496"/>
            <a:ext cx="3543300" cy="4535450"/>
          </a:xfrm>
          <a:prstGeom prst="rect">
            <a:avLst/>
          </a:prstGeom>
          <a:noFill/>
          <a:ln>
            <a:noFill/>
          </a:ln>
        </p:spPr>
        <p:txBody>
          <a:bodyPr anchorCtr="0" anchor="t" bIns="91425" lIns="91425" spcFirstLastPara="1" rIns="91425" wrap="square" tIns="91425">
            <a:noAutofit/>
          </a:bodyPr>
          <a:lstStyle>
            <a:lvl1pPr indent="-330200" lvl="0" marL="457200" marR="0" rtl="0" algn="l">
              <a:lnSpc>
                <a:spcPct val="110000"/>
              </a:lnSpc>
              <a:spcBef>
                <a:spcPts val="900"/>
              </a:spcBef>
              <a:spcAft>
                <a:spcPts val="0"/>
              </a:spcAft>
              <a:buClr>
                <a:schemeClr val="dk2"/>
              </a:buClr>
              <a:buSzPts val="1600"/>
              <a:buFont typeface="Arial"/>
              <a:buChar char="•"/>
              <a:defRPr b="0" i="0" sz="1600" u="none" cap="none" strike="noStrike">
                <a:solidFill>
                  <a:schemeClr val="dk2"/>
                </a:solidFill>
                <a:latin typeface="Arial"/>
                <a:ea typeface="Arial"/>
                <a:cs typeface="Arial"/>
                <a:sym typeface="Arial"/>
              </a:defRPr>
            </a:lvl1pPr>
            <a:lvl2pPr indent="-317500" lvl="1" marL="914400" marR="0" rtl="0" algn="l">
              <a:lnSpc>
                <a:spcPct val="110000"/>
              </a:lnSpc>
              <a:spcBef>
                <a:spcPts val="9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04800" lvl="2" marL="1371600" marR="0" rtl="0" algn="l">
              <a:lnSpc>
                <a:spcPct val="110000"/>
              </a:lnSpc>
              <a:spcBef>
                <a:spcPts val="900"/>
              </a:spcBef>
              <a:spcAft>
                <a:spcPts val="0"/>
              </a:spcAft>
              <a:buClr>
                <a:schemeClr val="dk2"/>
              </a:buClr>
              <a:buSzPts val="1200"/>
              <a:buFont typeface="Arial"/>
              <a:buChar char="•"/>
              <a:defRPr b="0" i="0" sz="1200" u="none" cap="none" strike="noStrike">
                <a:solidFill>
                  <a:schemeClr val="dk2"/>
                </a:solidFill>
                <a:latin typeface="Arial"/>
                <a:ea typeface="Arial"/>
                <a:cs typeface="Arial"/>
                <a:sym typeface="Arial"/>
              </a:defRPr>
            </a:lvl3pPr>
            <a:lvl4pPr indent="-298450" lvl="3" marL="1828800" marR="0" rtl="0" algn="l">
              <a:lnSpc>
                <a:spcPct val="110000"/>
              </a:lnSpc>
              <a:spcBef>
                <a:spcPts val="90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4pPr>
            <a:lvl5pPr indent="-298450" lvl="4" marL="2286000" marR="0" rtl="0" algn="l">
              <a:lnSpc>
                <a:spcPct val="110000"/>
              </a:lnSpc>
              <a:spcBef>
                <a:spcPts val="90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Two Content">
  <p:cSld name="1_Two Content">
    <p:spTree>
      <p:nvGrpSpPr>
        <p:cNvPr id="223" name="Shape 223"/>
        <p:cNvGrpSpPr/>
        <p:nvPr/>
      </p:nvGrpSpPr>
      <p:grpSpPr>
        <a:xfrm>
          <a:off x="0" y="0"/>
          <a:ext cx="0" cy="0"/>
          <a:chOff x="0" y="0"/>
          <a:chExt cx="0" cy="0"/>
        </a:xfrm>
      </p:grpSpPr>
      <p:sp>
        <p:nvSpPr>
          <p:cNvPr id="224" name="Google Shape;224;p57"/>
          <p:cNvSpPr txBox="1"/>
          <p:nvPr>
            <p:ph type="title"/>
          </p:nvPr>
        </p:nvSpPr>
        <p:spPr>
          <a:xfrm>
            <a:off x="838200" y="473336"/>
            <a:ext cx="10515600" cy="1023710"/>
          </a:xfrm>
          <a:prstGeom prst="rect">
            <a:avLst/>
          </a:prstGeom>
          <a:noFill/>
          <a:ln>
            <a:noFill/>
          </a:ln>
        </p:spPr>
        <p:txBody>
          <a:bodyPr anchorCtr="0" anchor="t" bIns="91425" lIns="91425" spcFirstLastPara="1" rIns="91425" wrap="square" tIns="91425">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25" name="Google Shape;225;p57"/>
          <p:cNvSpPr txBox="1"/>
          <p:nvPr>
            <p:ph idx="1" type="body"/>
          </p:nvPr>
        </p:nvSpPr>
        <p:spPr>
          <a:xfrm>
            <a:off x="838200" y="2295939"/>
            <a:ext cx="5181600" cy="3859250"/>
          </a:xfrm>
          <a:prstGeom prst="rect">
            <a:avLst/>
          </a:prstGeom>
          <a:noFill/>
          <a:ln>
            <a:noFill/>
          </a:ln>
        </p:spPr>
        <p:txBody>
          <a:bodyPr anchorCtr="0" anchor="t" bIns="91425" lIns="91425" spcFirstLastPara="1" rIns="91425" wrap="square" tIns="91425">
            <a:noAutofit/>
          </a:bodyPr>
          <a:lstStyle>
            <a:lvl1pPr indent="-406400" lvl="0" marL="457200" marR="0" rtl="0" algn="l">
              <a:lnSpc>
                <a:spcPct val="110000"/>
              </a:lnSpc>
              <a:spcBef>
                <a:spcPts val="900"/>
              </a:spcBef>
              <a:spcAft>
                <a:spcPts val="0"/>
              </a:spcAft>
              <a:buClr>
                <a:schemeClr val="dk2"/>
              </a:buClr>
              <a:buSzPts val="2800"/>
              <a:buFont typeface="Arial"/>
              <a:buChar char="•"/>
              <a:defRPr b="0" i="0" sz="2800" u="none" cap="none" strike="noStrike">
                <a:solidFill>
                  <a:schemeClr val="dk2"/>
                </a:solidFill>
                <a:latin typeface="Arial"/>
                <a:ea typeface="Arial"/>
                <a:cs typeface="Arial"/>
                <a:sym typeface="Arial"/>
              </a:defRPr>
            </a:lvl1pPr>
            <a:lvl2pPr indent="-381000" lvl="1" marL="914400" marR="0" rtl="0" algn="l">
              <a:lnSpc>
                <a:spcPct val="110000"/>
              </a:lnSpc>
              <a:spcBef>
                <a:spcPts val="900"/>
              </a:spcBef>
              <a:spcAft>
                <a:spcPts val="0"/>
              </a:spcAft>
              <a:buClr>
                <a:schemeClr val="dk2"/>
              </a:buClr>
              <a:buSzPts val="2400"/>
              <a:buFont typeface="Arial"/>
              <a:buChar char="−"/>
              <a:defRPr b="0" i="0" sz="2400" u="none" cap="none" strike="noStrike">
                <a:solidFill>
                  <a:schemeClr val="dk2"/>
                </a:solidFill>
                <a:latin typeface="Arial"/>
                <a:ea typeface="Arial"/>
                <a:cs typeface="Arial"/>
                <a:sym typeface="Arial"/>
              </a:defRPr>
            </a:lvl2pPr>
            <a:lvl3pPr indent="-355600" lvl="2" marL="1371600" marR="0" rtl="0" algn="l">
              <a:lnSpc>
                <a:spcPct val="110000"/>
              </a:lnSpc>
              <a:spcBef>
                <a:spcPts val="900"/>
              </a:spcBef>
              <a:spcAft>
                <a:spcPts val="0"/>
              </a:spcAft>
              <a:buClr>
                <a:schemeClr val="dk2"/>
              </a:buClr>
              <a:buSzPts val="2000"/>
              <a:buFont typeface="Arial"/>
              <a:buChar char="•"/>
              <a:defRPr b="0" i="0" sz="2000" u="none" cap="none" strike="noStrike">
                <a:solidFill>
                  <a:schemeClr val="dk2"/>
                </a:solidFill>
                <a:latin typeface="Arial"/>
                <a:ea typeface="Arial"/>
                <a:cs typeface="Arial"/>
                <a:sym typeface="Arial"/>
              </a:defRPr>
            </a:lvl3pPr>
            <a:lvl4pPr indent="-342900" lvl="3" marL="18288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4pPr>
            <a:lvl5pPr indent="-342900" lvl="4" marL="22860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226" name="Google Shape;226;p57"/>
          <p:cNvSpPr txBox="1"/>
          <p:nvPr>
            <p:ph idx="2" type="body"/>
          </p:nvPr>
        </p:nvSpPr>
        <p:spPr>
          <a:xfrm>
            <a:off x="6172200" y="2295939"/>
            <a:ext cx="5181600" cy="3859250"/>
          </a:xfrm>
          <a:prstGeom prst="rect">
            <a:avLst/>
          </a:prstGeom>
          <a:noFill/>
          <a:ln>
            <a:noFill/>
          </a:ln>
        </p:spPr>
        <p:txBody>
          <a:bodyPr anchorCtr="0" anchor="t" bIns="91425" lIns="91425" spcFirstLastPara="1" rIns="91425" wrap="square" tIns="91425">
            <a:noAutofit/>
          </a:bodyPr>
          <a:lstStyle>
            <a:lvl1pPr indent="-406400" lvl="0" marL="457200" marR="0" rtl="0" algn="l">
              <a:lnSpc>
                <a:spcPct val="110000"/>
              </a:lnSpc>
              <a:spcBef>
                <a:spcPts val="900"/>
              </a:spcBef>
              <a:spcAft>
                <a:spcPts val="0"/>
              </a:spcAft>
              <a:buClr>
                <a:schemeClr val="dk2"/>
              </a:buClr>
              <a:buSzPts val="2800"/>
              <a:buFont typeface="Arial"/>
              <a:buChar char="•"/>
              <a:defRPr b="0" i="0" sz="2800" u="none" cap="none" strike="noStrike">
                <a:solidFill>
                  <a:schemeClr val="dk2"/>
                </a:solidFill>
                <a:latin typeface="Arial"/>
                <a:ea typeface="Arial"/>
                <a:cs typeface="Arial"/>
                <a:sym typeface="Arial"/>
              </a:defRPr>
            </a:lvl1pPr>
            <a:lvl2pPr indent="-381000" lvl="1" marL="914400" marR="0" rtl="0" algn="l">
              <a:lnSpc>
                <a:spcPct val="110000"/>
              </a:lnSpc>
              <a:spcBef>
                <a:spcPts val="900"/>
              </a:spcBef>
              <a:spcAft>
                <a:spcPts val="0"/>
              </a:spcAft>
              <a:buClr>
                <a:schemeClr val="dk2"/>
              </a:buClr>
              <a:buSzPts val="2400"/>
              <a:buFont typeface="Arial"/>
              <a:buChar char="−"/>
              <a:defRPr b="0" i="0" sz="2400" u="none" cap="none" strike="noStrike">
                <a:solidFill>
                  <a:schemeClr val="dk2"/>
                </a:solidFill>
                <a:latin typeface="Arial"/>
                <a:ea typeface="Arial"/>
                <a:cs typeface="Arial"/>
                <a:sym typeface="Arial"/>
              </a:defRPr>
            </a:lvl2pPr>
            <a:lvl3pPr indent="-355600" lvl="2" marL="1371600" marR="0" rtl="0" algn="l">
              <a:lnSpc>
                <a:spcPct val="110000"/>
              </a:lnSpc>
              <a:spcBef>
                <a:spcPts val="900"/>
              </a:spcBef>
              <a:spcAft>
                <a:spcPts val="0"/>
              </a:spcAft>
              <a:buClr>
                <a:schemeClr val="dk2"/>
              </a:buClr>
              <a:buSzPts val="2000"/>
              <a:buFont typeface="Arial"/>
              <a:buChar char="•"/>
              <a:defRPr b="0" i="0" sz="2000" u="none" cap="none" strike="noStrike">
                <a:solidFill>
                  <a:schemeClr val="dk2"/>
                </a:solidFill>
                <a:latin typeface="Arial"/>
                <a:ea typeface="Arial"/>
                <a:cs typeface="Arial"/>
                <a:sym typeface="Arial"/>
              </a:defRPr>
            </a:lvl3pPr>
            <a:lvl4pPr indent="-342900" lvl="3" marL="18288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4pPr>
            <a:lvl5pPr indent="-342900" lvl="4" marL="22860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227" name="Google Shape;227;p57"/>
          <p:cNvSpPr txBox="1"/>
          <p:nvPr>
            <p:ph idx="3" type="body"/>
          </p:nvPr>
        </p:nvSpPr>
        <p:spPr>
          <a:xfrm>
            <a:off x="838200" y="1628383"/>
            <a:ext cx="10515600" cy="667555"/>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10000"/>
              </a:lnSpc>
              <a:spcBef>
                <a:spcPts val="0"/>
              </a:spcBef>
              <a:spcAft>
                <a:spcPts val="0"/>
              </a:spcAft>
              <a:buClr>
                <a:schemeClr val="dk2"/>
              </a:buClr>
              <a:buSzPts val="2400"/>
              <a:buFont typeface="Arial"/>
              <a:buNone/>
              <a:defRPr b="0" i="0" sz="2400" u="none" cap="none" strike="noStrike">
                <a:solidFill>
                  <a:schemeClr val="dk2"/>
                </a:solidFill>
                <a:latin typeface="Arial"/>
                <a:ea typeface="Arial"/>
                <a:cs typeface="Arial"/>
                <a:sym typeface="Arial"/>
              </a:defRPr>
            </a:lvl1pPr>
            <a:lvl2pPr indent="-228600" lvl="1" marL="9144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2pPr>
            <a:lvl3pPr indent="-228600" lvl="2" marL="13716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3pPr>
            <a:lvl4pPr indent="-228600" lvl="3" marL="18288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4pPr>
            <a:lvl5pPr indent="-228600" lvl="4" marL="22860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_Two Content">
  <p:cSld name="3_Two Content">
    <p:spTree>
      <p:nvGrpSpPr>
        <p:cNvPr id="228" name="Shape 228"/>
        <p:cNvGrpSpPr/>
        <p:nvPr/>
      </p:nvGrpSpPr>
      <p:grpSpPr>
        <a:xfrm>
          <a:off x="0" y="0"/>
          <a:ext cx="0" cy="0"/>
          <a:chOff x="0" y="0"/>
          <a:chExt cx="0" cy="0"/>
        </a:xfrm>
      </p:grpSpPr>
      <p:sp>
        <p:nvSpPr>
          <p:cNvPr id="229" name="Google Shape;229;p58"/>
          <p:cNvSpPr txBox="1"/>
          <p:nvPr>
            <p:ph type="title"/>
          </p:nvPr>
        </p:nvSpPr>
        <p:spPr>
          <a:xfrm>
            <a:off x="838200" y="473336"/>
            <a:ext cx="10515600" cy="1023710"/>
          </a:xfrm>
          <a:prstGeom prst="rect">
            <a:avLst/>
          </a:prstGeom>
          <a:noFill/>
          <a:ln>
            <a:noFill/>
          </a:ln>
        </p:spPr>
        <p:txBody>
          <a:bodyPr anchorCtr="0" anchor="t" bIns="91425" lIns="91425" spcFirstLastPara="1" rIns="91425" wrap="square" tIns="91425">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30" name="Google Shape;230;p58"/>
          <p:cNvSpPr txBox="1"/>
          <p:nvPr>
            <p:ph idx="1" type="body"/>
          </p:nvPr>
        </p:nvSpPr>
        <p:spPr>
          <a:xfrm>
            <a:off x="838201" y="1630496"/>
            <a:ext cx="3438938" cy="453545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30200" lvl="1" marL="914400" marR="0" rtl="0" algn="l">
              <a:lnSpc>
                <a:spcPct val="110000"/>
              </a:lnSpc>
              <a:spcBef>
                <a:spcPts val="900"/>
              </a:spcBef>
              <a:spcAft>
                <a:spcPts val="0"/>
              </a:spcAft>
              <a:buClr>
                <a:schemeClr val="dk2"/>
              </a:buClr>
              <a:buSzPts val="1600"/>
              <a:buFont typeface="Arial"/>
              <a:buChar char="−"/>
              <a:defRPr b="0" i="0" sz="1600" u="none" cap="none" strike="noStrike">
                <a:solidFill>
                  <a:schemeClr val="dk2"/>
                </a:solidFill>
                <a:latin typeface="Arial"/>
                <a:ea typeface="Arial"/>
                <a:cs typeface="Arial"/>
                <a:sym typeface="Arial"/>
              </a:defRPr>
            </a:lvl2pPr>
            <a:lvl3pPr indent="-317500" lvl="2" marL="1371600" marR="0" rtl="0" algn="l">
              <a:lnSpc>
                <a:spcPct val="110000"/>
              </a:lnSpc>
              <a:spcBef>
                <a:spcPts val="9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04800" lvl="3" marL="1828800" marR="0" rtl="0" algn="l">
              <a:lnSpc>
                <a:spcPct val="110000"/>
              </a:lnSpc>
              <a:spcBef>
                <a:spcPts val="900"/>
              </a:spcBef>
              <a:spcAft>
                <a:spcPts val="0"/>
              </a:spcAft>
              <a:buClr>
                <a:schemeClr val="dk2"/>
              </a:buClr>
              <a:buSzPts val="1200"/>
              <a:buFont typeface="Arial"/>
              <a:buChar char="•"/>
              <a:defRPr b="0" i="0" sz="1200" u="none" cap="none" strike="noStrike">
                <a:solidFill>
                  <a:schemeClr val="dk2"/>
                </a:solidFill>
                <a:latin typeface="Arial"/>
                <a:ea typeface="Arial"/>
                <a:cs typeface="Arial"/>
                <a:sym typeface="Arial"/>
              </a:defRPr>
            </a:lvl4pPr>
            <a:lvl5pPr indent="-304800" lvl="4" marL="2286000" marR="0" rtl="0" algn="l">
              <a:lnSpc>
                <a:spcPct val="110000"/>
              </a:lnSpc>
              <a:spcBef>
                <a:spcPts val="900"/>
              </a:spcBef>
              <a:spcAft>
                <a:spcPts val="0"/>
              </a:spcAft>
              <a:buClr>
                <a:schemeClr val="dk2"/>
              </a:buClr>
              <a:buSzPts val="1200"/>
              <a:buFont typeface="Arial"/>
              <a:buChar char="•"/>
              <a:defRPr b="0" i="0" sz="12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231" name="Google Shape;231;p58"/>
          <p:cNvSpPr txBox="1"/>
          <p:nvPr>
            <p:ph idx="2" type="body"/>
          </p:nvPr>
        </p:nvSpPr>
        <p:spPr>
          <a:xfrm>
            <a:off x="4376531" y="1630496"/>
            <a:ext cx="3438938" cy="453545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30200" lvl="1" marL="914400" marR="0" rtl="0" algn="l">
              <a:lnSpc>
                <a:spcPct val="110000"/>
              </a:lnSpc>
              <a:spcBef>
                <a:spcPts val="900"/>
              </a:spcBef>
              <a:spcAft>
                <a:spcPts val="0"/>
              </a:spcAft>
              <a:buClr>
                <a:schemeClr val="dk2"/>
              </a:buClr>
              <a:buSzPts val="1600"/>
              <a:buFont typeface="Arial"/>
              <a:buChar char="−"/>
              <a:defRPr b="0" i="0" sz="1600" u="none" cap="none" strike="noStrike">
                <a:solidFill>
                  <a:schemeClr val="dk2"/>
                </a:solidFill>
                <a:latin typeface="Arial"/>
                <a:ea typeface="Arial"/>
                <a:cs typeface="Arial"/>
                <a:sym typeface="Arial"/>
              </a:defRPr>
            </a:lvl2pPr>
            <a:lvl3pPr indent="-317500" lvl="2" marL="1371600" marR="0" rtl="0" algn="l">
              <a:lnSpc>
                <a:spcPct val="110000"/>
              </a:lnSpc>
              <a:spcBef>
                <a:spcPts val="9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04800" lvl="3" marL="1828800" marR="0" rtl="0" algn="l">
              <a:lnSpc>
                <a:spcPct val="110000"/>
              </a:lnSpc>
              <a:spcBef>
                <a:spcPts val="900"/>
              </a:spcBef>
              <a:spcAft>
                <a:spcPts val="0"/>
              </a:spcAft>
              <a:buClr>
                <a:schemeClr val="dk2"/>
              </a:buClr>
              <a:buSzPts val="1200"/>
              <a:buFont typeface="Arial"/>
              <a:buChar char="•"/>
              <a:defRPr b="0" i="0" sz="1200" u="none" cap="none" strike="noStrike">
                <a:solidFill>
                  <a:schemeClr val="dk2"/>
                </a:solidFill>
                <a:latin typeface="Arial"/>
                <a:ea typeface="Arial"/>
                <a:cs typeface="Arial"/>
                <a:sym typeface="Arial"/>
              </a:defRPr>
            </a:lvl4pPr>
            <a:lvl5pPr indent="-304800" lvl="4" marL="2286000" marR="0" rtl="0" algn="l">
              <a:lnSpc>
                <a:spcPct val="110000"/>
              </a:lnSpc>
              <a:spcBef>
                <a:spcPts val="900"/>
              </a:spcBef>
              <a:spcAft>
                <a:spcPts val="0"/>
              </a:spcAft>
              <a:buClr>
                <a:schemeClr val="dk2"/>
              </a:buClr>
              <a:buSzPts val="1200"/>
              <a:buFont typeface="Arial"/>
              <a:buChar char="•"/>
              <a:defRPr b="0" i="0" sz="12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232" name="Google Shape;232;p58"/>
          <p:cNvSpPr txBox="1"/>
          <p:nvPr>
            <p:ph idx="3" type="body"/>
          </p:nvPr>
        </p:nvSpPr>
        <p:spPr>
          <a:xfrm>
            <a:off x="7914861" y="1630496"/>
            <a:ext cx="3438938" cy="453545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30200" lvl="1" marL="914400" marR="0" rtl="0" algn="l">
              <a:lnSpc>
                <a:spcPct val="110000"/>
              </a:lnSpc>
              <a:spcBef>
                <a:spcPts val="900"/>
              </a:spcBef>
              <a:spcAft>
                <a:spcPts val="0"/>
              </a:spcAft>
              <a:buClr>
                <a:schemeClr val="dk2"/>
              </a:buClr>
              <a:buSzPts val="1600"/>
              <a:buFont typeface="Arial"/>
              <a:buChar char="−"/>
              <a:defRPr b="0" i="0" sz="1600" u="none" cap="none" strike="noStrike">
                <a:solidFill>
                  <a:schemeClr val="dk2"/>
                </a:solidFill>
                <a:latin typeface="Arial"/>
                <a:ea typeface="Arial"/>
                <a:cs typeface="Arial"/>
                <a:sym typeface="Arial"/>
              </a:defRPr>
            </a:lvl2pPr>
            <a:lvl3pPr indent="-317500" lvl="2" marL="1371600" marR="0" rtl="0" algn="l">
              <a:lnSpc>
                <a:spcPct val="110000"/>
              </a:lnSpc>
              <a:spcBef>
                <a:spcPts val="9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04800" lvl="3" marL="1828800" marR="0" rtl="0" algn="l">
              <a:lnSpc>
                <a:spcPct val="110000"/>
              </a:lnSpc>
              <a:spcBef>
                <a:spcPts val="900"/>
              </a:spcBef>
              <a:spcAft>
                <a:spcPts val="0"/>
              </a:spcAft>
              <a:buClr>
                <a:schemeClr val="dk2"/>
              </a:buClr>
              <a:buSzPts val="1200"/>
              <a:buFont typeface="Arial"/>
              <a:buChar char="•"/>
              <a:defRPr b="0" i="0" sz="1200" u="none" cap="none" strike="noStrike">
                <a:solidFill>
                  <a:schemeClr val="dk2"/>
                </a:solidFill>
                <a:latin typeface="Arial"/>
                <a:ea typeface="Arial"/>
                <a:cs typeface="Arial"/>
                <a:sym typeface="Arial"/>
              </a:defRPr>
            </a:lvl4pPr>
            <a:lvl5pPr indent="-304800" lvl="4" marL="2286000" marR="0" rtl="0" algn="l">
              <a:lnSpc>
                <a:spcPct val="110000"/>
              </a:lnSpc>
              <a:spcBef>
                <a:spcPts val="900"/>
              </a:spcBef>
              <a:spcAft>
                <a:spcPts val="0"/>
              </a:spcAft>
              <a:buClr>
                <a:schemeClr val="dk2"/>
              </a:buClr>
              <a:buSzPts val="1200"/>
              <a:buFont typeface="Arial"/>
              <a:buChar char="•"/>
              <a:defRPr b="0" i="0" sz="12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5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_Two Content">
  <p:cSld name="2_Two Content">
    <p:spTree>
      <p:nvGrpSpPr>
        <p:cNvPr id="233" name="Shape 233"/>
        <p:cNvGrpSpPr/>
        <p:nvPr/>
      </p:nvGrpSpPr>
      <p:grpSpPr>
        <a:xfrm>
          <a:off x="0" y="0"/>
          <a:ext cx="0" cy="0"/>
          <a:chOff x="0" y="0"/>
          <a:chExt cx="0" cy="0"/>
        </a:xfrm>
      </p:grpSpPr>
      <p:sp>
        <p:nvSpPr>
          <p:cNvPr id="234" name="Google Shape;234;p59"/>
          <p:cNvSpPr txBox="1"/>
          <p:nvPr>
            <p:ph type="title"/>
          </p:nvPr>
        </p:nvSpPr>
        <p:spPr>
          <a:xfrm>
            <a:off x="838200" y="473336"/>
            <a:ext cx="10515600" cy="1023710"/>
          </a:xfrm>
          <a:prstGeom prst="rect">
            <a:avLst/>
          </a:prstGeom>
          <a:noFill/>
          <a:ln>
            <a:noFill/>
          </a:ln>
        </p:spPr>
        <p:txBody>
          <a:bodyPr anchorCtr="0" anchor="t" bIns="91425" lIns="91425" spcFirstLastPara="1" rIns="91425" wrap="square" tIns="91425">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35" name="Google Shape;235;p59"/>
          <p:cNvSpPr txBox="1"/>
          <p:nvPr>
            <p:ph idx="1" type="body"/>
          </p:nvPr>
        </p:nvSpPr>
        <p:spPr>
          <a:xfrm>
            <a:off x="838200" y="1520687"/>
            <a:ext cx="10515600" cy="775252"/>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10000"/>
              </a:lnSpc>
              <a:spcBef>
                <a:spcPts val="0"/>
              </a:spcBef>
              <a:spcAft>
                <a:spcPts val="0"/>
              </a:spcAft>
              <a:buClr>
                <a:schemeClr val="dk2"/>
              </a:buClr>
              <a:buSzPts val="2000"/>
              <a:buFont typeface="Arial"/>
              <a:buNone/>
              <a:defRPr b="0" i="0" sz="2000" u="none" cap="none" strike="noStrike">
                <a:solidFill>
                  <a:schemeClr val="dk2"/>
                </a:solidFill>
                <a:latin typeface="Arial"/>
                <a:ea typeface="Arial"/>
                <a:cs typeface="Arial"/>
                <a:sym typeface="Arial"/>
              </a:defRPr>
            </a:lvl1pPr>
            <a:lvl2pPr indent="-228600" lvl="1" marL="9144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2pPr>
            <a:lvl3pPr indent="-228600" lvl="2" marL="13716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3pPr>
            <a:lvl4pPr indent="-228600" lvl="3" marL="18288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4pPr>
            <a:lvl5pPr indent="-228600" lvl="4" marL="22860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5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Title Only">
  <p:cSld name="1_Title Only">
    <p:spTree>
      <p:nvGrpSpPr>
        <p:cNvPr id="236" name="Shape 236"/>
        <p:cNvGrpSpPr/>
        <p:nvPr/>
      </p:nvGrpSpPr>
      <p:grpSpPr>
        <a:xfrm>
          <a:off x="0" y="0"/>
          <a:ext cx="0" cy="0"/>
          <a:chOff x="0" y="0"/>
          <a:chExt cx="0" cy="0"/>
        </a:xfrm>
      </p:grpSpPr>
      <p:sp>
        <p:nvSpPr>
          <p:cNvPr id="237" name="Google Shape;237;p60"/>
          <p:cNvSpPr txBox="1"/>
          <p:nvPr>
            <p:ph type="title"/>
          </p:nvPr>
        </p:nvSpPr>
        <p:spPr>
          <a:xfrm>
            <a:off x="838200" y="742814"/>
            <a:ext cx="10515600" cy="648127"/>
          </a:xfrm>
          <a:prstGeom prst="rect">
            <a:avLst/>
          </a:prstGeom>
          <a:noFill/>
          <a:ln>
            <a:noFill/>
          </a:ln>
        </p:spPr>
        <p:txBody>
          <a:bodyPr anchorCtr="0" anchor="b" bIns="91425" lIns="91425" spcFirstLastPara="1" rIns="91425" wrap="square" tIns="91425">
            <a:noAutofit/>
          </a:bodyPr>
          <a:lstStyle>
            <a:lvl1pPr lvl="0" marR="0" rtl="0" algn="ctr">
              <a:lnSpc>
                <a:spcPct val="110000"/>
              </a:lnSpc>
              <a:spcBef>
                <a:spcPts val="0"/>
              </a:spcBef>
              <a:spcAft>
                <a:spcPts val="0"/>
              </a:spcAft>
              <a:buClr>
                <a:schemeClr val="lt1"/>
              </a:buClr>
              <a:buSzPts val="2800"/>
              <a:buFont typeface="Arial"/>
              <a:buNone/>
              <a:defRPr b="0" i="0" sz="28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38" name="Google Shape;238;p60"/>
          <p:cNvSpPr txBox="1"/>
          <p:nvPr>
            <p:ph idx="1" type="body"/>
          </p:nvPr>
        </p:nvSpPr>
        <p:spPr>
          <a:xfrm>
            <a:off x="839787" y="1557758"/>
            <a:ext cx="10514012" cy="426308"/>
          </a:xfrm>
          <a:prstGeom prst="rect">
            <a:avLst/>
          </a:prstGeom>
          <a:noFill/>
          <a:ln>
            <a:noFill/>
          </a:ln>
        </p:spPr>
        <p:txBody>
          <a:bodyPr anchorCtr="0" anchor="t" bIns="91425" lIns="91425" spcFirstLastPara="1" rIns="91425" wrap="square" tIns="91425">
            <a:noAutofit/>
          </a:bodyPr>
          <a:lstStyle>
            <a:lvl1pPr indent="-228600" lvl="0" marL="457200" marR="0" rtl="0" algn="ctr">
              <a:lnSpc>
                <a:spcPct val="110000"/>
              </a:lnSpc>
              <a:spcBef>
                <a:spcPts val="900"/>
              </a:spcBef>
              <a:spcAft>
                <a:spcPts val="0"/>
              </a:spcAft>
              <a:buClr>
                <a:schemeClr val="dk2"/>
              </a:buClr>
              <a:buSzPts val="2000"/>
              <a:buFont typeface="Arial"/>
              <a:buNone/>
              <a:defRPr b="0" i="0" sz="2000" u="none" cap="none" strike="noStrike">
                <a:solidFill>
                  <a:schemeClr val="dk2"/>
                </a:solidFill>
                <a:latin typeface="Arial"/>
                <a:ea typeface="Arial"/>
                <a:cs typeface="Arial"/>
                <a:sym typeface="Arial"/>
              </a:defRPr>
            </a:lvl1pPr>
            <a:lvl2pPr indent="-228600" lvl="1" marL="914400" marR="0" rtl="0" algn="l">
              <a:lnSpc>
                <a:spcPct val="110000"/>
              </a:lnSpc>
              <a:spcBef>
                <a:spcPts val="9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2pPr>
            <a:lvl3pPr indent="-228600" lvl="2" marL="1371600" marR="0" rtl="0" algn="l">
              <a:lnSpc>
                <a:spcPct val="110000"/>
              </a:lnSpc>
              <a:spcBef>
                <a:spcPts val="900"/>
              </a:spcBef>
              <a:spcAft>
                <a:spcPts val="0"/>
              </a:spcAft>
              <a:buClr>
                <a:schemeClr val="dk2"/>
              </a:buClr>
              <a:buSzPts val="1200"/>
              <a:buFont typeface="Arial"/>
              <a:buNone/>
              <a:defRPr b="0" i="0" sz="1200" u="none" cap="none" strike="noStrike">
                <a:solidFill>
                  <a:schemeClr val="dk2"/>
                </a:solidFill>
                <a:latin typeface="Arial"/>
                <a:ea typeface="Arial"/>
                <a:cs typeface="Arial"/>
                <a:sym typeface="Arial"/>
              </a:defRPr>
            </a:lvl3pPr>
            <a:lvl4pPr indent="-228600" lvl="3" marL="1828800" marR="0" rtl="0" algn="l">
              <a:lnSpc>
                <a:spcPct val="110000"/>
              </a:lnSpc>
              <a:spcBef>
                <a:spcPts val="90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4pPr>
            <a:lvl5pPr indent="-228600" lvl="4" marL="2286000" marR="0" rtl="0" algn="l">
              <a:lnSpc>
                <a:spcPct val="110000"/>
              </a:lnSpc>
              <a:spcBef>
                <a:spcPts val="90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5pPr>
            <a:lvl6pPr indent="-228600" lvl="5" marL="27432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6pPr>
            <a:lvl7pPr indent="-228600" lvl="6" marL="32004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7pPr>
            <a:lvl8pPr indent="-228600" lvl="7" marL="36576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8pPr>
            <a:lvl9pPr indent="-228600" lvl="8" marL="4114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5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Content with Caption" type="objTx">
  <p:cSld name="OBJECT_WITH_CAPTION_TEXT">
    <p:spTree>
      <p:nvGrpSpPr>
        <p:cNvPr id="239" name="Shape 239"/>
        <p:cNvGrpSpPr/>
        <p:nvPr/>
      </p:nvGrpSpPr>
      <p:grpSpPr>
        <a:xfrm>
          <a:off x="0" y="0"/>
          <a:ext cx="0" cy="0"/>
          <a:chOff x="0" y="0"/>
          <a:chExt cx="0" cy="0"/>
        </a:xfrm>
      </p:grpSpPr>
      <p:sp>
        <p:nvSpPr>
          <p:cNvPr id="240" name="Google Shape;240;p61"/>
          <p:cNvSpPr txBox="1"/>
          <p:nvPr>
            <p:ph type="title"/>
          </p:nvPr>
        </p:nvSpPr>
        <p:spPr>
          <a:xfrm>
            <a:off x="839788" y="457200"/>
            <a:ext cx="3932237" cy="1600200"/>
          </a:xfrm>
          <a:prstGeom prst="rect">
            <a:avLst/>
          </a:prstGeom>
          <a:noFill/>
          <a:ln>
            <a:noFill/>
          </a:ln>
        </p:spPr>
        <p:txBody>
          <a:bodyPr anchorCtr="0" anchor="b" bIns="91425" lIns="91425" spcFirstLastPara="1" rIns="91425" wrap="square" tIns="91425">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41" name="Google Shape;241;p61"/>
          <p:cNvSpPr txBox="1"/>
          <p:nvPr>
            <p:ph idx="1" type="body"/>
          </p:nvPr>
        </p:nvSpPr>
        <p:spPr>
          <a:xfrm>
            <a:off x="5183188" y="987427"/>
            <a:ext cx="6172200" cy="4873625"/>
          </a:xfrm>
          <a:prstGeom prst="rect">
            <a:avLst/>
          </a:prstGeom>
          <a:noFill/>
          <a:ln>
            <a:noFill/>
          </a:ln>
        </p:spPr>
        <p:txBody>
          <a:bodyPr anchorCtr="0" anchor="t" bIns="91425" lIns="91425" spcFirstLastPara="1" rIns="91425" wrap="square" tIns="91425">
            <a:noAutofit/>
          </a:bodyPr>
          <a:lstStyle>
            <a:lvl1pPr indent="-431800" lvl="0" marL="457200" marR="0" rtl="0" algn="l">
              <a:lnSpc>
                <a:spcPct val="110000"/>
              </a:lnSpc>
              <a:spcBef>
                <a:spcPts val="900"/>
              </a:spcBef>
              <a:spcAft>
                <a:spcPts val="0"/>
              </a:spcAft>
              <a:buClr>
                <a:schemeClr val="dk2"/>
              </a:buClr>
              <a:buSzPts val="3200"/>
              <a:buFont typeface="Arial"/>
              <a:buChar char="•"/>
              <a:defRPr b="0" i="0" sz="3200" u="none" cap="none" strike="noStrike">
                <a:solidFill>
                  <a:schemeClr val="dk2"/>
                </a:solidFill>
                <a:latin typeface="Arial"/>
                <a:ea typeface="Arial"/>
                <a:cs typeface="Arial"/>
                <a:sym typeface="Arial"/>
              </a:defRPr>
            </a:lvl1pPr>
            <a:lvl2pPr indent="-406400" lvl="1" marL="914400" marR="0" rtl="0" algn="l">
              <a:lnSpc>
                <a:spcPct val="110000"/>
              </a:lnSpc>
              <a:spcBef>
                <a:spcPts val="900"/>
              </a:spcBef>
              <a:spcAft>
                <a:spcPts val="0"/>
              </a:spcAft>
              <a:buClr>
                <a:schemeClr val="dk2"/>
              </a:buClr>
              <a:buSzPts val="2800"/>
              <a:buFont typeface="Arial"/>
              <a:buChar char="−"/>
              <a:defRPr b="0" i="0" sz="2800" u="none" cap="none" strike="noStrike">
                <a:solidFill>
                  <a:schemeClr val="dk2"/>
                </a:solidFill>
                <a:latin typeface="Arial"/>
                <a:ea typeface="Arial"/>
                <a:cs typeface="Arial"/>
                <a:sym typeface="Arial"/>
              </a:defRPr>
            </a:lvl2pPr>
            <a:lvl3pPr indent="-381000" lvl="2" marL="1371600" marR="0" rtl="0" algn="l">
              <a:lnSpc>
                <a:spcPct val="110000"/>
              </a:lnSpc>
              <a:spcBef>
                <a:spcPts val="900"/>
              </a:spcBef>
              <a:spcAft>
                <a:spcPts val="0"/>
              </a:spcAft>
              <a:buClr>
                <a:schemeClr val="dk2"/>
              </a:buClr>
              <a:buSzPts val="2400"/>
              <a:buFont typeface="Arial"/>
              <a:buChar char="•"/>
              <a:defRPr b="0" i="0" sz="2400" u="none" cap="none" strike="noStrike">
                <a:solidFill>
                  <a:schemeClr val="dk2"/>
                </a:solidFill>
                <a:latin typeface="Arial"/>
                <a:ea typeface="Arial"/>
                <a:cs typeface="Arial"/>
                <a:sym typeface="Arial"/>
              </a:defRPr>
            </a:lvl3pPr>
            <a:lvl4pPr indent="-355600" lvl="3" marL="1828800" marR="0" rtl="0" algn="l">
              <a:lnSpc>
                <a:spcPct val="110000"/>
              </a:lnSpc>
              <a:spcBef>
                <a:spcPts val="900"/>
              </a:spcBef>
              <a:spcAft>
                <a:spcPts val="0"/>
              </a:spcAft>
              <a:buClr>
                <a:schemeClr val="dk2"/>
              </a:buClr>
              <a:buSzPts val="2000"/>
              <a:buFont typeface="Arial"/>
              <a:buChar char="•"/>
              <a:defRPr b="0" i="0" sz="2000" u="none" cap="none" strike="noStrike">
                <a:solidFill>
                  <a:schemeClr val="dk2"/>
                </a:solidFill>
                <a:latin typeface="Arial"/>
                <a:ea typeface="Arial"/>
                <a:cs typeface="Arial"/>
                <a:sym typeface="Arial"/>
              </a:defRPr>
            </a:lvl4pPr>
            <a:lvl5pPr indent="-355600" lvl="4" marL="2286000" marR="0" rtl="0" algn="l">
              <a:lnSpc>
                <a:spcPct val="110000"/>
              </a:lnSpc>
              <a:spcBef>
                <a:spcPts val="900"/>
              </a:spcBef>
              <a:spcAft>
                <a:spcPts val="0"/>
              </a:spcAft>
              <a:buClr>
                <a:schemeClr val="dk2"/>
              </a:buClr>
              <a:buSzPts val="2000"/>
              <a:buFont typeface="Arial"/>
              <a:buChar char="•"/>
              <a:defRPr b="0" i="0" sz="2000" u="none" cap="none" strike="noStrike">
                <a:solidFill>
                  <a:schemeClr val="dk2"/>
                </a:solidFill>
                <a:latin typeface="Arial"/>
                <a:ea typeface="Arial"/>
                <a:cs typeface="Arial"/>
                <a:sym typeface="Arial"/>
              </a:defRPr>
            </a:lvl5pPr>
            <a:lvl6pPr indent="-355600" lvl="5" marL="27432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242" name="Google Shape;242;p61"/>
          <p:cNvSpPr txBox="1"/>
          <p:nvPr>
            <p:ph idx="2" type="body"/>
          </p:nvPr>
        </p:nvSpPr>
        <p:spPr>
          <a:xfrm>
            <a:off x="839788" y="2057400"/>
            <a:ext cx="3932237" cy="3811588"/>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10000"/>
              </a:lnSpc>
              <a:spcBef>
                <a:spcPts val="900"/>
              </a:spcBef>
              <a:spcAft>
                <a:spcPts val="0"/>
              </a:spcAft>
              <a:buClr>
                <a:schemeClr val="dk2"/>
              </a:buClr>
              <a:buSzPts val="1800"/>
              <a:buFont typeface="Arial"/>
              <a:buNone/>
              <a:defRPr b="0" i="0" sz="1800" u="none" cap="none" strike="noStrike">
                <a:solidFill>
                  <a:schemeClr val="dk2"/>
                </a:solidFill>
                <a:latin typeface="Arial"/>
                <a:ea typeface="Arial"/>
                <a:cs typeface="Arial"/>
                <a:sym typeface="Arial"/>
              </a:defRPr>
            </a:lvl1pPr>
            <a:lvl2pPr indent="-228600" lvl="1" marL="914400" marR="0" rtl="0" algn="l">
              <a:lnSpc>
                <a:spcPct val="110000"/>
              </a:lnSpc>
              <a:spcBef>
                <a:spcPts val="9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2pPr>
            <a:lvl3pPr indent="-228600" lvl="2" marL="1371600" marR="0" rtl="0" algn="l">
              <a:lnSpc>
                <a:spcPct val="110000"/>
              </a:lnSpc>
              <a:spcBef>
                <a:spcPts val="900"/>
              </a:spcBef>
              <a:spcAft>
                <a:spcPts val="0"/>
              </a:spcAft>
              <a:buClr>
                <a:schemeClr val="dk2"/>
              </a:buClr>
              <a:buSzPts val="1200"/>
              <a:buFont typeface="Arial"/>
              <a:buNone/>
              <a:defRPr b="0" i="0" sz="1200" u="none" cap="none" strike="noStrike">
                <a:solidFill>
                  <a:schemeClr val="dk2"/>
                </a:solidFill>
                <a:latin typeface="Arial"/>
                <a:ea typeface="Arial"/>
                <a:cs typeface="Arial"/>
                <a:sym typeface="Arial"/>
              </a:defRPr>
            </a:lvl3pPr>
            <a:lvl4pPr indent="-228600" lvl="3" marL="1828800" marR="0" rtl="0" algn="l">
              <a:lnSpc>
                <a:spcPct val="110000"/>
              </a:lnSpc>
              <a:spcBef>
                <a:spcPts val="90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4pPr>
            <a:lvl5pPr indent="-228600" lvl="4" marL="2286000" marR="0" rtl="0" algn="l">
              <a:lnSpc>
                <a:spcPct val="110000"/>
              </a:lnSpc>
              <a:spcBef>
                <a:spcPts val="90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5pPr>
            <a:lvl6pPr indent="-228600" lvl="5" marL="27432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6pPr>
            <a:lvl7pPr indent="-228600" lvl="6" marL="32004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7pPr>
            <a:lvl8pPr indent="-228600" lvl="7" marL="36576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8pPr>
            <a:lvl9pPr indent="-228600" lvl="8" marL="4114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5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ullets" type="obj">
  <p:cSld name="OBJECT">
    <p:spTree>
      <p:nvGrpSpPr>
        <p:cNvPr id="253" name="Shape 253"/>
        <p:cNvGrpSpPr/>
        <p:nvPr/>
      </p:nvGrpSpPr>
      <p:grpSpPr>
        <a:xfrm>
          <a:off x="0" y="0"/>
          <a:ext cx="0" cy="0"/>
          <a:chOff x="0" y="0"/>
          <a:chExt cx="0" cy="0"/>
        </a:xfrm>
      </p:grpSpPr>
      <p:sp>
        <p:nvSpPr>
          <p:cNvPr id="254" name="Google Shape;254;p63"/>
          <p:cNvSpPr txBox="1"/>
          <p:nvPr>
            <p:ph type="title"/>
          </p:nvPr>
        </p:nvSpPr>
        <p:spPr>
          <a:xfrm>
            <a:off x="838200" y="473336"/>
            <a:ext cx="10515600" cy="1023710"/>
          </a:xfrm>
          <a:prstGeom prst="rect">
            <a:avLst/>
          </a:prstGeom>
          <a:noFill/>
          <a:ln>
            <a:noFill/>
          </a:ln>
        </p:spPr>
        <p:txBody>
          <a:bodyPr anchorCtr="0" anchor="t" bIns="91425" lIns="91425" spcFirstLastPara="1" rIns="91425" wrap="square" tIns="91425">
            <a:noAutofit/>
          </a:bodyPr>
          <a:lstStyle>
            <a:lvl1pPr lvl="0" marR="0" rtl="0" algn="l">
              <a:lnSpc>
                <a:spcPct val="110000"/>
              </a:lnSpc>
              <a:spcBef>
                <a:spcPts val="0"/>
              </a:spcBef>
              <a:spcAft>
                <a:spcPts val="0"/>
              </a:spcAft>
              <a:buClr>
                <a:schemeClr val="accent2"/>
              </a:buClr>
              <a:buSzPts val="3200"/>
              <a:buFont typeface="Arial"/>
              <a:buNone/>
              <a:defRPr b="0" i="0" sz="3200" u="none" cap="none" strike="noStrike">
                <a:solidFill>
                  <a:schemeClr val="accent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55" name="Google Shape;255;p63"/>
          <p:cNvSpPr txBox="1"/>
          <p:nvPr>
            <p:ph idx="1" type="body"/>
          </p:nvPr>
        </p:nvSpPr>
        <p:spPr>
          <a:xfrm>
            <a:off x="838200" y="1631981"/>
            <a:ext cx="10515600" cy="4351338"/>
          </a:xfrm>
          <a:prstGeom prst="rect">
            <a:avLst/>
          </a:prstGeom>
          <a:noFill/>
          <a:ln>
            <a:noFill/>
          </a:ln>
        </p:spPr>
        <p:txBody>
          <a:bodyPr anchorCtr="0" anchor="t" bIns="91425" lIns="91425" spcFirstLastPara="1" rIns="91425" wrap="square" tIns="91425">
            <a:noAutofit/>
          </a:bodyPr>
          <a:lstStyle>
            <a:lvl1pPr indent="-406400" lvl="0" marL="457200" marR="0" rtl="0" algn="l">
              <a:lnSpc>
                <a:spcPct val="110000"/>
              </a:lnSpc>
              <a:spcBef>
                <a:spcPts val="900"/>
              </a:spcBef>
              <a:spcAft>
                <a:spcPts val="0"/>
              </a:spcAft>
              <a:buClr>
                <a:schemeClr val="dk2"/>
              </a:buClr>
              <a:buSzPts val="2800"/>
              <a:buFont typeface="Arial"/>
              <a:buChar char="•"/>
              <a:defRPr b="0" i="0" sz="2800" u="none" cap="none" strike="noStrike">
                <a:solidFill>
                  <a:schemeClr val="dk2"/>
                </a:solidFill>
                <a:latin typeface="Arial"/>
                <a:ea typeface="Arial"/>
                <a:cs typeface="Arial"/>
                <a:sym typeface="Arial"/>
              </a:defRPr>
            </a:lvl1pPr>
            <a:lvl2pPr indent="-381000" lvl="1" marL="914400" marR="0" rtl="0" algn="l">
              <a:lnSpc>
                <a:spcPct val="110000"/>
              </a:lnSpc>
              <a:spcBef>
                <a:spcPts val="900"/>
              </a:spcBef>
              <a:spcAft>
                <a:spcPts val="0"/>
              </a:spcAft>
              <a:buClr>
                <a:schemeClr val="dk2"/>
              </a:buClr>
              <a:buSzPts val="2400"/>
              <a:buFont typeface="Arial"/>
              <a:buChar char="−"/>
              <a:defRPr b="0" i="0" sz="2400" u="none" cap="none" strike="noStrike">
                <a:solidFill>
                  <a:schemeClr val="dk2"/>
                </a:solidFill>
                <a:latin typeface="Arial"/>
                <a:ea typeface="Arial"/>
                <a:cs typeface="Arial"/>
                <a:sym typeface="Arial"/>
              </a:defRPr>
            </a:lvl2pPr>
            <a:lvl3pPr indent="-355600" lvl="2" marL="1371600" marR="0" rtl="0" algn="l">
              <a:lnSpc>
                <a:spcPct val="110000"/>
              </a:lnSpc>
              <a:spcBef>
                <a:spcPts val="900"/>
              </a:spcBef>
              <a:spcAft>
                <a:spcPts val="0"/>
              </a:spcAft>
              <a:buClr>
                <a:schemeClr val="dk2"/>
              </a:buClr>
              <a:buSzPts val="2000"/>
              <a:buFont typeface="Arial"/>
              <a:buChar char="•"/>
              <a:defRPr b="0" i="0" sz="2000" u="none" cap="none" strike="noStrike">
                <a:solidFill>
                  <a:schemeClr val="dk2"/>
                </a:solidFill>
                <a:latin typeface="Arial"/>
                <a:ea typeface="Arial"/>
                <a:cs typeface="Arial"/>
                <a:sym typeface="Arial"/>
              </a:defRPr>
            </a:lvl3pPr>
            <a:lvl4pPr indent="-342900" lvl="3" marL="18288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4pPr>
            <a:lvl5pPr indent="-342900" lvl="4" marL="22860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Title Slide for Product">
  <p:cSld name="1_Title Slide for Product">
    <p:spTree>
      <p:nvGrpSpPr>
        <p:cNvPr id="33" name="Shape 33"/>
        <p:cNvGrpSpPr/>
        <p:nvPr/>
      </p:nvGrpSpPr>
      <p:grpSpPr>
        <a:xfrm>
          <a:off x="0" y="0"/>
          <a:ext cx="0" cy="0"/>
          <a:chOff x="0" y="0"/>
          <a:chExt cx="0" cy="0"/>
        </a:xfrm>
      </p:grpSpPr>
      <p:sp>
        <p:nvSpPr>
          <p:cNvPr id="34" name="Google Shape;34;p7"/>
          <p:cNvSpPr/>
          <p:nvPr/>
        </p:nvSpPr>
        <p:spPr>
          <a:xfrm>
            <a:off x="0" y="0"/>
            <a:ext cx="12192000" cy="2175641"/>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35" name="Google Shape;35;p7"/>
          <p:cNvSpPr txBox="1"/>
          <p:nvPr>
            <p:ph type="ctrTitle"/>
          </p:nvPr>
        </p:nvSpPr>
        <p:spPr>
          <a:xfrm>
            <a:off x="914400" y="3313545"/>
            <a:ext cx="10363200" cy="756005"/>
          </a:xfrm>
          <a:prstGeom prst="rect">
            <a:avLst/>
          </a:prstGeom>
          <a:noFill/>
          <a:ln>
            <a:noFill/>
          </a:ln>
        </p:spPr>
        <p:txBody>
          <a:bodyPr anchorCtr="0" anchor="t" bIns="91425" lIns="91425" spcFirstLastPara="1" rIns="91425" wrap="square" tIns="91425">
            <a:noAutofit/>
          </a:bodyPr>
          <a:lstStyle>
            <a:lvl1pPr lvl="0" marR="0" rtl="0" algn="ctr">
              <a:lnSpc>
                <a:spcPct val="110000"/>
              </a:lnSpc>
              <a:spcBef>
                <a:spcPts val="0"/>
              </a:spcBef>
              <a:spcAft>
                <a:spcPts val="0"/>
              </a:spcAft>
              <a:buClr>
                <a:schemeClr val="lt1"/>
              </a:buClr>
              <a:buSzPts val="3600"/>
              <a:buFont typeface="Arial"/>
              <a:buNone/>
              <a:defRPr b="0" i="0" sz="36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6" name="Google Shape;36;p7"/>
          <p:cNvSpPr txBox="1"/>
          <p:nvPr>
            <p:ph idx="1" type="subTitle"/>
          </p:nvPr>
        </p:nvSpPr>
        <p:spPr>
          <a:xfrm>
            <a:off x="914400" y="4069550"/>
            <a:ext cx="10363200" cy="760868"/>
          </a:xfrm>
          <a:prstGeom prst="rect">
            <a:avLst/>
          </a:prstGeom>
          <a:noFill/>
          <a:ln>
            <a:noFill/>
          </a:ln>
        </p:spPr>
        <p:txBody>
          <a:bodyPr anchorCtr="0" anchor="t" bIns="91425" lIns="91425" spcFirstLastPara="1" rIns="91425" wrap="square" tIns="91425">
            <a:noAutofit/>
          </a:bodyPr>
          <a:lstStyle>
            <a:lvl1pPr lvl="0" marR="0" rtl="0" algn="ctr">
              <a:lnSpc>
                <a:spcPct val="110000"/>
              </a:lnSpc>
              <a:spcBef>
                <a:spcPts val="900"/>
              </a:spcBef>
              <a:spcAft>
                <a:spcPts val="0"/>
              </a:spcAft>
              <a:buClr>
                <a:schemeClr val="lt1"/>
              </a:buClr>
              <a:buSzPts val="1800"/>
              <a:buFont typeface="Arial"/>
              <a:buNone/>
              <a:defRPr b="0" i="0" sz="1800" u="none" cap="none" strike="noStrike">
                <a:solidFill>
                  <a:schemeClr val="lt1"/>
                </a:solidFill>
                <a:latin typeface="Arial"/>
                <a:ea typeface="Arial"/>
                <a:cs typeface="Arial"/>
                <a:sym typeface="Arial"/>
              </a:defRPr>
            </a:lvl1pPr>
            <a:lvl2pPr lvl="1" marR="0" rtl="0" algn="ctr">
              <a:lnSpc>
                <a:spcPct val="110000"/>
              </a:lnSpc>
              <a:spcBef>
                <a:spcPts val="9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2pPr>
            <a:lvl3pPr lvl="2" marR="0" rtl="0" algn="ctr">
              <a:lnSpc>
                <a:spcPct val="110000"/>
              </a:lnSpc>
              <a:spcBef>
                <a:spcPts val="900"/>
              </a:spcBef>
              <a:spcAft>
                <a:spcPts val="0"/>
              </a:spcAft>
              <a:buClr>
                <a:schemeClr val="lt1"/>
              </a:buClr>
              <a:buSzPts val="1800"/>
              <a:buFont typeface="Arial"/>
              <a:buNone/>
              <a:defRPr b="0" i="0" sz="1800" u="none" cap="none" strike="noStrike">
                <a:solidFill>
                  <a:schemeClr val="lt1"/>
                </a:solidFill>
                <a:latin typeface="Arial"/>
                <a:ea typeface="Arial"/>
                <a:cs typeface="Arial"/>
                <a:sym typeface="Arial"/>
              </a:defRPr>
            </a:lvl3pPr>
            <a:lvl4pPr lvl="3" marR="0" rtl="0" algn="ctr">
              <a:lnSpc>
                <a:spcPct val="110000"/>
              </a:lnSpc>
              <a:spcBef>
                <a:spcPts val="900"/>
              </a:spcBef>
              <a:spcAft>
                <a:spcPts val="0"/>
              </a:spcAft>
              <a:buClr>
                <a:schemeClr val="lt1"/>
              </a:buClr>
              <a:buSzPts val="1600"/>
              <a:buFont typeface="Arial"/>
              <a:buNone/>
              <a:defRPr b="0" i="0" sz="1600" u="none" cap="none" strike="noStrike">
                <a:solidFill>
                  <a:schemeClr val="lt1"/>
                </a:solidFill>
                <a:latin typeface="Arial"/>
                <a:ea typeface="Arial"/>
                <a:cs typeface="Arial"/>
                <a:sym typeface="Arial"/>
              </a:defRPr>
            </a:lvl4pPr>
            <a:lvl5pPr lvl="4" marR="0" rtl="0" algn="ctr">
              <a:lnSpc>
                <a:spcPct val="110000"/>
              </a:lnSpc>
              <a:spcBef>
                <a:spcPts val="900"/>
              </a:spcBef>
              <a:spcAft>
                <a:spcPts val="0"/>
              </a:spcAft>
              <a:buClr>
                <a:schemeClr val="lt1"/>
              </a:buClr>
              <a:buSzPts val="1600"/>
              <a:buFont typeface="Arial"/>
              <a:buNone/>
              <a:defRPr b="0" i="0" sz="1600" u="none" cap="none" strike="noStrike">
                <a:solidFill>
                  <a:schemeClr val="lt1"/>
                </a:solidFill>
                <a:latin typeface="Arial"/>
                <a:ea typeface="Arial"/>
                <a:cs typeface="Arial"/>
                <a:sym typeface="Arial"/>
              </a:defRPr>
            </a:lvl5pPr>
            <a:lvl6pPr lvl="5"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6pPr>
            <a:lvl7pPr lvl="6"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7pPr>
            <a:lvl8pPr lvl="7"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8pPr>
            <a:lvl9pPr lvl="8"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9pPr>
          </a:lstStyle>
          <a:p/>
        </p:txBody>
      </p:sp>
      <p:sp>
        <p:nvSpPr>
          <p:cNvPr id="37" name="Google Shape;37;p7"/>
          <p:cNvSpPr txBox="1"/>
          <p:nvPr>
            <p:ph idx="2" type="body"/>
          </p:nvPr>
        </p:nvSpPr>
        <p:spPr>
          <a:xfrm>
            <a:off x="914400" y="668826"/>
            <a:ext cx="10363200" cy="1125537"/>
          </a:xfrm>
          <a:prstGeom prst="rect">
            <a:avLst/>
          </a:prstGeom>
          <a:noFill/>
          <a:ln>
            <a:noFill/>
          </a:ln>
        </p:spPr>
        <p:txBody>
          <a:bodyPr anchorCtr="0" anchor="t" bIns="91425" lIns="91425" spcFirstLastPara="1" rIns="91425" wrap="square" tIns="91425">
            <a:noAutofit/>
          </a:bodyPr>
          <a:lstStyle>
            <a:lvl1pPr indent="-228600" lvl="0" marL="457200" marR="0" rtl="0" algn="ctr">
              <a:lnSpc>
                <a:spcPct val="110000"/>
              </a:lnSpc>
              <a:spcBef>
                <a:spcPts val="0"/>
              </a:spcBef>
              <a:spcAft>
                <a:spcPts val="0"/>
              </a:spcAft>
              <a:buClr>
                <a:schemeClr val="lt1"/>
              </a:buClr>
              <a:buSzPts val="4400"/>
              <a:buFont typeface="Arial"/>
              <a:buNone/>
              <a:defRPr b="0" i="0" sz="4400" u="none" cap="none" strike="noStrike">
                <a:solidFill>
                  <a:schemeClr val="lt1"/>
                </a:solidFill>
                <a:latin typeface="Arial"/>
                <a:ea typeface="Arial"/>
                <a:cs typeface="Arial"/>
                <a:sym typeface="Arial"/>
              </a:defRPr>
            </a:lvl1pPr>
            <a:lvl2pPr indent="-228600" lvl="1" marL="914400" marR="0" rtl="0" algn="ctr">
              <a:lnSpc>
                <a:spcPct val="110000"/>
              </a:lnSpc>
              <a:spcBef>
                <a:spcPts val="0"/>
              </a:spcBef>
              <a:spcAft>
                <a:spcPts val="0"/>
              </a:spcAft>
              <a:buClr>
                <a:schemeClr val="dk2"/>
              </a:buClr>
              <a:buSzPts val="3600"/>
              <a:buFont typeface="Arial"/>
              <a:buNone/>
              <a:defRPr b="0" i="0" sz="3600" u="none" cap="none" strike="noStrike">
                <a:solidFill>
                  <a:schemeClr val="dk2"/>
                </a:solidFill>
                <a:latin typeface="Arial"/>
                <a:ea typeface="Arial"/>
                <a:cs typeface="Arial"/>
                <a:sym typeface="Arial"/>
              </a:defRPr>
            </a:lvl2pPr>
            <a:lvl3pPr indent="-228600" lvl="2" marL="1371600" marR="0" rtl="0" algn="ctr">
              <a:lnSpc>
                <a:spcPct val="110000"/>
              </a:lnSpc>
              <a:spcBef>
                <a:spcPts val="0"/>
              </a:spcBef>
              <a:spcAft>
                <a:spcPts val="0"/>
              </a:spcAft>
              <a:buClr>
                <a:schemeClr val="dk2"/>
              </a:buClr>
              <a:buSzPts val="3600"/>
              <a:buFont typeface="Arial"/>
              <a:buNone/>
              <a:defRPr b="0" i="0" sz="3600" u="none" cap="none" strike="noStrike">
                <a:solidFill>
                  <a:schemeClr val="dk2"/>
                </a:solidFill>
                <a:latin typeface="Arial"/>
                <a:ea typeface="Arial"/>
                <a:cs typeface="Arial"/>
                <a:sym typeface="Arial"/>
              </a:defRPr>
            </a:lvl3pPr>
            <a:lvl4pPr indent="-228600" lvl="3" marL="1828800" marR="0" rtl="0" algn="ctr">
              <a:lnSpc>
                <a:spcPct val="110000"/>
              </a:lnSpc>
              <a:spcBef>
                <a:spcPts val="0"/>
              </a:spcBef>
              <a:spcAft>
                <a:spcPts val="0"/>
              </a:spcAft>
              <a:buClr>
                <a:schemeClr val="dk2"/>
              </a:buClr>
              <a:buSzPts val="3600"/>
              <a:buFont typeface="Arial"/>
              <a:buNone/>
              <a:defRPr b="0" i="0" sz="3600" u="none" cap="none" strike="noStrike">
                <a:solidFill>
                  <a:schemeClr val="dk2"/>
                </a:solidFill>
                <a:latin typeface="Arial"/>
                <a:ea typeface="Arial"/>
                <a:cs typeface="Arial"/>
                <a:sym typeface="Arial"/>
              </a:defRPr>
            </a:lvl4pPr>
            <a:lvl5pPr indent="-228600" lvl="4" marL="2286000" marR="0" rtl="0" algn="ctr">
              <a:lnSpc>
                <a:spcPct val="110000"/>
              </a:lnSpc>
              <a:spcBef>
                <a:spcPts val="0"/>
              </a:spcBef>
              <a:spcAft>
                <a:spcPts val="0"/>
              </a:spcAft>
              <a:buClr>
                <a:schemeClr val="dk2"/>
              </a:buClr>
              <a:buSzPts val="3600"/>
              <a:buFont typeface="Arial"/>
              <a:buNone/>
              <a:defRPr b="0" i="0" sz="36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38" name="Google Shape;38;p7"/>
          <p:cNvSpPr/>
          <p:nvPr/>
        </p:nvSpPr>
        <p:spPr>
          <a:xfrm>
            <a:off x="0" y="2167759"/>
            <a:ext cx="12192000" cy="123158"/>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6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_Title Only">
  <p:cSld name="2_Title Only">
    <p:spTree>
      <p:nvGrpSpPr>
        <p:cNvPr id="256" name="Shape 256"/>
        <p:cNvGrpSpPr/>
        <p:nvPr/>
      </p:nvGrpSpPr>
      <p:grpSpPr>
        <a:xfrm>
          <a:off x="0" y="0"/>
          <a:ext cx="0" cy="0"/>
          <a:chOff x="0" y="0"/>
          <a:chExt cx="0" cy="0"/>
        </a:xfrm>
      </p:grpSpPr>
      <p:sp>
        <p:nvSpPr>
          <p:cNvPr id="257" name="Google Shape;257;p64"/>
          <p:cNvSpPr txBox="1"/>
          <p:nvPr>
            <p:ph type="title"/>
          </p:nvPr>
        </p:nvSpPr>
        <p:spPr>
          <a:xfrm>
            <a:off x="838200" y="365127"/>
            <a:ext cx="4354157" cy="1990799"/>
          </a:xfrm>
          <a:prstGeom prst="rect">
            <a:avLst/>
          </a:prstGeom>
          <a:noFill/>
          <a:ln>
            <a:noFill/>
          </a:ln>
        </p:spPr>
        <p:txBody>
          <a:bodyPr anchorCtr="0" anchor="b" bIns="91425" lIns="91425" spcFirstLastPara="1" rIns="91425" wrap="square" tIns="91425">
            <a:noAutofit/>
          </a:bodyPr>
          <a:lstStyle>
            <a:lvl1pPr lvl="0" marR="0" rtl="0" algn="ctr">
              <a:lnSpc>
                <a:spcPct val="110000"/>
              </a:lnSpc>
              <a:spcBef>
                <a:spcPts val="0"/>
              </a:spcBef>
              <a:spcAft>
                <a:spcPts val="0"/>
              </a:spcAft>
              <a:buClr>
                <a:schemeClr val="accent2"/>
              </a:buClr>
              <a:buSzPts val="2800"/>
              <a:buFont typeface="Arial"/>
              <a:buNone/>
              <a:defRPr b="0" i="0" sz="2800" u="none" cap="none" strike="noStrike">
                <a:solidFill>
                  <a:schemeClr val="accent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58" name="Google Shape;258;p64"/>
          <p:cNvSpPr txBox="1"/>
          <p:nvPr>
            <p:ph idx="1" type="body"/>
          </p:nvPr>
        </p:nvSpPr>
        <p:spPr>
          <a:xfrm>
            <a:off x="839787" y="2589322"/>
            <a:ext cx="4353500" cy="1778282"/>
          </a:xfrm>
          <a:prstGeom prst="rect">
            <a:avLst/>
          </a:prstGeom>
          <a:noFill/>
          <a:ln>
            <a:noFill/>
          </a:ln>
        </p:spPr>
        <p:txBody>
          <a:bodyPr anchorCtr="0" anchor="t" bIns="91425" lIns="91425" spcFirstLastPara="1" rIns="91425" wrap="square" tIns="91425">
            <a:noAutofit/>
          </a:bodyPr>
          <a:lstStyle>
            <a:lvl1pPr indent="-228600" lvl="0" marL="457200" marR="0" rtl="0" algn="ctr">
              <a:lnSpc>
                <a:spcPct val="110000"/>
              </a:lnSpc>
              <a:spcBef>
                <a:spcPts val="900"/>
              </a:spcBef>
              <a:spcAft>
                <a:spcPts val="0"/>
              </a:spcAft>
              <a:buClr>
                <a:schemeClr val="dk2"/>
              </a:buClr>
              <a:buSzPts val="1800"/>
              <a:buFont typeface="Arial"/>
              <a:buNone/>
              <a:defRPr b="0" i="0" sz="1800" u="none" cap="none" strike="noStrike">
                <a:solidFill>
                  <a:schemeClr val="dk2"/>
                </a:solidFill>
                <a:latin typeface="Arial"/>
                <a:ea typeface="Arial"/>
                <a:cs typeface="Arial"/>
                <a:sym typeface="Arial"/>
              </a:defRPr>
            </a:lvl1pPr>
            <a:lvl2pPr indent="-228600" lvl="1" marL="914400" marR="0" rtl="0" algn="l">
              <a:lnSpc>
                <a:spcPct val="110000"/>
              </a:lnSpc>
              <a:spcBef>
                <a:spcPts val="9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2pPr>
            <a:lvl3pPr indent="-228600" lvl="2" marL="1371600" marR="0" rtl="0" algn="l">
              <a:lnSpc>
                <a:spcPct val="110000"/>
              </a:lnSpc>
              <a:spcBef>
                <a:spcPts val="900"/>
              </a:spcBef>
              <a:spcAft>
                <a:spcPts val="0"/>
              </a:spcAft>
              <a:buClr>
                <a:schemeClr val="dk2"/>
              </a:buClr>
              <a:buSzPts val="1200"/>
              <a:buFont typeface="Arial"/>
              <a:buNone/>
              <a:defRPr b="0" i="0" sz="1200" u="none" cap="none" strike="noStrike">
                <a:solidFill>
                  <a:schemeClr val="dk2"/>
                </a:solidFill>
                <a:latin typeface="Arial"/>
                <a:ea typeface="Arial"/>
                <a:cs typeface="Arial"/>
                <a:sym typeface="Arial"/>
              </a:defRPr>
            </a:lvl3pPr>
            <a:lvl4pPr indent="-228600" lvl="3" marL="1828800" marR="0" rtl="0" algn="l">
              <a:lnSpc>
                <a:spcPct val="110000"/>
              </a:lnSpc>
              <a:spcBef>
                <a:spcPts val="90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4pPr>
            <a:lvl5pPr indent="-228600" lvl="4" marL="2286000" marR="0" rtl="0" algn="l">
              <a:lnSpc>
                <a:spcPct val="110000"/>
              </a:lnSpc>
              <a:spcBef>
                <a:spcPts val="90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5pPr>
            <a:lvl6pPr indent="-228600" lvl="5" marL="27432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6pPr>
            <a:lvl7pPr indent="-228600" lvl="6" marL="32004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7pPr>
            <a:lvl8pPr indent="-228600" lvl="7" marL="36576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8pPr>
            <a:lvl9pPr indent="-228600" lvl="8" marL="4114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6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Title Only">
  <p:cSld name="1_Title Only">
    <p:spTree>
      <p:nvGrpSpPr>
        <p:cNvPr id="259" name="Shape 259"/>
        <p:cNvGrpSpPr/>
        <p:nvPr/>
      </p:nvGrpSpPr>
      <p:grpSpPr>
        <a:xfrm>
          <a:off x="0" y="0"/>
          <a:ext cx="0" cy="0"/>
          <a:chOff x="0" y="0"/>
          <a:chExt cx="0" cy="0"/>
        </a:xfrm>
      </p:grpSpPr>
      <p:sp>
        <p:nvSpPr>
          <p:cNvPr id="260" name="Google Shape;260;p65"/>
          <p:cNvSpPr txBox="1"/>
          <p:nvPr>
            <p:ph type="title"/>
          </p:nvPr>
        </p:nvSpPr>
        <p:spPr>
          <a:xfrm>
            <a:off x="838200" y="742814"/>
            <a:ext cx="10515600" cy="648127"/>
          </a:xfrm>
          <a:prstGeom prst="rect">
            <a:avLst/>
          </a:prstGeom>
          <a:noFill/>
          <a:ln>
            <a:noFill/>
          </a:ln>
        </p:spPr>
        <p:txBody>
          <a:bodyPr anchorCtr="0" anchor="b" bIns="91425" lIns="91425" spcFirstLastPara="1" rIns="91425" wrap="square" tIns="91425">
            <a:noAutofit/>
          </a:bodyPr>
          <a:lstStyle>
            <a:lvl1pPr lvl="0" marR="0" rtl="0" algn="ctr">
              <a:lnSpc>
                <a:spcPct val="110000"/>
              </a:lnSpc>
              <a:spcBef>
                <a:spcPts val="0"/>
              </a:spcBef>
              <a:spcAft>
                <a:spcPts val="0"/>
              </a:spcAft>
              <a:buClr>
                <a:schemeClr val="accent2"/>
              </a:buClr>
              <a:buSzPts val="2800"/>
              <a:buFont typeface="Arial"/>
              <a:buNone/>
              <a:defRPr b="0" i="0" sz="2800" u="none" cap="none" strike="noStrike">
                <a:solidFill>
                  <a:schemeClr val="accent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61" name="Google Shape;261;p65"/>
          <p:cNvSpPr txBox="1"/>
          <p:nvPr>
            <p:ph idx="1" type="body"/>
          </p:nvPr>
        </p:nvSpPr>
        <p:spPr>
          <a:xfrm>
            <a:off x="839787" y="1557758"/>
            <a:ext cx="10514012" cy="426308"/>
          </a:xfrm>
          <a:prstGeom prst="rect">
            <a:avLst/>
          </a:prstGeom>
          <a:noFill/>
          <a:ln>
            <a:noFill/>
          </a:ln>
        </p:spPr>
        <p:txBody>
          <a:bodyPr anchorCtr="0" anchor="t" bIns="91425" lIns="91425" spcFirstLastPara="1" rIns="91425" wrap="square" tIns="91425">
            <a:noAutofit/>
          </a:bodyPr>
          <a:lstStyle>
            <a:lvl1pPr indent="-228600" lvl="0" marL="457200" marR="0" rtl="0" algn="ctr">
              <a:lnSpc>
                <a:spcPct val="110000"/>
              </a:lnSpc>
              <a:spcBef>
                <a:spcPts val="900"/>
              </a:spcBef>
              <a:spcAft>
                <a:spcPts val="0"/>
              </a:spcAft>
              <a:buClr>
                <a:schemeClr val="dk2"/>
              </a:buClr>
              <a:buSzPts val="2000"/>
              <a:buFont typeface="Arial"/>
              <a:buNone/>
              <a:defRPr b="0" i="0" sz="2000" u="none" cap="none" strike="noStrike">
                <a:solidFill>
                  <a:schemeClr val="dk2"/>
                </a:solidFill>
                <a:latin typeface="Arial"/>
                <a:ea typeface="Arial"/>
                <a:cs typeface="Arial"/>
                <a:sym typeface="Arial"/>
              </a:defRPr>
            </a:lvl1pPr>
            <a:lvl2pPr indent="-228600" lvl="1" marL="914400" marR="0" rtl="0" algn="l">
              <a:lnSpc>
                <a:spcPct val="110000"/>
              </a:lnSpc>
              <a:spcBef>
                <a:spcPts val="9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2pPr>
            <a:lvl3pPr indent="-228600" lvl="2" marL="1371600" marR="0" rtl="0" algn="l">
              <a:lnSpc>
                <a:spcPct val="110000"/>
              </a:lnSpc>
              <a:spcBef>
                <a:spcPts val="900"/>
              </a:spcBef>
              <a:spcAft>
                <a:spcPts val="0"/>
              </a:spcAft>
              <a:buClr>
                <a:schemeClr val="dk2"/>
              </a:buClr>
              <a:buSzPts val="1200"/>
              <a:buFont typeface="Arial"/>
              <a:buNone/>
              <a:defRPr b="0" i="0" sz="1200" u="none" cap="none" strike="noStrike">
                <a:solidFill>
                  <a:schemeClr val="dk2"/>
                </a:solidFill>
                <a:latin typeface="Arial"/>
                <a:ea typeface="Arial"/>
                <a:cs typeface="Arial"/>
                <a:sym typeface="Arial"/>
              </a:defRPr>
            </a:lvl3pPr>
            <a:lvl4pPr indent="-228600" lvl="3" marL="1828800" marR="0" rtl="0" algn="l">
              <a:lnSpc>
                <a:spcPct val="110000"/>
              </a:lnSpc>
              <a:spcBef>
                <a:spcPts val="90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4pPr>
            <a:lvl5pPr indent="-228600" lvl="4" marL="2286000" marR="0" rtl="0" algn="l">
              <a:lnSpc>
                <a:spcPct val="110000"/>
              </a:lnSpc>
              <a:spcBef>
                <a:spcPts val="90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5pPr>
            <a:lvl6pPr indent="-228600" lvl="5" marL="27432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6pPr>
            <a:lvl7pPr indent="-228600" lvl="6" marL="32004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7pPr>
            <a:lvl8pPr indent="-228600" lvl="7" marL="36576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8pPr>
            <a:lvl9pPr indent="-228600" lvl="8" marL="4114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6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_Title Only">
  <p:cSld name="3_Title Only">
    <p:spTree>
      <p:nvGrpSpPr>
        <p:cNvPr id="262" name="Shape 262"/>
        <p:cNvGrpSpPr/>
        <p:nvPr/>
      </p:nvGrpSpPr>
      <p:grpSpPr>
        <a:xfrm>
          <a:off x="0" y="0"/>
          <a:ext cx="0" cy="0"/>
          <a:chOff x="0" y="0"/>
          <a:chExt cx="0" cy="0"/>
        </a:xfrm>
      </p:grpSpPr>
      <p:sp>
        <p:nvSpPr>
          <p:cNvPr id="263" name="Google Shape;263;p66"/>
          <p:cNvSpPr txBox="1"/>
          <p:nvPr>
            <p:ph type="title"/>
          </p:nvPr>
        </p:nvSpPr>
        <p:spPr>
          <a:xfrm>
            <a:off x="838200" y="392085"/>
            <a:ext cx="10515600" cy="648127"/>
          </a:xfrm>
          <a:prstGeom prst="rect">
            <a:avLst/>
          </a:prstGeom>
          <a:noFill/>
          <a:ln>
            <a:noFill/>
          </a:ln>
        </p:spPr>
        <p:txBody>
          <a:bodyPr anchorCtr="0" anchor="t" bIns="91425" lIns="91425" spcFirstLastPara="1" rIns="91425" wrap="square" tIns="91425">
            <a:noAutofit/>
          </a:bodyPr>
          <a:lstStyle>
            <a:lvl1pPr lvl="0" marR="0" rtl="0" algn="ctr">
              <a:lnSpc>
                <a:spcPct val="110000"/>
              </a:lnSpc>
              <a:spcBef>
                <a:spcPts val="0"/>
              </a:spcBef>
              <a:spcAft>
                <a:spcPts val="0"/>
              </a:spcAft>
              <a:buClr>
                <a:schemeClr val="accent2"/>
              </a:buClr>
              <a:buSzPts val="2800"/>
              <a:buFont typeface="Arial"/>
              <a:buNone/>
              <a:defRPr b="0" i="0" sz="2800" u="none" cap="none" strike="noStrike">
                <a:solidFill>
                  <a:schemeClr val="accent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6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Content with Caption" type="objTx">
  <p:cSld name="OBJECT_WITH_CAPTION_TEXT">
    <p:spTree>
      <p:nvGrpSpPr>
        <p:cNvPr id="264" name="Shape 264"/>
        <p:cNvGrpSpPr/>
        <p:nvPr/>
      </p:nvGrpSpPr>
      <p:grpSpPr>
        <a:xfrm>
          <a:off x="0" y="0"/>
          <a:ext cx="0" cy="0"/>
          <a:chOff x="0" y="0"/>
          <a:chExt cx="0" cy="0"/>
        </a:xfrm>
      </p:grpSpPr>
      <p:sp>
        <p:nvSpPr>
          <p:cNvPr id="265" name="Google Shape;265;p67"/>
          <p:cNvSpPr txBox="1"/>
          <p:nvPr>
            <p:ph type="title"/>
          </p:nvPr>
        </p:nvSpPr>
        <p:spPr>
          <a:xfrm>
            <a:off x="839788" y="457200"/>
            <a:ext cx="3932237" cy="1600200"/>
          </a:xfrm>
          <a:prstGeom prst="rect">
            <a:avLst/>
          </a:prstGeom>
          <a:noFill/>
          <a:ln>
            <a:noFill/>
          </a:ln>
        </p:spPr>
        <p:txBody>
          <a:bodyPr anchorCtr="0" anchor="b" bIns="91425" lIns="91425" spcFirstLastPara="1" rIns="91425" wrap="square" tIns="91425">
            <a:noAutofit/>
          </a:bodyPr>
          <a:lstStyle>
            <a:lvl1pPr lvl="0" marR="0" rtl="0" algn="l">
              <a:lnSpc>
                <a:spcPct val="110000"/>
              </a:lnSpc>
              <a:spcBef>
                <a:spcPts val="0"/>
              </a:spcBef>
              <a:spcAft>
                <a:spcPts val="0"/>
              </a:spcAft>
              <a:buClr>
                <a:schemeClr val="accent2"/>
              </a:buClr>
              <a:buSzPts val="3200"/>
              <a:buFont typeface="Arial"/>
              <a:buNone/>
              <a:defRPr b="0" i="0" sz="3200" u="none" cap="none" strike="noStrike">
                <a:solidFill>
                  <a:schemeClr val="accent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66" name="Google Shape;266;p67"/>
          <p:cNvSpPr txBox="1"/>
          <p:nvPr>
            <p:ph idx="1" type="body"/>
          </p:nvPr>
        </p:nvSpPr>
        <p:spPr>
          <a:xfrm>
            <a:off x="5183188" y="987427"/>
            <a:ext cx="6172200" cy="4873625"/>
          </a:xfrm>
          <a:prstGeom prst="rect">
            <a:avLst/>
          </a:prstGeom>
          <a:noFill/>
          <a:ln>
            <a:noFill/>
          </a:ln>
        </p:spPr>
        <p:txBody>
          <a:bodyPr anchorCtr="0" anchor="t" bIns="91425" lIns="91425" spcFirstLastPara="1" rIns="91425" wrap="square" tIns="91425">
            <a:noAutofit/>
          </a:bodyPr>
          <a:lstStyle>
            <a:lvl1pPr indent="-431800" lvl="0" marL="457200" marR="0" rtl="0" algn="l">
              <a:lnSpc>
                <a:spcPct val="110000"/>
              </a:lnSpc>
              <a:spcBef>
                <a:spcPts val="900"/>
              </a:spcBef>
              <a:spcAft>
                <a:spcPts val="0"/>
              </a:spcAft>
              <a:buClr>
                <a:schemeClr val="dk2"/>
              </a:buClr>
              <a:buSzPts val="3200"/>
              <a:buFont typeface="Arial"/>
              <a:buChar char="•"/>
              <a:defRPr b="0" i="0" sz="3200" u="none" cap="none" strike="noStrike">
                <a:solidFill>
                  <a:schemeClr val="dk2"/>
                </a:solidFill>
                <a:latin typeface="Arial"/>
                <a:ea typeface="Arial"/>
                <a:cs typeface="Arial"/>
                <a:sym typeface="Arial"/>
              </a:defRPr>
            </a:lvl1pPr>
            <a:lvl2pPr indent="-406400" lvl="1" marL="914400" marR="0" rtl="0" algn="l">
              <a:lnSpc>
                <a:spcPct val="110000"/>
              </a:lnSpc>
              <a:spcBef>
                <a:spcPts val="900"/>
              </a:spcBef>
              <a:spcAft>
                <a:spcPts val="0"/>
              </a:spcAft>
              <a:buClr>
                <a:schemeClr val="dk2"/>
              </a:buClr>
              <a:buSzPts val="2800"/>
              <a:buFont typeface="Arial"/>
              <a:buChar char="−"/>
              <a:defRPr b="0" i="0" sz="2800" u="none" cap="none" strike="noStrike">
                <a:solidFill>
                  <a:schemeClr val="dk2"/>
                </a:solidFill>
                <a:latin typeface="Arial"/>
                <a:ea typeface="Arial"/>
                <a:cs typeface="Arial"/>
                <a:sym typeface="Arial"/>
              </a:defRPr>
            </a:lvl2pPr>
            <a:lvl3pPr indent="-381000" lvl="2" marL="1371600" marR="0" rtl="0" algn="l">
              <a:lnSpc>
                <a:spcPct val="110000"/>
              </a:lnSpc>
              <a:spcBef>
                <a:spcPts val="900"/>
              </a:spcBef>
              <a:spcAft>
                <a:spcPts val="0"/>
              </a:spcAft>
              <a:buClr>
                <a:schemeClr val="dk2"/>
              </a:buClr>
              <a:buSzPts val="2400"/>
              <a:buFont typeface="Arial"/>
              <a:buChar char="•"/>
              <a:defRPr b="0" i="0" sz="2400" u="none" cap="none" strike="noStrike">
                <a:solidFill>
                  <a:schemeClr val="dk2"/>
                </a:solidFill>
                <a:latin typeface="Arial"/>
                <a:ea typeface="Arial"/>
                <a:cs typeface="Arial"/>
                <a:sym typeface="Arial"/>
              </a:defRPr>
            </a:lvl3pPr>
            <a:lvl4pPr indent="-355600" lvl="3" marL="1828800" marR="0" rtl="0" algn="l">
              <a:lnSpc>
                <a:spcPct val="110000"/>
              </a:lnSpc>
              <a:spcBef>
                <a:spcPts val="900"/>
              </a:spcBef>
              <a:spcAft>
                <a:spcPts val="0"/>
              </a:spcAft>
              <a:buClr>
                <a:schemeClr val="dk2"/>
              </a:buClr>
              <a:buSzPts val="2000"/>
              <a:buFont typeface="Arial"/>
              <a:buChar char="•"/>
              <a:defRPr b="0" i="0" sz="2000" u="none" cap="none" strike="noStrike">
                <a:solidFill>
                  <a:schemeClr val="dk2"/>
                </a:solidFill>
                <a:latin typeface="Arial"/>
                <a:ea typeface="Arial"/>
                <a:cs typeface="Arial"/>
                <a:sym typeface="Arial"/>
              </a:defRPr>
            </a:lvl4pPr>
            <a:lvl5pPr indent="-355600" lvl="4" marL="2286000" marR="0" rtl="0" algn="l">
              <a:lnSpc>
                <a:spcPct val="110000"/>
              </a:lnSpc>
              <a:spcBef>
                <a:spcPts val="900"/>
              </a:spcBef>
              <a:spcAft>
                <a:spcPts val="0"/>
              </a:spcAft>
              <a:buClr>
                <a:schemeClr val="dk2"/>
              </a:buClr>
              <a:buSzPts val="2000"/>
              <a:buFont typeface="Arial"/>
              <a:buChar char="•"/>
              <a:defRPr b="0" i="0" sz="2000" u="none" cap="none" strike="noStrike">
                <a:solidFill>
                  <a:schemeClr val="dk2"/>
                </a:solidFill>
                <a:latin typeface="Arial"/>
                <a:ea typeface="Arial"/>
                <a:cs typeface="Arial"/>
                <a:sym typeface="Arial"/>
              </a:defRPr>
            </a:lvl5pPr>
            <a:lvl6pPr indent="-355600" lvl="5" marL="27432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267" name="Google Shape;267;p67"/>
          <p:cNvSpPr txBox="1"/>
          <p:nvPr>
            <p:ph idx="2" type="body"/>
          </p:nvPr>
        </p:nvSpPr>
        <p:spPr>
          <a:xfrm>
            <a:off x="839788" y="2057400"/>
            <a:ext cx="3932237" cy="3811588"/>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10000"/>
              </a:lnSpc>
              <a:spcBef>
                <a:spcPts val="900"/>
              </a:spcBef>
              <a:spcAft>
                <a:spcPts val="0"/>
              </a:spcAft>
              <a:buClr>
                <a:schemeClr val="dk2"/>
              </a:buClr>
              <a:buSzPts val="1800"/>
              <a:buFont typeface="Arial"/>
              <a:buNone/>
              <a:defRPr b="0" i="0" sz="1800" u="none" cap="none" strike="noStrike">
                <a:solidFill>
                  <a:schemeClr val="dk2"/>
                </a:solidFill>
                <a:latin typeface="Arial"/>
                <a:ea typeface="Arial"/>
                <a:cs typeface="Arial"/>
                <a:sym typeface="Arial"/>
              </a:defRPr>
            </a:lvl1pPr>
            <a:lvl2pPr indent="-228600" lvl="1" marL="914400" marR="0" rtl="0" algn="l">
              <a:lnSpc>
                <a:spcPct val="110000"/>
              </a:lnSpc>
              <a:spcBef>
                <a:spcPts val="9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2pPr>
            <a:lvl3pPr indent="-228600" lvl="2" marL="1371600" marR="0" rtl="0" algn="l">
              <a:lnSpc>
                <a:spcPct val="110000"/>
              </a:lnSpc>
              <a:spcBef>
                <a:spcPts val="900"/>
              </a:spcBef>
              <a:spcAft>
                <a:spcPts val="0"/>
              </a:spcAft>
              <a:buClr>
                <a:schemeClr val="dk2"/>
              </a:buClr>
              <a:buSzPts val="1200"/>
              <a:buFont typeface="Arial"/>
              <a:buNone/>
              <a:defRPr b="0" i="0" sz="1200" u="none" cap="none" strike="noStrike">
                <a:solidFill>
                  <a:schemeClr val="dk2"/>
                </a:solidFill>
                <a:latin typeface="Arial"/>
                <a:ea typeface="Arial"/>
                <a:cs typeface="Arial"/>
                <a:sym typeface="Arial"/>
              </a:defRPr>
            </a:lvl3pPr>
            <a:lvl4pPr indent="-228600" lvl="3" marL="1828800" marR="0" rtl="0" algn="l">
              <a:lnSpc>
                <a:spcPct val="110000"/>
              </a:lnSpc>
              <a:spcBef>
                <a:spcPts val="90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4pPr>
            <a:lvl5pPr indent="-228600" lvl="4" marL="2286000" marR="0" rtl="0" algn="l">
              <a:lnSpc>
                <a:spcPct val="110000"/>
              </a:lnSpc>
              <a:spcBef>
                <a:spcPts val="90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5pPr>
            <a:lvl6pPr indent="-228600" lvl="5" marL="27432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6pPr>
            <a:lvl7pPr indent="-228600" lvl="6" marL="32004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7pPr>
            <a:lvl8pPr indent="-228600" lvl="7" marL="36576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8pPr>
            <a:lvl9pPr indent="-228600" lvl="8" marL="4114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6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9_Title Only">
  <p:cSld name="9_Title Only">
    <p:spTree>
      <p:nvGrpSpPr>
        <p:cNvPr id="268" name="Shape 268"/>
        <p:cNvGrpSpPr/>
        <p:nvPr/>
      </p:nvGrpSpPr>
      <p:grpSpPr>
        <a:xfrm>
          <a:off x="0" y="0"/>
          <a:ext cx="0" cy="0"/>
          <a:chOff x="0" y="0"/>
          <a:chExt cx="0" cy="0"/>
        </a:xfrm>
      </p:grpSpPr>
      <p:pic>
        <p:nvPicPr>
          <p:cNvPr id="269" name="Google Shape;269;p68"/>
          <p:cNvPicPr preferRelativeResize="0"/>
          <p:nvPr/>
        </p:nvPicPr>
        <p:blipFill rotWithShape="1">
          <a:blip r:embed="rId2">
            <a:alphaModFix/>
          </a:blip>
          <a:srcRect b="134" l="0" r="0" t="40201"/>
          <a:stretch/>
        </p:blipFill>
        <p:spPr>
          <a:xfrm>
            <a:off x="504" y="2609731"/>
            <a:ext cx="12190992" cy="3873364"/>
          </a:xfrm>
          <a:prstGeom prst="rect">
            <a:avLst/>
          </a:prstGeom>
          <a:noFill/>
          <a:ln>
            <a:noFill/>
          </a:ln>
        </p:spPr>
      </p:pic>
      <p:sp>
        <p:nvSpPr>
          <p:cNvPr id="270" name="Google Shape;270;p68"/>
          <p:cNvSpPr txBox="1"/>
          <p:nvPr>
            <p:ph type="title"/>
          </p:nvPr>
        </p:nvSpPr>
        <p:spPr>
          <a:xfrm>
            <a:off x="838200" y="2609731"/>
            <a:ext cx="10515600" cy="891963"/>
          </a:xfrm>
          <a:prstGeom prst="rect">
            <a:avLst/>
          </a:prstGeom>
          <a:noFill/>
          <a:ln>
            <a:noFill/>
          </a:ln>
        </p:spPr>
        <p:txBody>
          <a:bodyPr anchorCtr="0" anchor="b" bIns="91425" lIns="91425" spcFirstLastPara="1" rIns="91425" wrap="square" tIns="91425">
            <a:noAutofit/>
          </a:bodyPr>
          <a:lstStyle>
            <a:lvl1pPr lvl="0" marR="0" rtl="0" algn="ctr">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71" name="Google Shape;271;p68"/>
          <p:cNvSpPr txBox="1"/>
          <p:nvPr>
            <p:ph idx="1" type="body"/>
          </p:nvPr>
        </p:nvSpPr>
        <p:spPr>
          <a:xfrm>
            <a:off x="838200" y="3569853"/>
            <a:ext cx="10515600" cy="775252"/>
          </a:xfrm>
          <a:prstGeom prst="rect">
            <a:avLst/>
          </a:prstGeom>
          <a:noFill/>
          <a:ln>
            <a:noFill/>
          </a:ln>
        </p:spPr>
        <p:txBody>
          <a:bodyPr anchorCtr="0" anchor="t" bIns="91425" lIns="91425" spcFirstLastPara="1" rIns="91425" wrap="square" tIns="91425">
            <a:noAutofit/>
          </a:bodyPr>
          <a:lstStyle>
            <a:lvl1pPr indent="-228600" lvl="0" marL="457200" marR="0" rtl="0" algn="ctr">
              <a:lnSpc>
                <a:spcPct val="110000"/>
              </a:lnSpc>
              <a:spcBef>
                <a:spcPts val="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1pPr>
            <a:lvl2pPr indent="-228600" lvl="1" marL="9144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2pPr>
            <a:lvl3pPr indent="-228600" lvl="2" marL="13716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3pPr>
            <a:lvl4pPr indent="-228600" lvl="3" marL="18288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4pPr>
            <a:lvl5pPr indent="-228600" lvl="4" marL="22860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272" name="Google Shape;272;p68"/>
          <p:cNvSpPr/>
          <p:nvPr/>
        </p:nvSpPr>
        <p:spPr>
          <a:xfrm>
            <a:off x="0" y="2267712"/>
            <a:ext cx="12192000" cy="219456"/>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6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273" name="Shape 273"/>
        <p:cNvGrpSpPr/>
        <p:nvPr/>
      </p:nvGrpSpPr>
      <p:grpSpPr>
        <a:xfrm>
          <a:off x="0" y="0"/>
          <a:ext cx="0" cy="0"/>
          <a:chOff x="0" y="0"/>
          <a:chExt cx="0" cy="0"/>
        </a:xfrm>
      </p:grpSpPr>
      <p:sp>
        <p:nvSpPr>
          <p:cNvPr id="274" name="Google Shape;274;p69"/>
          <p:cNvSpPr txBox="1"/>
          <p:nvPr>
            <p:ph type="ctrTitle"/>
          </p:nvPr>
        </p:nvSpPr>
        <p:spPr>
          <a:xfrm>
            <a:off x="914400" y="1122363"/>
            <a:ext cx="10363200" cy="2387600"/>
          </a:xfrm>
          <a:prstGeom prst="rect">
            <a:avLst/>
          </a:prstGeom>
          <a:noFill/>
          <a:ln>
            <a:noFill/>
          </a:ln>
        </p:spPr>
        <p:txBody>
          <a:bodyPr anchorCtr="0" anchor="b" bIns="91425" lIns="91425" spcFirstLastPara="1" rIns="91425" wrap="square" tIns="91425">
            <a:noAutofit/>
          </a:bodyPr>
          <a:lstStyle>
            <a:lvl1pPr lvl="0" marR="0" rtl="0" algn="ctr">
              <a:lnSpc>
                <a:spcPct val="110000"/>
              </a:lnSpc>
              <a:spcBef>
                <a:spcPts val="0"/>
              </a:spcBef>
              <a:spcAft>
                <a:spcPts val="0"/>
              </a:spcAft>
              <a:buClr>
                <a:schemeClr val="accent2"/>
              </a:buClr>
              <a:buSzPts val="6000"/>
              <a:buFont typeface="Arial"/>
              <a:buNone/>
              <a:defRPr b="0" i="0" sz="6000" u="none" cap="none" strike="noStrike">
                <a:solidFill>
                  <a:schemeClr val="accent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75" name="Google Shape;275;p69"/>
          <p:cNvSpPr txBox="1"/>
          <p:nvPr>
            <p:ph idx="1" type="subTitle"/>
          </p:nvPr>
        </p:nvSpPr>
        <p:spPr>
          <a:xfrm>
            <a:off x="1524000" y="3602038"/>
            <a:ext cx="9144000" cy="1655762"/>
          </a:xfrm>
          <a:prstGeom prst="rect">
            <a:avLst/>
          </a:prstGeom>
          <a:noFill/>
          <a:ln>
            <a:noFill/>
          </a:ln>
        </p:spPr>
        <p:txBody>
          <a:bodyPr anchorCtr="0" anchor="t" bIns="91425" lIns="91425" spcFirstLastPara="1" rIns="91425" wrap="square" tIns="91425">
            <a:noAutofit/>
          </a:bodyPr>
          <a:lstStyle>
            <a:lvl1pPr lvl="0" marR="0" rtl="0" algn="ctr">
              <a:lnSpc>
                <a:spcPct val="110000"/>
              </a:lnSpc>
              <a:spcBef>
                <a:spcPts val="900"/>
              </a:spcBef>
              <a:spcAft>
                <a:spcPts val="0"/>
              </a:spcAft>
              <a:buClr>
                <a:schemeClr val="dk2"/>
              </a:buClr>
              <a:buSzPts val="2400"/>
              <a:buFont typeface="Arial"/>
              <a:buNone/>
              <a:defRPr b="0" i="0" sz="2400" u="none" cap="none" strike="noStrike">
                <a:solidFill>
                  <a:schemeClr val="dk2"/>
                </a:solidFill>
                <a:latin typeface="Arial"/>
                <a:ea typeface="Arial"/>
                <a:cs typeface="Arial"/>
                <a:sym typeface="Arial"/>
              </a:defRPr>
            </a:lvl1pPr>
            <a:lvl2pPr lvl="1" marR="0" rtl="0" algn="ctr">
              <a:lnSpc>
                <a:spcPct val="110000"/>
              </a:lnSpc>
              <a:spcBef>
                <a:spcPts val="900"/>
              </a:spcBef>
              <a:spcAft>
                <a:spcPts val="0"/>
              </a:spcAft>
              <a:buClr>
                <a:schemeClr val="dk2"/>
              </a:buClr>
              <a:buSzPts val="2000"/>
              <a:buFont typeface="Arial"/>
              <a:buNone/>
              <a:defRPr b="0" i="0" sz="2000" u="none" cap="none" strike="noStrike">
                <a:solidFill>
                  <a:schemeClr val="dk2"/>
                </a:solidFill>
                <a:latin typeface="Arial"/>
                <a:ea typeface="Arial"/>
                <a:cs typeface="Arial"/>
                <a:sym typeface="Arial"/>
              </a:defRPr>
            </a:lvl2pPr>
            <a:lvl3pPr lvl="2" marR="0" rtl="0" algn="ctr">
              <a:lnSpc>
                <a:spcPct val="110000"/>
              </a:lnSpc>
              <a:spcBef>
                <a:spcPts val="900"/>
              </a:spcBef>
              <a:spcAft>
                <a:spcPts val="0"/>
              </a:spcAft>
              <a:buClr>
                <a:schemeClr val="dk2"/>
              </a:buClr>
              <a:buSzPts val="1800"/>
              <a:buFont typeface="Arial"/>
              <a:buNone/>
              <a:defRPr b="0" i="0" sz="1800" u="none" cap="none" strike="noStrike">
                <a:solidFill>
                  <a:schemeClr val="dk2"/>
                </a:solidFill>
                <a:latin typeface="Arial"/>
                <a:ea typeface="Arial"/>
                <a:cs typeface="Arial"/>
                <a:sym typeface="Arial"/>
              </a:defRPr>
            </a:lvl3pPr>
            <a:lvl4pPr lvl="3" marR="0" rtl="0" algn="ctr">
              <a:lnSpc>
                <a:spcPct val="110000"/>
              </a:lnSpc>
              <a:spcBef>
                <a:spcPts val="900"/>
              </a:spcBef>
              <a:spcAft>
                <a:spcPts val="0"/>
              </a:spcAft>
              <a:buClr>
                <a:schemeClr val="dk2"/>
              </a:buClr>
              <a:buSzPts val="1600"/>
              <a:buFont typeface="Arial"/>
              <a:buNone/>
              <a:defRPr b="0" i="0" sz="1600" u="none" cap="none" strike="noStrike">
                <a:solidFill>
                  <a:schemeClr val="dk2"/>
                </a:solidFill>
                <a:latin typeface="Arial"/>
                <a:ea typeface="Arial"/>
                <a:cs typeface="Arial"/>
                <a:sym typeface="Arial"/>
              </a:defRPr>
            </a:lvl4pPr>
            <a:lvl5pPr lvl="4" marR="0" rtl="0" algn="ctr">
              <a:lnSpc>
                <a:spcPct val="110000"/>
              </a:lnSpc>
              <a:spcBef>
                <a:spcPts val="900"/>
              </a:spcBef>
              <a:spcAft>
                <a:spcPts val="0"/>
              </a:spcAft>
              <a:buClr>
                <a:schemeClr val="dk2"/>
              </a:buClr>
              <a:buSzPts val="1600"/>
              <a:buFont typeface="Arial"/>
              <a:buNone/>
              <a:defRPr b="0" i="0" sz="1600" u="none" cap="none" strike="noStrike">
                <a:solidFill>
                  <a:schemeClr val="dk2"/>
                </a:solidFill>
                <a:latin typeface="Arial"/>
                <a:ea typeface="Arial"/>
                <a:cs typeface="Arial"/>
                <a:sym typeface="Arial"/>
              </a:defRPr>
            </a:lvl5pPr>
            <a:lvl6pPr lvl="5"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6pPr>
            <a:lvl7pPr lvl="6"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7pPr>
            <a:lvl8pPr lvl="7"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8pPr>
            <a:lvl9pPr lvl="8"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6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Title Slide for Product">
  <p:cSld name="1_Title Slide for Product">
    <p:spTree>
      <p:nvGrpSpPr>
        <p:cNvPr id="276" name="Shape 276"/>
        <p:cNvGrpSpPr/>
        <p:nvPr/>
      </p:nvGrpSpPr>
      <p:grpSpPr>
        <a:xfrm>
          <a:off x="0" y="0"/>
          <a:ext cx="0" cy="0"/>
          <a:chOff x="0" y="0"/>
          <a:chExt cx="0" cy="0"/>
        </a:xfrm>
      </p:grpSpPr>
      <p:sp>
        <p:nvSpPr>
          <p:cNvPr id="277" name="Google Shape;277;p70"/>
          <p:cNvSpPr txBox="1"/>
          <p:nvPr>
            <p:ph type="ctrTitle"/>
          </p:nvPr>
        </p:nvSpPr>
        <p:spPr>
          <a:xfrm>
            <a:off x="914400" y="3313545"/>
            <a:ext cx="10363200" cy="756005"/>
          </a:xfrm>
          <a:prstGeom prst="rect">
            <a:avLst/>
          </a:prstGeom>
          <a:noFill/>
          <a:ln>
            <a:noFill/>
          </a:ln>
        </p:spPr>
        <p:txBody>
          <a:bodyPr anchorCtr="0" anchor="t" bIns="91425" lIns="91425" spcFirstLastPara="1" rIns="91425" wrap="square" tIns="91425">
            <a:noAutofit/>
          </a:bodyPr>
          <a:lstStyle>
            <a:lvl1pPr lvl="0" marR="0" rtl="0" algn="ctr">
              <a:lnSpc>
                <a:spcPct val="110000"/>
              </a:lnSpc>
              <a:spcBef>
                <a:spcPts val="0"/>
              </a:spcBef>
              <a:spcAft>
                <a:spcPts val="0"/>
              </a:spcAft>
              <a:buClr>
                <a:schemeClr val="accent1"/>
              </a:buClr>
              <a:buSzPts val="3600"/>
              <a:buFont typeface="Arial"/>
              <a:buNone/>
              <a:defRPr b="0" i="0" sz="3600" u="none" cap="none" strike="noStrike">
                <a:solidFill>
                  <a:schemeClr val="accen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78" name="Google Shape;278;p70"/>
          <p:cNvSpPr txBox="1"/>
          <p:nvPr>
            <p:ph idx="1" type="subTitle"/>
          </p:nvPr>
        </p:nvSpPr>
        <p:spPr>
          <a:xfrm>
            <a:off x="914400" y="4069550"/>
            <a:ext cx="10363200" cy="760868"/>
          </a:xfrm>
          <a:prstGeom prst="rect">
            <a:avLst/>
          </a:prstGeom>
          <a:noFill/>
          <a:ln>
            <a:noFill/>
          </a:ln>
        </p:spPr>
        <p:txBody>
          <a:bodyPr anchorCtr="0" anchor="t" bIns="91425" lIns="91425" spcFirstLastPara="1" rIns="91425" wrap="square" tIns="91425">
            <a:noAutofit/>
          </a:bodyPr>
          <a:lstStyle>
            <a:lvl1pPr lvl="0" marR="0" rtl="0" algn="ctr">
              <a:lnSpc>
                <a:spcPct val="110000"/>
              </a:lnSpc>
              <a:spcBef>
                <a:spcPts val="900"/>
              </a:spcBef>
              <a:spcAft>
                <a:spcPts val="0"/>
              </a:spcAft>
              <a:buClr>
                <a:schemeClr val="dk2"/>
              </a:buClr>
              <a:buSzPts val="1800"/>
              <a:buFont typeface="Arial"/>
              <a:buNone/>
              <a:defRPr b="0" i="0" sz="1800" u="none" cap="none" strike="noStrike">
                <a:solidFill>
                  <a:schemeClr val="dk2"/>
                </a:solidFill>
                <a:latin typeface="Arial"/>
                <a:ea typeface="Arial"/>
                <a:cs typeface="Arial"/>
                <a:sym typeface="Arial"/>
              </a:defRPr>
            </a:lvl1pPr>
            <a:lvl2pPr lvl="1" marR="0" rtl="0" algn="ctr">
              <a:lnSpc>
                <a:spcPct val="110000"/>
              </a:lnSpc>
              <a:spcBef>
                <a:spcPts val="900"/>
              </a:spcBef>
              <a:spcAft>
                <a:spcPts val="0"/>
              </a:spcAft>
              <a:buClr>
                <a:schemeClr val="dk2"/>
              </a:buClr>
              <a:buSzPts val="2000"/>
              <a:buFont typeface="Arial"/>
              <a:buNone/>
              <a:defRPr b="0" i="0" sz="2000" u="none" cap="none" strike="noStrike">
                <a:solidFill>
                  <a:schemeClr val="dk2"/>
                </a:solidFill>
                <a:latin typeface="Arial"/>
                <a:ea typeface="Arial"/>
                <a:cs typeface="Arial"/>
                <a:sym typeface="Arial"/>
              </a:defRPr>
            </a:lvl2pPr>
            <a:lvl3pPr lvl="2" marR="0" rtl="0" algn="ctr">
              <a:lnSpc>
                <a:spcPct val="110000"/>
              </a:lnSpc>
              <a:spcBef>
                <a:spcPts val="900"/>
              </a:spcBef>
              <a:spcAft>
                <a:spcPts val="0"/>
              </a:spcAft>
              <a:buClr>
                <a:schemeClr val="dk2"/>
              </a:buClr>
              <a:buSzPts val="1800"/>
              <a:buFont typeface="Arial"/>
              <a:buNone/>
              <a:defRPr b="0" i="0" sz="1800" u="none" cap="none" strike="noStrike">
                <a:solidFill>
                  <a:schemeClr val="dk2"/>
                </a:solidFill>
                <a:latin typeface="Arial"/>
                <a:ea typeface="Arial"/>
                <a:cs typeface="Arial"/>
                <a:sym typeface="Arial"/>
              </a:defRPr>
            </a:lvl3pPr>
            <a:lvl4pPr lvl="3" marR="0" rtl="0" algn="ctr">
              <a:lnSpc>
                <a:spcPct val="110000"/>
              </a:lnSpc>
              <a:spcBef>
                <a:spcPts val="900"/>
              </a:spcBef>
              <a:spcAft>
                <a:spcPts val="0"/>
              </a:spcAft>
              <a:buClr>
                <a:schemeClr val="dk2"/>
              </a:buClr>
              <a:buSzPts val="1600"/>
              <a:buFont typeface="Arial"/>
              <a:buNone/>
              <a:defRPr b="0" i="0" sz="1600" u="none" cap="none" strike="noStrike">
                <a:solidFill>
                  <a:schemeClr val="dk2"/>
                </a:solidFill>
                <a:latin typeface="Arial"/>
                <a:ea typeface="Arial"/>
                <a:cs typeface="Arial"/>
                <a:sym typeface="Arial"/>
              </a:defRPr>
            </a:lvl4pPr>
            <a:lvl5pPr lvl="4" marR="0" rtl="0" algn="ctr">
              <a:lnSpc>
                <a:spcPct val="110000"/>
              </a:lnSpc>
              <a:spcBef>
                <a:spcPts val="900"/>
              </a:spcBef>
              <a:spcAft>
                <a:spcPts val="0"/>
              </a:spcAft>
              <a:buClr>
                <a:schemeClr val="dk2"/>
              </a:buClr>
              <a:buSzPts val="1600"/>
              <a:buFont typeface="Arial"/>
              <a:buNone/>
              <a:defRPr b="0" i="0" sz="1600" u="none" cap="none" strike="noStrike">
                <a:solidFill>
                  <a:schemeClr val="dk2"/>
                </a:solidFill>
                <a:latin typeface="Arial"/>
                <a:ea typeface="Arial"/>
                <a:cs typeface="Arial"/>
                <a:sym typeface="Arial"/>
              </a:defRPr>
            </a:lvl5pPr>
            <a:lvl6pPr lvl="5"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6pPr>
            <a:lvl7pPr lvl="6"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7pPr>
            <a:lvl8pPr lvl="7"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8pPr>
            <a:lvl9pPr lvl="8"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9pPr>
          </a:lstStyle>
          <a:p/>
        </p:txBody>
      </p:sp>
      <p:sp>
        <p:nvSpPr>
          <p:cNvPr id="279" name="Google Shape;279;p70"/>
          <p:cNvSpPr txBox="1"/>
          <p:nvPr>
            <p:ph idx="2" type="body"/>
          </p:nvPr>
        </p:nvSpPr>
        <p:spPr>
          <a:xfrm>
            <a:off x="914400" y="668826"/>
            <a:ext cx="10363200" cy="1125537"/>
          </a:xfrm>
          <a:prstGeom prst="rect">
            <a:avLst/>
          </a:prstGeom>
          <a:noFill/>
          <a:ln>
            <a:noFill/>
          </a:ln>
        </p:spPr>
        <p:txBody>
          <a:bodyPr anchorCtr="0" anchor="t" bIns="91425" lIns="91425" spcFirstLastPara="1" rIns="91425" wrap="square" tIns="91425">
            <a:noAutofit/>
          </a:bodyPr>
          <a:lstStyle>
            <a:lvl1pPr indent="-228600" lvl="0" marL="457200" marR="0" rtl="0" algn="ctr">
              <a:lnSpc>
                <a:spcPct val="110000"/>
              </a:lnSpc>
              <a:spcBef>
                <a:spcPts val="0"/>
              </a:spcBef>
              <a:spcAft>
                <a:spcPts val="0"/>
              </a:spcAft>
              <a:buClr>
                <a:schemeClr val="accent2"/>
              </a:buClr>
              <a:buSzPts val="4400"/>
              <a:buFont typeface="Arial"/>
              <a:buNone/>
              <a:defRPr b="0" i="0" sz="4400" u="none" cap="none" strike="noStrike">
                <a:solidFill>
                  <a:schemeClr val="accent2"/>
                </a:solidFill>
                <a:latin typeface="Arial"/>
                <a:ea typeface="Arial"/>
                <a:cs typeface="Arial"/>
                <a:sym typeface="Arial"/>
              </a:defRPr>
            </a:lvl1pPr>
            <a:lvl2pPr indent="-228600" lvl="1" marL="914400" marR="0" rtl="0" algn="ctr">
              <a:lnSpc>
                <a:spcPct val="110000"/>
              </a:lnSpc>
              <a:spcBef>
                <a:spcPts val="0"/>
              </a:spcBef>
              <a:spcAft>
                <a:spcPts val="0"/>
              </a:spcAft>
              <a:buClr>
                <a:schemeClr val="dk2"/>
              </a:buClr>
              <a:buSzPts val="3600"/>
              <a:buFont typeface="Arial"/>
              <a:buNone/>
              <a:defRPr b="0" i="0" sz="3600" u="none" cap="none" strike="noStrike">
                <a:solidFill>
                  <a:schemeClr val="dk2"/>
                </a:solidFill>
                <a:latin typeface="Arial"/>
                <a:ea typeface="Arial"/>
                <a:cs typeface="Arial"/>
                <a:sym typeface="Arial"/>
              </a:defRPr>
            </a:lvl2pPr>
            <a:lvl3pPr indent="-228600" lvl="2" marL="1371600" marR="0" rtl="0" algn="ctr">
              <a:lnSpc>
                <a:spcPct val="110000"/>
              </a:lnSpc>
              <a:spcBef>
                <a:spcPts val="0"/>
              </a:spcBef>
              <a:spcAft>
                <a:spcPts val="0"/>
              </a:spcAft>
              <a:buClr>
                <a:schemeClr val="dk2"/>
              </a:buClr>
              <a:buSzPts val="3600"/>
              <a:buFont typeface="Arial"/>
              <a:buNone/>
              <a:defRPr b="0" i="0" sz="3600" u="none" cap="none" strike="noStrike">
                <a:solidFill>
                  <a:schemeClr val="dk2"/>
                </a:solidFill>
                <a:latin typeface="Arial"/>
                <a:ea typeface="Arial"/>
                <a:cs typeface="Arial"/>
                <a:sym typeface="Arial"/>
              </a:defRPr>
            </a:lvl3pPr>
            <a:lvl4pPr indent="-228600" lvl="3" marL="1828800" marR="0" rtl="0" algn="ctr">
              <a:lnSpc>
                <a:spcPct val="110000"/>
              </a:lnSpc>
              <a:spcBef>
                <a:spcPts val="0"/>
              </a:spcBef>
              <a:spcAft>
                <a:spcPts val="0"/>
              </a:spcAft>
              <a:buClr>
                <a:schemeClr val="dk2"/>
              </a:buClr>
              <a:buSzPts val="3600"/>
              <a:buFont typeface="Arial"/>
              <a:buNone/>
              <a:defRPr b="0" i="0" sz="3600" u="none" cap="none" strike="noStrike">
                <a:solidFill>
                  <a:schemeClr val="dk2"/>
                </a:solidFill>
                <a:latin typeface="Arial"/>
                <a:ea typeface="Arial"/>
                <a:cs typeface="Arial"/>
                <a:sym typeface="Arial"/>
              </a:defRPr>
            </a:lvl4pPr>
            <a:lvl5pPr indent="-228600" lvl="4" marL="2286000" marR="0" rtl="0" algn="ctr">
              <a:lnSpc>
                <a:spcPct val="110000"/>
              </a:lnSpc>
              <a:spcBef>
                <a:spcPts val="0"/>
              </a:spcBef>
              <a:spcAft>
                <a:spcPts val="0"/>
              </a:spcAft>
              <a:buClr>
                <a:schemeClr val="dk2"/>
              </a:buClr>
              <a:buSzPts val="3600"/>
              <a:buFont typeface="Arial"/>
              <a:buNone/>
              <a:defRPr b="0" i="0" sz="36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6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_Title Slide for Product">
  <p:cSld name="2_Title Slide for Product">
    <p:spTree>
      <p:nvGrpSpPr>
        <p:cNvPr id="280" name="Shape 280"/>
        <p:cNvGrpSpPr/>
        <p:nvPr/>
      </p:nvGrpSpPr>
      <p:grpSpPr>
        <a:xfrm>
          <a:off x="0" y="0"/>
          <a:ext cx="0" cy="0"/>
          <a:chOff x="0" y="0"/>
          <a:chExt cx="0" cy="0"/>
        </a:xfrm>
      </p:grpSpPr>
      <p:sp>
        <p:nvSpPr>
          <p:cNvPr id="281" name="Google Shape;281;p71"/>
          <p:cNvSpPr txBox="1"/>
          <p:nvPr>
            <p:ph type="ctrTitle"/>
          </p:nvPr>
        </p:nvSpPr>
        <p:spPr>
          <a:xfrm>
            <a:off x="914400" y="4193633"/>
            <a:ext cx="10363200" cy="756005"/>
          </a:xfrm>
          <a:prstGeom prst="rect">
            <a:avLst/>
          </a:prstGeom>
          <a:noFill/>
          <a:ln>
            <a:noFill/>
          </a:ln>
        </p:spPr>
        <p:txBody>
          <a:bodyPr anchorCtr="0" anchor="t" bIns="91425" lIns="91425" spcFirstLastPara="1" rIns="91425" wrap="square" tIns="91425">
            <a:noAutofit/>
          </a:bodyPr>
          <a:lstStyle>
            <a:lvl1pPr lvl="0" marR="0" rtl="0" algn="ctr">
              <a:lnSpc>
                <a:spcPct val="110000"/>
              </a:lnSpc>
              <a:spcBef>
                <a:spcPts val="0"/>
              </a:spcBef>
              <a:spcAft>
                <a:spcPts val="0"/>
              </a:spcAft>
              <a:buClr>
                <a:schemeClr val="dk2"/>
              </a:buClr>
              <a:buSzPts val="2000"/>
              <a:buFont typeface="Arial"/>
              <a:buNone/>
              <a:defRPr b="0" i="0" sz="2000" u="none" cap="none" strike="noStrik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82" name="Google Shape;282;p71"/>
          <p:cNvSpPr txBox="1"/>
          <p:nvPr>
            <p:ph idx="1" type="body"/>
          </p:nvPr>
        </p:nvSpPr>
        <p:spPr>
          <a:xfrm>
            <a:off x="914400" y="2633583"/>
            <a:ext cx="10363200" cy="1125537"/>
          </a:xfrm>
          <a:prstGeom prst="rect">
            <a:avLst/>
          </a:prstGeom>
          <a:noFill/>
          <a:ln>
            <a:noFill/>
          </a:ln>
        </p:spPr>
        <p:txBody>
          <a:bodyPr anchorCtr="0" anchor="ctr" bIns="91425" lIns="91425" spcFirstLastPara="1" rIns="91425" wrap="square" tIns="91425">
            <a:noAutofit/>
          </a:bodyPr>
          <a:lstStyle>
            <a:lvl1pPr indent="-228600" lvl="0" marL="457200" marR="0" rtl="0" algn="ctr">
              <a:lnSpc>
                <a:spcPct val="110000"/>
              </a:lnSpc>
              <a:spcBef>
                <a:spcPts val="0"/>
              </a:spcBef>
              <a:spcAft>
                <a:spcPts val="0"/>
              </a:spcAft>
              <a:buClr>
                <a:schemeClr val="accent2"/>
              </a:buClr>
              <a:buSzPts val="4000"/>
              <a:buFont typeface="Arial"/>
              <a:buNone/>
              <a:defRPr b="0" i="0" sz="4000" u="none" cap="none" strike="noStrike">
                <a:solidFill>
                  <a:schemeClr val="accent2"/>
                </a:solidFill>
                <a:latin typeface="Arial"/>
                <a:ea typeface="Arial"/>
                <a:cs typeface="Arial"/>
                <a:sym typeface="Arial"/>
              </a:defRPr>
            </a:lvl1pPr>
            <a:lvl2pPr indent="-228600" lvl="1" marL="914400" marR="0" rtl="0" algn="ctr">
              <a:lnSpc>
                <a:spcPct val="110000"/>
              </a:lnSpc>
              <a:spcBef>
                <a:spcPts val="0"/>
              </a:spcBef>
              <a:spcAft>
                <a:spcPts val="0"/>
              </a:spcAft>
              <a:buClr>
                <a:schemeClr val="dk2"/>
              </a:buClr>
              <a:buSzPts val="3600"/>
              <a:buFont typeface="Arial"/>
              <a:buNone/>
              <a:defRPr b="0" i="0" sz="3600" u="none" cap="none" strike="noStrike">
                <a:solidFill>
                  <a:schemeClr val="dk2"/>
                </a:solidFill>
                <a:latin typeface="Arial"/>
                <a:ea typeface="Arial"/>
                <a:cs typeface="Arial"/>
                <a:sym typeface="Arial"/>
              </a:defRPr>
            </a:lvl2pPr>
            <a:lvl3pPr indent="-228600" lvl="2" marL="1371600" marR="0" rtl="0" algn="ctr">
              <a:lnSpc>
                <a:spcPct val="110000"/>
              </a:lnSpc>
              <a:spcBef>
                <a:spcPts val="0"/>
              </a:spcBef>
              <a:spcAft>
                <a:spcPts val="0"/>
              </a:spcAft>
              <a:buClr>
                <a:schemeClr val="dk2"/>
              </a:buClr>
              <a:buSzPts val="3600"/>
              <a:buFont typeface="Arial"/>
              <a:buNone/>
              <a:defRPr b="0" i="0" sz="3600" u="none" cap="none" strike="noStrike">
                <a:solidFill>
                  <a:schemeClr val="dk2"/>
                </a:solidFill>
                <a:latin typeface="Arial"/>
                <a:ea typeface="Arial"/>
                <a:cs typeface="Arial"/>
                <a:sym typeface="Arial"/>
              </a:defRPr>
            </a:lvl3pPr>
            <a:lvl4pPr indent="-228600" lvl="3" marL="1828800" marR="0" rtl="0" algn="ctr">
              <a:lnSpc>
                <a:spcPct val="110000"/>
              </a:lnSpc>
              <a:spcBef>
                <a:spcPts val="0"/>
              </a:spcBef>
              <a:spcAft>
                <a:spcPts val="0"/>
              </a:spcAft>
              <a:buClr>
                <a:schemeClr val="dk2"/>
              </a:buClr>
              <a:buSzPts val="3600"/>
              <a:buFont typeface="Arial"/>
              <a:buNone/>
              <a:defRPr b="0" i="0" sz="3600" u="none" cap="none" strike="noStrike">
                <a:solidFill>
                  <a:schemeClr val="dk2"/>
                </a:solidFill>
                <a:latin typeface="Arial"/>
                <a:ea typeface="Arial"/>
                <a:cs typeface="Arial"/>
                <a:sym typeface="Arial"/>
              </a:defRPr>
            </a:lvl4pPr>
            <a:lvl5pPr indent="-228600" lvl="4" marL="2286000" marR="0" rtl="0" algn="ctr">
              <a:lnSpc>
                <a:spcPct val="110000"/>
              </a:lnSpc>
              <a:spcBef>
                <a:spcPts val="0"/>
              </a:spcBef>
              <a:spcAft>
                <a:spcPts val="0"/>
              </a:spcAft>
              <a:buClr>
                <a:schemeClr val="dk2"/>
              </a:buClr>
              <a:buSzPts val="3600"/>
              <a:buFont typeface="Arial"/>
              <a:buNone/>
              <a:defRPr b="0" i="0" sz="36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6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_Title and Bullets">
  <p:cSld name="4_Title and Bullets">
    <p:spTree>
      <p:nvGrpSpPr>
        <p:cNvPr id="283" name="Shape 283"/>
        <p:cNvGrpSpPr/>
        <p:nvPr/>
      </p:nvGrpSpPr>
      <p:grpSpPr>
        <a:xfrm>
          <a:off x="0" y="0"/>
          <a:ext cx="0" cy="0"/>
          <a:chOff x="0" y="0"/>
          <a:chExt cx="0" cy="0"/>
        </a:xfrm>
      </p:grpSpPr>
      <p:sp>
        <p:nvSpPr>
          <p:cNvPr id="284" name="Google Shape;284;p72"/>
          <p:cNvSpPr txBox="1"/>
          <p:nvPr>
            <p:ph type="title"/>
          </p:nvPr>
        </p:nvSpPr>
        <p:spPr>
          <a:xfrm>
            <a:off x="838200" y="977030"/>
            <a:ext cx="4347575" cy="1325563"/>
          </a:xfrm>
          <a:prstGeom prst="rect">
            <a:avLst/>
          </a:prstGeom>
          <a:noFill/>
          <a:ln>
            <a:noFill/>
          </a:ln>
        </p:spPr>
        <p:txBody>
          <a:bodyPr anchorCtr="0" anchor="t" bIns="91425" lIns="91425" spcFirstLastPara="1" rIns="91425" wrap="square" tIns="91425">
            <a:noAutofit/>
          </a:bodyPr>
          <a:lstStyle>
            <a:lvl1pPr lvl="0" marR="0" rtl="0" algn="l">
              <a:lnSpc>
                <a:spcPct val="110000"/>
              </a:lnSpc>
              <a:spcBef>
                <a:spcPts val="0"/>
              </a:spcBef>
              <a:spcAft>
                <a:spcPts val="0"/>
              </a:spcAft>
              <a:buClr>
                <a:schemeClr val="accent2"/>
              </a:buClr>
              <a:buSzPts val="3200"/>
              <a:buFont typeface="Arial"/>
              <a:buNone/>
              <a:defRPr b="0" i="0" sz="3200" u="none" cap="none" strike="noStrike">
                <a:solidFill>
                  <a:schemeClr val="accent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85" name="Google Shape;285;p72"/>
          <p:cNvSpPr txBox="1"/>
          <p:nvPr>
            <p:ph idx="1" type="body"/>
          </p:nvPr>
        </p:nvSpPr>
        <p:spPr>
          <a:xfrm>
            <a:off x="5536504" y="977030"/>
            <a:ext cx="5817296" cy="5006289"/>
          </a:xfrm>
          <a:prstGeom prst="rect">
            <a:avLst/>
          </a:prstGeom>
          <a:noFill/>
          <a:ln>
            <a:noFill/>
          </a:ln>
        </p:spPr>
        <p:txBody>
          <a:bodyPr anchorCtr="0" anchor="t" bIns="91425" lIns="91425" spcFirstLastPara="1" rIns="91425" wrap="square" tIns="91425">
            <a:noAutofit/>
          </a:bodyPr>
          <a:lstStyle>
            <a:lvl1pPr indent="-406400" lvl="0" marL="457200" marR="0" rtl="0" algn="l">
              <a:lnSpc>
                <a:spcPct val="110000"/>
              </a:lnSpc>
              <a:spcBef>
                <a:spcPts val="900"/>
              </a:spcBef>
              <a:spcAft>
                <a:spcPts val="0"/>
              </a:spcAft>
              <a:buClr>
                <a:schemeClr val="dk2"/>
              </a:buClr>
              <a:buSzPts val="2800"/>
              <a:buFont typeface="Arial"/>
              <a:buChar char="•"/>
              <a:defRPr b="0" i="0" sz="2800" u="none" cap="none" strike="noStrike">
                <a:solidFill>
                  <a:schemeClr val="dk2"/>
                </a:solidFill>
                <a:latin typeface="Arial"/>
                <a:ea typeface="Arial"/>
                <a:cs typeface="Arial"/>
                <a:sym typeface="Arial"/>
              </a:defRPr>
            </a:lvl1pPr>
            <a:lvl2pPr indent="-381000" lvl="1" marL="914400" marR="0" rtl="0" algn="l">
              <a:lnSpc>
                <a:spcPct val="110000"/>
              </a:lnSpc>
              <a:spcBef>
                <a:spcPts val="900"/>
              </a:spcBef>
              <a:spcAft>
                <a:spcPts val="0"/>
              </a:spcAft>
              <a:buClr>
                <a:schemeClr val="dk2"/>
              </a:buClr>
              <a:buSzPts val="2400"/>
              <a:buFont typeface="Arial"/>
              <a:buChar char="−"/>
              <a:defRPr b="0" i="0" sz="2400" u="none" cap="none" strike="noStrike">
                <a:solidFill>
                  <a:schemeClr val="dk2"/>
                </a:solidFill>
                <a:latin typeface="Arial"/>
                <a:ea typeface="Arial"/>
                <a:cs typeface="Arial"/>
                <a:sym typeface="Arial"/>
              </a:defRPr>
            </a:lvl2pPr>
            <a:lvl3pPr indent="-355600" lvl="2" marL="1371600" marR="0" rtl="0" algn="l">
              <a:lnSpc>
                <a:spcPct val="110000"/>
              </a:lnSpc>
              <a:spcBef>
                <a:spcPts val="900"/>
              </a:spcBef>
              <a:spcAft>
                <a:spcPts val="0"/>
              </a:spcAft>
              <a:buClr>
                <a:schemeClr val="dk2"/>
              </a:buClr>
              <a:buSzPts val="2000"/>
              <a:buFont typeface="Arial"/>
              <a:buChar char="•"/>
              <a:defRPr b="0" i="0" sz="2000" u="none" cap="none" strike="noStrike">
                <a:solidFill>
                  <a:schemeClr val="dk2"/>
                </a:solidFill>
                <a:latin typeface="Arial"/>
                <a:ea typeface="Arial"/>
                <a:cs typeface="Arial"/>
                <a:sym typeface="Arial"/>
              </a:defRPr>
            </a:lvl3pPr>
            <a:lvl4pPr indent="-342900" lvl="3" marL="18288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4pPr>
            <a:lvl5pPr indent="-342900" lvl="4" marL="22860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6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_Title and Bullets">
  <p:cSld name="2_Title and Bullets">
    <p:spTree>
      <p:nvGrpSpPr>
        <p:cNvPr id="286" name="Shape 286"/>
        <p:cNvGrpSpPr/>
        <p:nvPr/>
      </p:nvGrpSpPr>
      <p:grpSpPr>
        <a:xfrm>
          <a:off x="0" y="0"/>
          <a:ext cx="0" cy="0"/>
          <a:chOff x="0" y="0"/>
          <a:chExt cx="0" cy="0"/>
        </a:xfrm>
      </p:grpSpPr>
      <p:sp>
        <p:nvSpPr>
          <p:cNvPr id="287" name="Google Shape;287;p73"/>
          <p:cNvSpPr txBox="1"/>
          <p:nvPr>
            <p:ph type="title"/>
          </p:nvPr>
        </p:nvSpPr>
        <p:spPr>
          <a:xfrm>
            <a:off x="838200" y="473336"/>
            <a:ext cx="10515600" cy="1023710"/>
          </a:xfrm>
          <a:prstGeom prst="rect">
            <a:avLst/>
          </a:prstGeom>
          <a:noFill/>
          <a:ln>
            <a:noFill/>
          </a:ln>
        </p:spPr>
        <p:txBody>
          <a:bodyPr anchorCtr="0" anchor="t" bIns="91425" lIns="91425" spcFirstLastPara="1" rIns="91425" wrap="square" tIns="91425">
            <a:noAutofit/>
          </a:bodyPr>
          <a:lstStyle>
            <a:lvl1pPr lvl="0" marR="0" rtl="0" algn="l">
              <a:lnSpc>
                <a:spcPct val="110000"/>
              </a:lnSpc>
              <a:spcBef>
                <a:spcPts val="0"/>
              </a:spcBef>
              <a:spcAft>
                <a:spcPts val="0"/>
              </a:spcAft>
              <a:buClr>
                <a:schemeClr val="accent2"/>
              </a:buClr>
              <a:buSzPts val="3200"/>
              <a:buFont typeface="Arial"/>
              <a:buNone/>
              <a:defRPr b="0" i="0" sz="3200" u="none" cap="none" strike="noStrike">
                <a:solidFill>
                  <a:schemeClr val="accent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88" name="Google Shape;288;p73"/>
          <p:cNvSpPr txBox="1"/>
          <p:nvPr>
            <p:ph idx="1" type="body"/>
          </p:nvPr>
        </p:nvSpPr>
        <p:spPr>
          <a:xfrm>
            <a:off x="838200" y="2295939"/>
            <a:ext cx="10515600" cy="3687380"/>
          </a:xfrm>
          <a:prstGeom prst="rect">
            <a:avLst/>
          </a:prstGeom>
          <a:noFill/>
          <a:ln>
            <a:noFill/>
          </a:ln>
        </p:spPr>
        <p:txBody>
          <a:bodyPr anchorCtr="0" anchor="t" bIns="91425" lIns="91425" spcFirstLastPara="1" rIns="91425" wrap="square" tIns="91425">
            <a:noAutofit/>
          </a:bodyPr>
          <a:lstStyle>
            <a:lvl1pPr indent="-406400" lvl="0" marL="457200" marR="0" rtl="0" algn="l">
              <a:lnSpc>
                <a:spcPct val="110000"/>
              </a:lnSpc>
              <a:spcBef>
                <a:spcPts val="900"/>
              </a:spcBef>
              <a:spcAft>
                <a:spcPts val="0"/>
              </a:spcAft>
              <a:buClr>
                <a:schemeClr val="dk2"/>
              </a:buClr>
              <a:buSzPts val="2800"/>
              <a:buFont typeface="Arial"/>
              <a:buChar char="•"/>
              <a:defRPr b="0" i="0" sz="2800" u="none" cap="none" strike="noStrike">
                <a:solidFill>
                  <a:schemeClr val="dk2"/>
                </a:solidFill>
                <a:latin typeface="Arial"/>
                <a:ea typeface="Arial"/>
                <a:cs typeface="Arial"/>
                <a:sym typeface="Arial"/>
              </a:defRPr>
            </a:lvl1pPr>
            <a:lvl2pPr indent="-381000" lvl="1" marL="914400" marR="0" rtl="0" algn="l">
              <a:lnSpc>
                <a:spcPct val="110000"/>
              </a:lnSpc>
              <a:spcBef>
                <a:spcPts val="900"/>
              </a:spcBef>
              <a:spcAft>
                <a:spcPts val="0"/>
              </a:spcAft>
              <a:buClr>
                <a:schemeClr val="dk2"/>
              </a:buClr>
              <a:buSzPts val="2400"/>
              <a:buFont typeface="Arial"/>
              <a:buChar char="−"/>
              <a:defRPr b="0" i="0" sz="2400" u="none" cap="none" strike="noStrike">
                <a:solidFill>
                  <a:schemeClr val="dk2"/>
                </a:solidFill>
                <a:latin typeface="Arial"/>
                <a:ea typeface="Arial"/>
                <a:cs typeface="Arial"/>
                <a:sym typeface="Arial"/>
              </a:defRPr>
            </a:lvl2pPr>
            <a:lvl3pPr indent="-355600" lvl="2" marL="1371600" marR="0" rtl="0" algn="l">
              <a:lnSpc>
                <a:spcPct val="110000"/>
              </a:lnSpc>
              <a:spcBef>
                <a:spcPts val="900"/>
              </a:spcBef>
              <a:spcAft>
                <a:spcPts val="0"/>
              </a:spcAft>
              <a:buClr>
                <a:schemeClr val="dk2"/>
              </a:buClr>
              <a:buSzPts val="2000"/>
              <a:buFont typeface="Arial"/>
              <a:buChar char="•"/>
              <a:defRPr b="0" i="0" sz="2000" u="none" cap="none" strike="noStrike">
                <a:solidFill>
                  <a:schemeClr val="dk2"/>
                </a:solidFill>
                <a:latin typeface="Arial"/>
                <a:ea typeface="Arial"/>
                <a:cs typeface="Arial"/>
                <a:sym typeface="Arial"/>
              </a:defRPr>
            </a:lvl3pPr>
            <a:lvl4pPr indent="-342900" lvl="3" marL="18288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4pPr>
            <a:lvl5pPr indent="-342900" lvl="4" marL="22860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289" name="Google Shape;289;p73"/>
          <p:cNvSpPr txBox="1"/>
          <p:nvPr>
            <p:ph idx="2" type="body"/>
          </p:nvPr>
        </p:nvSpPr>
        <p:spPr>
          <a:xfrm>
            <a:off x="838200" y="1665961"/>
            <a:ext cx="10515600" cy="629977"/>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10000"/>
              </a:lnSpc>
              <a:spcBef>
                <a:spcPts val="0"/>
              </a:spcBef>
              <a:spcAft>
                <a:spcPts val="0"/>
              </a:spcAft>
              <a:buClr>
                <a:schemeClr val="accent1"/>
              </a:buClr>
              <a:buSzPts val="2400"/>
              <a:buFont typeface="Arial"/>
              <a:buNone/>
              <a:defRPr b="0" i="0" sz="2400" u="none" cap="none" strike="noStrike">
                <a:solidFill>
                  <a:schemeClr val="accent1"/>
                </a:solidFill>
                <a:latin typeface="Arial"/>
                <a:ea typeface="Arial"/>
                <a:cs typeface="Arial"/>
                <a:sym typeface="Arial"/>
              </a:defRPr>
            </a:lvl1pPr>
            <a:lvl2pPr indent="-228600" lvl="1" marL="9144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2pPr>
            <a:lvl3pPr indent="-228600" lvl="2" marL="13716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3pPr>
            <a:lvl4pPr indent="-228600" lvl="3" marL="18288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4pPr>
            <a:lvl5pPr indent="-228600" lvl="4" marL="22860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ullets" type="obj">
  <p:cSld name="OBJECT">
    <p:spTree>
      <p:nvGrpSpPr>
        <p:cNvPr id="39" name="Shape 39"/>
        <p:cNvGrpSpPr/>
        <p:nvPr/>
      </p:nvGrpSpPr>
      <p:grpSpPr>
        <a:xfrm>
          <a:off x="0" y="0"/>
          <a:ext cx="0" cy="0"/>
          <a:chOff x="0" y="0"/>
          <a:chExt cx="0" cy="0"/>
        </a:xfrm>
      </p:grpSpPr>
      <p:sp>
        <p:nvSpPr>
          <p:cNvPr id="40" name="Google Shape;40;p8"/>
          <p:cNvSpPr txBox="1"/>
          <p:nvPr>
            <p:ph type="title"/>
          </p:nvPr>
        </p:nvSpPr>
        <p:spPr>
          <a:xfrm>
            <a:off x="838200" y="473336"/>
            <a:ext cx="10515600" cy="1023710"/>
          </a:xfrm>
          <a:prstGeom prst="rect">
            <a:avLst/>
          </a:prstGeom>
          <a:noFill/>
          <a:ln>
            <a:noFill/>
          </a:ln>
        </p:spPr>
        <p:txBody>
          <a:bodyPr anchorCtr="0" anchor="t" bIns="91425" lIns="91425" spcFirstLastPara="1" rIns="91425" wrap="square" tIns="91425">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41" name="Google Shape;41;p8"/>
          <p:cNvSpPr txBox="1"/>
          <p:nvPr>
            <p:ph idx="1" type="body"/>
          </p:nvPr>
        </p:nvSpPr>
        <p:spPr>
          <a:xfrm>
            <a:off x="838200" y="1631981"/>
            <a:ext cx="10515600" cy="4351338"/>
          </a:xfrm>
          <a:prstGeom prst="rect">
            <a:avLst/>
          </a:prstGeom>
          <a:noFill/>
          <a:ln>
            <a:noFill/>
          </a:ln>
        </p:spPr>
        <p:txBody>
          <a:bodyPr anchorCtr="0" anchor="t" bIns="91425" lIns="91425" spcFirstLastPara="1" rIns="91425" wrap="square" tIns="91425">
            <a:noAutofit/>
          </a:bodyPr>
          <a:lstStyle>
            <a:lvl1pPr indent="-406400" lvl="0" marL="457200" marR="0" rtl="0" algn="l">
              <a:lnSpc>
                <a:spcPct val="110000"/>
              </a:lnSpc>
              <a:spcBef>
                <a:spcPts val="900"/>
              </a:spcBef>
              <a:spcAft>
                <a:spcPts val="0"/>
              </a:spcAft>
              <a:buClr>
                <a:schemeClr val="lt1"/>
              </a:buClr>
              <a:buSzPts val="2800"/>
              <a:buFont typeface="Arial"/>
              <a:buChar char="•"/>
              <a:defRPr b="0" i="0" sz="2800" u="none" cap="none" strike="noStrike">
                <a:solidFill>
                  <a:schemeClr val="lt1"/>
                </a:solidFill>
                <a:latin typeface="Arial"/>
                <a:ea typeface="Arial"/>
                <a:cs typeface="Arial"/>
                <a:sym typeface="Arial"/>
              </a:defRPr>
            </a:lvl1pPr>
            <a:lvl2pPr indent="-381000" lvl="1" marL="914400" marR="0" rtl="0" algn="l">
              <a:lnSpc>
                <a:spcPct val="110000"/>
              </a:lnSpc>
              <a:spcBef>
                <a:spcPts val="900"/>
              </a:spcBef>
              <a:spcAft>
                <a:spcPts val="0"/>
              </a:spcAft>
              <a:buClr>
                <a:schemeClr val="lt1"/>
              </a:buClr>
              <a:buSzPts val="2400"/>
              <a:buFont typeface="Arial"/>
              <a:buChar char="−"/>
              <a:defRPr b="0" i="0" sz="2400" u="none" cap="none" strike="noStrike">
                <a:solidFill>
                  <a:schemeClr val="lt1"/>
                </a:solidFill>
                <a:latin typeface="Arial"/>
                <a:ea typeface="Arial"/>
                <a:cs typeface="Arial"/>
                <a:sym typeface="Arial"/>
              </a:defRPr>
            </a:lvl2pPr>
            <a:lvl3pPr indent="-355600" lvl="2" marL="1371600" marR="0" rtl="0" algn="l">
              <a:lnSpc>
                <a:spcPct val="110000"/>
              </a:lnSpc>
              <a:spcBef>
                <a:spcPts val="9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3pPr>
            <a:lvl4pPr indent="-342900" lvl="3" marL="1828800" marR="0" rtl="0" algn="l">
              <a:lnSpc>
                <a:spcPct val="110000"/>
              </a:lnSpc>
              <a:spcBef>
                <a:spcPts val="9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4pPr>
            <a:lvl5pPr indent="-342900" lvl="4" marL="2286000" marR="0" rtl="0" algn="l">
              <a:lnSpc>
                <a:spcPct val="110000"/>
              </a:lnSpc>
              <a:spcBef>
                <a:spcPts val="9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7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Paragraph">
  <p:cSld name="Title and Paragraph">
    <p:spTree>
      <p:nvGrpSpPr>
        <p:cNvPr id="290" name="Shape 290"/>
        <p:cNvGrpSpPr/>
        <p:nvPr/>
      </p:nvGrpSpPr>
      <p:grpSpPr>
        <a:xfrm>
          <a:off x="0" y="0"/>
          <a:ext cx="0" cy="0"/>
          <a:chOff x="0" y="0"/>
          <a:chExt cx="0" cy="0"/>
        </a:xfrm>
      </p:grpSpPr>
      <p:sp>
        <p:nvSpPr>
          <p:cNvPr id="291" name="Google Shape;291;p74"/>
          <p:cNvSpPr txBox="1"/>
          <p:nvPr>
            <p:ph type="title"/>
          </p:nvPr>
        </p:nvSpPr>
        <p:spPr>
          <a:xfrm>
            <a:off x="838200" y="473336"/>
            <a:ext cx="10515600" cy="1023710"/>
          </a:xfrm>
          <a:prstGeom prst="rect">
            <a:avLst/>
          </a:prstGeom>
          <a:noFill/>
          <a:ln>
            <a:noFill/>
          </a:ln>
        </p:spPr>
        <p:txBody>
          <a:bodyPr anchorCtr="0" anchor="t" bIns="91425" lIns="91425" spcFirstLastPara="1" rIns="91425" wrap="square" tIns="91425">
            <a:noAutofit/>
          </a:bodyPr>
          <a:lstStyle>
            <a:lvl1pPr lvl="0" marR="0" rtl="0" algn="l">
              <a:lnSpc>
                <a:spcPct val="110000"/>
              </a:lnSpc>
              <a:spcBef>
                <a:spcPts val="0"/>
              </a:spcBef>
              <a:spcAft>
                <a:spcPts val="0"/>
              </a:spcAft>
              <a:buClr>
                <a:schemeClr val="accent2"/>
              </a:buClr>
              <a:buSzPts val="3200"/>
              <a:buFont typeface="Arial"/>
              <a:buNone/>
              <a:defRPr b="0" i="0" sz="3200" u="none" cap="none" strike="noStrike">
                <a:solidFill>
                  <a:schemeClr val="accent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92" name="Google Shape;292;p74"/>
          <p:cNvSpPr txBox="1"/>
          <p:nvPr>
            <p:ph idx="1" type="body"/>
          </p:nvPr>
        </p:nvSpPr>
        <p:spPr>
          <a:xfrm>
            <a:off x="838200" y="1631981"/>
            <a:ext cx="10515600" cy="4351338"/>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10000"/>
              </a:lnSpc>
              <a:spcBef>
                <a:spcPts val="900"/>
              </a:spcBef>
              <a:spcAft>
                <a:spcPts val="0"/>
              </a:spcAft>
              <a:buClr>
                <a:schemeClr val="dk2"/>
              </a:buClr>
              <a:buSzPts val="2800"/>
              <a:buFont typeface="Arial"/>
              <a:buNone/>
              <a:defRPr b="0" i="0" sz="2800" u="none" cap="none" strike="noStrike">
                <a:solidFill>
                  <a:schemeClr val="dk2"/>
                </a:solidFill>
                <a:latin typeface="Arial"/>
                <a:ea typeface="Arial"/>
                <a:cs typeface="Arial"/>
                <a:sym typeface="Arial"/>
              </a:defRPr>
            </a:lvl1pPr>
            <a:lvl2pPr indent="-228600" lvl="1" marL="914400" marR="0" rtl="0" algn="l">
              <a:lnSpc>
                <a:spcPct val="110000"/>
              </a:lnSpc>
              <a:spcBef>
                <a:spcPts val="900"/>
              </a:spcBef>
              <a:spcAft>
                <a:spcPts val="0"/>
              </a:spcAft>
              <a:buClr>
                <a:schemeClr val="dk2"/>
              </a:buClr>
              <a:buSzPts val="2400"/>
              <a:buFont typeface="Arial"/>
              <a:buNone/>
              <a:defRPr b="0" i="0" sz="2400" u="none" cap="none" strike="noStrike">
                <a:solidFill>
                  <a:schemeClr val="dk2"/>
                </a:solidFill>
                <a:latin typeface="Arial"/>
                <a:ea typeface="Arial"/>
                <a:cs typeface="Arial"/>
                <a:sym typeface="Arial"/>
              </a:defRPr>
            </a:lvl2pPr>
            <a:lvl3pPr indent="-228600" lvl="2" marL="1371600" marR="0" rtl="0" algn="l">
              <a:lnSpc>
                <a:spcPct val="110000"/>
              </a:lnSpc>
              <a:spcBef>
                <a:spcPts val="900"/>
              </a:spcBef>
              <a:spcAft>
                <a:spcPts val="0"/>
              </a:spcAft>
              <a:buClr>
                <a:schemeClr val="dk2"/>
              </a:buClr>
              <a:buSzPts val="2000"/>
              <a:buFont typeface="Arial"/>
              <a:buNone/>
              <a:defRPr b="0" i="0" sz="2000" u="none" cap="none" strike="noStrike">
                <a:solidFill>
                  <a:schemeClr val="dk2"/>
                </a:solidFill>
                <a:latin typeface="Arial"/>
                <a:ea typeface="Arial"/>
                <a:cs typeface="Arial"/>
                <a:sym typeface="Arial"/>
              </a:defRPr>
            </a:lvl3pPr>
            <a:lvl4pPr indent="-228600" lvl="3" marL="1828800" marR="0" rtl="0" algn="l">
              <a:lnSpc>
                <a:spcPct val="110000"/>
              </a:lnSpc>
              <a:spcBef>
                <a:spcPts val="900"/>
              </a:spcBef>
              <a:spcAft>
                <a:spcPts val="0"/>
              </a:spcAft>
              <a:buClr>
                <a:schemeClr val="dk2"/>
              </a:buClr>
              <a:buSzPts val="1800"/>
              <a:buFont typeface="Arial"/>
              <a:buNone/>
              <a:defRPr b="0" i="0" sz="1800" u="none" cap="none" strike="noStrike">
                <a:solidFill>
                  <a:schemeClr val="dk2"/>
                </a:solidFill>
                <a:latin typeface="Arial"/>
                <a:ea typeface="Arial"/>
                <a:cs typeface="Arial"/>
                <a:sym typeface="Arial"/>
              </a:defRPr>
            </a:lvl4pPr>
            <a:lvl5pPr indent="-228600" lvl="4" marL="2286000" marR="0" rtl="0" algn="l">
              <a:lnSpc>
                <a:spcPct val="110000"/>
              </a:lnSpc>
              <a:spcBef>
                <a:spcPts val="900"/>
              </a:spcBef>
              <a:spcAft>
                <a:spcPts val="0"/>
              </a:spcAft>
              <a:buClr>
                <a:schemeClr val="dk2"/>
              </a:buClr>
              <a:buSzPts val="1800"/>
              <a:buFont typeface="Arial"/>
              <a:buNone/>
              <a:defRPr b="0" i="0" sz="18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7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_Title and Paragraph">
  <p:cSld name="2_Title and Paragraph">
    <p:spTree>
      <p:nvGrpSpPr>
        <p:cNvPr id="293" name="Shape 293"/>
        <p:cNvGrpSpPr/>
        <p:nvPr/>
      </p:nvGrpSpPr>
      <p:grpSpPr>
        <a:xfrm>
          <a:off x="0" y="0"/>
          <a:ext cx="0" cy="0"/>
          <a:chOff x="0" y="0"/>
          <a:chExt cx="0" cy="0"/>
        </a:xfrm>
      </p:grpSpPr>
      <p:sp>
        <p:nvSpPr>
          <p:cNvPr id="294" name="Google Shape;294;p75"/>
          <p:cNvSpPr txBox="1"/>
          <p:nvPr>
            <p:ph type="title"/>
          </p:nvPr>
        </p:nvSpPr>
        <p:spPr>
          <a:xfrm>
            <a:off x="838200" y="1068309"/>
            <a:ext cx="4347575" cy="1325563"/>
          </a:xfrm>
          <a:prstGeom prst="rect">
            <a:avLst/>
          </a:prstGeom>
          <a:noFill/>
          <a:ln>
            <a:noFill/>
          </a:ln>
        </p:spPr>
        <p:txBody>
          <a:bodyPr anchorCtr="0" anchor="t" bIns="91425" lIns="91425" spcFirstLastPara="1" rIns="91425" wrap="square" tIns="91425">
            <a:noAutofit/>
          </a:bodyPr>
          <a:lstStyle>
            <a:lvl1pPr lvl="0" marR="0" rtl="0" algn="l">
              <a:lnSpc>
                <a:spcPct val="110000"/>
              </a:lnSpc>
              <a:spcBef>
                <a:spcPts val="0"/>
              </a:spcBef>
              <a:spcAft>
                <a:spcPts val="0"/>
              </a:spcAft>
              <a:buClr>
                <a:schemeClr val="accent2"/>
              </a:buClr>
              <a:buSzPts val="3200"/>
              <a:buFont typeface="Arial"/>
              <a:buNone/>
              <a:defRPr b="0" i="0" sz="3200" u="none" cap="none" strike="noStrike">
                <a:solidFill>
                  <a:schemeClr val="accent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95" name="Google Shape;295;p75"/>
          <p:cNvSpPr txBox="1"/>
          <p:nvPr>
            <p:ph idx="1" type="body"/>
          </p:nvPr>
        </p:nvSpPr>
        <p:spPr>
          <a:xfrm>
            <a:off x="5536504" y="1068309"/>
            <a:ext cx="5817295" cy="4351338"/>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10000"/>
              </a:lnSpc>
              <a:spcBef>
                <a:spcPts val="900"/>
              </a:spcBef>
              <a:spcAft>
                <a:spcPts val="0"/>
              </a:spcAft>
              <a:buClr>
                <a:schemeClr val="dk2"/>
              </a:buClr>
              <a:buSzPts val="2800"/>
              <a:buFont typeface="Arial"/>
              <a:buNone/>
              <a:defRPr b="0" i="0" sz="2800" u="none" cap="none" strike="noStrike">
                <a:solidFill>
                  <a:schemeClr val="dk2"/>
                </a:solidFill>
                <a:latin typeface="Arial"/>
                <a:ea typeface="Arial"/>
                <a:cs typeface="Arial"/>
                <a:sym typeface="Arial"/>
              </a:defRPr>
            </a:lvl1pPr>
            <a:lvl2pPr indent="-228600" lvl="1" marL="914400" marR="0" rtl="0" algn="l">
              <a:lnSpc>
                <a:spcPct val="110000"/>
              </a:lnSpc>
              <a:spcBef>
                <a:spcPts val="900"/>
              </a:spcBef>
              <a:spcAft>
                <a:spcPts val="0"/>
              </a:spcAft>
              <a:buClr>
                <a:schemeClr val="dk2"/>
              </a:buClr>
              <a:buSzPts val="2400"/>
              <a:buFont typeface="Arial"/>
              <a:buNone/>
              <a:defRPr b="0" i="0" sz="2400" u="none" cap="none" strike="noStrike">
                <a:solidFill>
                  <a:schemeClr val="dk2"/>
                </a:solidFill>
                <a:latin typeface="Arial"/>
                <a:ea typeface="Arial"/>
                <a:cs typeface="Arial"/>
                <a:sym typeface="Arial"/>
              </a:defRPr>
            </a:lvl2pPr>
            <a:lvl3pPr indent="-228600" lvl="2" marL="1371600" marR="0" rtl="0" algn="l">
              <a:lnSpc>
                <a:spcPct val="110000"/>
              </a:lnSpc>
              <a:spcBef>
                <a:spcPts val="900"/>
              </a:spcBef>
              <a:spcAft>
                <a:spcPts val="0"/>
              </a:spcAft>
              <a:buClr>
                <a:schemeClr val="dk2"/>
              </a:buClr>
              <a:buSzPts val="2000"/>
              <a:buFont typeface="Arial"/>
              <a:buNone/>
              <a:defRPr b="0" i="0" sz="2000" u="none" cap="none" strike="noStrike">
                <a:solidFill>
                  <a:schemeClr val="dk2"/>
                </a:solidFill>
                <a:latin typeface="Arial"/>
                <a:ea typeface="Arial"/>
                <a:cs typeface="Arial"/>
                <a:sym typeface="Arial"/>
              </a:defRPr>
            </a:lvl3pPr>
            <a:lvl4pPr indent="-228600" lvl="3" marL="1828800" marR="0" rtl="0" algn="l">
              <a:lnSpc>
                <a:spcPct val="110000"/>
              </a:lnSpc>
              <a:spcBef>
                <a:spcPts val="900"/>
              </a:spcBef>
              <a:spcAft>
                <a:spcPts val="0"/>
              </a:spcAft>
              <a:buClr>
                <a:schemeClr val="dk2"/>
              </a:buClr>
              <a:buSzPts val="1800"/>
              <a:buFont typeface="Arial"/>
              <a:buNone/>
              <a:defRPr b="0" i="0" sz="1800" u="none" cap="none" strike="noStrike">
                <a:solidFill>
                  <a:schemeClr val="dk2"/>
                </a:solidFill>
                <a:latin typeface="Arial"/>
                <a:ea typeface="Arial"/>
                <a:cs typeface="Arial"/>
                <a:sym typeface="Arial"/>
              </a:defRPr>
            </a:lvl4pPr>
            <a:lvl5pPr indent="-228600" lvl="4" marL="2286000" marR="0" rtl="0" algn="l">
              <a:lnSpc>
                <a:spcPct val="110000"/>
              </a:lnSpc>
              <a:spcBef>
                <a:spcPts val="900"/>
              </a:spcBef>
              <a:spcAft>
                <a:spcPts val="0"/>
              </a:spcAft>
              <a:buClr>
                <a:schemeClr val="dk2"/>
              </a:buClr>
              <a:buSzPts val="1800"/>
              <a:buFont typeface="Arial"/>
              <a:buNone/>
              <a:defRPr b="0" i="0" sz="18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7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p:cSld name="Section Header">
    <p:spTree>
      <p:nvGrpSpPr>
        <p:cNvPr id="296" name="Shape 296"/>
        <p:cNvGrpSpPr/>
        <p:nvPr/>
      </p:nvGrpSpPr>
      <p:grpSpPr>
        <a:xfrm>
          <a:off x="0" y="0"/>
          <a:ext cx="0" cy="0"/>
          <a:chOff x="0" y="0"/>
          <a:chExt cx="0" cy="0"/>
        </a:xfrm>
      </p:grpSpPr>
      <p:sp>
        <p:nvSpPr>
          <p:cNvPr id="297" name="Google Shape;297;p76"/>
          <p:cNvSpPr txBox="1"/>
          <p:nvPr>
            <p:ph type="title"/>
          </p:nvPr>
        </p:nvSpPr>
        <p:spPr>
          <a:xfrm>
            <a:off x="831851" y="517044"/>
            <a:ext cx="10515600" cy="1997555"/>
          </a:xfrm>
          <a:prstGeom prst="rect">
            <a:avLst/>
          </a:prstGeom>
          <a:noFill/>
          <a:ln>
            <a:noFill/>
          </a:ln>
        </p:spPr>
        <p:txBody>
          <a:bodyPr anchorCtr="0" anchor="b" bIns="91425" lIns="91425" spcFirstLastPara="1" rIns="91425" wrap="square" tIns="91425">
            <a:noAutofit/>
          </a:bodyPr>
          <a:lstStyle>
            <a:lvl1pPr lvl="0" marR="0" rtl="0" algn="ctr">
              <a:lnSpc>
                <a:spcPct val="110000"/>
              </a:lnSpc>
              <a:spcBef>
                <a:spcPts val="0"/>
              </a:spcBef>
              <a:spcAft>
                <a:spcPts val="0"/>
              </a:spcAft>
              <a:buClr>
                <a:schemeClr val="accent2"/>
              </a:buClr>
              <a:buSzPts val="4800"/>
              <a:buFont typeface="Arial"/>
              <a:buNone/>
              <a:defRPr b="0" i="0" sz="4800" u="none" cap="none" strike="noStrike">
                <a:solidFill>
                  <a:schemeClr val="accent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7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Section Header" type="secHead">
  <p:cSld name="SECTION_HEADER">
    <p:spTree>
      <p:nvGrpSpPr>
        <p:cNvPr id="298" name="Shape 298"/>
        <p:cNvGrpSpPr/>
        <p:nvPr/>
      </p:nvGrpSpPr>
      <p:grpSpPr>
        <a:xfrm>
          <a:off x="0" y="0"/>
          <a:ext cx="0" cy="0"/>
          <a:chOff x="0" y="0"/>
          <a:chExt cx="0" cy="0"/>
        </a:xfrm>
      </p:grpSpPr>
      <p:sp>
        <p:nvSpPr>
          <p:cNvPr id="299" name="Google Shape;299;p77"/>
          <p:cNvSpPr txBox="1"/>
          <p:nvPr>
            <p:ph type="title"/>
          </p:nvPr>
        </p:nvSpPr>
        <p:spPr>
          <a:xfrm>
            <a:off x="831851" y="517045"/>
            <a:ext cx="10515600" cy="1997555"/>
          </a:xfrm>
          <a:prstGeom prst="rect">
            <a:avLst/>
          </a:prstGeom>
          <a:noFill/>
          <a:ln>
            <a:noFill/>
          </a:ln>
        </p:spPr>
        <p:txBody>
          <a:bodyPr anchorCtr="0" anchor="b" bIns="91425" lIns="91425" spcFirstLastPara="1" rIns="91425" wrap="square" tIns="91425">
            <a:noAutofit/>
          </a:bodyPr>
          <a:lstStyle>
            <a:lvl1pPr lvl="0" marR="0" rtl="0" algn="ctr">
              <a:lnSpc>
                <a:spcPct val="110000"/>
              </a:lnSpc>
              <a:spcBef>
                <a:spcPts val="0"/>
              </a:spcBef>
              <a:spcAft>
                <a:spcPts val="0"/>
              </a:spcAft>
              <a:buClr>
                <a:schemeClr val="accent2"/>
              </a:buClr>
              <a:buSzPts val="4800"/>
              <a:buFont typeface="Arial"/>
              <a:buNone/>
              <a:defRPr b="0" i="0" sz="4800" u="none" cap="none" strike="noStrike">
                <a:solidFill>
                  <a:schemeClr val="accent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00" name="Google Shape;300;p77"/>
          <p:cNvSpPr txBox="1"/>
          <p:nvPr>
            <p:ph idx="1" type="body"/>
          </p:nvPr>
        </p:nvSpPr>
        <p:spPr>
          <a:xfrm>
            <a:off x="831851" y="2879934"/>
            <a:ext cx="10515600" cy="1500187"/>
          </a:xfrm>
          <a:prstGeom prst="rect">
            <a:avLst/>
          </a:prstGeom>
          <a:noFill/>
          <a:ln>
            <a:noFill/>
          </a:ln>
        </p:spPr>
        <p:txBody>
          <a:bodyPr anchorCtr="0" anchor="t" bIns="91425" lIns="91425" spcFirstLastPara="1" rIns="91425" wrap="square" tIns="91425">
            <a:noAutofit/>
          </a:bodyPr>
          <a:lstStyle>
            <a:lvl1pPr indent="-228600" lvl="0" marL="457200" marR="0" rtl="0" algn="ctr">
              <a:lnSpc>
                <a:spcPct val="110000"/>
              </a:lnSpc>
              <a:spcBef>
                <a:spcPts val="900"/>
              </a:spcBef>
              <a:spcAft>
                <a:spcPts val="0"/>
              </a:spcAft>
              <a:buClr>
                <a:schemeClr val="dk2"/>
              </a:buClr>
              <a:buSzPts val="2400"/>
              <a:buFont typeface="Arial"/>
              <a:buNone/>
              <a:defRPr b="0" i="0" sz="2400" u="none" cap="none" strike="noStrike">
                <a:solidFill>
                  <a:schemeClr val="dk2"/>
                </a:solidFill>
                <a:latin typeface="Arial"/>
                <a:ea typeface="Arial"/>
                <a:cs typeface="Arial"/>
                <a:sym typeface="Arial"/>
              </a:defRPr>
            </a:lvl1pPr>
            <a:lvl2pPr indent="-228600" lvl="1" marL="914400" marR="0" rtl="0" algn="l">
              <a:lnSpc>
                <a:spcPct val="110000"/>
              </a:lnSpc>
              <a:spcBef>
                <a:spcPts val="900"/>
              </a:spcBef>
              <a:spcAft>
                <a:spcPts val="0"/>
              </a:spcAft>
              <a:buClr>
                <a:srgbClr val="888888"/>
              </a:buClr>
              <a:buSzPts val="2000"/>
              <a:buFont typeface="Arial"/>
              <a:buNone/>
              <a:defRPr b="0" i="0" sz="2000" u="none" cap="none" strike="noStrike">
                <a:solidFill>
                  <a:srgbClr val="888888"/>
                </a:solidFill>
                <a:latin typeface="Arial"/>
                <a:ea typeface="Arial"/>
                <a:cs typeface="Arial"/>
                <a:sym typeface="Arial"/>
              </a:defRPr>
            </a:lvl2pPr>
            <a:lvl3pPr indent="-228600" lvl="2" marL="1371600" marR="0" rtl="0" algn="l">
              <a:lnSpc>
                <a:spcPct val="110000"/>
              </a:lnSpc>
              <a:spcBef>
                <a:spcPts val="9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3pPr>
            <a:lvl4pPr indent="-228600" lvl="3" marL="1828800" marR="0" rtl="0" algn="l">
              <a:lnSpc>
                <a:spcPct val="110000"/>
              </a:lnSpc>
              <a:spcBef>
                <a:spcPts val="900"/>
              </a:spcBef>
              <a:spcAft>
                <a:spcPts val="0"/>
              </a:spcAft>
              <a:buClr>
                <a:srgbClr val="888888"/>
              </a:buClr>
              <a:buSzPts val="1600"/>
              <a:buFont typeface="Arial"/>
              <a:buNone/>
              <a:defRPr b="0" i="0" sz="1600" u="none" cap="none" strike="noStrike">
                <a:solidFill>
                  <a:srgbClr val="888888"/>
                </a:solidFill>
                <a:latin typeface="Arial"/>
                <a:ea typeface="Arial"/>
                <a:cs typeface="Arial"/>
                <a:sym typeface="Arial"/>
              </a:defRPr>
            </a:lvl4pPr>
            <a:lvl5pPr indent="-228600" lvl="4" marL="2286000" marR="0" rtl="0" algn="l">
              <a:lnSpc>
                <a:spcPct val="110000"/>
              </a:lnSpc>
              <a:spcBef>
                <a:spcPts val="900"/>
              </a:spcBef>
              <a:spcAft>
                <a:spcPts val="0"/>
              </a:spcAft>
              <a:buClr>
                <a:srgbClr val="888888"/>
              </a:buClr>
              <a:buSzPts val="1600"/>
              <a:buFont typeface="Arial"/>
              <a:buNone/>
              <a:defRPr b="0" i="0" sz="1600" u="none" cap="none" strike="noStrike">
                <a:solidFill>
                  <a:srgbClr val="888888"/>
                </a:solidFill>
                <a:latin typeface="Arial"/>
                <a:ea typeface="Arial"/>
                <a:cs typeface="Arial"/>
                <a:sym typeface="Arial"/>
              </a:defRPr>
            </a:lvl5pPr>
            <a:lvl6pPr indent="-228600" lvl="5" marL="27432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Arial"/>
                <a:ea typeface="Arial"/>
                <a:cs typeface="Arial"/>
                <a:sym typeface="Arial"/>
              </a:defRPr>
            </a:lvl6pPr>
            <a:lvl7pPr indent="-228600" lvl="6" marL="32004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Arial"/>
                <a:ea typeface="Arial"/>
                <a:cs typeface="Arial"/>
                <a:sym typeface="Arial"/>
              </a:defRPr>
            </a:lvl7pPr>
            <a:lvl8pPr indent="-228600" lvl="7" marL="36576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Arial"/>
                <a:ea typeface="Arial"/>
                <a:cs typeface="Arial"/>
                <a:sym typeface="Arial"/>
              </a:defRPr>
            </a:lvl8pPr>
            <a:lvl9pPr indent="-228600" lvl="8" marL="41148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7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301" name="Shape 301"/>
        <p:cNvGrpSpPr/>
        <p:nvPr/>
      </p:nvGrpSpPr>
      <p:grpSpPr>
        <a:xfrm>
          <a:off x="0" y="0"/>
          <a:ext cx="0" cy="0"/>
          <a:chOff x="0" y="0"/>
          <a:chExt cx="0" cy="0"/>
        </a:xfrm>
      </p:grpSpPr>
      <p:sp>
        <p:nvSpPr>
          <p:cNvPr id="302" name="Google Shape;302;p78"/>
          <p:cNvSpPr txBox="1"/>
          <p:nvPr>
            <p:ph type="title"/>
          </p:nvPr>
        </p:nvSpPr>
        <p:spPr>
          <a:xfrm>
            <a:off x="838200" y="473336"/>
            <a:ext cx="10515600" cy="1023710"/>
          </a:xfrm>
          <a:prstGeom prst="rect">
            <a:avLst/>
          </a:prstGeom>
          <a:noFill/>
          <a:ln>
            <a:noFill/>
          </a:ln>
        </p:spPr>
        <p:txBody>
          <a:bodyPr anchorCtr="0" anchor="t" bIns="91425" lIns="91425" spcFirstLastPara="1" rIns="91425" wrap="square" tIns="91425">
            <a:noAutofit/>
          </a:bodyPr>
          <a:lstStyle>
            <a:lvl1pPr lvl="0" marR="0" rtl="0" algn="l">
              <a:lnSpc>
                <a:spcPct val="110000"/>
              </a:lnSpc>
              <a:spcBef>
                <a:spcPts val="0"/>
              </a:spcBef>
              <a:spcAft>
                <a:spcPts val="0"/>
              </a:spcAft>
              <a:buClr>
                <a:schemeClr val="accent2"/>
              </a:buClr>
              <a:buSzPts val="3200"/>
              <a:buFont typeface="Arial"/>
              <a:buNone/>
              <a:defRPr b="0" i="0" sz="3200" u="none" cap="none" strike="noStrike">
                <a:solidFill>
                  <a:schemeClr val="accent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03" name="Google Shape;303;p78"/>
          <p:cNvSpPr txBox="1"/>
          <p:nvPr>
            <p:ph idx="1" type="body"/>
          </p:nvPr>
        </p:nvSpPr>
        <p:spPr>
          <a:xfrm>
            <a:off x="838200" y="1630496"/>
            <a:ext cx="5181600" cy="4535450"/>
          </a:xfrm>
          <a:prstGeom prst="rect">
            <a:avLst/>
          </a:prstGeom>
          <a:noFill/>
          <a:ln>
            <a:noFill/>
          </a:ln>
        </p:spPr>
        <p:txBody>
          <a:bodyPr anchorCtr="0" anchor="t" bIns="91425" lIns="91425" spcFirstLastPara="1" rIns="91425" wrap="square" tIns="91425">
            <a:noAutofit/>
          </a:bodyPr>
          <a:lstStyle>
            <a:lvl1pPr indent="-406400" lvl="0" marL="457200" marR="0" rtl="0" algn="l">
              <a:lnSpc>
                <a:spcPct val="110000"/>
              </a:lnSpc>
              <a:spcBef>
                <a:spcPts val="900"/>
              </a:spcBef>
              <a:spcAft>
                <a:spcPts val="0"/>
              </a:spcAft>
              <a:buClr>
                <a:schemeClr val="dk2"/>
              </a:buClr>
              <a:buSzPts val="2800"/>
              <a:buFont typeface="Arial"/>
              <a:buChar char="•"/>
              <a:defRPr b="0" i="0" sz="2800" u="none" cap="none" strike="noStrike">
                <a:solidFill>
                  <a:schemeClr val="dk2"/>
                </a:solidFill>
                <a:latin typeface="Arial"/>
                <a:ea typeface="Arial"/>
                <a:cs typeface="Arial"/>
                <a:sym typeface="Arial"/>
              </a:defRPr>
            </a:lvl1pPr>
            <a:lvl2pPr indent="-381000" lvl="1" marL="914400" marR="0" rtl="0" algn="l">
              <a:lnSpc>
                <a:spcPct val="110000"/>
              </a:lnSpc>
              <a:spcBef>
                <a:spcPts val="900"/>
              </a:spcBef>
              <a:spcAft>
                <a:spcPts val="0"/>
              </a:spcAft>
              <a:buClr>
                <a:schemeClr val="dk2"/>
              </a:buClr>
              <a:buSzPts val="2400"/>
              <a:buFont typeface="Arial"/>
              <a:buChar char="−"/>
              <a:defRPr b="0" i="0" sz="2400" u="none" cap="none" strike="noStrike">
                <a:solidFill>
                  <a:schemeClr val="dk2"/>
                </a:solidFill>
                <a:latin typeface="Arial"/>
                <a:ea typeface="Arial"/>
                <a:cs typeface="Arial"/>
                <a:sym typeface="Arial"/>
              </a:defRPr>
            </a:lvl2pPr>
            <a:lvl3pPr indent="-355600" lvl="2" marL="1371600" marR="0" rtl="0" algn="l">
              <a:lnSpc>
                <a:spcPct val="110000"/>
              </a:lnSpc>
              <a:spcBef>
                <a:spcPts val="900"/>
              </a:spcBef>
              <a:spcAft>
                <a:spcPts val="0"/>
              </a:spcAft>
              <a:buClr>
                <a:schemeClr val="dk2"/>
              </a:buClr>
              <a:buSzPts val="2000"/>
              <a:buFont typeface="Arial"/>
              <a:buChar char="•"/>
              <a:defRPr b="0" i="0" sz="2000" u="none" cap="none" strike="noStrike">
                <a:solidFill>
                  <a:schemeClr val="dk2"/>
                </a:solidFill>
                <a:latin typeface="Arial"/>
                <a:ea typeface="Arial"/>
                <a:cs typeface="Arial"/>
                <a:sym typeface="Arial"/>
              </a:defRPr>
            </a:lvl3pPr>
            <a:lvl4pPr indent="-342900" lvl="3" marL="18288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4pPr>
            <a:lvl5pPr indent="-342900" lvl="4" marL="22860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304" name="Google Shape;304;p78"/>
          <p:cNvSpPr txBox="1"/>
          <p:nvPr>
            <p:ph idx="2" type="body"/>
          </p:nvPr>
        </p:nvSpPr>
        <p:spPr>
          <a:xfrm>
            <a:off x="6172200" y="1630496"/>
            <a:ext cx="5181600" cy="4535450"/>
          </a:xfrm>
          <a:prstGeom prst="rect">
            <a:avLst/>
          </a:prstGeom>
          <a:noFill/>
          <a:ln>
            <a:noFill/>
          </a:ln>
        </p:spPr>
        <p:txBody>
          <a:bodyPr anchorCtr="0" anchor="t" bIns="91425" lIns="91425" spcFirstLastPara="1" rIns="91425" wrap="square" tIns="91425">
            <a:noAutofit/>
          </a:bodyPr>
          <a:lstStyle>
            <a:lvl1pPr indent="-406400" lvl="0" marL="457200" marR="0" rtl="0" algn="l">
              <a:lnSpc>
                <a:spcPct val="110000"/>
              </a:lnSpc>
              <a:spcBef>
                <a:spcPts val="900"/>
              </a:spcBef>
              <a:spcAft>
                <a:spcPts val="0"/>
              </a:spcAft>
              <a:buClr>
                <a:schemeClr val="dk2"/>
              </a:buClr>
              <a:buSzPts val="2800"/>
              <a:buFont typeface="Arial"/>
              <a:buChar char="•"/>
              <a:defRPr b="0" i="0" sz="2800" u="none" cap="none" strike="noStrike">
                <a:solidFill>
                  <a:schemeClr val="dk2"/>
                </a:solidFill>
                <a:latin typeface="Arial"/>
                <a:ea typeface="Arial"/>
                <a:cs typeface="Arial"/>
                <a:sym typeface="Arial"/>
              </a:defRPr>
            </a:lvl1pPr>
            <a:lvl2pPr indent="-381000" lvl="1" marL="914400" marR="0" rtl="0" algn="l">
              <a:lnSpc>
                <a:spcPct val="110000"/>
              </a:lnSpc>
              <a:spcBef>
                <a:spcPts val="900"/>
              </a:spcBef>
              <a:spcAft>
                <a:spcPts val="0"/>
              </a:spcAft>
              <a:buClr>
                <a:schemeClr val="dk2"/>
              </a:buClr>
              <a:buSzPts val="2400"/>
              <a:buFont typeface="Arial"/>
              <a:buChar char="−"/>
              <a:defRPr b="0" i="0" sz="2400" u="none" cap="none" strike="noStrike">
                <a:solidFill>
                  <a:schemeClr val="dk2"/>
                </a:solidFill>
                <a:latin typeface="Arial"/>
                <a:ea typeface="Arial"/>
                <a:cs typeface="Arial"/>
                <a:sym typeface="Arial"/>
              </a:defRPr>
            </a:lvl2pPr>
            <a:lvl3pPr indent="-355600" lvl="2" marL="1371600" marR="0" rtl="0" algn="l">
              <a:lnSpc>
                <a:spcPct val="110000"/>
              </a:lnSpc>
              <a:spcBef>
                <a:spcPts val="900"/>
              </a:spcBef>
              <a:spcAft>
                <a:spcPts val="0"/>
              </a:spcAft>
              <a:buClr>
                <a:schemeClr val="dk2"/>
              </a:buClr>
              <a:buSzPts val="2000"/>
              <a:buFont typeface="Arial"/>
              <a:buChar char="•"/>
              <a:defRPr b="0" i="0" sz="2000" u="none" cap="none" strike="noStrike">
                <a:solidFill>
                  <a:schemeClr val="dk2"/>
                </a:solidFill>
                <a:latin typeface="Arial"/>
                <a:ea typeface="Arial"/>
                <a:cs typeface="Arial"/>
                <a:sym typeface="Arial"/>
              </a:defRPr>
            </a:lvl3pPr>
            <a:lvl4pPr indent="-342900" lvl="3" marL="18288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4pPr>
            <a:lvl5pPr indent="-342900" lvl="4" marL="22860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7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_Two Content">
  <p:cSld name="4_Two Content">
    <p:spTree>
      <p:nvGrpSpPr>
        <p:cNvPr id="305" name="Shape 305"/>
        <p:cNvGrpSpPr/>
        <p:nvPr/>
      </p:nvGrpSpPr>
      <p:grpSpPr>
        <a:xfrm>
          <a:off x="0" y="0"/>
          <a:ext cx="0" cy="0"/>
          <a:chOff x="0" y="0"/>
          <a:chExt cx="0" cy="0"/>
        </a:xfrm>
      </p:grpSpPr>
      <p:sp>
        <p:nvSpPr>
          <p:cNvPr id="306" name="Google Shape;306;p79"/>
          <p:cNvSpPr txBox="1"/>
          <p:nvPr>
            <p:ph type="title"/>
          </p:nvPr>
        </p:nvSpPr>
        <p:spPr>
          <a:xfrm>
            <a:off x="838200" y="473336"/>
            <a:ext cx="10515600" cy="1023710"/>
          </a:xfrm>
          <a:prstGeom prst="rect">
            <a:avLst/>
          </a:prstGeom>
          <a:noFill/>
          <a:ln>
            <a:noFill/>
          </a:ln>
        </p:spPr>
        <p:txBody>
          <a:bodyPr anchorCtr="0" anchor="t" bIns="91425" lIns="91425" spcFirstLastPara="1" rIns="91425" wrap="square" tIns="91425">
            <a:noAutofit/>
          </a:bodyPr>
          <a:lstStyle>
            <a:lvl1pPr lvl="0" marR="0" rtl="0" algn="l">
              <a:lnSpc>
                <a:spcPct val="110000"/>
              </a:lnSpc>
              <a:spcBef>
                <a:spcPts val="0"/>
              </a:spcBef>
              <a:spcAft>
                <a:spcPts val="0"/>
              </a:spcAft>
              <a:buClr>
                <a:schemeClr val="accent2"/>
              </a:buClr>
              <a:buSzPts val="3200"/>
              <a:buFont typeface="Arial"/>
              <a:buNone/>
              <a:defRPr b="0" i="0" sz="3200" u="none" cap="none" strike="noStrike">
                <a:solidFill>
                  <a:schemeClr val="accent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07" name="Google Shape;307;p79"/>
          <p:cNvSpPr txBox="1"/>
          <p:nvPr>
            <p:ph idx="1" type="body"/>
          </p:nvPr>
        </p:nvSpPr>
        <p:spPr>
          <a:xfrm>
            <a:off x="838201" y="1630496"/>
            <a:ext cx="3543300" cy="4535450"/>
          </a:xfrm>
          <a:prstGeom prst="rect">
            <a:avLst/>
          </a:prstGeom>
          <a:noFill/>
          <a:ln>
            <a:noFill/>
          </a:ln>
        </p:spPr>
        <p:txBody>
          <a:bodyPr anchorCtr="0" anchor="t" bIns="91425" lIns="91425" spcFirstLastPara="1" rIns="91425" wrap="square" tIns="91425">
            <a:noAutofit/>
          </a:bodyPr>
          <a:lstStyle>
            <a:lvl1pPr indent="-330200" lvl="0" marL="457200" marR="0" rtl="0" algn="l">
              <a:lnSpc>
                <a:spcPct val="110000"/>
              </a:lnSpc>
              <a:spcBef>
                <a:spcPts val="900"/>
              </a:spcBef>
              <a:spcAft>
                <a:spcPts val="0"/>
              </a:spcAft>
              <a:buClr>
                <a:schemeClr val="dk2"/>
              </a:buClr>
              <a:buSzPts val="1600"/>
              <a:buFont typeface="Arial"/>
              <a:buChar char="•"/>
              <a:defRPr b="0" i="0" sz="1600" u="none" cap="none" strike="noStrike">
                <a:solidFill>
                  <a:schemeClr val="dk2"/>
                </a:solidFill>
                <a:latin typeface="Arial"/>
                <a:ea typeface="Arial"/>
                <a:cs typeface="Arial"/>
                <a:sym typeface="Arial"/>
              </a:defRPr>
            </a:lvl1pPr>
            <a:lvl2pPr indent="-317500" lvl="1" marL="914400" marR="0" rtl="0" algn="l">
              <a:lnSpc>
                <a:spcPct val="110000"/>
              </a:lnSpc>
              <a:spcBef>
                <a:spcPts val="9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04800" lvl="2" marL="1371600" marR="0" rtl="0" algn="l">
              <a:lnSpc>
                <a:spcPct val="110000"/>
              </a:lnSpc>
              <a:spcBef>
                <a:spcPts val="900"/>
              </a:spcBef>
              <a:spcAft>
                <a:spcPts val="0"/>
              </a:spcAft>
              <a:buClr>
                <a:schemeClr val="dk2"/>
              </a:buClr>
              <a:buSzPts val="1200"/>
              <a:buFont typeface="Arial"/>
              <a:buChar char="•"/>
              <a:defRPr b="0" i="0" sz="1200" u="none" cap="none" strike="noStrike">
                <a:solidFill>
                  <a:schemeClr val="dk2"/>
                </a:solidFill>
                <a:latin typeface="Arial"/>
                <a:ea typeface="Arial"/>
                <a:cs typeface="Arial"/>
                <a:sym typeface="Arial"/>
              </a:defRPr>
            </a:lvl3pPr>
            <a:lvl4pPr indent="-298450" lvl="3" marL="1828800" marR="0" rtl="0" algn="l">
              <a:lnSpc>
                <a:spcPct val="110000"/>
              </a:lnSpc>
              <a:spcBef>
                <a:spcPts val="90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4pPr>
            <a:lvl5pPr indent="-298450" lvl="4" marL="2286000" marR="0" rtl="0" algn="l">
              <a:lnSpc>
                <a:spcPct val="110000"/>
              </a:lnSpc>
              <a:spcBef>
                <a:spcPts val="90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308" name="Google Shape;308;p79"/>
          <p:cNvSpPr txBox="1"/>
          <p:nvPr>
            <p:ph idx="2" type="body"/>
          </p:nvPr>
        </p:nvSpPr>
        <p:spPr>
          <a:xfrm>
            <a:off x="4572001" y="1630496"/>
            <a:ext cx="3543300" cy="4535450"/>
          </a:xfrm>
          <a:prstGeom prst="rect">
            <a:avLst/>
          </a:prstGeom>
          <a:noFill/>
          <a:ln>
            <a:noFill/>
          </a:ln>
        </p:spPr>
        <p:txBody>
          <a:bodyPr anchorCtr="0" anchor="t" bIns="91425" lIns="91425" spcFirstLastPara="1" rIns="91425" wrap="square" tIns="91425">
            <a:noAutofit/>
          </a:bodyPr>
          <a:lstStyle>
            <a:lvl1pPr indent="-330200" lvl="0" marL="457200" marR="0" rtl="0" algn="l">
              <a:lnSpc>
                <a:spcPct val="110000"/>
              </a:lnSpc>
              <a:spcBef>
                <a:spcPts val="900"/>
              </a:spcBef>
              <a:spcAft>
                <a:spcPts val="0"/>
              </a:spcAft>
              <a:buClr>
                <a:schemeClr val="dk2"/>
              </a:buClr>
              <a:buSzPts val="1600"/>
              <a:buFont typeface="Arial"/>
              <a:buChar char="•"/>
              <a:defRPr b="0" i="0" sz="1600" u="none" cap="none" strike="noStrike">
                <a:solidFill>
                  <a:schemeClr val="dk2"/>
                </a:solidFill>
                <a:latin typeface="Arial"/>
                <a:ea typeface="Arial"/>
                <a:cs typeface="Arial"/>
                <a:sym typeface="Arial"/>
              </a:defRPr>
            </a:lvl1pPr>
            <a:lvl2pPr indent="-317500" lvl="1" marL="914400" marR="0" rtl="0" algn="l">
              <a:lnSpc>
                <a:spcPct val="110000"/>
              </a:lnSpc>
              <a:spcBef>
                <a:spcPts val="9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04800" lvl="2" marL="1371600" marR="0" rtl="0" algn="l">
              <a:lnSpc>
                <a:spcPct val="110000"/>
              </a:lnSpc>
              <a:spcBef>
                <a:spcPts val="900"/>
              </a:spcBef>
              <a:spcAft>
                <a:spcPts val="0"/>
              </a:spcAft>
              <a:buClr>
                <a:schemeClr val="dk2"/>
              </a:buClr>
              <a:buSzPts val="1200"/>
              <a:buFont typeface="Arial"/>
              <a:buChar char="•"/>
              <a:defRPr b="0" i="0" sz="1200" u="none" cap="none" strike="noStrike">
                <a:solidFill>
                  <a:schemeClr val="dk2"/>
                </a:solidFill>
                <a:latin typeface="Arial"/>
                <a:ea typeface="Arial"/>
                <a:cs typeface="Arial"/>
                <a:sym typeface="Arial"/>
              </a:defRPr>
            </a:lvl3pPr>
            <a:lvl4pPr indent="-298450" lvl="3" marL="1828800" marR="0" rtl="0" algn="l">
              <a:lnSpc>
                <a:spcPct val="110000"/>
              </a:lnSpc>
              <a:spcBef>
                <a:spcPts val="90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4pPr>
            <a:lvl5pPr indent="-298450" lvl="4" marL="2286000" marR="0" rtl="0" algn="l">
              <a:lnSpc>
                <a:spcPct val="110000"/>
              </a:lnSpc>
              <a:spcBef>
                <a:spcPts val="90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7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Two Content">
  <p:cSld name="1_Two Content">
    <p:spTree>
      <p:nvGrpSpPr>
        <p:cNvPr id="309" name="Shape 309"/>
        <p:cNvGrpSpPr/>
        <p:nvPr/>
      </p:nvGrpSpPr>
      <p:grpSpPr>
        <a:xfrm>
          <a:off x="0" y="0"/>
          <a:ext cx="0" cy="0"/>
          <a:chOff x="0" y="0"/>
          <a:chExt cx="0" cy="0"/>
        </a:xfrm>
      </p:grpSpPr>
      <p:sp>
        <p:nvSpPr>
          <p:cNvPr id="310" name="Google Shape;310;p80"/>
          <p:cNvSpPr txBox="1"/>
          <p:nvPr>
            <p:ph type="title"/>
          </p:nvPr>
        </p:nvSpPr>
        <p:spPr>
          <a:xfrm>
            <a:off x="838200" y="473336"/>
            <a:ext cx="10515600" cy="1023710"/>
          </a:xfrm>
          <a:prstGeom prst="rect">
            <a:avLst/>
          </a:prstGeom>
          <a:noFill/>
          <a:ln>
            <a:noFill/>
          </a:ln>
        </p:spPr>
        <p:txBody>
          <a:bodyPr anchorCtr="0" anchor="t" bIns="91425" lIns="91425" spcFirstLastPara="1" rIns="91425" wrap="square" tIns="91425">
            <a:noAutofit/>
          </a:bodyPr>
          <a:lstStyle>
            <a:lvl1pPr lvl="0" marR="0" rtl="0" algn="l">
              <a:lnSpc>
                <a:spcPct val="110000"/>
              </a:lnSpc>
              <a:spcBef>
                <a:spcPts val="0"/>
              </a:spcBef>
              <a:spcAft>
                <a:spcPts val="0"/>
              </a:spcAft>
              <a:buClr>
                <a:schemeClr val="accent2"/>
              </a:buClr>
              <a:buSzPts val="3200"/>
              <a:buFont typeface="Arial"/>
              <a:buNone/>
              <a:defRPr b="0" i="0" sz="3200" u="none" cap="none" strike="noStrike">
                <a:solidFill>
                  <a:schemeClr val="accent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11" name="Google Shape;311;p80"/>
          <p:cNvSpPr txBox="1"/>
          <p:nvPr>
            <p:ph idx="1" type="body"/>
          </p:nvPr>
        </p:nvSpPr>
        <p:spPr>
          <a:xfrm>
            <a:off x="838200" y="2295939"/>
            <a:ext cx="5181600" cy="3859250"/>
          </a:xfrm>
          <a:prstGeom prst="rect">
            <a:avLst/>
          </a:prstGeom>
          <a:noFill/>
          <a:ln>
            <a:noFill/>
          </a:ln>
        </p:spPr>
        <p:txBody>
          <a:bodyPr anchorCtr="0" anchor="t" bIns="91425" lIns="91425" spcFirstLastPara="1" rIns="91425" wrap="square" tIns="91425">
            <a:noAutofit/>
          </a:bodyPr>
          <a:lstStyle>
            <a:lvl1pPr indent="-406400" lvl="0" marL="457200" marR="0" rtl="0" algn="l">
              <a:lnSpc>
                <a:spcPct val="110000"/>
              </a:lnSpc>
              <a:spcBef>
                <a:spcPts val="900"/>
              </a:spcBef>
              <a:spcAft>
                <a:spcPts val="0"/>
              </a:spcAft>
              <a:buClr>
                <a:schemeClr val="dk2"/>
              </a:buClr>
              <a:buSzPts val="2800"/>
              <a:buFont typeface="Arial"/>
              <a:buChar char="•"/>
              <a:defRPr b="0" i="0" sz="2800" u="none" cap="none" strike="noStrike">
                <a:solidFill>
                  <a:schemeClr val="dk2"/>
                </a:solidFill>
                <a:latin typeface="Arial"/>
                <a:ea typeface="Arial"/>
                <a:cs typeface="Arial"/>
                <a:sym typeface="Arial"/>
              </a:defRPr>
            </a:lvl1pPr>
            <a:lvl2pPr indent="-381000" lvl="1" marL="914400" marR="0" rtl="0" algn="l">
              <a:lnSpc>
                <a:spcPct val="110000"/>
              </a:lnSpc>
              <a:spcBef>
                <a:spcPts val="900"/>
              </a:spcBef>
              <a:spcAft>
                <a:spcPts val="0"/>
              </a:spcAft>
              <a:buClr>
                <a:schemeClr val="dk2"/>
              </a:buClr>
              <a:buSzPts val="2400"/>
              <a:buFont typeface="Arial"/>
              <a:buChar char="−"/>
              <a:defRPr b="0" i="0" sz="2400" u="none" cap="none" strike="noStrike">
                <a:solidFill>
                  <a:schemeClr val="dk2"/>
                </a:solidFill>
                <a:latin typeface="Arial"/>
                <a:ea typeface="Arial"/>
                <a:cs typeface="Arial"/>
                <a:sym typeface="Arial"/>
              </a:defRPr>
            </a:lvl2pPr>
            <a:lvl3pPr indent="-355600" lvl="2" marL="1371600" marR="0" rtl="0" algn="l">
              <a:lnSpc>
                <a:spcPct val="110000"/>
              </a:lnSpc>
              <a:spcBef>
                <a:spcPts val="900"/>
              </a:spcBef>
              <a:spcAft>
                <a:spcPts val="0"/>
              </a:spcAft>
              <a:buClr>
                <a:schemeClr val="dk2"/>
              </a:buClr>
              <a:buSzPts val="2000"/>
              <a:buFont typeface="Arial"/>
              <a:buChar char="•"/>
              <a:defRPr b="0" i="0" sz="2000" u="none" cap="none" strike="noStrike">
                <a:solidFill>
                  <a:schemeClr val="dk2"/>
                </a:solidFill>
                <a:latin typeface="Arial"/>
                <a:ea typeface="Arial"/>
                <a:cs typeface="Arial"/>
                <a:sym typeface="Arial"/>
              </a:defRPr>
            </a:lvl3pPr>
            <a:lvl4pPr indent="-342900" lvl="3" marL="18288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4pPr>
            <a:lvl5pPr indent="-342900" lvl="4" marL="22860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312" name="Google Shape;312;p80"/>
          <p:cNvSpPr txBox="1"/>
          <p:nvPr>
            <p:ph idx="2" type="body"/>
          </p:nvPr>
        </p:nvSpPr>
        <p:spPr>
          <a:xfrm>
            <a:off x="6172200" y="2295939"/>
            <a:ext cx="5181600" cy="3859250"/>
          </a:xfrm>
          <a:prstGeom prst="rect">
            <a:avLst/>
          </a:prstGeom>
          <a:noFill/>
          <a:ln>
            <a:noFill/>
          </a:ln>
        </p:spPr>
        <p:txBody>
          <a:bodyPr anchorCtr="0" anchor="t" bIns="91425" lIns="91425" spcFirstLastPara="1" rIns="91425" wrap="square" tIns="91425">
            <a:noAutofit/>
          </a:bodyPr>
          <a:lstStyle>
            <a:lvl1pPr indent="-406400" lvl="0" marL="457200" marR="0" rtl="0" algn="l">
              <a:lnSpc>
                <a:spcPct val="110000"/>
              </a:lnSpc>
              <a:spcBef>
                <a:spcPts val="900"/>
              </a:spcBef>
              <a:spcAft>
                <a:spcPts val="0"/>
              </a:spcAft>
              <a:buClr>
                <a:schemeClr val="dk2"/>
              </a:buClr>
              <a:buSzPts val="2800"/>
              <a:buFont typeface="Arial"/>
              <a:buChar char="•"/>
              <a:defRPr b="0" i="0" sz="2800" u="none" cap="none" strike="noStrike">
                <a:solidFill>
                  <a:schemeClr val="dk2"/>
                </a:solidFill>
                <a:latin typeface="Arial"/>
                <a:ea typeface="Arial"/>
                <a:cs typeface="Arial"/>
                <a:sym typeface="Arial"/>
              </a:defRPr>
            </a:lvl1pPr>
            <a:lvl2pPr indent="-381000" lvl="1" marL="914400" marR="0" rtl="0" algn="l">
              <a:lnSpc>
                <a:spcPct val="110000"/>
              </a:lnSpc>
              <a:spcBef>
                <a:spcPts val="900"/>
              </a:spcBef>
              <a:spcAft>
                <a:spcPts val="0"/>
              </a:spcAft>
              <a:buClr>
                <a:schemeClr val="dk2"/>
              </a:buClr>
              <a:buSzPts val="2400"/>
              <a:buFont typeface="Arial"/>
              <a:buChar char="−"/>
              <a:defRPr b="0" i="0" sz="2400" u="none" cap="none" strike="noStrike">
                <a:solidFill>
                  <a:schemeClr val="dk2"/>
                </a:solidFill>
                <a:latin typeface="Arial"/>
                <a:ea typeface="Arial"/>
                <a:cs typeface="Arial"/>
                <a:sym typeface="Arial"/>
              </a:defRPr>
            </a:lvl2pPr>
            <a:lvl3pPr indent="-355600" lvl="2" marL="1371600" marR="0" rtl="0" algn="l">
              <a:lnSpc>
                <a:spcPct val="110000"/>
              </a:lnSpc>
              <a:spcBef>
                <a:spcPts val="900"/>
              </a:spcBef>
              <a:spcAft>
                <a:spcPts val="0"/>
              </a:spcAft>
              <a:buClr>
                <a:schemeClr val="dk2"/>
              </a:buClr>
              <a:buSzPts val="2000"/>
              <a:buFont typeface="Arial"/>
              <a:buChar char="•"/>
              <a:defRPr b="0" i="0" sz="2000" u="none" cap="none" strike="noStrike">
                <a:solidFill>
                  <a:schemeClr val="dk2"/>
                </a:solidFill>
                <a:latin typeface="Arial"/>
                <a:ea typeface="Arial"/>
                <a:cs typeface="Arial"/>
                <a:sym typeface="Arial"/>
              </a:defRPr>
            </a:lvl3pPr>
            <a:lvl4pPr indent="-342900" lvl="3" marL="18288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4pPr>
            <a:lvl5pPr indent="-342900" lvl="4" marL="22860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313" name="Google Shape;313;p80"/>
          <p:cNvSpPr txBox="1"/>
          <p:nvPr>
            <p:ph idx="3" type="body"/>
          </p:nvPr>
        </p:nvSpPr>
        <p:spPr>
          <a:xfrm>
            <a:off x="838200" y="1628383"/>
            <a:ext cx="10515600" cy="667555"/>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10000"/>
              </a:lnSpc>
              <a:spcBef>
                <a:spcPts val="0"/>
              </a:spcBef>
              <a:spcAft>
                <a:spcPts val="0"/>
              </a:spcAft>
              <a:buClr>
                <a:schemeClr val="dk2"/>
              </a:buClr>
              <a:buSzPts val="2400"/>
              <a:buFont typeface="Arial"/>
              <a:buNone/>
              <a:defRPr b="0" i="0" sz="2400" u="none" cap="none" strike="noStrike">
                <a:solidFill>
                  <a:schemeClr val="dk2"/>
                </a:solidFill>
                <a:latin typeface="Arial"/>
                <a:ea typeface="Arial"/>
                <a:cs typeface="Arial"/>
                <a:sym typeface="Arial"/>
              </a:defRPr>
            </a:lvl1pPr>
            <a:lvl2pPr indent="-228600" lvl="1" marL="9144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2pPr>
            <a:lvl3pPr indent="-228600" lvl="2" marL="13716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3pPr>
            <a:lvl4pPr indent="-228600" lvl="3" marL="18288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4pPr>
            <a:lvl5pPr indent="-228600" lvl="4" marL="22860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7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314" name="Shape 314"/>
        <p:cNvGrpSpPr/>
        <p:nvPr/>
      </p:nvGrpSpPr>
      <p:grpSpPr>
        <a:xfrm>
          <a:off x="0" y="0"/>
          <a:ext cx="0" cy="0"/>
          <a:chOff x="0" y="0"/>
          <a:chExt cx="0" cy="0"/>
        </a:xfrm>
      </p:grpSpPr>
      <p:sp>
        <p:nvSpPr>
          <p:cNvPr id="315" name="Google Shape;315;p81"/>
          <p:cNvSpPr txBox="1"/>
          <p:nvPr>
            <p:ph type="title"/>
          </p:nvPr>
        </p:nvSpPr>
        <p:spPr>
          <a:xfrm>
            <a:off x="839788" y="475129"/>
            <a:ext cx="10515600" cy="1018977"/>
          </a:xfrm>
          <a:prstGeom prst="rect">
            <a:avLst/>
          </a:prstGeom>
          <a:noFill/>
          <a:ln>
            <a:noFill/>
          </a:ln>
        </p:spPr>
        <p:txBody>
          <a:bodyPr anchorCtr="0" anchor="t" bIns="91425" lIns="91425" spcFirstLastPara="1" rIns="91425" wrap="square" tIns="91425">
            <a:noAutofit/>
          </a:bodyPr>
          <a:lstStyle>
            <a:lvl1pPr lvl="0" marR="0" rtl="0" algn="l">
              <a:lnSpc>
                <a:spcPct val="110000"/>
              </a:lnSpc>
              <a:spcBef>
                <a:spcPts val="0"/>
              </a:spcBef>
              <a:spcAft>
                <a:spcPts val="0"/>
              </a:spcAft>
              <a:buClr>
                <a:schemeClr val="accent2"/>
              </a:buClr>
              <a:buSzPts val="3200"/>
              <a:buFont typeface="Arial"/>
              <a:buNone/>
              <a:defRPr b="0" i="0" sz="3200" u="none" cap="none" strike="noStrike">
                <a:solidFill>
                  <a:schemeClr val="accent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16" name="Google Shape;316;p81"/>
          <p:cNvSpPr txBox="1"/>
          <p:nvPr>
            <p:ph idx="1" type="body"/>
          </p:nvPr>
        </p:nvSpPr>
        <p:spPr>
          <a:xfrm>
            <a:off x="839789" y="1557193"/>
            <a:ext cx="5157787" cy="697509"/>
          </a:xfrm>
          <a:prstGeom prst="rect">
            <a:avLst/>
          </a:prstGeom>
          <a:solidFill>
            <a:schemeClr val="accent1"/>
          </a:solidFill>
          <a:ln cap="flat" cmpd="sng" w="19050">
            <a:solidFill>
              <a:schemeClr val="lt1"/>
            </a:solidFill>
            <a:prstDash val="solid"/>
            <a:round/>
            <a:headEnd len="sm" w="sm" type="none"/>
            <a:tailEnd len="sm" w="sm" type="none"/>
          </a:ln>
        </p:spPr>
        <p:txBody>
          <a:bodyPr anchorCtr="0" anchor="ctr" bIns="91425" lIns="91425" spcFirstLastPara="1" rIns="91425" wrap="square" tIns="91425">
            <a:noAutofit/>
          </a:bodyPr>
          <a:lstStyle>
            <a:lvl1pPr indent="-228600" lvl="0" marL="457200" marR="0" rtl="0" algn="l">
              <a:lnSpc>
                <a:spcPct val="110000"/>
              </a:lnSpc>
              <a:spcBef>
                <a:spcPts val="9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1pPr>
            <a:lvl2pPr indent="-381000" lvl="1" marL="914400" marR="0" rtl="0" algn="l">
              <a:lnSpc>
                <a:spcPct val="110000"/>
              </a:lnSpc>
              <a:spcBef>
                <a:spcPts val="900"/>
              </a:spcBef>
              <a:spcAft>
                <a:spcPts val="0"/>
              </a:spcAft>
              <a:buClr>
                <a:schemeClr val="dk2"/>
              </a:buClr>
              <a:buSzPts val="2400"/>
              <a:buFont typeface="Arial"/>
              <a:buChar char="−"/>
              <a:defRPr b="0" i="0" sz="2400" u="none" cap="none" strike="noStrike">
                <a:solidFill>
                  <a:schemeClr val="dk2"/>
                </a:solidFill>
                <a:latin typeface="Arial"/>
                <a:ea typeface="Arial"/>
                <a:cs typeface="Arial"/>
                <a:sym typeface="Arial"/>
              </a:defRPr>
            </a:lvl2pPr>
            <a:lvl3pPr indent="-355600" lvl="2" marL="1371600" marR="0" rtl="0" algn="l">
              <a:lnSpc>
                <a:spcPct val="110000"/>
              </a:lnSpc>
              <a:spcBef>
                <a:spcPts val="900"/>
              </a:spcBef>
              <a:spcAft>
                <a:spcPts val="0"/>
              </a:spcAft>
              <a:buClr>
                <a:schemeClr val="dk2"/>
              </a:buClr>
              <a:buSzPts val="2000"/>
              <a:buFont typeface="Arial"/>
              <a:buChar char="•"/>
              <a:defRPr b="0" i="0" sz="2000" u="none" cap="none" strike="noStrike">
                <a:solidFill>
                  <a:schemeClr val="dk2"/>
                </a:solidFill>
                <a:latin typeface="Arial"/>
                <a:ea typeface="Arial"/>
                <a:cs typeface="Arial"/>
                <a:sym typeface="Arial"/>
              </a:defRPr>
            </a:lvl3pPr>
            <a:lvl4pPr indent="-342900" lvl="3" marL="18288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4pPr>
            <a:lvl5pPr indent="-342900" lvl="4" marL="22860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317" name="Google Shape;317;p81"/>
          <p:cNvSpPr txBox="1"/>
          <p:nvPr>
            <p:ph idx="2" type="body"/>
          </p:nvPr>
        </p:nvSpPr>
        <p:spPr>
          <a:xfrm>
            <a:off x="839789" y="2317789"/>
            <a:ext cx="5157787" cy="3684588"/>
          </a:xfrm>
          <a:prstGeom prst="rect">
            <a:avLst/>
          </a:prstGeom>
          <a:noFill/>
          <a:ln>
            <a:noFill/>
          </a:ln>
        </p:spPr>
        <p:txBody>
          <a:bodyPr anchorCtr="0" anchor="t" bIns="91425" lIns="91425" spcFirstLastPara="1" rIns="91425" wrap="square" tIns="91425">
            <a:noAutofit/>
          </a:bodyPr>
          <a:lstStyle>
            <a:lvl1pPr indent="-406400" lvl="0" marL="457200" marR="0" rtl="0" algn="l">
              <a:lnSpc>
                <a:spcPct val="110000"/>
              </a:lnSpc>
              <a:spcBef>
                <a:spcPts val="900"/>
              </a:spcBef>
              <a:spcAft>
                <a:spcPts val="0"/>
              </a:spcAft>
              <a:buClr>
                <a:schemeClr val="dk2"/>
              </a:buClr>
              <a:buSzPts val="2800"/>
              <a:buFont typeface="Arial"/>
              <a:buChar char="•"/>
              <a:defRPr b="0" i="0" sz="2800" u="none" cap="none" strike="noStrike">
                <a:solidFill>
                  <a:schemeClr val="dk2"/>
                </a:solidFill>
                <a:latin typeface="Arial"/>
                <a:ea typeface="Arial"/>
                <a:cs typeface="Arial"/>
                <a:sym typeface="Arial"/>
              </a:defRPr>
            </a:lvl1pPr>
            <a:lvl2pPr indent="-381000" lvl="1" marL="914400" marR="0" rtl="0" algn="l">
              <a:lnSpc>
                <a:spcPct val="110000"/>
              </a:lnSpc>
              <a:spcBef>
                <a:spcPts val="900"/>
              </a:spcBef>
              <a:spcAft>
                <a:spcPts val="0"/>
              </a:spcAft>
              <a:buClr>
                <a:schemeClr val="dk2"/>
              </a:buClr>
              <a:buSzPts val="2400"/>
              <a:buFont typeface="Arial"/>
              <a:buChar char="−"/>
              <a:defRPr b="0" i="0" sz="2400" u="none" cap="none" strike="noStrike">
                <a:solidFill>
                  <a:schemeClr val="dk2"/>
                </a:solidFill>
                <a:latin typeface="Arial"/>
                <a:ea typeface="Arial"/>
                <a:cs typeface="Arial"/>
                <a:sym typeface="Arial"/>
              </a:defRPr>
            </a:lvl2pPr>
            <a:lvl3pPr indent="-355600" lvl="2" marL="1371600" marR="0" rtl="0" algn="l">
              <a:lnSpc>
                <a:spcPct val="110000"/>
              </a:lnSpc>
              <a:spcBef>
                <a:spcPts val="900"/>
              </a:spcBef>
              <a:spcAft>
                <a:spcPts val="0"/>
              </a:spcAft>
              <a:buClr>
                <a:schemeClr val="dk2"/>
              </a:buClr>
              <a:buSzPts val="2000"/>
              <a:buFont typeface="Arial"/>
              <a:buChar char="•"/>
              <a:defRPr b="0" i="0" sz="2000" u="none" cap="none" strike="noStrike">
                <a:solidFill>
                  <a:schemeClr val="dk2"/>
                </a:solidFill>
                <a:latin typeface="Arial"/>
                <a:ea typeface="Arial"/>
                <a:cs typeface="Arial"/>
                <a:sym typeface="Arial"/>
              </a:defRPr>
            </a:lvl3pPr>
            <a:lvl4pPr indent="-342900" lvl="3" marL="18288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4pPr>
            <a:lvl5pPr indent="-342900" lvl="4" marL="22860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318" name="Google Shape;318;p81"/>
          <p:cNvSpPr txBox="1"/>
          <p:nvPr>
            <p:ph idx="3" type="body"/>
          </p:nvPr>
        </p:nvSpPr>
        <p:spPr>
          <a:xfrm>
            <a:off x="6172201" y="1557193"/>
            <a:ext cx="5183188" cy="697509"/>
          </a:xfrm>
          <a:prstGeom prst="rect">
            <a:avLst/>
          </a:prstGeom>
          <a:solidFill>
            <a:schemeClr val="accent1"/>
          </a:solidFill>
          <a:ln cap="flat" cmpd="sng" w="19050">
            <a:solidFill>
              <a:schemeClr val="lt1"/>
            </a:solidFill>
            <a:prstDash val="solid"/>
            <a:round/>
            <a:headEnd len="sm" w="sm" type="none"/>
            <a:tailEnd len="sm" w="sm" type="none"/>
          </a:ln>
        </p:spPr>
        <p:txBody>
          <a:bodyPr anchorCtr="0" anchor="ctr" bIns="91425" lIns="91425" spcFirstLastPara="1" rIns="91425" wrap="square" tIns="91425">
            <a:noAutofit/>
          </a:bodyPr>
          <a:lstStyle>
            <a:lvl1pPr indent="-228600" lvl="0" marL="457200" marR="0" rtl="0" algn="l">
              <a:lnSpc>
                <a:spcPct val="110000"/>
              </a:lnSpc>
              <a:spcBef>
                <a:spcPts val="9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1pPr>
            <a:lvl2pPr indent="-381000" lvl="1" marL="914400" marR="0" rtl="0" algn="l">
              <a:lnSpc>
                <a:spcPct val="110000"/>
              </a:lnSpc>
              <a:spcBef>
                <a:spcPts val="900"/>
              </a:spcBef>
              <a:spcAft>
                <a:spcPts val="0"/>
              </a:spcAft>
              <a:buClr>
                <a:schemeClr val="dk2"/>
              </a:buClr>
              <a:buSzPts val="2400"/>
              <a:buFont typeface="Arial"/>
              <a:buChar char="−"/>
              <a:defRPr b="0" i="0" sz="2400" u="none" cap="none" strike="noStrike">
                <a:solidFill>
                  <a:schemeClr val="dk2"/>
                </a:solidFill>
                <a:latin typeface="Arial"/>
                <a:ea typeface="Arial"/>
                <a:cs typeface="Arial"/>
                <a:sym typeface="Arial"/>
              </a:defRPr>
            </a:lvl2pPr>
            <a:lvl3pPr indent="-355600" lvl="2" marL="1371600" marR="0" rtl="0" algn="l">
              <a:lnSpc>
                <a:spcPct val="110000"/>
              </a:lnSpc>
              <a:spcBef>
                <a:spcPts val="900"/>
              </a:spcBef>
              <a:spcAft>
                <a:spcPts val="0"/>
              </a:spcAft>
              <a:buClr>
                <a:schemeClr val="dk2"/>
              </a:buClr>
              <a:buSzPts val="2000"/>
              <a:buFont typeface="Arial"/>
              <a:buChar char="•"/>
              <a:defRPr b="0" i="0" sz="2000" u="none" cap="none" strike="noStrike">
                <a:solidFill>
                  <a:schemeClr val="dk2"/>
                </a:solidFill>
                <a:latin typeface="Arial"/>
                <a:ea typeface="Arial"/>
                <a:cs typeface="Arial"/>
                <a:sym typeface="Arial"/>
              </a:defRPr>
            </a:lvl3pPr>
            <a:lvl4pPr indent="-342900" lvl="3" marL="18288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4pPr>
            <a:lvl5pPr indent="-342900" lvl="4" marL="22860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319" name="Google Shape;319;p81"/>
          <p:cNvSpPr txBox="1"/>
          <p:nvPr>
            <p:ph idx="4" type="body"/>
          </p:nvPr>
        </p:nvSpPr>
        <p:spPr>
          <a:xfrm>
            <a:off x="6172201" y="2317789"/>
            <a:ext cx="5183188" cy="3684588"/>
          </a:xfrm>
          <a:prstGeom prst="rect">
            <a:avLst/>
          </a:prstGeom>
          <a:noFill/>
          <a:ln>
            <a:noFill/>
          </a:ln>
        </p:spPr>
        <p:txBody>
          <a:bodyPr anchorCtr="0" anchor="t" bIns="91425" lIns="91425" spcFirstLastPara="1" rIns="91425" wrap="square" tIns="91425">
            <a:noAutofit/>
          </a:bodyPr>
          <a:lstStyle>
            <a:lvl1pPr indent="-406400" lvl="0" marL="457200" marR="0" rtl="0" algn="l">
              <a:lnSpc>
                <a:spcPct val="110000"/>
              </a:lnSpc>
              <a:spcBef>
                <a:spcPts val="900"/>
              </a:spcBef>
              <a:spcAft>
                <a:spcPts val="0"/>
              </a:spcAft>
              <a:buClr>
                <a:schemeClr val="dk2"/>
              </a:buClr>
              <a:buSzPts val="2800"/>
              <a:buFont typeface="Arial"/>
              <a:buChar char="•"/>
              <a:defRPr b="0" i="0" sz="2800" u="none" cap="none" strike="noStrike">
                <a:solidFill>
                  <a:schemeClr val="dk2"/>
                </a:solidFill>
                <a:latin typeface="Arial"/>
                <a:ea typeface="Arial"/>
                <a:cs typeface="Arial"/>
                <a:sym typeface="Arial"/>
              </a:defRPr>
            </a:lvl1pPr>
            <a:lvl2pPr indent="-381000" lvl="1" marL="914400" marR="0" rtl="0" algn="l">
              <a:lnSpc>
                <a:spcPct val="110000"/>
              </a:lnSpc>
              <a:spcBef>
                <a:spcPts val="900"/>
              </a:spcBef>
              <a:spcAft>
                <a:spcPts val="0"/>
              </a:spcAft>
              <a:buClr>
                <a:schemeClr val="dk2"/>
              </a:buClr>
              <a:buSzPts val="2400"/>
              <a:buFont typeface="Arial"/>
              <a:buChar char="−"/>
              <a:defRPr b="0" i="0" sz="2400" u="none" cap="none" strike="noStrike">
                <a:solidFill>
                  <a:schemeClr val="dk2"/>
                </a:solidFill>
                <a:latin typeface="Arial"/>
                <a:ea typeface="Arial"/>
                <a:cs typeface="Arial"/>
                <a:sym typeface="Arial"/>
              </a:defRPr>
            </a:lvl2pPr>
            <a:lvl3pPr indent="-355600" lvl="2" marL="1371600" marR="0" rtl="0" algn="l">
              <a:lnSpc>
                <a:spcPct val="110000"/>
              </a:lnSpc>
              <a:spcBef>
                <a:spcPts val="900"/>
              </a:spcBef>
              <a:spcAft>
                <a:spcPts val="0"/>
              </a:spcAft>
              <a:buClr>
                <a:schemeClr val="dk2"/>
              </a:buClr>
              <a:buSzPts val="2000"/>
              <a:buFont typeface="Arial"/>
              <a:buChar char="•"/>
              <a:defRPr b="0" i="0" sz="2000" u="none" cap="none" strike="noStrike">
                <a:solidFill>
                  <a:schemeClr val="dk2"/>
                </a:solidFill>
                <a:latin typeface="Arial"/>
                <a:ea typeface="Arial"/>
                <a:cs typeface="Arial"/>
                <a:sym typeface="Arial"/>
              </a:defRPr>
            </a:lvl3pPr>
            <a:lvl4pPr indent="-342900" lvl="3" marL="18288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4pPr>
            <a:lvl5pPr indent="-342900" lvl="4" marL="22860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7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_Two Content">
  <p:cSld name="3_Two Content">
    <p:spTree>
      <p:nvGrpSpPr>
        <p:cNvPr id="320" name="Shape 320"/>
        <p:cNvGrpSpPr/>
        <p:nvPr/>
      </p:nvGrpSpPr>
      <p:grpSpPr>
        <a:xfrm>
          <a:off x="0" y="0"/>
          <a:ext cx="0" cy="0"/>
          <a:chOff x="0" y="0"/>
          <a:chExt cx="0" cy="0"/>
        </a:xfrm>
      </p:grpSpPr>
      <p:sp>
        <p:nvSpPr>
          <p:cNvPr id="321" name="Google Shape;321;p82"/>
          <p:cNvSpPr txBox="1"/>
          <p:nvPr>
            <p:ph type="title"/>
          </p:nvPr>
        </p:nvSpPr>
        <p:spPr>
          <a:xfrm>
            <a:off x="838200" y="473336"/>
            <a:ext cx="10515600" cy="1023710"/>
          </a:xfrm>
          <a:prstGeom prst="rect">
            <a:avLst/>
          </a:prstGeom>
          <a:noFill/>
          <a:ln>
            <a:noFill/>
          </a:ln>
        </p:spPr>
        <p:txBody>
          <a:bodyPr anchorCtr="0" anchor="t" bIns="91425" lIns="91425" spcFirstLastPara="1" rIns="91425" wrap="square" tIns="91425">
            <a:noAutofit/>
          </a:bodyPr>
          <a:lstStyle>
            <a:lvl1pPr lvl="0" marR="0" rtl="0" algn="l">
              <a:lnSpc>
                <a:spcPct val="110000"/>
              </a:lnSpc>
              <a:spcBef>
                <a:spcPts val="0"/>
              </a:spcBef>
              <a:spcAft>
                <a:spcPts val="0"/>
              </a:spcAft>
              <a:buClr>
                <a:schemeClr val="accent2"/>
              </a:buClr>
              <a:buSzPts val="3200"/>
              <a:buFont typeface="Arial"/>
              <a:buNone/>
              <a:defRPr b="0" i="0" sz="3200" u="none" cap="none" strike="noStrike">
                <a:solidFill>
                  <a:schemeClr val="accent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22" name="Google Shape;322;p82"/>
          <p:cNvSpPr txBox="1"/>
          <p:nvPr>
            <p:ph idx="1" type="body"/>
          </p:nvPr>
        </p:nvSpPr>
        <p:spPr>
          <a:xfrm>
            <a:off x="838201" y="1630496"/>
            <a:ext cx="3438938" cy="453545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30200" lvl="1" marL="914400" marR="0" rtl="0" algn="l">
              <a:lnSpc>
                <a:spcPct val="110000"/>
              </a:lnSpc>
              <a:spcBef>
                <a:spcPts val="900"/>
              </a:spcBef>
              <a:spcAft>
                <a:spcPts val="0"/>
              </a:spcAft>
              <a:buClr>
                <a:schemeClr val="dk2"/>
              </a:buClr>
              <a:buSzPts val="1600"/>
              <a:buFont typeface="Arial"/>
              <a:buChar char="−"/>
              <a:defRPr b="0" i="0" sz="1600" u="none" cap="none" strike="noStrike">
                <a:solidFill>
                  <a:schemeClr val="dk2"/>
                </a:solidFill>
                <a:latin typeface="Arial"/>
                <a:ea typeface="Arial"/>
                <a:cs typeface="Arial"/>
                <a:sym typeface="Arial"/>
              </a:defRPr>
            </a:lvl2pPr>
            <a:lvl3pPr indent="-317500" lvl="2" marL="1371600" marR="0" rtl="0" algn="l">
              <a:lnSpc>
                <a:spcPct val="110000"/>
              </a:lnSpc>
              <a:spcBef>
                <a:spcPts val="9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04800" lvl="3" marL="1828800" marR="0" rtl="0" algn="l">
              <a:lnSpc>
                <a:spcPct val="110000"/>
              </a:lnSpc>
              <a:spcBef>
                <a:spcPts val="900"/>
              </a:spcBef>
              <a:spcAft>
                <a:spcPts val="0"/>
              </a:spcAft>
              <a:buClr>
                <a:schemeClr val="dk2"/>
              </a:buClr>
              <a:buSzPts val="1200"/>
              <a:buFont typeface="Arial"/>
              <a:buChar char="•"/>
              <a:defRPr b="0" i="0" sz="1200" u="none" cap="none" strike="noStrike">
                <a:solidFill>
                  <a:schemeClr val="dk2"/>
                </a:solidFill>
                <a:latin typeface="Arial"/>
                <a:ea typeface="Arial"/>
                <a:cs typeface="Arial"/>
                <a:sym typeface="Arial"/>
              </a:defRPr>
            </a:lvl4pPr>
            <a:lvl5pPr indent="-304800" lvl="4" marL="2286000" marR="0" rtl="0" algn="l">
              <a:lnSpc>
                <a:spcPct val="110000"/>
              </a:lnSpc>
              <a:spcBef>
                <a:spcPts val="900"/>
              </a:spcBef>
              <a:spcAft>
                <a:spcPts val="0"/>
              </a:spcAft>
              <a:buClr>
                <a:schemeClr val="dk2"/>
              </a:buClr>
              <a:buSzPts val="1200"/>
              <a:buFont typeface="Arial"/>
              <a:buChar char="•"/>
              <a:defRPr b="0" i="0" sz="12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323" name="Google Shape;323;p82"/>
          <p:cNvSpPr txBox="1"/>
          <p:nvPr>
            <p:ph idx="2" type="body"/>
          </p:nvPr>
        </p:nvSpPr>
        <p:spPr>
          <a:xfrm>
            <a:off x="4376531" y="1630496"/>
            <a:ext cx="3438938" cy="453545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30200" lvl="1" marL="914400" marR="0" rtl="0" algn="l">
              <a:lnSpc>
                <a:spcPct val="110000"/>
              </a:lnSpc>
              <a:spcBef>
                <a:spcPts val="900"/>
              </a:spcBef>
              <a:spcAft>
                <a:spcPts val="0"/>
              </a:spcAft>
              <a:buClr>
                <a:schemeClr val="dk2"/>
              </a:buClr>
              <a:buSzPts val="1600"/>
              <a:buFont typeface="Arial"/>
              <a:buChar char="−"/>
              <a:defRPr b="0" i="0" sz="1600" u="none" cap="none" strike="noStrike">
                <a:solidFill>
                  <a:schemeClr val="dk2"/>
                </a:solidFill>
                <a:latin typeface="Arial"/>
                <a:ea typeface="Arial"/>
                <a:cs typeface="Arial"/>
                <a:sym typeface="Arial"/>
              </a:defRPr>
            </a:lvl2pPr>
            <a:lvl3pPr indent="-317500" lvl="2" marL="1371600" marR="0" rtl="0" algn="l">
              <a:lnSpc>
                <a:spcPct val="110000"/>
              </a:lnSpc>
              <a:spcBef>
                <a:spcPts val="9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04800" lvl="3" marL="1828800" marR="0" rtl="0" algn="l">
              <a:lnSpc>
                <a:spcPct val="110000"/>
              </a:lnSpc>
              <a:spcBef>
                <a:spcPts val="900"/>
              </a:spcBef>
              <a:spcAft>
                <a:spcPts val="0"/>
              </a:spcAft>
              <a:buClr>
                <a:schemeClr val="dk2"/>
              </a:buClr>
              <a:buSzPts val="1200"/>
              <a:buFont typeface="Arial"/>
              <a:buChar char="•"/>
              <a:defRPr b="0" i="0" sz="1200" u="none" cap="none" strike="noStrike">
                <a:solidFill>
                  <a:schemeClr val="dk2"/>
                </a:solidFill>
                <a:latin typeface="Arial"/>
                <a:ea typeface="Arial"/>
                <a:cs typeface="Arial"/>
                <a:sym typeface="Arial"/>
              </a:defRPr>
            </a:lvl4pPr>
            <a:lvl5pPr indent="-304800" lvl="4" marL="2286000" marR="0" rtl="0" algn="l">
              <a:lnSpc>
                <a:spcPct val="110000"/>
              </a:lnSpc>
              <a:spcBef>
                <a:spcPts val="900"/>
              </a:spcBef>
              <a:spcAft>
                <a:spcPts val="0"/>
              </a:spcAft>
              <a:buClr>
                <a:schemeClr val="dk2"/>
              </a:buClr>
              <a:buSzPts val="1200"/>
              <a:buFont typeface="Arial"/>
              <a:buChar char="•"/>
              <a:defRPr b="0" i="0" sz="12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324" name="Google Shape;324;p82"/>
          <p:cNvSpPr txBox="1"/>
          <p:nvPr>
            <p:ph idx="3" type="body"/>
          </p:nvPr>
        </p:nvSpPr>
        <p:spPr>
          <a:xfrm>
            <a:off x="7914861" y="1630496"/>
            <a:ext cx="3438938" cy="453545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30200" lvl="1" marL="914400" marR="0" rtl="0" algn="l">
              <a:lnSpc>
                <a:spcPct val="110000"/>
              </a:lnSpc>
              <a:spcBef>
                <a:spcPts val="900"/>
              </a:spcBef>
              <a:spcAft>
                <a:spcPts val="0"/>
              </a:spcAft>
              <a:buClr>
                <a:schemeClr val="dk2"/>
              </a:buClr>
              <a:buSzPts val="1600"/>
              <a:buFont typeface="Arial"/>
              <a:buChar char="−"/>
              <a:defRPr b="0" i="0" sz="1600" u="none" cap="none" strike="noStrike">
                <a:solidFill>
                  <a:schemeClr val="dk2"/>
                </a:solidFill>
                <a:latin typeface="Arial"/>
                <a:ea typeface="Arial"/>
                <a:cs typeface="Arial"/>
                <a:sym typeface="Arial"/>
              </a:defRPr>
            </a:lvl2pPr>
            <a:lvl3pPr indent="-317500" lvl="2" marL="1371600" marR="0" rtl="0" algn="l">
              <a:lnSpc>
                <a:spcPct val="110000"/>
              </a:lnSpc>
              <a:spcBef>
                <a:spcPts val="9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04800" lvl="3" marL="1828800" marR="0" rtl="0" algn="l">
              <a:lnSpc>
                <a:spcPct val="110000"/>
              </a:lnSpc>
              <a:spcBef>
                <a:spcPts val="900"/>
              </a:spcBef>
              <a:spcAft>
                <a:spcPts val="0"/>
              </a:spcAft>
              <a:buClr>
                <a:schemeClr val="dk2"/>
              </a:buClr>
              <a:buSzPts val="1200"/>
              <a:buFont typeface="Arial"/>
              <a:buChar char="•"/>
              <a:defRPr b="0" i="0" sz="1200" u="none" cap="none" strike="noStrike">
                <a:solidFill>
                  <a:schemeClr val="dk2"/>
                </a:solidFill>
                <a:latin typeface="Arial"/>
                <a:ea typeface="Arial"/>
                <a:cs typeface="Arial"/>
                <a:sym typeface="Arial"/>
              </a:defRPr>
            </a:lvl4pPr>
            <a:lvl5pPr indent="-304800" lvl="4" marL="2286000" marR="0" rtl="0" algn="l">
              <a:lnSpc>
                <a:spcPct val="110000"/>
              </a:lnSpc>
              <a:spcBef>
                <a:spcPts val="900"/>
              </a:spcBef>
              <a:spcAft>
                <a:spcPts val="0"/>
              </a:spcAft>
              <a:buClr>
                <a:schemeClr val="dk2"/>
              </a:buClr>
              <a:buSzPts val="1200"/>
              <a:buFont typeface="Arial"/>
              <a:buChar char="•"/>
              <a:defRPr b="0" i="0" sz="12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7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Title and Paragraph">
  <p:cSld name="1_Title and Paragraph">
    <p:spTree>
      <p:nvGrpSpPr>
        <p:cNvPr id="325" name="Shape 325"/>
        <p:cNvGrpSpPr/>
        <p:nvPr/>
      </p:nvGrpSpPr>
      <p:grpSpPr>
        <a:xfrm>
          <a:off x="0" y="0"/>
          <a:ext cx="0" cy="0"/>
          <a:chOff x="0" y="0"/>
          <a:chExt cx="0" cy="0"/>
        </a:xfrm>
      </p:grpSpPr>
      <p:sp>
        <p:nvSpPr>
          <p:cNvPr id="326" name="Google Shape;326;p83"/>
          <p:cNvSpPr txBox="1"/>
          <p:nvPr>
            <p:ph type="title"/>
          </p:nvPr>
        </p:nvSpPr>
        <p:spPr>
          <a:xfrm>
            <a:off x="2423492" y="4701211"/>
            <a:ext cx="7346674" cy="1325563"/>
          </a:xfrm>
          <a:prstGeom prst="rect">
            <a:avLst/>
          </a:prstGeom>
          <a:noFill/>
          <a:ln>
            <a:noFill/>
          </a:ln>
        </p:spPr>
        <p:txBody>
          <a:bodyPr anchorCtr="0" anchor="t" bIns="91425" lIns="91425" spcFirstLastPara="1" rIns="91425" wrap="square" tIns="91425">
            <a:noAutofit/>
          </a:bodyPr>
          <a:lstStyle>
            <a:lvl1pPr lvl="0" marR="0" rtl="0" algn="r">
              <a:lnSpc>
                <a:spcPct val="110000"/>
              </a:lnSpc>
              <a:spcBef>
                <a:spcPts val="0"/>
              </a:spcBef>
              <a:spcAft>
                <a:spcPts val="0"/>
              </a:spcAft>
              <a:buClr>
                <a:srgbClr val="757070"/>
              </a:buClr>
              <a:buSzPts val="2000"/>
              <a:buFont typeface="Arial"/>
              <a:buNone/>
              <a:defRPr b="0" i="0" sz="2000" u="none" cap="none" strike="noStrike">
                <a:solidFill>
                  <a:srgbClr val="757070"/>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27" name="Google Shape;327;p83"/>
          <p:cNvSpPr txBox="1"/>
          <p:nvPr>
            <p:ph idx="1" type="body"/>
          </p:nvPr>
        </p:nvSpPr>
        <p:spPr>
          <a:xfrm>
            <a:off x="2423492" y="1808922"/>
            <a:ext cx="7346674" cy="2733261"/>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10000"/>
              </a:lnSpc>
              <a:spcBef>
                <a:spcPts val="900"/>
              </a:spcBef>
              <a:spcAft>
                <a:spcPts val="0"/>
              </a:spcAft>
              <a:buClr>
                <a:schemeClr val="dk2"/>
              </a:buClr>
              <a:buSzPts val="2800"/>
              <a:buFont typeface="Arial"/>
              <a:buNone/>
              <a:defRPr b="0" i="0" sz="2800" u="none" cap="none" strike="noStrike">
                <a:solidFill>
                  <a:schemeClr val="dk2"/>
                </a:solidFill>
                <a:latin typeface="Arial"/>
                <a:ea typeface="Arial"/>
                <a:cs typeface="Arial"/>
                <a:sym typeface="Arial"/>
              </a:defRPr>
            </a:lvl1pPr>
            <a:lvl2pPr indent="-228600" lvl="1" marL="914400" marR="0" rtl="0" algn="l">
              <a:lnSpc>
                <a:spcPct val="110000"/>
              </a:lnSpc>
              <a:spcBef>
                <a:spcPts val="900"/>
              </a:spcBef>
              <a:spcAft>
                <a:spcPts val="0"/>
              </a:spcAft>
              <a:buClr>
                <a:schemeClr val="dk2"/>
              </a:buClr>
              <a:buSzPts val="2400"/>
              <a:buFont typeface="Arial"/>
              <a:buNone/>
              <a:defRPr b="0" i="0" sz="2400" u="none" cap="none" strike="noStrike">
                <a:solidFill>
                  <a:schemeClr val="dk2"/>
                </a:solidFill>
                <a:latin typeface="Arial"/>
                <a:ea typeface="Arial"/>
                <a:cs typeface="Arial"/>
                <a:sym typeface="Arial"/>
              </a:defRPr>
            </a:lvl2pPr>
            <a:lvl3pPr indent="-228600" lvl="2" marL="1371600" marR="0" rtl="0" algn="l">
              <a:lnSpc>
                <a:spcPct val="110000"/>
              </a:lnSpc>
              <a:spcBef>
                <a:spcPts val="900"/>
              </a:spcBef>
              <a:spcAft>
                <a:spcPts val="0"/>
              </a:spcAft>
              <a:buClr>
                <a:schemeClr val="dk2"/>
              </a:buClr>
              <a:buSzPts val="2000"/>
              <a:buFont typeface="Arial"/>
              <a:buNone/>
              <a:defRPr b="0" i="0" sz="2000" u="none" cap="none" strike="noStrike">
                <a:solidFill>
                  <a:schemeClr val="dk2"/>
                </a:solidFill>
                <a:latin typeface="Arial"/>
                <a:ea typeface="Arial"/>
                <a:cs typeface="Arial"/>
                <a:sym typeface="Arial"/>
              </a:defRPr>
            </a:lvl3pPr>
            <a:lvl4pPr indent="-228600" lvl="3" marL="1828800" marR="0" rtl="0" algn="l">
              <a:lnSpc>
                <a:spcPct val="110000"/>
              </a:lnSpc>
              <a:spcBef>
                <a:spcPts val="900"/>
              </a:spcBef>
              <a:spcAft>
                <a:spcPts val="0"/>
              </a:spcAft>
              <a:buClr>
                <a:schemeClr val="dk2"/>
              </a:buClr>
              <a:buSzPts val="1800"/>
              <a:buFont typeface="Arial"/>
              <a:buNone/>
              <a:defRPr b="0" i="0" sz="1800" u="none" cap="none" strike="noStrike">
                <a:solidFill>
                  <a:schemeClr val="dk2"/>
                </a:solidFill>
                <a:latin typeface="Arial"/>
                <a:ea typeface="Arial"/>
                <a:cs typeface="Arial"/>
                <a:sym typeface="Arial"/>
              </a:defRPr>
            </a:lvl4pPr>
            <a:lvl5pPr indent="-228600" lvl="4" marL="2286000" marR="0" rtl="0" algn="l">
              <a:lnSpc>
                <a:spcPct val="110000"/>
              </a:lnSpc>
              <a:spcBef>
                <a:spcPts val="900"/>
              </a:spcBef>
              <a:spcAft>
                <a:spcPts val="0"/>
              </a:spcAft>
              <a:buClr>
                <a:schemeClr val="dk2"/>
              </a:buClr>
              <a:buSzPts val="1800"/>
              <a:buFont typeface="Arial"/>
              <a:buNone/>
              <a:defRPr b="0" i="0" sz="18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_Title and Bullets">
  <p:cSld name="2_Title and Bullets">
    <p:spTree>
      <p:nvGrpSpPr>
        <p:cNvPr id="42" name="Shape 42"/>
        <p:cNvGrpSpPr/>
        <p:nvPr/>
      </p:nvGrpSpPr>
      <p:grpSpPr>
        <a:xfrm>
          <a:off x="0" y="0"/>
          <a:ext cx="0" cy="0"/>
          <a:chOff x="0" y="0"/>
          <a:chExt cx="0" cy="0"/>
        </a:xfrm>
      </p:grpSpPr>
      <p:sp>
        <p:nvSpPr>
          <p:cNvPr id="43" name="Google Shape;43;p9"/>
          <p:cNvSpPr txBox="1"/>
          <p:nvPr>
            <p:ph type="title"/>
          </p:nvPr>
        </p:nvSpPr>
        <p:spPr>
          <a:xfrm>
            <a:off x="838200" y="473336"/>
            <a:ext cx="10515600" cy="1023710"/>
          </a:xfrm>
          <a:prstGeom prst="rect">
            <a:avLst/>
          </a:prstGeom>
          <a:noFill/>
          <a:ln>
            <a:noFill/>
          </a:ln>
        </p:spPr>
        <p:txBody>
          <a:bodyPr anchorCtr="0" anchor="t" bIns="91425" lIns="91425" spcFirstLastPara="1" rIns="91425" wrap="square" tIns="91425">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44" name="Google Shape;44;p9"/>
          <p:cNvSpPr txBox="1"/>
          <p:nvPr>
            <p:ph idx="1" type="body"/>
          </p:nvPr>
        </p:nvSpPr>
        <p:spPr>
          <a:xfrm>
            <a:off x="838200" y="2295939"/>
            <a:ext cx="10515600" cy="3687380"/>
          </a:xfrm>
          <a:prstGeom prst="rect">
            <a:avLst/>
          </a:prstGeom>
          <a:noFill/>
          <a:ln>
            <a:noFill/>
          </a:ln>
        </p:spPr>
        <p:txBody>
          <a:bodyPr anchorCtr="0" anchor="t" bIns="91425" lIns="91425" spcFirstLastPara="1" rIns="91425" wrap="square" tIns="91425">
            <a:noAutofit/>
          </a:bodyPr>
          <a:lstStyle>
            <a:lvl1pPr indent="-406400" lvl="0" marL="457200" marR="0" rtl="0" algn="l">
              <a:lnSpc>
                <a:spcPct val="110000"/>
              </a:lnSpc>
              <a:spcBef>
                <a:spcPts val="900"/>
              </a:spcBef>
              <a:spcAft>
                <a:spcPts val="0"/>
              </a:spcAft>
              <a:buClr>
                <a:schemeClr val="lt1"/>
              </a:buClr>
              <a:buSzPts val="2800"/>
              <a:buFont typeface="Arial"/>
              <a:buChar char="•"/>
              <a:defRPr b="0" i="0" sz="2800" u="none" cap="none" strike="noStrike">
                <a:solidFill>
                  <a:schemeClr val="lt1"/>
                </a:solidFill>
                <a:latin typeface="Arial"/>
                <a:ea typeface="Arial"/>
                <a:cs typeface="Arial"/>
                <a:sym typeface="Arial"/>
              </a:defRPr>
            </a:lvl1pPr>
            <a:lvl2pPr indent="-381000" lvl="1" marL="914400" marR="0" rtl="0" algn="l">
              <a:lnSpc>
                <a:spcPct val="110000"/>
              </a:lnSpc>
              <a:spcBef>
                <a:spcPts val="900"/>
              </a:spcBef>
              <a:spcAft>
                <a:spcPts val="0"/>
              </a:spcAft>
              <a:buClr>
                <a:schemeClr val="lt1"/>
              </a:buClr>
              <a:buSzPts val="2400"/>
              <a:buFont typeface="Arial"/>
              <a:buChar char="−"/>
              <a:defRPr b="0" i="0" sz="2400" u="none" cap="none" strike="noStrike">
                <a:solidFill>
                  <a:schemeClr val="lt1"/>
                </a:solidFill>
                <a:latin typeface="Arial"/>
                <a:ea typeface="Arial"/>
                <a:cs typeface="Arial"/>
                <a:sym typeface="Arial"/>
              </a:defRPr>
            </a:lvl2pPr>
            <a:lvl3pPr indent="-355600" lvl="2" marL="1371600" marR="0" rtl="0" algn="l">
              <a:lnSpc>
                <a:spcPct val="110000"/>
              </a:lnSpc>
              <a:spcBef>
                <a:spcPts val="9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3pPr>
            <a:lvl4pPr indent="-342900" lvl="3" marL="1828800" marR="0" rtl="0" algn="l">
              <a:lnSpc>
                <a:spcPct val="110000"/>
              </a:lnSpc>
              <a:spcBef>
                <a:spcPts val="9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4pPr>
            <a:lvl5pPr indent="-342900" lvl="4" marL="2286000" marR="0" rtl="0" algn="l">
              <a:lnSpc>
                <a:spcPct val="110000"/>
              </a:lnSpc>
              <a:spcBef>
                <a:spcPts val="9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45" name="Google Shape;45;p9"/>
          <p:cNvSpPr txBox="1"/>
          <p:nvPr>
            <p:ph idx="2" type="body"/>
          </p:nvPr>
        </p:nvSpPr>
        <p:spPr>
          <a:xfrm>
            <a:off x="838200" y="1665961"/>
            <a:ext cx="10515600" cy="629977"/>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10000"/>
              </a:lnSpc>
              <a:spcBef>
                <a:spcPts val="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indent="-228600" lvl="1" marL="9144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2pPr>
            <a:lvl3pPr indent="-228600" lvl="2" marL="13716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3pPr>
            <a:lvl4pPr indent="-228600" lvl="3" marL="18288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4pPr>
            <a:lvl5pPr indent="-228600" lvl="4" marL="22860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8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328" name="Shape 328"/>
        <p:cNvGrpSpPr/>
        <p:nvPr/>
      </p:nvGrpSpPr>
      <p:grpSpPr>
        <a:xfrm>
          <a:off x="0" y="0"/>
          <a:ext cx="0" cy="0"/>
          <a:chOff x="0" y="0"/>
          <a:chExt cx="0" cy="0"/>
        </a:xfrm>
      </p:grpSpPr>
      <p:sp>
        <p:nvSpPr>
          <p:cNvPr id="329" name="Google Shape;329;p84"/>
          <p:cNvSpPr txBox="1"/>
          <p:nvPr>
            <p:ph type="title"/>
          </p:nvPr>
        </p:nvSpPr>
        <p:spPr>
          <a:xfrm>
            <a:off x="838200" y="473336"/>
            <a:ext cx="10515600" cy="1023710"/>
          </a:xfrm>
          <a:prstGeom prst="rect">
            <a:avLst/>
          </a:prstGeom>
          <a:noFill/>
          <a:ln>
            <a:noFill/>
          </a:ln>
        </p:spPr>
        <p:txBody>
          <a:bodyPr anchorCtr="0" anchor="t" bIns="91425" lIns="91425" spcFirstLastPara="1" rIns="91425" wrap="square" tIns="91425">
            <a:noAutofit/>
          </a:bodyPr>
          <a:lstStyle>
            <a:lvl1pPr lvl="0" marR="0" rtl="0" algn="l">
              <a:lnSpc>
                <a:spcPct val="110000"/>
              </a:lnSpc>
              <a:spcBef>
                <a:spcPts val="0"/>
              </a:spcBef>
              <a:spcAft>
                <a:spcPts val="0"/>
              </a:spcAft>
              <a:buClr>
                <a:schemeClr val="accent2"/>
              </a:buClr>
              <a:buSzPts val="3200"/>
              <a:buFont typeface="Arial"/>
              <a:buNone/>
              <a:defRPr b="0" i="0" sz="3200" u="none" cap="none" strike="noStrike">
                <a:solidFill>
                  <a:schemeClr val="accent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8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6_Title Only">
  <p:cSld name="6_Title Only">
    <p:spTree>
      <p:nvGrpSpPr>
        <p:cNvPr id="330" name="Shape 330"/>
        <p:cNvGrpSpPr/>
        <p:nvPr/>
      </p:nvGrpSpPr>
      <p:grpSpPr>
        <a:xfrm>
          <a:off x="0" y="0"/>
          <a:ext cx="0" cy="0"/>
          <a:chOff x="0" y="0"/>
          <a:chExt cx="0" cy="0"/>
        </a:xfrm>
      </p:grpSpPr>
      <p:pic>
        <p:nvPicPr>
          <p:cNvPr id="331" name="Google Shape;331;p85"/>
          <p:cNvPicPr preferRelativeResize="0"/>
          <p:nvPr/>
        </p:nvPicPr>
        <p:blipFill rotWithShape="1">
          <a:blip r:embed="rId2">
            <a:alphaModFix/>
          </a:blip>
          <a:srcRect b="67230" l="0" r="0" t="0"/>
          <a:stretch/>
        </p:blipFill>
        <p:spPr>
          <a:xfrm>
            <a:off x="504" y="0"/>
            <a:ext cx="12190992" cy="2127355"/>
          </a:xfrm>
          <a:prstGeom prst="rect">
            <a:avLst/>
          </a:prstGeom>
          <a:noFill/>
          <a:ln>
            <a:noFill/>
          </a:ln>
        </p:spPr>
      </p:pic>
      <p:sp>
        <p:nvSpPr>
          <p:cNvPr id="332" name="Google Shape;332;p85"/>
          <p:cNvSpPr txBox="1"/>
          <p:nvPr>
            <p:ph type="title"/>
          </p:nvPr>
        </p:nvSpPr>
        <p:spPr>
          <a:xfrm>
            <a:off x="838200" y="171483"/>
            <a:ext cx="10515600" cy="1783926"/>
          </a:xfrm>
          <a:prstGeom prst="rect">
            <a:avLst/>
          </a:prstGeom>
          <a:noFill/>
          <a:ln>
            <a:noFill/>
          </a:ln>
        </p:spPr>
        <p:txBody>
          <a:bodyPr anchorCtr="0" anchor="b" bIns="91425" lIns="91425" spcFirstLastPara="1" rIns="91425" wrap="square" tIns="91425">
            <a:noAutofit/>
          </a:bodyPr>
          <a:lstStyle>
            <a:lvl1pPr lvl="0" marR="0" rtl="0" algn="ctr">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33" name="Google Shape;333;p85"/>
          <p:cNvSpPr txBox="1"/>
          <p:nvPr>
            <p:ph idx="1" type="body"/>
          </p:nvPr>
        </p:nvSpPr>
        <p:spPr>
          <a:xfrm>
            <a:off x="838200" y="2298837"/>
            <a:ext cx="10515600" cy="775252"/>
          </a:xfrm>
          <a:prstGeom prst="rect">
            <a:avLst/>
          </a:prstGeom>
          <a:noFill/>
          <a:ln>
            <a:noFill/>
          </a:ln>
        </p:spPr>
        <p:txBody>
          <a:bodyPr anchorCtr="0" anchor="t" bIns="91425" lIns="91425" spcFirstLastPara="1" rIns="91425" wrap="square" tIns="91425">
            <a:noAutofit/>
          </a:bodyPr>
          <a:lstStyle>
            <a:lvl1pPr indent="-228600" lvl="0" marL="457200" marR="0" rtl="0" algn="ctr">
              <a:lnSpc>
                <a:spcPct val="110000"/>
              </a:lnSpc>
              <a:spcBef>
                <a:spcPts val="0"/>
              </a:spcBef>
              <a:spcAft>
                <a:spcPts val="0"/>
              </a:spcAft>
              <a:buClr>
                <a:srgbClr val="595959"/>
              </a:buClr>
              <a:buSzPts val="2000"/>
              <a:buFont typeface="Arial"/>
              <a:buNone/>
              <a:defRPr b="0" i="0" sz="2000" u="none" cap="none" strike="noStrike">
                <a:solidFill>
                  <a:srgbClr val="595959"/>
                </a:solidFill>
                <a:latin typeface="Arial"/>
                <a:ea typeface="Arial"/>
                <a:cs typeface="Arial"/>
                <a:sym typeface="Arial"/>
              </a:defRPr>
            </a:lvl1pPr>
            <a:lvl2pPr indent="-228600" lvl="1" marL="9144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2pPr>
            <a:lvl3pPr indent="-228600" lvl="2" marL="13716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3pPr>
            <a:lvl4pPr indent="-228600" lvl="3" marL="18288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4pPr>
            <a:lvl5pPr indent="-228600" lvl="4" marL="22860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8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7_Title Only">
  <p:cSld name="7_Title Only">
    <p:spTree>
      <p:nvGrpSpPr>
        <p:cNvPr id="334" name="Shape 334"/>
        <p:cNvGrpSpPr/>
        <p:nvPr/>
      </p:nvGrpSpPr>
      <p:grpSpPr>
        <a:xfrm>
          <a:off x="0" y="0"/>
          <a:ext cx="0" cy="0"/>
          <a:chOff x="0" y="0"/>
          <a:chExt cx="0" cy="0"/>
        </a:xfrm>
      </p:grpSpPr>
      <p:pic>
        <p:nvPicPr>
          <p:cNvPr id="335" name="Google Shape;335;p86"/>
          <p:cNvPicPr preferRelativeResize="0"/>
          <p:nvPr/>
        </p:nvPicPr>
        <p:blipFill rotWithShape="1">
          <a:blip r:embed="rId2">
            <a:alphaModFix/>
          </a:blip>
          <a:srcRect b="67230" l="0" r="0" t="0"/>
          <a:stretch/>
        </p:blipFill>
        <p:spPr>
          <a:xfrm>
            <a:off x="504" y="0"/>
            <a:ext cx="12190992" cy="2127355"/>
          </a:xfrm>
          <a:prstGeom prst="rect">
            <a:avLst/>
          </a:prstGeom>
          <a:noFill/>
          <a:ln>
            <a:noFill/>
          </a:ln>
        </p:spPr>
      </p:pic>
      <p:sp>
        <p:nvSpPr>
          <p:cNvPr id="336" name="Google Shape;336;p86"/>
          <p:cNvSpPr txBox="1"/>
          <p:nvPr>
            <p:ph type="title"/>
          </p:nvPr>
        </p:nvSpPr>
        <p:spPr>
          <a:xfrm>
            <a:off x="838200" y="171483"/>
            <a:ext cx="10515600" cy="1783926"/>
          </a:xfrm>
          <a:prstGeom prst="rect">
            <a:avLst/>
          </a:prstGeom>
          <a:noFill/>
          <a:ln>
            <a:noFill/>
          </a:ln>
        </p:spPr>
        <p:txBody>
          <a:bodyPr anchorCtr="0" anchor="b" bIns="91425" lIns="91425" spcFirstLastPara="1" rIns="91425" wrap="square" tIns="91425">
            <a:noAutofit/>
          </a:bodyPr>
          <a:lstStyle>
            <a:lvl1pPr lvl="0" marR="0" rtl="0" algn="ctr">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37" name="Google Shape;337;p86"/>
          <p:cNvSpPr txBox="1"/>
          <p:nvPr>
            <p:ph idx="1" type="body"/>
          </p:nvPr>
        </p:nvSpPr>
        <p:spPr>
          <a:xfrm>
            <a:off x="838200" y="2298837"/>
            <a:ext cx="10515600" cy="775252"/>
          </a:xfrm>
          <a:prstGeom prst="rect">
            <a:avLst/>
          </a:prstGeom>
          <a:noFill/>
          <a:ln>
            <a:noFill/>
          </a:ln>
        </p:spPr>
        <p:txBody>
          <a:bodyPr anchorCtr="0" anchor="t" bIns="91425" lIns="91425" spcFirstLastPara="1" rIns="91425" wrap="square" tIns="91425">
            <a:noAutofit/>
          </a:bodyPr>
          <a:lstStyle>
            <a:lvl1pPr indent="-228600" lvl="0" marL="457200" marR="0" rtl="0" algn="ctr">
              <a:lnSpc>
                <a:spcPct val="110000"/>
              </a:lnSpc>
              <a:spcBef>
                <a:spcPts val="0"/>
              </a:spcBef>
              <a:spcAft>
                <a:spcPts val="0"/>
              </a:spcAft>
              <a:buClr>
                <a:srgbClr val="595959"/>
              </a:buClr>
              <a:buSzPts val="2000"/>
              <a:buFont typeface="Arial"/>
              <a:buNone/>
              <a:defRPr b="0" i="0" sz="2000" u="none" cap="none" strike="noStrike">
                <a:solidFill>
                  <a:srgbClr val="595959"/>
                </a:solidFill>
                <a:latin typeface="Arial"/>
                <a:ea typeface="Arial"/>
                <a:cs typeface="Arial"/>
                <a:sym typeface="Arial"/>
              </a:defRPr>
            </a:lvl1pPr>
            <a:lvl2pPr indent="-228600" lvl="1" marL="9144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2pPr>
            <a:lvl3pPr indent="-228600" lvl="2" marL="13716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3pPr>
            <a:lvl4pPr indent="-228600" lvl="3" marL="18288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4pPr>
            <a:lvl5pPr indent="-228600" lvl="4" marL="22860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8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8_Title Only">
  <p:cSld name="8_Title Only">
    <p:spTree>
      <p:nvGrpSpPr>
        <p:cNvPr id="338" name="Shape 338"/>
        <p:cNvGrpSpPr/>
        <p:nvPr/>
      </p:nvGrpSpPr>
      <p:grpSpPr>
        <a:xfrm>
          <a:off x="0" y="0"/>
          <a:ext cx="0" cy="0"/>
          <a:chOff x="0" y="0"/>
          <a:chExt cx="0" cy="0"/>
        </a:xfrm>
      </p:grpSpPr>
      <p:pic>
        <p:nvPicPr>
          <p:cNvPr id="339" name="Google Shape;339;p87"/>
          <p:cNvPicPr preferRelativeResize="0"/>
          <p:nvPr/>
        </p:nvPicPr>
        <p:blipFill rotWithShape="1">
          <a:blip r:embed="rId2">
            <a:alphaModFix/>
          </a:blip>
          <a:srcRect b="67230" l="0" r="0" t="0"/>
          <a:stretch/>
        </p:blipFill>
        <p:spPr>
          <a:xfrm>
            <a:off x="504" y="0"/>
            <a:ext cx="12190992" cy="2127355"/>
          </a:xfrm>
          <a:prstGeom prst="rect">
            <a:avLst/>
          </a:prstGeom>
          <a:noFill/>
          <a:ln>
            <a:noFill/>
          </a:ln>
        </p:spPr>
      </p:pic>
      <p:sp>
        <p:nvSpPr>
          <p:cNvPr id="340" name="Google Shape;340;p87"/>
          <p:cNvSpPr txBox="1"/>
          <p:nvPr>
            <p:ph type="title"/>
          </p:nvPr>
        </p:nvSpPr>
        <p:spPr>
          <a:xfrm>
            <a:off x="838200" y="171483"/>
            <a:ext cx="10515600" cy="1783926"/>
          </a:xfrm>
          <a:prstGeom prst="rect">
            <a:avLst/>
          </a:prstGeom>
          <a:noFill/>
          <a:ln>
            <a:noFill/>
          </a:ln>
        </p:spPr>
        <p:txBody>
          <a:bodyPr anchorCtr="0" anchor="b" bIns="91425" lIns="91425" spcFirstLastPara="1" rIns="91425" wrap="square" tIns="91425">
            <a:noAutofit/>
          </a:bodyPr>
          <a:lstStyle>
            <a:lvl1pPr lvl="0" marR="0" rtl="0" algn="ctr">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41" name="Google Shape;341;p87"/>
          <p:cNvSpPr txBox="1"/>
          <p:nvPr>
            <p:ph idx="1" type="body"/>
          </p:nvPr>
        </p:nvSpPr>
        <p:spPr>
          <a:xfrm>
            <a:off x="838200" y="2298837"/>
            <a:ext cx="10515600" cy="775252"/>
          </a:xfrm>
          <a:prstGeom prst="rect">
            <a:avLst/>
          </a:prstGeom>
          <a:noFill/>
          <a:ln>
            <a:noFill/>
          </a:ln>
        </p:spPr>
        <p:txBody>
          <a:bodyPr anchorCtr="0" anchor="t" bIns="91425" lIns="91425" spcFirstLastPara="1" rIns="91425" wrap="square" tIns="91425">
            <a:noAutofit/>
          </a:bodyPr>
          <a:lstStyle>
            <a:lvl1pPr indent="-228600" lvl="0" marL="457200" marR="0" rtl="0" algn="ctr">
              <a:lnSpc>
                <a:spcPct val="110000"/>
              </a:lnSpc>
              <a:spcBef>
                <a:spcPts val="0"/>
              </a:spcBef>
              <a:spcAft>
                <a:spcPts val="0"/>
              </a:spcAft>
              <a:buClr>
                <a:srgbClr val="595959"/>
              </a:buClr>
              <a:buSzPts val="2000"/>
              <a:buFont typeface="Arial"/>
              <a:buNone/>
              <a:defRPr b="0" i="0" sz="2000" u="none" cap="none" strike="noStrike">
                <a:solidFill>
                  <a:srgbClr val="595959"/>
                </a:solidFill>
                <a:latin typeface="Arial"/>
                <a:ea typeface="Arial"/>
                <a:cs typeface="Arial"/>
                <a:sym typeface="Arial"/>
              </a:defRPr>
            </a:lvl1pPr>
            <a:lvl2pPr indent="-228600" lvl="1" marL="9144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2pPr>
            <a:lvl3pPr indent="-228600" lvl="2" marL="13716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3pPr>
            <a:lvl4pPr indent="-228600" lvl="3" marL="18288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4pPr>
            <a:lvl5pPr indent="-228600" lvl="4" marL="22860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8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_Two Content">
  <p:cSld name="2_Two Content">
    <p:spTree>
      <p:nvGrpSpPr>
        <p:cNvPr id="342" name="Shape 342"/>
        <p:cNvGrpSpPr/>
        <p:nvPr/>
      </p:nvGrpSpPr>
      <p:grpSpPr>
        <a:xfrm>
          <a:off x="0" y="0"/>
          <a:ext cx="0" cy="0"/>
          <a:chOff x="0" y="0"/>
          <a:chExt cx="0" cy="0"/>
        </a:xfrm>
      </p:grpSpPr>
      <p:sp>
        <p:nvSpPr>
          <p:cNvPr id="343" name="Google Shape;343;p88"/>
          <p:cNvSpPr txBox="1"/>
          <p:nvPr>
            <p:ph type="title"/>
          </p:nvPr>
        </p:nvSpPr>
        <p:spPr>
          <a:xfrm>
            <a:off x="838200" y="473336"/>
            <a:ext cx="10515600" cy="1023710"/>
          </a:xfrm>
          <a:prstGeom prst="rect">
            <a:avLst/>
          </a:prstGeom>
          <a:noFill/>
          <a:ln>
            <a:noFill/>
          </a:ln>
        </p:spPr>
        <p:txBody>
          <a:bodyPr anchorCtr="0" anchor="t" bIns="91425" lIns="91425" spcFirstLastPara="1" rIns="91425" wrap="square" tIns="91425">
            <a:noAutofit/>
          </a:bodyPr>
          <a:lstStyle>
            <a:lvl1pPr lvl="0" marR="0" rtl="0" algn="l">
              <a:lnSpc>
                <a:spcPct val="110000"/>
              </a:lnSpc>
              <a:spcBef>
                <a:spcPts val="0"/>
              </a:spcBef>
              <a:spcAft>
                <a:spcPts val="0"/>
              </a:spcAft>
              <a:buClr>
                <a:schemeClr val="accent2"/>
              </a:buClr>
              <a:buSzPts val="3200"/>
              <a:buFont typeface="Arial"/>
              <a:buNone/>
              <a:defRPr b="0" i="0" sz="3200" u="none" cap="none" strike="noStrike">
                <a:solidFill>
                  <a:schemeClr val="accent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44" name="Google Shape;344;p88"/>
          <p:cNvSpPr txBox="1"/>
          <p:nvPr>
            <p:ph idx="1" type="body"/>
          </p:nvPr>
        </p:nvSpPr>
        <p:spPr>
          <a:xfrm>
            <a:off x="838200" y="1520687"/>
            <a:ext cx="10515600" cy="775252"/>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10000"/>
              </a:lnSpc>
              <a:spcBef>
                <a:spcPts val="0"/>
              </a:spcBef>
              <a:spcAft>
                <a:spcPts val="0"/>
              </a:spcAft>
              <a:buClr>
                <a:schemeClr val="dk2"/>
              </a:buClr>
              <a:buSzPts val="2000"/>
              <a:buFont typeface="Arial"/>
              <a:buNone/>
              <a:defRPr b="0" i="0" sz="2000" u="none" cap="none" strike="noStrike">
                <a:solidFill>
                  <a:schemeClr val="dk2"/>
                </a:solidFill>
                <a:latin typeface="Arial"/>
                <a:ea typeface="Arial"/>
                <a:cs typeface="Arial"/>
                <a:sym typeface="Arial"/>
              </a:defRPr>
            </a:lvl1pPr>
            <a:lvl2pPr indent="-228600" lvl="1" marL="9144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2pPr>
            <a:lvl3pPr indent="-228600" lvl="2" marL="13716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3pPr>
            <a:lvl4pPr indent="-228600" lvl="3" marL="18288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4pPr>
            <a:lvl5pPr indent="-228600" lvl="4" marL="22860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8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_Title Only">
  <p:cSld name="4_Title Only">
    <p:spTree>
      <p:nvGrpSpPr>
        <p:cNvPr id="345" name="Shape 345"/>
        <p:cNvGrpSpPr/>
        <p:nvPr/>
      </p:nvGrpSpPr>
      <p:grpSpPr>
        <a:xfrm>
          <a:off x="0" y="0"/>
          <a:ext cx="0" cy="0"/>
          <a:chOff x="0" y="0"/>
          <a:chExt cx="0" cy="0"/>
        </a:xfrm>
      </p:grpSpPr>
      <p:sp>
        <p:nvSpPr>
          <p:cNvPr id="346" name="Google Shape;346;p89"/>
          <p:cNvSpPr txBox="1"/>
          <p:nvPr>
            <p:ph type="title"/>
          </p:nvPr>
        </p:nvSpPr>
        <p:spPr>
          <a:xfrm>
            <a:off x="838200" y="365127"/>
            <a:ext cx="7115827" cy="1990799"/>
          </a:xfrm>
          <a:prstGeom prst="rect">
            <a:avLst/>
          </a:prstGeom>
          <a:noFill/>
          <a:ln>
            <a:noFill/>
          </a:ln>
        </p:spPr>
        <p:txBody>
          <a:bodyPr anchorCtr="0" anchor="b" bIns="91425" lIns="91425" spcFirstLastPara="1" rIns="91425" wrap="square" tIns="91425">
            <a:noAutofit/>
          </a:bodyPr>
          <a:lstStyle>
            <a:lvl1pPr lvl="0" marR="0" rtl="0" algn="ctr">
              <a:lnSpc>
                <a:spcPct val="110000"/>
              </a:lnSpc>
              <a:spcBef>
                <a:spcPts val="0"/>
              </a:spcBef>
              <a:spcAft>
                <a:spcPts val="0"/>
              </a:spcAft>
              <a:buClr>
                <a:schemeClr val="accent2"/>
              </a:buClr>
              <a:buSzPts val="3600"/>
              <a:buFont typeface="Arial"/>
              <a:buNone/>
              <a:defRPr b="0" i="0" sz="3600" u="none" cap="none" strike="noStrike">
                <a:solidFill>
                  <a:schemeClr val="accent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47" name="Google Shape;347;p89"/>
          <p:cNvSpPr txBox="1"/>
          <p:nvPr>
            <p:ph idx="1" type="body"/>
          </p:nvPr>
        </p:nvSpPr>
        <p:spPr>
          <a:xfrm>
            <a:off x="839786" y="2589322"/>
            <a:ext cx="7114753" cy="1778282"/>
          </a:xfrm>
          <a:prstGeom prst="rect">
            <a:avLst/>
          </a:prstGeom>
          <a:noFill/>
          <a:ln>
            <a:noFill/>
          </a:ln>
        </p:spPr>
        <p:txBody>
          <a:bodyPr anchorCtr="0" anchor="t" bIns="91425" lIns="91425" spcFirstLastPara="1" rIns="91425" wrap="square" tIns="91425">
            <a:noAutofit/>
          </a:bodyPr>
          <a:lstStyle>
            <a:lvl1pPr indent="-228600" lvl="0" marL="457200" marR="0" rtl="0" algn="ctr">
              <a:lnSpc>
                <a:spcPct val="110000"/>
              </a:lnSpc>
              <a:spcBef>
                <a:spcPts val="900"/>
              </a:spcBef>
              <a:spcAft>
                <a:spcPts val="0"/>
              </a:spcAft>
              <a:buClr>
                <a:schemeClr val="dk2"/>
              </a:buClr>
              <a:buSzPts val="2400"/>
              <a:buFont typeface="Arial"/>
              <a:buNone/>
              <a:defRPr b="0" i="0" sz="2400" u="none" cap="none" strike="noStrike">
                <a:solidFill>
                  <a:schemeClr val="dk2"/>
                </a:solidFill>
                <a:latin typeface="Arial"/>
                <a:ea typeface="Arial"/>
                <a:cs typeface="Arial"/>
                <a:sym typeface="Arial"/>
              </a:defRPr>
            </a:lvl1pPr>
            <a:lvl2pPr indent="-228600" lvl="1" marL="914400" marR="0" rtl="0" algn="l">
              <a:lnSpc>
                <a:spcPct val="110000"/>
              </a:lnSpc>
              <a:spcBef>
                <a:spcPts val="9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2pPr>
            <a:lvl3pPr indent="-228600" lvl="2" marL="1371600" marR="0" rtl="0" algn="l">
              <a:lnSpc>
                <a:spcPct val="110000"/>
              </a:lnSpc>
              <a:spcBef>
                <a:spcPts val="900"/>
              </a:spcBef>
              <a:spcAft>
                <a:spcPts val="0"/>
              </a:spcAft>
              <a:buClr>
                <a:schemeClr val="dk2"/>
              </a:buClr>
              <a:buSzPts val="1200"/>
              <a:buFont typeface="Arial"/>
              <a:buNone/>
              <a:defRPr b="0" i="0" sz="1200" u="none" cap="none" strike="noStrike">
                <a:solidFill>
                  <a:schemeClr val="dk2"/>
                </a:solidFill>
                <a:latin typeface="Arial"/>
                <a:ea typeface="Arial"/>
                <a:cs typeface="Arial"/>
                <a:sym typeface="Arial"/>
              </a:defRPr>
            </a:lvl3pPr>
            <a:lvl4pPr indent="-228600" lvl="3" marL="1828800" marR="0" rtl="0" algn="l">
              <a:lnSpc>
                <a:spcPct val="110000"/>
              </a:lnSpc>
              <a:spcBef>
                <a:spcPts val="90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4pPr>
            <a:lvl5pPr indent="-228600" lvl="4" marL="2286000" marR="0" rtl="0" algn="l">
              <a:lnSpc>
                <a:spcPct val="110000"/>
              </a:lnSpc>
              <a:spcBef>
                <a:spcPts val="90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5pPr>
            <a:lvl6pPr indent="-228600" lvl="5" marL="27432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6pPr>
            <a:lvl7pPr indent="-228600" lvl="6" marL="32004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7pPr>
            <a:lvl8pPr indent="-228600" lvl="7" marL="36576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8pPr>
            <a:lvl9pPr indent="-228600" lvl="8" marL="4114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8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_Title and Bullets">
  <p:cSld name="3_Title and Bullets">
    <p:spTree>
      <p:nvGrpSpPr>
        <p:cNvPr id="348" name="Shape 348"/>
        <p:cNvGrpSpPr/>
        <p:nvPr/>
      </p:nvGrpSpPr>
      <p:grpSpPr>
        <a:xfrm>
          <a:off x="0" y="0"/>
          <a:ext cx="0" cy="0"/>
          <a:chOff x="0" y="0"/>
          <a:chExt cx="0" cy="0"/>
        </a:xfrm>
      </p:grpSpPr>
      <p:sp>
        <p:nvSpPr>
          <p:cNvPr id="349" name="Google Shape;349;p90"/>
          <p:cNvSpPr txBox="1"/>
          <p:nvPr>
            <p:ph type="title"/>
          </p:nvPr>
        </p:nvSpPr>
        <p:spPr>
          <a:xfrm>
            <a:off x="5173578" y="171483"/>
            <a:ext cx="6180221" cy="1325563"/>
          </a:xfrm>
          <a:prstGeom prst="rect">
            <a:avLst/>
          </a:prstGeom>
          <a:noFill/>
          <a:ln>
            <a:noFill/>
          </a:ln>
        </p:spPr>
        <p:txBody>
          <a:bodyPr anchorCtr="0" anchor="b" bIns="91425" lIns="91425" spcFirstLastPara="1" rIns="91425" wrap="square" tIns="91425">
            <a:noAutofit/>
          </a:bodyPr>
          <a:lstStyle>
            <a:lvl1pPr lvl="0" marR="0" rtl="0" algn="l">
              <a:lnSpc>
                <a:spcPct val="110000"/>
              </a:lnSpc>
              <a:spcBef>
                <a:spcPts val="0"/>
              </a:spcBef>
              <a:spcAft>
                <a:spcPts val="0"/>
              </a:spcAft>
              <a:buClr>
                <a:schemeClr val="accent2"/>
              </a:buClr>
              <a:buSzPts val="3200"/>
              <a:buFont typeface="Arial"/>
              <a:buNone/>
              <a:defRPr b="0" i="0" sz="3200" u="none" cap="none" strike="noStrike">
                <a:solidFill>
                  <a:schemeClr val="accent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50" name="Google Shape;350;p90"/>
          <p:cNvSpPr txBox="1"/>
          <p:nvPr>
            <p:ph idx="1" type="body"/>
          </p:nvPr>
        </p:nvSpPr>
        <p:spPr>
          <a:xfrm>
            <a:off x="5173578" y="1631981"/>
            <a:ext cx="6180221" cy="4351338"/>
          </a:xfrm>
          <a:prstGeom prst="rect">
            <a:avLst/>
          </a:prstGeom>
          <a:noFill/>
          <a:ln>
            <a:noFill/>
          </a:ln>
        </p:spPr>
        <p:txBody>
          <a:bodyPr anchorCtr="0" anchor="t" bIns="91425" lIns="91425" spcFirstLastPara="1" rIns="91425" wrap="square" tIns="91425">
            <a:noAutofit/>
          </a:bodyPr>
          <a:lstStyle>
            <a:lvl1pPr indent="-406400" lvl="0" marL="457200" marR="0" rtl="0" algn="l">
              <a:lnSpc>
                <a:spcPct val="110000"/>
              </a:lnSpc>
              <a:spcBef>
                <a:spcPts val="900"/>
              </a:spcBef>
              <a:spcAft>
                <a:spcPts val="0"/>
              </a:spcAft>
              <a:buClr>
                <a:schemeClr val="dk2"/>
              </a:buClr>
              <a:buSzPts val="2800"/>
              <a:buFont typeface="Arial"/>
              <a:buChar char="•"/>
              <a:defRPr b="0" i="0" sz="2800" u="none" cap="none" strike="noStrike">
                <a:solidFill>
                  <a:schemeClr val="dk2"/>
                </a:solidFill>
                <a:latin typeface="Arial"/>
                <a:ea typeface="Arial"/>
                <a:cs typeface="Arial"/>
                <a:sym typeface="Arial"/>
              </a:defRPr>
            </a:lvl1pPr>
            <a:lvl2pPr indent="-381000" lvl="1" marL="914400" marR="0" rtl="0" algn="l">
              <a:lnSpc>
                <a:spcPct val="110000"/>
              </a:lnSpc>
              <a:spcBef>
                <a:spcPts val="900"/>
              </a:spcBef>
              <a:spcAft>
                <a:spcPts val="0"/>
              </a:spcAft>
              <a:buClr>
                <a:schemeClr val="dk2"/>
              </a:buClr>
              <a:buSzPts val="2400"/>
              <a:buFont typeface="Arial"/>
              <a:buChar char="−"/>
              <a:defRPr b="0" i="0" sz="2400" u="none" cap="none" strike="noStrike">
                <a:solidFill>
                  <a:schemeClr val="dk2"/>
                </a:solidFill>
                <a:latin typeface="Arial"/>
                <a:ea typeface="Arial"/>
                <a:cs typeface="Arial"/>
                <a:sym typeface="Arial"/>
              </a:defRPr>
            </a:lvl2pPr>
            <a:lvl3pPr indent="-355600" lvl="2" marL="1371600" marR="0" rtl="0" algn="l">
              <a:lnSpc>
                <a:spcPct val="110000"/>
              </a:lnSpc>
              <a:spcBef>
                <a:spcPts val="900"/>
              </a:spcBef>
              <a:spcAft>
                <a:spcPts val="0"/>
              </a:spcAft>
              <a:buClr>
                <a:schemeClr val="dk2"/>
              </a:buClr>
              <a:buSzPts val="2000"/>
              <a:buFont typeface="Arial"/>
              <a:buChar char="•"/>
              <a:defRPr b="0" i="0" sz="2000" u="none" cap="none" strike="noStrike">
                <a:solidFill>
                  <a:schemeClr val="dk2"/>
                </a:solidFill>
                <a:latin typeface="Arial"/>
                <a:ea typeface="Arial"/>
                <a:cs typeface="Arial"/>
                <a:sym typeface="Arial"/>
              </a:defRPr>
            </a:lvl3pPr>
            <a:lvl4pPr indent="-342900" lvl="3" marL="18288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4pPr>
            <a:lvl5pPr indent="-342900" lvl="4" marL="22860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8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351" name="Shape 351"/>
        <p:cNvGrpSpPr/>
        <p:nvPr/>
      </p:nvGrpSpPr>
      <p:grpSpPr>
        <a:xfrm>
          <a:off x="0" y="0"/>
          <a:ext cx="0" cy="0"/>
          <a:chOff x="0" y="0"/>
          <a:chExt cx="0" cy="0"/>
        </a:xfrm>
      </p:grpSpPr>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8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Thank You slide">
  <p:cSld name="1_Thank You slide">
    <p:spTree>
      <p:nvGrpSpPr>
        <p:cNvPr id="352" name="Shape 352"/>
        <p:cNvGrpSpPr/>
        <p:nvPr/>
      </p:nvGrpSpPr>
      <p:grpSpPr>
        <a:xfrm>
          <a:off x="0" y="0"/>
          <a:ext cx="0" cy="0"/>
          <a:chOff x="0" y="0"/>
          <a:chExt cx="0" cy="0"/>
        </a:xfrm>
      </p:grpSpPr>
      <p:sp>
        <p:nvSpPr>
          <p:cNvPr id="353" name="Google Shape;353;p92"/>
          <p:cNvSpPr txBox="1"/>
          <p:nvPr>
            <p:ph type="ctrTitle"/>
          </p:nvPr>
        </p:nvSpPr>
        <p:spPr>
          <a:xfrm>
            <a:off x="914400" y="1634506"/>
            <a:ext cx="10363200" cy="647428"/>
          </a:xfrm>
          <a:prstGeom prst="rect">
            <a:avLst/>
          </a:prstGeom>
          <a:noFill/>
          <a:ln>
            <a:noFill/>
          </a:ln>
        </p:spPr>
        <p:txBody>
          <a:bodyPr anchorCtr="0" anchor="t" bIns="91425" lIns="91425" spcFirstLastPara="1" rIns="91425" wrap="square" tIns="91425">
            <a:noAutofit/>
          </a:bodyPr>
          <a:lstStyle>
            <a:lvl1pPr lvl="0" marR="0" rtl="0" algn="ctr">
              <a:lnSpc>
                <a:spcPct val="110000"/>
              </a:lnSpc>
              <a:spcBef>
                <a:spcPts val="0"/>
              </a:spcBef>
              <a:spcAft>
                <a:spcPts val="0"/>
              </a:spcAft>
              <a:buClr>
                <a:schemeClr val="accent2"/>
              </a:buClr>
              <a:buSzPts val="4000"/>
              <a:buFont typeface="Arial"/>
              <a:buNone/>
              <a:defRPr b="0" i="0" sz="4000" u="none" cap="none" strike="noStrike">
                <a:solidFill>
                  <a:schemeClr val="accent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54" name="Google Shape;354;p92"/>
          <p:cNvSpPr txBox="1"/>
          <p:nvPr>
            <p:ph idx="1" type="subTitle"/>
          </p:nvPr>
        </p:nvSpPr>
        <p:spPr>
          <a:xfrm>
            <a:off x="914401" y="2541645"/>
            <a:ext cx="10363199" cy="457200"/>
          </a:xfrm>
          <a:prstGeom prst="rect">
            <a:avLst/>
          </a:prstGeom>
          <a:noFill/>
          <a:ln>
            <a:noFill/>
          </a:ln>
        </p:spPr>
        <p:txBody>
          <a:bodyPr anchorCtr="0" anchor="t" bIns="91425" lIns="91425" spcFirstLastPara="1" rIns="91425" wrap="square" tIns="91425">
            <a:noAutofit/>
          </a:bodyPr>
          <a:lstStyle>
            <a:lvl1pPr lvl="0" marR="0" rtl="0" algn="ctr">
              <a:lnSpc>
                <a:spcPct val="110000"/>
              </a:lnSpc>
              <a:spcBef>
                <a:spcPts val="900"/>
              </a:spcBef>
              <a:spcAft>
                <a:spcPts val="0"/>
              </a:spcAft>
              <a:buClr>
                <a:schemeClr val="dk2"/>
              </a:buClr>
              <a:buSzPts val="2000"/>
              <a:buFont typeface="Arial"/>
              <a:buNone/>
              <a:defRPr b="0" i="0" sz="2000" u="none" cap="none" strike="noStrike">
                <a:solidFill>
                  <a:schemeClr val="dk2"/>
                </a:solidFill>
                <a:latin typeface="Arial"/>
                <a:ea typeface="Arial"/>
                <a:cs typeface="Arial"/>
                <a:sym typeface="Arial"/>
              </a:defRPr>
            </a:lvl1pPr>
            <a:lvl2pPr lvl="1" marR="0" rtl="0" algn="ctr">
              <a:lnSpc>
                <a:spcPct val="110000"/>
              </a:lnSpc>
              <a:spcBef>
                <a:spcPts val="900"/>
              </a:spcBef>
              <a:spcAft>
                <a:spcPts val="0"/>
              </a:spcAft>
              <a:buClr>
                <a:schemeClr val="dk2"/>
              </a:buClr>
              <a:buSzPts val="2000"/>
              <a:buFont typeface="Arial"/>
              <a:buNone/>
              <a:defRPr b="0" i="0" sz="2000" u="none" cap="none" strike="noStrike">
                <a:solidFill>
                  <a:schemeClr val="dk2"/>
                </a:solidFill>
                <a:latin typeface="Arial"/>
                <a:ea typeface="Arial"/>
                <a:cs typeface="Arial"/>
                <a:sym typeface="Arial"/>
              </a:defRPr>
            </a:lvl2pPr>
            <a:lvl3pPr lvl="2" marR="0" rtl="0" algn="ctr">
              <a:lnSpc>
                <a:spcPct val="110000"/>
              </a:lnSpc>
              <a:spcBef>
                <a:spcPts val="900"/>
              </a:spcBef>
              <a:spcAft>
                <a:spcPts val="0"/>
              </a:spcAft>
              <a:buClr>
                <a:schemeClr val="dk2"/>
              </a:buClr>
              <a:buSzPts val="1800"/>
              <a:buFont typeface="Arial"/>
              <a:buNone/>
              <a:defRPr b="0" i="0" sz="1800" u="none" cap="none" strike="noStrike">
                <a:solidFill>
                  <a:schemeClr val="dk2"/>
                </a:solidFill>
                <a:latin typeface="Arial"/>
                <a:ea typeface="Arial"/>
                <a:cs typeface="Arial"/>
                <a:sym typeface="Arial"/>
              </a:defRPr>
            </a:lvl3pPr>
            <a:lvl4pPr lvl="3" marR="0" rtl="0" algn="ctr">
              <a:lnSpc>
                <a:spcPct val="110000"/>
              </a:lnSpc>
              <a:spcBef>
                <a:spcPts val="900"/>
              </a:spcBef>
              <a:spcAft>
                <a:spcPts val="0"/>
              </a:spcAft>
              <a:buClr>
                <a:schemeClr val="dk2"/>
              </a:buClr>
              <a:buSzPts val="1600"/>
              <a:buFont typeface="Arial"/>
              <a:buNone/>
              <a:defRPr b="0" i="0" sz="1600" u="none" cap="none" strike="noStrike">
                <a:solidFill>
                  <a:schemeClr val="dk2"/>
                </a:solidFill>
                <a:latin typeface="Arial"/>
                <a:ea typeface="Arial"/>
                <a:cs typeface="Arial"/>
                <a:sym typeface="Arial"/>
              </a:defRPr>
            </a:lvl4pPr>
            <a:lvl5pPr lvl="4" marR="0" rtl="0" algn="ctr">
              <a:lnSpc>
                <a:spcPct val="110000"/>
              </a:lnSpc>
              <a:spcBef>
                <a:spcPts val="900"/>
              </a:spcBef>
              <a:spcAft>
                <a:spcPts val="0"/>
              </a:spcAft>
              <a:buClr>
                <a:schemeClr val="dk2"/>
              </a:buClr>
              <a:buSzPts val="1600"/>
              <a:buFont typeface="Arial"/>
              <a:buNone/>
              <a:defRPr b="0" i="0" sz="1600" u="none" cap="none" strike="noStrike">
                <a:solidFill>
                  <a:schemeClr val="dk2"/>
                </a:solidFill>
                <a:latin typeface="Arial"/>
                <a:ea typeface="Arial"/>
                <a:cs typeface="Arial"/>
                <a:sym typeface="Arial"/>
              </a:defRPr>
            </a:lvl5pPr>
            <a:lvl6pPr lvl="5"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6pPr>
            <a:lvl7pPr lvl="6"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7pPr>
            <a:lvl8pPr lvl="7"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8pPr>
            <a:lvl9pPr lvl="8"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9pPr>
          </a:lstStyle>
          <a:p/>
        </p:txBody>
      </p:sp>
      <p:sp>
        <p:nvSpPr>
          <p:cNvPr id="355" name="Google Shape;355;p92"/>
          <p:cNvSpPr txBox="1"/>
          <p:nvPr>
            <p:ph idx="2" type="body"/>
          </p:nvPr>
        </p:nvSpPr>
        <p:spPr>
          <a:xfrm>
            <a:off x="4719022" y="4881254"/>
            <a:ext cx="4460839" cy="457200"/>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10000"/>
              </a:lnSpc>
              <a:spcBef>
                <a:spcPts val="900"/>
              </a:spcBef>
              <a:spcAft>
                <a:spcPts val="0"/>
              </a:spcAft>
              <a:buClr>
                <a:schemeClr val="dk2"/>
              </a:buClr>
              <a:buSzPts val="2000"/>
              <a:buFont typeface="Arial"/>
              <a:buNone/>
              <a:defRPr b="0" i="0" sz="2000" u="none" cap="none" strike="noStrike">
                <a:solidFill>
                  <a:schemeClr val="dk2"/>
                </a:solidFill>
                <a:latin typeface="Arial"/>
                <a:ea typeface="Arial"/>
                <a:cs typeface="Arial"/>
                <a:sym typeface="Arial"/>
              </a:defRPr>
            </a:lvl1pPr>
            <a:lvl2pPr indent="-228600" lvl="1" marL="914400" marR="0" rtl="0" algn="l">
              <a:lnSpc>
                <a:spcPct val="110000"/>
              </a:lnSpc>
              <a:spcBef>
                <a:spcPts val="900"/>
              </a:spcBef>
              <a:spcAft>
                <a:spcPts val="0"/>
              </a:spcAft>
              <a:buClr>
                <a:schemeClr val="dk2"/>
              </a:buClr>
              <a:buSzPts val="2400"/>
              <a:buFont typeface="Arial"/>
              <a:buNone/>
              <a:defRPr b="0" i="0" sz="2400" u="none" cap="none" strike="noStrike">
                <a:solidFill>
                  <a:schemeClr val="dk2"/>
                </a:solidFill>
                <a:latin typeface="Arial"/>
                <a:ea typeface="Arial"/>
                <a:cs typeface="Arial"/>
                <a:sym typeface="Arial"/>
              </a:defRPr>
            </a:lvl2pPr>
            <a:lvl3pPr indent="-228600" lvl="2" marL="1371600" marR="0" rtl="0" algn="l">
              <a:lnSpc>
                <a:spcPct val="110000"/>
              </a:lnSpc>
              <a:spcBef>
                <a:spcPts val="900"/>
              </a:spcBef>
              <a:spcAft>
                <a:spcPts val="0"/>
              </a:spcAft>
              <a:buClr>
                <a:schemeClr val="dk2"/>
              </a:buClr>
              <a:buSzPts val="2000"/>
              <a:buFont typeface="Arial"/>
              <a:buNone/>
              <a:defRPr b="0" i="0" sz="2000" u="none" cap="none" strike="noStrike">
                <a:solidFill>
                  <a:schemeClr val="dk2"/>
                </a:solidFill>
                <a:latin typeface="Arial"/>
                <a:ea typeface="Arial"/>
                <a:cs typeface="Arial"/>
                <a:sym typeface="Arial"/>
              </a:defRPr>
            </a:lvl3pPr>
            <a:lvl4pPr indent="-228600" lvl="3" marL="1828800" marR="0" rtl="0" algn="l">
              <a:lnSpc>
                <a:spcPct val="110000"/>
              </a:lnSpc>
              <a:spcBef>
                <a:spcPts val="900"/>
              </a:spcBef>
              <a:spcAft>
                <a:spcPts val="0"/>
              </a:spcAft>
              <a:buClr>
                <a:schemeClr val="dk2"/>
              </a:buClr>
              <a:buSzPts val="1800"/>
              <a:buFont typeface="Arial"/>
              <a:buNone/>
              <a:defRPr b="0" i="0" sz="1800" u="none" cap="none" strike="noStrike">
                <a:solidFill>
                  <a:schemeClr val="dk2"/>
                </a:solidFill>
                <a:latin typeface="Arial"/>
                <a:ea typeface="Arial"/>
                <a:cs typeface="Arial"/>
                <a:sym typeface="Arial"/>
              </a:defRPr>
            </a:lvl4pPr>
            <a:lvl5pPr indent="-228600" lvl="4" marL="2286000" marR="0" rtl="0" algn="l">
              <a:lnSpc>
                <a:spcPct val="110000"/>
              </a:lnSpc>
              <a:spcBef>
                <a:spcPts val="900"/>
              </a:spcBef>
              <a:spcAft>
                <a:spcPts val="0"/>
              </a:spcAft>
              <a:buClr>
                <a:schemeClr val="dk2"/>
              </a:buClr>
              <a:buSzPts val="1800"/>
              <a:buFont typeface="Arial"/>
              <a:buNone/>
              <a:defRPr b="0" i="0" sz="18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356" name="Google Shape;356;p92"/>
          <p:cNvSpPr txBox="1"/>
          <p:nvPr>
            <p:ph idx="3" type="body"/>
          </p:nvPr>
        </p:nvSpPr>
        <p:spPr>
          <a:xfrm>
            <a:off x="4719022" y="4070497"/>
            <a:ext cx="4460839" cy="457200"/>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10000"/>
              </a:lnSpc>
              <a:spcBef>
                <a:spcPts val="900"/>
              </a:spcBef>
              <a:spcAft>
                <a:spcPts val="0"/>
              </a:spcAft>
              <a:buClr>
                <a:schemeClr val="dk2"/>
              </a:buClr>
              <a:buSzPts val="2000"/>
              <a:buFont typeface="Arial"/>
              <a:buNone/>
              <a:defRPr b="0" i="0" sz="2000" u="none" cap="none" strike="noStrike">
                <a:solidFill>
                  <a:schemeClr val="dk2"/>
                </a:solidFill>
                <a:latin typeface="Arial"/>
                <a:ea typeface="Arial"/>
                <a:cs typeface="Arial"/>
                <a:sym typeface="Arial"/>
              </a:defRPr>
            </a:lvl1pPr>
            <a:lvl2pPr indent="-228600" lvl="1" marL="914400" marR="0" rtl="0" algn="l">
              <a:lnSpc>
                <a:spcPct val="110000"/>
              </a:lnSpc>
              <a:spcBef>
                <a:spcPts val="900"/>
              </a:spcBef>
              <a:spcAft>
                <a:spcPts val="0"/>
              </a:spcAft>
              <a:buClr>
                <a:schemeClr val="dk2"/>
              </a:buClr>
              <a:buSzPts val="2400"/>
              <a:buFont typeface="Arial"/>
              <a:buNone/>
              <a:defRPr b="0" i="0" sz="2400" u="none" cap="none" strike="noStrike">
                <a:solidFill>
                  <a:schemeClr val="dk2"/>
                </a:solidFill>
                <a:latin typeface="Arial"/>
                <a:ea typeface="Arial"/>
                <a:cs typeface="Arial"/>
                <a:sym typeface="Arial"/>
              </a:defRPr>
            </a:lvl2pPr>
            <a:lvl3pPr indent="-228600" lvl="2" marL="1371600" marR="0" rtl="0" algn="l">
              <a:lnSpc>
                <a:spcPct val="110000"/>
              </a:lnSpc>
              <a:spcBef>
                <a:spcPts val="900"/>
              </a:spcBef>
              <a:spcAft>
                <a:spcPts val="0"/>
              </a:spcAft>
              <a:buClr>
                <a:schemeClr val="dk2"/>
              </a:buClr>
              <a:buSzPts val="2000"/>
              <a:buFont typeface="Arial"/>
              <a:buNone/>
              <a:defRPr b="0" i="0" sz="2000" u="none" cap="none" strike="noStrike">
                <a:solidFill>
                  <a:schemeClr val="dk2"/>
                </a:solidFill>
                <a:latin typeface="Arial"/>
                <a:ea typeface="Arial"/>
                <a:cs typeface="Arial"/>
                <a:sym typeface="Arial"/>
              </a:defRPr>
            </a:lvl3pPr>
            <a:lvl4pPr indent="-228600" lvl="3" marL="1828800" marR="0" rtl="0" algn="l">
              <a:lnSpc>
                <a:spcPct val="110000"/>
              </a:lnSpc>
              <a:spcBef>
                <a:spcPts val="900"/>
              </a:spcBef>
              <a:spcAft>
                <a:spcPts val="0"/>
              </a:spcAft>
              <a:buClr>
                <a:schemeClr val="dk2"/>
              </a:buClr>
              <a:buSzPts val="1800"/>
              <a:buFont typeface="Arial"/>
              <a:buNone/>
              <a:defRPr b="0" i="0" sz="1800" u="none" cap="none" strike="noStrike">
                <a:solidFill>
                  <a:schemeClr val="dk2"/>
                </a:solidFill>
                <a:latin typeface="Arial"/>
                <a:ea typeface="Arial"/>
                <a:cs typeface="Arial"/>
                <a:sym typeface="Arial"/>
              </a:defRPr>
            </a:lvl4pPr>
            <a:lvl5pPr indent="-228600" lvl="4" marL="2286000" marR="0" rtl="0" algn="l">
              <a:lnSpc>
                <a:spcPct val="110000"/>
              </a:lnSpc>
              <a:spcBef>
                <a:spcPts val="900"/>
              </a:spcBef>
              <a:spcAft>
                <a:spcPts val="0"/>
              </a:spcAft>
              <a:buClr>
                <a:schemeClr val="dk2"/>
              </a:buClr>
              <a:buSzPts val="1800"/>
              <a:buFont typeface="Arial"/>
              <a:buNone/>
              <a:defRPr b="0" i="0" sz="18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8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_Title and Bullets">
  <p:cSld name="2_Title and Bullets">
    <p:spTree>
      <p:nvGrpSpPr>
        <p:cNvPr id="365" name="Shape 365"/>
        <p:cNvGrpSpPr/>
        <p:nvPr/>
      </p:nvGrpSpPr>
      <p:grpSpPr>
        <a:xfrm>
          <a:off x="0" y="0"/>
          <a:ext cx="0" cy="0"/>
          <a:chOff x="0" y="0"/>
          <a:chExt cx="0" cy="0"/>
        </a:xfrm>
      </p:grpSpPr>
      <p:sp>
        <p:nvSpPr>
          <p:cNvPr id="366" name="Google Shape;366;p94"/>
          <p:cNvSpPr txBox="1"/>
          <p:nvPr>
            <p:ph type="title"/>
          </p:nvPr>
        </p:nvSpPr>
        <p:spPr>
          <a:xfrm>
            <a:off x="838200" y="473336"/>
            <a:ext cx="10515600" cy="1023710"/>
          </a:xfrm>
          <a:prstGeom prst="rect">
            <a:avLst/>
          </a:prstGeom>
          <a:noFill/>
          <a:ln>
            <a:noFill/>
          </a:ln>
        </p:spPr>
        <p:txBody>
          <a:bodyPr anchorCtr="0" anchor="t" bIns="91425" lIns="91425" spcFirstLastPara="1" rIns="91425" wrap="square" tIns="91425">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67" name="Google Shape;367;p94"/>
          <p:cNvSpPr txBox="1"/>
          <p:nvPr>
            <p:ph idx="1" type="body"/>
          </p:nvPr>
        </p:nvSpPr>
        <p:spPr>
          <a:xfrm>
            <a:off x="838200" y="2295939"/>
            <a:ext cx="10515600" cy="3687380"/>
          </a:xfrm>
          <a:prstGeom prst="rect">
            <a:avLst/>
          </a:prstGeom>
          <a:noFill/>
          <a:ln>
            <a:noFill/>
          </a:ln>
        </p:spPr>
        <p:txBody>
          <a:bodyPr anchorCtr="0" anchor="t" bIns="91425" lIns="91425" spcFirstLastPara="1" rIns="91425" wrap="square" tIns="91425">
            <a:noAutofit/>
          </a:bodyPr>
          <a:lstStyle>
            <a:lvl1pPr indent="-406400" lvl="0" marL="457200" marR="0" rtl="0" algn="l">
              <a:lnSpc>
                <a:spcPct val="110000"/>
              </a:lnSpc>
              <a:spcBef>
                <a:spcPts val="900"/>
              </a:spcBef>
              <a:spcAft>
                <a:spcPts val="0"/>
              </a:spcAft>
              <a:buClr>
                <a:schemeClr val="dk2"/>
              </a:buClr>
              <a:buSzPts val="2800"/>
              <a:buFont typeface="Arial"/>
              <a:buChar char="•"/>
              <a:defRPr b="0" i="0" sz="2800" u="none" cap="none" strike="noStrike">
                <a:solidFill>
                  <a:schemeClr val="dk2"/>
                </a:solidFill>
                <a:latin typeface="Arial"/>
                <a:ea typeface="Arial"/>
                <a:cs typeface="Arial"/>
                <a:sym typeface="Arial"/>
              </a:defRPr>
            </a:lvl1pPr>
            <a:lvl2pPr indent="-381000" lvl="1" marL="914400" marR="0" rtl="0" algn="l">
              <a:lnSpc>
                <a:spcPct val="110000"/>
              </a:lnSpc>
              <a:spcBef>
                <a:spcPts val="900"/>
              </a:spcBef>
              <a:spcAft>
                <a:spcPts val="0"/>
              </a:spcAft>
              <a:buClr>
                <a:schemeClr val="dk2"/>
              </a:buClr>
              <a:buSzPts val="2400"/>
              <a:buFont typeface="Arial"/>
              <a:buChar char="−"/>
              <a:defRPr b="0" i="0" sz="2400" u="none" cap="none" strike="noStrike">
                <a:solidFill>
                  <a:schemeClr val="dk2"/>
                </a:solidFill>
                <a:latin typeface="Arial"/>
                <a:ea typeface="Arial"/>
                <a:cs typeface="Arial"/>
                <a:sym typeface="Arial"/>
              </a:defRPr>
            </a:lvl2pPr>
            <a:lvl3pPr indent="-355600" lvl="2" marL="1371600" marR="0" rtl="0" algn="l">
              <a:lnSpc>
                <a:spcPct val="110000"/>
              </a:lnSpc>
              <a:spcBef>
                <a:spcPts val="900"/>
              </a:spcBef>
              <a:spcAft>
                <a:spcPts val="0"/>
              </a:spcAft>
              <a:buClr>
                <a:schemeClr val="dk2"/>
              </a:buClr>
              <a:buSzPts val="2000"/>
              <a:buFont typeface="Arial"/>
              <a:buChar char="•"/>
              <a:defRPr b="0" i="0" sz="2000" u="none" cap="none" strike="noStrike">
                <a:solidFill>
                  <a:schemeClr val="dk2"/>
                </a:solidFill>
                <a:latin typeface="Arial"/>
                <a:ea typeface="Arial"/>
                <a:cs typeface="Arial"/>
                <a:sym typeface="Arial"/>
              </a:defRPr>
            </a:lvl3pPr>
            <a:lvl4pPr indent="-342900" lvl="3" marL="18288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4pPr>
            <a:lvl5pPr indent="-342900" lvl="4" marL="22860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368" name="Google Shape;368;p94"/>
          <p:cNvSpPr txBox="1"/>
          <p:nvPr>
            <p:ph idx="2" type="body"/>
          </p:nvPr>
        </p:nvSpPr>
        <p:spPr>
          <a:xfrm>
            <a:off x="838200" y="1665961"/>
            <a:ext cx="10515600" cy="629977"/>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10000"/>
              </a:lnSpc>
              <a:spcBef>
                <a:spcPts val="0"/>
              </a:spcBef>
              <a:spcAft>
                <a:spcPts val="0"/>
              </a:spcAft>
              <a:buClr>
                <a:schemeClr val="accent1"/>
              </a:buClr>
              <a:buSzPts val="2400"/>
              <a:buFont typeface="Arial"/>
              <a:buNone/>
              <a:defRPr b="0" i="0" sz="2400" u="none" cap="none" strike="noStrike">
                <a:solidFill>
                  <a:schemeClr val="accent1"/>
                </a:solidFill>
                <a:latin typeface="Arial"/>
                <a:ea typeface="Arial"/>
                <a:cs typeface="Arial"/>
                <a:sym typeface="Arial"/>
              </a:defRPr>
            </a:lvl1pPr>
            <a:lvl2pPr indent="-228600" lvl="1" marL="9144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2pPr>
            <a:lvl3pPr indent="-228600" lvl="2" marL="13716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3pPr>
            <a:lvl4pPr indent="-228600" lvl="3" marL="18288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4pPr>
            <a:lvl5pPr indent="-228600" lvl="4" marL="22860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Paragraph">
  <p:cSld name="Title and Paragraph">
    <p:spTree>
      <p:nvGrpSpPr>
        <p:cNvPr id="46" name="Shape 46"/>
        <p:cNvGrpSpPr/>
        <p:nvPr/>
      </p:nvGrpSpPr>
      <p:grpSpPr>
        <a:xfrm>
          <a:off x="0" y="0"/>
          <a:ext cx="0" cy="0"/>
          <a:chOff x="0" y="0"/>
          <a:chExt cx="0" cy="0"/>
        </a:xfrm>
      </p:grpSpPr>
      <p:sp>
        <p:nvSpPr>
          <p:cNvPr id="47" name="Google Shape;47;p10"/>
          <p:cNvSpPr txBox="1"/>
          <p:nvPr>
            <p:ph type="title"/>
          </p:nvPr>
        </p:nvSpPr>
        <p:spPr>
          <a:xfrm>
            <a:off x="838200" y="473336"/>
            <a:ext cx="10515600" cy="1023710"/>
          </a:xfrm>
          <a:prstGeom prst="rect">
            <a:avLst/>
          </a:prstGeom>
          <a:noFill/>
          <a:ln>
            <a:noFill/>
          </a:ln>
        </p:spPr>
        <p:txBody>
          <a:bodyPr anchorCtr="0" anchor="t" bIns="91425" lIns="91425" spcFirstLastPara="1" rIns="91425" wrap="square" tIns="91425">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48" name="Google Shape;48;p10"/>
          <p:cNvSpPr txBox="1"/>
          <p:nvPr>
            <p:ph idx="1" type="body"/>
          </p:nvPr>
        </p:nvSpPr>
        <p:spPr>
          <a:xfrm>
            <a:off x="838200" y="1631981"/>
            <a:ext cx="10515600" cy="4351338"/>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10000"/>
              </a:lnSpc>
              <a:spcBef>
                <a:spcPts val="900"/>
              </a:spcBef>
              <a:spcAft>
                <a:spcPts val="0"/>
              </a:spcAft>
              <a:buClr>
                <a:schemeClr val="lt1"/>
              </a:buClr>
              <a:buSzPts val="2800"/>
              <a:buFont typeface="Arial"/>
              <a:buNone/>
              <a:defRPr b="0" i="0" sz="2800" u="none" cap="none" strike="noStrike">
                <a:solidFill>
                  <a:schemeClr val="lt1"/>
                </a:solidFill>
                <a:latin typeface="Arial"/>
                <a:ea typeface="Arial"/>
                <a:cs typeface="Arial"/>
                <a:sym typeface="Arial"/>
              </a:defRPr>
            </a:lvl1pPr>
            <a:lvl2pPr indent="-228600" lvl="1" marL="914400" marR="0" rtl="0" algn="l">
              <a:lnSpc>
                <a:spcPct val="110000"/>
              </a:lnSpc>
              <a:spcBef>
                <a:spcPts val="90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2pPr>
            <a:lvl3pPr indent="-228600" lvl="2" marL="1371600" marR="0" rtl="0" algn="l">
              <a:lnSpc>
                <a:spcPct val="110000"/>
              </a:lnSpc>
              <a:spcBef>
                <a:spcPts val="9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3pPr>
            <a:lvl4pPr indent="-228600" lvl="3" marL="1828800" marR="0" rtl="0" algn="l">
              <a:lnSpc>
                <a:spcPct val="110000"/>
              </a:lnSpc>
              <a:spcBef>
                <a:spcPts val="900"/>
              </a:spcBef>
              <a:spcAft>
                <a:spcPts val="0"/>
              </a:spcAft>
              <a:buClr>
                <a:schemeClr val="lt1"/>
              </a:buClr>
              <a:buSzPts val="1800"/>
              <a:buFont typeface="Arial"/>
              <a:buNone/>
              <a:defRPr b="0" i="0" sz="1800" u="none" cap="none" strike="noStrike">
                <a:solidFill>
                  <a:schemeClr val="lt1"/>
                </a:solidFill>
                <a:latin typeface="Arial"/>
                <a:ea typeface="Arial"/>
                <a:cs typeface="Arial"/>
                <a:sym typeface="Arial"/>
              </a:defRPr>
            </a:lvl4pPr>
            <a:lvl5pPr indent="-228600" lvl="4" marL="2286000" marR="0" rtl="0" algn="l">
              <a:lnSpc>
                <a:spcPct val="110000"/>
              </a:lnSpc>
              <a:spcBef>
                <a:spcPts val="900"/>
              </a:spcBef>
              <a:spcAft>
                <a:spcPts val="0"/>
              </a:spcAft>
              <a:buClr>
                <a:schemeClr val="lt1"/>
              </a:buClr>
              <a:buSzPts val="1800"/>
              <a:buFont typeface="Arial"/>
              <a:buNone/>
              <a:defRPr b="0" i="0" sz="1800" u="none" cap="none" strike="noStrike">
                <a:solidFill>
                  <a:schemeClr val="l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9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369" name="Shape 369"/>
        <p:cNvGrpSpPr/>
        <p:nvPr/>
      </p:nvGrpSpPr>
      <p:grpSpPr>
        <a:xfrm>
          <a:off x="0" y="0"/>
          <a:ext cx="0" cy="0"/>
          <a:chOff x="0" y="0"/>
          <a:chExt cx="0" cy="0"/>
        </a:xfrm>
      </p:grpSpPr>
      <p:pic>
        <p:nvPicPr>
          <p:cNvPr id="370" name="Google Shape;370;p95"/>
          <p:cNvPicPr preferRelativeResize="0"/>
          <p:nvPr/>
        </p:nvPicPr>
        <p:blipFill rotWithShape="1">
          <a:blip r:embed="rId2">
            <a:alphaModFix/>
          </a:blip>
          <a:srcRect b="70203" l="0" r="0" t="0"/>
          <a:stretch/>
        </p:blipFill>
        <p:spPr>
          <a:xfrm>
            <a:off x="504" y="0"/>
            <a:ext cx="12190992" cy="1934307"/>
          </a:xfrm>
          <a:prstGeom prst="rect">
            <a:avLst/>
          </a:prstGeom>
          <a:noFill/>
          <a:ln>
            <a:noFill/>
          </a:ln>
        </p:spPr>
      </p:pic>
      <p:sp>
        <p:nvSpPr>
          <p:cNvPr id="371" name="Google Shape;371;p95"/>
          <p:cNvSpPr txBox="1"/>
          <p:nvPr>
            <p:ph type="title"/>
          </p:nvPr>
        </p:nvSpPr>
        <p:spPr>
          <a:xfrm>
            <a:off x="839788" y="475129"/>
            <a:ext cx="10515600" cy="1018977"/>
          </a:xfrm>
          <a:prstGeom prst="rect">
            <a:avLst/>
          </a:prstGeom>
          <a:noFill/>
          <a:ln>
            <a:noFill/>
          </a:ln>
        </p:spPr>
        <p:txBody>
          <a:bodyPr anchorCtr="0" anchor="t" bIns="91425" lIns="91425" spcFirstLastPara="1" rIns="91425" wrap="square" tIns="91425">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72" name="Google Shape;372;p95"/>
          <p:cNvSpPr txBox="1"/>
          <p:nvPr>
            <p:ph idx="1" type="body"/>
          </p:nvPr>
        </p:nvSpPr>
        <p:spPr>
          <a:xfrm>
            <a:off x="839789" y="1557193"/>
            <a:ext cx="5157787" cy="697509"/>
          </a:xfrm>
          <a:prstGeom prst="rect">
            <a:avLst/>
          </a:prstGeom>
          <a:solidFill>
            <a:schemeClr val="accent2"/>
          </a:solidFill>
          <a:ln cap="flat" cmpd="sng" w="19050">
            <a:solidFill>
              <a:schemeClr val="lt1"/>
            </a:solidFill>
            <a:prstDash val="solid"/>
            <a:round/>
            <a:headEnd len="sm" w="sm" type="none"/>
            <a:tailEnd len="sm" w="sm" type="none"/>
          </a:ln>
        </p:spPr>
        <p:txBody>
          <a:bodyPr anchorCtr="0" anchor="ctr" bIns="91425" lIns="91425" spcFirstLastPara="1" rIns="91425" wrap="square" tIns="91425">
            <a:noAutofit/>
          </a:bodyPr>
          <a:lstStyle>
            <a:lvl1pPr indent="-228600" lvl="0" marL="457200" marR="0" rtl="0" algn="l">
              <a:lnSpc>
                <a:spcPct val="110000"/>
              </a:lnSpc>
              <a:spcBef>
                <a:spcPts val="9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1pPr>
            <a:lvl2pPr indent="-228600" lvl="1" marL="914400" marR="0" rtl="0" algn="l">
              <a:lnSpc>
                <a:spcPct val="110000"/>
              </a:lnSpc>
              <a:spcBef>
                <a:spcPts val="900"/>
              </a:spcBef>
              <a:spcAft>
                <a:spcPts val="0"/>
              </a:spcAft>
              <a:buClr>
                <a:schemeClr val="dk2"/>
              </a:buClr>
              <a:buSzPts val="2000"/>
              <a:buFont typeface="Arial"/>
              <a:buNone/>
              <a:defRPr b="1" i="0" sz="2000" u="none" cap="none" strike="noStrike">
                <a:solidFill>
                  <a:schemeClr val="dk2"/>
                </a:solidFill>
                <a:latin typeface="Arial"/>
                <a:ea typeface="Arial"/>
                <a:cs typeface="Arial"/>
                <a:sym typeface="Arial"/>
              </a:defRPr>
            </a:lvl2pPr>
            <a:lvl3pPr indent="-228600" lvl="2" marL="1371600" marR="0" rtl="0" algn="l">
              <a:lnSpc>
                <a:spcPct val="110000"/>
              </a:lnSpc>
              <a:spcBef>
                <a:spcPts val="900"/>
              </a:spcBef>
              <a:spcAft>
                <a:spcPts val="0"/>
              </a:spcAft>
              <a:buClr>
                <a:schemeClr val="dk2"/>
              </a:buClr>
              <a:buSzPts val="1800"/>
              <a:buFont typeface="Arial"/>
              <a:buNone/>
              <a:defRPr b="1" i="0" sz="1800" u="none" cap="none" strike="noStrike">
                <a:solidFill>
                  <a:schemeClr val="dk2"/>
                </a:solidFill>
                <a:latin typeface="Arial"/>
                <a:ea typeface="Arial"/>
                <a:cs typeface="Arial"/>
                <a:sym typeface="Arial"/>
              </a:defRPr>
            </a:lvl3pPr>
            <a:lvl4pPr indent="-228600" lvl="3" marL="1828800" marR="0" rtl="0" algn="l">
              <a:lnSpc>
                <a:spcPct val="110000"/>
              </a:lnSpc>
              <a:spcBef>
                <a:spcPts val="900"/>
              </a:spcBef>
              <a:spcAft>
                <a:spcPts val="0"/>
              </a:spcAft>
              <a:buClr>
                <a:schemeClr val="dk2"/>
              </a:buClr>
              <a:buSzPts val="1600"/>
              <a:buFont typeface="Arial"/>
              <a:buNone/>
              <a:defRPr b="1" i="0" sz="1600" u="none" cap="none" strike="noStrike">
                <a:solidFill>
                  <a:schemeClr val="dk2"/>
                </a:solidFill>
                <a:latin typeface="Arial"/>
                <a:ea typeface="Arial"/>
                <a:cs typeface="Arial"/>
                <a:sym typeface="Arial"/>
              </a:defRPr>
            </a:lvl4pPr>
            <a:lvl5pPr indent="-228600" lvl="4" marL="2286000" marR="0" rtl="0" algn="l">
              <a:lnSpc>
                <a:spcPct val="110000"/>
              </a:lnSpc>
              <a:spcBef>
                <a:spcPts val="900"/>
              </a:spcBef>
              <a:spcAft>
                <a:spcPts val="0"/>
              </a:spcAft>
              <a:buClr>
                <a:schemeClr val="dk2"/>
              </a:buClr>
              <a:buSzPts val="1600"/>
              <a:buFont typeface="Arial"/>
              <a:buNone/>
              <a:defRPr b="1" i="0" sz="1600" u="none" cap="none" strike="noStrike">
                <a:solidFill>
                  <a:schemeClr val="dk2"/>
                </a:solidFill>
                <a:latin typeface="Arial"/>
                <a:ea typeface="Arial"/>
                <a:cs typeface="Arial"/>
                <a:sym typeface="Arial"/>
              </a:defRPr>
            </a:lvl5pPr>
            <a:lvl6pPr indent="-228600" lvl="5" marL="27432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Arial"/>
                <a:ea typeface="Arial"/>
                <a:cs typeface="Arial"/>
                <a:sym typeface="Arial"/>
              </a:defRPr>
            </a:lvl6pPr>
            <a:lvl7pPr indent="-228600" lvl="6" marL="32004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Arial"/>
                <a:ea typeface="Arial"/>
                <a:cs typeface="Arial"/>
                <a:sym typeface="Arial"/>
              </a:defRPr>
            </a:lvl7pPr>
            <a:lvl8pPr indent="-228600" lvl="7" marL="36576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Arial"/>
                <a:ea typeface="Arial"/>
                <a:cs typeface="Arial"/>
                <a:sym typeface="Arial"/>
              </a:defRPr>
            </a:lvl8pPr>
            <a:lvl9pPr indent="-228600" lvl="8" marL="4114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Arial"/>
                <a:ea typeface="Arial"/>
                <a:cs typeface="Arial"/>
                <a:sym typeface="Arial"/>
              </a:defRPr>
            </a:lvl9pPr>
          </a:lstStyle>
          <a:p/>
        </p:txBody>
      </p:sp>
      <p:sp>
        <p:nvSpPr>
          <p:cNvPr id="373" name="Google Shape;373;p95"/>
          <p:cNvSpPr txBox="1"/>
          <p:nvPr>
            <p:ph idx="2" type="body"/>
          </p:nvPr>
        </p:nvSpPr>
        <p:spPr>
          <a:xfrm>
            <a:off x="839789" y="2317789"/>
            <a:ext cx="5157787" cy="3684588"/>
          </a:xfrm>
          <a:prstGeom prst="rect">
            <a:avLst/>
          </a:prstGeom>
          <a:noFill/>
          <a:ln>
            <a:noFill/>
          </a:ln>
        </p:spPr>
        <p:txBody>
          <a:bodyPr anchorCtr="0" anchor="t" bIns="91425" lIns="91425" spcFirstLastPara="1" rIns="91425" wrap="square" tIns="91425">
            <a:noAutofit/>
          </a:bodyPr>
          <a:lstStyle>
            <a:lvl1pPr indent="-406400" lvl="0" marL="457200" marR="0" rtl="0" algn="l">
              <a:lnSpc>
                <a:spcPct val="110000"/>
              </a:lnSpc>
              <a:spcBef>
                <a:spcPts val="900"/>
              </a:spcBef>
              <a:spcAft>
                <a:spcPts val="0"/>
              </a:spcAft>
              <a:buClr>
                <a:schemeClr val="dk2"/>
              </a:buClr>
              <a:buSzPts val="2800"/>
              <a:buFont typeface="Arial"/>
              <a:buChar char="•"/>
              <a:defRPr b="0" i="0" sz="2800" u="none" cap="none" strike="noStrike">
                <a:solidFill>
                  <a:schemeClr val="dk2"/>
                </a:solidFill>
                <a:latin typeface="Arial"/>
                <a:ea typeface="Arial"/>
                <a:cs typeface="Arial"/>
                <a:sym typeface="Arial"/>
              </a:defRPr>
            </a:lvl1pPr>
            <a:lvl2pPr indent="-381000" lvl="1" marL="914400" marR="0" rtl="0" algn="l">
              <a:lnSpc>
                <a:spcPct val="110000"/>
              </a:lnSpc>
              <a:spcBef>
                <a:spcPts val="900"/>
              </a:spcBef>
              <a:spcAft>
                <a:spcPts val="0"/>
              </a:spcAft>
              <a:buClr>
                <a:schemeClr val="dk2"/>
              </a:buClr>
              <a:buSzPts val="2400"/>
              <a:buFont typeface="Arial"/>
              <a:buChar char="−"/>
              <a:defRPr b="0" i="0" sz="2400" u="none" cap="none" strike="noStrike">
                <a:solidFill>
                  <a:schemeClr val="dk2"/>
                </a:solidFill>
                <a:latin typeface="Arial"/>
                <a:ea typeface="Arial"/>
                <a:cs typeface="Arial"/>
                <a:sym typeface="Arial"/>
              </a:defRPr>
            </a:lvl2pPr>
            <a:lvl3pPr indent="-355600" lvl="2" marL="1371600" marR="0" rtl="0" algn="l">
              <a:lnSpc>
                <a:spcPct val="110000"/>
              </a:lnSpc>
              <a:spcBef>
                <a:spcPts val="900"/>
              </a:spcBef>
              <a:spcAft>
                <a:spcPts val="0"/>
              </a:spcAft>
              <a:buClr>
                <a:schemeClr val="dk2"/>
              </a:buClr>
              <a:buSzPts val="2000"/>
              <a:buFont typeface="Arial"/>
              <a:buChar char="•"/>
              <a:defRPr b="0" i="0" sz="2000" u="none" cap="none" strike="noStrike">
                <a:solidFill>
                  <a:schemeClr val="dk2"/>
                </a:solidFill>
                <a:latin typeface="Arial"/>
                <a:ea typeface="Arial"/>
                <a:cs typeface="Arial"/>
                <a:sym typeface="Arial"/>
              </a:defRPr>
            </a:lvl3pPr>
            <a:lvl4pPr indent="-342900" lvl="3" marL="18288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4pPr>
            <a:lvl5pPr indent="-342900" lvl="4" marL="22860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374" name="Google Shape;374;p95"/>
          <p:cNvSpPr txBox="1"/>
          <p:nvPr>
            <p:ph idx="3" type="body"/>
          </p:nvPr>
        </p:nvSpPr>
        <p:spPr>
          <a:xfrm>
            <a:off x="6172201" y="1557193"/>
            <a:ext cx="5183188" cy="697509"/>
          </a:xfrm>
          <a:prstGeom prst="rect">
            <a:avLst/>
          </a:prstGeom>
          <a:solidFill>
            <a:schemeClr val="accent2"/>
          </a:solidFill>
          <a:ln cap="flat" cmpd="sng" w="19050">
            <a:solidFill>
              <a:schemeClr val="lt1"/>
            </a:solidFill>
            <a:prstDash val="solid"/>
            <a:round/>
            <a:headEnd len="sm" w="sm" type="none"/>
            <a:tailEnd len="sm" w="sm" type="none"/>
          </a:ln>
        </p:spPr>
        <p:txBody>
          <a:bodyPr anchorCtr="0" anchor="ctr" bIns="91425" lIns="91425" spcFirstLastPara="1" rIns="91425" wrap="square" tIns="91425">
            <a:noAutofit/>
          </a:bodyPr>
          <a:lstStyle>
            <a:lvl1pPr indent="-228600" lvl="0" marL="457200" marR="0" rtl="0" algn="l">
              <a:lnSpc>
                <a:spcPct val="110000"/>
              </a:lnSpc>
              <a:spcBef>
                <a:spcPts val="9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1pPr>
            <a:lvl2pPr indent="-228600" lvl="1" marL="914400" marR="0" rtl="0" algn="l">
              <a:lnSpc>
                <a:spcPct val="110000"/>
              </a:lnSpc>
              <a:spcBef>
                <a:spcPts val="900"/>
              </a:spcBef>
              <a:spcAft>
                <a:spcPts val="0"/>
              </a:spcAft>
              <a:buClr>
                <a:schemeClr val="dk2"/>
              </a:buClr>
              <a:buSzPts val="2000"/>
              <a:buFont typeface="Arial"/>
              <a:buNone/>
              <a:defRPr b="1" i="0" sz="2000" u="none" cap="none" strike="noStrike">
                <a:solidFill>
                  <a:schemeClr val="dk2"/>
                </a:solidFill>
                <a:latin typeface="Arial"/>
                <a:ea typeface="Arial"/>
                <a:cs typeface="Arial"/>
                <a:sym typeface="Arial"/>
              </a:defRPr>
            </a:lvl2pPr>
            <a:lvl3pPr indent="-228600" lvl="2" marL="1371600" marR="0" rtl="0" algn="l">
              <a:lnSpc>
                <a:spcPct val="110000"/>
              </a:lnSpc>
              <a:spcBef>
                <a:spcPts val="900"/>
              </a:spcBef>
              <a:spcAft>
                <a:spcPts val="0"/>
              </a:spcAft>
              <a:buClr>
                <a:schemeClr val="dk2"/>
              </a:buClr>
              <a:buSzPts val="1800"/>
              <a:buFont typeface="Arial"/>
              <a:buNone/>
              <a:defRPr b="1" i="0" sz="1800" u="none" cap="none" strike="noStrike">
                <a:solidFill>
                  <a:schemeClr val="dk2"/>
                </a:solidFill>
                <a:latin typeface="Arial"/>
                <a:ea typeface="Arial"/>
                <a:cs typeface="Arial"/>
                <a:sym typeface="Arial"/>
              </a:defRPr>
            </a:lvl3pPr>
            <a:lvl4pPr indent="-228600" lvl="3" marL="1828800" marR="0" rtl="0" algn="l">
              <a:lnSpc>
                <a:spcPct val="110000"/>
              </a:lnSpc>
              <a:spcBef>
                <a:spcPts val="900"/>
              </a:spcBef>
              <a:spcAft>
                <a:spcPts val="0"/>
              </a:spcAft>
              <a:buClr>
                <a:schemeClr val="dk2"/>
              </a:buClr>
              <a:buSzPts val="1600"/>
              <a:buFont typeface="Arial"/>
              <a:buNone/>
              <a:defRPr b="1" i="0" sz="1600" u="none" cap="none" strike="noStrike">
                <a:solidFill>
                  <a:schemeClr val="dk2"/>
                </a:solidFill>
                <a:latin typeface="Arial"/>
                <a:ea typeface="Arial"/>
                <a:cs typeface="Arial"/>
                <a:sym typeface="Arial"/>
              </a:defRPr>
            </a:lvl4pPr>
            <a:lvl5pPr indent="-228600" lvl="4" marL="2286000" marR="0" rtl="0" algn="l">
              <a:lnSpc>
                <a:spcPct val="110000"/>
              </a:lnSpc>
              <a:spcBef>
                <a:spcPts val="900"/>
              </a:spcBef>
              <a:spcAft>
                <a:spcPts val="0"/>
              </a:spcAft>
              <a:buClr>
                <a:schemeClr val="dk2"/>
              </a:buClr>
              <a:buSzPts val="1600"/>
              <a:buFont typeface="Arial"/>
              <a:buNone/>
              <a:defRPr b="1" i="0" sz="1600" u="none" cap="none" strike="noStrike">
                <a:solidFill>
                  <a:schemeClr val="dk2"/>
                </a:solidFill>
                <a:latin typeface="Arial"/>
                <a:ea typeface="Arial"/>
                <a:cs typeface="Arial"/>
                <a:sym typeface="Arial"/>
              </a:defRPr>
            </a:lvl5pPr>
            <a:lvl6pPr indent="-228600" lvl="5" marL="27432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Arial"/>
                <a:ea typeface="Arial"/>
                <a:cs typeface="Arial"/>
                <a:sym typeface="Arial"/>
              </a:defRPr>
            </a:lvl6pPr>
            <a:lvl7pPr indent="-228600" lvl="6" marL="32004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Arial"/>
                <a:ea typeface="Arial"/>
                <a:cs typeface="Arial"/>
                <a:sym typeface="Arial"/>
              </a:defRPr>
            </a:lvl7pPr>
            <a:lvl8pPr indent="-228600" lvl="7" marL="36576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Arial"/>
                <a:ea typeface="Arial"/>
                <a:cs typeface="Arial"/>
                <a:sym typeface="Arial"/>
              </a:defRPr>
            </a:lvl8pPr>
            <a:lvl9pPr indent="-228600" lvl="8" marL="4114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Arial"/>
                <a:ea typeface="Arial"/>
                <a:cs typeface="Arial"/>
                <a:sym typeface="Arial"/>
              </a:defRPr>
            </a:lvl9pPr>
          </a:lstStyle>
          <a:p/>
        </p:txBody>
      </p:sp>
      <p:sp>
        <p:nvSpPr>
          <p:cNvPr id="375" name="Google Shape;375;p95"/>
          <p:cNvSpPr txBox="1"/>
          <p:nvPr>
            <p:ph idx="4" type="body"/>
          </p:nvPr>
        </p:nvSpPr>
        <p:spPr>
          <a:xfrm>
            <a:off x="6172201" y="2317789"/>
            <a:ext cx="5183188" cy="3684588"/>
          </a:xfrm>
          <a:prstGeom prst="rect">
            <a:avLst/>
          </a:prstGeom>
          <a:noFill/>
          <a:ln>
            <a:noFill/>
          </a:ln>
        </p:spPr>
        <p:txBody>
          <a:bodyPr anchorCtr="0" anchor="t" bIns="91425" lIns="91425" spcFirstLastPara="1" rIns="91425" wrap="square" tIns="91425">
            <a:noAutofit/>
          </a:bodyPr>
          <a:lstStyle>
            <a:lvl1pPr indent="-406400" lvl="0" marL="457200" marR="0" rtl="0" algn="l">
              <a:lnSpc>
                <a:spcPct val="110000"/>
              </a:lnSpc>
              <a:spcBef>
                <a:spcPts val="900"/>
              </a:spcBef>
              <a:spcAft>
                <a:spcPts val="0"/>
              </a:spcAft>
              <a:buClr>
                <a:schemeClr val="dk2"/>
              </a:buClr>
              <a:buSzPts val="2800"/>
              <a:buFont typeface="Arial"/>
              <a:buChar char="•"/>
              <a:defRPr b="0" i="0" sz="2800" u="none" cap="none" strike="noStrike">
                <a:solidFill>
                  <a:schemeClr val="dk2"/>
                </a:solidFill>
                <a:latin typeface="Arial"/>
                <a:ea typeface="Arial"/>
                <a:cs typeface="Arial"/>
                <a:sym typeface="Arial"/>
              </a:defRPr>
            </a:lvl1pPr>
            <a:lvl2pPr indent="-381000" lvl="1" marL="914400" marR="0" rtl="0" algn="l">
              <a:lnSpc>
                <a:spcPct val="110000"/>
              </a:lnSpc>
              <a:spcBef>
                <a:spcPts val="900"/>
              </a:spcBef>
              <a:spcAft>
                <a:spcPts val="0"/>
              </a:spcAft>
              <a:buClr>
                <a:schemeClr val="dk2"/>
              </a:buClr>
              <a:buSzPts val="2400"/>
              <a:buFont typeface="Arial"/>
              <a:buChar char="−"/>
              <a:defRPr b="0" i="0" sz="2400" u="none" cap="none" strike="noStrike">
                <a:solidFill>
                  <a:schemeClr val="dk2"/>
                </a:solidFill>
                <a:latin typeface="Arial"/>
                <a:ea typeface="Arial"/>
                <a:cs typeface="Arial"/>
                <a:sym typeface="Arial"/>
              </a:defRPr>
            </a:lvl2pPr>
            <a:lvl3pPr indent="-355600" lvl="2" marL="1371600" marR="0" rtl="0" algn="l">
              <a:lnSpc>
                <a:spcPct val="110000"/>
              </a:lnSpc>
              <a:spcBef>
                <a:spcPts val="900"/>
              </a:spcBef>
              <a:spcAft>
                <a:spcPts val="0"/>
              </a:spcAft>
              <a:buClr>
                <a:schemeClr val="dk2"/>
              </a:buClr>
              <a:buSzPts val="2000"/>
              <a:buFont typeface="Arial"/>
              <a:buChar char="•"/>
              <a:defRPr b="0" i="0" sz="2000" u="none" cap="none" strike="noStrike">
                <a:solidFill>
                  <a:schemeClr val="dk2"/>
                </a:solidFill>
                <a:latin typeface="Arial"/>
                <a:ea typeface="Arial"/>
                <a:cs typeface="Arial"/>
                <a:sym typeface="Arial"/>
              </a:defRPr>
            </a:lvl3pPr>
            <a:lvl4pPr indent="-342900" lvl="3" marL="18288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4pPr>
            <a:lvl5pPr indent="-342900" lvl="4" marL="22860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9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376" name="Shape 376"/>
        <p:cNvGrpSpPr/>
        <p:nvPr/>
      </p:nvGrpSpPr>
      <p:grpSpPr>
        <a:xfrm>
          <a:off x="0" y="0"/>
          <a:ext cx="0" cy="0"/>
          <a:chOff x="0" y="0"/>
          <a:chExt cx="0" cy="0"/>
        </a:xfrm>
      </p:grpSpPr>
      <p:sp>
        <p:nvSpPr>
          <p:cNvPr id="377" name="Google Shape;377;p96"/>
          <p:cNvSpPr txBox="1"/>
          <p:nvPr>
            <p:ph type="title"/>
          </p:nvPr>
        </p:nvSpPr>
        <p:spPr>
          <a:xfrm>
            <a:off x="838200" y="473336"/>
            <a:ext cx="10515600" cy="1023710"/>
          </a:xfrm>
          <a:prstGeom prst="rect">
            <a:avLst/>
          </a:prstGeom>
          <a:noFill/>
          <a:ln>
            <a:noFill/>
          </a:ln>
        </p:spPr>
        <p:txBody>
          <a:bodyPr anchorCtr="0" anchor="t" bIns="91425" lIns="91425" spcFirstLastPara="1" rIns="91425" wrap="square" tIns="91425">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9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Paragraph" type="obj">
  <p:cSld name="OBJECT">
    <p:spTree>
      <p:nvGrpSpPr>
        <p:cNvPr id="378" name="Shape 378"/>
        <p:cNvGrpSpPr/>
        <p:nvPr/>
      </p:nvGrpSpPr>
      <p:grpSpPr>
        <a:xfrm>
          <a:off x="0" y="0"/>
          <a:ext cx="0" cy="0"/>
          <a:chOff x="0" y="0"/>
          <a:chExt cx="0" cy="0"/>
        </a:xfrm>
      </p:grpSpPr>
      <p:sp>
        <p:nvSpPr>
          <p:cNvPr id="379" name="Google Shape;379;p97"/>
          <p:cNvSpPr txBox="1"/>
          <p:nvPr>
            <p:ph type="title"/>
          </p:nvPr>
        </p:nvSpPr>
        <p:spPr>
          <a:xfrm>
            <a:off x="838200" y="473336"/>
            <a:ext cx="10515600" cy="1023710"/>
          </a:xfrm>
          <a:prstGeom prst="rect">
            <a:avLst/>
          </a:prstGeom>
          <a:noFill/>
          <a:ln>
            <a:noFill/>
          </a:ln>
        </p:spPr>
        <p:txBody>
          <a:bodyPr anchorCtr="0" anchor="t" bIns="91425" lIns="91425" spcFirstLastPara="1" rIns="91425" wrap="square" tIns="91425">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80" name="Google Shape;380;p97"/>
          <p:cNvSpPr txBox="1"/>
          <p:nvPr>
            <p:ph idx="1" type="body"/>
          </p:nvPr>
        </p:nvSpPr>
        <p:spPr>
          <a:xfrm>
            <a:off x="838200" y="1631981"/>
            <a:ext cx="10515600" cy="4351338"/>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10000"/>
              </a:lnSpc>
              <a:spcBef>
                <a:spcPts val="900"/>
              </a:spcBef>
              <a:spcAft>
                <a:spcPts val="0"/>
              </a:spcAft>
              <a:buClr>
                <a:schemeClr val="dk2"/>
              </a:buClr>
              <a:buSzPts val="2800"/>
              <a:buFont typeface="Arial"/>
              <a:buNone/>
              <a:defRPr b="0" i="0" sz="2800" u="none" cap="none" strike="noStrike">
                <a:solidFill>
                  <a:schemeClr val="dk2"/>
                </a:solidFill>
                <a:latin typeface="Arial"/>
                <a:ea typeface="Arial"/>
                <a:cs typeface="Arial"/>
                <a:sym typeface="Arial"/>
              </a:defRPr>
            </a:lvl1pPr>
            <a:lvl2pPr indent="-228600" lvl="1" marL="914400" marR="0" rtl="0" algn="l">
              <a:lnSpc>
                <a:spcPct val="110000"/>
              </a:lnSpc>
              <a:spcBef>
                <a:spcPts val="900"/>
              </a:spcBef>
              <a:spcAft>
                <a:spcPts val="0"/>
              </a:spcAft>
              <a:buClr>
                <a:schemeClr val="dk2"/>
              </a:buClr>
              <a:buSzPts val="2400"/>
              <a:buFont typeface="Arial"/>
              <a:buNone/>
              <a:defRPr b="0" i="0" sz="2400" u="none" cap="none" strike="noStrike">
                <a:solidFill>
                  <a:schemeClr val="dk2"/>
                </a:solidFill>
                <a:latin typeface="Arial"/>
                <a:ea typeface="Arial"/>
                <a:cs typeface="Arial"/>
                <a:sym typeface="Arial"/>
              </a:defRPr>
            </a:lvl2pPr>
            <a:lvl3pPr indent="-228600" lvl="2" marL="1371600" marR="0" rtl="0" algn="l">
              <a:lnSpc>
                <a:spcPct val="110000"/>
              </a:lnSpc>
              <a:spcBef>
                <a:spcPts val="900"/>
              </a:spcBef>
              <a:spcAft>
                <a:spcPts val="0"/>
              </a:spcAft>
              <a:buClr>
                <a:schemeClr val="dk2"/>
              </a:buClr>
              <a:buSzPts val="2000"/>
              <a:buFont typeface="Arial"/>
              <a:buNone/>
              <a:defRPr b="0" i="0" sz="2000" u="none" cap="none" strike="noStrike">
                <a:solidFill>
                  <a:schemeClr val="dk2"/>
                </a:solidFill>
                <a:latin typeface="Arial"/>
                <a:ea typeface="Arial"/>
                <a:cs typeface="Arial"/>
                <a:sym typeface="Arial"/>
              </a:defRPr>
            </a:lvl3pPr>
            <a:lvl4pPr indent="-228600" lvl="3" marL="1828800" marR="0" rtl="0" algn="l">
              <a:lnSpc>
                <a:spcPct val="110000"/>
              </a:lnSpc>
              <a:spcBef>
                <a:spcPts val="900"/>
              </a:spcBef>
              <a:spcAft>
                <a:spcPts val="0"/>
              </a:spcAft>
              <a:buClr>
                <a:schemeClr val="dk2"/>
              </a:buClr>
              <a:buSzPts val="1800"/>
              <a:buFont typeface="Arial"/>
              <a:buNone/>
              <a:defRPr b="0" i="0" sz="1800" u="none" cap="none" strike="noStrike">
                <a:solidFill>
                  <a:schemeClr val="dk2"/>
                </a:solidFill>
                <a:latin typeface="Arial"/>
                <a:ea typeface="Arial"/>
                <a:cs typeface="Arial"/>
                <a:sym typeface="Arial"/>
              </a:defRPr>
            </a:lvl4pPr>
            <a:lvl5pPr indent="-228600" lvl="4" marL="2286000" marR="0" rtl="0" algn="l">
              <a:lnSpc>
                <a:spcPct val="110000"/>
              </a:lnSpc>
              <a:spcBef>
                <a:spcPts val="900"/>
              </a:spcBef>
              <a:spcAft>
                <a:spcPts val="0"/>
              </a:spcAft>
              <a:buClr>
                <a:schemeClr val="dk2"/>
              </a:buClr>
              <a:buSzPts val="1800"/>
              <a:buFont typeface="Arial"/>
              <a:buNone/>
              <a:defRPr b="0" i="0" sz="18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9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Title and Paragraph">
  <p:cSld name="1_Title and Paragraph">
    <p:spTree>
      <p:nvGrpSpPr>
        <p:cNvPr id="381" name="Shape 381"/>
        <p:cNvGrpSpPr/>
        <p:nvPr/>
      </p:nvGrpSpPr>
      <p:grpSpPr>
        <a:xfrm>
          <a:off x="0" y="0"/>
          <a:ext cx="0" cy="0"/>
          <a:chOff x="0" y="0"/>
          <a:chExt cx="0" cy="0"/>
        </a:xfrm>
      </p:grpSpPr>
      <p:sp>
        <p:nvSpPr>
          <p:cNvPr id="382" name="Google Shape;382;p98"/>
          <p:cNvSpPr txBox="1"/>
          <p:nvPr>
            <p:ph type="title"/>
          </p:nvPr>
        </p:nvSpPr>
        <p:spPr>
          <a:xfrm>
            <a:off x="2423492" y="4701211"/>
            <a:ext cx="7346674" cy="1325563"/>
          </a:xfrm>
          <a:prstGeom prst="rect">
            <a:avLst/>
          </a:prstGeom>
          <a:noFill/>
          <a:ln>
            <a:noFill/>
          </a:ln>
        </p:spPr>
        <p:txBody>
          <a:bodyPr anchorCtr="0" anchor="t" bIns="91425" lIns="91425" spcFirstLastPara="1" rIns="91425" wrap="square" tIns="91425">
            <a:noAutofit/>
          </a:bodyPr>
          <a:lstStyle>
            <a:lvl1pPr lvl="0" marR="0" rtl="0" algn="r">
              <a:lnSpc>
                <a:spcPct val="110000"/>
              </a:lnSpc>
              <a:spcBef>
                <a:spcPts val="0"/>
              </a:spcBef>
              <a:spcAft>
                <a:spcPts val="0"/>
              </a:spcAft>
              <a:buClr>
                <a:srgbClr val="757070"/>
              </a:buClr>
              <a:buSzPts val="2000"/>
              <a:buFont typeface="Arial"/>
              <a:buNone/>
              <a:defRPr b="0" i="0" sz="2000" u="none" cap="none" strike="noStrike">
                <a:solidFill>
                  <a:srgbClr val="757070"/>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83" name="Google Shape;383;p98"/>
          <p:cNvSpPr txBox="1"/>
          <p:nvPr>
            <p:ph idx="1" type="body"/>
          </p:nvPr>
        </p:nvSpPr>
        <p:spPr>
          <a:xfrm>
            <a:off x="2423492" y="1808922"/>
            <a:ext cx="7346674" cy="2733261"/>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10000"/>
              </a:lnSpc>
              <a:spcBef>
                <a:spcPts val="900"/>
              </a:spcBef>
              <a:spcAft>
                <a:spcPts val="0"/>
              </a:spcAft>
              <a:buClr>
                <a:schemeClr val="dk2"/>
              </a:buClr>
              <a:buSzPts val="2800"/>
              <a:buFont typeface="Arial"/>
              <a:buNone/>
              <a:defRPr b="0" i="0" sz="2800" u="none" cap="none" strike="noStrike">
                <a:solidFill>
                  <a:schemeClr val="dk2"/>
                </a:solidFill>
                <a:latin typeface="Arial"/>
                <a:ea typeface="Arial"/>
                <a:cs typeface="Arial"/>
                <a:sym typeface="Arial"/>
              </a:defRPr>
            </a:lvl1pPr>
            <a:lvl2pPr indent="-228600" lvl="1" marL="914400" marR="0" rtl="0" algn="l">
              <a:lnSpc>
                <a:spcPct val="110000"/>
              </a:lnSpc>
              <a:spcBef>
                <a:spcPts val="900"/>
              </a:spcBef>
              <a:spcAft>
                <a:spcPts val="0"/>
              </a:spcAft>
              <a:buClr>
                <a:schemeClr val="dk2"/>
              </a:buClr>
              <a:buSzPts val="2400"/>
              <a:buFont typeface="Arial"/>
              <a:buNone/>
              <a:defRPr b="0" i="0" sz="2400" u="none" cap="none" strike="noStrike">
                <a:solidFill>
                  <a:schemeClr val="dk2"/>
                </a:solidFill>
                <a:latin typeface="Arial"/>
                <a:ea typeface="Arial"/>
                <a:cs typeface="Arial"/>
                <a:sym typeface="Arial"/>
              </a:defRPr>
            </a:lvl2pPr>
            <a:lvl3pPr indent="-228600" lvl="2" marL="1371600" marR="0" rtl="0" algn="l">
              <a:lnSpc>
                <a:spcPct val="110000"/>
              </a:lnSpc>
              <a:spcBef>
                <a:spcPts val="900"/>
              </a:spcBef>
              <a:spcAft>
                <a:spcPts val="0"/>
              </a:spcAft>
              <a:buClr>
                <a:schemeClr val="dk2"/>
              </a:buClr>
              <a:buSzPts val="2000"/>
              <a:buFont typeface="Arial"/>
              <a:buNone/>
              <a:defRPr b="0" i="0" sz="2000" u="none" cap="none" strike="noStrike">
                <a:solidFill>
                  <a:schemeClr val="dk2"/>
                </a:solidFill>
                <a:latin typeface="Arial"/>
                <a:ea typeface="Arial"/>
                <a:cs typeface="Arial"/>
                <a:sym typeface="Arial"/>
              </a:defRPr>
            </a:lvl3pPr>
            <a:lvl4pPr indent="-228600" lvl="3" marL="1828800" marR="0" rtl="0" algn="l">
              <a:lnSpc>
                <a:spcPct val="110000"/>
              </a:lnSpc>
              <a:spcBef>
                <a:spcPts val="900"/>
              </a:spcBef>
              <a:spcAft>
                <a:spcPts val="0"/>
              </a:spcAft>
              <a:buClr>
                <a:schemeClr val="dk2"/>
              </a:buClr>
              <a:buSzPts val="1800"/>
              <a:buFont typeface="Arial"/>
              <a:buNone/>
              <a:defRPr b="0" i="0" sz="1800" u="none" cap="none" strike="noStrike">
                <a:solidFill>
                  <a:schemeClr val="dk2"/>
                </a:solidFill>
                <a:latin typeface="Arial"/>
                <a:ea typeface="Arial"/>
                <a:cs typeface="Arial"/>
                <a:sym typeface="Arial"/>
              </a:defRPr>
            </a:lvl4pPr>
            <a:lvl5pPr indent="-228600" lvl="4" marL="2286000" marR="0" rtl="0" algn="l">
              <a:lnSpc>
                <a:spcPct val="110000"/>
              </a:lnSpc>
              <a:spcBef>
                <a:spcPts val="900"/>
              </a:spcBef>
              <a:spcAft>
                <a:spcPts val="0"/>
              </a:spcAft>
              <a:buClr>
                <a:schemeClr val="dk2"/>
              </a:buClr>
              <a:buSzPts val="1800"/>
              <a:buFont typeface="Arial"/>
              <a:buNone/>
              <a:defRPr b="0" i="0" sz="18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9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_Title Slide for Product">
  <p:cSld name="2_Title Slide for Product">
    <p:spTree>
      <p:nvGrpSpPr>
        <p:cNvPr id="384" name="Shape 384"/>
        <p:cNvGrpSpPr/>
        <p:nvPr/>
      </p:nvGrpSpPr>
      <p:grpSpPr>
        <a:xfrm>
          <a:off x="0" y="0"/>
          <a:ext cx="0" cy="0"/>
          <a:chOff x="0" y="0"/>
          <a:chExt cx="0" cy="0"/>
        </a:xfrm>
      </p:grpSpPr>
      <p:sp>
        <p:nvSpPr>
          <p:cNvPr id="385" name="Google Shape;385;p99"/>
          <p:cNvSpPr txBox="1"/>
          <p:nvPr>
            <p:ph type="ctrTitle"/>
          </p:nvPr>
        </p:nvSpPr>
        <p:spPr>
          <a:xfrm>
            <a:off x="914400" y="3397220"/>
            <a:ext cx="10363200" cy="756005"/>
          </a:xfrm>
          <a:prstGeom prst="rect">
            <a:avLst/>
          </a:prstGeom>
          <a:noFill/>
          <a:ln>
            <a:noFill/>
          </a:ln>
        </p:spPr>
        <p:txBody>
          <a:bodyPr anchorCtr="0" anchor="t" bIns="91425" lIns="91425" spcFirstLastPara="1" rIns="91425" wrap="square" tIns="91425">
            <a:noAutofit/>
          </a:bodyPr>
          <a:lstStyle>
            <a:lvl1pPr lvl="0" marR="0" rtl="0" algn="ctr">
              <a:lnSpc>
                <a:spcPct val="110000"/>
              </a:lnSpc>
              <a:spcBef>
                <a:spcPts val="0"/>
              </a:spcBef>
              <a:spcAft>
                <a:spcPts val="0"/>
              </a:spcAft>
              <a:buClr>
                <a:schemeClr val="dk2"/>
              </a:buClr>
              <a:buSzPts val="2000"/>
              <a:buFont typeface="Arial"/>
              <a:buNone/>
              <a:defRPr b="0" i="0" sz="2000" u="none" cap="none" strike="noStrik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86" name="Google Shape;386;p99"/>
          <p:cNvSpPr txBox="1"/>
          <p:nvPr>
            <p:ph idx="1" type="body"/>
          </p:nvPr>
        </p:nvSpPr>
        <p:spPr>
          <a:xfrm>
            <a:off x="914400" y="1886331"/>
            <a:ext cx="10363200" cy="1125537"/>
          </a:xfrm>
          <a:prstGeom prst="rect">
            <a:avLst/>
          </a:prstGeom>
          <a:noFill/>
          <a:ln>
            <a:noFill/>
          </a:ln>
        </p:spPr>
        <p:txBody>
          <a:bodyPr anchorCtr="0" anchor="ctr" bIns="91425" lIns="91425" spcFirstLastPara="1" rIns="91425" wrap="square" tIns="91425">
            <a:noAutofit/>
          </a:bodyPr>
          <a:lstStyle>
            <a:lvl1pPr indent="-228600" lvl="0" marL="457200" marR="0" rtl="0" algn="ctr">
              <a:lnSpc>
                <a:spcPct val="110000"/>
              </a:lnSpc>
              <a:spcBef>
                <a:spcPts val="0"/>
              </a:spcBef>
              <a:spcAft>
                <a:spcPts val="0"/>
              </a:spcAft>
              <a:buClr>
                <a:schemeClr val="accent2"/>
              </a:buClr>
              <a:buSzPts val="4000"/>
              <a:buFont typeface="Arial"/>
              <a:buNone/>
              <a:defRPr b="0" i="0" sz="4000" u="none" cap="none" strike="noStrike">
                <a:solidFill>
                  <a:schemeClr val="accent2"/>
                </a:solidFill>
                <a:latin typeface="Arial"/>
                <a:ea typeface="Arial"/>
                <a:cs typeface="Arial"/>
                <a:sym typeface="Arial"/>
              </a:defRPr>
            </a:lvl1pPr>
            <a:lvl2pPr indent="-228600" lvl="1" marL="914400" marR="0" rtl="0" algn="ctr">
              <a:lnSpc>
                <a:spcPct val="110000"/>
              </a:lnSpc>
              <a:spcBef>
                <a:spcPts val="0"/>
              </a:spcBef>
              <a:spcAft>
                <a:spcPts val="0"/>
              </a:spcAft>
              <a:buClr>
                <a:schemeClr val="dk2"/>
              </a:buClr>
              <a:buSzPts val="3600"/>
              <a:buFont typeface="Arial"/>
              <a:buNone/>
              <a:defRPr b="0" i="0" sz="3600" u="none" cap="none" strike="noStrike">
                <a:solidFill>
                  <a:schemeClr val="dk2"/>
                </a:solidFill>
                <a:latin typeface="Arial"/>
                <a:ea typeface="Arial"/>
                <a:cs typeface="Arial"/>
                <a:sym typeface="Arial"/>
              </a:defRPr>
            </a:lvl2pPr>
            <a:lvl3pPr indent="-228600" lvl="2" marL="1371600" marR="0" rtl="0" algn="ctr">
              <a:lnSpc>
                <a:spcPct val="110000"/>
              </a:lnSpc>
              <a:spcBef>
                <a:spcPts val="0"/>
              </a:spcBef>
              <a:spcAft>
                <a:spcPts val="0"/>
              </a:spcAft>
              <a:buClr>
                <a:schemeClr val="dk2"/>
              </a:buClr>
              <a:buSzPts val="3600"/>
              <a:buFont typeface="Arial"/>
              <a:buNone/>
              <a:defRPr b="0" i="0" sz="3600" u="none" cap="none" strike="noStrike">
                <a:solidFill>
                  <a:schemeClr val="dk2"/>
                </a:solidFill>
                <a:latin typeface="Arial"/>
                <a:ea typeface="Arial"/>
                <a:cs typeface="Arial"/>
                <a:sym typeface="Arial"/>
              </a:defRPr>
            </a:lvl3pPr>
            <a:lvl4pPr indent="-228600" lvl="3" marL="1828800" marR="0" rtl="0" algn="ctr">
              <a:lnSpc>
                <a:spcPct val="110000"/>
              </a:lnSpc>
              <a:spcBef>
                <a:spcPts val="0"/>
              </a:spcBef>
              <a:spcAft>
                <a:spcPts val="0"/>
              </a:spcAft>
              <a:buClr>
                <a:schemeClr val="dk2"/>
              </a:buClr>
              <a:buSzPts val="3600"/>
              <a:buFont typeface="Arial"/>
              <a:buNone/>
              <a:defRPr b="0" i="0" sz="3600" u="none" cap="none" strike="noStrike">
                <a:solidFill>
                  <a:schemeClr val="dk2"/>
                </a:solidFill>
                <a:latin typeface="Arial"/>
                <a:ea typeface="Arial"/>
                <a:cs typeface="Arial"/>
                <a:sym typeface="Arial"/>
              </a:defRPr>
            </a:lvl4pPr>
            <a:lvl5pPr indent="-228600" lvl="4" marL="2286000" marR="0" rtl="0" algn="ctr">
              <a:lnSpc>
                <a:spcPct val="110000"/>
              </a:lnSpc>
              <a:spcBef>
                <a:spcPts val="0"/>
              </a:spcBef>
              <a:spcAft>
                <a:spcPts val="0"/>
              </a:spcAft>
              <a:buClr>
                <a:schemeClr val="dk2"/>
              </a:buClr>
              <a:buSzPts val="3600"/>
              <a:buFont typeface="Arial"/>
              <a:buNone/>
              <a:defRPr b="0" i="0" sz="36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9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ullets">
  <p:cSld name="Title and Bullets">
    <p:spTree>
      <p:nvGrpSpPr>
        <p:cNvPr id="387" name="Shape 387"/>
        <p:cNvGrpSpPr/>
        <p:nvPr/>
      </p:nvGrpSpPr>
      <p:grpSpPr>
        <a:xfrm>
          <a:off x="0" y="0"/>
          <a:ext cx="0" cy="0"/>
          <a:chOff x="0" y="0"/>
          <a:chExt cx="0" cy="0"/>
        </a:xfrm>
      </p:grpSpPr>
      <p:sp>
        <p:nvSpPr>
          <p:cNvPr id="388" name="Google Shape;388;p100"/>
          <p:cNvSpPr txBox="1"/>
          <p:nvPr>
            <p:ph type="title"/>
          </p:nvPr>
        </p:nvSpPr>
        <p:spPr>
          <a:xfrm>
            <a:off x="838200" y="473336"/>
            <a:ext cx="10515600" cy="1023710"/>
          </a:xfrm>
          <a:prstGeom prst="rect">
            <a:avLst/>
          </a:prstGeom>
          <a:noFill/>
          <a:ln>
            <a:noFill/>
          </a:ln>
        </p:spPr>
        <p:txBody>
          <a:bodyPr anchorCtr="0" anchor="t" bIns="91425" lIns="91425" spcFirstLastPara="1" rIns="91425" wrap="square" tIns="91425">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89" name="Google Shape;389;p100"/>
          <p:cNvSpPr txBox="1"/>
          <p:nvPr>
            <p:ph idx="1" type="body"/>
          </p:nvPr>
        </p:nvSpPr>
        <p:spPr>
          <a:xfrm>
            <a:off x="838200" y="1631981"/>
            <a:ext cx="10515600" cy="4351338"/>
          </a:xfrm>
          <a:prstGeom prst="rect">
            <a:avLst/>
          </a:prstGeom>
          <a:noFill/>
          <a:ln>
            <a:noFill/>
          </a:ln>
        </p:spPr>
        <p:txBody>
          <a:bodyPr anchorCtr="0" anchor="t" bIns="91425" lIns="91425" spcFirstLastPara="1" rIns="91425" wrap="square" tIns="91425">
            <a:noAutofit/>
          </a:bodyPr>
          <a:lstStyle>
            <a:lvl1pPr indent="-406400" lvl="0" marL="457200" marR="0" rtl="0" algn="l">
              <a:lnSpc>
                <a:spcPct val="110000"/>
              </a:lnSpc>
              <a:spcBef>
                <a:spcPts val="900"/>
              </a:spcBef>
              <a:spcAft>
                <a:spcPts val="0"/>
              </a:spcAft>
              <a:buClr>
                <a:schemeClr val="dk2"/>
              </a:buClr>
              <a:buSzPts val="2800"/>
              <a:buFont typeface="Arial"/>
              <a:buChar char="•"/>
              <a:defRPr b="0" i="0" sz="2800" u="none" cap="none" strike="noStrike">
                <a:solidFill>
                  <a:schemeClr val="dk2"/>
                </a:solidFill>
                <a:latin typeface="Arial"/>
                <a:ea typeface="Arial"/>
                <a:cs typeface="Arial"/>
                <a:sym typeface="Arial"/>
              </a:defRPr>
            </a:lvl1pPr>
            <a:lvl2pPr indent="-381000" lvl="1" marL="914400" marR="0" rtl="0" algn="l">
              <a:lnSpc>
                <a:spcPct val="110000"/>
              </a:lnSpc>
              <a:spcBef>
                <a:spcPts val="900"/>
              </a:spcBef>
              <a:spcAft>
                <a:spcPts val="0"/>
              </a:spcAft>
              <a:buClr>
                <a:schemeClr val="dk2"/>
              </a:buClr>
              <a:buSzPts val="2400"/>
              <a:buFont typeface="Arial"/>
              <a:buChar char="−"/>
              <a:defRPr b="0" i="0" sz="2400" u="none" cap="none" strike="noStrike">
                <a:solidFill>
                  <a:schemeClr val="dk2"/>
                </a:solidFill>
                <a:latin typeface="Arial"/>
                <a:ea typeface="Arial"/>
                <a:cs typeface="Arial"/>
                <a:sym typeface="Arial"/>
              </a:defRPr>
            </a:lvl2pPr>
            <a:lvl3pPr indent="-355600" lvl="2" marL="1371600" marR="0" rtl="0" algn="l">
              <a:lnSpc>
                <a:spcPct val="110000"/>
              </a:lnSpc>
              <a:spcBef>
                <a:spcPts val="900"/>
              </a:spcBef>
              <a:spcAft>
                <a:spcPts val="0"/>
              </a:spcAft>
              <a:buClr>
                <a:schemeClr val="dk2"/>
              </a:buClr>
              <a:buSzPts val="2000"/>
              <a:buFont typeface="Arial"/>
              <a:buChar char="•"/>
              <a:defRPr b="0" i="0" sz="2000" u="none" cap="none" strike="noStrike">
                <a:solidFill>
                  <a:schemeClr val="dk2"/>
                </a:solidFill>
                <a:latin typeface="Arial"/>
                <a:ea typeface="Arial"/>
                <a:cs typeface="Arial"/>
                <a:sym typeface="Arial"/>
              </a:defRPr>
            </a:lvl3pPr>
            <a:lvl4pPr indent="-342900" lvl="3" marL="18288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4pPr>
            <a:lvl5pPr indent="-342900" lvl="4" marL="22860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9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_Title and Paragraph">
  <p:cSld name="2_Title and Paragraph">
    <p:spTree>
      <p:nvGrpSpPr>
        <p:cNvPr id="390" name="Shape 390"/>
        <p:cNvGrpSpPr/>
        <p:nvPr/>
      </p:nvGrpSpPr>
      <p:grpSpPr>
        <a:xfrm>
          <a:off x="0" y="0"/>
          <a:ext cx="0" cy="0"/>
          <a:chOff x="0" y="0"/>
          <a:chExt cx="0" cy="0"/>
        </a:xfrm>
      </p:grpSpPr>
      <p:sp>
        <p:nvSpPr>
          <p:cNvPr id="391" name="Google Shape;391;p101"/>
          <p:cNvSpPr/>
          <p:nvPr/>
        </p:nvSpPr>
        <p:spPr>
          <a:xfrm>
            <a:off x="0" y="1602658"/>
            <a:ext cx="12192000" cy="488663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392" name="Google Shape;392;p101"/>
          <p:cNvSpPr txBox="1"/>
          <p:nvPr>
            <p:ph type="title"/>
          </p:nvPr>
        </p:nvSpPr>
        <p:spPr>
          <a:xfrm>
            <a:off x="838200" y="473336"/>
            <a:ext cx="10515600" cy="1023710"/>
          </a:xfrm>
          <a:prstGeom prst="rect">
            <a:avLst/>
          </a:prstGeom>
          <a:noFill/>
          <a:ln>
            <a:noFill/>
          </a:ln>
        </p:spPr>
        <p:txBody>
          <a:bodyPr anchorCtr="0" anchor="t" bIns="91425" lIns="91425" spcFirstLastPara="1" rIns="91425" wrap="square" tIns="91425">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93" name="Google Shape;393;p101"/>
          <p:cNvSpPr txBox="1"/>
          <p:nvPr>
            <p:ph idx="1" type="body"/>
          </p:nvPr>
        </p:nvSpPr>
        <p:spPr>
          <a:xfrm>
            <a:off x="838200" y="2054941"/>
            <a:ext cx="10515600" cy="3928377"/>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10000"/>
              </a:lnSpc>
              <a:spcBef>
                <a:spcPts val="900"/>
              </a:spcBef>
              <a:spcAft>
                <a:spcPts val="0"/>
              </a:spcAft>
              <a:buClr>
                <a:schemeClr val="lt1"/>
              </a:buClr>
              <a:buSzPts val="2800"/>
              <a:buFont typeface="Arial"/>
              <a:buNone/>
              <a:defRPr b="0" i="0" sz="2800" u="none" cap="none" strike="noStrike">
                <a:solidFill>
                  <a:schemeClr val="lt1"/>
                </a:solidFill>
                <a:latin typeface="Arial"/>
                <a:ea typeface="Arial"/>
                <a:cs typeface="Arial"/>
                <a:sym typeface="Arial"/>
              </a:defRPr>
            </a:lvl1pPr>
            <a:lvl2pPr indent="-228600" lvl="1" marL="914400" marR="0" rtl="0" algn="l">
              <a:lnSpc>
                <a:spcPct val="110000"/>
              </a:lnSpc>
              <a:spcBef>
                <a:spcPts val="900"/>
              </a:spcBef>
              <a:spcAft>
                <a:spcPts val="0"/>
              </a:spcAft>
              <a:buClr>
                <a:schemeClr val="dk2"/>
              </a:buClr>
              <a:buSzPts val="2400"/>
              <a:buFont typeface="Arial"/>
              <a:buNone/>
              <a:defRPr b="0" i="0" sz="2400" u="none" cap="none" strike="noStrike">
                <a:solidFill>
                  <a:schemeClr val="dk2"/>
                </a:solidFill>
                <a:latin typeface="Arial"/>
                <a:ea typeface="Arial"/>
                <a:cs typeface="Arial"/>
                <a:sym typeface="Arial"/>
              </a:defRPr>
            </a:lvl2pPr>
            <a:lvl3pPr indent="-228600" lvl="2" marL="1371600" marR="0" rtl="0" algn="l">
              <a:lnSpc>
                <a:spcPct val="110000"/>
              </a:lnSpc>
              <a:spcBef>
                <a:spcPts val="900"/>
              </a:spcBef>
              <a:spcAft>
                <a:spcPts val="0"/>
              </a:spcAft>
              <a:buClr>
                <a:schemeClr val="dk2"/>
              </a:buClr>
              <a:buSzPts val="2000"/>
              <a:buFont typeface="Arial"/>
              <a:buNone/>
              <a:defRPr b="0" i="0" sz="2000" u="none" cap="none" strike="noStrike">
                <a:solidFill>
                  <a:schemeClr val="dk2"/>
                </a:solidFill>
                <a:latin typeface="Arial"/>
                <a:ea typeface="Arial"/>
                <a:cs typeface="Arial"/>
                <a:sym typeface="Arial"/>
              </a:defRPr>
            </a:lvl3pPr>
            <a:lvl4pPr indent="-228600" lvl="3" marL="1828800" marR="0" rtl="0" algn="l">
              <a:lnSpc>
                <a:spcPct val="110000"/>
              </a:lnSpc>
              <a:spcBef>
                <a:spcPts val="900"/>
              </a:spcBef>
              <a:spcAft>
                <a:spcPts val="0"/>
              </a:spcAft>
              <a:buClr>
                <a:schemeClr val="dk2"/>
              </a:buClr>
              <a:buSzPts val="1800"/>
              <a:buFont typeface="Arial"/>
              <a:buNone/>
              <a:defRPr b="0" i="0" sz="1800" u="none" cap="none" strike="noStrike">
                <a:solidFill>
                  <a:schemeClr val="dk2"/>
                </a:solidFill>
                <a:latin typeface="Arial"/>
                <a:ea typeface="Arial"/>
                <a:cs typeface="Arial"/>
                <a:sym typeface="Arial"/>
              </a:defRPr>
            </a:lvl4pPr>
            <a:lvl5pPr indent="-228600" lvl="4" marL="2286000" marR="0" rtl="0" algn="l">
              <a:lnSpc>
                <a:spcPct val="110000"/>
              </a:lnSpc>
              <a:spcBef>
                <a:spcPts val="900"/>
              </a:spcBef>
              <a:spcAft>
                <a:spcPts val="0"/>
              </a:spcAft>
              <a:buClr>
                <a:schemeClr val="dk2"/>
              </a:buClr>
              <a:buSzPts val="1800"/>
              <a:buFont typeface="Arial"/>
              <a:buNone/>
              <a:defRPr b="0" i="0" sz="18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9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394" name="Shape 394"/>
        <p:cNvGrpSpPr/>
        <p:nvPr/>
      </p:nvGrpSpPr>
      <p:grpSpPr>
        <a:xfrm>
          <a:off x="0" y="0"/>
          <a:ext cx="0" cy="0"/>
          <a:chOff x="0" y="0"/>
          <a:chExt cx="0" cy="0"/>
        </a:xfrm>
      </p:grpSpPr>
      <p:sp>
        <p:nvSpPr>
          <p:cNvPr id="395" name="Google Shape;395;p102"/>
          <p:cNvSpPr txBox="1"/>
          <p:nvPr>
            <p:ph type="title"/>
          </p:nvPr>
        </p:nvSpPr>
        <p:spPr>
          <a:xfrm>
            <a:off x="838200" y="473336"/>
            <a:ext cx="10515600" cy="1023710"/>
          </a:xfrm>
          <a:prstGeom prst="rect">
            <a:avLst/>
          </a:prstGeom>
          <a:noFill/>
          <a:ln>
            <a:noFill/>
          </a:ln>
        </p:spPr>
        <p:txBody>
          <a:bodyPr anchorCtr="0" anchor="t" bIns="91425" lIns="91425" spcFirstLastPara="1" rIns="91425" wrap="square" tIns="91425">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96" name="Google Shape;396;p102"/>
          <p:cNvSpPr txBox="1"/>
          <p:nvPr>
            <p:ph idx="1" type="body"/>
          </p:nvPr>
        </p:nvSpPr>
        <p:spPr>
          <a:xfrm>
            <a:off x="838200" y="1630496"/>
            <a:ext cx="5181600" cy="4535450"/>
          </a:xfrm>
          <a:prstGeom prst="rect">
            <a:avLst/>
          </a:prstGeom>
          <a:noFill/>
          <a:ln>
            <a:noFill/>
          </a:ln>
        </p:spPr>
        <p:txBody>
          <a:bodyPr anchorCtr="0" anchor="t" bIns="91425" lIns="91425" spcFirstLastPara="1" rIns="91425" wrap="square" tIns="91425">
            <a:noAutofit/>
          </a:bodyPr>
          <a:lstStyle>
            <a:lvl1pPr indent="-406400" lvl="0" marL="457200" marR="0" rtl="0" algn="l">
              <a:lnSpc>
                <a:spcPct val="110000"/>
              </a:lnSpc>
              <a:spcBef>
                <a:spcPts val="900"/>
              </a:spcBef>
              <a:spcAft>
                <a:spcPts val="0"/>
              </a:spcAft>
              <a:buClr>
                <a:schemeClr val="dk2"/>
              </a:buClr>
              <a:buSzPts val="2800"/>
              <a:buFont typeface="Arial"/>
              <a:buChar char="•"/>
              <a:defRPr b="0" i="0" sz="2800" u="none" cap="none" strike="noStrike">
                <a:solidFill>
                  <a:schemeClr val="dk2"/>
                </a:solidFill>
                <a:latin typeface="Arial"/>
                <a:ea typeface="Arial"/>
                <a:cs typeface="Arial"/>
                <a:sym typeface="Arial"/>
              </a:defRPr>
            </a:lvl1pPr>
            <a:lvl2pPr indent="-381000" lvl="1" marL="914400" marR="0" rtl="0" algn="l">
              <a:lnSpc>
                <a:spcPct val="110000"/>
              </a:lnSpc>
              <a:spcBef>
                <a:spcPts val="900"/>
              </a:spcBef>
              <a:spcAft>
                <a:spcPts val="0"/>
              </a:spcAft>
              <a:buClr>
                <a:schemeClr val="dk2"/>
              </a:buClr>
              <a:buSzPts val="2400"/>
              <a:buFont typeface="Arial"/>
              <a:buChar char="−"/>
              <a:defRPr b="0" i="0" sz="2400" u="none" cap="none" strike="noStrike">
                <a:solidFill>
                  <a:schemeClr val="dk2"/>
                </a:solidFill>
                <a:latin typeface="Arial"/>
                <a:ea typeface="Arial"/>
                <a:cs typeface="Arial"/>
                <a:sym typeface="Arial"/>
              </a:defRPr>
            </a:lvl2pPr>
            <a:lvl3pPr indent="-355600" lvl="2" marL="1371600" marR="0" rtl="0" algn="l">
              <a:lnSpc>
                <a:spcPct val="110000"/>
              </a:lnSpc>
              <a:spcBef>
                <a:spcPts val="900"/>
              </a:spcBef>
              <a:spcAft>
                <a:spcPts val="0"/>
              </a:spcAft>
              <a:buClr>
                <a:schemeClr val="dk2"/>
              </a:buClr>
              <a:buSzPts val="2000"/>
              <a:buFont typeface="Arial"/>
              <a:buChar char="•"/>
              <a:defRPr b="0" i="0" sz="2000" u="none" cap="none" strike="noStrike">
                <a:solidFill>
                  <a:schemeClr val="dk2"/>
                </a:solidFill>
                <a:latin typeface="Arial"/>
                <a:ea typeface="Arial"/>
                <a:cs typeface="Arial"/>
                <a:sym typeface="Arial"/>
              </a:defRPr>
            </a:lvl3pPr>
            <a:lvl4pPr indent="-342900" lvl="3" marL="18288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4pPr>
            <a:lvl5pPr indent="-342900" lvl="4" marL="22860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397" name="Google Shape;397;p102"/>
          <p:cNvSpPr txBox="1"/>
          <p:nvPr>
            <p:ph idx="2" type="body"/>
          </p:nvPr>
        </p:nvSpPr>
        <p:spPr>
          <a:xfrm>
            <a:off x="6172200" y="1630496"/>
            <a:ext cx="5181600" cy="4535450"/>
          </a:xfrm>
          <a:prstGeom prst="rect">
            <a:avLst/>
          </a:prstGeom>
          <a:noFill/>
          <a:ln>
            <a:noFill/>
          </a:ln>
        </p:spPr>
        <p:txBody>
          <a:bodyPr anchorCtr="0" anchor="t" bIns="91425" lIns="91425" spcFirstLastPara="1" rIns="91425" wrap="square" tIns="91425">
            <a:noAutofit/>
          </a:bodyPr>
          <a:lstStyle>
            <a:lvl1pPr indent="-406400" lvl="0" marL="457200" marR="0" rtl="0" algn="l">
              <a:lnSpc>
                <a:spcPct val="110000"/>
              </a:lnSpc>
              <a:spcBef>
                <a:spcPts val="900"/>
              </a:spcBef>
              <a:spcAft>
                <a:spcPts val="0"/>
              </a:spcAft>
              <a:buClr>
                <a:schemeClr val="dk2"/>
              </a:buClr>
              <a:buSzPts val="2800"/>
              <a:buFont typeface="Arial"/>
              <a:buChar char="•"/>
              <a:defRPr b="0" i="0" sz="2800" u="none" cap="none" strike="noStrike">
                <a:solidFill>
                  <a:schemeClr val="dk2"/>
                </a:solidFill>
                <a:latin typeface="Arial"/>
                <a:ea typeface="Arial"/>
                <a:cs typeface="Arial"/>
                <a:sym typeface="Arial"/>
              </a:defRPr>
            </a:lvl1pPr>
            <a:lvl2pPr indent="-381000" lvl="1" marL="914400" marR="0" rtl="0" algn="l">
              <a:lnSpc>
                <a:spcPct val="110000"/>
              </a:lnSpc>
              <a:spcBef>
                <a:spcPts val="900"/>
              </a:spcBef>
              <a:spcAft>
                <a:spcPts val="0"/>
              </a:spcAft>
              <a:buClr>
                <a:schemeClr val="dk2"/>
              </a:buClr>
              <a:buSzPts val="2400"/>
              <a:buFont typeface="Arial"/>
              <a:buChar char="−"/>
              <a:defRPr b="0" i="0" sz="2400" u="none" cap="none" strike="noStrike">
                <a:solidFill>
                  <a:schemeClr val="dk2"/>
                </a:solidFill>
                <a:latin typeface="Arial"/>
                <a:ea typeface="Arial"/>
                <a:cs typeface="Arial"/>
                <a:sym typeface="Arial"/>
              </a:defRPr>
            </a:lvl2pPr>
            <a:lvl3pPr indent="-355600" lvl="2" marL="1371600" marR="0" rtl="0" algn="l">
              <a:lnSpc>
                <a:spcPct val="110000"/>
              </a:lnSpc>
              <a:spcBef>
                <a:spcPts val="900"/>
              </a:spcBef>
              <a:spcAft>
                <a:spcPts val="0"/>
              </a:spcAft>
              <a:buClr>
                <a:schemeClr val="dk2"/>
              </a:buClr>
              <a:buSzPts val="2000"/>
              <a:buFont typeface="Arial"/>
              <a:buChar char="•"/>
              <a:defRPr b="0" i="0" sz="2000" u="none" cap="none" strike="noStrike">
                <a:solidFill>
                  <a:schemeClr val="dk2"/>
                </a:solidFill>
                <a:latin typeface="Arial"/>
                <a:ea typeface="Arial"/>
                <a:cs typeface="Arial"/>
                <a:sym typeface="Arial"/>
              </a:defRPr>
            </a:lvl3pPr>
            <a:lvl4pPr indent="-342900" lvl="3" marL="18288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4pPr>
            <a:lvl5pPr indent="-342900" lvl="4" marL="22860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9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_Two Content">
  <p:cSld name="4_Two Content">
    <p:spTree>
      <p:nvGrpSpPr>
        <p:cNvPr id="398" name="Shape 398"/>
        <p:cNvGrpSpPr/>
        <p:nvPr/>
      </p:nvGrpSpPr>
      <p:grpSpPr>
        <a:xfrm>
          <a:off x="0" y="0"/>
          <a:ext cx="0" cy="0"/>
          <a:chOff x="0" y="0"/>
          <a:chExt cx="0" cy="0"/>
        </a:xfrm>
      </p:grpSpPr>
      <p:sp>
        <p:nvSpPr>
          <p:cNvPr id="399" name="Google Shape;399;p103"/>
          <p:cNvSpPr txBox="1"/>
          <p:nvPr>
            <p:ph type="title"/>
          </p:nvPr>
        </p:nvSpPr>
        <p:spPr>
          <a:xfrm>
            <a:off x="838200" y="473336"/>
            <a:ext cx="10515600" cy="1023710"/>
          </a:xfrm>
          <a:prstGeom prst="rect">
            <a:avLst/>
          </a:prstGeom>
          <a:noFill/>
          <a:ln>
            <a:noFill/>
          </a:ln>
        </p:spPr>
        <p:txBody>
          <a:bodyPr anchorCtr="0" anchor="t" bIns="91425" lIns="91425" spcFirstLastPara="1" rIns="91425" wrap="square" tIns="91425">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400" name="Google Shape;400;p103"/>
          <p:cNvSpPr txBox="1"/>
          <p:nvPr>
            <p:ph idx="1" type="body"/>
          </p:nvPr>
        </p:nvSpPr>
        <p:spPr>
          <a:xfrm>
            <a:off x="838201" y="1630496"/>
            <a:ext cx="3543300" cy="4535450"/>
          </a:xfrm>
          <a:prstGeom prst="rect">
            <a:avLst/>
          </a:prstGeom>
          <a:noFill/>
          <a:ln>
            <a:noFill/>
          </a:ln>
        </p:spPr>
        <p:txBody>
          <a:bodyPr anchorCtr="0" anchor="t" bIns="91425" lIns="91425" spcFirstLastPara="1" rIns="91425" wrap="square" tIns="91425">
            <a:noAutofit/>
          </a:bodyPr>
          <a:lstStyle>
            <a:lvl1pPr indent="-330200" lvl="0" marL="457200" marR="0" rtl="0" algn="l">
              <a:lnSpc>
                <a:spcPct val="110000"/>
              </a:lnSpc>
              <a:spcBef>
                <a:spcPts val="900"/>
              </a:spcBef>
              <a:spcAft>
                <a:spcPts val="0"/>
              </a:spcAft>
              <a:buClr>
                <a:schemeClr val="dk2"/>
              </a:buClr>
              <a:buSzPts val="1600"/>
              <a:buFont typeface="Arial"/>
              <a:buChar char="•"/>
              <a:defRPr b="0" i="0" sz="1600" u="none" cap="none" strike="noStrike">
                <a:solidFill>
                  <a:schemeClr val="dk2"/>
                </a:solidFill>
                <a:latin typeface="Arial"/>
                <a:ea typeface="Arial"/>
                <a:cs typeface="Arial"/>
                <a:sym typeface="Arial"/>
              </a:defRPr>
            </a:lvl1pPr>
            <a:lvl2pPr indent="-317500" lvl="1" marL="914400" marR="0" rtl="0" algn="l">
              <a:lnSpc>
                <a:spcPct val="110000"/>
              </a:lnSpc>
              <a:spcBef>
                <a:spcPts val="9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04800" lvl="2" marL="1371600" marR="0" rtl="0" algn="l">
              <a:lnSpc>
                <a:spcPct val="110000"/>
              </a:lnSpc>
              <a:spcBef>
                <a:spcPts val="900"/>
              </a:spcBef>
              <a:spcAft>
                <a:spcPts val="0"/>
              </a:spcAft>
              <a:buClr>
                <a:schemeClr val="dk2"/>
              </a:buClr>
              <a:buSzPts val="1200"/>
              <a:buFont typeface="Arial"/>
              <a:buChar char="•"/>
              <a:defRPr b="0" i="0" sz="1200" u="none" cap="none" strike="noStrike">
                <a:solidFill>
                  <a:schemeClr val="dk2"/>
                </a:solidFill>
                <a:latin typeface="Arial"/>
                <a:ea typeface="Arial"/>
                <a:cs typeface="Arial"/>
                <a:sym typeface="Arial"/>
              </a:defRPr>
            </a:lvl3pPr>
            <a:lvl4pPr indent="-298450" lvl="3" marL="1828800" marR="0" rtl="0" algn="l">
              <a:lnSpc>
                <a:spcPct val="110000"/>
              </a:lnSpc>
              <a:spcBef>
                <a:spcPts val="90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4pPr>
            <a:lvl5pPr indent="-298450" lvl="4" marL="2286000" marR="0" rtl="0" algn="l">
              <a:lnSpc>
                <a:spcPct val="110000"/>
              </a:lnSpc>
              <a:spcBef>
                <a:spcPts val="90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401" name="Google Shape;401;p103"/>
          <p:cNvSpPr txBox="1"/>
          <p:nvPr>
            <p:ph idx="2" type="body"/>
          </p:nvPr>
        </p:nvSpPr>
        <p:spPr>
          <a:xfrm>
            <a:off x="4572001" y="1630496"/>
            <a:ext cx="3543300" cy="4535450"/>
          </a:xfrm>
          <a:prstGeom prst="rect">
            <a:avLst/>
          </a:prstGeom>
          <a:noFill/>
          <a:ln>
            <a:noFill/>
          </a:ln>
        </p:spPr>
        <p:txBody>
          <a:bodyPr anchorCtr="0" anchor="t" bIns="91425" lIns="91425" spcFirstLastPara="1" rIns="91425" wrap="square" tIns="91425">
            <a:noAutofit/>
          </a:bodyPr>
          <a:lstStyle>
            <a:lvl1pPr indent="-330200" lvl="0" marL="457200" marR="0" rtl="0" algn="l">
              <a:lnSpc>
                <a:spcPct val="110000"/>
              </a:lnSpc>
              <a:spcBef>
                <a:spcPts val="900"/>
              </a:spcBef>
              <a:spcAft>
                <a:spcPts val="0"/>
              </a:spcAft>
              <a:buClr>
                <a:schemeClr val="dk2"/>
              </a:buClr>
              <a:buSzPts val="1600"/>
              <a:buFont typeface="Arial"/>
              <a:buChar char="•"/>
              <a:defRPr b="0" i="0" sz="1600" u="none" cap="none" strike="noStrike">
                <a:solidFill>
                  <a:schemeClr val="dk2"/>
                </a:solidFill>
                <a:latin typeface="Arial"/>
                <a:ea typeface="Arial"/>
                <a:cs typeface="Arial"/>
                <a:sym typeface="Arial"/>
              </a:defRPr>
            </a:lvl1pPr>
            <a:lvl2pPr indent="-317500" lvl="1" marL="914400" marR="0" rtl="0" algn="l">
              <a:lnSpc>
                <a:spcPct val="110000"/>
              </a:lnSpc>
              <a:spcBef>
                <a:spcPts val="9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04800" lvl="2" marL="1371600" marR="0" rtl="0" algn="l">
              <a:lnSpc>
                <a:spcPct val="110000"/>
              </a:lnSpc>
              <a:spcBef>
                <a:spcPts val="900"/>
              </a:spcBef>
              <a:spcAft>
                <a:spcPts val="0"/>
              </a:spcAft>
              <a:buClr>
                <a:schemeClr val="dk2"/>
              </a:buClr>
              <a:buSzPts val="1200"/>
              <a:buFont typeface="Arial"/>
              <a:buChar char="•"/>
              <a:defRPr b="0" i="0" sz="1200" u="none" cap="none" strike="noStrike">
                <a:solidFill>
                  <a:schemeClr val="dk2"/>
                </a:solidFill>
                <a:latin typeface="Arial"/>
                <a:ea typeface="Arial"/>
                <a:cs typeface="Arial"/>
                <a:sym typeface="Arial"/>
              </a:defRPr>
            </a:lvl3pPr>
            <a:lvl4pPr indent="-298450" lvl="3" marL="1828800" marR="0" rtl="0" algn="l">
              <a:lnSpc>
                <a:spcPct val="110000"/>
              </a:lnSpc>
              <a:spcBef>
                <a:spcPts val="90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4pPr>
            <a:lvl5pPr indent="-298450" lvl="4" marL="2286000" marR="0" rtl="0" algn="l">
              <a:lnSpc>
                <a:spcPct val="110000"/>
              </a:lnSpc>
              <a:spcBef>
                <a:spcPts val="900"/>
              </a:spcBef>
              <a:spcAft>
                <a:spcPts val="0"/>
              </a:spcAft>
              <a:buClr>
                <a:schemeClr val="dk2"/>
              </a:buClr>
              <a:buSzPts val="1100"/>
              <a:buFont typeface="Arial"/>
              <a:buChar char="•"/>
              <a:defRPr b="0" i="0" sz="11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9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Two Content">
  <p:cSld name="1_Two Content">
    <p:spTree>
      <p:nvGrpSpPr>
        <p:cNvPr id="402" name="Shape 402"/>
        <p:cNvGrpSpPr/>
        <p:nvPr/>
      </p:nvGrpSpPr>
      <p:grpSpPr>
        <a:xfrm>
          <a:off x="0" y="0"/>
          <a:ext cx="0" cy="0"/>
          <a:chOff x="0" y="0"/>
          <a:chExt cx="0" cy="0"/>
        </a:xfrm>
      </p:grpSpPr>
      <p:sp>
        <p:nvSpPr>
          <p:cNvPr id="403" name="Google Shape;403;p104"/>
          <p:cNvSpPr txBox="1"/>
          <p:nvPr>
            <p:ph type="title"/>
          </p:nvPr>
        </p:nvSpPr>
        <p:spPr>
          <a:xfrm>
            <a:off x="838200" y="473336"/>
            <a:ext cx="10515600" cy="1023710"/>
          </a:xfrm>
          <a:prstGeom prst="rect">
            <a:avLst/>
          </a:prstGeom>
          <a:noFill/>
          <a:ln>
            <a:noFill/>
          </a:ln>
        </p:spPr>
        <p:txBody>
          <a:bodyPr anchorCtr="0" anchor="t" bIns="91425" lIns="91425" spcFirstLastPara="1" rIns="91425" wrap="square" tIns="91425">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404" name="Google Shape;404;p104"/>
          <p:cNvSpPr txBox="1"/>
          <p:nvPr>
            <p:ph idx="1" type="body"/>
          </p:nvPr>
        </p:nvSpPr>
        <p:spPr>
          <a:xfrm>
            <a:off x="838200" y="2295939"/>
            <a:ext cx="5181600" cy="3859250"/>
          </a:xfrm>
          <a:prstGeom prst="rect">
            <a:avLst/>
          </a:prstGeom>
          <a:noFill/>
          <a:ln>
            <a:noFill/>
          </a:ln>
        </p:spPr>
        <p:txBody>
          <a:bodyPr anchorCtr="0" anchor="t" bIns="91425" lIns="91425" spcFirstLastPara="1" rIns="91425" wrap="square" tIns="91425">
            <a:noAutofit/>
          </a:bodyPr>
          <a:lstStyle>
            <a:lvl1pPr indent="-406400" lvl="0" marL="457200" marR="0" rtl="0" algn="l">
              <a:lnSpc>
                <a:spcPct val="110000"/>
              </a:lnSpc>
              <a:spcBef>
                <a:spcPts val="900"/>
              </a:spcBef>
              <a:spcAft>
                <a:spcPts val="0"/>
              </a:spcAft>
              <a:buClr>
                <a:schemeClr val="dk2"/>
              </a:buClr>
              <a:buSzPts val="2800"/>
              <a:buFont typeface="Arial"/>
              <a:buChar char="•"/>
              <a:defRPr b="0" i="0" sz="2800" u="none" cap="none" strike="noStrike">
                <a:solidFill>
                  <a:schemeClr val="dk2"/>
                </a:solidFill>
                <a:latin typeface="Arial"/>
                <a:ea typeface="Arial"/>
                <a:cs typeface="Arial"/>
                <a:sym typeface="Arial"/>
              </a:defRPr>
            </a:lvl1pPr>
            <a:lvl2pPr indent="-381000" lvl="1" marL="914400" marR="0" rtl="0" algn="l">
              <a:lnSpc>
                <a:spcPct val="110000"/>
              </a:lnSpc>
              <a:spcBef>
                <a:spcPts val="900"/>
              </a:spcBef>
              <a:spcAft>
                <a:spcPts val="0"/>
              </a:spcAft>
              <a:buClr>
                <a:schemeClr val="dk2"/>
              </a:buClr>
              <a:buSzPts val="2400"/>
              <a:buFont typeface="Arial"/>
              <a:buChar char="−"/>
              <a:defRPr b="0" i="0" sz="2400" u="none" cap="none" strike="noStrike">
                <a:solidFill>
                  <a:schemeClr val="dk2"/>
                </a:solidFill>
                <a:latin typeface="Arial"/>
                <a:ea typeface="Arial"/>
                <a:cs typeface="Arial"/>
                <a:sym typeface="Arial"/>
              </a:defRPr>
            </a:lvl2pPr>
            <a:lvl3pPr indent="-355600" lvl="2" marL="1371600" marR="0" rtl="0" algn="l">
              <a:lnSpc>
                <a:spcPct val="110000"/>
              </a:lnSpc>
              <a:spcBef>
                <a:spcPts val="900"/>
              </a:spcBef>
              <a:spcAft>
                <a:spcPts val="0"/>
              </a:spcAft>
              <a:buClr>
                <a:schemeClr val="dk2"/>
              </a:buClr>
              <a:buSzPts val="2000"/>
              <a:buFont typeface="Arial"/>
              <a:buChar char="•"/>
              <a:defRPr b="0" i="0" sz="2000" u="none" cap="none" strike="noStrike">
                <a:solidFill>
                  <a:schemeClr val="dk2"/>
                </a:solidFill>
                <a:latin typeface="Arial"/>
                <a:ea typeface="Arial"/>
                <a:cs typeface="Arial"/>
                <a:sym typeface="Arial"/>
              </a:defRPr>
            </a:lvl3pPr>
            <a:lvl4pPr indent="-342900" lvl="3" marL="18288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4pPr>
            <a:lvl5pPr indent="-342900" lvl="4" marL="22860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405" name="Google Shape;405;p104"/>
          <p:cNvSpPr txBox="1"/>
          <p:nvPr>
            <p:ph idx="2" type="body"/>
          </p:nvPr>
        </p:nvSpPr>
        <p:spPr>
          <a:xfrm>
            <a:off x="6172200" y="2295939"/>
            <a:ext cx="5181600" cy="3859250"/>
          </a:xfrm>
          <a:prstGeom prst="rect">
            <a:avLst/>
          </a:prstGeom>
          <a:noFill/>
          <a:ln>
            <a:noFill/>
          </a:ln>
        </p:spPr>
        <p:txBody>
          <a:bodyPr anchorCtr="0" anchor="t" bIns="91425" lIns="91425" spcFirstLastPara="1" rIns="91425" wrap="square" tIns="91425">
            <a:noAutofit/>
          </a:bodyPr>
          <a:lstStyle>
            <a:lvl1pPr indent="-406400" lvl="0" marL="457200" marR="0" rtl="0" algn="l">
              <a:lnSpc>
                <a:spcPct val="110000"/>
              </a:lnSpc>
              <a:spcBef>
                <a:spcPts val="900"/>
              </a:spcBef>
              <a:spcAft>
                <a:spcPts val="0"/>
              </a:spcAft>
              <a:buClr>
                <a:schemeClr val="dk2"/>
              </a:buClr>
              <a:buSzPts val="2800"/>
              <a:buFont typeface="Arial"/>
              <a:buChar char="•"/>
              <a:defRPr b="0" i="0" sz="2800" u="none" cap="none" strike="noStrike">
                <a:solidFill>
                  <a:schemeClr val="dk2"/>
                </a:solidFill>
                <a:latin typeface="Arial"/>
                <a:ea typeface="Arial"/>
                <a:cs typeface="Arial"/>
                <a:sym typeface="Arial"/>
              </a:defRPr>
            </a:lvl1pPr>
            <a:lvl2pPr indent="-381000" lvl="1" marL="914400" marR="0" rtl="0" algn="l">
              <a:lnSpc>
                <a:spcPct val="110000"/>
              </a:lnSpc>
              <a:spcBef>
                <a:spcPts val="900"/>
              </a:spcBef>
              <a:spcAft>
                <a:spcPts val="0"/>
              </a:spcAft>
              <a:buClr>
                <a:schemeClr val="dk2"/>
              </a:buClr>
              <a:buSzPts val="2400"/>
              <a:buFont typeface="Arial"/>
              <a:buChar char="−"/>
              <a:defRPr b="0" i="0" sz="2400" u="none" cap="none" strike="noStrike">
                <a:solidFill>
                  <a:schemeClr val="dk2"/>
                </a:solidFill>
                <a:latin typeface="Arial"/>
                <a:ea typeface="Arial"/>
                <a:cs typeface="Arial"/>
                <a:sym typeface="Arial"/>
              </a:defRPr>
            </a:lvl2pPr>
            <a:lvl3pPr indent="-355600" lvl="2" marL="1371600" marR="0" rtl="0" algn="l">
              <a:lnSpc>
                <a:spcPct val="110000"/>
              </a:lnSpc>
              <a:spcBef>
                <a:spcPts val="900"/>
              </a:spcBef>
              <a:spcAft>
                <a:spcPts val="0"/>
              </a:spcAft>
              <a:buClr>
                <a:schemeClr val="dk2"/>
              </a:buClr>
              <a:buSzPts val="2000"/>
              <a:buFont typeface="Arial"/>
              <a:buChar char="•"/>
              <a:defRPr b="0" i="0" sz="2000" u="none" cap="none" strike="noStrike">
                <a:solidFill>
                  <a:schemeClr val="dk2"/>
                </a:solidFill>
                <a:latin typeface="Arial"/>
                <a:ea typeface="Arial"/>
                <a:cs typeface="Arial"/>
                <a:sym typeface="Arial"/>
              </a:defRPr>
            </a:lvl3pPr>
            <a:lvl4pPr indent="-342900" lvl="3" marL="18288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4pPr>
            <a:lvl5pPr indent="-342900" lvl="4" marL="22860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406" name="Google Shape;406;p104"/>
          <p:cNvSpPr txBox="1"/>
          <p:nvPr>
            <p:ph idx="3" type="body"/>
          </p:nvPr>
        </p:nvSpPr>
        <p:spPr>
          <a:xfrm>
            <a:off x="838200" y="1628383"/>
            <a:ext cx="10515600" cy="667555"/>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10000"/>
              </a:lnSpc>
              <a:spcBef>
                <a:spcPts val="0"/>
              </a:spcBef>
              <a:spcAft>
                <a:spcPts val="0"/>
              </a:spcAft>
              <a:buClr>
                <a:schemeClr val="dk2"/>
              </a:buClr>
              <a:buSzPts val="2400"/>
              <a:buFont typeface="Arial"/>
              <a:buNone/>
              <a:defRPr b="0" i="0" sz="2400" u="none" cap="none" strike="noStrike">
                <a:solidFill>
                  <a:schemeClr val="dk2"/>
                </a:solidFill>
                <a:latin typeface="Arial"/>
                <a:ea typeface="Arial"/>
                <a:cs typeface="Arial"/>
                <a:sym typeface="Arial"/>
              </a:defRPr>
            </a:lvl1pPr>
            <a:lvl2pPr indent="-228600" lvl="1" marL="9144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2pPr>
            <a:lvl3pPr indent="-228600" lvl="2" marL="13716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3pPr>
            <a:lvl4pPr indent="-228600" lvl="3" marL="18288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4pPr>
            <a:lvl5pPr indent="-228600" lvl="4" marL="2286000" marR="0" rtl="0" algn="l">
              <a:lnSpc>
                <a:spcPct val="110000"/>
              </a:lnSpc>
              <a:spcBef>
                <a:spcPts val="0"/>
              </a:spcBef>
              <a:spcAft>
                <a:spcPts val="0"/>
              </a:spcAft>
              <a:buClr>
                <a:schemeClr val="accent1"/>
              </a:buClr>
              <a:buSzPts val="2000"/>
              <a:buFont typeface="Arial"/>
              <a:buNone/>
              <a:defRPr b="0" i="0" sz="2000" u="none" cap="none" strike="noStrike">
                <a:solidFill>
                  <a:schemeClr val="accen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18.xml"/><Relationship Id="rId11" Type="http://schemas.openxmlformats.org/officeDocument/2006/relationships/slideLayout" Target="../slideLayouts/slideLayout9.xml"/><Relationship Id="rId22" Type="http://schemas.openxmlformats.org/officeDocument/2006/relationships/slideLayout" Target="../slideLayouts/slideLayout20.xml"/><Relationship Id="rId10" Type="http://schemas.openxmlformats.org/officeDocument/2006/relationships/slideLayout" Target="../slideLayouts/slideLayout8.xml"/><Relationship Id="rId21" Type="http://schemas.openxmlformats.org/officeDocument/2006/relationships/slideLayout" Target="../slideLayouts/slideLayout19.xml"/><Relationship Id="rId13" Type="http://schemas.openxmlformats.org/officeDocument/2006/relationships/slideLayout" Target="../slideLayouts/slideLayout11.xml"/><Relationship Id="rId24" Type="http://schemas.openxmlformats.org/officeDocument/2006/relationships/theme" Target="../theme/theme4.xml"/><Relationship Id="rId12" Type="http://schemas.openxmlformats.org/officeDocument/2006/relationships/slideLayout" Target="../slideLayouts/slideLayout10.xml"/><Relationship Id="rId23" Type="http://schemas.openxmlformats.org/officeDocument/2006/relationships/slideLayout" Target="../slideLayouts/slideLayout21.xml"/><Relationship Id="rId1" Type="http://schemas.openxmlformats.org/officeDocument/2006/relationships/image" Target="../media/image1.png"/><Relationship Id="rId2" Type="http://schemas.openxmlformats.org/officeDocument/2006/relationships/image" Target="../media/image2.png"/><Relationship Id="rId3" Type="http://schemas.openxmlformats.org/officeDocument/2006/relationships/slideLayout" Target="../slideLayouts/slideLayout1.xml"/><Relationship Id="rId4" Type="http://schemas.openxmlformats.org/officeDocument/2006/relationships/slideLayout" Target="../slideLayouts/slideLayout2.xml"/><Relationship Id="rId9" Type="http://schemas.openxmlformats.org/officeDocument/2006/relationships/slideLayout" Target="../slideLayouts/slideLayout7.xml"/><Relationship Id="rId15" Type="http://schemas.openxmlformats.org/officeDocument/2006/relationships/slideLayout" Target="../slideLayouts/slideLayout13.xml"/><Relationship Id="rId14" Type="http://schemas.openxmlformats.org/officeDocument/2006/relationships/slideLayout" Target="../slideLayouts/slideLayout12.xml"/><Relationship Id="rId17" Type="http://schemas.openxmlformats.org/officeDocument/2006/relationships/slideLayout" Target="../slideLayouts/slideLayout15.xml"/><Relationship Id="rId16" Type="http://schemas.openxmlformats.org/officeDocument/2006/relationships/slideLayout" Target="../slideLayouts/slideLayout14.xml"/><Relationship Id="rId5" Type="http://schemas.openxmlformats.org/officeDocument/2006/relationships/slideLayout" Target="../slideLayouts/slideLayout3.xml"/><Relationship Id="rId19" Type="http://schemas.openxmlformats.org/officeDocument/2006/relationships/slideLayout" Target="../slideLayouts/slideLayout17.xml"/><Relationship Id="rId6" Type="http://schemas.openxmlformats.org/officeDocument/2006/relationships/slideLayout" Target="../slideLayouts/slideLayout4.xml"/><Relationship Id="rId18" Type="http://schemas.openxmlformats.org/officeDocument/2006/relationships/slideLayout" Target="../slideLayouts/slideLayout16.xml"/><Relationship Id="rId7" Type="http://schemas.openxmlformats.org/officeDocument/2006/relationships/slideLayout" Target="../slideLayouts/slideLayout5.xml"/><Relationship Id="rId8" Type="http://schemas.openxmlformats.org/officeDocument/2006/relationships/slideLayout" Target="../slideLayouts/slideLayout6.xml"/></Relationships>
</file>

<file path=ppt/slideMasters/_rels/slideMaster2.xml.rels><?xml version="1.0" encoding="UTF-8" standalone="yes"?><Relationships xmlns="http://schemas.openxmlformats.org/package/2006/relationships"><Relationship Id="rId20" Type="http://schemas.openxmlformats.org/officeDocument/2006/relationships/slideLayout" Target="../slideLayouts/slideLayout39.xml"/><Relationship Id="rId11" Type="http://schemas.openxmlformats.org/officeDocument/2006/relationships/slideLayout" Target="../slideLayouts/slideLayout30.xml"/><Relationship Id="rId22" Type="http://schemas.openxmlformats.org/officeDocument/2006/relationships/slideLayout" Target="../slideLayouts/slideLayout41.xml"/><Relationship Id="rId10" Type="http://schemas.openxmlformats.org/officeDocument/2006/relationships/slideLayout" Target="../slideLayouts/slideLayout29.xml"/><Relationship Id="rId21" Type="http://schemas.openxmlformats.org/officeDocument/2006/relationships/slideLayout" Target="../slideLayouts/slideLayout40.xml"/><Relationship Id="rId13" Type="http://schemas.openxmlformats.org/officeDocument/2006/relationships/slideLayout" Target="../slideLayouts/slideLayout32.xml"/><Relationship Id="rId24" Type="http://schemas.openxmlformats.org/officeDocument/2006/relationships/theme" Target="../theme/theme1.xml"/><Relationship Id="rId12" Type="http://schemas.openxmlformats.org/officeDocument/2006/relationships/slideLayout" Target="../slideLayouts/slideLayout31.xml"/><Relationship Id="rId23" Type="http://schemas.openxmlformats.org/officeDocument/2006/relationships/slideLayout" Target="../slideLayouts/slideLayout42.xml"/><Relationship Id="rId1" Type="http://schemas.openxmlformats.org/officeDocument/2006/relationships/image" Target="../media/image1.png"/><Relationship Id="rId2" Type="http://schemas.openxmlformats.org/officeDocument/2006/relationships/image" Target="../media/image3.png"/><Relationship Id="rId3" Type="http://schemas.openxmlformats.org/officeDocument/2006/relationships/slideLayout" Target="../slideLayouts/slideLayout22.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5" Type="http://schemas.openxmlformats.org/officeDocument/2006/relationships/slideLayout" Target="../slideLayouts/slideLayout34.xml"/><Relationship Id="rId14" Type="http://schemas.openxmlformats.org/officeDocument/2006/relationships/slideLayout" Target="../slideLayouts/slideLayout33.xml"/><Relationship Id="rId17" Type="http://schemas.openxmlformats.org/officeDocument/2006/relationships/slideLayout" Target="../slideLayouts/slideLayout36.xml"/><Relationship Id="rId16" Type="http://schemas.openxmlformats.org/officeDocument/2006/relationships/slideLayout" Target="../slideLayouts/slideLayout35.xml"/><Relationship Id="rId5" Type="http://schemas.openxmlformats.org/officeDocument/2006/relationships/slideLayout" Target="../slideLayouts/slideLayout24.xml"/><Relationship Id="rId19" Type="http://schemas.openxmlformats.org/officeDocument/2006/relationships/slideLayout" Target="../slideLayouts/slideLayout38.xml"/><Relationship Id="rId6" Type="http://schemas.openxmlformats.org/officeDocument/2006/relationships/slideLayout" Target="../slideLayouts/slideLayout25.xml"/><Relationship Id="rId18" Type="http://schemas.openxmlformats.org/officeDocument/2006/relationships/slideLayout" Target="../slideLayouts/slideLayout37.xml"/><Relationship Id="rId7" Type="http://schemas.openxmlformats.org/officeDocument/2006/relationships/slideLayout" Target="../slideLayouts/slideLayout26.xml"/><Relationship Id="rId8" Type="http://schemas.openxmlformats.org/officeDocument/2006/relationships/slideLayout" Target="../slideLayouts/slideLayout27.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51.xml"/><Relationship Id="rId10" Type="http://schemas.openxmlformats.org/officeDocument/2006/relationships/slideLayout" Target="../slideLayouts/slideLayout50.xml"/><Relationship Id="rId13" Type="http://schemas.openxmlformats.org/officeDocument/2006/relationships/slideLayout" Target="../slideLayouts/slideLayout53.xml"/><Relationship Id="rId12" Type="http://schemas.openxmlformats.org/officeDocument/2006/relationships/slideLayout" Target="../slideLayouts/slideLayout52.xml"/><Relationship Id="rId1" Type="http://schemas.openxmlformats.org/officeDocument/2006/relationships/image" Target="../media/image3.png"/><Relationship Id="rId2" Type="http://schemas.openxmlformats.org/officeDocument/2006/relationships/image" Target="../media/image1.png"/><Relationship Id="rId3" Type="http://schemas.openxmlformats.org/officeDocument/2006/relationships/slideLayout" Target="../slideLayouts/slideLayout43.xml"/><Relationship Id="rId4" Type="http://schemas.openxmlformats.org/officeDocument/2006/relationships/slideLayout" Target="../slideLayouts/slideLayout44.xml"/><Relationship Id="rId9" Type="http://schemas.openxmlformats.org/officeDocument/2006/relationships/slideLayout" Target="../slideLayouts/slideLayout49.xml"/><Relationship Id="rId15" Type="http://schemas.openxmlformats.org/officeDocument/2006/relationships/slideLayout" Target="../slideLayouts/slideLayout55.xml"/><Relationship Id="rId14" Type="http://schemas.openxmlformats.org/officeDocument/2006/relationships/slideLayout" Target="../slideLayouts/slideLayout54.xml"/><Relationship Id="rId17" Type="http://schemas.openxmlformats.org/officeDocument/2006/relationships/slideLayout" Target="../slideLayouts/slideLayout57.xml"/><Relationship Id="rId16" Type="http://schemas.openxmlformats.org/officeDocument/2006/relationships/slideLayout" Target="../slideLayouts/slideLayout56.xml"/><Relationship Id="rId5" Type="http://schemas.openxmlformats.org/officeDocument/2006/relationships/slideLayout" Target="../slideLayouts/slideLayout45.xml"/><Relationship Id="rId19" Type="http://schemas.openxmlformats.org/officeDocument/2006/relationships/theme" Target="../theme/theme3.xml"/><Relationship Id="rId6" Type="http://schemas.openxmlformats.org/officeDocument/2006/relationships/slideLayout" Target="../slideLayouts/slideLayout46.xml"/><Relationship Id="rId18" Type="http://schemas.openxmlformats.org/officeDocument/2006/relationships/slideLayout" Target="../slideLayouts/slideLayout58.xml"/><Relationship Id="rId7" Type="http://schemas.openxmlformats.org/officeDocument/2006/relationships/slideLayout" Target="../slideLayouts/slideLayout47.xml"/><Relationship Id="rId8" Type="http://schemas.openxmlformats.org/officeDocument/2006/relationships/slideLayout" Target="../slideLayouts/slideLayout48.xml"/></Relationships>
</file>

<file path=ppt/slideMasters/_rels/slideMaster4.xml.rels><?xml version="1.0" encoding="UTF-8" standalone="yes"?><Relationships xmlns="http://schemas.openxmlformats.org/package/2006/relationships"><Relationship Id="rId20" Type="http://schemas.openxmlformats.org/officeDocument/2006/relationships/slideLayout" Target="../slideLayouts/slideLayout76.xml"/><Relationship Id="rId22" Type="http://schemas.openxmlformats.org/officeDocument/2006/relationships/slideLayout" Target="../slideLayouts/slideLayout78.xml"/><Relationship Id="rId21" Type="http://schemas.openxmlformats.org/officeDocument/2006/relationships/slideLayout" Target="../slideLayouts/slideLayout77.xml"/><Relationship Id="rId24" Type="http://schemas.openxmlformats.org/officeDocument/2006/relationships/slideLayout" Target="../slideLayouts/slideLayout80.xml"/><Relationship Id="rId23" Type="http://schemas.openxmlformats.org/officeDocument/2006/relationships/slideLayout" Target="../slideLayouts/slideLayout79.xml"/><Relationship Id="rId1" Type="http://schemas.openxmlformats.org/officeDocument/2006/relationships/image" Target="../media/image1.png"/><Relationship Id="rId2" Type="http://schemas.openxmlformats.org/officeDocument/2006/relationships/image" Target="../media/image4.png"/><Relationship Id="rId3" Type="http://schemas.openxmlformats.org/officeDocument/2006/relationships/slideLayout" Target="../slideLayouts/slideLayout59.xml"/><Relationship Id="rId4" Type="http://schemas.openxmlformats.org/officeDocument/2006/relationships/slideLayout" Target="../slideLayouts/slideLayout60.xml"/><Relationship Id="rId9" Type="http://schemas.openxmlformats.org/officeDocument/2006/relationships/slideLayout" Target="../slideLayouts/slideLayout65.xml"/><Relationship Id="rId26" Type="http://schemas.openxmlformats.org/officeDocument/2006/relationships/slideLayout" Target="../slideLayouts/slideLayout82.xml"/><Relationship Id="rId25" Type="http://schemas.openxmlformats.org/officeDocument/2006/relationships/slideLayout" Target="../slideLayouts/slideLayout81.xml"/><Relationship Id="rId28" Type="http://schemas.openxmlformats.org/officeDocument/2006/relationships/slideLayout" Target="../slideLayouts/slideLayout84.xml"/><Relationship Id="rId27" Type="http://schemas.openxmlformats.org/officeDocument/2006/relationships/slideLayout" Target="../slideLayouts/slideLayout83.xml"/><Relationship Id="rId5" Type="http://schemas.openxmlformats.org/officeDocument/2006/relationships/slideLayout" Target="../slideLayouts/slideLayout61.xml"/><Relationship Id="rId6" Type="http://schemas.openxmlformats.org/officeDocument/2006/relationships/slideLayout" Target="../slideLayouts/slideLayout62.xml"/><Relationship Id="rId29" Type="http://schemas.openxmlformats.org/officeDocument/2006/relationships/slideLayout" Target="../slideLayouts/slideLayout85.xml"/><Relationship Id="rId7" Type="http://schemas.openxmlformats.org/officeDocument/2006/relationships/slideLayout" Target="../slideLayouts/slideLayout63.xml"/><Relationship Id="rId8" Type="http://schemas.openxmlformats.org/officeDocument/2006/relationships/slideLayout" Target="../slideLayouts/slideLayout64.xml"/><Relationship Id="rId31" Type="http://schemas.openxmlformats.org/officeDocument/2006/relationships/slideLayout" Target="../slideLayouts/slideLayout87.xml"/><Relationship Id="rId30" Type="http://schemas.openxmlformats.org/officeDocument/2006/relationships/slideLayout" Target="../slideLayouts/slideLayout86.xml"/><Relationship Id="rId11" Type="http://schemas.openxmlformats.org/officeDocument/2006/relationships/slideLayout" Target="../slideLayouts/slideLayout67.xml"/><Relationship Id="rId33" Type="http://schemas.openxmlformats.org/officeDocument/2006/relationships/theme" Target="../theme/theme7.xml"/><Relationship Id="rId10" Type="http://schemas.openxmlformats.org/officeDocument/2006/relationships/slideLayout" Target="../slideLayouts/slideLayout66.xml"/><Relationship Id="rId32" Type="http://schemas.openxmlformats.org/officeDocument/2006/relationships/slideLayout" Target="../slideLayouts/slideLayout88.xml"/><Relationship Id="rId13" Type="http://schemas.openxmlformats.org/officeDocument/2006/relationships/slideLayout" Target="../slideLayouts/slideLayout69.xml"/><Relationship Id="rId12" Type="http://schemas.openxmlformats.org/officeDocument/2006/relationships/slideLayout" Target="../slideLayouts/slideLayout68.xml"/><Relationship Id="rId15" Type="http://schemas.openxmlformats.org/officeDocument/2006/relationships/slideLayout" Target="../slideLayouts/slideLayout71.xml"/><Relationship Id="rId14" Type="http://schemas.openxmlformats.org/officeDocument/2006/relationships/slideLayout" Target="../slideLayouts/slideLayout70.xml"/><Relationship Id="rId17" Type="http://schemas.openxmlformats.org/officeDocument/2006/relationships/slideLayout" Target="../slideLayouts/slideLayout73.xml"/><Relationship Id="rId16" Type="http://schemas.openxmlformats.org/officeDocument/2006/relationships/slideLayout" Target="../slideLayouts/slideLayout72.xml"/><Relationship Id="rId19" Type="http://schemas.openxmlformats.org/officeDocument/2006/relationships/slideLayout" Target="../slideLayouts/slideLayout75.xml"/><Relationship Id="rId18" Type="http://schemas.openxmlformats.org/officeDocument/2006/relationships/slideLayout" Target="../slideLayouts/slideLayout74.xml"/></Relationships>
</file>

<file path=ppt/slideMasters/_rels/slideMaster5.xml.rels><?xml version="1.0" encoding="UTF-8" standalone="yes"?><Relationships xmlns="http://schemas.openxmlformats.org/package/2006/relationships"><Relationship Id="rId1" Type="http://schemas.openxmlformats.org/officeDocument/2006/relationships/image" Target="../media/image2.png"/><Relationship Id="rId2" Type="http://schemas.openxmlformats.org/officeDocument/2006/relationships/image" Target="../media/image1.png"/><Relationship Id="rId3" Type="http://schemas.openxmlformats.org/officeDocument/2006/relationships/slideLayout" Target="../slideLayouts/slideLayout89.xml"/><Relationship Id="rId4" Type="http://schemas.openxmlformats.org/officeDocument/2006/relationships/slideLayout" Target="../slideLayouts/slideLayout90.xml"/><Relationship Id="rId9" Type="http://schemas.openxmlformats.org/officeDocument/2006/relationships/slideLayout" Target="../slideLayouts/slideLayout95.xml"/><Relationship Id="rId5" Type="http://schemas.openxmlformats.org/officeDocument/2006/relationships/slideLayout" Target="../slideLayouts/slideLayout91.xml"/><Relationship Id="rId6" Type="http://schemas.openxmlformats.org/officeDocument/2006/relationships/slideLayout" Target="../slideLayouts/slideLayout92.xml"/><Relationship Id="rId7" Type="http://schemas.openxmlformats.org/officeDocument/2006/relationships/slideLayout" Target="../slideLayouts/slideLayout93.xml"/><Relationship Id="rId8" Type="http://schemas.openxmlformats.org/officeDocument/2006/relationships/slideLayout" Target="../slideLayouts/slideLayout94.xml"/><Relationship Id="rId11" Type="http://schemas.openxmlformats.org/officeDocument/2006/relationships/slideLayout" Target="../slideLayouts/slideLayout97.xml"/><Relationship Id="rId10" Type="http://schemas.openxmlformats.org/officeDocument/2006/relationships/slideLayout" Target="../slideLayouts/slideLayout96.xml"/><Relationship Id="rId13" Type="http://schemas.openxmlformats.org/officeDocument/2006/relationships/slideLayout" Target="../slideLayouts/slideLayout99.xml"/><Relationship Id="rId12" Type="http://schemas.openxmlformats.org/officeDocument/2006/relationships/slideLayout" Target="../slideLayouts/slideLayout98.xml"/><Relationship Id="rId15" Type="http://schemas.openxmlformats.org/officeDocument/2006/relationships/slideLayout" Target="../slideLayouts/slideLayout101.xml"/><Relationship Id="rId14" Type="http://schemas.openxmlformats.org/officeDocument/2006/relationships/slideLayout" Target="../slideLayouts/slideLayout100.xml"/><Relationship Id="rId17" Type="http://schemas.openxmlformats.org/officeDocument/2006/relationships/slideLayout" Target="../slideLayouts/slideLayout103.xml"/><Relationship Id="rId16" Type="http://schemas.openxmlformats.org/officeDocument/2006/relationships/slideLayout" Target="../slideLayouts/slideLayout102.xml"/><Relationship Id="rId18"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1" Type="http://schemas.openxmlformats.org/officeDocument/2006/relationships/image" Target="../media/image6.png"/><Relationship Id="rId2" Type="http://schemas.openxmlformats.org/officeDocument/2006/relationships/image" Target="../media/image5.png"/><Relationship Id="rId3" Type="http://schemas.openxmlformats.org/officeDocument/2006/relationships/slideLayout" Target="../slideLayouts/slideLayout104.xml"/><Relationship Id="rId4" Type="http://schemas.openxmlformats.org/officeDocument/2006/relationships/slideLayout" Target="../slideLayouts/slideLayout105.xml"/><Relationship Id="rId9" Type="http://schemas.openxmlformats.org/officeDocument/2006/relationships/slideLayout" Target="../slideLayouts/slideLayout110.xml"/><Relationship Id="rId5" Type="http://schemas.openxmlformats.org/officeDocument/2006/relationships/slideLayout" Target="../slideLayouts/slideLayout106.xml"/><Relationship Id="rId6" Type="http://schemas.openxmlformats.org/officeDocument/2006/relationships/slideLayout" Target="../slideLayouts/slideLayout107.xml"/><Relationship Id="rId7" Type="http://schemas.openxmlformats.org/officeDocument/2006/relationships/slideLayout" Target="../slideLayouts/slideLayout108.xml"/><Relationship Id="rId8" Type="http://schemas.openxmlformats.org/officeDocument/2006/relationships/slideLayout" Target="../slideLayouts/slideLayout109.xml"/><Relationship Id="rId11" Type="http://schemas.openxmlformats.org/officeDocument/2006/relationships/slideLayout" Target="../slideLayouts/slideLayout112.xml"/><Relationship Id="rId10" Type="http://schemas.openxmlformats.org/officeDocument/2006/relationships/slideLayout" Target="../slideLayouts/slideLayout111.xml"/><Relationship Id="rId13" Type="http://schemas.openxmlformats.org/officeDocument/2006/relationships/slideLayout" Target="../slideLayouts/slideLayout114.xml"/><Relationship Id="rId12" Type="http://schemas.openxmlformats.org/officeDocument/2006/relationships/slideLayout" Target="../slideLayouts/slideLayout113.xml"/><Relationship Id="rId15" Type="http://schemas.openxmlformats.org/officeDocument/2006/relationships/slideLayout" Target="../slideLayouts/slideLayout116.xml"/><Relationship Id="rId14" Type="http://schemas.openxmlformats.org/officeDocument/2006/relationships/slideLayout" Target="../slideLayouts/slideLayout115.xml"/><Relationship Id="rId17" Type="http://schemas.openxmlformats.org/officeDocument/2006/relationships/slideLayout" Target="../slideLayouts/slideLayout118.xml"/><Relationship Id="rId16" Type="http://schemas.openxmlformats.org/officeDocument/2006/relationships/slideLayout" Target="../slideLayouts/slideLayout117.xml"/><Relationship Id="rId19" Type="http://schemas.openxmlformats.org/officeDocument/2006/relationships/theme" Target="../theme/theme2.xml"/><Relationship Id="rId18" Type="http://schemas.openxmlformats.org/officeDocument/2006/relationships/slideLayout" Target="../slideLayouts/slideLayout1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 name="Shape 5"/>
        <p:cNvGrpSpPr/>
        <p:nvPr/>
      </p:nvGrpSpPr>
      <p:grpSpPr>
        <a:xfrm>
          <a:off x="0" y="0"/>
          <a:ext cx="0" cy="0"/>
          <a:chOff x="0" y="0"/>
          <a:chExt cx="0" cy="0"/>
        </a:xfrm>
      </p:grpSpPr>
      <p:pic>
        <p:nvPicPr>
          <p:cNvPr id="6" name="Google Shape;6;p1"/>
          <p:cNvPicPr preferRelativeResize="0"/>
          <p:nvPr/>
        </p:nvPicPr>
        <p:blipFill rotWithShape="1">
          <a:blip r:embed="rId1">
            <a:alphaModFix/>
          </a:blip>
          <a:srcRect b="20553" l="0" r="0" t="0"/>
          <a:stretch/>
        </p:blipFill>
        <p:spPr>
          <a:xfrm>
            <a:off x="11299151" y="6464324"/>
            <a:ext cx="791457" cy="349079"/>
          </a:xfrm>
          <a:prstGeom prst="rect">
            <a:avLst/>
          </a:prstGeom>
          <a:noFill/>
          <a:ln>
            <a:noFill/>
          </a:ln>
        </p:spPr>
      </p:pic>
      <p:pic>
        <p:nvPicPr>
          <p:cNvPr id="7" name="Google Shape;7;p1"/>
          <p:cNvPicPr preferRelativeResize="0"/>
          <p:nvPr/>
        </p:nvPicPr>
        <p:blipFill rotWithShape="1">
          <a:blip r:embed="rId2">
            <a:alphaModFix/>
          </a:blip>
          <a:srcRect b="0" l="0" r="0" t="0"/>
          <a:stretch/>
        </p:blipFill>
        <p:spPr>
          <a:xfrm>
            <a:off x="504" y="0"/>
            <a:ext cx="12190992" cy="6491703"/>
          </a:xfrm>
          <a:prstGeom prst="rect">
            <a:avLst/>
          </a:prstGeom>
          <a:noFill/>
          <a:ln>
            <a:noFill/>
          </a:ln>
        </p:spPr>
      </p:pic>
      <p:sp>
        <p:nvSpPr>
          <p:cNvPr id="8" name="Google Shape;8;p1"/>
          <p:cNvSpPr txBox="1"/>
          <p:nvPr>
            <p:ph type="title"/>
          </p:nvPr>
        </p:nvSpPr>
        <p:spPr>
          <a:xfrm>
            <a:off x="838200" y="473336"/>
            <a:ext cx="10515600" cy="1023710"/>
          </a:xfrm>
          <a:prstGeom prst="rect">
            <a:avLst/>
          </a:prstGeom>
          <a:noFill/>
          <a:ln>
            <a:noFill/>
          </a:ln>
        </p:spPr>
        <p:txBody>
          <a:bodyPr anchorCtr="0" anchor="t" bIns="91425" lIns="91425" spcFirstLastPara="1" rIns="91425" wrap="square" tIns="91425">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9" name="Google Shape;9;p1"/>
          <p:cNvSpPr txBox="1"/>
          <p:nvPr>
            <p:ph idx="1" type="body"/>
          </p:nvPr>
        </p:nvSpPr>
        <p:spPr>
          <a:xfrm>
            <a:off x="838200" y="1631981"/>
            <a:ext cx="10515600" cy="4351338"/>
          </a:xfrm>
          <a:prstGeom prst="rect">
            <a:avLst/>
          </a:prstGeom>
          <a:noFill/>
          <a:ln>
            <a:noFill/>
          </a:ln>
        </p:spPr>
        <p:txBody>
          <a:bodyPr anchorCtr="0" anchor="t" bIns="91425" lIns="91425" spcFirstLastPara="1" rIns="91425" wrap="square" tIns="91425">
            <a:noAutofit/>
          </a:bodyPr>
          <a:lstStyle>
            <a:lvl1pPr indent="-406400" lvl="0" marL="457200" marR="0" rtl="0" algn="l">
              <a:lnSpc>
                <a:spcPct val="110000"/>
              </a:lnSpc>
              <a:spcBef>
                <a:spcPts val="900"/>
              </a:spcBef>
              <a:spcAft>
                <a:spcPts val="0"/>
              </a:spcAft>
              <a:buClr>
                <a:schemeClr val="lt1"/>
              </a:buClr>
              <a:buSzPts val="2800"/>
              <a:buFont typeface="Arial"/>
              <a:buChar char="•"/>
              <a:defRPr b="0" i="0" sz="2800" u="none" cap="none" strike="noStrike">
                <a:solidFill>
                  <a:schemeClr val="lt1"/>
                </a:solidFill>
                <a:latin typeface="Arial"/>
                <a:ea typeface="Arial"/>
                <a:cs typeface="Arial"/>
                <a:sym typeface="Arial"/>
              </a:defRPr>
            </a:lvl1pPr>
            <a:lvl2pPr indent="-381000" lvl="1" marL="914400" marR="0" rtl="0" algn="l">
              <a:lnSpc>
                <a:spcPct val="110000"/>
              </a:lnSpc>
              <a:spcBef>
                <a:spcPts val="900"/>
              </a:spcBef>
              <a:spcAft>
                <a:spcPts val="0"/>
              </a:spcAft>
              <a:buClr>
                <a:schemeClr val="lt1"/>
              </a:buClr>
              <a:buSzPts val="2400"/>
              <a:buFont typeface="Arial"/>
              <a:buChar char="−"/>
              <a:defRPr b="0" i="0" sz="2400" u="none" cap="none" strike="noStrike">
                <a:solidFill>
                  <a:schemeClr val="lt1"/>
                </a:solidFill>
                <a:latin typeface="Arial"/>
                <a:ea typeface="Arial"/>
                <a:cs typeface="Arial"/>
                <a:sym typeface="Arial"/>
              </a:defRPr>
            </a:lvl2pPr>
            <a:lvl3pPr indent="-355600" lvl="2" marL="1371600" marR="0" rtl="0" algn="l">
              <a:lnSpc>
                <a:spcPct val="110000"/>
              </a:lnSpc>
              <a:spcBef>
                <a:spcPts val="9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3pPr>
            <a:lvl4pPr indent="-342900" lvl="3" marL="1828800" marR="0" rtl="0" algn="l">
              <a:lnSpc>
                <a:spcPct val="110000"/>
              </a:lnSpc>
              <a:spcBef>
                <a:spcPts val="9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4pPr>
            <a:lvl5pPr indent="-342900" lvl="4" marL="2286000" marR="0" rtl="0" algn="l">
              <a:lnSpc>
                <a:spcPct val="110000"/>
              </a:lnSpc>
              <a:spcBef>
                <a:spcPts val="9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10" name="Google Shape;10;p1"/>
          <p:cNvSpPr txBox="1"/>
          <p:nvPr/>
        </p:nvSpPr>
        <p:spPr>
          <a:xfrm>
            <a:off x="265543" y="6576533"/>
            <a:ext cx="1775129"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0" i="0" lang="en-US" sz="1000" u="none" cap="none" strike="noStrike">
                <a:solidFill>
                  <a:srgbClr val="7F7F7F"/>
                </a:solidFill>
                <a:latin typeface="Arial"/>
                <a:ea typeface="Arial"/>
                <a:cs typeface="Arial"/>
                <a:sym typeface="Arial"/>
              </a:rPr>
              <a:t>|  www.folio.org</a:t>
            </a:r>
            <a:endParaRPr/>
          </a:p>
        </p:txBody>
      </p:sp>
      <p:sp>
        <p:nvSpPr>
          <p:cNvPr id="11" name="Google Shape;11;p1"/>
          <p:cNvSpPr txBox="1"/>
          <p:nvPr/>
        </p:nvSpPr>
        <p:spPr>
          <a:xfrm>
            <a:off x="-33453" y="6576533"/>
            <a:ext cx="450166" cy="246221"/>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fld id="{00000000-1234-1234-1234-123412341234}" type="slidenum">
              <a:rPr lang="en-US" sz="1000">
                <a:solidFill>
                  <a:schemeClr val="dk2"/>
                </a:solidFill>
                <a:latin typeface="Arial"/>
                <a:ea typeface="Arial"/>
                <a:cs typeface="Arial"/>
                <a:sym typeface="Arial"/>
              </a:rPr>
              <a:t>‹#›</a:t>
            </a:fld>
            <a:endParaRPr sz="1000">
              <a:solidFill>
                <a:schemeClr val="dk2"/>
              </a:solidFill>
              <a:latin typeface="Arial"/>
              <a:ea typeface="Arial"/>
              <a:cs typeface="Arial"/>
              <a:sym typeface="Arial"/>
            </a:endParaRPr>
          </a:p>
        </p:txBody>
      </p:sp>
      <p:cxnSp>
        <p:nvCxnSpPr>
          <p:cNvPr id="12" name="Google Shape;12;p1"/>
          <p:cNvCxnSpPr/>
          <p:nvPr/>
        </p:nvCxnSpPr>
        <p:spPr>
          <a:xfrm>
            <a:off x="1283147" y="6701882"/>
            <a:ext cx="9945375" cy="0"/>
          </a:xfrm>
          <a:prstGeom prst="straightConnector1">
            <a:avLst/>
          </a:prstGeom>
          <a:noFill/>
          <a:ln cap="flat" cmpd="sng" w="12700">
            <a:solidFill>
              <a:srgbClr val="D8D8D8"/>
            </a:solidFill>
            <a:prstDash val="solid"/>
            <a:miter lim="800000"/>
            <a:headEnd len="sm" w="sm" type="none"/>
            <a:tailEnd len="sm" w="sm" type="none"/>
          </a:ln>
        </p:spPr>
      </p:cxnSp>
    </p:spTree>
  </p:cSld>
  <p:clrMap accent1="accent1" accent2="accent2" accent3="accent3" accent4="accent4" accent5="accent5" accent6="accent6" bg1="lt1" bg2="dk2" tx1="dk1" tx2="lt2" folHlink="folHlink" hlink="hlink"/>
  <p:sldLayoutIdLst>
    <p:sldLayoutId id="2147483648" r:id="rId3"/>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 id="2147483660" r:id="rId15"/>
    <p:sldLayoutId id="2147483661" r:id="rId16"/>
    <p:sldLayoutId id="2147483662" r:id="rId17"/>
    <p:sldLayoutId id="2147483663" r:id="rId18"/>
    <p:sldLayoutId id="2147483664" r:id="rId19"/>
    <p:sldLayoutId id="2147483665" r:id="rId20"/>
    <p:sldLayoutId id="2147483666" r:id="rId21"/>
    <p:sldLayoutId id="2147483667" r:id="rId22"/>
    <p:sldLayoutId id="2147483668" r:id="rId23"/>
  </p:sldLayoutIdLst>
  <mc:AlternateContent>
    <mc:Choice Requires="p14">
      <p:transition spd="slow" p14:dur="700">
        <p:fade/>
      </p:transition>
    </mc:Choice>
    <mc:Fallback>
      <p:transition spd="slow">
        <p:fade/>
      </p:transition>
    </mc:Fallback>
  </mc:AlternateConten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91" name="Shape 91"/>
        <p:cNvGrpSpPr/>
        <p:nvPr/>
      </p:nvGrpSpPr>
      <p:grpSpPr>
        <a:xfrm>
          <a:off x="0" y="0"/>
          <a:ext cx="0" cy="0"/>
          <a:chOff x="0" y="0"/>
          <a:chExt cx="0" cy="0"/>
        </a:xfrm>
      </p:grpSpPr>
      <p:pic>
        <p:nvPicPr>
          <p:cNvPr id="92" name="Google Shape;92;p23"/>
          <p:cNvPicPr preferRelativeResize="0"/>
          <p:nvPr/>
        </p:nvPicPr>
        <p:blipFill rotWithShape="1">
          <a:blip r:embed="rId1">
            <a:alphaModFix/>
          </a:blip>
          <a:srcRect b="20553" l="0" r="0" t="0"/>
          <a:stretch/>
        </p:blipFill>
        <p:spPr>
          <a:xfrm>
            <a:off x="11299151" y="6464324"/>
            <a:ext cx="791457" cy="349079"/>
          </a:xfrm>
          <a:prstGeom prst="rect">
            <a:avLst/>
          </a:prstGeom>
          <a:noFill/>
          <a:ln>
            <a:noFill/>
          </a:ln>
        </p:spPr>
      </p:pic>
      <p:pic>
        <p:nvPicPr>
          <p:cNvPr id="93" name="Google Shape;93;p23"/>
          <p:cNvPicPr preferRelativeResize="0"/>
          <p:nvPr/>
        </p:nvPicPr>
        <p:blipFill rotWithShape="1">
          <a:blip r:embed="rId2">
            <a:alphaModFix/>
          </a:blip>
          <a:srcRect b="0" l="0" r="0" t="0"/>
          <a:stretch/>
        </p:blipFill>
        <p:spPr>
          <a:xfrm>
            <a:off x="504" y="0"/>
            <a:ext cx="12190992" cy="6491703"/>
          </a:xfrm>
          <a:prstGeom prst="rect">
            <a:avLst/>
          </a:prstGeom>
          <a:noFill/>
          <a:ln>
            <a:noFill/>
          </a:ln>
        </p:spPr>
      </p:pic>
      <p:sp>
        <p:nvSpPr>
          <p:cNvPr id="94" name="Google Shape;94;p23"/>
          <p:cNvSpPr txBox="1"/>
          <p:nvPr>
            <p:ph type="title"/>
          </p:nvPr>
        </p:nvSpPr>
        <p:spPr>
          <a:xfrm>
            <a:off x="838200" y="473336"/>
            <a:ext cx="10515600" cy="1023710"/>
          </a:xfrm>
          <a:prstGeom prst="rect">
            <a:avLst/>
          </a:prstGeom>
          <a:noFill/>
          <a:ln>
            <a:noFill/>
          </a:ln>
        </p:spPr>
        <p:txBody>
          <a:bodyPr anchorCtr="0" anchor="t" bIns="91425" lIns="91425" spcFirstLastPara="1" rIns="91425" wrap="square" tIns="91425">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95" name="Google Shape;95;p23"/>
          <p:cNvSpPr txBox="1"/>
          <p:nvPr>
            <p:ph idx="1" type="body"/>
          </p:nvPr>
        </p:nvSpPr>
        <p:spPr>
          <a:xfrm>
            <a:off x="838200" y="1631981"/>
            <a:ext cx="10515600" cy="4351338"/>
          </a:xfrm>
          <a:prstGeom prst="rect">
            <a:avLst/>
          </a:prstGeom>
          <a:noFill/>
          <a:ln>
            <a:noFill/>
          </a:ln>
        </p:spPr>
        <p:txBody>
          <a:bodyPr anchorCtr="0" anchor="t" bIns="91425" lIns="91425" spcFirstLastPara="1" rIns="91425" wrap="square" tIns="91425">
            <a:noAutofit/>
          </a:bodyPr>
          <a:lstStyle>
            <a:lvl1pPr indent="-406400" lvl="0" marL="457200" marR="0" rtl="0" algn="l">
              <a:lnSpc>
                <a:spcPct val="110000"/>
              </a:lnSpc>
              <a:spcBef>
                <a:spcPts val="900"/>
              </a:spcBef>
              <a:spcAft>
                <a:spcPts val="0"/>
              </a:spcAft>
              <a:buClr>
                <a:schemeClr val="lt1"/>
              </a:buClr>
              <a:buSzPts val="2800"/>
              <a:buFont typeface="Arial"/>
              <a:buChar char="•"/>
              <a:defRPr b="0" i="0" sz="2800" u="none" cap="none" strike="noStrike">
                <a:solidFill>
                  <a:schemeClr val="lt1"/>
                </a:solidFill>
                <a:latin typeface="Arial"/>
                <a:ea typeface="Arial"/>
                <a:cs typeface="Arial"/>
                <a:sym typeface="Arial"/>
              </a:defRPr>
            </a:lvl1pPr>
            <a:lvl2pPr indent="-381000" lvl="1" marL="914400" marR="0" rtl="0" algn="l">
              <a:lnSpc>
                <a:spcPct val="110000"/>
              </a:lnSpc>
              <a:spcBef>
                <a:spcPts val="900"/>
              </a:spcBef>
              <a:spcAft>
                <a:spcPts val="0"/>
              </a:spcAft>
              <a:buClr>
                <a:schemeClr val="lt1"/>
              </a:buClr>
              <a:buSzPts val="2400"/>
              <a:buFont typeface="Arial"/>
              <a:buChar char="−"/>
              <a:defRPr b="0" i="0" sz="2400" u="none" cap="none" strike="noStrike">
                <a:solidFill>
                  <a:schemeClr val="lt1"/>
                </a:solidFill>
                <a:latin typeface="Arial"/>
                <a:ea typeface="Arial"/>
                <a:cs typeface="Arial"/>
                <a:sym typeface="Arial"/>
              </a:defRPr>
            </a:lvl2pPr>
            <a:lvl3pPr indent="-355600" lvl="2" marL="1371600" marR="0" rtl="0" algn="l">
              <a:lnSpc>
                <a:spcPct val="110000"/>
              </a:lnSpc>
              <a:spcBef>
                <a:spcPts val="9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3pPr>
            <a:lvl4pPr indent="-342900" lvl="3" marL="1828800" marR="0" rtl="0" algn="l">
              <a:lnSpc>
                <a:spcPct val="110000"/>
              </a:lnSpc>
              <a:spcBef>
                <a:spcPts val="9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4pPr>
            <a:lvl5pPr indent="-342900" lvl="4" marL="2286000" marR="0" rtl="0" algn="l">
              <a:lnSpc>
                <a:spcPct val="110000"/>
              </a:lnSpc>
              <a:spcBef>
                <a:spcPts val="9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96" name="Google Shape;96;p23"/>
          <p:cNvSpPr txBox="1"/>
          <p:nvPr/>
        </p:nvSpPr>
        <p:spPr>
          <a:xfrm>
            <a:off x="265543" y="6576533"/>
            <a:ext cx="1775129"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7F7F7F"/>
                </a:solidFill>
                <a:latin typeface="Arial"/>
                <a:ea typeface="Arial"/>
                <a:cs typeface="Arial"/>
                <a:sym typeface="Arial"/>
              </a:rPr>
              <a:t>|  www.folio.org</a:t>
            </a:r>
            <a:endParaRPr/>
          </a:p>
        </p:txBody>
      </p:sp>
      <p:sp>
        <p:nvSpPr>
          <p:cNvPr id="97" name="Google Shape;97;p23"/>
          <p:cNvSpPr txBox="1"/>
          <p:nvPr/>
        </p:nvSpPr>
        <p:spPr>
          <a:xfrm>
            <a:off x="-33453" y="6576533"/>
            <a:ext cx="450166" cy="246221"/>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fld id="{00000000-1234-1234-1234-123412341234}" type="slidenum">
              <a:rPr lang="en-US" sz="1000">
                <a:solidFill>
                  <a:schemeClr val="dk2"/>
                </a:solidFill>
                <a:latin typeface="Arial"/>
                <a:ea typeface="Arial"/>
                <a:cs typeface="Arial"/>
                <a:sym typeface="Arial"/>
              </a:rPr>
              <a:t>‹#›</a:t>
            </a:fld>
            <a:endParaRPr sz="1000">
              <a:solidFill>
                <a:schemeClr val="dk2"/>
              </a:solidFill>
              <a:latin typeface="Arial"/>
              <a:ea typeface="Arial"/>
              <a:cs typeface="Arial"/>
              <a:sym typeface="Arial"/>
            </a:endParaRPr>
          </a:p>
        </p:txBody>
      </p:sp>
      <p:cxnSp>
        <p:nvCxnSpPr>
          <p:cNvPr id="98" name="Google Shape;98;p23"/>
          <p:cNvCxnSpPr/>
          <p:nvPr/>
        </p:nvCxnSpPr>
        <p:spPr>
          <a:xfrm>
            <a:off x="1283147" y="6701882"/>
            <a:ext cx="9945375" cy="0"/>
          </a:xfrm>
          <a:prstGeom prst="straightConnector1">
            <a:avLst/>
          </a:prstGeom>
          <a:noFill/>
          <a:ln cap="flat" cmpd="sng" w="12700">
            <a:solidFill>
              <a:srgbClr val="D8D8D8"/>
            </a:solidFill>
            <a:prstDash val="solid"/>
            <a:miter lim="800000"/>
            <a:headEnd len="sm" w="sm" type="none"/>
            <a:tailEnd len="sm" w="sm" type="none"/>
          </a:ln>
        </p:spPr>
      </p:cxnSp>
    </p:spTree>
  </p:cSld>
  <p:clrMap accent1="accent1" accent2="accent2" accent3="accent3" accent4="accent4" accent5="accent5" accent6="accent6" bg1="lt1" bg2="dk2" tx1="dk1" tx2="lt2" folHlink="folHlink" hlink="hlink"/>
  <p:sldLayoutIdLst>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8" r:id="rId12"/>
    <p:sldLayoutId id="2147483679" r:id="rId13"/>
    <p:sldLayoutId id="2147483680" r:id="rId14"/>
    <p:sldLayoutId id="2147483681" r:id="rId15"/>
    <p:sldLayoutId id="2147483682" r:id="rId16"/>
    <p:sldLayoutId id="2147483683" r:id="rId17"/>
    <p:sldLayoutId id="2147483684" r:id="rId18"/>
    <p:sldLayoutId id="2147483685" r:id="rId19"/>
    <p:sldLayoutId id="2147483686" r:id="rId20"/>
    <p:sldLayoutId id="2147483687" r:id="rId21"/>
    <p:sldLayoutId id="2147483688" r:id="rId22"/>
    <p:sldLayoutId id="2147483689" r:id="rId23"/>
  </p:sldLayoutIdLst>
  <mc:AlternateContent>
    <mc:Choice Requires="p14">
      <p:transition spd="slow" p14:dur="700">
        <p:fade/>
      </p:transition>
    </mc:Choice>
    <mc:Fallback>
      <p:transition spd="slow">
        <p:fade/>
      </p:transition>
    </mc:Fallback>
  </mc:AlternateConten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177" name="Shape 177"/>
        <p:cNvGrpSpPr/>
        <p:nvPr/>
      </p:nvGrpSpPr>
      <p:grpSpPr>
        <a:xfrm>
          <a:off x="0" y="0"/>
          <a:ext cx="0" cy="0"/>
          <a:chOff x="0" y="0"/>
          <a:chExt cx="0" cy="0"/>
        </a:xfrm>
      </p:grpSpPr>
      <p:pic>
        <p:nvPicPr>
          <p:cNvPr id="178" name="Google Shape;178;p45"/>
          <p:cNvPicPr preferRelativeResize="0"/>
          <p:nvPr/>
        </p:nvPicPr>
        <p:blipFill rotWithShape="1">
          <a:blip r:embed="rId1">
            <a:alphaModFix/>
          </a:blip>
          <a:srcRect b="76939" l="0" r="0" t="0"/>
          <a:stretch/>
        </p:blipFill>
        <p:spPr>
          <a:xfrm>
            <a:off x="504" y="1"/>
            <a:ext cx="12190992" cy="1497046"/>
          </a:xfrm>
          <a:prstGeom prst="rect">
            <a:avLst/>
          </a:prstGeom>
          <a:noFill/>
          <a:ln>
            <a:noFill/>
          </a:ln>
        </p:spPr>
      </p:pic>
      <p:pic>
        <p:nvPicPr>
          <p:cNvPr id="179" name="Google Shape;179;p45"/>
          <p:cNvPicPr preferRelativeResize="0"/>
          <p:nvPr/>
        </p:nvPicPr>
        <p:blipFill rotWithShape="1">
          <a:blip r:embed="rId2">
            <a:alphaModFix/>
          </a:blip>
          <a:srcRect b="20553" l="0" r="0" t="0"/>
          <a:stretch/>
        </p:blipFill>
        <p:spPr>
          <a:xfrm>
            <a:off x="11299151" y="6464324"/>
            <a:ext cx="791457" cy="349079"/>
          </a:xfrm>
          <a:prstGeom prst="rect">
            <a:avLst/>
          </a:prstGeom>
          <a:noFill/>
          <a:ln>
            <a:noFill/>
          </a:ln>
        </p:spPr>
      </p:pic>
      <p:sp>
        <p:nvSpPr>
          <p:cNvPr id="180" name="Google Shape;180;p45"/>
          <p:cNvSpPr txBox="1"/>
          <p:nvPr>
            <p:ph type="title"/>
          </p:nvPr>
        </p:nvSpPr>
        <p:spPr>
          <a:xfrm>
            <a:off x="838200" y="473336"/>
            <a:ext cx="10515600" cy="1023710"/>
          </a:xfrm>
          <a:prstGeom prst="rect">
            <a:avLst/>
          </a:prstGeom>
          <a:noFill/>
          <a:ln>
            <a:noFill/>
          </a:ln>
        </p:spPr>
        <p:txBody>
          <a:bodyPr anchorCtr="0" anchor="t" bIns="91425" lIns="91425" spcFirstLastPara="1" rIns="91425" wrap="square" tIns="91425">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81" name="Google Shape;181;p45"/>
          <p:cNvSpPr txBox="1"/>
          <p:nvPr>
            <p:ph idx="1" type="body"/>
          </p:nvPr>
        </p:nvSpPr>
        <p:spPr>
          <a:xfrm>
            <a:off x="838200" y="1631981"/>
            <a:ext cx="10515600" cy="4351338"/>
          </a:xfrm>
          <a:prstGeom prst="rect">
            <a:avLst/>
          </a:prstGeom>
          <a:noFill/>
          <a:ln>
            <a:noFill/>
          </a:ln>
        </p:spPr>
        <p:txBody>
          <a:bodyPr anchorCtr="0" anchor="t" bIns="91425" lIns="91425" spcFirstLastPara="1" rIns="91425" wrap="square" tIns="91425">
            <a:noAutofit/>
          </a:bodyPr>
          <a:lstStyle>
            <a:lvl1pPr indent="-406400" lvl="0" marL="457200" marR="0" rtl="0" algn="l">
              <a:lnSpc>
                <a:spcPct val="110000"/>
              </a:lnSpc>
              <a:spcBef>
                <a:spcPts val="900"/>
              </a:spcBef>
              <a:spcAft>
                <a:spcPts val="0"/>
              </a:spcAft>
              <a:buClr>
                <a:schemeClr val="dk2"/>
              </a:buClr>
              <a:buSzPts val="2800"/>
              <a:buFont typeface="Arial"/>
              <a:buChar char="•"/>
              <a:defRPr b="0" i="0" sz="2800" u="none" cap="none" strike="noStrike">
                <a:solidFill>
                  <a:schemeClr val="dk2"/>
                </a:solidFill>
                <a:latin typeface="Arial"/>
                <a:ea typeface="Arial"/>
                <a:cs typeface="Arial"/>
                <a:sym typeface="Arial"/>
              </a:defRPr>
            </a:lvl1pPr>
            <a:lvl2pPr indent="-381000" lvl="1" marL="914400" marR="0" rtl="0" algn="l">
              <a:lnSpc>
                <a:spcPct val="110000"/>
              </a:lnSpc>
              <a:spcBef>
                <a:spcPts val="900"/>
              </a:spcBef>
              <a:spcAft>
                <a:spcPts val="0"/>
              </a:spcAft>
              <a:buClr>
                <a:schemeClr val="dk2"/>
              </a:buClr>
              <a:buSzPts val="2400"/>
              <a:buFont typeface="Arial"/>
              <a:buChar char="−"/>
              <a:defRPr b="0" i="0" sz="2400" u="none" cap="none" strike="noStrike">
                <a:solidFill>
                  <a:schemeClr val="dk2"/>
                </a:solidFill>
                <a:latin typeface="Arial"/>
                <a:ea typeface="Arial"/>
                <a:cs typeface="Arial"/>
                <a:sym typeface="Arial"/>
              </a:defRPr>
            </a:lvl2pPr>
            <a:lvl3pPr indent="-355600" lvl="2" marL="1371600" marR="0" rtl="0" algn="l">
              <a:lnSpc>
                <a:spcPct val="110000"/>
              </a:lnSpc>
              <a:spcBef>
                <a:spcPts val="900"/>
              </a:spcBef>
              <a:spcAft>
                <a:spcPts val="0"/>
              </a:spcAft>
              <a:buClr>
                <a:schemeClr val="dk2"/>
              </a:buClr>
              <a:buSzPts val="2000"/>
              <a:buFont typeface="Arial"/>
              <a:buChar char="•"/>
              <a:defRPr b="0" i="0" sz="2000" u="none" cap="none" strike="noStrike">
                <a:solidFill>
                  <a:schemeClr val="dk2"/>
                </a:solidFill>
                <a:latin typeface="Arial"/>
                <a:ea typeface="Arial"/>
                <a:cs typeface="Arial"/>
                <a:sym typeface="Arial"/>
              </a:defRPr>
            </a:lvl3pPr>
            <a:lvl4pPr indent="-342900" lvl="3" marL="18288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4pPr>
            <a:lvl5pPr indent="-342900" lvl="4" marL="22860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182" name="Google Shape;182;p45"/>
          <p:cNvSpPr txBox="1"/>
          <p:nvPr/>
        </p:nvSpPr>
        <p:spPr>
          <a:xfrm>
            <a:off x="265543" y="6576533"/>
            <a:ext cx="1775129"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7F7F7F"/>
                </a:solidFill>
                <a:latin typeface="Arial"/>
                <a:ea typeface="Arial"/>
                <a:cs typeface="Arial"/>
                <a:sym typeface="Arial"/>
              </a:rPr>
              <a:t>|  www.folio.org</a:t>
            </a:r>
            <a:endParaRPr/>
          </a:p>
        </p:txBody>
      </p:sp>
      <p:sp>
        <p:nvSpPr>
          <p:cNvPr id="183" name="Google Shape;183;p45"/>
          <p:cNvSpPr txBox="1"/>
          <p:nvPr/>
        </p:nvSpPr>
        <p:spPr>
          <a:xfrm>
            <a:off x="-33453" y="6576533"/>
            <a:ext cx="450166" cy="246221"/>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fld id="{00000000-1234-1234-1234-123412341234}" type="slidenum">
              <a:rPr lang="en-US" sz="1000">
                <a:solidFill>
                  <a:schemeClr val="dk2"/>
                </a:solidFill>
                <a:latin typeface="Arial"/>
                <a:ea typeface="Arial"/>
                <a:cs typeface="Arial"/>
                <a:sym typeface="Arial"/>
              </a:rPr>
              <a:t>‹#›</a:t>
            </a:fld>
            <a:endParaRPr sz="1000">
              <a:solidFill>
                <a:schemeClr val="dk2"/>
              </a:solidFill>
              <a:latin typeface="Arial"/>
              <a:ea typeface="Arial"/>
              <a:cs typeface="Arial"/>
              <a:sym typeface="Arial"/>
            </a:endParaRPr>
          </a:p>
        </p:txBody>
      </p:sp>
      <p:cxnSp>
        <p:nvCxnSpPr>
          <p:cNvPr id="184" name="Google Shape;184;p45"/>
          <p:cNvCxnSpPr/>
          <p:nvPr/>
        </p:nvCxnSpPr>
        <p:spPr>
          <a:xfrm>
            <a:off x="1283147" y="6701882"/>
            <a:ext cx="9945375" cy="0"/>
          </a:xfrm>
          <a:prstGeom prst="straightConnector1">
            <a:avLst/>
          </a:prstGeom>
          <a:noFill/>
          <a:ln cap="flat" cmpd="sng" w="12700">
            <a:solidFill>
              <a:srgbClr val="D8D8D8"/>
            </a:solidFill>
            <a:prstDash val="solid"/>
            <a:miter lim="800000"/>
            <a:headEnd len="sm" w="sm" type="none"/>
            <a:tailEnd len="sm" w="sm" type="none"/>
          </a:ln>
        </p:spPr>
      </p:cxnSp>
    </p:spTree>
  </p:cSld>
  <p:clrMap accent1="accent1" accent2="accent2" accent3="accent3" accent4="accent4" accent5="accent5" accent6="accent6" bg1="lt1" bg2="dk2" tx1="dk1" tx2="lt2" folHlink="folHlink" hlink="hlink"/>
  <p:sldLayoutIdLst>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 id="2147483702" r:id="rId15"/>
    <p:sldLayoutId id="2147483703" r:id="rId16"/>
    <p:sldLayoutId id="2147483704" r:id="rId17"/>
    <p:sldLayoutId id="2147483705" r:id="rId18"/>
  </p:sldLayoutIdLst>
  <mc:AlternateContent>
    <mc:Choice Requires="p14">
      <p:transition spd="slow" p14:dur="700">
        <p:fade/>
      </p:transition>
    </mc:Choice>
    <mc:Fallback>
      <p:transition spd="slow">
        <p:fade/>
      </p:transition>
    </mc:Fallback>
  </mc:AlternateConten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43" name="Shape 243"/>
        <p:cNvGrpSpPr/>
        <p:nvPr/>
      </p:nvGrpSpPr>
      <p:grpSpPr>
        <a:xfrm>
          <a:off x="0" y="0"/>
          <a:ext cx="0" cy="0"/>
          <a:chOff x="0" y="0"/>
          <a:chExt cx="0" cy="0"/>
        </a:xfrm>
      </p:grpSpPr>
      <p:pic>
        <p:nvPicPr>
          <p:cNvPr id="244" name="Google Shape;244;p62"/>
          <p:cNvPicPr preferRelativeResize="0"/>
          <p:nvPr/>
        </p:nvPicPr>
        <p:blipFill rotWithShape="1">
          <a:blip r:embed="rId1">
            <a:alphaModFix/>
          </a:blip>
          <a:srcRect b="20553" l="0" r="0" t="0"/>
          <a:stretch/>
        </p:blipFill>
        <p:spPr>
          <a:xfrm>
            <a:off x="11299151" y="6464324"/>
            <a:ext cx="791457" cy="349079"/>
          </a:xfrm>
          <a:prstGeom prst="rect">
            <a:avLst/>
          </a:prstGeom>
          <a:noFill/>
          <a:ln>
            <a:noFill/>
          </a:ln>
        </p:spPr>
      </p:pic>
      <p:sp>
        <p:nvSpPr>
          <p:cNvPr id="245" name="Google Shape;245;p62"/>
          <p:cNvSpPr txBox="1"/>
          <p:nvPr>
            <p:ph type="title"/>
          </p:nvPr>
        </p:nvSpPr>
        <p:spPr>
          <a:xfrm>
            <a:off x="838200" y="473336"/>
            <a:ext cx="10515600" cy="1023710"/>
          </a:xfrm>
          <a:prstGeom prst="rect">
            <a:avLst/>
          </a:prstGeom>
          <a:noFill/>
          <a:ln>
            <a:noFill/>
          </a:ln>
        </p:spPr>
        <p:txBody>
          <a:bodyPr anchorCtr="0" anchor="t" bIns="91425" lIns="91425" spcFirstLastPara="1" rIns="91425" wrap="square" tIns="91425">
            <a:noAutofit/>
          </a:bodyPr>
          <a:lstStyle>
            <a:lvl1pPr lvl="0" marR="0" rtl="0" algn="l">
              <a:lnSpc>
                <a:spcPct val="110000"/>
              </a:lnSpc>
              <a:spcBef>
                <a:spcPts val="0"/>
              </a:spcBef>
              <a:spcAft>
                <a:spcPts val="0"/>
              </a:spcAft>
              <a:buClr>
                <a:schemeClr val="accent2"/>
              </a:buClr>
              <a:buSzPts val="3200"/>
              <a:buFont typeface="Arial"/>
              <a:buNone/>
              <a:defRPr b="0" i="0" sz="3200" u="none" cap="none" strike="noStrike">
                <a:solidFill>
                  <a:schemeClr val="accent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46" name="Google Shape;246;p62"/>
          <p:cNvSpPr txBox="1"/>
          <p:nvPr>
            <p:ph idx="1" type="body"/>
          </p:nvPr>
        </p:nvSpPr>
        <p:spPr>
          <a:xfrm>
            <a:off x="838200" y="1631981"/>
            <a:ext cx="10515600" cy="4351338"/>
          </a:xfrm>
          <a:prstGeom prst="rect">
            <a:avLst/>
          </a:prstGeom>
          <a:noFill/>
          <a:ln>
            <a:noFill/>
          </a:ln>
        </p:spPr>
        <p:txBody>
          <a:bodyPr anchorCtr="0" anchor="t" bIns="91425" lIns="91425" spcFirstLastPara="1" rIns="91425" wrap="square" tIns="91425">
            <a:noAutofit/>
          </a:bodyPr>
          <a:lstStyle>
            <a:lvl1pPr indent="-406400" lvl="0" marL="457200" marR="0" rtl="0" algn="l">
              <a:lnSpc>
                <a:spcPct val="110000"/>
              </a:lnSpc>
              <a:spcBef>
                <a:spcPts val="900"/>
              </a:spcBef>
              <a:spcAft>
                <a:spcPts val="0"/>
              </a:spcAft>
              <a:buClr>
                <a:schemeClr val="dk2"/>
              </a:buClr>
              <a:buSzPts val="2800"/>
              <a:buFont typeface="Arial"/>
              <a:buChar char="•"/>
              <a:defRPr b="0" i="0" sz="2800" u="none" cap="none" strike="noStrike">
                <a:solidFill>
                  <a:schemeClr val="dk2"/>
                </a:solidFill>
                <a:latin typeface="Arial"/>
                <a:ea typeface="Arial"/>
                <a:cs typeface="Arial"/>
                <a:sym typeface="Arial"/>
              </a:defRPr>
            </a:lvl1pPr>
            <a:lvl2pPr indent="-381000" lvl="1" marL="914400" marR="0" rtl="0" algn="l">
              <a:lnSpc>
                <a:spcPct val="110000"/>
              </a:lnSpc>
              <a:spcBef>
                <a:spcPts val="900"/>
              </a:spcBef>
              <a:spcAft>
                <a:spcPts val="0"/>
              </a:spcAft>
              <a:buClr>
                <a:schemeClr val="dk2"/>
              </a:buClr>
              <a:buSzPts val="2400"/>
              <a:buFont typeface="Arial"/>
              <a:buChar char="−"/>
              <a:defRPr b="0" i="0" sz="2400" u="none" cap="none" strike="noStrike">
                <a:solidFill>
                  <a:schemeClr val="dk2"/>
                </a:solidFill>
                <a:latin typeface="Arial"/>
                <a:ea typeface="Arial"/>
                <a:cs typeface="Arial"/>
                <a:sym typeface="Arial"/>
              </a:defRPr>
            </a:lvl2pPr>
            <a:lvl3pPr indent="-355600" lvl="2" marL="1371600" marR="0" rtl="0" algn="l">
              <a:lnSpc>
                <a:spcPct val="110000"/>
              </a:lnSpc>
              <a:spcBef>
                <a:spcPts val="900"/>
              </a:spcBef>
              <a:spcAft>
                <a:spcPts val="0"/>
              </a:spcAft>
              <a:buClr>
                <a:schemeClr val="dk2"/>
              </a:buClr>
              <a:buSzPts val="2000"/>
              <a:buFont typeface="Arial"/>
              <a:buChar char="•"/>
              <a:defRPr b="0" i="0" sz="2000" u="none" cap="none" strike="noStrike">
                <a:solidFill>
                  <a:schemeClr val="dk2"/>
                </a:solidFill>
                <a:latin typeface="Arial"/>
                <a:ea typeface="Arial"/>
                <a:cs typeface="Arial"/>
                <a:sym typeface="Arial"/>
              </a:defRPr>
            </a:lvl3pPr>
            <a:lvl4pPr indent="-342900" lvl="3" marL="18288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4pPr>
            <a:lvl5pPr indent="-342900" lvl="4" marL="22860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247" name="Google Shape;247;p62"/>
          <p:cNvSpPr txBox="1"/>
          <p:nvPr/>
        </p:nvSpPr>
        <p:spPr>
          <a:xfrm>
            <a:off x="265543" y="6576533"/>
            <a:ext cx="1775129"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7F7F7F"/>
                </a:solidFill>
                <a:latin typeface="Arial"/>
                <a:ea typeface="Arial"/>
                <a:cs typeface="Arial"/>
                <a:sym typeface="Arial"/>
              </a:rPr>
              <a:t>|  www.folio.org</a:t>
            </a:r>
            <a:endParaRPr/>
          </a:p>
        </p:txBody>
      </p:sp>
      <p:sp>
        <p:nvSpPr>
          <p:cNvPr id="248" name="Google Shape;248;p62"/>
          <p:cNvSpPr txBox="1"/>
          <p:nvPr/>
        </p:nvSpPr>
        <p:spPr>
          <a:xfrm>
            <a:off x="-33453" y="6576533"/>
            <a:ext cx="450166" cy="246221"/>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fld id="{00000000-1234-1234-1234-123412341234}" type="slidenum">
              <a:rPr lang="en-US" sz="1000">
                <a:solidFill>
                  <a:schemeClr val="dk2"/>
                </a:solidFill>
                <a:latin typeface="Arial"/>
                <a:ea typeface="Arial"/>
                <a:cs typeface="Arial"/>
                <a:sym typeface="Arial"/>
              </a:rPr>
              <a:t>‹#›</a:t>
            </a:fld>
            <a:endParaRPr sz="1000">
              <a:solidFill>
                <a:schemeClr val="dk2"/>
              </a:solidFill>
              <a:latin typeface="Arial"/>
              <a:ea typeface="Arial"/>
              <a:cs typeface="Arial"/>
              <a:sym typeface="Arial"/>
            </a:endParaRPr>
          </a:p>
        </p:txBody>
      </p:sp>
      <p:cxnSp>
        <p:nvCxnSpPr>
          <p:cNvPr id="249" name="Google Shape;249;p62"/>
          <p:cNvCxnSpPr/>
          <p:nvPr/>
        </p:nvCxnSpPr>
        <p:spPr>
          <a:xfrm>
            <a:off x="1283147" y="6701882"/>
            <a:ext cx="9945375" cy="0"/>
          </a:xfrm>
          <a:prstGeom prst="straightConnector1">
            <a:avLst/>
          </a:prstGeom>
          <a:noFill/>
          <a:ln cap="flat" cmpd="sng" w="12700">
            <a:solidFill>
              <a:srgbClr val="D8D8D8"/>
            </a:solidFill>
            <a:prstDash val="solid"/>
            <a:miter lim="800000"/>
            <a:headEnd len="sm" w="sm" type="none"/>
            <a:tailEnd len="sm" w="sm" type="none"/>
          </a:ln>
        </p:spPr>
      </p:cxnSp>
      <p:grpSp>
        <p:nvGrpSpPr>
          <p:cNvPr id="250" name="Google Shape;250;p62"/>
          <p:cNvGrpSpPr/>
          <p:nvPr/>
        </p:nvGrpSpPr>
        <p:grpSpPr>
          <a:xfrm>
            <a:off x="10896298" y="0"/>
            <a:ext cx="872029" cy="1115568"/>
            <a:chOff x="9180576" y="-375398"/>
            <a:chExt cx="1344168" cy="1719566"/>
          </a:xfrm>
        </p:grpSpPr>
        <p:sp>
          <p:nvSpPr>
            <p:cNvPr id="251" name="Google Shape;251;p62"/>
            <p:cNvSpPr/>
            <p:nvPr/>
          </p:nvSpPr>
          <p:spPr>
            <a:xfrm>
              <a:off x="9180576" y="-375398"/>
              <a:ext cx="1344168" cy="1719566"/>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pic>
          <p:nvPicPr>
            <p:cNvPr id="252" name="Google Shape;252;p62"/>
            <p:cNvPicPr preferRelativeResize="0"/>
            <p:nvPr/>
          </p:nvPicPr>
          <p:blipFill rotWithShape="1">
            <a:blip r:embed="rId2">
              <a:alphaModFix/>
            </a:blip>
            <a:srcRect b="0" l="0" r="0" t="0"/>
            <a:stretch/>
          </p:blipFill>
          <p:spPr>
            <a:xfrm>
              <a:off x="9300856" y="195757"/>
              <a:ext cx="1103607" cy="952654"/>
            </a:xfrm>
            <a:prstGeom prst="rect">
              <a:avLst/>
            </a:prstGeom>
            <a:noFill/>
            <a:ln>
              <a:noFill/>
            </a:ln>
          </p:spPr>
        </p:pic>
      </p:grpSp>
    </p:spTree>
  </p:cSld>
  <p:clrMap accent1="accent1" accent2="accent2" accent3="accent3" accent4="accent4" accent5="accent5" accent6="accent6" bg1="lt1" bg2="dk2" tx1="dk1" tx2="lt2" folHlink="folHlink" hlink="hlink"/>
  <p:sldLayoutIdLst>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5" r:id="rId12"/>
    <p:sldLayoutId id="2147483716" r:id="rId13"/>
    <p:sldLayoutId id="2147483717" r:id="rId14"/>
    <p:sldLayoutId id="2147483718" r:id="rId15"/>
    <p:sldLayoutId id="2147483719" r:id="rId16"/>
    <p:sldLayoutId id="2147483720" r:id="rId17"/>
    <p:sldLayoutId id="2147483721" r:id="rId18"/>
    <p:sldLayoutId id="2147483722" r:id="rId19"/>
    <p:sldLayoutId id="2147483723" r:id="rId20"/>
    <p:sldLayoutId id="2147483724" r:id="rId21"/>
    <p:sldLayoutId id="2147483725" r:id="rId22"/>
    <p:sldLayoutId id="2147483726" r:id="rId23"/>
    <p:sldLayoutId id="2147483727" r:id="rId24"/>
    <p:sldLayoutId id="2147483728" r:id="rId25"/>
    <p:sldLayoutId id="2147483729" r:id="rId26"/>
    <p:sldLayoutId id="2147483730" r:id="rId27"/>
    <p:sldLayoutId id="2147483731" r:id="rId28"/>
    <p:sldLayoutId id="2147483732" r:id="rId29"/>
    <p:sldLayoutId id="2147483733" r:id="rId30"/>
    <p:sldLayoutId id="2147483734" r:id="rId31"/>
    <p:sldLayoutId id="2147483735" r:id="rId32"/>
  </p:sldLayoutIdLst>
  <mc:AlternateContent>
    <mc:Choice Requires="p14">
      <p:transition spd="slow" p14:dur="700">
        <p:fade/>
      </p:transition>
    </mc:Choice>
    <mc:Fallback>
      <p:transition spd="slow">
        <p:fade/>
      </p:transition>
    </mc:Fallback>
  </mc:AlternateConten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357" name="Shape 357"/>
        <p:cNvGrpSpPr/>
        <p:nvPr/>
      </p:nvGrpSpPr>
      <p:grpSpPr>
        <a:xfrm>
          <a:off x="0" y="0"/>
          <a:ext cx="0" cy="0"/>
          <a:chOff x="0" y="0"/>
          <a:chExt cx="0" cy="0"/>
        </a:xfrm>
      </p:grpSpPr>
      <p:pic>
        <p:nvPicPr>
          <p:cNvPr id="358" name="Google Shape;358;p93"/>
          <p:cNvPicPr preferRelativeResize="0"/>
          <p:nvPr/>
        </p:nvPicPr>
        <p:blipFill rotWithShape="1">
          <a:blip r:embed="rId1">
            <a:alphaModFix/>
          </a:blip>
          <a:srcRect b="76939" l="0" r="0" t="0"/>
          <a:stretch/>
        </p:blipFill>
        <p:spPr>
          <a:xfrm>
            <a:off x="504" y="1"/>
            <a:ext cx="12190992" cy="1497046"/>
          </a:xfrm>
          <a:prstGeom prst="rect">
            <a:avLst/>
          </a:prstGeom>
          <a:noFill/>
          <a:ln>
            <a:noFill/>
          </a:ln>
        </p:spPr>
      </p:pic>
      <p:pic>
        <p:nvPicPr>
          <p:cNvPr id="359" name="Google Shape;359;p93"/>
          <p:cNvPicPr preferRelativeResize="0"/>
          <p:nvPr/>
        </p:nvPicPr>
        <p:blipFill rotWithShape="1">
          <a:blip r:embed="rId2">
            <a:alphaModFix/>
          </a:blip>
          <a:srcRect b="20553" l="0" r="0" t="0"/>
          <a:stretch/>
        </p:blipFill>
        <p:spPr>
          <a:xfrm>
            <a:off x="11299151" y="6464324"/>
            <a:ext cx="791457" cy="349079"/>
          </a:xfrm>
          <a:prstGeom prst="rect">
            <a:avLst/>
          </a:prstGeom>
          <a:noFill/>
          <a:ln>
            <a:noFill/>
          </a:ln>
        </p:spPr>
      </p:pic>
      <p:sp>
        <p:nvSpPr>
          <p:cNvPr id="360" name="Google Shape;360;p93"/>
          <p:cNvSpPr txBox="1"/>
          <p:nvPr>
            <p:ph type="title"/>
          </p:nvPr>
        </p:nvSpPr>
        <p:spPr>
          <a:xfrm>
            <a:off x="838200" y="473336"/>
            <a:ext cx="10515600" cy="1023710"/>
          </a:xfrm>
          <a:prstGeom prst="rect">
            <a:avLst/>
          </a:prstGeom>
          <a:noFill/>
          <a:ln>
            <a:noFill/>
          </a:ln>
        </p:spPr>
        <p:txBody>
          <a:bodyPr anchorCtr="0" anchor="t" bIns="91425" lIns="91425" spcFirstLastPara="1" rIns="91425" wrap="square" tIns="91425">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61" name="Google Shape;361;p93"/>
          <p:cNvSpPr txBox="1"/>
          <p:nvPr>
            <p:ph idx="1" type="body"/>
          </p:nvPr>
        </p:nvSpPr>
        <p:spPr>
          <a:xfrm>
            <a:off x="838200" y="1631981"/>
            <a:ext cx="10515600" cy="4351338"/>
          </a:xfrm>
          <a:prstGeom prst="rect">
            <a:avLst/>
          </a:prstGeom>
          <a:noFill/>
          <a:ln>
            <a:noFill/>
          </a:ln>
        </p:spPr>
        <p:txBody>
          <a:bodyPr anchorCtr="0" anchor="t" bIns="91425" lIns="91425" spcFirstLastPara="1" rIns="91425" wrap="square" tIns="91425">
            <a:noAutofit/>
          </a:bodyPr>
          <a:lstStyle>
            <a:lvl1pPr indent="-406400" lvl="0" marL="457200" marR="0" rtl="0" algn="l">
              <a:lnSpc>
                <a:spcPct val="110000"/>
              </a:lnSpc>
              <a:spcBef>
                <a:spcPts val="900"/>
              </a:spcBef>
              <a:spcAft>
                <a:spcPts val="0"/>
              </a:spcAft>
              <a:buClr>
                <a:schemeClr val="dk2"/>
              </a:buClr>
              <a:buSzPts val="2800"/>
              <a:buFont typeface="Arial"/>
              <a:buChar char="•"/>
              <a:defRPr b="0" i="0" sz="2800" u="none" cap="none" strike="noStrike">
                <a:solidFill>
                  <a:schemeClr val="dk2"/>
                </a:solidFill>
                <a:latin typeface="Arial"/>
                <a:ea typeface="Arial"/>
                <a:cs typeface="Arial"/>
                <a:sym typeface="Arial"/>
              </a:defRPr>
            </a:lvl1pPr>
            <a:lvl2pPr indent="-381000" lvl="1" marL="914400" marR="0" rtl="0" algn="l">
              <a:lnSpc>
                <a:spcPct val="110000"/>
              </a:lnSpc>
              <a:spcBef>
                <a:spcPts val="900"/>
              </a:spcBef>
              <a:spcAft>
                <a:spcPts val="0"/>
              </a:spcAft>
              <a:buClr>
                <a:schemeClr val="dk2"/>
              </a:buClr>
              <a:buSzPts val="2400"/>
              <a:buFont typeface="Arial"/>
              <a:buChar char="−"/>
              <a:defRPr b="0" i="0" sz="2400" u="none" cap="none" strike="noStrike">
                <a:solidFill>
                  <a:schemeClr val="dk2"/>
                </a:solidFill>
                <a:latin typeface="Arial"/>
                <a:ea typeface="Arial"/>
                <a:cs typeface="Arial"/>
                <a:sym typeface="Arial"/>
              </a:defRPr>
            </a:lvl2pPr>
            <a:lvl3pPr indent="-355600" lvl="2" marL="1371600" marR="0" rtl="0" algn="l">
              <a:lnSpc>
                <a:spcPct val="110000"/>
              </a:lnSpc>
              <a:spcBef>
                <a:spcPts val="900"/>
              </a:spcBef>
              <a:spcAft>
                <a:spcPts val="0"/>
              </a:spcAft>
              <a:buClr>
                <a:schemeClr val="dk2"/>
              </a:buClr>
              <a:buSzPts val="2000"/>
              <a:buFont typeface="Arial"/>
              <a:buChar char="•"/>
              <a:defRPr b="0" i="0" sz="2000" u="none" cap="none" strike="noStrike">
                <a:solidFill>
                  <a:schemeClr val="dk2"/>
                </a:solidFill>
                <a:latin typeface="Arial"/>
                <a:ea typeface="Arial"/>
                <a:cs typeface="Arial"/>
                <a:sym typeface="Arial"/>
              </a:defRPr>
            </a:lvl3pPr>
            <a:lvl4pPr indent="-342900" lvl="3" marL="18288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4pPr>
            <a:lvl5pPr indent="-342900" lvl="4" marL="22860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362" name="Google Shape;362;p93"/>
          <p:cNvSpPr txBox="1"/>
          <p:nvPr/>
        </p:nvSpPr>
        <p:spPr>
          <a:xfrm>
            <a:off x="265543" y="6576533"/>
            <a:ext cx="1775129"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7F7F7F"/>
                </a:solidFill>
                <a:latin typeface="Arial"/>
                <a:ea typeface="Arial"/>
                <a:cs typeface="Arial"/>
                <a:sym typeface="Arial"/>
              </a:rPr>
              <a:t>|  www.folio.org</a:t>
            </a:r>
            <a:endParaRPr/>
          </a:p>
        </p:txBody>
      </p:sp>
      <p:sp>
        <p:nvSpPr>
          <p:cNvPr id="363" name="Google Shape;363;p93"/>
          <p:cNvSpPr txBox="1"/>
          <p:nvPr/>
        </p:nvSpPr>
        <p:spPr>
          <a:xfrm>
            <a:off x="-33453" y="6576533"/>
            <a:ext cx="450166" cy="246221"/>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fld id="{00000000-1234-1234-1234-123412341234}" type="slidenum">
              <a:rPr lang="en-US" sz="1000">
                <a:solidFill>
                  <a:schemeClr val="dk2"/>
                </a:solidFill>
                <a:latin typeface="Arial"/>
                <a:ea typeface="Arial"/>
                <a:cs typeface="Arial"/>
                <a:sym typeface="Arial"/>
              </a:rPr>
              <a:t>‹#›</a:t>
            </a:fld>
            <a:endParaRPr sz="1000">
              <a:solidFill>
                <a:schemeClr val="dk2"/>
              </a:solidFill>
              <a:latin typeface="Arial"/>
              <a:ea typeface="Arial"/>
              <a:cs typeface="Arial"/>
              <a:sym typeface="Arial"/>
            </a:endParaRPr>
          </a:p>
        </p:txBody>
      </p:sp>
      <p:cxnSp>
        <p:nvCxnSpPr>
          <p:cNvPr id="364" name="Google Shape;364;p93"/>
          <p:cNvCxnSpPr/>
          <p:nvPr/>
        </p:nvCxnSpPr>
        <p:spPr>
          <a:xfrm>
            <a:off x="1283147" y="6701882"/>
            <a:ext cx="9945375" cy="0"/>
          </a:xfrm>
          <a:prstGeom prst="straightConnector1">
            <a:avLst/>
          </a:prstGeom>
          <a:noFill/>
          <a:ln cap="flat" cmpd="sng" w="12700">
            <a:solidFill>
              <a:srgbClr val="D8D8D8"/>
            </a:solidFill>
            <a:prstDash val="solid"/>
            <a:miter lim="800000"/>
            <a:headEnd len="sm" w="sm" type="none"/>
            <a:tailEnd len="sm" w="sm" type="none"/>
          </a:ln>
        </p:spPr>
      </p:cxnSp>
    </p:spTree>
  </p:cSld>
  <p:clrMap accent1="accent1" accent2="accent2" accent3="accent3" accent4="accent4" accent5="accent5" accent6="accent6" bg1="lt1" bg2="dk2" tx1="dk1" tx2="lt2" folHlink="folHlink" hlink="hlink"/>
  <p:sldLayoutIdLst>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 id="2147483745" r:id="rId12"/>
    <p:sldLayoutId id="2147483746" r:id="rId13"/>
    <p:sldLayoutId id="2147483747" r:id="rId14"/>
    <p:sldLayoutId id="2147483748" r:id="rId15"/>
    <p:sldLayoutId id="2147483749" r:id="rId16"/>
    <p:sldLayoutId id="2147483750" r:id="rId17"/>
  </p:sldLayoutIdLst>
  <mc:AlternateContent>
    <mc:Choice Requires="p14">
      <p:transition spd="slow" p14:dur="700">
        <p:fade/>
      </p:transition>
    </mc:Choice>
    <mc:Fallback>
      <p:transition spd="slow">
        <p:fade/>
      </p:transition>
    </mc:Fallback>
  </mc:AlternateConten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6.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419" name="Shape 419"/>
        <p:cNvGrpSpPr/>
        <p:nvPr/>
      </p:nvGrpSpPr>
      <p:grpSpPr>
        <a:xfrm>
          <a:off x="0" y="0"/>
          <a:ext cx="0" cy="0"/>
          <a:chOff x="0" y="0"/>
          <a:chExt cx="0" cy="0"/>
        </a:xfrm>
      </p:grpSpPr>
      <p:pic>
        <p:nvPicPr>
          <p:cNvPr id="420" name="Google Shape;420;p109"/>
          <p:cNvPicPr preferRelativeResize="0"/>
          <p:nvPr/>
        </p:nvPicPr>
        <p:blipFill rotWithShape="1">
          <a:blip r:embed="rId1">
            <a:alphaModFix/>
          </a:blip>
          <a:srcRect b="76938" l="0" r="0" t="0"/>
          <a:stretch/>
        </p:blipFill>
        <p:spPr>
          <a:xfrm>
            <a:off x="504" y="1"/>
            <a:ext cx="12190990" cy="1497047"/>
          </a:xfrm>
          <a:prstGeom prst="rect">
            <a:avLst/>
          </a:prstGeom>
          <a:noFill/>
          <a:ln>
            <a:noFill/>
          </a:ln>
        </p:spPr>
      </p:pic>
      <p:pic>
        <p:nvPicPr>
          <p:cNvPr id="421" name="Google Shape;421;p109"/>
          <p:cNvPicPr preferRelativeResize="0"/>
          <p:nvPr/>
        </p:nvPicPr>
        <p:blipFill rotWithShape="1">
          <a:blip r:embed="rId2">
            <a:alphaModFix/>
          </a:blip>
          <a:srcRect b="20552" l="0" r="0" t="0"/>
          <a:stretch/>
        </p:blipFill>
        <p:spPr>
          <a:xfrm>
            <a:off x="11299151" y="6464324"/>
            <a:ext cx="791456" cy="349079"/>
          </a:xfrm>
          <a:prstGeom prst="rect">
            <a:avLst/>
          </a:prstGeom>
          <a:noFill/>
          <a:ln>
            <a:noFill/>
          </a:ln>
        </p:spPr>
      </p:pic>
      <p:sp>
        <p:nvSpPr>
          <p:cNvPr id="422" name="Google Shape;422;p109"/>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p:txBody>
      </p:sp>
      <p:sp>
        <p:nvSpPr>
          <p:cNvPr id="423" name="Google Shape;423;p109"/>
          <p:cNvSpPr txBox="1"/>
          <p:nvPr>
            <p:ph idx="1" type="body"/>
          </p:nvPr>
        </p:nvSpPr>
        <p:spPr>
          <a:xfrm>
            <a:off x="838200" y="1631981"/>
            <a:ext cx="10515600" cy="4351200"/>
          </a:xfrm>
          <a:prstGeom prst="rect">
            <a:avLst/>
          </a:prstGeom>
          <a:noFill/>
          <a:ln>
            <a:noFill/>
          </a:ln>
        </p:spPr>
        <p:txBody>
          <a:bodyPr anchorCtr="0" anchor="t" bIns="45700" lIns="91425" spcFirstLastPara="1" rIns="91425" wrap="square" tIns="45700">
            <a:noAutofit/>
          </a:bodyPr>
          <a:lstStyle>
            <a:lvl1pPr indent="-406400" lvl="0" marL="457200" marR="0" rtl="0" algn="l">
              <a:lnSpc>
                <a:spcPct val="110000"/>
              </a:lnSpc>
              <a:spcBef>
                <a:spcPts val="900"/>
              </a:spcBef>
              <a:spcAft>
                <a:spcPts val="0"/>
              </a:spcAft>
              <a:buClr>
                <a:schemeClr val="dk2"/>
              </a:buClr>
              <a:buSzPts val="2800"/>
              <a:buFont typeface="Arial"/>
              <a:buChar char="•"/>
              <a:defRPr b="0" i="0" sz="2800" u="none" cap="none" strike="noStrike">
                <a:solidFill>
                  <a:schemeClr val="dk2"/>
                </a:solidFill>
                <a:latin typeface="Arial"/>
                <a:ea typeface="Arial"/>
                <a:cs typeface="Arial"/>
                <a:sym typeface="Arial"/>
              </a:defRPr>
            </a:lvl1pPr>
            <a:lvl2pPr indent="-381000" lvl="1" marL="914400" marR="0" rtl="0" algn="l">
              <a:lnSpc>
                <a:spcPct val="110000"/>
              </a:lnSpc>
              <a:spcBef>
                <a:spcPts val="900"/>
              </a:spcBef>
              <a:spcAft>
                <a:spcPts val="0"/>
              </a:spcAft>
              <a:buClr>
                <a:schemeClr val="dk2"/>
              </a:buClr>
              <a:buSzPts val="2400"/>
              <a:buFont typeface="Arial"/>
              <a:buChar char="−"/>
              <a:defRPr b="0" i="0" sz="2400" u="none" cap="none" strike="noStrike">
                <a:solidFill>
                  <a:schemeClr val="dk2"/>
                </a:solidFill>
                <a:latin typeface="Arial"/>
                <a:ea typeface="Arial"/>
                <a:cs typeface="Arial"/>
                <a:sym typeface="Arial"/>
              </a:defRPr>
            </a:lvl2pPr>
            <a:lvl3pPr indent="-355600" lvl="2" marL="1371600" marR="0" rtl="0" algn="l">
              <a:lnSpc>
                <a:spcPct val="110000"/>
              </a:lnSpc>
              <a:spcBef>
                <a:spcPts val="900"/>
              </a:spcBef>
              <a:spcAft>
                <a:spcPts val="0"/>
              </a:spcAft>
              <a:buClr>
                <a:schemeClr val="dk2"/>
              </a:buClr>
              <a:buSzPts val="2000"/>
              <a:buFont typeface="Arial"/>
              <a:buChar char="•"/>
              <a:defRPr b="0" i="0" sz="2000" u="none" cap="none" strike="noStrike">
                <a:solidFill>
                  <a:schemeClr val="dk2"/>
                </a:solidFill>
                <a:latin typeface="Arial"/>
                <a:ea typeface="Arial"/>
                <a:cs typeface="Arial"/>
                <a:sym typeface="Arial"/>
              </a:defRPr>
            </a:lvl3pPr>
            <a:lvl4pPr indent="-342900" lvl="3" marL="18288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4pPr>
            <a:lvl5pPr indent="-342900" lvl="4" marL="22860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424" name="Google Shape;424;p109"/>
          <p:cNvSpPr txBox="1"/>
          <p:nvPr/>
        </p:nvSpPr>
        <p:spPr>
          <a:xfrm>
            <a:off x="265543" y="6576533"/>
            <a:ext cx="1775100" cy="2463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7F7F7F"/>
                </a:solidFill>
                <a:latin typeface="Arial"/>
                <a:ea typeface="Arial"/>
                <a:cs typeface="Arial"/>
                <a:sym typeface="Arial"/>
              </a:rPr>
              <a:t>|  www.folio.org</a:t>
            </a:r>
            <a:endParaRPr/>
          </a:p>
        </p:txBody>
      </p:sp>
      <p:sp>
        <p:nvSpPr>
          <p:cNvPr id="425" name="Google Shape;425;p109"/>
          <p:cNvSpPr txBox="1"/>
          <p:nvPr/>
        </p:nvSpPr>
        <p:spPr>
          <a:xfrm>
            <a:off x="-33453" y="6576533"/>
            <a:ext cx="450300" cy="246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fld id="{00000000-1234-1234-1234-123412341234}" type="slidenum">
              <a:rPr lang="en-US" sz="1000">
                <a:solidFill>
                  <a:schemeClr val="dk2"/>
                </a:solidFill>
                <a:latin typeface="Arial"/>
                <a:ea typeface="Arial"/>
                <a:cs typeface="Arial"/>
                <a:sym typeface="Arial"/>
              </a:rPr>
              <a:t>‹#›</a:t>
            </a:fld>
            <a:endParaRPr sz="1000">
              <a:solidFill>
                <a:schemeClr val="dk2"/>
              </a:solidFill>
              <a:latin typeface="Arial"/>
              <a:ea typeface="Arial"/>
              <a:cs typeface="Arial"/>
              <a:sym typeface="Arial"/>
            </a:endParaRPr>
          </a:p>
        </p:txBody>
      </p:sp>
      <p:cxnSp>
        <p:nvCxnSpPr>
          <p:cNvPr id="426" name="Google Shape;426;p109"/>
          <p:cNvCxnSpPr/>
          <p:nvPr/>
        </p:nvCxnSpPr>
        <p:spPr>
          <a:xfrm>
            <a:off x="1283147" y="6701882"/>
            <a:ext cx="9945300" cy="0"/>
          </a:xfrm>
          <a:prstGeom prst="straightConnector1">
            <a:avLst/>
          </a:prstGeom>
          <a:noFill/>
          <a:ln cap="flat" cmpd="sng" w="12700">
            <a:solidFill>
              <a:srgbClr val="D8D8D8"/>
            </a:solidFill>
            <a:prstDash val="solid"/>
            <a:miter lim="800000"/>
            <a:headEnd len="sm" w="sm" type="none"/>
            <a:tailEnd len="sm" w="sm" type="none"/>
          </a:ln>
        </p:spPr>
      </p:cxnSp>
    </p:spTree>
  </p:cSld>
  <p:clrMap accent1="accent1" accent2="accent2" accent3="accent3" accent4="accent4" accent5="accent5" accent6="accent6" bg1="lt1" bg2="dk2" tx1="dk1" tx2="lt2" folHlink="folHlink" hlink="hlink"/>
  <p:sldLayoutIdLst>
    <p:sldLayoutId id="2147483751" r:id="rId3"/>
    <p:sldLayoutId id="2147483752" r:id="rId4"/>
    <p:sldLayoutId id="2147483753" r:id="rId5"/>
    <p:sldLayoutId id="2147483754" r:id="rId6"/>
    <p:sldLayoutId id="2147483755" r:id="rId7"/>
    <p:sldLayoutId id="2147483756" r:id="rId8"/>
    <p:sldLayoutId id="2147483757" r:id="rId9"/>
    <p:sldLayoutId id="2147483758" r:id="rId10"/>
    <p:sldLayoutId id="2147483759" r:id="rId11"/>
    <p:sldLayoutId id="2147483760" r:id="rId12"/>
    <p:sldLayoutId id="2147483761" r:id="rId13"/>
    <p:sldLayoutId id="2147483762" r:id="rId14"/>
    <p:sldLayoutId id="2147483763" r:id="rId15"/>
    <p:sldLayoutId id="2147483764" r:id="rId16"/>
    <p:sldLayoutId id="2147483765" r:id="rId17"/>
    <p:sldLayoutId id="2147483766" r:id="rId18"/>
  </p:sldLayoutIdLst>
  <mc:AlternateContent>
    <mc:Choice Requires="p14">
      <p:transition spd="slow" p14:dur="700">
        <p:fade/>
      </p:transition>
    </mc:Choice>
    <mc:Fallback>
      <p:transition spd="slow">
        <p:fade/>
      </p:transition>
    </mc:Fallback>
  </mc:AlternateConten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9.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9.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9.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9.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9.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9.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9.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1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2.xml"/><Relationship Id="rId3" Type="http://schemas.openxmlformats.org/officeDocument/2006/relationships/image" Target="../media/image8.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9.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22.xml"/><Relationship Id="rId3" Type="http://schemas.openxmlformats.org/officeDocument/2006/relationships/image" Target="../media/image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8.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9.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5.xml"/><Relationship Id="rId3" Type="http://schemas.openxmlformats.org/officeDocument/2006/relationships/image" Target="../media/image10.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image" Target="../media/image13.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0.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5.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90.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0.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1.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6.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6.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7.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91.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7.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92.xml"/><Relationship Id="rId2" Type="http://schemas.openxmlformats.org/officeDocument/2006/relationships/notesSlide" Target="../notesSlides/notesSlide40.xml"/><Relationship Id="rId3" Type="http://schemas.openxmlformats.org/officeDocument/2006/relationships/image" Target="../media/image14.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92.xml"/><Relationship Id="rId2" Type="http://schemas.openxmlformats.org/officeDocument/2006/relationships/notesSlide" Target="../notesSlides/notesSlide41.xml"/><Relationship Id="rId3" Type="http://schemas.openxmlformats.org/officeDocument/2006/relationships/image" Target="../media/image15.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92.xml"/><Relationship Id="rId2" Type="http://schemas.openxmlformats.org/officeDocument/2006/relationships/notesSlide" Target="../notesSlides/notesSlide42.xml"/><Relationship Id="rId3" Type="http://schemas.openxmlformats.org/officeDocument/2006/relationships/image" Target="../media/image11.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3.xml"/><Relationship Id="rId2" Type="http://schemas.openxmlformats.org/officeDocument/2006/relationships/notesSlide" Target="../notesSlides/notesSlide43.xml"/><Relationship Id="rId3" Type="http://schemas.openxmlformats.org/officeDocument/2006/relationships/image" Target="../media/image16.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9.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9.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59.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93.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8.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4.xml"/><Relationship Id="rId2" Type="http://schemas.openxmlformats.org/officeDocument/2006/relationships/notesSlide" Target="../notesSlides/notesSlide49.xml"/><Relationship Id="rId3" Type="http://schemas.openxmlformats.org/officeDocument/2006/relationships/image" Target="../media/image1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8.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9.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88" name="Shape 488"/>
        <p:cNvGrpSpPr/>
        <p:nvPr/>
      </p:nvGrpSpPr>
      <p:grpSpPr>
        <a:xfrm>
          <a:off x="0" y="0"/>
          <a:ext cx="0" cy="0"/>
          <a:chOff x="0" y="0"/>
          <a:chExt cx="0" cy="0"/>
        </a:xfrm>
      </p:grpSpPr>
      <p:sp>
        <p:nvSpPr>
          <p:cNvPr id="489" name="Google Shape;489;p126"/>
          <p:cNvSpPr txBox="1"/>
          <p:nvPr>
            <p:ph type="title"/>
          </p:nvPr>
        </p:nvSpPr>
        <p:spPr>
          <a:xfrm>
            <a:off x="355150" y="2916926"/>
            <a:ext cx="3851100" cy="2857200"/>
          </a:xfrm>
          <a:prstGeom prst="rect">
            <a:avLst/>
          </a:prstGeom>
          <a:noFill/>
          <a:ln>
            <a:noFill/>
          </a:ln>
        </p:spPr>
        <p:txBody>
          <a:bodyPr anchorCtr="0" anchor="t" bIns="45700" lIns="91425" spcFirstLastPara="1" rIns="91425" wrap="square" tIns="45700">
            <a:noAutofit/>
          </a:bodyPr>
          <a:lstStyle/>
          <a:p>
            <a:pPr indent="0" lvl="0" marL="0" marR="0" rtl="0" algn="ctr">
              <a:lnSpc>
                <a:spcPct val="110000"/>
              </a:lnSpc>
              <a:spcBef>
                <a:spcPts val="0"/>
              </a:spcBef>
              <a:spcAft>
                <a:spcPts val="0"/>
              </a:spcAft>
              <a:buClr>
                <a:schemeClr val="lt1"/>
              </a:buClr>
              <a:buSzPts val="3000"/>
              <a:buFont typeface="Arial"/>
              <a:buNone/>
            </a:pPr>
            <a:r>
              <a:rPr lang="en-US"/>
              <a:t>Metadata Management in FOLIO: An Introduction to the Inventory App</a:t>
            </a:r>
            <a:endParaRPr/>
          </a:p>
        </p:txBody>
      </p:sp>
      <p:sp>
        <p:nvSpPr>
          <p:cNvPr id="490" name="Google Shape;490;p126"/>
          <p:cNvSpPr txBox="1"/>
          <p:nvPr>
            <p:ph idx="1" type="body"/>
          </p:nvPr>
        </p:nvSpPr>
        <p:spPr>
          <a:xfrm>
            <a:off x="5183188" y="987427"/>
            <a:ext cx="6172200" cy="2011805"/>
          </a:xfrm>
          <a:prstGeom prst="rect">
            <a:avLst/>
          </a:prstGeom>
          <a:noFill/>
          <a:ln>
            <a:noFill/>
          </a:ln>
        </p:spPr>
        <p:txBody>
          <a:bodyPr anchorCtr="0" anchor="b" bIns="45700" lIns="91425" spcFirstLastPara="1" rIns="91425" wrap="square" tIns="45700">
            <a:noAutofit/>
          </a:bodyPr>
          <a:lstStyle/>
          <a:p>
            <a:pPr indent="0" lvl="0" marL="0" marR="0" rtl="0" algn="l">
              <a:lnSpc>
                <a:spcPct val="110000"/>
              </a:lnSpc>
              <a:spcBef>
                <a:spcPts val="0"/>
              </a:spcBef>
              <a:spcAft>
                <a:spcPts val="0"/>
              </a:spcAft>
              <a:buClr>
                <a:schemeClr val="lt1"/>
              </a:buClr>
              <a:buSzPts val="4000"/>
              <a:buFont typeface="Arial"/>
              <a:buNone/>
            </a:pPr>
            <a:r>
              <a:rPr lang="en-US"/>
              <a:t>Catchy Title Here?</a:t>
            </a:r>
            <a:endParaRPr/>
          </a:p>
        </p:txBody>
      </p:sp>
      <p:sp>
        <p:nvSpPr>
          <p:cNvPr id="491" name="Google Shape;491;p126"/>
          <p:cNvSpPr txBox="1"/>
          <p:nvPr>
            <p:ph idx="2" type="body"/>
          </p:nvPr>
        </p:nvSpPr>
        <p:spPr>
          <a:xfrm>
            <a:off x="5183188" y="3250692"/>
            <a:ext cx="6172200" cy="1266444"/>
          </a:xfrm>
          <a:prstGeom prst="rect">
            <a:avLst/>
          </a:prstGeom>
          <a:no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Clr>
                <a:schemeClr val="lt1"/>
              </a:buClr>
              <a:buSzPts val="1800"/>
              <a:buFont typeface="Arial"/>
              <a:buNone/>
            </a:pPr>
            <a:r>
              <a:rPr b="0" i="0" lang="en-US" sz="1800" u="none" cap="none" strike="noStrike">
                <a:solidFill>
                  <a:schemeClr val="lt1"/>
                </a:solidFill>
                <a:latin typeface="Arial"/>
                <a:ea typeface="Arial"/>
                <a:cs typeface="Arial"/>
                <a:sym typeface="Arial"/>
              </a:rPr>
              <a:t>Presenter info can go here</a:t>
            </a:r>
            <a:endParaRPr/>
          </a:p>
        </p:txBody>
      </p:sp>
      <p:pic>
        <p:nvPicPr>
          <p:cNvPr id="492" name="Google Shape;492;p126"/>
          <p:cNvPicPr preferRelativeResize="0"/>
          <p:nvPr/>
        </p:nvPicPr>
        <p:blipFill rotWithShape="1">
          <a:blip r:embed="rId3">
            <a:alphaModFix/>
          </a:blip>
          <a:srcRect b="0" l="0" r="0" t="0"/>
          <a:stretch/>
        </p:blipFill>
        <p:spPr>
          <a:xfrm>
            <a:off x="682447" y="528890"/>
            <a:ext cx="3523793" cy="1784778"/>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29" name="Shape 629"/>
        <p:cNvGrpSpPr/>
        <p:nvPr/>
      </p:nvGrpSpPr>
      <p:grpSpPr>
        <a:xfrm>
          <a:off x="0" y="0"/>
          <a:ext cx="0" cy="0"/>
          <a:chOff x="0" y="0"/>
          <a:chExt cx="0" cy="0"/>
        </a:xfrm>
      </p:grpSpPr>
      <p:sp>
        <p:nvSpPr>
          <p:cNvPr id="630" name="Google Shape;630;p135"/>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lang="en-US" sz="2800">
                <a:solidFill>
                  <a:schemeClr val="dk2"/>
                </a:solidFill>
              </a:rPr>
              <a:t>Placeholder: Holdings Records</a:t>
            </a:r>
            <a:endParaRPr/>
          </a:p>
        </p:txBody>
      </p:sp>
      <p:sp>
        <p:nvSpPr>
          <p:cNvPr id="631" name="Google Shape;631;p135"/>
          <p:cNvSpPr txBox="1"/>
          <p:nvPr>
            <p:ph idx="1" type="body"/>
          </p:nvPr>
        </p:nvSpPr>
        <p:spPr>
          <a:xfrm>
            <a:off x="838200" y="1631981"/>
            <a:ext cx="10515600" cy="4351200"/>
          </a:xfrm>
          <a:prstGeom prst="rect">
            <a:avLst/>
          </a:prstGeom>
          <a:no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None/>
            </a:pPr>
            <a:r>
              <a:t/>
            </a:r>
            <a:endParaRPr/>
          </a:p>
          <a:p>
            <a:pPr indent="0" lvl="0" marL="0" marR="0" rtl="0" algn="l">
              <a:lnSpc>
                <a:spcPct val="110000"/>
              </a:lnSpc>
              <a:spcBef>
                <a:spcPts val="0"/>
              </a:spcBef>
              <a:spcAft>
                <a:spcPts val="0"/>
              </a:spcAft>
              <a:buNone/>
            </a:pPr>
            <a:r>
              <a:rPr lang="en-US"/>
              <a:t>MARC vs non-MARC </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35" name="Shape 635"/>
        <p:cNvGrpSpPr/>
        <p:nvPr/>
      </p:nvGrpSpPr>
      <p:grpSpPr>
        <a:xfrm>
          <a:off x="0" y="0"/>
          <a:ext cx="0" cy="0"/>
          <a:chOff x="0" y="0"/>
          <a:chExt cx="0" cy="0"/>
        </a:xfrm>
      </p:grpSpPr>
      <p:sp>
        <p:nvSpPr>
          <p:cNvPr id="636" name="Google Shape;636;p136"/>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lang="en-US" sz="2800">
                <a:solidFill>
                  <a:schemeClr val="dk2"/>
                </a:solidFill>
              </a:rPr>
              <a:t>Placeholder: Item Records</a:t>
            </a:r>
            <a:endParaRPr/>
          </a:p>
        </p:txBody>
      </p:sp>
      <p:sp>
        <p:nvSpPr>
          <p:cNvPr id="637" name="Google Shape;637;p136"/>
          <p:cNvSpPr txBox="1"/>
          <p:nvPr>
            <p:ph idx="1" type="body"/>
          </p:nvPr>
        </p:nvSpPr>
        <p:spPr>
          <a:xfrm>
            <a:off x="838200" y="1631981"/>
            <a:ext cx="10515600" cy="4351200"/>
          </a:xfrm>
          <a:prstGeom prst="rect">
            <a:avLst/>
          </a:prstGeom>
          <a:no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None/>
            </a:pPr>
            <a:r>
              <a:t/>
            </a:r>
            <a:endParaRPr/>
          </a:p>
          <a:p>
            <a:pPr indent="0" lvl="0" marL="0" marR="0" rtl="0" algn="l">
              <a:lnSpc>
                <a:spcPct val="110000"/>
              </a:lnSpc>
              <a:spcBef>
                <a:spcPts val="0"/>
              </a:spcBef>
              <a:spcAft>
                <a:spcPts val="0"/>
              </a:spcAft>
              <a:buNone/>
            </a:pPr>
            <a:r>
              <a:t/>
            </a:r>
            <a:endParaRPr/>
          </a:p>
          <a:p>
            <a:pPr indent="0" lvl="0" marL="0" marR="0" rtl="0" algn="l">
              <a:lnSpc>
                <a:spcPct val="110000"/>
              </a:lnSpc>
              <a:spcBef>
                <a:spcPts val="0"/>
              </a:spcBef>
              <a:spcAft>
                <a:spcPts val="0"/>
              </a:spcAft>
              <a:buNone/>
            </a:pPr>
            <a:r>
              <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41" name="Shape 641"/>
        <p:cNvGrpSpPr/>
        <p:nvPr/>
      </p:nvGrpSpPr>
      <p:grpSpPr>
        <a:xfrm>
          <a:off x="0" y="0"/>
          <a:ext cx="0" cy="0"/>
          <a:chOff x="0" y="0"/>
          <a:chExt cx="0" cy="0"/>
        </a:xfrm>
      </p:grpSpPr>
      <p:sp>
        <p:nvSpPr>
          <p:cNvPr id="642" name="Google Shape;642;p137"/>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lang="en-US" sz="2800">
                <a:solidFill>
                  <a:schemeClr val="dk2"/>
                </a:solidFill>
              </a:rPr>
              <a:t>Placeholder: Container Records </a:t>
            </a:r>
            <a:endParaRPr/>
          </a:p>
        </p:txBody>
      </p:sp>
      <p:sp>
        <p:nvSpPr>
          <p:cNvPr id="643" name="Google Shape;643;p137"/>
          <p:cNvSpPr txBox="1"/>
          <p:nvPr>
            <p:ph idx="1" type="body"/>
          </p:nvPr>
        </p:nvSpPr>
        <p:spPr>
          <a:xfrm>
            <a:off x="838200" y="1631981"/>
            <a:ext cx="10515600" cy="4351200"/>
          </a:xfrm>
          <a:prstGeom prst="rect">
            <a:avLst/>
          </a:prstGeom>
          <a:no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None/>
            </a:pPr>
            <a:r>
              <a:rPr lang="en-US"/>
              <a:t>initially called Package records</a:t>
            </a:r>
            <a:endParaRPr/>
          </a:p>
          <a:p>
            <a:pPr indent="0" lvl="0" marL="0" marR="0" rtl="0" algn="l">
              <a:lnSpc>
                <a:spcPct val="110000"/>
              </a:lnSpc>
              <a:spcBef>
                <a:spcPts val="0"/>
              </a:spcBef>
              <a:spcAft>
                <a:spcPts val="0"/>
              </a:spcAft>
              <a:buNone/>
            </a:pPr>
            <a:r>
              <a:rPr lang="en-US"/>
              <a:t>renamed Container to distinguish from Packages in ERM and e-Holdings</a:t>
            </a:r>
            <a:endParaRPr/>
          </a:p>
          <a:p>
            <a:pPr indent="0" lvl="0" marL="0" marR="0" rtl="0" algn="l">
              <a:lnSpc>
                <a:spcPct val="110000"/>
              </a:lnSpc>
              <a:spcBef>
                <a:spcPts val="0"/>
              </a:spcBef>
              <a:spcAft>
                <a:spcPts val="0"/>
              </a:spcAft>
              <a:buNone/>
            </a:pPr>
            <a:r>
              <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47" name="Shape 647"/>
        <p:cNvGrpSpPr/>
        <p:nvPr/>
      </p:nvGrpSpPr>
      <p:grpSpPr>
        <a:xfrm>
          <a:off x="0" y="0"/>
          <a:ext cx="0" cy="0"/>
          <a:chOff x="0" y="0"/>
          <a:chExt cx="0" cy="0"/>
        </a:xfrm>
      </p:grpSpPr>
      <p:sp>
        <p:nvSpPr>
          <p:cNvPr id="648" name="Google Shape;648;p138"/>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lang="en-US" sz="2800">
                <a:solidFill>
                  <a:schemeClr val="dk2"/>
                </a:solidFill>
              </a:rPr>
              <a:t>Placeholder: analytics &amp; bound-withs</a:t>
            </a:r>
            <a:endParaRPr/>
          </a:p>
        </p:txBody>
      </p:sp>
      <p:sp>
        <p:nvSpPr>
          <p:cNvPr id="649" name="Google Shape;649;p138"/>
          <p:cNvSpPr txBox="1"/>
          <p:nvPr>
            <p:ph idx="1" type="body"/>
          </p:nvPr>
        </p:nvSpPr>
        <p:spPr>
          <a:xfrm>
            <a:off x="838200" y="1631981"/>
            <a:ext cx="10515600" cy="4351200"/>
          </a:xfrm>
          <a:prstGeom prst="rect">
            <a:avLst/>
          </a:prstGeom>
          <a:no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None/>
            </a:pPr>
            <a:r>
              <a:rPr lang="en-US"/>
              <a:t>do we even want to go here? if so, let’s include Felix/Wayne’s illustration of the model</a:t>
            </a:r>
            <a:endParaRPr/>
          </a:p>
          <a:p>
            <a:pPr indent="0" lvl="0" marL="0" marR="0" rtl="0" algn="l">
              <a:lnSpc>
                <a:spcPct val="110000"/>
              </a:lnSpc>
              <a:spcBef>
                <a:spcPts val="0"/>
              </a:spcBef>
              <a:spcAft>
                <a:spcPts val="0"/>
              </a:spcAft>
              <a:buNone/>
            </a:pPr>
            <a:r>
              <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53" name="Shape 653"/>
        <p:cNvGrpSpPr/>
        <p:nvPr/>
      </p:nvGrpSpPr>
      <p:grpSpPr>
        <a:xfrm>
          <a:off x="0" y="0"/>
          <a:ext cx="0" cy="0"/>
          <a:chOff x="0" y="0"/>
          <a:chExt cx="0" cy="0"/>
        </a:xfrm>
      </p:grpSpPr>
      <p:sp>
        <p:nvSpPr>
          <p:cNvPr id="654" name="Google Shape;654;p139"/>
          <p:cNvSpPr txBox="1"/>
          <p:nvPr>
            <p:ph type="title"/>
          </p:nvPr>
        </p:nvSpPr>
        <p:spPr>
          <a:xfrm>
            <a:off x="838200" y="504186"/>
            <a:ext cx="10515600" cy="1023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sz="2800">
                <a:solidFill>
                  <a:schemeClr val="dk2"/>
                </a:solidFill>
              </a:rPr>
              <a:t>Placeholder: some challenges</a:t>
            </a:r>
            <a:endParaRPr/>
          </a:p>
        </p:txBody>
      </p:sp>
      <p:sp>
        <p:nvSpPr>
          <p:cNvPr id="655" name="Google Shape;655;p139"/>
          <p:cNvSpPr txBox="1"/>
          <p:nvPr>
            <p:ph idx="1" type="body"/>
          </p:nvPr>
        </p:nvSpPr>
        <p:spPr>
          <a:xfrm>
            <a:off x="838200" y="1631981"/>
            <a:ext cx="10515600" cy="4351200"/>
          </a:xfrm>
          <a:prstGeom prst="rect">
            <a:avLst/>
          </a:prstGeom>
          <a:no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None/>
            </a:pPr>
            <a:r>
              <a:t/>
            </a:r>
            <a:endParaRPr/>
          </a:p>
          <a:p>
            <a:pPr indent="0" lvl="0" marL="0" marR="0" rtl="0" algn="l">
              <a:lnSpc>
                <a:spcPct val="110000"/>
              </a:lnSpc>
              <a:spcBef>
                <a:spcPts val="0"/>
              </a:spcBef>
              <a:spcAft>
                <a:spcPts val="0"/>
              </a:spcAft>
              <a:buNone/>
            </a:pPr>
            <a:r>
              <a:rPr lang="en-US"/>
              <a:t>enough but not too much detail</a:t>
            </a:r>
            <a:endParaRPr/>
          </a:p>
          <a:p>
            <a:pPr indent="0" lvl="0" marL="0" marR="0" rtl="0" algn="l">
              <a:lnSpc>
                <a:spcPct val="110000"/>
              </a:lnSpc>
              <a:spcBef>
                <a:spcPts val="0"/>
              </a:spcBef>
              <a:spcAft>
                <a:spcPts val="0"/>
              </a:spcAft>
              <a:buNone/>
            </a:pPr>
            <a:r>
              <a:rPr lang="en-US"/>
              <a:t>common needs vs edge cases</a:t>
            </a:r>
            <a:endParaRPr/>
          </a:p>
          <a:p>
            <a:pPr indent="0" lvl="0" marL="0" marR="0" rtl="0" algn="l">
              <a:lnSpc>
                <a:spcPct val="110000"/>
              </a:lnSpc>
              <a:spcBef>
                <a:spcPts val="0"/>
              </a:spcBef>
              <a:spcAft>
                <a:spcPts val="0"/>
              </a:spcAft>
              <a:buNone/>
            </a:pPr>
            <a:r>
              <a:rPr lang="en-US"/>
              <a:t>mapping from MARC without recreating MARC</a:t>
            </a:r>
            <a:endParaRPr/>
          </a:p>
          <a:p>
            <a:pPr indent="0" lvl="0" marL="0" marR="0" rtl="0" algn="l">
              <a:lnSpc>
                <a:spcPct val="110000"/>
              </a:lnSpc>
              <a:spcBef>
                <a:spcPts val="0"/>
              </a:spcBef>
              <a:spcAft>
                <a:spcPts val="0"/>
              </a:spcAft>
              <a:buNone/>
            </a:pPr>
            <a:r>
              <a:rPr lang="en-US"/>
              <a:t>library/cataloging vocabulary (e.g., Packages)</a:t>
            </a:r>
            <a:endParaRPr/>
          </a:p>
          <a:p>
            <a:pPr indent="0" lvl="0" marL="0" marR="0" rtl="0" algn="l">
              <a:lnSpc>
                <a:spcPct val="110000"/>
              </a:lnSpc>
              <a:spcBef>
                <a:spcPts val="0"/>
              </a:spcBef>
              <a:spcAft>
                <a:spcPts val="0"/>
              </a:spcAft>
              <a:buNone/>
            </a:pPr>
            <a:r>
              <a:rPr lang="en-US"/>
              <a:t>interoperability (e.g., Item fields needed for Circulation)</a:t>
            </a:r>
            <a:endParaRPr/>
          </a:p>
          <a:p>
            <a:pPr indent="0" lvl="0" marL="0" marR="0" rtl="0" algn="l">
              <a:lnSpc>
                <a:spcPct val="110000"/>
              </a:lnSpc>
              <a:spcBef>
                <a:spcPts val="0"/>
              </a:spcBef>
              <a:spcAft>
                <a:spcPts val="0"/>
              </a:spcAft>
              <a:buNone/>
            </a:pPr>
            <a:r>
              <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59" name="Shape 659"/>
        <p:cNvGrpSpPr/>
        <p:nvPr/>
      </p:nvGrpSpPr>
      <p:grpSpPr>
        <a:xfrm>
          <a:off x="0" y="0"/>
          <a:ext cx="0" cy="0"/>
          <a:chOff x="0" y="0"/>
          <a:chExt cx="0" cy="0"/>
        </a:xfrm>
      </p:grpSpPr>
      <p:sp>
        <p:nvSpPr>
          <p:cNvPr id="660" name="Google Shape;660;p140"/>
          <p:cNvSpPr txBox="1"/>
          <p:nvPr>
            <p:ph type="title"/>
          </p:nvPr>
        </p:nvSpPr>
        <p:spPr>
          <a:xfrm>
            <a:off x="838200" y="504186"/>
            <a:ext cx="10515600" cy="1023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lang="en-US" sz="2800">
                <a:solidFill>
                  <a:schemeClr val="dk2"/>
                </a:solidFill>
              </a:rPr>
              <a:t>Placeholder: some decisions we’ve made [&amp; why]</a:t>
            </a:r>
            <a:endParaRPr/>
          </a:p>
        </p:txBody>
      </p:sp>
      <p:sp>
        <p:nvSpPr>
          <p:cNvPr id="661" name="Google Shape;661;p140"/>
          <p:cNvSpPr txBox="1"/>
          <p:nvPr>
            <p:ph idx="1" type="body"/>
          </p:nvPr>
        </p:nvSpPr>
        <p:spPr>
          <a:xfrm>
            <a:off x="838200" y="1631981"/>
            <a:ext cx="10515600" cy="4351200"/>
          </a:xfrm>
          <a:prstGeom prst="rect">
            <a:avLst/>
          </a:prstGeom>
          <a:no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None/>
            </a:pPr>
            <a:r>
              <a:t/>
            </a:r>
            <a:endParaRPr/>
          </a:p>
          <a:p>
            <a:pPr indent="0" lvl="0" marL="0" marR="0" rtl="0" algn="l">
              <a:lnSpc>
                <a:spcPct val="110000"/>
              </a:lnSpc>
              <a:spcBef>
                <a:spcPts val="0"/>
              </a:spcBef>
              <a:spcAft>
                <a:spcPts val="0"/>
              </a:spcAft>
              <a:buNone/>
            </a:pPr>
            <a:r>
              <a:t/>
            </a:r>
            <a:endParaRPr/>
          </a:p>
          <a:p>
            <a:pPr indent="0" lvl="0" marL="0" marR="0" rtl="0" algn="l">
              <a:lnSpc>
                <a:spcPct val="110000"/>
              </a:lnSpc>
              <a:spcBef>
                <a:spcPts val="0"/>
              </a:spcBef>
              <a:spcAft>
                <a:spcPts val="0"/>
              </a:spcAft>
              <a:buNone/>
            </a:pPr>
            <a:r>
              <a:rPr lang="en-US"/>
              <a:t>Contributor vs. Creator/Contributor</a:t>
            </a:r>
            <a:endParaRPr/>
          </a:p>
          <a:p>
            <a:pPr indent="0" lvl="0" marL="0" marR="0" rtl="0" algn="l">
              <a:lnSpc>
                <a:spcPct val="110000"/>
              </a:lnSpc>
              <a:spcBef>
                <a:spcPts val="0"/>
              </a:spcBef>
              <a:spcAft>
                <a:spcPts val="0"/>
              </a:spcAft>
              <a:buNone/>
            </a:pPr>
            <a:r>
              <a:rPr lang="en-US"/>
              <a:t>RDA vocabulary for Resource &amp; Format types</a:t>
            </a:r>
            <a:endParaRPr/>
          </a:p>
          <a:p>
            <a:pPr indent="0" lvl="0" marL="0" marR="0" rtl="0" algn="l">
              <a:lnSpc>
                <a:spcPct val="110000"/>
              </a:lnSpc>
              <a:spcBef>
                <a:spcPts val="0"/>
              </a:spcBef>
              <a:spcAft>
                <a:spcPts val="0"/>
              </a:spcAft>
              <a:buNone/>
            </a:pPr>
            <a:r>
              <a:rPr lang="en-US"/>
              <a:t>MARC editing to take place outside Inventory app</a:t>
            </a:r>
            <a:endParaRPr/>
          </a:p>
          <a:p>
            <a:pPr indent="0" lvl="0" marL="0" marR="0" rtl="0" algn="l">
              <a:lnSpc>
                <a:spcPct val="110000"/>
              </a:lnSpc>
              <a:spcBef>
                <a:spcPts val="0"/>
              </a:spcBef>
              <a:spcAft>
                <a:spcPts val="0"/>
              </a:spcAft>
              <a:buNone/>
            </a:pPr>
            <a:r>
              <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65" name="Shape 665"/>
        <p:cNvGrpSpPr/>
        <p:nvPr/>
      </p:nvGrpSpPr>
      <p:grpSpPr>
        <a:xfrm>
          <a:off x="0" y="0"/>
          <a:ext cx="0" cy="0"/>
          <a:chOff x="0" y="0"/>
          <a:chExt cx="0" cy="0"/>
        </a:xfrm>
      </p:grpSpPr>
      <p:sp>
        <p:nvSpPr>
          <p:cNvPr id="666" name="Google Shape;666;p141"/>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Clr>
                <a:schemeClr val="accent2"/>
              </a:buClr>
              <a:buSzPts val="3200"/>
              <a:buFont typeface="Arial"/>
              <a:buNone/>
            </a:pPr>
            <a:r>
              <a:rPr lang="en-US"/>
              <a:t>Placeholder: other closely related apps [need some images?]</a:t>
            </a:r>
            <a:endParaRPr/>
          </a:p>
        </p:txBody>
      </p:sp>
      <p:sp>
        <p:nvSpPr>
          <p:cNvPr id="667" name="Google Shape;667;p141"/>
          <p:cNvSpPr txBox="1"/>
          <p:nvPr>
            <p:ph idx="1" type="body"/>
          </p:nvPr>
        </p:nvSpPr>
        <p:spPr>
          <a:xfrm>
            <a:off x="838200" y="1631981"/>
            <a:ext cx="10515600" cy="4351200"/>
          </a:xfrm>
          <a:prstGeom prst="rect">
            <a:avLst/>
          </a:prstGeom>
          <a:no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None/>
            </a:pPr>
            <a:r>
              <a:rPr lang="en-US"/>
              <a:t>Batchloader</a:t>
            </a:r>
            <a:endParaRPr/>
          </a:p>
          <a:p>
            <a:pPr indent="0" lvl="0" marL="0" marR="0" rtl="0" algn="l">
              <a:lnSpc>
                <a:spcPct val="110000"/>
              </a:lnSpc>
              <a:spcBef>
                <a:spcPts val="0"/>
              </a:spcBef>
              <a:spcAft>
                <a:spcPts val="0"/>
              </a:spcAft>
              <a:buNone/>
            </a:pPr>
            <a:r>
              <a:rPr lang="en-US"/>
              <a:t>MarcCat</a:t>
            </a:r>
            <a:endParaRPr/>
          </a:p>
          <a:p>
            <a:pPr indent="0" lvl="0" marL="0" marR="0" rtl="0" algn="l">
              <a:lnSpc>
                <a:spcPct val="110000"/>
              </a:lnSpc>
              <a:spcBef>
                <a:spcPts val="0"/>
              </a:spcBef>
              <a:spcAft>
                <a:spcPts val="0"/>
              </a:spcAft>
              <a:buNone/>
            </a:pPr>
            <a:r>
              <a:rPr lang="en-US"/>
              <a:t>[Codex]</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71" name="Shape 671"/>
        <p:cNvGrpSpPr/>
        <p:nvPr/>
      </p:nvGrpSpPr>
      <p:grpSpPr>
        <a:xfrm>
          <a:off x="0" y="0"/>
          <a:ext cx="0" cy="0"/>
          <a:chOff x="0" y="0"/>
          <a:chExt cx="0" cy="0"/>
        </a:xfrm>
      </p:grpSpPr>
      <p:pic>
        <p:nvPicPr>
          <p:cNvPr id="672" name="Google Shape;672;p142"/>
          <p:cNvPicPr preferRelativeResize="0"/>
          <p:nvPr/>
        </p:nvPicPr>
        <p:blipFill rotWithShape="1">
          <a:blip r:embed="rId3">
            <a:alphaModFix/>
          </a:blip>
          <a:srcRect b="0" l="0" r="0" t="0"/>
          <a:stretch/>
        </p:blipFill>
        <p:spPr>
          <a:xfrm>
            <a:off x="6007378" y="977029"/>
            <a:ext cx="5297882" cy="4578492"/>
          </a:xfrm>
          <a:prstGeom prst="rect">
            <a:avLst/>
          </a:prstGeom>
          <a:noFill/>
          <a:ln>
            <a:noFill/>
          </a:ln>
        </p:spPr>
      </p:pic>
      <p:sp>
        <p:nvSpPr>
          <p:cNvPr id="673" name="Google Shape;673;p142"/>
          <p:cNvSpPr txBox="1"/>
          <p:nvPr>
            <p:ph type="title"/>
          </p:nvPr>
        </p:nvSpPr>
        <p:spPr>
          <a:xfrm>
            <a:off x="838200" y="977023"/>
            <a:ext cx="3397800" cy="1830000"/>
          </a:xfrm>
          <a:prstGeom prst="rect">
            <a:avLst/>
          </a:prstGeom>
          <a:noFill/>
          <a:ln>
            <a:noFill/>
          </a:ln>
        </p:spPr>
        <p:txBody>
          <a:bodyPr anchorCtr="0" anchor="t" bIns="45700" lIns="91425" spcFirstLastPara="1" rIns="91425" wrap="square" tIns="45700">
            <a:noAutofit/>
          </a:bodyPr>
          <a:lstStyle/>
          <a:p>
            <a:pPr indent="0" lvl="0" marL="0" marR="0" rtl="0" algn="ctr">
              <a:lnSpc>
                <a:spcPct val="110000"/>
              </a:lnSpc>
              <a:spcBef>
                <a:spcPts val="0"/>
              </a:spcBef>
              <a:spcAft>
                <a:spcPts val="0"/>
              </a:spcAft>
              <a:buClr>
                <a:schemeClr val="lt1"/>
              </a:buClr>
              <a:buSzPts val="3200"/>
              <a:buFont typeface="Arial"/>
              <a:buNone/>
            </a:pPr>
            <a:r>
              <a:rPr lang="en-US"/>
              <a:t>Demo</a:t>
            </a:r>
            <a:endParaRPr/>
          </a:p>
          <a:p>
            <a:pPr indent="0" lvl="0" marL="0" marR="0" rtl="0" algn="ctr">
              <a:lnSpc>
                <a:spcPct val="110000"/>
              </a:lnSpc>
              <a:spcBef>
                <a:spcPts val="0"/>
              </a:spcBef>
              <a:spcAft>
                <a:spcPts val="0"/>
              </a:spcAft>
              <a:buClr>
                <a:schemeClr val="lt1"/>
              </a:buClr>
              <a:buSzPts val="3200"/>
              <a:buFont typeface="Arial"/>
              <a:buNone/>
            </a:pPr>
            <a:r>
              <a:rPr lang="en-US"/>
              <a:t>(Inventory in Action)</a:t>
            </a:r>
            <a:endParaRPr/>
          </a:p>
          <a:p>
            <a:pPr indent="0" lvl="0" marL="0" marR="0" rtl="0" algn="ctr">
              <a:lnSpc>
                <a:spcPct val="110000"/>
              </a:lnSpc>
              <a:spcBef>
                <a:spcPts val="0"/>
              </a:spcBef>
              <a:spcAft>
                <a:spcPts val="0"/>
              </a:spcAft>
              <a:buClr>
                <a:schemeClr val="lt1"/>
              </a:buClr>
              <a:buSzPts val="3200"/>
              <a:buFont typeface="Arial"/>
              <a:buNone/>
            </a:pPr>
            <a:r>
              <a:t/>
            </a:r>
            <a:endParaRPr/>
          </a:p>
          <a:p>
            <a:pPr indent="0" lvl="0" marL="0" marR="0" rtl="0" algn="ctr">
              <a:lnSpc>
                <a:spcPct val="110000"/>
              </a:lnSpc>
              <a:spcBef>
                <a:spcPts val="0"/>
              </a:spcBef>
              <a:spcAft>
                <a:spcPts val="0"/>
              </a:spcAft>
              <a:buClr>
                <a:schemeClr val="lt1"/>
              </a:buClr>
              <a:buSzPts val="3200"/>
              <a:buFont typeface="Arial"/>
              <a:buNone/>
            </a:pPr>
            <a:r>
              <a:rPr lang="en-US" sz="1800"/>
              <a:t>we probably want to include some screen shots in the slides just in case there’s an issue with snapshot stable</a:t>
            </a:r>
            <a:endParaRPr sz="1800"/>
          </a:p>
        </p:txBody>
      </p:sp>
      <p:sp>
        <p:nvSpPr>
          <p:cNvPr id="674" name="Google Shape;674;p142"/>
          <p:cNvSpPr/>
          <p:nvPr/>
        </p:nvSpPr>
        <p:spPr>
          <a:xfrm>
            <a:off x="5310554" y="0"/>
            <a:ext cx="6881400" cy="5745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78" name="Shape 678"/>
        <p:cNvGrpSpPr/>
        <p:nvPr/>
      </p:nvGrpSpPr>
      <p:grpSpPr>
        <a:xfrm>
          <a:off x="0" y="0"/>
          <a:ext cx="0" cy="0"/>
          <a:chOff x="0" y="0"/>
          <a:chExt cx="0" cy="0"/>
        </a:xfrm>
      </p:grpSpPr>
      <p:sp>
        <p:nvSpPr>
          <p:cNvPr id="679" name="Google Shape;679;p143"/>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Clr>
                <a:schemeClr val="lt1"/>
              </a:buClr>
              <a:buSzPts val="3200"/>
              <a:buFont typeface="Arial"/>
              <a:buNone/>
            </a:pPr>
            <a:r>
              <a:rPr lang="en-US"/>
              <a:t>Demo ideas/thoughts</a:t>
            </a:r>
            <a:endParaRPr/>
          </a:p>
        </p:txBody>
      </p:sp>
      <p:sp>
        <p:nvSpPr>
          <p:cNvPr id="680" name="Google Shape;680;p143"/>
          <p:cNvSpPr txBox="1"/>
          <p:nvPr>
            <p:ph idx="1" type="body"/>
          </p:nvPr>
        </p:nvSpPr>
        <p:spPr>
          <a:xfrm>
            <a:off x="838200" y="1631974"/>
            <a:ext cx="10584900" cy="4722300"/>
          </a:xfrm>
          <a:prstGeom prst="rect">
            <a:avLst/>
          </a:prstGeom>
          <a:noFill/>
          <a:ln>
            <a:noFill/>
          </a:ln>
        </p:spPr>
        <p:txBody>
          <a:bodyPr anchorCtr="0" anchor="t" bIns="45700" lIns="91425" spcFirstLastPara="1" rIns="91425" wrap="square" tIns="45700">
            <a:noAutofit/>
          </a:bodyPr>
          <a:lstStyle/>
          <a:p>
            <a:pPr indent="-228600" lvl="0" marL="228600" marR="0" rtl="0" algn="l">
              <a:lnSpc>
                <a:spcPct val="110000"/>
              </a:lnSpc>
              <a:spcBef>
                <a:spcPts val="0"/>
              </a:spcBef>
              <a:spcAft>
                <a:spcPts val="0"/>
              </a:spcAft>
              <a:buClr>
                <a:schemeClr val="dk2"/>
              </a:buClr>
              <a:buSzPts val="2800"/>
              <a:buFont typeface="Arial"/>
              <a:buChar char="•"/>
            </a:pPr>
            <a:r>
              <a:rPr lang="en-US"/>
              <a:t>Searching</a:t>
            </a:r>
            <a:endParaRPr/>
          </a:p>
          <a:p>
            <a:pPr indent="-228600" lvl="0" marL="228600" marR="0" rtl="0" algn="l">
              <a:lnSpc>
                <a:spcPct val="110000"/>
              </a:lnSpc>
              <a:spcBef>
                <a:spcPts val="0"/>
              </a:spcBef>
              <a:spcAft>
                <a:spcPts val="0"/>
              </a:spcAft>
              <a:buClr>
                <a:schemeClr val="dk2"/>
              </a:buClr>
              <a:buSzPts val="2800"/>
              <a:buFont typeface="Arial"/>
              <a:buChar char="•"/>
            </a:pPr>
            <a:r>
              <a:rPr lang="en-US"/>
              <a:t>Filtering, Faceting</a:t>
            </a:r>
            <a:endParaRPr/>
          </a:p>
          <a:p>
            <a:pPr indent="-228600" lvl="0" marL="228600" marR="0" rtl="0" algn="l">
              <a:lnSpc>
                <a:spcPct val="110000"/>
              </a:lnSpc>
              <a:spcBef>
                <a:spcPts val="0"/>
              </a:spcBef>
              <a:spcAft>
                <a:spcPts val="0"/>
              </a:spcAft>
              <a:buClr>
                <a:schemeClr val="dk2"/>
              </a:buClr>
              <a:buSzPts val="2800"/>
              <a:buFont typeface="Arial"/>
              <a:buChar char="•"/>
            </a:pPr>
            <a:r>
              <a:rPr lang="en-US"/>
              <a:t>Results display</a:t>
            </a:r>
            <a:endParaRPr/>
          </a:p>
          <a:p>
            <a:pPr indent="-228600" lvl="0" marL="228600" marR="0" rtl="0" algn="l">
              <a:lnSpc>
                <a:spcPct val="110000"/>
              </a:lnSpc>
              <a:spcBef>
                <a:spcPts val="0"/>
              </a:spcBef>
              <a:spcAft>
                <a:spcPts val="0"/>
              </a:spcAft>
              <a:buClr>
                <a:schemeClr val="dk2"/>
              </a:buClr>
              <a:buSzPts val="2800"/>
              <a:buFont typeface="Arial"/>
              <a:buChar char="•"/>
            </a:pPr>
            <a:r>
              <a:rPr lang="en-US"/>
              <a:t>Instance record display / edit </a:t>
            </a:r>
            <a:endParaRPr/>
          </a:p>
          <a:p>
            <a:pPr indent="-228600" lvl="1" marL="685800" marR="0" rtl="0" algn="l">
              <a:lnSpc>
                <a:spcPct val="110000"/>
              </a:lnSpc>
              <a:spcBef>
                <a:spcPts val="0"/>
              </a:spcBef>
              <a:spcAft>
                <a:spcPts val="0"/>
              </a:spcAft>
              <a:buSzPts val="2400"/>
              <a:buChar char="−"/>
            </a:pPr>
            <a:r>
              <a:rPr lang="en-US"/>
              <a:t>Notes </a:t>
            </a:r>
            <a:endParaRPr/>
          </a:p>
          <a:p>
            <a:pPr indent="-228600" lvl="0" marL="228600" marR="0" rtl="0" algn="l">
              <a:lnSpc>
                <a:spcPct val="110000"/>
              </a:lnSpc>
              <a:spcBef>
                <a:spcPts val="900"/>
              </a:spcBef>
              <a:spcAft>
                <a:spcPts val="0"/>
              </a:spcAft>
              <a:buClr>
                <a:schemeClr val="dk2"/>
              </a:buClr>
              <a:buSzPts val="2800"/>
              <a:buFont typeface="Arial"/>
              <a:buChar char="•"/>
            </a:pPr>
            <a:r>
              <a:rPr lang="en-US"/>
              <a:t>Holdings record display / create / edit</a:t>
            </a:r>
            <a:endParaRPr/>
          </a:p>
          <a:p>
            <a:pPr indent="-228600" lvl="0" marL="228600" marR="0" rtl="0" algn="l">
              <a:lnSpc>
                <a:spcPct val="110000"/>
              </a:lnSpc>
              <a:spcBef>
                <a:spcPts val="900"/>
              </a:spcBef>
              <a:spcAft>
                <a:spcPts val="0"/>
              </a:spcAft>
              <a:buClr>
                <a:schemeClr val="dk2"/>
              </a:buClr>
              <a:buSzPts val="2800"/>
              <a:buFont typeface="Arial"/>
              <a:buChar char="•"/>
            </a:pPr>
            <a:r>
              <a:rPr lang="en-US"/>
              <a:t>Item record display / create / edit</a:t>
            </a:r>
            <a:endParaRPr/>
          </a:p>
          <a:p>
            <a:pPr indent="-228600" lvl="0" marL="228600" marR="0" rtl="0" algn="l">
              <a:lnSpc>
                <a:spcPct val="110000"/>
              </a:lnSpc>
              <a:spcBef>
                <a:spcPts val="900"/>
              </a:spcBef>
              <a:spcAft>
                <a:spcPts val="0"/>
              </a:spcAft>
              <a:buClr>
                <a:schemeClr val="dk2"/>
              </a:buClr>
              <a:buSzPts val="2800"/>
              <a:buFont typeface="Arial"/>
              <a:buChar char="•"/>
            </a:pPr>
            <a:r>
              <a:rPr lang="en-US"/>
              <a:t>Going from Inventory to other apps</a:t>
            </a:r>
            <a:endParaRPr/>
          </a:p>
          <a:p>
            <a:pPr indent="-228600" lvl="0" marL="228600" marR="0" rtl="0" algn="l">
              <a:lnSpc>
                <a:spcPct val="110000"/>
              </a:lnSpc>
              <a:spcBef>
                <a:spcPts val="900"/>
              </a:spcBef>
              <a:spcAft>
                <a:spcPts val="0"/>
              </a:spcAft>
              <a:buClr>
                <a:schemeClr val="dk2"/>
              </a:buClr>
              <a:buSzPts val="2800"/>
              <a:buFont typeface="Arial"/>
              <a:buChar char="•"/>
            </a:pPr>
            <a:r>
              <a:rPr lang="en-US"/>
              <a:t>Codex → Inventory?</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84" name="Shape 684"/>
        <p:cNvGrpSpPr/>
        <p:nvPr/>
      </p:nvGrpSpPr>
      <p:grpSpPr>
        <a:xfrm>
          <a:off x="0" y="0"/>
          <a:ext cx="0" cy="0"/>
          <a:chOff x="0" y="0"/>
          <a:chExt cx="0" cy="0"/>
        </a:xfrm>
      </p:grpSpPr>
      <p:sp>
        <p:nvSpPr>
          <p:cNvPr id="685" name="Google Shape;685;p144"/>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Clr>
                <a:schemeClr val="lt1"/>
              </a:buClr>
              <a:buSzPts val="3200"/>
              <a:buFont typeface="Arial"/>
              <a:buNone/>
            </a:pPr>
            <a:r>
              <a:rPr b="0" i="0" lang="en-US" sz="3200" u="none" cap="none" strike="noStrike">
                <a:solidFill>
                  <a:schemeClr val="lt1"/>
                </a:solidFill>
                <a:latin typeface="Arial"/>
                <a:ea typeface="Arial"/>
                <a:cs typeface="Arial"/>
                <a:sym typeface="Arial"/>
              </a:rPr>
              <a:t>This is an example of a title and body slide</a:t>
            </a:r>
            <a:endParaRPr/>
          </a:p>
        </p:txBody>
      </p:sp>
      <p:sp>
        <p:nvSpPr>
          <p:cNvPr id="686" name="Google Shape;686;p144"/>
          <p:cNvSpPr txBox="1"/>
          <p:nvPr>
            <p:ph idx="1" type="body"/>
          </p:nvPr>
        </p:nvSpPr>
        <p:spPr>
          <a:xfrm>
            <a:off x="838200" y="1631981"/>
            <a:ext cx="10515600" cy="4351200"/>
          </a:xfrm>
          <a:prstGeom prst="rect">
            <a:avLst/>
          </a:prstGeom>
          <a:noFill/>
          <a:ln>
            <a:noFill/>
          </a:ln>
        </p:spPr>
        <p:txBody>
          <a:bodyPr anchorCtr="0" anchor="t" bIns="45700" lIns="91425" spcFirstLastPara="1" rIns="91425" wrap="square" tIns="45700">
            <a:noAutofit/>
          </a:bodyPr>
          <a:lstStyle/>
          <a:p>
            <a:pPr indent="-228600" lvl="0" marL="228600" marR="0" rtl="0" algn="l">
              <a:lnSpc>
                <a:spcPct val="110000"/>
              </a:lnSpc>
              <a:spcBef>
                <a:spcPts val="0"/>
              </a:spcBef>
              <a:spcAft>
                <a:spcPts val="0"/>
              </a:spcAft>
              <a:buClr>
                <a:schemeClr val="dk2"/>
              </a:buClr>
              <a:buSzPts val="2800"/>
              <a:buFont typeface="Arial"/>
              <a:buChar char="•"/>
            </a:pPr>
            <a:r>
              <a:rPr b="0" i="0" lang="en-US" sz="2800" u="none" cap="none" strike="noStrike">
                <a:solidFill>
                  <a:schemeClr val="dk2"/>
                </a:solidFill>
                <a:latin typeface="Arial"/>
                <a:ea typeface="Arial"/>
                <a:cs typeface="Arial"/>
                <a:sym typeface="Arial"/>
              </a:rPr>
              <a:t>Please make sure that your text is large enough for </a:t>
            </a:r>
            <a:br>
              <a:rPr b="0" i="0" lang="en-US" sz="2800" u="none" cap="none" strike="noStrike">
                <a:solidFill>
                  <a:schemeClr val="dk2"/>
                </a:solidFill>
                <a:latin typeface="Arial"/>
                <a:ea typeface="Arial"/>
                <a:cs typeface="Arial"/>
                <a:sym typeface="Arial"/>
              </a:rPr>
            </a:br>
            <a:r>
              <a:rPr b="0" i="0" lang="en-US" sz="2800" u="none" cap="none" strike="noStrike">
                <a:solidFill>
                  <a:schemeClr val="dk2"/>
                </a:solidFill>
                <a:latin typeface="Arial"/>
                <a:ea typeface="Arial"/>
                <a:cs typeface="Arial"/>
                <a:sym typeface="Arial"/>
              </a:rPr>
              <a:t>everyone to see</a:t>
            </a:r>
            <a:endParaRPr/>
          </a:p>
          <a:p>
            <a:pPr indent="-228600" lvl="0" marL="228600" marR="0" rtl="0" algn="l">
              <a:lnSpc>
                <a:spcPct val="110000"/>
              </a:lnSpc>
              <a:spcBef>
                <a:spcPts val="900"/>
              </a:spcBef>
              <a:spcAft>
                <a:spcPts val="0"/>
              </a:spcAft>
              <a:buClr>
                <a:schemeClr val="dk2"/>
              </a:buClr>
              <a:buSzPts val="2800"/>
              <a:buFont typeface="Arial"/>
              <a:buChar char="•"/>
            </a:pPr>
            <a:r>
              <a:rPr b="0" i="0" lang="en-US" sz="2800" u="none" cap="none" strike="noStrike">
                <a:solidFill>
                  <a:schemeClr val="dk2"/>
                </a:solidFill>
                <a:latin typeface="Arial"/>
                <a:ea typeface="Arial"/>
                <a:cs typeface="Arial"/>
                <a:sym typeface="Arial"/>
              </a:rPr>
              <a:t>Use short, concise bullet points</a:t>
            </a:r>
            <a:endParaRPr/>
          </a:p>
          <a:p>
            <a:pPr indent="-228600" lvl="0" marL="228600" marR="0" rtl="0" algn="l">
              <a:lnSpc>
                <a:spcPct val="110000"/>
              </a:lnSpc>
              <a:spcBef>
                <a:spcPts val="900"/>
              </a:spcBef>
              <a:spcAft>
                <a:spcPts val="0"/>
              </a:spcAft>
              <a:buClr>
                <a:schemeClr val="dk2"/>
              </a:buClr>
              <a:buSzPts val="2800"/>
              <a:buFont typeface="Arial"/>
              <a:buChar char="•"/>
            </a:pPr>
            <a:r>
              <a:rPr b="0" i="0" lang="en-US" sz="2800" u="none" cap="none" strike="noStrike">
                <a:solidFill>
                  <a:schemeClr val="dk2"/>
                </a:solidFill>
                <a:latin typeface="Arial"/>
                <a:ea typeface="Arial"/>
                <a:cs typeface="Arial"/>
                <a:sym typeface="Arial"/>
              </a:rPr>
              <a:t>Don’t put too much info on one slide</a:t>
            </a:r>
            <a:endParaRPr b="0" i="0" sz="2800" u="none" cap="none" strike="noStrike">
              <a:solidFill>
                <a:schemeClr val="dk2"/>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96" name="Shape 496"/>
        <p:cNvGrpSpPr/>
        <p:nvPr/>
      </p:nvGrpSpPr>
      <p:grpSpPr>
        <a:xfrm>
          <a:off x="0" y="0"/>
          <a:ext cx="0" cy="0"/>
          <a:chOff x="0" y="0"/>
          <a:chExt cx="0" cy="0"/>
        </a:xfrm>
      </p:grpSpPr>
      <p:pic>
        <p:nvPicPr>
          <p:cNvPr id="497" name="Google Shape;497;p127"/>
          <p:cNvPicPr preferRelativeResize="0"/>
          <p:nvPr/>
        </p:nvPicPr>
        <p:blipFill rotWithShape="1">
          <a:blip r:embed="rId3">
            <a:alphaModFix/>
          </a:blip>
          <a:srcRect b="0" l="0" r="0" t="0"/>
          <a:stretch/>
        </p:blipFill>
        <p:spPr>
          <a:xfrm>
            <a:off x="682447" y="528890"/>
            <a:ext cx="3523793" cy="1784778"/>
          </a:xfrm>
          <a:prstGeom prst="rect">
            <a:avLst/>
          </a:prstGeom>
          <a:noFill/>
          <a:ln>
            <a:noFill/>
          </a:ln>
        </p:spPr>
      </p:pic>
      <p:sp>
        <p:nvSpPr>
          <p:cNvPr id="498" name="Google Shape;498;p127"/>
          <p:cNvSpPr txBox="1"/>
          <p:nvPr>
            <p:ph type="title"/>
          </p:nvPr>
        </p:nvSpPr>
        <p:spPr>
          <a:xfrm>
            <a:off x="355157" y="2916936"/>
            <a:ext cx="3787076" cy="1600200"/>
          </a:xfrm>
          <a:prstGeom prst="rect">
            <a:avLst/>
          </a:prstGeom>
          <a:noFill/>
          <a:ln>
            <a:noFill/>
          </a:ln>
        </p:spPr>
        <p:txBody>
          <a:bodyPr anchorCtr="0" anchor="t" bIns="45700" lIns="91425" spcFirstLastPara="1" rIns="91425" wrap="square" tIns="45700">
            <a:noAutofit/>
          </a:bodyPr>
          <a:lstStyle/>
          <a:p>
            <a:pPr indent="0" lvl="0" marL="0" marR="0" rtl="0" algn="ctr">
              <a:lnSpc>
                <a:spcPct val="110000"/>
              </a:lnSpc>
              <a:spcBef>
                <a:spcPts val="0"/>
              </a:spcBef>
              <a:spcAft>
                <a:spcPts val="0"/>
              </a:spcAft>
              <a:buClr>
                <a:schemeClr val="lt1"/>
              </a:buClr>
              <a:buSzPts val="3000"/>
              <a:buFont typeface="Arial"/>
              <a:buNone/>
            </a:pPr>
            <a:r>
              <a:rPr lang="en-US"/>
              <a:t>or Catchy Title Here?</a:t>
            </a:r>
            <a:endParaRPr b="0" i="0" sz="3000" u="none" cap="none" strike="noStrike">
              <a:solidFill>
                <a:schemeClr val="lt1"/>
              </a:solidFill>
              <a:latin typeface="Arial"/>
              <a:ea typeface="Arial"/>
              <a:cs typeface="Arial"/>
              <a:sym typeface="Arial"/>
            </a:endParaRPr>
          </a:p>
        </p:txBody>
      </p:sp>
      <p:sp>
        <p:nvSpPr>
          <p:cNvPr id="499" name="Google Shape;499;p127"/>
          <p:cNvSpPr txBox="1"/>
          <p:nvPr>
            <p:ph idx="1" type="body"/>
          </p:nvPr>
        </p:nvSpPr>
        <p:spPr>
          <a:xfrm>
            <a:off x="5183188" y="987427"/>
            <a:ext cx="6172200" cy="2011805"/>
          </a:xfrm>
          <a:prstGeom prst="rect">
            <a:avLst/>
          </a:prstGeom>
          <a:noFill/>
          <a:ln>
            <a:noFill/>
          </a:ln>
        </p:spPr>
        <p:txBody>
          <a:bodyPr anchorCtr="0" anchor="b" bIns="45700" lIns="91425" spcFirstLastPara="1" rIns="91425" wrap="square" tIns="45700">
            <a:noAutofit/>
          </a:bodyPr>
          <a:lstStyle/>
          <a:p>
            <a:pPr indent="0" lvl="0" marL="0" rtl="0" algn="ctr">
              <a:spcBef>
                <a:spcPts val="0"/>
              </a:spcBef>
              <a:spcAft>
                <a:spcPts val="0"/>
              </a:spcAft>
              <a:buClr>
                <a:schemeClr val="lt1"/>
              </a:buClr>
              <a:buSzPts val="3000"/>
              <a:buFont typeface="Arial"/>
              <a:buNone/>
            </a:pPr>
            <a:r>
              <a:rPr lang="en-US" sz="3000"/>
              <a:t>Metadata Management in FOLIO: An Introduction to the Inventory App</a:t>
            </a:r>
            <a:endParaRPr b="0" i="0" sz="4000" u="none" cap="none" strike="noStrike">
              <a:solidFill>
                <a:schemeClr val="lt1"/>
              </a:solidFill>
              <a:latin typeface="Arial"/>
              <a:ea typeface="Arial"/>
              <a:cs typeface="Arial"/>
              <a:sym typeface="Arial"/>
            </a:endParaRPr>
          </a:p>
        </p:txBody>
      </p:sp>
      <p:sp>
        <p:nvSpPr>
          <p:cNvPr id="500" name="Google Shape;500;p127"/>
          <p:cNvSpPr txBox="1"/>
          <p:nvPr>
            <p:ph idx="2" type="body"/>
          </p:nvPr>
        </p:nvSpPr>
        <p:spPr>
          <a:xfrm>
            <a:off x="5183188" y="3250692"/>
            <a:ext cx="6172200" cy="1266444"/>
          </a:xfrm>
          <a:prstGeom prst="rect">
            <a:avLst/>
          </a:prstGeom>
          <a:no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Clr>
                <a:schemeClr val="lt1"/>
              </a:buClr>
              <a:buSzPts val="1800"/>
              <a:buFont typeface="Arial"/>
              <a:buNone/>
            </a:pPr>
            <a:r>
              <a:t/>
            </a:r>
            <a:endParaRPr b="0" i="0" sz="1800" u="none" cap="none" strike="noStrike">
              <a:solidFill>
                <a:schemeClr val="lt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90" name="Shape 690"/>
        <p:cNvGrpSpPr/>
        <p:nvPr/>
      </p:nvGrpSpPr>
      <p:grpSpPr>
        <a:xfrm>
          <a:off x="0" y="0"/>
          <a:ext cx="0" cy="0"/>
          <a:chOff x="0" y="0"/>
          <a:chExt cx="0" cy="0"/>
        </a:xfrm>
      </p:grpSpPr>
      <p:sp>
        <p:nvSpPr>
          <p:cNvPr id="691" name="Google Shape;691;p145"/>
          <p:cNvSpPr txBox="1"/>
          <p:nvPr>
            <p:ph type="title"/>
          </p:nvPr>
        </p:nvSpPr>
        <p:spPr>
          <a:xfrm>
            <a:off x="838200" y="977030"/>
            <a:ext cx="3419100" cy="1325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t/>
            </a:r>
            <a:endParaRPr/>
          </a:p>
        </p:txBody>
      </p:sp>
      <p:sp>
        <p:nvSpPr>
          <p:cNvPr id="692" name="Google Shape;692;p145"/>
          <p:cNvSpPr txBox="1"/>
          <p:nvPr>
            <p:ph idx="1" type="body"/>
          </p:nvPr>
        </p:nvSpPr>
        <p:spPr>
          <a:xfrm>
            <a:off x="5536504" y="977030"/>
            <a:ext cx="5817300" cy="5006400"/>
          </a:xfrm>
          <a:prstGeom prst="rect">
            <a:avLst/>
          </a:prstGeom>
        </p:spPr>
        <p:txBody>
          <a:bodyPr anchorCtr="0" anchor="t" bIns="91425" lIns="91425" spcFirstLastPara="1" rIns="91425" wrap="square" tIns="91425">
            <a:noAutofit/>
          </a:bodyPr>
          <a:lstStyle/>
          <a:p>
            <a:pPr indent="0" lvl="0" marL="0" rtl="0" algn="l">
              <a:spcBef>
                <a:spcPts val="900"/>
              </a:spcBef>
              <a:spcAft>
                <a:spcPts val="0"/>
              </a:spcAft>
              <a:buNone/>
            </a:pPr>
            <a:r>
              <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96" name="Shape 696"/>
        <p:cNvGrpSpPr/>
        <p:nvPr/>
      </p:nvGrpSpPr>
      <p:grpSpPr>
        <a:xfrm>
          <a:off x="0" y="0"/>
          <a:ext cx="0" cy="0"/>
          <a:chOff x="0" y="0"/>
          <a:chExt cx="0" cy="0"/>
        </a:xfrm>
      </p:grpSpPr>
      <p:sp>
        <p:nvSpPr>
          <p:cNvPr id="697" name="Google Shape;697;p146"/>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Clr>
                <a:schemeClr val="accent2"/>
              </a:buClr>
              <a:buSzPts val="3200"/>
              <a:buFont typeface="Arial"/>
              <a:buNone/>
            </a:pPr>
            <a:r>
              <a:rPr b="0" i="0" lang="en-US" sz="3200" u="none" cap="none" strike="noStrike">
                <a:solidFill>
                  <a:schemeClr val="accent2"/>
                </a:solidFill>
                <a:latin typeface="Arial"/>
                <a:ea typeface="Arial"/>
                <a:cs typeface="Arial"/>
                <a:sym typeface="Arial"/>
              </a:rPr>
              <a:t>If you don’t want a top banner, use this slide</a:t>
            </a:r>
            <a:endParaRPr/>
          </a:p>
        </p:txBody>
      </p:sp>
      <p:sp>
        <p:nvSpPr>
          <p:cNvPr id="698" name="Google Shape;698;p146"/>
          <p:cNvSpPr txBox="1"/>
          <p:nvPr>
            <p:ph idx="1" type="body"/>
          </p:nvPr>
        </p:nvSpPr>
        <p:spPr>
          <a:xfrm>
            <a:off x="838200" y="1631981"/>
            <a:ext cx="10515600" cy="4351338"/>
          </a:xfrm>
          <a:prstGeom prst="rect">
            <a:avLst/>
          </a:prstGeom>
          <a:noFill/>
          <a:ln>
            <a:noFill/>
          </a:ln>
        </p:spPr>
        <p:txBody>
          <a:bodyPr anchorCtr="0" anchor="t" bIns="45700" lIns="91425" spcFirstLastPara="1" rIns="91425" wrap="square" tIns="45700">
            <a:noAutofit/>
          </a:bodyPr>
          <a:lstStyle/>
          <a:p>
            <a:pPr indent="-228600" lvl="0" marL="228600" marR="0" rtl="0" algn="l">
              <a:lnSpc>
                <a:spcPct val="110000"/>
              </a:lnSpc>
              <a:spcBef>
                <a:spcPts val="0"/>
              </a:spcBef>
              <a:spcAft>
                <a:spcPts val="0"/>
              </a:spcAft>
              <a:buClr>
                <a:schemeClr val="dk2"/>
              </a:buClr>
              <a:buSzPts val="2800"/>
              <a:buFont typeface="Arial"/>
              <a:buChar char="•"/>
            </a:pPr>
            <a:r>
              <a:rPr b="0" i="0" lang="en-US" sz="2800" u="none" cap="none" strike="noStrike">
                <a:solidFill>
                  <a:schemeClr val="dk2"/>
                </a:solidFill>
                <a:latin typeface="Arial"/>
                <a:ea typeface="Arial"/>
                <a:cs typeface="Arial"/>
                <a:sym typeface="Arial"/>
              </a:rPr>
              <a:t>And the bullets will go here</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02" name="Shape 702"/>
        <p:cNvGrpSpPr/>
        <p:nvPr/>
      </p:nvGrpSpPr>
      <p:grpSpPr>
        <a:xfrm>
          <a:off x="0" y="0"/>
          <a:ext cx="0" cy="0"/>
          <a:chOff x="0" y="0"/>
          <a:chExt cx="0" cy="0"/>
        </a:xfrm>
      </p:grpSpPr>
      <p:sp>
        <p:nvSpPr>
          <p:cNvPr id="703" name="Google Shape;703;p147"/>
          <p:cNvSpPr/>
          <p:nvPr/>
        </p:nvSpPr>
        <p:spPr>
          <a:xfrm>
            <a:off x="1524" y="2219180"/>
            <a:ext cx="12188952" cy="1524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704" name="Google Shape;704;p147"/>
          <p:cNvSpPr/>
          <p:nvPr/>
        </p:nvSpPr>
        <p:spPr>
          <a:xfrm>
            <a:off x="0" y="1"/>
            <a:ext cx="12192000" cy="224262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705" name="Google Shape;705;p147"/>
          <p:cNvSpPr txBox="1"/>
          <p:nvPr>
            <p:ph type="ctrTitle"/>
          </p:nvPr>
        </p:nvSpPr>
        <p:spPr>
          <a:xfrm>
            <a:off x="914400" y="4193633"/>
            <a:ext cx="10363200" cy="756005"/>
          </a:xfrm>
          <a:prstGeom prst="rect">
            <a:avLst/>
          </a:prstGeom>
          <a:noFill/>
          <a:ln>
            <a:noFill/>
          </a:ln>
        </p:spPr>
        <p:txBody>
          <a:bodyPr anchorCtr="0" anchor="t" bIns="45700" lIns="91425" spcFirstLastPara="1" rIns="91425" wrap="square" tIns="45700">
            <a:noAutofit/>
          </a:bodyPr>
          <a:lstStyle/>
          <a:p>
            <a:pPr indent="0" lvl="0" marL="0" marR="0" rtl="0" algn="ctr">
              <a:lnSpc>
                <a:spcPct val="110000"/>
              </a:lnSpc>
              <a:spcBef>
                <a:spcPts val="0"/>
              </a:spcBef>
              <a:spcAft>
                <a:spcPts val="0"/>
              </a:spcAft>
              <a:buClr>
                <a:schemeClr val="lt1"/>
              </a:buClr>
              <a:buSzPts val="2000"/>
              <a:buFont typeface="Arial"/>
              <a:buNone/>
            </a:pPr>
            <a:r>
              <a:t/>
            </a:r>
            <a:endParaRPr b="0" i="0" sz="2000" u="none" cap="none" strike="noStrike">
              <a:solidFill>
                <a:schemeClr val="lt1"/>
              </a:solidFill>
              <a:latin typeface="Arial"/>
              <a:ea typeface="Arial"/>
              <a:cs typeface="Arial"/>
              <a:sym typeface="Arial"/>
            </a:endParaRPr>
          </a:p>
        </p:txBody>
      </p:sp>
      <p:sp>
        <p:nvSpPr>
          <p:cNvPr id="706" name="Google Shape;706;p147"/>
          <p:cNvSpPr txBox="1"/>
          <p:nvPr>
            <p:ph idx="1" type="body"/>
          </p:nvPr>
        </p:nvSpPr>
        <p:spPr>
          <a:xfrm>
            <a:off x="914400" y="2633583"/>
            <a:ext cx="10363200" cy="1125537"/>
          </a:xfrm>
          <a:prstGeom prst="rect">
            <a:avLst/>
          </a:prstGeom>
          <a:noFill/>
          <a:ln>
            <a:noFill/>
          </a:ln>
        </p:spPr>
        <p:txBody>
          <a:bodyPr anchorCtr="0" anchor="ctr" bIns="45700" lIns="91425" spcFirstLastPara="1" rIns="91425" wrap="square" tIns="45700">
            <a:noAutofit/>
          </a:bodyPr>
          <a:lstStyle/>
          <a:p>
            <a:pPr indent="0" lvl="0" marL="0" marR="0" rtl="0" algn="ctr">
              <a:lnSpc>
                <a:spcPct val="110000"/>
              </a:lnSpc>
              <a:spcBef>
                <a:spcPts val="0"/>
              </a:spcBef>
              <a:spcAft>
                <a:spcPts val="0"/>
              </a:spcAft>
              <a:buClr>
                <a:schemeClr val="lt1"/>
              </a:buClr>
              <a:buSzPts val="4000"/>
              <a:buFont typeface="Arial"/>
              <a:buNone/>
            </a:pPr>
            <a:r>
              <a:t/>
            </a:r>
            <a:endParaRPr b="0" i="0" sz="4000" u="none" cap="none" strike="noStrike">
              <a:solidFill>
                <a:schemeClr val="lt1"/>
              </a:solidFill>
              <a:latin typeface="Arial"/>
              <a:ea typeface="Arial"/>
              <a:cs typeface="Arial"/>
              <a:sym typeface="Arial"/>
            </a:endParaRPr>
          </a:p>
        </p:txBody>
      </p:sp>
      <p:pic>
        <p:nvPicPr>
          <p:cNvPr id="707" name="Google Shape;707;p147"/>
          <p:cNvPicPr preferRelativeResize="0"/>
          <p:nvPr/>
        </p:nvPicPr>
        <p:blipFill rotWithShape="1">
          <a:blip r:embed="rId3">
            <a:alphaModFix/>
          </a:blip>
          <a:srcRect b="0" l="0" r="0" t="0"/>
          <a:stretch/>
        </p:blipFill>
        <p:spPr>
          <a:xfrm>
            <a:off x="4507840" y="172399"/>
            <a:ext cx="3523793" cy="1784778"/>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11" name="Shape 711"/>
        <p:cNvGrpSpPr/>
        <p:nvPr/>
      </p:nvGrpSpPr>
      <p:grpSpPr>
        <a:xfrm>
          <a:off x="0" y="0"/>
          <a:ext cx="0" cy="0"/>
          <a:chOff x="0" y="0"/>
          <a:chExt cx="0" cy="0"/>
        </a:xfrm>
      </p:grpSpPr>
      <p:sp>
        <p:nvSpPr>
          <p:cNvPr id="712" name="Google Shape;712;p148"/>
          <p:cNvSpPr/>
          <p:nvPr/>
        </p:nvSpPr>
        <p:spPr>
          <a:xfrm>
            <a:off x="1524" y="2219180"/>
            <a:ext cx="12188952" cy="1524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713" name="Google Shape;713;p148"/>
          <p:cNvSpPr/>
          <p:nvPr/>
        </p:nvSpPr>
        <p:spPr>
          <a:xfrm>
            <a:off x="0" y="1"/>
            <a:ext cx="12192000" cy="224262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714" name="Google Shape;714;p148"/>
          <p:cNvSpPr txBox="1"/>
          <p:nvPr>
            <p:ph type="ctrTitle"/>
          </p:nvPr>
        </p:nvSpPr>
        <p:spPr>
          <a:xfrm>
            <a:off x="914400" y="4193633"/>
            <a:ext cx="10363200" cy="756005"/>
          </a:xfrm>
          <a:prstGeom prst="rect">
            <a:avLst/>
          </a:prstGeom>
          <a:noFill/>
          <a:ln>
            <a:noFill/>
          </a:ln>
        </p:spPr>
        <p:txBody>
          <a:bodyPr anchorCtr="0" anchor="t" bIns="45700" lIns="91425" spcFirstLastPara="1" rIns="91425" wrap="square" tIns="45700">
            <a:noAutofit/>
          </a:bodyPr>
          <a:lstStyle/>
          <a:p>
            <a:pPr indent="0" lvl="0" marL="0" marR="0" rtl="0" algn="ctr">
              <a:lnSpc>
                <a:spcPct val="110000"/>
              </a:lnSpc>
              <a:spcBef>
                <a:spcPts val="0"/>
              </a:spcBef>
              <a:spcAft>
                <a:spcPts val="0"/>
              </a:spcAft>
              <a:buClr>
                <a:schemeClr val="lt1"/>
              </a:buClr>
              <a:buSzPts val="2000"/>
              <a:buFont typeface="Arial"/>
              <a:buNone/>
            </a:pPr>
            <a:r>
              <a:t/>
            </a:r>
            <a:endParaRPr b="0" i="0" sz="2000" u="none" cap="none" strike="noStrike">
              <a:solidFill>
                <a:schemeClr val="lt1"/>
              </a:solidFill>
              <a:latin typeface="Arial"/>
              <a:ea typeface="Arial"/>
              <a:cs typeface="Arial"/>
              <a:sym typeface="Arial"/>
            </a:endParaRPr>
          </a:p>
        </p:txBody>
      </p:sp>
      <p:sp>
        <p:nvSpPr>
          <p:cNvPr id="715" name="Google Shape;715;p148"/>
          <p:cNvSpPr txBox="1"/>
          <p:nvPr>
            <p:ph idx="1" type="body"/>
          </p:nvPr>
        </p:nvSpPr>
        <p:spPr>
          <a:xfrm>
            <a:off x="914400" y="2633583"/>
            <a:ext cx="10363200" cy="1125537"/>
          </a:xfrm>
          <a:prstGeom prst="rect">
            <a:avLst/>
          </a:prstGeom>
          <a:noFill/>
          <a:ln>
            <a:noFill/>
          </a:ln>
        </p:spPr>
        <p:txBody>
          <a:bodyPr anchorCtr="0" anchor="ctr" bIns="45700" lIns="91425" spcFirstLastPara="1" rIns="91425" wrap="square" tIns="45700">
            <a:noAutofit/>
          </a:bodyPr>
          <a:lstStyle/>
          <a:p>
            <a:pPr indent="0" lvl="0" marL="0" marR="0" rtl="0" algn="ctr">
              <a:lnSpc>
                <a:spcPct val="110000"/>
              </a:lnSpc>
              <a:spcBef>
                <a:spcPts val="0"/>
              </a:spcBef>
              <a:spcAft>
                <a:spcPts val="0"/>
              </a:spcAft>
              <a:buClr>
                <a:schemeClr val="lt1"/>
              </a:buClr>
              <a:buSzPts val="4000"/>
              <a:buFont typeface="Arial"/>
              <a:buNone/>
            </a:pPr>
            <a:r>
              <a:t/>
            </a:r>
            <a:endParaRPr b="0" i="0" sz="4000" u="none" cap="none" strike="noStrike">
              <a:solidFill>
                <a:schemeClr val="lt1"/>
              </a:solidFill>
              <a:latin typeface="Arial"/>
              <a:ea typeface="Arial"/>
              <a:cs typeface="Arial"/>
              <a:sym typeface="Arial"/>
            </a:endParaRPr>
          </a:p>
        </p:txBody>
      </p:sp>
      <p:pic>
        <p:nvPicPr>
          <p:cNvPr id="716" name="Google Shape;716;p148"/>
          <p:cNvPicPr preferRelativeResize="0"/>
          <p:nvPr/>
        </p:nvPicPr>
        <p:blipFill rotWithShape="1">
          <a:blip r:embed="rId3">
            <a:alphaModFix/>
          </a:blip>
          <a:srcRect b="0" l="0" r="0" t="0"/>
          <a:stretch/>
        </p:blipFill>
        <p:spPr>
          <a:xfrm>
            <a:off x="4507840" y="172399"/>
            <a:ext cx="3523793" cy="1784778"/>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20" name="Shape 720"/>
        <p:cNvGrpSpPr/>
        <p:nvPr/>
      </p:nvGrpSpPr>
      <p:grpSpPr>
        <a:xfrm>
          <a:off x="0" y="0"/>
          <a:ext cx="0" cy="0"/>
          <a:chOff x="0" y="0"/>
          <a:chExt cx="0" cy="0"/>
        </a:xfrm>
      </p:grpSpPr>
      <p:sp>
        <p:nvSpPr>
          <p:cNvPr id="721" name="Google Shape;721;p149"/>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Clr>
                <a:schemeClr val="lt1"/>
              </a:buClr>
              <a:buSzPts val="3200"/>
              <a:buFont typeface="Arial"/>
              <a:buNone/>
            </a:pPr>
            <a:r>
              <a:rPr b="0" i="0" lang="en-US" sz="3200" u="none" cap="none" strike="noStrike">
                <a:solidFill>
                  <a:schemeClr val="lt1"/>
                </a:solidFill>
                <a:latin typeface="Arial"/>
                <a:ea typeface="Arial"/>
                <a:cs typeface="Arial"/>
                <a:sym typeface="Arial"/>
              </a:rPr>
              <a:t>This is an example of a title and body slide</a:t>
            </a:r>
            <a:endParaRPr/>
          </a:p>
        </p:txBody>
      </p:sp>
      <p:sp>
        <p:nvSpPr>
          <p:cNvPr id="722" name="Google Shape;722;p149"/>
          <p:cNvSpPr txBox="1"/>
          <p:nvPr>
            <p:ph idx="1" type="body"/>
          </p:nvPr>
        </p:nvSpPr>
        <p:spPr>
          <a:xfrm>
            <a:off x="838200" y="2295939"/>
            <a:ext cx="10515600" cy="3687380"/>
          </a:xfrm>
          <a:prstGeom prst="rect">
            <a:avLst/>
          </a:prstGeom>
          <a:noFill/>
          <a:ln>
            <a:noFill/>
          </a:ln>
        </p:spPr>
        <p:txBody>
          <a:bodyPr anchorCtr="0" anchor="t" bIns="45700" lIns="91425" spcFirstLastPara="1" rIns="91425" wrap="square" tIns="45700">
            <a:noAutofit/>
          </a:bodyPr>
          <a:lstStyle/>
          <a:p>
            <a:pPr indent="-228600" lvl="0" marL="228600" marR="0" rtl="0" algn="l">
              <a:lnSpc>
                <a:spcPct val="110000"/>
              </a:lnSpc>
              <a:spcBef>
                <a:spcPts val="0"/>
              </a:spcBef>
              <a:spcAft>
                <a:spcPts val="0"/>
              </a:spcAft>
              <a:buClr>
                <a:schemeClr val="dk2"/>
              </a:buClr>
              <a:buSzPts val="2800"/>
              <a:buFont typeface="Arial"/>
              <a:buChar char="•"/>
            </a:pPr>
            <a:r>
              <a:rPr b="0" i="0" lang="en-US" sz="2800" u="none" cap="none" strike="noStrike">
                <a:solidFill>
                  <a:schemeClr val="dk2"/>
                </a:solidFill>
                <a:latin typeface="Arial"/>
                <a:ea typeface="Arial"/>
                <a:cs typeface="Arial"/>
                <a:sym typeface="Arial"/>
              </a:rPr>
              <a:t>Please make sure that your text is large enough for </a:t>
            </a:r>
            <a:br>
              <a:rPr b="0" i="0" lang="en-US" sz="2800" u="none" cap="none" strike="noStrike">
                <a:solidFill>
                  <a:schemeClr val="dk2"/>
                </a:solidFill>
                <a:latin typeface="Arial"/>
                <a:ea typeface="Arial"/>
                <a:cs typeface="Arial"/>
                <a:sym typeface="Arial"/>
              </a:rPr>
            </a:br>
            <a:r>
              <a:rPr b="0" i="0" lang="en-US" sz="2800" u="none" cap="none" strike="noStrike">
                <a:solidFill>
                  <a:schemeClr val="dk2"/>
                </a:solidFill>
                <a:latin typeface="Arial"/>
                <a:ea typeface="Arial"/>
                <a:cs typeface="Arial"/>
                <a:sym typeface="Arial"/>
              </a:rPr>
              <a:t>everyone to see</a:t>
            </a:r>
            <a:endParaRPr/>
          </a:p>
          <a:p>
            <a:pPr indent="-228600" lvl="0" marL="228600" marR="0" rtl="0" algn="l">
              <a:lnSpc>
                <a:spcPct val="110000"/>
              </a:lnSpc>
              <a:spcBef>
                <a:spcPts val="900"/>
              </a:spcBef>
              <a:spcAft>
                <a:spcPts val="0"/>
              </a:spcAft>
              <a:buClr>
                <a:schemeClr val="dk2"/>
              </a:buClr>
              <a:buSzPts val="2800"/>
              <a:buFont typeface="Arial"/>
              <a:buChar char="•"/>
            </a:pPr>
            <a:r>
              <a:rPr b="0" i="0" lang="en-US" sz="2800" u="none" cap="none" strike="noStrike">
                <a:solidFill>
                  <a:schemeClr val="dk2"/>
                </a:solidFill>
                <a:latin typeface="Arial"/>
                <a:ea typeface="Arial"/>
                <a:cs typeface="Arial"/>
                <a:sym typeface="Arial"/>
              </a:rPr>
              <a:t>Use short, concise bullet points</a:t>
            </a:r>
            <a:endParaRPr/>
          </a:p>
          <a:p>
            <a:pPr indent="-228600" lvl="0" marL="228600" marR="0" rtl="0" algn="l">
              <a:lnSpc>
                <a:spcPct val="110000"/>
              </a:lnSpc>
              <a:spcBef>
                <a:spcPts val="900"/>
              </a:spcBef>
              <a:spcAft>
                <a:spcPts val="0"/>
              </a:spcAft>
              <a:buClr>
                <a:schemeClr val="dk2"/>
              </a:buClr>
              <a:buSzPts val="2800"/>
              <a:buFont typeface="Arial"/>
              <a:buChar char="•"/>
            </a:pPr>
            <a:r>
              <a:rPr b="0" i="0" lang="en-US" sz="2800" u="none" cap="none" strike="noStrike">
                <a:solidFill>
                  <a:schemeClr val="dk2"/>
                </a:solidFill>
                <a:latin typeface="Arial"/>
                <a:ea typeface="Arial"/>
                <a:cs typeface="Arial"/>
                <a:sym typeface="Arial"/>
              </a:rPr>
              <a:t>Don’t put too much info on one slide</a:t>
            </a:r>
            <a:endParaRPr b="0" i="0" sz="2800" u="none" cap="none" strike="noStrike">
              <a:solidFill>
                <a:schemeClr val="dk2"/>
              </a:solidFill>
              <a:latin typeface="Arial"/>
              <a:ea typeface="Arial"/>
              <a:cs typeface="Arial"/>
              <a:sym typeface="Arial"/>
            </a:endParaRPr>
          </a:p>
        </p:txBody>
      </p:sp>
      <p:sp>
        <p:nvSpPr>
          <p:cNvPr id="723" name="Google Shape;723;p149"/>
          <p:cNvSpPr txBox="1"/>
          <p:nvPr>
            <p:ph idx="2" type="body"/>
          </p:nvPr>
        </p:nvSpPr>
        <p:spPr>
          <a:xfrm>
            <a:off x="838200" y="1665961"/>
            <a:ext cx="10515600" cy="629977"/>
          </a:xfrm>
          <a:prstGeom prst="rect">
            <a:avLst/>
          </a:prstGeom>
          <a:no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Clr>
                <a:schemeClr val="accent1"/>
              </a:buClr>
              <a:buSzPts val="2400"/>
              <a:buFont typeface="Arial"/>
              <a:buNone/>
            </a:pPr>
            <a:r>
              <a:rPr b="0" i="0" lang="en-US" sz="2400" u="none" cap="none" strike="noStrike">
                <a:solidFill>
                  <a:schemeClr val="accent1"/>
                </a:solidFill>
                <a:latin typeface="Arial"/>
                <a:ea typeface="Arial"/>
                <a:cs typeface="Arial"/>
                <a:sym typeface="Arial"/>
              </a:rPr>
              <a:t>Sub title can go here</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27" name="Shape 727"/>
        <p:cNvGrpSpPr/>
        <p:nvPr/>
      </p:nvGrpSpPr>
      <p:grpSpPr>
        <a:xfrm>
          <a:off x="0" y="0"/>
          <a:ext cx="0" cy="0"/>
          <a:chOff x="0" y="0"/>
          <a:chExt cx="0" cy="0"/>
        </a:xfrm>
      </p:grpSpPr>
      <p:sp>
        <p:nvSpPr>
          <p:cNvPr id="728" name="Google Shape;728;p150"/>
          <p:cNvSpPr txBox="1"/>
          <p:nvPr>
            <p:ph type="title"/>
          </p:nvPr>
        </p:nvSpPr>
        <p:spPr>
          <a:xfrm>
            <a:off x="838200" y="977030"/>
            <a:ext cx="3419167" cy="1325563"/>
          </a:xfrm>
          <a:prstGeom prst="rect">
            <a:avLst/>
          </a:prstGeom>
          <a:noFill/>
          <a:ln>
            <a:noFill/>
          </a:ln>
        </p:spPr>
        <p:txBody>
          <a:bodyPr anchorCtr="0" anchor="t" bIns="45700" lIns="91425" spcFirstLastPara="1" rIns="91425" wrap="square" tIns="45700">
            <a:noAutofit/>
          </a:bodyPr>
          <a:lstStyle/>
          <a:p>
            <a:pPr indent="0" lvl="0" marL="0" marR="0" rtl="0" algn="ctr">
              <a:lnSpc>
                <a:spcPct val="110000"/>
              </a:lnSpc>
              <a:spcBef>
                <a:spcPts val="0"/>
              </a:spcBef>
              <a:spcAft>
                <a:spcPts val="0"/>
              </a:spcAft>
              <a:buClr>
                <a:schemeClr val="lt1"/>
              </a:buClr>
              <a:buSzPts val="3200"/>
              <a:buFont typeface="Arial"/>
              <a:buNone/>
            </a:pPr>
            <a:r>
              <a:rPr b="0" i="0" lang="en-US" sz="3200" u="none" cap="none" strike="noStrike">
                <a:solidFill>
                  <a:schemeClr val="lt1"/>
                </a:solidFill>
                <a:latin typeface="Arial"/>
                <a:ea typeface="Arial"/>
                <a:cs typeface="Arial"/>
                <a:sym typeface="Arial"/>
              </a:rPr>
              <a:t>This can be a section divider</a:t>
            </a:r>
            <a:endParaRPr/>
          </a:p>
        </p:txBody>
      </p:sp>
      <p:pic>
        <p:nvPicPr>
          <p:cNvPr id="729" name="Google Shape;729;p150"/>
          <p:cNvPicPr preferRelativeResize="0"/>
          <p:nvPr/>
        </p:nvPicPr>
        <p:blipFill rotWithShape="1">
          <a:blip r:embed="rId3">
            <a:alphaModFix/>
          </a:blip>
          <a:srcRect b="0" l="0" r="0" t="0"/>
          <a:stretch/>
        </p:blipFill>
        <p:spPr>
          <a:xfrm>
            <a:off x="6007378" y="977030"/>
            <a:ext cx="5297883" cy="4578493"/>
          </a:xfrm>
          <a:prstGeom prst="rect">
            <a:avLst/>
          </a:prstGeom>
          <a:noFill/>
          <a:ln>
            <a:noFill/>
          </a:ln>
        </p:spPr>
      </p:pic>
      <p:sp>
        <p:nvSpPr>
          <p:cNvPr id="730" name="Google Shape;730;p150"/>
          <p:cNvSpPr/>
          <p:nvPr/>
        </p:nvSpPr>
        <p:spPr>
          <a:xfrm>
            <a:off x="5310554" y="0"/>
            <a:ext cx="6881446" cy="574431"/>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34" name="Shape 734"/>
        <p:cNvGrpSpPr/>
        <p:nvPr/>
      </p:nvGrpSpPr>
      <p:grpSpPr>
        <a:xfrm>
          <a:off x="0" y="0"/>
          <a:ext cx="0" cy="0"/>
          <a:chOff x="0" y="0"/>
          <a:chExt cx="0" cy="0"/>
        </a:xfrm>
      </p:grpSpPr>
      <p:pic>
        <p:nvPicPr>
          <p:cNvPr id="735" name="Google Shape;735;p151"/>
          <p:cNvPicPr preferRelativeResize="0"/>
          <p:nvPr/>
        </p:nvPicPr>
        <p:blipFill rotWithShape="1">
          <a:blip r:embed="rId3">
            <a:alphaModFix/>
          </a:blip>
          <a:srcRect b="0" l="0" r="0" t="0"/>
          <a:stretch/>
        </p:blipFill>
        <p:spPr>
          <a:xfrm>
            <a:off x="6007378" y="977029"/>
            <a:ext cx="5297883" cy="4578493"/>
          </a:xfrm>
          <a:prstGeom prst="rect">
            <a:avLst/>
          </a:prstGeom>
          <a:noFill/>
          <a:ln>
            <a:noFill/>
          </a:ln>
        </p:spPr>
      </p:pic>
      <p:sp>
        <p:nvSpPr>
          <p:cNvPr id="736" name="Google Shape;736;p151"/>
          <p:cNvSpPr txBox="1"/>
          <p:nvPr>
            <p:ph type="title"/>
          </p:nvPr>
        </p:nvSpPr>
        <p:spPr>
          <a:xfrm>
            <a:off x="838200" y="977030"/>
            <a:ext cx="3419167" cy="1325563"/>
          </a:xfrm>
          <a:prstGeom prst="rect">
            <a:avLst/>
          </a:prstGeom>
          <a:noFill/>
          <a:ln>
            <a:noFill/>
          </a:ln>
        </p:spPr>
        <p:txBody>
          <a:bodyPr anchorCtr="0" anchor="t" bIns="45700" lIns="91425" spcFirstLastPara="1" rIns="91425" wrap="square" tIns="45700">
            <a:noAutofit/>
          </a:bodyPr>
          <a:lstStyle/>
          <a:p>
            <a:pPr indent="0" lvl="0" marL="0" marR="0" rtl="0" algn="ctr">
              <a:lnSpc>
                <a:spcPct val="110000"/>
              </a:lnSpc>
              <a:spcBef>
                <a:spcPts val="0"/>
              </a:spcBef>
              <a:spcAft>
                <a:spcPts val="0"/>
              </a:spcAft>
              <a:buClr>
                <a:schemeClr val="lt1"/>
              </a:buClr>
              <a:buSzPts val="3200"/>
              <a:buFont typeface="Arial"/>
              <a:buNone/>
            </a:pPr>
            <a:r>
              <a:rPr b="0" i="0" lang="en-US" sz="3200" u="none" cap="none" strike="noStrike">
                <a:solidFill>
                  <a:schemeClr val="lt1"/>
                </a:solidFill>
                <a:latin typeface="Arial"/>
                <a:ea typeface="Arial"/>
                <a:cs typeface="Arial"/>
                <a:sym typeface="Arial"/>
              </a:rPr>
              <a:t>This can be a section divider also</a:t>
            </a:r>
            <a:endParaRPr/>
          </a:p>
        </p:txBody>
      </p:sp>
      <p:sp>
        <p:nvSpPr>
          <p:cNvPr id="737" name="Google Shape;737;p151"/>
          <p:cNvSpPr/>
          <p:nvPr/>
        </p:nvSpPr>
        <p:spPr>
          <a:xfrm>
            <a:off x="5310554" y="0"/>
            <a:ext cx="6881446" cy="574431"/>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41" name="Shape 741"/>
        <p:cNvGrpSpPr/>
        <p:nvPr/>
      </p:nvGrpSpPr>
      <p:grpSpPr>
        <a:xfrm>
          <a:off x="0" y="0"/>
          <a:ext cx="0" cy="0"/>
          <a:chOff x="0" y="0"/>
          <a:chExt cx="0" cy="0"/>
        </a:xfrm>
      </p:grpSpPr>
      <p:sp>
        <p:nvSpPr>
          <p:cNvPr id="742" name="Google Shape;742;p152"/>
          <p:cNvSpPr txBox="1"/>
          <p:nvPr>
            <p:ph type="title"/>
          </p:nvPr>
        </p:nvSpPr>
        <p:spPr>
          <a:xfrm>
            <a:off x="838200" y="977030"/>
            <a:ext cx="3419167" cy="1325563"/>
          </a:xfrm>
          <a:prstGeom prst="rect">
            <a:avLst/>
          </a:prstGeom>
          <a:noFill/>
          <a:ln>
            <a:noFill/>
          </a:ln>
        </p:spPr>
        <p:txBody>
          <a:bodyPr anchorCtr="0" anchor="t" bIns="45700" lIns="91425" spcFirstLastPara="1" rIns="91425" wrap="square" tIns="45700">
            <a:noAutofit/>
          </a:bodyPr>
          <a:lstStyle/>
          <a:p>
            <a:pPr indent="0" lvl="0" marL="0" marR="0" rtl="0" algn="ctr">
              <a:lnSpc>
                <a:spcPct val="110000"/>
              </a:lnSpc>
              <a:spcBef>
                <a:spcPts val="0"/>
              </a:spcBef>
              <a:spcAft>
                <a:spcPts val="0"/>
              </a:spcAft>
              <a:buClr>
                <a:schemeClr val="lt1"/>
              </a:buClr>
              <a:buSzPts val="3200"/>
              <a:buFont typeface="Arial"/>
              <a:buNone/>
            </a:pPr>
            <a:r>
              <a:rPr b="0" i="0" lang="en-US" sz="3200" u="none" cap="none" strike="noStrike">
                <a:solidFill>
                  <a:schemeClr val="lt1"/>
                </a:solidFill>
                <a:latin typeface="Arial"/>
                <a:ea typeface="Arial"/>
                <a:cs typeface="Arial"/>
                <a:sym typeface="Arial"/>
              </a:rPr>
              <a:t>Title</a:t>
            </a:r>
            <a:endParaRPr/>
          </a:p>
        </p:txBody>
      </p:sp>
      <p:sp>
        <p:nvSpPr>
          <p:cNvPr id="743" name="Google Shape;743;p152"/>
          <p:cNvSpPr txBox="1"/>
          <p:nvPr>
            <p:ph idx="1" type="body"/>
          </p:nvPr>
        </p:nvSpPr>
        <p:spPr>
          <a:xfrm>
            <a:off x="5536504" y="977030"/>
            <a:ext cx="5817296" cy="5006289"/>
          </a:xfrm>
          <a:prstGeom prst="rect">
            <a:avLst/>
          </a:prstGeom>
          <a:noFill/>
          <a:ln>
            <a:noFill/>
          </a:ln>
        </p:spPr>
        <p:txBody>
          <a:bodyPr anchorCtr="0" anchor="t" bIns="45700" lIns="91425" spcFirstLastPara="1" rIns="91425" wrap="square" tIns="45700">
            <a:noAutofit/>
          </a:bodyPr>
          <a:lstStyle/>
          <a:p>
            <a:pPr indent="-228600" lvl="0" marL="228600" marR="0" rtl="0" algn="l">
              <a:lnSpc>
                <a:spcPct val="110000"/>
              </a:lnSpc>
              <a:spcBef>
                <a:spcPts val="0"/>
              </a:spcBef>
              <a:spcAft>
                <a:spcPts val="0"/>
              </a:spcAft>
              <a:buClr>
                <a:schemeClr val="lt1"/>
              </a:buClr>
              <a:buSzPts val="2800"/>
              <a:buFont typeface="Arial"/>
              <a:buChar char="•"/>
            </a:pPr>
            <a:r>
              <a:rPr b="0" i="0" lang="en-US" sz="2800" u="none" cap="none" strike="noStrike">
                <a:solidFill>
                  <a:schemeClr val="lt1"/>
                </a:solidFill>
                <a:latin typeface="Arial"/>
                <a:ea typeface="Arial"/>
                <a:cs typeface="Arial"/>
                <a:sym typeface="Arial"/>
              </a:rPr>
              <a:t>Bullet points</a:t>
            </a:r>
            <a:endParaRPr/>
          </a:p>
          <a:p>
            <a:pPr indent="-228600" lvl="0" marL="228600" marR="0" rtl="0" algn="l">
              <a:lnSpc>
                <a:spcPct val="110000"/>
              </a:lnSpc>
              <a:spcBef>
                <a:spcPts val="900"/>
              </a:spcBef>
              <a:spcAft>
                <a:spcPts val="0"/>
              </a:spcAft>
              <a:buClr>
                <a:schemeClr val="lt1"/>
              </a:buClr>
              <a:buSzPts val="2800"/>
              <a:buFont typeface="Arial"/>
              <a:buChar char="•"/>
            </a:pPr>
            <a:r>
              <a:rPr b="0" i="0" lang="en-US" sz="2800" u="none" cap="none" strike="noStrike">
                <a:solidFill>
                  <a:schemeClr val="lt1"/>
                </a:solidFill>
                <a:latin typeface="Arial"/>
                <a:ea typeface="Arial"/>
                <a:cs typeface="Arial"/>
                <a:sym typeface="Arial"/>
              </a:rPr>
              <a:t>Can go </a:t>
            </a:r>
            <a:endParaRPr/>
          </a:p>
          <a:p>
            <a:pPr indent="-228600" lvl="0" marL="228600" marR="0" rtl="0" algn="l">
              <a:lnSpc>
                <a:spcPct val="110000"/>
              </a:lnSpc>
              <a:spcBef>
                <a:spcPts val="900"/>
              </a:spcBef>
              <a:spcAft>
                <a:spcPts val="0"/>
              </a:spcAft>
              <a:buClr>
                <a:schemeClr val="lt1"/>
              </a:buClr>
              <a:buSzPts val="2800"/>
              <a:buFont typeface="Arial"/>
              <a:buChar char="•"/>
            </a:pPr>
            <a:r>
              <a:rPr b="0" i="0" lang="en-US" sz="2800" u="none" cap="none" strike="noStrike">
                <a:solidFill>
                  <a:schemeClr val="lt1"/>
                </a:solidFill>
                <a:latin typeface="Arial"/>
                <a:ea typeface="Arial"/>
                <a:cs typeface="Arial"/>
                <a:sym typeface="Arial"/>
              </a:rPr>
              <a:t>Over here</a:t>
            </a:r>
            <a:endParaRPr/>
          </a:p>
          <a:p>
            <a:pPr indent="-228600" lvl="0" marL="228600" marR="0" rtl="0" algn="l">
              <a:lnSpc>
                <a:spcPct val="110000"/>
              </a:lnSpc>
              <a:spcBef>
                <a:spcPts val="900"/>
              </a:spcBef>
              <a:spcAft>
                <a:spcPts val="0"/>
              </a:spcAft>
              <a:buClr>
                <a:schemeClr val="lt1"/>
              </a:buClr>
              <a:buSzPts val="2800"/>
              <a:buFont typeface="Arial"/>
              <a:buChar char="•"/>
            </a:pPr>
            <a:r>
              <a:rPr b="0" i="0" lang="en-US" sz="2800" u="none" cap="none" strike="noStrike">
                <a:solidFill>
                  <a:schemeClr val="lt1"/>
                </a:solidFill>
                <a:latin typeface="Arial"/>
                <a:ea typeface="Arial"/>
                <a:cs typeface="Arial"/>
                <a:sym typeface="Arial"/>
              </a:rPr>
              <a:t>Or an image can </a:t>
            </a:r>
            <a:endParaRPr/>
          </a:p>
          <a:p>
            <a:pPr indent="-228600" lvl="0" marL="228600" marR="0" rtl="0" algn="l">
              <a:lnSpc>
                <a:spcPct val="110000"/>
              </a:lnSpc>
              <a:spcBef>
                <a:spcPts val="900"/>
              </a:spcBef>
              <a:spcAft>
                <a:spcPts val="0"/>
              </a:spcAft>
              <a:buClr>
                <a:schemeClr val="lt1"/>
              </a:buClr>
              <a:buSzPts val="2800"/>
              <a:buFont typeface="Arial"/>
              <a:buChar char="•"/>
            </a:pPr>
            <a:r>
              <a:rPr b="0" i="0" lang="en-US" sz="2800" u="none" cap="none" strike="noStrike">
                <a:solidFill>
                  <a:schemeClr val="lt1"/>
                </a:solidFill>
                <a:latin typeface="Arial"/>
                <a:ea typeface="Arial"/>
                <a:cs typeface="Arial"/>
                <a:sym typeface="Arial"/>
              </a:rPr>
              <a:t>Go here </a:t>
            </a:r>
            <a:endParaRPr/>
          </a:p>
        </p:txBody>
      </p:sp>
      <p:sp>
        <p:nvSpPr>
          <p:cNvPr id="744" name="Google Shape;744;p152"/>
          <p:cNvSpPr/>
          <p:nvPr/>
        </p:nvSpPr>
        <p:spPr>
          <a:xfrm>
            <a:off x="5298830" y="550987"/>
            <a:ext cx="6893169" cy="1524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745" name="Google Shape;745;p152"/>
          <p:cNvSpPr/>
          <p:nvPr/>
        </p:nvSpPr>
        <p:spPr>
          <a:xfrm>
            <a:off x="5310554" y="0"/>
            <a:ext cx="6881446" cy="574431"/>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49" name="Shape 749"/>
        <p:cNvGrpSpPr/>
        <p:nvPr/>
      </p:nvGrpSpPr>
      <p:grpSpPr>
        <a:xfrm>
          <a:off x="0" y="0"/>
          <a:ext cx="0" cy="0"/>
          <a:chOff x="0" y="0"/>
          <a:chExt cx="0" cy="0"/>
        </a:xfrm>
      </p:grpSpPr>
      <p:sp>
        <p:nvSpPr>
          <p:cNvPr id="750" name="Google Shape;750;p153"/>
          <p:cNvSpPr txBox="1"/>
          <p:nvPr>
            <p:ph type="title"/>
          </p:nvPr>
        </p:nvSpPr>
        <p:spPr>
          <a:xfrm>
            <a:off x="838200" y="977030"/>
            <a:ext cx="3419167" cy="1325563"/>
          </a:xfrm>
          <a:prstGeom prst="rect">
            <a:avLst/>
          </a:prstGeom>
          <a:noFill/>
          <a:ln>
            <a:noFill/>
          </a:ln>
        </p:spPr>
        <p:txBody>
          <a:bodyPr anchorCtr="0" anchor="t" bIns="45700" lIns="91425" spcFirstLastPara="1" rIns="91425" wrap="square" tIns="45700">
            <a:noAutofit/>
          </a:bodyPr>
          <a:lstStyle/>
          <a:p>
            <a:pPr indent="0" lvl="0" marL="0" marR="0" rtl="0" algn="ctr">
              <a:lnSpc>
                <a:spcPct val="110000"/>
              </a:lnSpc>
              <a:spcBef>
                <a:spcPts val="0"/>
              </a:spcBef>
              <a:spcAft>
                <a:spcPts val="0"/>
              </a:spcAft>
              <a:buClr>
                <a:schemeClr val="lt1"/>
              </a:buClr>
              <a:buSzPts val="3200"/>
              <a:buFont typeface="Arial"/>
              <a:buNone/>
            </a:pPr>
            <a:r>
              <a:rPr b="0" i="0" lang="en-US" sz="3200" u="none" cap="none" strike="noStrike">
                <a:solidFill>
                  <a:schemeClr val="lt1"/>
                </a:solidFill>
                <a:latin typeface="Arial"/>
                <a:ea typeface="Arial"/>
                <a:cs typeface="Arial"/>
                <a:sym typeface="Arial"/>
              </a:rPr>
              <a:t>Title</a:t>
            </a:r>
            <a:endParaRPr/>
          </a:p>
        </p:txBody>
      </p:sp>
      <p:sp>
        <p:nvSpPr>
          <p:cNvPr id="751" name="Google Shape;751;p153"/>
          <p:cNvSpPr txBox="1"/>
          <p:nvPr>
            <p:ph idx="1" type="body"/>
          </p:nvPr>
        </p:nvSpPr>
        <p:spPr>
          <a:xfrm>
            <a:off x="5536504" y="977030"/>
            <a:ext cx="5817296" cy="5006289"/>
          </a:xfrm>
          <a:prstGeom prst="rect">
            <a:avLst/>
          </a:prstGeom>
          <a:noFill/>
          <a:ln>
            <a:noFill/>
          </a:ln>
        </p:spPr>
        <p:txBody>
          <a:bodyPr anchorCtr="0" anchor="t" bIns="45700" lIns="91425" spcFirstLastPara="1" rIns="91425" wrap="square" tIns="45700">
            <a:noAutofit/>
          </a:bodyPr>
          <a:lstStyle/>
          <a:p>
            <a:pPr indent="-228600" lvl="0" marL="228600" marR="0" rtl="0" algn="l">
              <a:lnSpc>
                <a:spcPct val="110000"/>
              </a:lnSpc>
              <a:spcBef>
                <a:spcPts val="0"/>
              </a:spcBef>
              <a:spcAft>
                <a:spcPts val="0"/>
              </a:spcAft>
              <a:buClr>
                <a:schemeClr val="lt1"/>
              </a:buClr>
              <a:buSzPts val="2800"/>
              <a:buFont typeface="Arial"/>
              <a:buChar char="•"/>
            </a:pPr>
            <a:r>
              <a:rPr b="0" i="0" lang="en-US" sz="2800" u="none" cap="none" strike="noStrike">
                <a:solidFill>
                  <a:schemeClr val="lt1"/>
                </a:solidFill>
                <a:latin typeface="Arial"/>
                <a:ea typeface="Arial"/>
                <a:cs typeface="Arial"/>
                <a:sym typeface="Arial"/>
              </a:rPr>
              <a:t>Bullet points</a:t>
            </a:r>
            <a:endParaRPr/>
          </a:p>
          <a:p>
            <a:pPr indent="-228600" lvl="0" marL="228600" marR="0" rtl="0" algn="l">
              <a:lnSpc>
                <a:spcPct val="110000"/>
              </a:lnSpc>
              <a:spcBef>
                <a:spcPts val="900"/>
              </a:spcBef>
              <a:spcAft>
                <a:spcPts val="0"/>
              </a:spcAft>
              <a:buClr>
                <a:schemeClr val="lt1"/>
              </a:buClr>
              <a:buSzPts val="2800"/>
              <a:buFont typeface="Arial"/>
              <a:buChar char="•"/>
            </a:pPr>
            <a:r>
              <a:rPr b="0" i="0" lang="en-US" sz="2800" u="none" cap="none" strike="noStrike">
                <a:solidFill>
                  <a:schemeClr val="lt1"/>
                </a:solidFill>
                <a:latin typeface="Arial"/>
                <a:ea typeface="Arial"/>
                <a:cs typeface="Arial"/>
                <a:sym typeface="Arial"/>
              </a:rPr>
              <a:t>Can go </a:t>
            </a:r>
            <a:endParaRPr/>
          </a:p>
          <a:p>
            <a:pPr indent="-228600" lvl="0" marL="228600" marR="0" rtl="0" algn="l">
              <a:lnSpc>
                <a:spcPct val="110000"/>
              </a:lnSpc>
              <a:spcBef>
                <a:spcPts val="900"/>
              </a:spcBef>
              <a:spcAft>
                <a:spcPts val="0"/>
              </a:spcAft>
              <a:buClr>
                <a:schemeClr val="lt1"/>
              </a:buClr>
              <a:buSzPts val="2800"/>
              <a:buFont typeface="Arial"/>
              <a:buChar char="•"/>
            </a:pPr>
            <a:r>
              <a:rPr b="0" i="0" lang="en-US" sz="2800" u="none" cap="none" strike="noStrike">
                <a:solidFill>
                  <a:schemeClr val="lt1"/>
                </a:solidFill>
                <a:latin typeface="Arial"/>
                <a:ea typeface="Arial"/>
                <a:cs typeface="Arial"/>
                <a:sym typeface="Arial"/>
              </a:rPr>
              <a:t>Over here</a:t>
            </a:r>
            <a:endParaRPr/>
          </a:p>
          <a:p>
            <a:pPr indent="-228600" lvl="0" marL="228600" marR="0" rtl="0" algn="l">
              <a:lnSpc>
                <a:spcPct val="110000"/>
              </a:lnSpc>
              <a:spcBef>
                <a:spcPts val="900"/>
              </a:spcBef>
              <a:spcAft>
                <a:spcPts val="0"/>
              </a:spcAft>
              <a:buClr>
                <a:schemeClr val="lt1"/>
              </a:buClr>
              <a:buSzPts val="2800"/>
              <a:buFont typeface="Arial"/>
              <a:buChar char="•"/>
            </a:pPr>
            <a:r>
              <a:rPr b="0" i="0" lang="en-US" sz="2800" u="none" cap="none" strike="noStrike">
                <a:solidFill>
                  <a:schemeClr val="lt1"/>
                </a:solidFill>
                <a:latin typeface="Arial"/>
                <a:ea typeface="Arial"/>
                <a:cs typeface="Arial"/>
                <a:sym typeface="Arial"/>
              </a:rPr>
              <a:t>Or an image can </a:t>
            </a:r>
            <a:endParaRPr/>
          </a:p>
          <a:p>
            <a:pPr indent="-228600" lvl="0" marL="228600" marR="0" rtl="0" algn="l">
              <a:lnSpc>
                <a:spcPct val="110000"/>
              </a:lnSpc>
              <a:spcBef>
                <a:spcPts val="900"/>
              </a:spcBef>
              <a:spcAft>
                <a:spcPts val="0"/>
              </a:spcAft>
              <a:buClr>
                <a:schemeClr val="lt1"/>
              </a:buClr>
              <a:buSzPts val="2800"/>
              <a:buFont typeface="Arial"/>
              <a:buChar char="•"/>
            </a:pPr>
            <a:r>
              <a:rPr b="0" i="0" lang="en-US" sz="2800" u="none" cap="none" strike="noStrike">
                <a:solidFill>
                  <a:schemeClr val="lt1"/>
                </a:solidFill>
                <a:latin typeface="Arial"/>
                <a:ea typeface="Arial"/>
                <a:cs typeface="Arial"/>
                <a:sym typeface="Arial"/>
              </a:rPr>
              <a:t>Go here </a:t>
            </a:r>
            <a:endParaRPr/>
          </a:p>
        </p:txBody>
      </p:sp>
      <p:sp>
        <p:nvSpPr>
          <p:cNvPr id="752" name="Google Shape;752;p153"/>
          <p:cNvSpPr/>
          <p:nvPr/>
        </p:nvSpPr>
        <p:spPr>
          <a:xfrm>
            <a:off x="5298830" y="550987"/>
            <a:ext cx="6893169" cy="1524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753" name="Google Shape;753;p153"/>
          <p:cNvSpPr/>
          <p:nvPr/>
        </p:nvSpPr>
        <p:spPr>
          <a:xfrm>
            <a:off x="5310554" y="0"/>
            <a:ext cx="6881446" cy="574431"/>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57" name="Shape 757"/>
        <p:cNvGrpSpPr/>
        <p:nvPr/>
      </p:nvGrpSpPr>
      <p:grpSpPr>
        <a:xfrm>
          <a:off x="0" y="0"/>
          <a:ext cx="0" cy="0"/>
          <a:chOff x="0" y="0"/>
          <a:chExt cx="0" cy="0"/>
        </a:xfrm>
      </p:grpSpPr>
      <p:sp>
        <p:nvSpPr>
          <p:cNvPr id="758" name="Google Shape;758;p154"/>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Clr>
                <a:schemeClr val="lt1"/>
              </a:buClr>
              <a:buSzPts val="3200"/>
              <a:buFont typeface="Arial"/>
              <a:buNone/>
            </a:pPr>
            <a:r>
              <a:rPr b="0" i="0" lang="en-US" sz="3200" u="none" cap="none" strike="noStrike">
                <a:solidFill>
                  <a:schemeClr val="lt1"/>
                </a:solidFill>
                <a:latin typeface="Arial"/>
                <a:ea typeface="Arial"/>
                <a:cs typeface="Arial"/>
                <a:sym typeface="Arial"/>
              </a:rPr>
              <a:t>This is an example of a slide that doesn’t need bullets</a:t>
            </a:r>
            <a:endParaRPr/>
          </a:p>
        </p:txBody>
      </p:sp>
      <p:sp>
        <p:nvSpPr>
          <p:cNvPr id="759" name="Google Shape;759;p154"/>
          <p:cNvSpPr txBox="1"/>
          <p:nvPr>
            <p:ph idx="1" type="body"/>
          </p:nvPr>
        </p:nvSpPr>
        <p:spPr>
          <a:xfrm>
            <a:off x="838200" y="2054941"/>
            <a:ext cx="10515600" cy="3928377"/>
          </a:xfrm>
          <a:prstGeom prst="rect">
            <a:avLst/>
          </a:prstGeom>
          <a:no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Clr>
                <a:schemeClr val="lt1"/>
              </a:buClr>
              <a:buSzPts val="2800"/>
              <a:buFont typeface="Arial"/>
              <a:buNone/>
            </a:pPr>
            <a:r>
              <a:rPr b="0" i="0" lang="en-US" sz="2800" u="none" cap="none" strike="noStrike">
                <a:solidFill>
                  <a:schemeClr val="lt1"/>
                </a:solidFill>
                <a:latin typeface="Arial"/>
                <a:ea typeface="Arial"/>
                <a:cs typeface="Arial"/>
                <a:sym typeface="Arial"/>
              </a:rPr>
              <a:t>When creating your presentation – stop to ask yourself, “What is the goal of this presentation? Do my slides reflect that goal?” If you are creating a sales presentation – ask yourself, “Does this help me make more sales?”</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04" name="Shape 504"/>
        <p:cNvGrpSpPr/>
        <p:nvPr/>
      </p:nvGrpSpPr>
      <p:grpSpPr>
        <a:xfrm>
          <a:off x="0" y="0"/>
          <a:ext cx="0" cy="0"/>
          <a:chOff x="0" y="0"/>
          <a:chExt cx="0" cy="0"/>
        </a:xfrm>
      </p:grpSpPr>
      <p:sp>
        <p:nvSpPr>
          <p:cNvPr id="505" name="Google Shape;505;p128"/>
          <p:cNvSpPr txBox="1"/>
          <p:nvPr>
            <p:ph type="title"/>
          </p:nvPr>
        </p:nvSpPr>
        <p:spPr>
          <a:xfrm>
            <a:off x="838200" y="365127"/>
            <a:ext cx="4354200" cy="1990800"/>
          </a:xfrm>
          <a:prstGeom prst="rect">
            <a:avLst/>
          </a:prstGeom>
          <a:noFill/>
          <a:ln>
            <a:noFill/>
          </a:ln>
        </p:spPr>
        <p:txBody>
          <a:bodyPr anchorCtr="0" anchor="b" bIns="45700" lIns="91425" spcFirstLastPara="1" rIns="91425" wrap="square" tIns="45700">
            <a:noAutofit/>
          </a:bodyPr>
          <a:lstStyle/>
          <a:p>
            <a:pPr indent="0" lvl="0" marL="0" marR="0" rtl="0" algn="ctr">
              <a:lnSpc>
                <a:spcPct val="110000"/>
              </a:lnSpc>
              <a:spcBef>
                <a:spcPts val="0"/>
              </a:spcBef>
              <a:spcAft>
                <a:spcPts val="0"/>
              </a:spcAft>
              <a:buClr>
                <a:schemeClr val="accent2"/>
              </a:buClr>
              <a:buSzPts val="2800"/>
              <a:buFont typeface="Arial"/>
              <a:buNone/>
            </a:pPr>
            <a:r>
              <a:rPr lang="en-US"/>
              <a:t>Metadata Management SIG</a:t>
            </a:r>
            <a:endParaRPr/>
          </a:p>
        </p:txBody>
      </p:sp>
      <p:sp>
        <p:nvSpPr>
          <p:cNvPr id="506" name="Google Shape;506;p128"/>
          <p:cNvSpPr txBox="1"/>
          <p:nvPr>
            <p:ph idx="1" type="body"/>
          </p:nvPr>
        </p:nvSpPr>
        <p:spPr>
          <a:xfrm>
            <a:off x="839787" y="2589322"/>
            <a:ext cx="4353600" cy="1778400"/>
          </a:xfrm>
          <a:prstGeom prst="rect">
            <a:avLst/>
          </a:prstGeom>
          <a:noFill/>
          <a:ln>
            <a:noFill/>
          </a:ln>
        </p:spPr>
        <p:txBody>
          <a:bodyPr anchorCtr="0" anchor="t" bIns="45700" lIns="91425" spcFirstLastPara="1" rIns="91425" wrap="square" tIns="45700">
            <a:noAutofit/>
          </a:bodyPr>
          <a:lstStyle/>
          <a:p>
            <a:pPr indent="0" lvl="0" marL="0" marR="0" rtl="0" algn="ctr">
              <a:lnSpc>
                <a:spcPct val="110000"/>
              </a:lnSpc>
              <a:spcBef>
                <a:spcPts val="0"/>
              </a:spcBef>
              <a:spcAft>
                <a:spcPts val="0"/>
              </a:spcAft>
              <a:buClr>
                <a:schemeClr val="dk2"/>
              </a:buClr>
              <a:buSzPts val="1800"/>
              <a:buFont typeface="Arial"/>
              <a:buNone/>
            </a:pPr>
            <a:r>
              <a:t/>
            </a:r>
            <a:endParaRPr/>
          </a:p>
          <a:p>
            <a:pPr indent="0" lvl="0" marL="0" marR="0" rtl="0" algn="ctr">
              <a:lnSpc>
                <a:spcPct val="110000"/>
              </a:lnSpc>
              <a:spcBef>
                <a:spcPts val="0"/>
              </a:spcBef>
              <a:spcAft>
                <a:spcPts val="0"/>
              </a:spcAft>
              <a:buClr>
                <a:schemeClr val="dk2"/>
              </a:buClr>
              <a:buSzPts val="1800"/>
              <a:buFont typeface="Arial"/>
              <a:buNone/>
            </a:pPr>
            <a:r>
              <a:rPr lang="en-US"/>
              <a:t>current membership includes representatives from at least 18 different institutions or organizations</a:t>
            </a:r>
            <a:endParaRPr/>
          </a:p>
        </p:txBody>
      </p:sp>
      <p:sp>
        <p:nvSpPr>
          <p:cNvPr id="507" name="Google Shape;507;p128"/>
          <p:cNvSpPr/>
          <p:nvPr/>
        </p:nvSpPr>
        <p:spPr>
          <a:xfrm>
            <a:off x="6102096" y="3255264"/>
            <a:ext cx="3045000" cy="32553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10000"/>
              </a:lnSpc>
              <a:spcBef>
                <a:spcPts val="0"/>
              </a:spcBef>
              <a:spcAft>
                <a:spcPts val="0"/>
              </a:spcAft>
              <a:buClr>
                <a:schemeClr val="dk2"/>
              </a:buClr>
              <a:buSzPts val="2800"/>
              <a:buFont typeface="Arial"/>
              <a:buNone/>
            </a:pPr>
            <a:r>
              <a:rPr lang="en-US" sz="2800">
                <a:solidFill>
                  <a:schemeClr val="dk2"/>
                </a:solidFill>
              </a:rPr>
              <a:t>Designers &amp; Developers</a:t>
            </a:r>
            <a:endParaRPr/>
          </a:p>
        </p:txBody>
      </p:sp>
      <p:sp>
        <p:nvSpPr>
          <p:cNvPr id="508" name="Google Shape;508;p128"/>
          <p:cNvSpPr/>
          <p:nvPr/>
        </p:nvSpPr>
        <p:spPr>
          <a:xfrm>
            <a:off x="9147048" y="0"/>
            <a:ext cx="3045000" cy="32553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10000"/>
              </a:lnSpc>
              <a:spcBef>
                <a:spcPts val="0"/>
              </a:spcBef>
              <a:spcAft>
                <a:spcPts val="0"/>
              </a:spcAft>
              <a:buClr>
                <a:schemeClr val="dk2"/>
              </a:buClr>
              <a:buSzPts val="2800"/>
              <a:buFont typeface="Arial"/>
              <a:buNone/>
            </a:pPr>
            <a:r>
              <a:rPr lang="en-US" sz="2800">
                <a:solidFill>
                  <a:schemeClr val="dk2"/>
                </a:solidFill>
              </a:rPr>
              <a:t>Functional Experts</a:t>
            </a:r>
            <a:endParaRPr/>
          </a:p>
        </p:txBody>
      </p:sp>
      <p:sp>
        <p:nvSpPr>
          <p:cNvPr id="509" name="Google Shape;509;p128"/>
          <p:cNvSpPr/>
          <p:nvPr/>
        </p:nvSpPr>
        <p:spPr>
          <a:xfrm>
            <a:off x="9147046" y="3255264"/>
            <a:ext cx="3045000" cy="3255300"/>
          </a:xfrm>
          <a:prstGeom prst="wedgeRectCallout">
            <a:avLst>
              <a:gd fmla="val -60325" name="adj1"/>
              <a:gd fmla="val 21162" name="adj2"/>
            </a:avLst>
          </a:prstGeom>
          <a:solidFill>
            <a:schemeClr val="accent1"/>
          </a:solidFill>
          <a:ln>
            <a:noFill/>
          </a:ln>
        </p:spPr>
        <p:txBody>
          <a:bodyPr anchorCtr="0" anchor="b" bIns="2743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000000"/>
              </a:solidFill>
              <a:latin typeface="Arial"/>
              <a:ea typeface="Arial"/>
              <a:cs typeface="Arial"/>
              <a:sym typeface="Arial"/>
            </a:endParaRPr>
          </a:p>
        </p:txBody>
      </p:sp>
      <p:grpSp>
        <p:nvGrpSpPr>
          <p:cNvPr id="510" name="Google Shape;510;p128"/>
          <p:cNvGrpSpPr/>
          <p:nvPr/>
        </p:nvGrpSpPr>
        <p:grpSpPr>
          <a:xfrm>
            <a:off x="10055822" y="3945684"/>
            <a:ext cx="1379813" cy="1884215"/>
            <a:chOff x="2428875" y="1103313"/>
            <a:chExt cx="525463" cy="717550"/>
          </a:xfrm>
        </p:grpSpPr>
        <p:sp>
          <p:nvSpPr>
            <p:cNvPr id="511" name="Google Shape;511;p128"/>
            <p:cNvSpPr/>
            <p:nvPr/>
          </p:nvSpPr>
          <p:spPr>
            <a:xfrm>
              <a:off x="2428875" y="1106488"/>
              <a:ext cx="525463" cy="714375"/>
            </a:xfrm>
            <a:custGeom>
              <a:rect b="b" l="l" r="r" t="t"/>
              <a:pathLst>
                <a:path extrusionOk="0" h="253" w="187">
                  <a:moveTo>
                    <a:pt x="181" y="253"/>
                  </a:moveTo>
                  <a:cubicBezTo>
                    <a:pt x="5" y="253"/>
                    <a:pt x="5" y="253"/>
                    <a:pt x="5" y="253"/>
                  </a:cubicBezTo>
                  <a:cubicBezTo>
                    <a:pt x="2" y="253"/>
                    <a:pt x="0" y="250"/>
                    <a:pt x="0" y="247"/>
                  </a:cubicBezTo>
                  <a:cubicBezTo>
                    <a:pt x="0" y="5"/>
                    <a:pt x="0" y="5"/>
                    <a:pt x="0" y="5"/>
                  </a:cubicBezTo>
                  <a:cubicBezTo>
                    <a:pt x="0" y="2"/>
                    <a:pt x="2" y="0"/>
                    <a:pt x="5" y="0"/>
                  </a:cubicBezTo>
                  <a:cubicBezTo>
                    <a:pt x="126" y="0"/>
                    <a:pt x="126" y="0"/>
                    <a:pt x="126" y="0"/>
                  </a:cubicBezTo>
                  <a:cubicBezTo>
                    <a:pt x="128" y="0"/>
                    <a:pt x="129" y="0"/>
                    <a:pt x="130" y="1"/>
                  </a:cubicBezTo>
                  <a:cubicBezTo>
                    <a:pt x="185" y="56"/>
                    <a:pt x="185" y="56"/>
                    <a:pt x="185" y="56"/>
                  </a:cubicBezTo>
                  <a:cubicBezTo>
                    <a:pt x="186" y="57"/>
                    <a:pt x="187" y="59"/>
                    <a:pt x="187" y="60"/>
                  </a:cubicBezTo>
                  <a:cubicBezTo>
                    <a:pt x="187" y="247"/>
                    <a:pt x="187" y="247"/>
                    <a:pt x="187" y="247"/>
                  </a:cubicBezTo>
                  <a:cubicBezTo>
                    <a:pt x="187" y="250"/>
                    <a:pt x="185" y="253"/>
                    <a:pt x="181" y="253"/>
                  </a:cubicBezTo>
                  <a:close/>
                  <a:moveTo>
                    <a:pt x="11" y="242"/>
                  </a:moveTo>
                  <a:cubicBezTo>
                    <a:pt x="176" y="242"/>
                    <a:pt x="176" y="242"/>
                    <a:pt x="176" y="242"/>
                  </a:cubicBezTo>
                  <a:cubicBezTo>
                    <a:pt x="176" y="63"/>
                    <a:pt x="176" y="63"/>
                    <a:pt x="176" y="63"/>
                  </a:cubicBezTo>
                  <a:cubicBezTo>
                    <a:pt x="124" y="11"/>
                    <a:pt x="124" y="11"/>
                    <a:pt x="124" y="11"/>
                  </a:cubicBezTo>
                  <a:cubicBezTo>
                    <a:pt x="11" y="11"/>
                    <a:pt x="11" y="11"/>
                    <a:pt x="11" y="11"/>
                  </a:cubicBezTo>
                  <a:lnTo>
                    <a:pt x="11" y="24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12" name="Google Shape;512;p128"/>
            <p:cNvSpPr/>
            <p:nvPr/>
          </p:nvSpPr>
          <p:spPr>
            <a:xfrm>
              <a:off x="2768600" y="1103313"/>
              <a:ext cx="185738" cy="188913"/>
            </a:xfrm>
            <a:custGeom>
              <a:rect b="b" l="l" r="r" t="t"/>
              <a:pathLst>
                <a:path extrusionOk="0" h="67" w="66">
                  <a:moveTo>
                    <a:pt x="60" y="67"/>
                  </a:moveTo>
                  <a:cubicBezTo>
                    <a:pt x="5" y="67"/>
                    <a:pt x="5" y="67"/>
                    <a:pt x="5" y="67"/>
                  </a:cubicBezTo>
                  <a:cubicBezTo>
                    <a:pt x="2" y="67"/>
                    <a:pt x="0" y="64"/>
                    <a:pt x="0" y="61"/>
                  </a:cubicBezTo>
                  <a:cubicBezTo>
                    <a:pt x="0" y="6"/>
                    <a:pt x="0" y="6"/>
                    <a:pt x="0" y="6"/>
                  </a:cubicBezTo>
                  <a:cubicBezTo>
                    <a:pt x="0" y="4"/>
                    <a:pt x="1" y="2"/>
                    <a:pt x="3" y="1"/>
                  </a:cubicBezTo>
                  <a:cubicBezTo>
                    <a:pt x="5" y="0"/>
                    <a:pt x="8" y="1"/>
                    <a:pt x="9" y="2"/>
                  </a:cubicBezTo>
                  <a:cubicBezTo>
                    <a:pt x="64" y="57"/>
                    <a:pt x="64" y="57"/>
                    <a:pt x="64" y="57"/>
                  </a:cubicBezTo>
                  <a:cubicBezTo>
                    <a:pt x="66" y="59"/>
                    <a:pt x="66" y="61"/>
                    <a:pt x="66" y="63"/>
                  </a:cubicBezTo>
                  <a:cubicBezTo>
                    <a:pt x="65" y="65"/>
                    <a:pt x="63" y="67"/>
                    <a:pt x="60" y="67"/>
                  </a:cubicBezTo>
                  <a:close/>
                  <a:moveTo>
                    <a:pt x="11" y="56"/>
                  </a:moveTo>
                  <a:cubicBezTo>
                    <a:pt x="47" y="56"/>
                    <a:pt x="47" y="56"/>
                    <a:pt x="47" y="56"/>
                  </a:cubicBezTo>
                  <a:cubicBezTo>
                    <a:pt x="11" y="20"/>
                    <a:pt x="11" y="20"/>
                    <a:pt x="11" y="20"/>
                  </a:cubicBezTo>
                  <a:lnTo>
                    <a:pt x="11" y="56"/>
                  </a:ln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13" name="Google Shape;513;p128"/>
            <p:cNvSpPr/>
            <p:nvPr/>
          </p:nvSpPr>
          <p:spPr>
            <a:xfrm>
              <a:off x="2520950" y="1665288"/>
              <a:ext cx="341313" cy="31750"/>
            </a:xfrm>
            <a:custGeom>
              <a:rect b="b" l="l" r="r" t="t"/>
              <a:pathLst>
                <a:path extrusionOk="0" h="11" w="121">
                  <a:moveTo>
                    <a:pt x="115" y="11"/>
                  </a:moveTo>
                  <a:cubicBezTo>
                    <a:pt x="5" y="11"/>
                    <a:pt x="5" y="11"/>
                    <a:pt x="5" y="11"/>
                  </a:cubicBezTo>
                  <a:cubicBezTo>
                    <a:pt x="2" y="11"/>
                    <a:pt x="0" y="8"/>
                    <a:pt x="0" y="5"/>
                  </a:cubicBezTo>
                  <a:cubicBezTo>
                    <a:pt x="0" y="2"/>
                    <a:pt x="2" y="0"/>
                    <a:pt x="5" y="0"/>
                  </a:cubicBezTo>
                  <a:cubicBezTo>
                    <a:pt x="115" y="0"/>
                    <a:pt x="115" y="0"/>
                    <a:pt x="115" y="0"/>
                  </a:cubicBezTo>
                  <a:cubicBezTo>
                    <a:pt x="119" y="0"/>
                    <a:pt x="121" y="2"/>
                    <a:pt x="121" y="5"/>
                  </a:cubicBezTo>
                  <a:cubicBezTo>
                    <a:pt x="121" y="8"/>
                    <a:pt x="119" y="11"/>
                    <a:pt x="115" y="1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14" name="Google Shape;514;p128"/>
            <p:cNvSpPr/>
            <p:nvPr/>
          </p:nvSpPr>
          <p:spPr>
            <a:xfrm>
              <a:off x="2520950" y="1571626"/>
              <a:ext cx="341313" cy="31750"/>
            </a:xfrm>
            <a:custGeom>
              <a:rect b="b" l="l" r="r" t="t"/>
              <a:pathLst>
                <a:path extrusionOk="0" h="11" w="121">
                  <a:moveTo>
                    <a:pt x="115" y="11"/>
                  </a:moveTo>
                  <a:cubicBezTo>
                    <a:pt x="5" y="11"/>
                    <a:pt x="5" y="11"/>
                    <a:pt x="5" y="11"/>
                  </a:cubicBezTo>
                  <a:cubicBezTo>
                    <a:pt x="2" y="11"/>
                    <a:pt x="0" y="8"/>
                    <a:pt x="0" y="5"/>
                  </a:cubicBezTo>
                  <a:cubicBezTo>
                    <a:pt x="0" y="2"/>
                    <a:pt x="2" y="0"/>
                    <a:pt x="5" y="0"/>
                  </a:cubicBezTo>
                  <a:cubicBezTo>
                    <a:pt x="115" y="0"/>
                    <a:pt x="115" y="0"/>
                    <a:pt x="115" y="0"/>
                  </a:cubicBezTo>
                  <a:cubicBezTo>
                    <a:pt x="119" y="0"/>
                    <a:pt x="121" y="2"/>
                    <a:pt x="121" y="5"/>
                  </a:cubicBezTo>
                  <a:cubicBezTo>
                    <a:pt x="121" y="8"/>
                    <a:pt x="119" y="11"/>
                    <a:pt x="115" y="1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15" name="Google Shape;515;p128"/>
            <p:cNvSpPr/>
            <p:nvPr/>
          </p:nvSpPr>
          <p:spPr>
            <a:xfrm>
              <a:off x="2520950" y="1479551"/>
              <a:ext cx="341313" cy="30163"/>
            </a:xfrm>
            <a:custGeom>
              <a:rect b="b" l="l" r="r" t="t"/>
              <a:pathLst>
                <a:path extrusionOk="0" h="11" w="121">
                  <a:moveTo>
                    <a:pt x="115" y="11"/>
                  </a:moveTo>
                  <a:cubicBezTo>
                    <a:pt x="5" y="11"/>
                    <a:pt x="5" y="11"/>
                    <a:pt x="5" y="11"/>
                  </a:cubicBezTo>
                  <a:cubicBezTo>
                    <a:pt x="2" y="11"/>
                    <a:pt x="0" y="8"/>
                    <a:pt x="0" y="5"/>
                  </a:cubicBezTo>
                  <a:cubicBezTo>
                    <a:pt x="0" y="2"/>
                    <a:pt x="2" y="0"/>
                    <a:pt x="5" y="0"/>
                  </a:cubicBezTo>
                  <a:cubicBezTo>
                    <a:pt x="115" y="0"/>
                    <a:pt x="115" y="0"/>
                    <a:pt x="115" y="0"/>
                  </a:cubicBezTo>
                  <a:cubicBezTo>
                    <a:pt x="119" y="0"/>
                    <a:pt x="121" y="2"/>
                    <a:pt x="121" y="5"/>
                  </a:cubicBezTo>
                  <a:cubicBezTo>
                    <a:pt x="121" y="8"/>
                    <a:pt x="119" y="11"/>
                    <a:pt x="115" y="1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16" name="Google Shape;516;p128"/>
            <p:cNvSpPr/>
            <p:nvPr/>
          </p:nvSpPr>
          <p:spPr>
            <a:xfrm>
              <a:off x="2520950" y="1385888"/>
              <a:ext cx="341313" cy="31750"/>
            </a:xfrm>
            <a:custGeom>
              <a:rect b="b" l="l" r="r" t="t"/>
              <a:pathLst>
                <a:path extrusionOk="0" h="11" w="121">
                  <a:moveTo>
                    <a:pt x="115" y="11"/>
                  </a:moveTo>
                  <a:cubicBezTo>
                    <a:pt x="5" y="11"/>
                    <a:pt x="5" y="11"/>
                    <a:pt x="5" y="11"/>
                  </a:cubicBezTo>
                  <a:cubicBezTo>
                    <a:pt x="2" y="11"/>
                    <a:pt x="0" y="8"/>
                    <a:pt x="0" y="5"/>
                  </a:cubicBezTo>
                  <a:cubicBezTo>
                    <a:pt x="0" y="2"/>
                    <a:pt x="2" y="0"/>
                    <a:pt x="5" y="0"/>
                  </a:cubicBezTo>
                  <a:cubicBezTo>
                    <a:pt x="115" y="0"/>
                    <a:pt x="115" y="0"/>
                    <a:pt x="115" y="0"/>
                  </a:cubicBezTo>
                  <a:cubicBezTo>
                    <a:pt x="119" y="0"/>
                    <a:pt x="121" y="2"/>
                    <a:pt x="121" y="5"/>
                  </a:cubicBezTo>
                  <a:cubicBezTo>
                    <a:pt x="121" y="8"/>
                    <a:pt x="119" y="11"/>
                    <a:pt x="115" y="1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grpSp>
      <p:sp>
        <p:nvSpPr>
          <p:cNvPr id="517" name="Google Shape;517;p128"/>
          <p:cNvSpPr/>
          <p:nvPr/>
        </p:nvSpPr>
        <p:spPr>
          <a:xfrm>
            <a:off x="6102095" y="0"/>
            <a:ext cx="3045000" cy="3255300"/>
          </a:xfrm>
          <a:prstGeom prst="wedgeRectCallout">
            <a:avLst>
              <a:gd fmla="val 60449" name="adj1"/>
              <a:gd fmla="val -21325" name="adj2"/>
            </a:avLst>
          </a:prstGeom>
          <a:solidFill>
            <a:schemeClr val="accent3"/>
          </a:solidFill>
          <a:ln>
            <a:noFill/>
          </a:ln>
        </p:spPr>
        <p:txBody>
          <a:bodyPr anchorCtr="0" anchor="b" bIns="2743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000000"/>
              </a:solidFill>
              <a:latin typeface="Arial"/>
              <a:ea typeface="Arial"/>
              <a:cs typeface="Arial"/>
              <a:sym typeface="Arial"/>
            </a:endParaRPr>
          </a:p>
        </p:txBody>
      </p:sp>
      <p:grpSp>
        <p:nvGrpSpPr>
          <p:cNvPr id="518" name="Google Shape;518;p128"/>
          <p:cNvGrpSpPr/>
          <p:nvPr/>
        </p:nvGrpSpPr>
        <p:grpSpPr>
          <a:xfrm>
            <a:off x="6579195" y="780212"/>
            <a:ext cx="1888433" cy="1575723"/>
            <a:chOff x="6391275" y="1081088"/>
            <a:chExt cx="738188" cy="615950"/>
          </a:xfrm>
        </p:grpSpPr>
        <p:sp>
          <p:nvSpPr>
            <p:cNvPr id="519" name="Google Shape;519;p128"/>
            <p:cNvSpPr/>
            <p:nvPr/>
          </p:nvSpPr>
          <p:spPr>
            <a:xfrm>
              <a:off x="6391275" y="1081088"/>
              <a:ext cx="738188" cy="493713"/>
            </a:xfrm>
            <a:custGeom>
              <a:rect b="b" l="l" r="r" t="t"/>
              <a:pathLst>
                <a:path extrusionOk="0" h="176" w="264">
                  <a:moveTo>
                    <a:pt x="247" y="176"/>
                  </a:moveTo>
                  <a:cubicBezTo>
                    <a:pt x="16" y="176"/>
                    <a:pt x="16" y="176"/>
                    <a:pt x="16" y="176"/>
                  </a:cubicBezTo>
                  <a:cubicBezTo>
                    <a:pt x="7" y="176"/>
                    <a:pt x="0" y="169"/>
                    <a:pt x="0" y="160"/>
                  </a:cubicBezTo>
                  <a:cubicBezTo>
                    <a:pt x="0" y="17"/>
                    <a:pt x="0" y="17"/>
                    <a:pt x="0" y="17"/>
                  </a:cubicBezTo>
                  <a:cubicBezTo>
                    <a:pt x="0" y="8"/>
                    <a:pt x="7" y="0"/>
                    <a:pt x="16" y="0"/>
                  </a:cubicBezTo>
                  <a:cubicBezTo>
                    <a:pt x="247" y="0"/>
                    <a:pt x="247" y="0"/>
                    <a:pt x="247" y="0"/>
                  </a:cubicBezTo>
                  <a:cubicBezTo>
                    <a:pt x="256" y="0"/>
                    <a:pt x="264" y="8"/>
                    <a:pt x="264" y="17"/>
                  </a:cubicBezTo>
                  <a:cubicBezTo>
                    <a:pt x="264" y="160"/>
                    <a:pt x="264" y="160"/>
                    <a:pt x="264" y="160"/>
                  </a:cubicBezTo>
                  <a:cubicBezTo>
                    <a:pt x="264" y="169"/>
                    <a:pt x="256" y="176"/>
                    <a:pt x="247" y="176"/>
                  </a:cubicBezTo>
                  <a:close/>
                  <a:moveTo>
                    <a:pt x="16" y="11"/>
                  </a:moveTo>
                  <a:cubicBezTo>
                    <a:pt x="13" y="11"/>
                    <a:pt x="11" y="14"/>
                    <a:pt x="11" y="17"/>
                  </a:cubicBezTo>
                  <a:cubicBezTo>
                    <a:pt x="11" y="160"/>
                    <a:pt x="11" y="160"/>
                    <a:pt x="11" y="160"/>
                  </a:cubicBezTo>
                  <a:cubicBezTo>
                    <a:pt x="11" y="163"/>
                    <a:pt x="13" y="165"/>
                    <a:pt x="16" y="165"/>
                  </a:cubicBezTo>
                  <a:cubicBezTo>
                    <a:pt x="247" y="165"/>
                    <a:pt x="247" y="165"/>
                    <a:pt x="247" y="165"/>
                  </a:cubicBezTo>
                  <a:cubicBezTo>
                    <a:pt x="250" y="165"/>
                    <a:pt x="253" y="163"/>
                    <a:pt x="253" y="160"/>
                  </a:cubicBezTo>
                  <a:cubicBezTo>
                    <a:pt x="253" y="17"/>
                    <a:pt x="253" y="17"/>
                    <a:pt x="253" y="17"/>
                  </a:cubicBezTo>
                  <a:cubicBezTo>
                    <a:pt x="253" y="14"/>
                    <a:pt x="250" y="11"/>
                    <a:pt x="247" y="11"/>
                  </a:cubicBezTo>
                  <a:lnTo>
                    <a:pt x="16" y="11"/>
                  </a:ln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20" name="Google Shape;520;p128"/>
            <p:cNvSpPr/>
            <p:nvPr/>
          </p:nvSpPr>
          <p:spPr>
            <a:xfrm>
              <a:off x="6697663" y="1543050"/>
              <a:ext cx="31750" cy="153988"/>
            </a:xfrm>
            <a:custGeom>
              <a:rect b="b" l="l" r="r" t="t"/>
              <a:pathLst>
                <a:path extrusionOk="0" h="55" w="11">
                  <a:moveTo>
                    <a:pt x="5" y="55"/>
                  </a:moveTo>
                  <a:cubicBezTo>
                    <a:pt x="2" y="55"/>
                    <a:pt x="0" y="53"/>
                    <a:pt x="0" y="50"/>
                  </a:cubicBezTo>
                  <a:cubicBezTo>
                    <a:pt x="0" y="6"/>
                    <a:pt x="0" y="6"/>
                    <a:pt x="0" y="6"/>
                  </a:cubicBezTo>
                  <a:cubicBezTo>
                    <a:pt x="0" y="3"/>
                    <a:pt x="2" y="0"/>
                    <a:pt x="5" y="0"/>
                  </a:cubicBezTo>
                  <a:cubicBezTo>
                    <a:pt x="8" y="0"/>
                    <a:pt x="11" y="3"/>
                    <a:pt x="11" y="6"/>
                  </a:cubicBezTo>
                  <a:cubicBezTo>
                    <a:pt x="11" y="50"/>
                    <a:pt x="11" y="50"/>
                    <a:pt x="11" y="50"/>
                  </a:cubicBezTo>
                  <a:cubicBezTo>
                    <a:pt x="11" y="53"/>
                    <a:pt x="8" y="55"/>
                    <a:pt x="5" y="5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21" name="Google Shape;521;p128"/>
            <p:cNvSpPr/>
            <p:nvPr/>
          </p:nvSpPr>
          <p:spPr>
            <a:xfrm>
              <a:off x="6791325" y="1543050"/>
              <a:ext cx="30163" cy="153988"/>
            </a:xfrm>
            <a:custGeom>
              <a:rect b="b" l="l" r="r" t="t"/>
              <a:pathLst>
                <a:path extrusionOk="0" h="55" w="11">
                  <a:moveTo>
                    <a:pt x="5" y="55"/>
                  </a:moveTo>
                  <a:cubicBezTo>
                    <a:pt x="2" y="55"/>
                    <a:pt x="0" y="53"/>
                    <a:pt x="0" y="50"/>
                  </a:cubicBezTo>
                  <a:cubicBezTo>
                    <a:pt x="0" y="6"/>
                    <a:pt x="0" y="6"/>
                    <a:pt x="0" y="6"/>
                  </a:cubicBezTo>
                  <a:cubicBezTo>
                    <a:pt x="0" y="3"/>
                    <a:pt x="2" y="0"/>
                    <a:pt x="5" y="0"/>
                  </a:cubicBezTo>
                  <a:cubicBezTo>
                    <a:pt x="8" y="0"/>
                    <a:pt x="11" y="3"/>
                    <a:pt x="11" y="6"/>
                  </a:cubicBezTo>
                  <a:cubicBezTo>
                    <a:pt x="11" y="50"/>
                    <a:pt x="11" y="50"/>
                    <a:pt x="11" y="50"/>
                  </a:cubicBezTo>
                  <a:cubicBezTo>
                    <a:pt x="11" y="53"/>
                    <a:pt x="8" y="55"/>
                    <a:pt x="5" y="5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22" name="Google Shape;522;p128"/>
            <p:cNvSpPr/>
            <p:nvPr/>
          </p:nvSpPr>
          <p:spPr>
            <a:xfrm>
              <a:off x="6637338" y="1666875"/>
              <a:ext cx="246063" cy="30163"/>
            </a:xfrm>
            <a:custGeom>
              <a:rect b="b" l="l" r="r" t="t"/>
              <a:pathLst>
                <a:path extrusionOk="0" h="11" w="88">
                  <a:moveTo>
                    <a:pt x="82" y="11"/>
                  </a:moveTo>
                  <a:cubicBezTo>
                    <a:pt x="5" y="11"/>
                    <a:pt x="5" y="11"/>
                    <a:pt x="5" y="11"/>
                  </a:cubicBezTo>
                  <a:cubicBezTo>
                    <a:pt x="2" y="11"/>
                    <a:pt x="0" y="9"/>
                    <a:pt x="0" y="6"/>
                  </a:cubicBezTo>
                  <a:cubicBezTo>
                    <a:pt x="0" y="3"/>
                    <a:pt x="2" y="0"/>
                    <a:pt x="5" y="0"/>
                  </a:cubicBezTo>
                  <a:cubicBezTo>
                    <a:pt x="82" y="0"/>
                    <a:pt x="82" y="0"/>
                    <a:pt x="82" y="0"/>
                  </a:cubicBezTo>
                  <a:cubicBezTo>
                    <a:pt x="85" y="0"/>
                    <a:pt x="88" y="3"/>
                    <a:pt x="88" y="6"/>
                  </a:cubicBezTo>
                  <a:cubicBezTo>
                    <a:pt x="88" y="9"/>
                    <a:pt x="85" y="11"/>
                    <a:pt x="82" y="1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23" name="Google Shape;523;p128"/>
            <p:cNvSpPr/>
            <p:nvPr/>
          </p:nvSpPr>
          <p:spPr>
            <a:xfrm>
              <a:off x="6391275" y="1450975"/>
              <a:ext cx="738188" cy="30163"/>
            </a:xfrm>
            <a:custGeom>
              <a:rect b="b" l="l" r="r" t="t"/>
              <a:pathLst>
                <a:path extrusionOk="0" h="11" w="264">
                  <a:moveTo>
                    <a:pt x="258" y="11"/>
                  </a:moveTo>
                  <a:cubicBezTo>
                    <a:pt x="5" y="11"/>
                    <a:pt x="5" y="11"/>
                    <a:pt x="5" y="11"/>
                  </a:cubicBezTo>
                  <a:cubicBezTo>
                    <a:pt x="2" y="11"/>
                    <a:pt x="0" y="9"/>
                    <a:pt x="0" y="6"/>
                  </a:cubicBezTo>
                  <a:cubicBezTo>
                    <a:pt x="0" y="3"/>
                    <a:pt x="2" y="0"/>
                    <a:pt x="5" y="0"/>
                  </a:cubicBezTo>
                  <a:cubicBezTo>
                    <a:pt x="258" y="0"/>
                    <a:pt x="258" y="0"/>
                    <a:pt x="258" y="0"/>
                  </a:cubicBezTo>
                  <a:cubicBezTo>
                    <a:pt x="261" y="0"/>
                    <a:pt x="264" y="3"/>
                    <a:pt x="264" y="6"/>
                  </a:cubicBezTo>
                  <a:cubicBezTo>
                    <a:pt x="264" y="9"/>
                    <a:pt x="261" y="11"/>
                    <a:pt x="258" y="1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grpSp>
    </p:spTree>
  </p:cSld>
  <p:clrMapOvr>
    <a:masterClrMapping/>
  </p:clrMapOvr>
  <mc:AlternateContent>
    <mc:Choice Requires="p14">
      <p:transition spd="slow" p14:dur="700">
        <p:fade/>
      </p:transition>
    </mc:Choice>
    <mc:Fallback>
      <p:transition spd="slow">
        <p:fade/>
      </p:transition>
    </mc:Fallback>
  </mc:AlternateContent>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63" name="Shape 763"/>
        <p:cNvGrpSpPr/>
        <p:nvPr/>
      </p:nvGrpSpPr>
      <p:grpSpPr>
        <a:xfrm>
          <a:off x="0" y="0"/>
          <a:ext cx="0" cy="0"/>
          <a:chOff x="0" y="0"/>
          <a:chExt cx="0" cy="0"/>
        </a:xfrm>
      </p:grpSpPr>
      <p:sp>
        <p:nvSpPr>
          <p:cNvPr id="764" name="Google Shape;764;p155"/>
          <p:cNvSpPr txBox="1"/>
          <p:nvPr>
            <p:ph type="title"/>
          </p:nvPr>
        </p:nvSpPr>
        <p:spPr>
          <a:xfrm>
            <a:off x="839788" y="475129"/>
            <a:ext cx="10515600" cy="1018977"/>
          </a:xfrm>
          <a:prstGeom prst="rect">
            <a:avLst/>
          </a:prstGeom>
          <a:no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Clr>
                <a:schemeClr val="lt1"/>
              </a:buClr>
              <a:buSzPts val="3200"/>
              <a:buFont typeface="Arial"/>
              <a:buNone/>
            </a:pPr>
            <a:r>
              <a:rPr b="0" i="0" lang="en-US" sz="3200" u="none" cap="none" strike="noStrike">
                <a:solidFill>
                  <a:schemeClr val="lt1"/>
                </a:solidFill>
                <a:latin typeface="Arial"/>
                <a:ea typeface="Arial"/>
                <a:cs typeface="Arial"/>
                <a:sym typeface="Arial"/>
              </a:rPr>
              <a:t>Title goes here</a:t>
            </a:r>
            <a:endParaRPr b="0" i="0" sz="3200" u="none" cap="none" strike="noStrike">
              <a:solidFill>
                <a:schemeClr val="lt1"/>
              </a:solidFill>
              <a:latin typeface="Arial"/>
              <a:ea typeface="Arial"/>
              <a:cs typeface="Arial"/>
              <a:sym typeface="Arial"/>
            </a:endParaRPr>
          </a:p>
        </p:txBody>
      </p:sp>
      <p:sp>
        <p:nvSpPr>
          <p:cNvPr id="765" name="Google Shape;765;p155"/>
          <p:cNvSpPr txBox="1"/>
          <p:nvPr>
            <p:ph idx="1" type="body"/>
          </p:nvPr>
        </p:nvSpPr>
        <p:spPr>
          <a:xfrm>
            <a:off x="839789" y="1557193"/>
            <a:ext cx="5157787" cy="697509"/>
          </a:xfrm>
          <a:prstGeom prst="rect">
            <a:avLst/>
          </a:prstGeom>
          <a:solidFill>
            <a:schemeClr val="accent3"/>
          </a:solidFill>
          <a:ln cap="flat" cmpd="sng" w="1905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10000"/>
              </a:lnSpc>
              <a:spcBef>
                <a:spcPts val="0"/>
              </a:spcBef>
              <a:spcAft>
                <a:spcPts val="0"/>
              </a:spcAft>
              <a:buClr>
                <a:schemeClr val="lt1"/>
              </a:buClr>
              <a:buSzPts val="2000"/>
              <a:buFont typeface="Arial"/>
              <a:buNone/>
            </a:pPr>
            <a:r>
              <a:rPr b="0" i="0" lang="en-US" sz="2000" u="none" cap="none" strike="noStrike">
                <a:solidFill>
                  <a:schemeClr val="lt1"/>
                </a:solidFill>
                <a:latin typeface="Arial"/>
                <a:ea typeface="Arial"/>
                <a:cs typeface="Arial"/>
                <a:sym typeface="Arial"/>
              </a:rPr>
              <a:t>Category</a:t>
            </a:r>
            <a:endParaRPr/>
          </a:p>
        </p:txBody>
      </p:sp>
      <p:sp>
        <p:nvSpPr>
          <p:cNvPr id="766" name="Google Shape;766;p155"/>
          <p:cNvSpPr txBox="1"/>
          <p:nvPr>
            <p:ph idx="2" type="body"/>
          </p:nvPr>
        </p:nvSpPr>
        <p:spPr>
          <a:xfrm>
            <a:off x="839789" y="2317789"/>
            <a:ext cx="5157787" cy="3684588"/>
          </a:xfrm>
          <a:prstGeom prst="rect">
            <a:avLst/>
          </a:prstGeom>
          <a:noFill/>
          <a:ln>
            <a:noFill/>
          </a:ln>
        </p:spPr>
        <p:txBody>
          <a:bodyPr anchorCtr="0" anchor="t" bIns="45700" lIns="91425" spcFirstLastPara="1" rIns="91425" wrap="square" tIns="45700">
            <a:noAutofit/>
          </a:bodyPr>
          <a:lstStyle/>
          <a:p>
            <a:pPr indent="-228600" lvl="0" marL="228600" marR="0" rtl="0" algn="l">
              <a:lnSpc>
                <a:spcPct val="110000"/>
              </a:lnSpc>
              <a:spcBef>
                <a:spcPts val="0"/>
              </a:spcBef>
              <a:spcAft>
                <a:spcPts val="0"/>
              </a:spcAft>
              <a:buClr>
                <a:schemeClr val="dk2"/>
              </a:buClr>
              <a:buSzPts val="2800"/>
              <a:buFont typeface="Arial"/>
              <a:buChar char="•"/>
            </a:pPr>
            <a:r>
              <a:rPr b="0" i="0" lang="en-US" sz="2800" u="none" cap="none" strike="noStrike">
                <a:solidFill>
                  <a:schemeClr val="dk2"/>
                </a:solidFill>
                <a:latin typeface="Arial"/>
                <a:ea typeface="Arial"/>
                <a:cs typeface="Arial"/>
                <a:sym typeface="Arial"/>
              </a:rPr>
              <a:t>Bullet</a:t>
            </a:r>
            <a:endParaRPr/>
          </a:p>
          <a:p>
            <a:pPr indent="-228600" lvl="0" marL="228600" marR="0" rtl="0" algn="l">
              <a:lnSpc>
                <a:spcPct val="110000"/>
              </a:lnSpc>
              <a:spcBef>
                <a:spcPts val="900"/>
              </a:spcBef>
              <a:spcAft>
                <a:spcPts val="0"/>
              </a:spcAft>
              <a:buClr>
                <a:schemeClr val="dk2"/>
              </a:buClr>
              <a:buSzPts val="2800"/>
              <a:buFont typeface="Arial"/>
              <a:buChar char="•"/>
            </a:pPr>
            <a:r>
              <a:rPr b="0" i="0" lang="en-US" sz="2800" u="none" cap="none" strike="noStrike">
                <a:solidFill>
                  <a:schemeClr val="dk2"/>
                </a:solidFill>
                <a:latin typeface="Arial"/>
                <a:ea typeface="Arial"/>
                <a:cs typeface="Arial"/>
                <a:sym typeface="Arial"/>
              </a:rPr>
              <a:t>Bullet</a:t>
            </a:r>
            <a:endParaRPr/>
          </a:p>
          <a:p>
            <a:pPr indent="-228600" lvl="1" marL="685800" marR="0" rtl="0" algn="l">
              <a:lnSpc>
                <a:spcPct val="110000"/>
              </a:lnSpc>
              <a:spcBef>
                <a:spcPts val="900"/>
              </a:spcBef>
              <a:spcAft>
                <a:spcPts val="0"/>
              </a:spcAft>
              <a:buClr>
                <a:schemeClr val="dk2"/>
              </a:buClr>
              <a:buSzPts val="2400"/>
              <a:buFont typeface="Arial"/>
              <a:buChar char="−"/>
            </a:pPr>
            <a:r>
              <a:rPr b="0" i="0" lang="en-US" sz="2400" u="none" cap="none" strike="noStrike">
                <a:solidFill>
                  <a:schemeClr val="dk2"/>
                </a:solidFill>
                <a:latin typeface="Arial"/>
                <a:ea typeface="Arial"/>
                <a:cs typeface="Arial"/>
                <a:sym typeface="Arial"/>
              </a:rPr>
              <a:t>Sub Bullet</a:t>
            </a:r>
            <a:endParaRPr/>
          </a:p>
          <a:p>
            <a:pPr indent="-228600" lvl="1" marL="685800" marR="0" rtl="0" algn="l">
              <a:lnSpc>
                <a:spcPct val="110000"/>
              </a:lnSpc>
              <a:spcBef>
                <a:spcPts val="900"/>
              </a:spcBef>
              <a:spcAft>
                <a:spcPts val="0"/>
              </a:spcAft>
              <a:buClr>
                <a:schemeClr val="dk2"/>
              </a:buClr>
              <a:buSzPts val="2400"/>
              <a:buFont typeface="Arial"/>
              <a:buChar char="−"/>
            </a:pPr>
            <a:r>
              <a:rPr b="0" i="0" lang="en-US" sz="2400" u="none" cap="none" strike="noStrike">
                <a:solidFill>
                  <a:schemeClr val="dk2"/>
                </a:solidFill>
                <a:latin typeface="Arial"/>
                <a:ea typeface="Arial"/>
                <a:cs typeface="Arial"/>
                <a:sym typeface="Arial"/>
              </a:rPr>
              <a:t>Sub Bullet</a:t>
            </a:r>
            <a:endParaRPr/>
          </a:p>
          <a:p>
            <a:pPr indent="-228600" lvl="0" marL="228600" marR="0" rtl="0" algn="l">
              <a:lnSpc>
                <a:spcPct val="110000"/>
              </a:lnSpc>
              <a:spcBef>
                <a:spcPts val="900"/>
              </a:spcBef>
              <a:spcAft>
                <a:spcPts val="0"/>
              </a:spcAft>
              <a:buClr>
                <a:schemeClr val="dk2"/>
              </a:buClr>
              <a:buSzPts val="2800"/>
              <a:buFont typeface="Arial"/>
              <a:buChar char="•"/>
            </a:pPr>
            <a:r>
              <a:rPr b="0" i="0" lang="en-US" sz="2800" u="none" cap="none" strike="noStrike">
                <a:solidFill>
                  <a:schemeClr val="dk2"/>
                </a:solidFill>
                <a:latin typeface="Arial"/>
                <a:ea typeface="Arial"/>
                <a:cs typeface="Arial"/>
                <a:sym typeface="Arial"/>
              </a:rPr>
              <a:t>Bullet</a:t>
            </a:r>
            <a:endParaRPr b="0" i="0" sz="2800" u="none" cap="none" strike="noStrike">
              <a:solidFill>
                <a:schemeClr val="dk2"/>
              </a:solidFill>
              <a:latin typeface="Arial"/>
              <a:ea typeface="Arial"/>
              <a:cs typeface="Arial"/>
              <a:sym typeface="Arial"/>
            </a:endParaRPr>
          </a:p>
        </p:txBody>
      </p:sp>
      <p:sp>
        <p:nvSpPr>
          <p:cNvPr id="767" name="Google Shape;767;p155"/>
          <p:cNvSpPr txBox="1"/>
          <p:nvPr>
            <p:ph idx="3" type="body"/>
          </p:nvPr>
        </p:nvSpPr>
        <p:spPr>
          <a:xfrm>
            <a:off x="6172201" y="1557193"/>
            <a:ext cx="5183188" cy="697509"/>
          </a:xfrm>
          <a:prstGeom prst="rect">
            <a:avLst/>
          </a:prstGeom>
          <a:solidFill>
            <a:schemeClr val="accent3"/>
          </a:solidFill>
          <a:ln cap="flat" cmpd="sng" w="1905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10000"/>
              </a:lnSpc>
              <a:spcBef>
                <a:spcPts val="0"/>
              </a:spcBef>
              <a:spcAft>
                <a:spcPts val="0"/>
              </a:spcAft>
              <a:buClr>
                <a:schemeClr val="lt1"/>
              </a:buClr>
              <a:buSzPts val="2000"/>
              <a:buFont typeface="Arial"/>
              <a:buNone/>
            </a:pPr>
            <a:r>
              <a:rPr b="0" i="0" lang="en-US" sz="2000" u="none" cap="none" strike="noStrike">
                <a:solidFill>
                  <a:schemeClr val="lt1"/>
                </a:solidFill>
                <a:latin typeface="Arial"/>
                <a:ea typeface="Arial"/>
                <a:cs typeface="Arial"/>
                <a:sym typeface="Arial"/>
              </a:rPr>
              <a:t>Category</a:t>
            </a:r>
            <a:endParaRPr/>
          </a:p>
        </p:txBody>
      </p:sp>
      <p:sp>
        <p:nvSpPr>
          <p:cNvPr id="768" name="Google Shape;768;p155"/>
          <p:cNvSpPr txBox="1"/>
          <p:nvPr>
            <p:ph idx="4" type="body"/>
          </p:nvPr>
        </p:nvSpPr>
        <p:spPr>
          <a:xfrm>
            <a:off x="6172201" y="2317789"/>
            <a:ext cx="5183188" cy="3684588"/>
          </a:xfrm>
          <a:prstGeom prst="rect">
            <a:avLst/>
          </a:prstGeom>
          <a:noFill/>
          <a:ln>
            <a:noFill/>
          </a:ln>
        </p:spPr>
        <p:txBody>
          <a:bodyPr anchorCtr="0" anchor="t" bIns="45700" lIns="91425" spcFirstLastPara="1" rIns="91425" wrap="square" tIns="45700">
            <a:noAutofit/>
          </a:bodyPr>
          <a:lstStyle/>
          <a:p>
            <a:pPr indent="-228600" lvl="0" marL="228600" marR="0" rtl="0" algn="l">
              <a:lnSpc>
                <a:spcPct val="110000"/>
              </a:lnSpc>
              <a:spcBef>
                <a:spcPts val="0"/>
              </a:spcBef>
              <a:spcAft>
                <a:spcPts val="0"/>
              </a:spcAft>
              <a:buClr>
                <a:schemeClr val="dk2"/>
              </a:buClr>
              <a:buSzPts val="2800"/>
              <a:buFont typeface="Arial"/>
              <a:buChar char="•"/>
            </a:pPr>
            <a:r>
              <a:rPr b="0" i="0" lang="en-US" sz="2800" u="none" cap="none" strike="noStrike">
                <a:solidFill>
                  <a:schemeClr val="dk2"/>
                </a:solidFill>
                <a:latin typeface="Arial"/>
                <a:ea typeface="Arial"/>
                <a:cs typeface="Arial"/>
                <a:sym typeface="Arial"/>
              </a:rPr>
              <a:t>Bullet</a:t>
            </a:r>
            <a:endParaRPr/>
          </a:p>
          <a:p>
            <a:pPr indent="-228600" lvl="0" marL="228600" marR="0" rtl="0" algn="l">
              <a:lnSpc>
                <a:spcPct val="110000"/>
              </a:lnSpc>
              <a:spcBef>
                <a:spcPts val="900"/>
              </a:spcBef>
              <a:spcAft>
                <a:spcPts val="0"/>
              </a:spcAft>
              <a:buClr>
                <a:schemeClr val="dk2"/>
              </a:buClr>
              <a:buSzPts val="2800"/>
              <a:buFont typeface="Arial"/>
              <a:buChar char="•"/>
            </a:pPr>
            <a:r>
              <a:rPr b="0" i="0" lang="en-US" sz="2800" u="none" cap="none" strike="noStrike">
                <a:solidFill>
                  <a:schemeClr val="dk2"/>
                </a:solidFill>
                <a:latin typeface="Arial"/>
                <a:ea typeface="Arial"/>
                <a:cs typeface="Arial"/>
                <a:sym typeface="Arial"/>
              </a:rPr>
              <a:t>Bullet</a:t>
            </a:r>
            <a:endParaRPr/>
          </a:p>
          <a:p>
            <a:pPr indent="-228600" lvl="1" marL="685800" marR="0" rtl="0" algn="l">
              <a:lnSpc>
                <a:spcPct val="110000"/>
              </a:lnSpc>
              <a:spcBef>
                <a:spcPts val="900"/>
              </a:spcBef>
              <a:spcAft>
                <a:spcPts val="0"/>
              </a:spcAft>
              <a:buClr>
                <a:schemeClr val="dk2"/>
              </a:buClr>
              <a:buSzPts val="2400"/>
              <a:buFont typeface="Arial"/>
              <a:buChar char="−"/>
            </a:pPr>
            <a:r>
              <a:rPr b="0" i="0" lang="en-US" sz="2400" u="none" cap="none" strike="noStrike">
                <a:solidFill>
                  <a:schemeClr val="dk2"/>
                </a:solidFill>
                <a:latin typeface="Arial"/>
                <a:ea typeface="Arial"/>
                <a:cs typeface="Arial"/>
                <a:sym typeface="Arial"/>
              </a:rPr>
              <a:t>Sub Bullet</a:t>
            </a:r>
            <a:endParaRPr/>
          </a:p>
          <a:p>
            <a:pPr indent="-228600" lvl="1" marL="685800" marR="0" rtl="0" algn="l">
              <a:lnSpc>
                <a:spcPct val="110000"/>
              </a:lnSpc>
              <a:spcBef>
                <a:spcPts val="900"/>
              </a:spcBef>
              <a:spcAft>
                <a:spcPts val="0"/>
              </a:spcAft>
              <a:buClr>
                <a:schemeClr val="dk2"/>
              </a:buClr>
              <a:buSzPts val="2400"/>
              <a:buFont typeface="Arial"/>
              <a:buChar char="−"/>
            </a:pPr>
            <a:r>
              <a:rPr b="0" i="0" lang="en-US" sz="2400" u="none" cap="none" strike="noStrike">
                <a:solidFill>
                  <a:schemeClr val="dk2"/>
                </a:solidFill>
                <a:latin typeface="Arial"/>
                <a:ea typeface="Arial"/>
                <a:cs typeface="Arial"/>
                <a:sym typeface="Arial"/>
              </a:rPr>
              <a:t>Sub Bullet</a:t>
            </a:r>
            <a:endParaRPr/>
          </a:p>
          <a:p>
            <a:pPr indent="-228600" lvl="0" marL="228600" marR="0" rtl="0" algn="l">
              <a:lnSpc>
                <a:spcPct val="110000"/>
              </a:lnSpc>
              <a:spcBef>
                <a:spcPts val="900"/>
              </a:spcBef>
              <a:spcAft>
                <a:spcPts val="0"/>
              </a:spcAft>
              <a:buClr>
                <a:schemeClr val="dk2"/>
              </a:buClr>
              <a:buSzPts val="2800"/>
              <a:buFont typeface="Arial"/>
              <a:buChar char="•"/>
            </a:pPr>
            <a:r>
              <a:rPr b="0" i="0" lang="en-US" sz="2800" u="none" cap="none" strike="noStrike">
                <a:solidFill>
                  <a:schemeClr val="dk2"/>
                </a:solidFill>
                <a:latin typeface="Arial"/>
                <a:ea typeface="Arial"/>
                <a:cs typeface="Arial"/>
                <a:sym typeface="Arial"/>
              </a:rPr>
              <a:t>Bullet</a:t>
            </a:r>
            <a:endParaRPr/>
          </a:p>
          <a:p>
            <a:pPr indent="-50800" lvl="0" marL="228600" marR="0" rtl="0" algn="l">
              <a:lnSpc>
                <a:spcPct val="110000"/>
              </a:lnSpc>
              <a:spcBef>
                <a:spcPts val="900"/>
              </a:spcBef>
              <a:spcAft>
                <a:spcPts val="0"/>
              </a:spcAft>
              <a:buClr>
                <a:schemeClr val="dk2"/>
              </a:buClr>
              <a:buSzPts val="2800"/>
              <a:buFont typeface="Arial"/>
              <a:buNone/>
            </a:pPr>
            <a:r>
              <a:t/>
            </a:r>
            <a:endParaRPr b="0" i="0" sz="2800" u="none" cap="none" strike="noStrike">
              <a:solidFill>
                <a:schemeClr val="dk2"/>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72" name="Shape 772"/>
        <p:cNvGrpSpPr/>
        <p:nvPr/>
      </p:nvGrpSpPr>
      <p:grpSpPr>
        <a:xfrm>
          <a:off x="0" y="0"/>
          <a:ext cx="0" cy="0"/>
          <a:chOff x="0" y="0"/>
          <a:chExt cx="0" cy="0"/>
        </a:xfrm>
      </p:grpSpPr>
      <p:sp>
        <p:nvSpPr>
          <p:cNvPr id="773" name="Google Shape;773;p156"/>
          <p:cNvSpPr txBox="1"/>
          <p:nvPr>
            <p:ph type="title"/>
          </p:nvPr>
        </p:nvSpPr>
        <p:spPr>
          <a:xfrm>
            <a:off x="839788" y="475129"/>
            <a:ext cx="10515600" cy="1018977"/>
          </a:xfrm>
          <a:prstGeom prst="rect">
            <a:avLst/>
          </a:prstGeom>
          <a:no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Clr>
                <a:schemeClr val="lt1"/>
              </a:buClr>
              <a:buSzPts val="3200"/>
              <a:buFont typeface="Arial"/>
              <a:buNone/>
            </a:pPr>
            <a:r>
              <a:rPr b="0" i="0" lang="en-US" sz="3200" u="none" cap="none" strike="noStrike">
                <a:solidFill>
                  <a:schemeClr val="lt1"/>
                </a:solidFill>
                <a:latin typeface="Arial"/>
                <a:ea typeface="Arial"/>
                <a:cs typeface="Arial"/>
                <a:sym typeface="Arial"/>
              </a:rPr>
              <a:t>Title goes here</a:t>
            </a:r>
            <a:endParaRPr b="0" i="0" sz="3200" u="none" cap="none" strike="noStrike">
              <a:solidFill>
                <a:schemeClr val="lt1"/>
              </a:solidFill>
              <a:latin typeface="Arial"/>
              <a:ea typeface="Arial"/>
              <a:cs typeface="Arial"/>
              <a:sym typeface="Arial"/>
            </a:endParaRPr>
          </a:p>
        </p:txBody>
      </p:sp>
      <p:sp>
        <p:nvSpPr>
          <p:cNvPr id="774" name="Google Shape;774;p156"/>
          <p:cNvSpPr txBox="1"/>
          <p:nvPr>
            <p:ph idx="1" type="body"/>
          </p:nvPr>
        </p:nvSpPr>
        <p:spPr>
          <a:xfrm>
            <a:off x="839789" y="1557193"/>
            <a:ext cx="5157787" cy="697509"/>
          </a:xfrm>
          <a:prstGeom prst="rect">
            <a:avLst/>
          </a:prstGeom>
          <a:solidFill>
            <a:schemeClr val="accent3"/>
          </a:solidFill>
          <a:ln cap="flat" cmpd="sng" w="1905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10000"/>
              </a:lnSpc>
              <a:spcBef>
                <a:spcPts val="0"/>
              </a:spcBef>
              <a:spcAft>
                <a:spcPts val="0"/>
              </a:spcAft>
              <a:buClr>
                <a:schemeClr val="lt1"/>
              </a:buClr>
              <a:buSzPts val="2000"/>
              <a:buFont typeface="Arial"/>
              <a:buNone/>
            </a:pPr>
            <a:r>
              <a:rPr b="0" i="0" lang="en-US" sz="2000" u="none" cap="none" strike="noStrike">
                <a:solidFill>
                  <a:schemeClr val="lt1"/>
                </a:solidFill>
                <a:latin typeface="Arial"/>
                <a:ea typeface="Arial"/>
                <a:cs typeface="Arial"/>
                <a:sym typeface="Arial"/>
              </a:rPr>
              <a:t>Category</a:t>
            </a:r>
            <a:endParaRPr b="0" i="0" sz="2000" u="none" cap="none" strike="noStrike">
              <a:solidFill>
                <a:schemeClr val="lt1"/>
              </a:solidFill>
              <a:latin typeface="Arial"/>
              <a:ea typeface="Arial"/>
              <a:cs typeface="Arial"/>
              <a:sym typeface="Arial"/>
            </a:endParaRPr>
          </a:p>
        </p:txBody>
      </p:sp>
      <p:sp>
        <p:nvSpPr>
          <p:cNvPr id="775" name="Google Shape;775;p156"/>
          <p:cNvSpPr txBox="1"/>
          <p:nvPr>
            <p:ph idx="2" type="body"/>
          </p:nvPr>
        </p:nvSpPr>
        <p:spPr>
          <a:xfrm>
            <a:off x="839789" y="2317789"/>
            <a:ext cx="5157787" cy="3684588"/>
          </a:xfrm>
          <a:prstGeom prst="rect">
            <a:avLst/>
          </a:prstGeom>
          <a:noFill/>
          <a:ln>
            <a:noFill/>
          </a:ln>
        </p:spPr>
        <p:txBody>
          <a:bodyPr anchorCtr="0" anchor="t" bIns="45700" lIns="91425" spcFirstLastPara="1" rIns="91425" wrap="square" tIns="45700">
            <a:noAutofit/>
          </a:bodyPr>
          <a:lstStyle/>
          <a:p>
            <a:pPr indent="-228600" lvl="0" marL="228600" marR="0" rtl="0" algn="l">
              <a:lnSpc>
                <a:spcPct val="110000"/>
              </a:lnSpc>
              <a:spcBef>
                <a:spcPts val="0"/>
              </a:spcBef>
              <a:spcAft>
                <a:spcPts val="0"/>
              </a:spcAft>
              <a:buClr>
                <a:schemeClr val="lt1"/>
              </a:buClr>
              <a:buSzPts val="2800"/>
              <a:buFont typeface="Arial"/>
              <a:buChar char="•"/>
            </a:pPr>
            <a:r>
              <a:rPr b="0" i="0" lang="en-US" sz="2800" u="none" cap="none" strike="noStrike">
                <a:solidFill>
                  <a:schemeClr val="lt1"/>
                </a:solidFill>
                <a:latin typeface="Arial"/>
                <a:ea typeface="Arial"/>
                <a:cs typeface="Arial"/>
                <a:sym typeface="Arial"/>
              </a:rPr>
              <a:t>Bullet</a:t>
            </a:r>
            <a:endParaRPr/>
          </a:p>
          <a:p>
            <a:pPr indent="-228600" lvl="0" marL="228600" marR="0" rtl="0" algn="l">
              <a:lnSpc>
                <a:spcPct val="110000"/>
              </a:lnSpc>
              <a:spcBef>
                <a:spcPts val="900"/>
              </a:spcBef>
              <a:spcAft>
                <a:spcPts val="0"/>
              </a:spcAft>
              <a:buClr>
                <a:schemeClr val="lt1"/>
              </a:buClr>
              <a:buSzPts val="2800"/>
              <a:buFont typeface="Arial"/>
              <a:buChar char="•"/>
            </a:pPr>
            <a:r>
              <a:rPr b="0" i="0" lang="en-US" sz="2800" u="none" cap="none" strike="noStrike">
                <a:solidFill>
                  <a:schemeClr val="lt1"/>
                </a:solidFill>
                <a:latin typeface="Arial"/>
                <a:ea typeface="Arial"/>
                <a:cs typeface="Arial"/>
                <a:sym typeface="Arial"/>
              </a:rPr>
              <a:t>Bullet</a:t>
            </a:r>
            <a:endParaRPr/>
          </a:p>
          <a:p>
            <a:pPr indent="-228600" lvl="1" marL="685800" marR="0" rtl="0" algn="l">
              <a:lnSpc>
                <a:spcPct val="110000"/>
              </a:lnSpc>
              <a:spcBef>
                <a:spcPts val="900"/>
              </a:spcBef>
              <a:spcAft>
                <a:spcPts val="0"/>
              </a:spcAft>
              <a:buClr>
                <a:schemeClr val="lt1"/>
              </a:buClr>
              <a:buSzPts val="2400"/>
              <a:buFont typeface="Arial"/>
              <a:buChar char="−"/>
            </a:pPr>
            <a:r>
              <a:rPr b="0" i="0" lang="en-US" sz="2400" u="none" cap="none" strike="noStrike">
                <a:solidFill>
                  <a:schemeClr val="lt1"/>
                </a:solidFill>
                <a:latin typeface="Arial"/>
                <a:ea typeface="Arial"/>
                <a:cs typeface="Arial"/>
                <a:sym typeface="Arial"/>
              </a:rPr>
              <a:t>Sub Bullet</a:t>
            </a:r>
            <a:endParaRPr/>
          </a:p>
          <a:p>
            <a:pPr indent="-228600" lvl="1" marL="685800" marR="0" rtl="0" algn="l">
              <a:lnSpc>
                <a:spcPct val="110000"/>
              </a:lnSpc>
              <a:spcBef>
                <a:spcPts val="900"/>
              </a:spcBef>
              <a:spcAft>
                <a:spcPts val="0"/>
              </a:spcAft>
              <a:buClr>
                <a:schemeClr val="lt1"/>
              </a:buClr>
              <a:buSzPts val="2400"/>
              <a:buFont typeface="Arial"/>
              <a:buChar char="−"/>
            </a:pPr>
            <a:r>
              <a:rPr b="0" i="0" lang="en-US" sz="2400" u="none" cap="none" strike="noStrike">
                <a:solidFill>
                  <a:schemeClr val="lt1"/>
                </a:solidFill>
                <a:latin typeface="Arial"/>
                <a:ea typeface="Arial"/>
                <a:cs typeface="Arial"/>
                <a:sym typeface="Arial"/>
              </a:rPr>
              <a:t>Sub Bullet</a:t>
            </a:r>
            <a:endParaRPr/>
          </a:p>
          <a:p>
            <a:pPr indent="-228600" lvl="0" marL="228600" marR="0" rtl="0" algn="l">
              <a:lnSpc>
                <a:spcPct val="110000"/>
              </a:lnSpc>
              <a:spcBef>
                <a:spcPts val="900"/>
              </a:spcBef>
              <a:spcAft>
                <a:spcPts val="0"/>
              </a:spcAft>
              <a:buClr>
                <a:schemeClr val="lt1"/>
              </a:buClr>
              <a:buSzPts val="2800"/>
              <a:buFont typeface="Arial"/>
              <a:buChar char="•"/>
            </a:pPr>
            <a:r>
              <a:rPr b="0" i="0" lang="en-US" sz="2800" u="none" cap="none" strike="noStrike">
                <a:solidFill>
                  <a:schemeClr val="lt1"/>
                </a:solidFill>
                <a:latin typeface="Arial"/>
                <a:ea typeface="Arial"/>
                <a:cs typeface="Arial"/>
                <a:sym typeface="Arial"/>
              </a:rPr>
              <a:t>Bullet</a:t>
            </a:r>
            <a:endParaRPr b="0" i="0" sz="2800" u="none" cap="none" strike="noStrike">
              <a:solidFill>
                <a:schemeClr val="lt1"/>
              </a:solidFill>
              <a:latin typeface="Arial"/>
              <a:ea typeface="Arial"/>
              <a:cs typeface="Arial"/>
              <a:sym typeface="Arial"/>
            </a:endParaRPr>
          </a:p>
        </p:txBody>
      </p:sp>
      <p:sp>
        <p:nvSpPr>
          <p:cNvPr id="776" name="Google Shape;776;p156"/>
          <p:cNvSpPr txBox="1"/>
          <p:nvPr>
            <p:ph idx="3" type="body"/>
          </p:nvPr>
        </p:nvSpPr>
        <p:spPr>
          <a:xfrm>
            <a:off x="6172201" y="1557193"/>
            <a:ext cx="5183188" cy="697509"/>
          </a:xfrm>
          <a:prstGeom prst="rect">
            <a:avLst/>
          </a:prstGeom>
          <a:solidFill>
            <a:schemeClr val="accent3"/>
          </a:solidFill>
          <a:ln cap="flat" cmpd="sng" w="1905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10000"/>
              </a:lnSpc>
              <a:spcBef>
                <a:spcPts val="0"/>
              </a:spcBef>
              <a:spcAft>
                <a:spcPts val="0"/>
              </a:spcAft>
              <a:buClr>
                <a:schemeClr val="lt1"/>
              </a:buClr>
              <a:buSzPts val="2000"/>
              <a:buFont typeface="Arial"/>
              <a:buNone/>
            </a:pPr>
            <a:r>
              <a:rPr b="0" i="0" lang="en-US" sz="2000" u="none" cap="none" strike="noStrike">
                <a:solidFill>
                  <a:schemeClr val="lt1"/>
                </a:solidFill>
                <a:latin typeface="Arial"/>
                <a:ea typeface="Arial"/>
                <a:cs typeface="Arial"/>
                <a:sym typeface="Arial"/>
              </a:rPr>
              <a:t>Category</a:t>
            </a:r>
            <a:endParaRPr b="0" i="0" sz="2000" u="none" cap="none" strike="noStrike">
              <a:solidFill>
                <a:schemeClr val="lt1"/>
              </a:solidFill>
              <a:latin typeface="Arial"/>
              <a:ea typeface="Arial"/>
              <a:cs typeface="Arial"/>
              <a:sym typeface="Arial"/>
            </a:endParaRPr>
          </a:p>
        </p:txBody>
      </p:sp>
      <p:sp>
        <p:nvSpPr>
          <p:cNvPr id="777" name="Google Shape;777;p156"/>
          <p:cNvSpPr txBox="1"/>
          <p:nvPr>
            <p:ph idx="4" type="body"/>
          </p:nvPr>
        </p:nvSpPr>
        <p:spPr>
          <a:xfrm>
            <a:off x="6172201" y="2317789"/>
            <a:ext cx="5183188" cy="3684588"/>
          </a:xfrm>
          <a:prstGeom prst="rect">
            <a:avLst/>
          </a:prstGeom>
          <a:noFill/>
          <a:ln>
            <a:noFill/>
          </a:ln>
        </p:spPr>
        <p:txBody>
          <a:bodyPr anchorCtr="0" anchor="t" bIns="45700" lIns="91425" spcFirstLastPara="1" rIns="91425" wrap="square" tIns="45700">
            <a:noAutofit/>
          </a:bodyPr>
          <a:lstStyle/>
          <a:p>
            <a:pPr indent="-228600" lvl="0" marL="228600" marR="0" rtl="0" algn="l">
              <a:lnSpc>
                <a:spcPct val="110000"/>
              </a:lnSpc>
              <a:spcBef>
                <a:spcPts val="0"/>
              </a:spcBef>
              <a:spcAft>
                <a:spcPts val="0"/>
              </a:spcAft>
              <a:buClr>
                <a:schemeClr val="lt1"/>
              </a:buClr>
              <a:buSzPts val="2800"/>
              <a:buFont typeface="Arial"/>
              <a:buChar char="•"/>
            </a:pPr>
            <a:r>
              <a:rPr b="0" i="0" lang="en-US" sz="2800" u="none" cap="none" strike="noStrike">
                <a:solidFill>
                  <a:schemeClr val="lt1"/>
                </a:solidFill>
                <a:latin typeface="Arial"/>
                <a:ea typeface="Arial"/>
                <a:cs typeface="Arial"/>
                <a:sym typeface="Arial"/>
              </a:rPr>
              <a:t>Bullet</a:t>
            </a:r>
            <a:endParaRPr/>
          </a:p>
          <a:p>
            <a:pPr indent="-228600" lvl="0" marL="228600" marR="0" rtl="0" algn="l">
              <a:lnSpc>
                <a:spcPct val="110000"/>
              </a:lnSpc>
              <a:spcBef>
                <a:spcPts val="900"/>
              </a:spcBef>
              <a:spcAft>
                <a:spcPts val="0"/>
              </a:spcAft>
              <a:buClr>
                <a:schemeClr val="lt1"/>
              </a:buClr>
              <a:buSzPts val="2800"/>
              <a:buFont typeface="Arial"/>
              <a:buChar char="•"/>
            </a:pPr>
            <a:r>
              <a:rPr b="0" i="0" lang="en-US" sz="2800" u="none" cap="none" strike="noStrike">
                <a:solidFill>
                  <a:schemeClr val="lt1"/>
                </a:solidFill>
                <a:latin typeface="Arial"/>
                <a:ea typeface="Arial"/>
                <a:cs typeface="Arial"/>
                <a:sym typeface="Arial"/>
              </a:rPr>
              <a:t>Bullet</a:t>
            </a:r>
            <a:endParaRPr/>
          </a:p>
          <a:p>
            <a:pPr indent="-228600" lvl="1" marL="685800" marR="0" rtl="0" algn="l">
              <a:lnSpc>
                <a:spcPct val="110000"/>
              </a:lnSpc>
              <a:spcBef>
                <a:spcPts val="900"/>
              </a:spcBef>
              <a:spcAft>
                <a:spcPts val="0"/>
              </a:spcAft>
              <a:buClr>
                <a:schemeClr val="lt1"/>
              </a:buClr>
              <a:buSzPts val="2400"/>
              <a:buFont typeface="Arial"/>
              <a:buChar char="−"/>
            </a:pPr>
            <a:r>
              <a:rPr b="0" i="0" lang="en-US" sz="2400" u="none" cap="none" strike="noStrike">
                <a:solidFill>
                  <a:schemeClr val="lt1"/>
                </a:solidFill>
                <a:latin typeface="Arial"/>
                <a:ea typeface="Arial"/>
                <a:cs typeface="Arial"/>
                <a:sym typeface="Arial"/>
              </a:rPr>
              <a:t>Sub Bullet</a:t>
            </a:r>
            <a:endParaRPr/>
          </a:p>
          <a:p>
            <a:pPr indent="-228600" lvl="1" marL="685800" marR="0" rtl="0" algn="l">
              <a:lnSpc>
                <a:spcPct val="110000"/>
              </a:lnSpc>
              <a:spcBef>
                <a:spcPts val="900"/>
              </a:spcBef>
              <a:spcAft>
                <a:spcPts val="0"/>
              </a:spcAft>
              <a:buClr>
                <a:schemeClr val="lt1"/>
              </a:buClr>
              <a:buSzPts val="2400"/>
              <a:buFont typeface="Arial"/>
              <a:buChar char="−"/>
            </a:pPr>
            <a:r>
              <a:rPr b="0" i="0" lang="en-US" sz="2400" u="none" cap="none" strike="noStrike">
                <a:solidFill>
                  <a:schemeClr val="lt1"/>
                </a:solidFill>
                <a:latin typeface="Arial"/>
                <a:ea typeface="Arial"/>
                <a:cs typeface="Arial"/>
                <a:sym typeface="Arial"/>
              </a:rPr>
              <a:t>Sub Bullet</a:t>
            </a:r>
            <a:endParaRPr/>
          </a:p>
          <a:p>
            <a:pPr indent="-228600" lvl="0" marL="228600" marR="0" rtl="0" algn="l">
              <a:lnSpc>
                <a:spcPct val="110000"/>
              </a:lnSpc>
              <a:spcBef>
                <a:spcPts val="900"/>
              </a:spcBef>
              <a:spcAft>
                <a:spcPts val="0"/>
              </a:spcAft>
              <a:buClr>
                <a:schemeClr val="lt1"/>
              </a:buClr>
              <a:buSzPts val="2800"/>
              <a:buFont typeface="Arial"/>
              <a:buChar char="•"/>
            </a:pPr>
            <a:r>
              <a:rPr b="0" i="0" lang="en-US" sz="2800" u="none" cap="none" strike="noStrike">
                <a:solidFill>
                  <a:schemeClr val="lt1"/>
                </a:solidFill>
                <a:latin typeface="Arial"/>
                <a:ea typeface="Arial"/>
                <a:cs typeface="Arial"/>
                <a:sym typeface="Arial"/>
              </a:rPr>
              <a:t>Bullet</a:t>
            </a:r>
            <a:endParaRPr/>
          </a:p>
          <a:p>
            <a:pPr indent="-50800" lvl="0" marL="228600" marR="0" rtl="0" algn="l">
              <a:lnSpc>
                <a:spcPct val="110000"/>
              </a:lnSpc>
              <a:spcBef>
                <a:spcPts val="900"/>
              </a:spcBef>
              <a:spcAft>
                <a:spcPts val="0"/>
              </a:spcAft>
              <a:buClr>
                <a:schemeClr val="lt1"/>
              </a:buClr>
              <a:buSzPts val="2800"/>
              <a:buFont typeface="Arial"/>
              <a:buNone/>
            </a:pPr>
            <a:r>
              <a:t/>
            </a:r>
            <a:endParaRPr b="0" i="0" sz="2800" u="none" cap="none" strike="noStrike">
              <a:solidFill>
                <a:schemeClr val="lt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81" name="Shape 781"/>
        <p:cNvGrpSpPr/>
        <p:nvPr/>
      </p:nvGrpSpPr>
      <p:grpSpPr>
        <a:xfrm>
          <a:off x="0" y="0"/>
          <a:ext cx="0" cy="0"/>
          <a:chOff x="0" y="0"/>
          <a:chExt cx="0" cy="0"/>
        </a:xfrm>
      </p:grpSpPr>
      <p:sp>
        <p:nvSpPr>
          <p:cNvPr id="782" name="Google Shape;782;p157"/>
          <p:cNvSpPr txBox="1"/>
          <p:nvPr>
            <p:ph type="title"/>
          </p:nvPr>
        </p:nvSpPr>
        <p:spPr>
          <a:xfrm>
            <a:off x="839788" y="475129"/>
            <a:ext cx="10515600" cy="1018977"/>
          </a:xfrm>
          <a:prstGeom prst="rect">
            <a:avLst/>
          </a:prstGeom>
          <a:no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Clr>
                <a:schemeClr val="lt1"/>
              </a:buClr>
              <a:buSzPts val="3200"/>
              <a:buFont typeface="Arial"/>
              <a:buNone/>
            </a:pPr>
            <a:r>
              <a:rPr b="0" i="0" lang="en-US" sz="3200" u="none" cap="none" strike="noStrike">
                <a:solidFill>
                  <a:schemeClr val="lt1"/>
                </a:solidFill>
                <a:latin typeface="Arial"/>
                <a:ea typeface="Arial"/>
                <a:cs typeface="Arial"/>
                <a:sym typeface="Arial"/>
              </a:rPr>
              <a:t>Title goes here</a:t>
            </a:r>
            <a:endParaRPr b="0" i="0" sz="3200" u="none" cap="none" strike="noStrike">
              <a:solidFill>
                <a:schemeClr val="lt1"/>
              </a:solidFill>
              <a:latin typeface="Arial"/>
              <a:ea typeface="Arial"/>
              <a:cs typeface="Arial"/>
              <a:sym typeface="Arial"/>
            </a:endParaRPr>
          </a:p>
        </p:txBody>
      </p:sp>
      <p:sp>
        <p:nvSpPr>
          <p:cNvPr id="783" name="Google Shape;783;p157"/>
          <p:cNvSpPr txBox="1"/>
          <p:nvPr>
            <p:ph idx="1" type="body"/>
          </p:nvPr>
        </p:nvSpPr>
        <p:spPr>
          <a:xfrm>
            <a:off x="839789" y="1557193"/>
            <a:ext cx="5157787" cy="697509"/>
          </a:xfrm>
          <a:prstGeom prst="rect">
            <a:avLst/>
          </a:prstGeom>
          <a:solidFill>
            <a:schemeClr val="accent2"/>
          </a:solidFill>
          <a:ln cap="flat" cmpd="sng" w="1905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10000"/>
              </a:lnSpc>
              <a:spcBef>
                <a:spcPts val="0"/>
              </a:spcBef>
              <a:spcAft>
                <a:spcPts val="0"/>
              </a:spcAft>
              <a:buClr>
                <a:schemeClr val="lt1"/>
              </a:buClr>
              <a:buSzPts val="2000"/>
              <a:buFont typeface="Arial"/>
              <a:buNone/>
            </a:pPr>
            <a:r>
              <a:rPr b="0" i="0" lang="en-US" sz="2000" u="none" cap="none" strike="noStrike">
                <a:solidFill>
                  <a:schemeClr val="lt1"/>
                </a:solidFill>
                <a:latin typeface="Arial"/>
                <a:ea typeface="Arial"/>
                <a:cs typeface="Arial"/>
                <a:sym typeface="Arial"/>
              </a:rPr>
              <a:t>Category</a:t>
            </a:r>
            <a:endParaRPr b="0" i="0" sz="2000" u="none" cap="none" strike="noStrike">
              <a:solidFill>
                <a:schemeClr val="lt1"/>
              </a:solidFill>
              <a:latin typeface="Arial"/>
              <a:ea typeface="Arial"/>
              <a:cs typeface="Arial"/>
              <a:sym typeface="Arial"/>
            </a:endParaRPr>
          </a:p>
        </p:txBody>
      </p:sp>
      <p:sp>
        <p:nvSpPr>
          <p:cNvPr id="784" name="Google Shape;784;p157"/>
          <p:cNvSpPr txBox="1"/>
          <p:nvPr>
            <p:ph idx="2" type="body"/>
          </p:nvPr>
        </p:nvSpPr>
        <p:spPr>
          <a:xfrm>
            <a:off x="839789" y="2317789"/>
            <a:ext cx="5157787" cy="3684588"/>
          </a:xfrm>
          <a:prstGeom prst="rect">
            <a:avLst/>
          </a:prstGeom>
          <a:noFill/>
          <a:ln>
            <a:noFill/>
          </a:ln>
        </p:spPr>
        <p:txBody>
          <a:bodyPr anchorCtr="0" anchor="t" bIns="45700" lIns="91425" spcFirstLastPara="1" rIns="91425" wrap="square" tIns="45700">
            <a:noAutofit/>
          </a:bodyPr>
          <a:lstStyle/>
          <a:p>
            <a:pPr indent="-228600" lvl="0" marL="228600" marR="0" rtl="0" algn="l">
              <a:lnSpc>
                <a:spcPct val="110000"/>
              </a:lnSpc>
              <a:spcBef>
                <a:spcPts val="0"/>
              </a:spcBef>
              <a:spcAft>
                <a:spcPts val="0"/>
              </a:spcAft>
              <a:buClr>
                <a:schemeClr val="dk2"/>
              </a:buClr>
              <a:buSzPts val="2800"/>
              <a:buFont typeface="Arial"/>
              <a:buChar char="•"/>
            </a:pPr>
            <a:r>
              <a:rPr b="0" i="0" lang="en-US" sz="2800" u="none" cap="none" strike="noStrike">
                <a:solidFill>
                  <a:schemeClr val="dk2"/>
                </a:solidFill>
                <a:latin typeface="Arial"/>
                <a:ea typeface="Arial"/>
                <a:cs typeface="Arial"/>
                <a:sym typeface="Arial"/>
              </a:rPr>
              <a:t>Bullet</a:t>
            </a:r>
            <a:endParaRPr/>
          </a:p>
          <a:p>
            <a:pPr indent="-228600" lvl="0" marL="228600" marR="0" rtl="0" algn="l">
              <a:lnSpc>
                <a:spcPct val="110000"/>
              </a:lnSpc>
              <a:spcBef>
                <a:spcPts val="900"/>
              </a:spcBef>
              <a:spcAft>
                <a:spcPts val="0"/>
              </a:spcAft>
              <a:buClr>
                <a:schemeClr val="dk2"/>
              </a:buClr>
              <a:buSzPts val="2800"/>
              <a:buFont typeface="Arial"/>
              <a:buChar char="•"/>
            </a:pPr>
            <a:r>
              <a:rPr b="0" i="0" lang="en-US" sz="2800" u="none" cap="none" strike="noStrike">
                <a:solidFill>
                  <a:schemeClr val="dk2"/>
                </a:solidFill>
                <a:latin typeface="Arial"/>
                <a:ea typeface="Arial"/>
                <a:cs typeface="Arial"/>
                <a:sym typeface="Arial"/>
              </a:rPr>
              <a:t>Bullet</a:t>
            </a:r>
            <a:endParaRPr/>
          </a:p>
          <a:p>
            <a:pPr indent="-228600" lvl="1" marL="685800" marR="0" rtl="0" algn="l">
              <a:lnSpc>
                <a:spcPct val="110000"/>
              </a:lnSpc>
              <a:spcBef>
                <a:spcPts val="900"/>
              </a:spcBef>
              <a:spcAft>
                <a:spcPts val="0"/>
              </a:spcAft>
              <a:buClr>
                <a:schemeClr val="dk2"/>
              </a:buClr>
              <a:buSzPts val="2400"/>
              <a:buFont typeface="Arial"/>
              <a:buChar char="−"/>
            </a:pPr>
            <a:r>
              <a:rPr b="0" i="0" lang="en-US" sz="2400" u="none" cap="none" strike="noStrike">
                <a:solidFill>
                  <a:schemeClr val="dk2"/>
                </a:solidFill>
                <a:latin typeface="Arial"/>
                <a:ea typeface="Arial"/>
                <a:cs typeface="Arial"/>
                <a:sym typeface="Arial"/>
              </a:rPr>
              <a:t>Sub Bullet</a:t>
            </a:r>
            <a:endParaRPr/>
          </a:p>
          <a:p>
            <a:pPr indent="-228600" lvl="1" marL="685800" marR="0" rtl="0" algn="l">
              <a:lnSpc>
                <a:spcPct val="110000"/>
              </a:lnSpc>
              <a:spcBef>
                <a:spcPts val="900"/>
              </a:spcBef>
              <a:spcAft>
                <a:spcPts val="0"/>
              </a:spcAft>
              <a:buClr>
                <a:schemeClr val="dk2"/>
              </a:buClr>
              <a:buSzPts val="2400"/>
              <a:buFont typeface="Arial"/>
              <a:buChar char="−"/>
            </a:pPr>
            <a:r>
              <a:rPr b="0" i="0" lang="en-US" sz="2400" u="none" cap="none" strike="noStrike">
                <a:solidFill>
                  <a:schemeClr val="dk2"/>
                </a:solidFill>
                <a:latin typeface="Arial"/>
                <a:ea typeface="Arial"/>
                <a:cs typeface="Arial"/>
                <a:sym typeface="Arial"/>
              </a:rPr>
              <a:t>Sub Bullet</a:t>
            </a:r>
            <a:endParaRPr/>
          </a:p>
          <a:p>
            <a:pPr indent="-228600" lvl="0" marL="228600" marR="0" rtl="0" algn="l">
              <a:lnSpc>
                <a:spcPct val="110000"/>
              </a:lnSpc>
              <a:spcBef>
                <a:spcPts val="900"/>
              </a:spcBef>
              <a:spcAft>
                <a:spcPts val="0"/>
              </a:spcAft>
              <a:buClr>
                <a:schemeClr val="dk2"/>
              </a:buClr>
              <a:buSzPts val="2800"/>
              <a:buFont typeface="Arial"/>
              <a:buChar char="•"/>
            </a:pPr>
            <a:r>
              <a:rPr b="0" i="0" lang="en-US" sz="2800" u="none" cap="none" strike="noStrike">
                <a:solidFill>
                  <a:schemeClr val="dk2"/>
                </a:solidFill>
                <a:latin typeface="Arial"/>
                <a:ea typeface="Arial"/>
                <a:cs typeface="Arial"/>
                <a:sym typeface="Arial"/>
              </a:rPr>
              <a:t>Bullet</a:t>
            </a:r>
            <a:endParaRPr/>
          </a:p>
        </p:txBody>
      </p:sp>
      <p:sp>
        <p:nvSpPr>
          <p:cNvPr id="785" name="Google Shape;785;p157"/>
          <p:cNvSpPr txBox="1"/>
          <p:nvPr>
            <p:ph idx="3" type="body"/>
          </p:nvPr>
        </p:nvSpPr>
        <p:spPr>
          <a:xfrm>
            <a:off x="6172201" y="1557193"/>
            <a:ext cx="5183188" cy="697509"/>
          </a:xfrm>
          <a:prstGeom prst="rect">
            <a:avLst/>
          </a:prstGeom>
          <a:solidFill>
            <a:schemeClr val="accent2"/>
          </a:solidFill>
          <a:ln cap="flat" cmpd="sng" w="1905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10000"/>
              </a:lnSpc>
              <a:spcBef>
                <a:spcPts val="0"/>
              </a:spcBef>
              <a:spcAft>
                <a:spcPts val="0"/>
              </a:spcAft>
              <a:buClr>
                <a:schemeClr val="lt1"/>
              </a:buClr>
              <a:buSzPts val="2000"/>
              <a:buFont typeface="Arial"/>
              <a:buNone/>
            </a:pPr>
            <a:r>
              <a:rPr b="0" i="0" lang="en-US" sz="2000" u="none" cap="none" strike="noStrike">
                <a:solidFill>
                  <a:schemeClr val="lt1"/>
                </a:solidFill>
                <a:latin typeface="Arial"/>
                <a:ea typeface="Arial"/>
                <a:cs typeface="Arial"/>
                <a:sym typeface="Arial"/>
              </a:rPr>
              <a:t>Category</a:t>
            </a:r>
            <a:endParaRPr b="0" i="0" sz="2000" u="none" cap="none" strike="noStrike">
              <a:solidFill>
                <a:schemeClr val="lt1"/>
              </a:solidFill>
              <a:latin typeface="Arial"/>
              <a:ea typeface="Arial"/>
              <a:cs typeface="Arial"/>
              <a:sym typeface="Arial"/>
            </a:endParaRPr>
          </a:p>
        </p:txBody>
      </p:sp>
      <p:sp>
        <p:nvSpPr>
          <p:cNvPr id="786" name="Google Shape;786;p157"/>
          <p:cNvSpPr txBox="1"/>
          <p:nvPr>
            <p:ph idx="4" type="body"/>
          </p:nvPr>
        </p:nvSpPr>
        <p:spPr>
          <a:xfrm>
            <a:off x="6172201" y="2317789"/>
            <a:ext cx="5183188" cy="3684588"/>
          </a:xfrm>
          <a:prstGeom prst="rect">
            <a:avLst/>
          </a:prstGeom>
          <a:noFill/>
          <a:ln>
            <a:noFill/>
          </a:ln>
        </p:spPr>
        <p:txBody>
          <a:bodyPr anchorCtr="0" anchor="t" bIns="45700" lIns="91425" spcFirstLastPara="1" rIns="91425" wrap="square" tIns="45700">
            <a:noAutofit/>
          </a:bodyPr>
          <a:lstStyle/>
          <a:p>
            <a:pPr indent="-228600" lvl="0" marL="228600" marR="0" rtl="0" algn="l">
              <a:lnSpc>
                <a:spcPct val="110000"/>
              </a:lnSpc>
              <a:spcBef>
                <a:spcPts val="0"/>
              </a:spcBef>
              <a:spcAft>
                <a:spcPts val="0"/>
              </a:spcAft>
              <a:buClr>
                <a:schemeClr val="dk2"/>
              </a:buClr>
              <a:buSzPts val="2800"/>
              <a:buFont typeface="Arial"/>
              <a:buChar char="•"/>
            </a:pPr>
            <a:r>
              <a:rPr b="0" i="0" lang="en-US" sz="2800" u="none" cap="none" strike="noStrike">
                <a:solidFill>
                  <a:schemeClr val="dk2"/>
                </a:solidFill>
                <a:latin typeface="Arial"/>
                <a:ea typeface="Arial"/>
                <a:cs typeface="Arial"/>
                <a:sym typeface="Arial"/>
              </a:rPr>
              <a:t>Bullet</a:t>
            </a:r>
            <a:endParaRPr/>
          </a:p>
          <a:p>
            <a:pPr indent="-228600" lvl="0" marL="228600" marR="0" rtl="0" algn="l">
              <a:lnSpc>
                <a:spcPct val="110000"/>
              </a:lnSpc>
              <a:spcBef>
                <a:spcPts val="900"/>
              </a:spcBef>
              <a:spcAft>
                <a:spcPts val="0"/>
              </a:spcAft>
              <a:buClr>
                <a:schemeClr val="dk2"/>
              </a:buClr>
              <a:buSzPts val="2800"/>
              <a:buFont typeface="Arial"/>
              <a:buChar char="•"/>
            </a:pPr>
            <a:r>
              <a:rPr b="0" i="0" lang="en-US" sz="2800" u="none" cap="none" strike="noStrike">
                <a:solidFill>
                  <a:schemeClr val="dk2"/>
                </a:solidFill>
                <a:latin typeface="Arial"/>
                <a:ea typeface="Arial"/>
                <a:cs typeface="Arial"/>
                <a:sym typeface="Arial"/>
              </a:rPr>
              <a:t>Bullet</a:t>
            </a:r>
            <a:endParaRPr/>
          </a:p>
          <a:p>
            <a:pPr indent="-228600" lvl="1" marL="685800" marR="0" rtl="0" algn="l">
              <a:lnSpc>
                <a:spcPct val="110000"/>
              </a:lnSpc>
              <a:spcBef>
                <a:spcPts val="900"/>
              </a:spcBef>
              <a:spcAft>
                <a:spcPts val="0"/>
              </a:spcAft>
              <a:buClr>
                <a:schemeClr val="dk2"/>
              </a:buClr>
              <a:buSzPts val="2400"/>
              <a:buFont typeface="Arial"/>
              <a:buChar char="−"/>
            </a:pPr>
            <a:r>
              <a:rPr b="0" i="0" lang="en-US" sz="2400" u="none" cap="none" strike="noStrike">
                <a:solidFill>
                  <a:schemeClr val="dk2"/>
                </a:solidFill>
                <a:latin typeface="Arial"/>
                <a:ea typeface="Arial"/>
                <a:cs typeface="Arial"/>
                <a:sym typeface="Arial"/>
              </a:rPr>
              <a:t>Sub Bullet</a:t>
            </a:r>
            <a:endParaRPr/>
          </a:p>
          <a:p>
            <a:pPr indent="-228600" lvl="1" marL="685800" marR="0" rtl="0" algn="l">
              <a:lnSpc>
                <a:spcPct val="110000"/>
              </a:lnSpc>
              <a:spcBef>
                <a:spcPts val="900"/>
              </a:spcBef>
              <a:spcAft>
                <a:spcPts val="0"/>
              </a:spcAft>
              <a:buClr>
                <a:schemeClr val="dk2"/>
              </a:buClr>
              <a:buSzPts val="2400"/>
              <a:buFont typeface="Arial"/>
              <a:buChar char="−"/>
            </a:pPr>
            <a:r>
              <a:rPr b="0" i="0" lang="en-US" sz="2400" u="none" cap="none" strike="noStrike">
                <a:solidFill>
                  <a:schemeClr val="dk2"/>
                </a:solidFill>
                <a:latin typeface="Arial"/>
                <a:ea typeface="Arial"/>
                <a:cs typeface="Arial"/>
                <a:sym typeface="Arial"/>
              </a:rPr>
              <a:t>Sub Bullet</a:t>
            </a:r>
            <a:endParaRPr/>
          </a:p>
          <a:p>
            <a:pPr indent="-228600" lvl="0" marL="228600" marR="0" rtl="0" algn="l">
              <a:lnSpc>
                <a:spcPct val="110000"/>
              </a:lnSpc>
              <a:spcBef>
                <a:spcPts val="900"/>
              </a:spcBef>
              <a:spcAft>
                <a:spcPts val="0"/>
              </a:spcAft>
              <a:buClr>
                <a:schemeClr val="dk2"/>
              </a:buClr>
              <a:buSzPts val="2800"/>
              <a:buFont typeface="Arial"/>
              <a:buChar char="•"/>
            </a:pPr>
            <a:r>
              <a:rPr b="0" i="0" lang="en-US" sz="2800" u="none" cap="none" strike="noStrike">
                <a:solidFill>
                  <a:schemeClr val="dk2"/>
                </a:solidFill>
                <a:latin typeface="Arial"/>
                <a:ea typeface="Arial"/>
                <a:cs typeface="Arial"/>
                <a:sym typeface="Arial"/>
              </a:rPr>
              <a:t>Bullet</a:t>
            </a:r>
            <a:endParaRPr/>
          </a:p>
          <a:p>
            <a:pPr indent="-50800" lvl="0" marL="228600" marR="0" rtl="0" algn="l">
              <a:lnSpc>
                <a:spcPct val="110000"/>
              </a:lnSpc>
              <a:spcBef>
                <a:spcPts val="900"/>
              </a:spcBef>
              <a:spcAft>
                <a:spcPts val="0"/>
              </a:spcAft>
              <a:buClr>
                <a:schemeClr val="dk2"/>
              </a:buClr>
              <a:buSzPts val="2800"/>
              <a:buFont typeface="Arial"/>
              <a:buNone/>
            </a:pPr>
            <a:r>
              <a:t/>
            </a:r>
            <a:endParaRPr b="0" i="0" sz="2800" u="none" cap="none" strike="noStrike">
              <a:solidFill>
                <a:schemeClr val="dk2"/>
              </a:solidFill>
              <a:latin typeface="Arial"/>
              <a:ea typeface="Arial"/>
              <a:cs typeface="Arial"/>
              <a:sym typeface="Arial"/>
            </a:endParaRPr>
          </a:p>
        </p:txBody>
      </p:sp>
      <p:sp>
        <p:nvSpPr>
          <p:cNvPr id="787" name="Google Shape;787;p157"/>
          <p:cNvSpPr/>
          <p:nvPr/>
        </p:nvSpPr>
        <p:spPr>
          <a:xfrm>
            <a:off x="9092041" y="3941342"/>
            <a:ext cx="2935836" cy="1610301"/>
          </a:xfrm>
          <a:prstGeom prst="wedgeRectCallout">
            <a:avLst>
              <a:gd fmla="val -69933" name="adj1"/>
              <a:gd fmla="val -31413" name="adj2"/>
            </a:avLst>
          </a:prstGeom>
          <a:solidFill>
            <a:schemeClr val="accent1">
              <a:alpha val="84705"/>
            </a:schemeClr>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lnSpc>
                <a:spcPct val="110000"/>
              </a:lnSpc>
              <a:spcBef>
                <a:spcPts val="0"/>
              </a:spcBef>
              <a:spcAft>
                <a:spcPts val="0"/>
              </a:spcAft>
              <a:buNone/>
            </a:pPr>
            <a:r>
              <a:rPr lang="en-US" sz="2000">
                <a:solidFill>
                  <a:schemeClr val="lt1"/>
                </a:solidFill>
                <a:latin typeface="Arial"/>
                <a:ea typeface="Arial"/>
                <a:cs typeface="Arial"/>
                <a:sym typeface="Arial"/>
              </a:rPr>
              <a:t>Orange call outs can </a:t>
            </a:r>
            <a:br>
              <a:rPr lang="en-US" sz="2000">
                <a:solidFill>
                  <a:schemeClr val="lt1"/>
                </a:solidFill>
                <a:latin typeface="Arial"/>
                <a:ea typeface="Arial"/>
                <a:cs typeface="Arial"/>
                <a:sym typeface="Arial"/>
              </a:rPr>
            </a:br>
            <a:r>
              <a:rPr lang="en-US" sz="2000">
                <a:solidFill>
                  <a:schemeClr val="lt1"/>
                </a:solidFill>
                <a:latin typeface="Arial"/>
                <a:ea typeface="Arial"/>
                <a:cs typeface="Arial"/>
                <a:sym typeface="Arial"/>
              </a:rPr>
              <a:t>be used to highlight specific areas</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91" name="Shape 791"/>
        <p:cNvGrpSpPr/>
        <p:nvPr/>
      </p:nvGrpSpPr>
      <p:grpSpPr>
        <a:xfrm>
          <a:off x="0" y="0"/>
          <a:ext cx="0" cy="0"/>
          <a:chOff x="0" y="0"/>
          <a:chExt cx="0" cy="0"/>
        </a:xfrm>
      </p:grpSpPr>
      <p:sp>
        <p:nvSpPr>
          <p:cNvPr id="792" name="Google Shape;792;p158"/>
          <p:cNvSpPr txBox="1"/>
          <p:nvPr>
            <p:ph type="title"/>
          </p:nvPr>
        </p:nvSpPr>
        <p:spPr>
          <a:xfrm>
            <a:off x="838200" y="365127"/>
            <a:ext cx="4354157" cy="1990799"/>
          </a:xfrm>
          <a:prstGeom prst="rect">
            <a:avLst/>
          </a:prstGeom>
          <a:noFill/>
          <a:ln>
            <a:noFill/>
          </a:ln>
        </p:spPr>
        <p:txBody>
          <a:bodyPr anchorCtr="0" anchor="b" bIns="45700" lIns="91425" spcFirstLastPara="1" rIns="91425" wrap="square" tIns="45700">
            <a:noAutofit/>
          </a:bodyPr>
          <a:lstStyle/>
          <a:p>
            <a:pPr indent="0" lvl="0" marL="0" marR="0" rtl="0" algn="ctr">
              <a:lnSpc>
                <a:spcPct val="110000"/>
              </a:lnSpc>
              <a:spcBef>
                <a:spcPts val="0"/>
              </a:spcBef>
              <a:spcAft>
                <a:spcPts val="0"/>
              </a:spcAft>
              <a:buClr>
                <a:schemeClr val="accent2"/>
              </a:buClr>
              <a:buSzPts val="2800"/>
              <a:buFont typeface="Arial"/>
              <a:buNone/>
            </a:pPr>
            <a:r>
              <a:rPr b="0" i="0" lang="en-US" sz="2800" u="none" cap="none" strike="noStrike">
                <a:solidFill>
                  <a:schemeClr val="accent2"/>
                </a:solidFill>
                <a:latin typeface="Arial"/>
                <a:ea typeface="Arial"/>
                <a:cs typeface="Arial"/>
                <a:sym typeface="Arial"/>
              </a:rPr>
              <a:t>You don’t always need to use bullet points</a:t>
            </a:r>
            <a:endParaRPr/>
          </a:p>
        </p:txBody>
      </p:sp>
      <p:sp>
        <p:nvSpPr>
          <p:cNvPr id="793" name="Google Shape;793;p158"/>
          <p:cNvSpPr txBox="1"/>
          <p:nvPr>
            <p:ph idx="1" type="body"/>
          </p:nvPr>
        </p:nvSpPr>
        <p:spPr>
          <a:xfrm>
            <a:off x="839787" y="2589322"/>
            <a:ext cx="4353500" cy="1778282"/>
          </a:xfrm>
          <a:prstGeom prst="rect">
            <a:avLst/>
          </a:prstGeom>
          <a:noFill/>
          <a:ln>
            <a:noFill/>
          </a:ln>
        </p:spPr>
        <p:txBody>
          <a:bodyPr anchorCtr="0" anchor="t" bIns="45700" lIns="91425" spcFirstLastPara="1" rIns="91425" wrap="square" tIns="45700">
            <a:noAutofit/>
          </a:bodyPr>
          <a:lstStyle/>
          <a:p>
            <a:pPr indent="0" lvl="0" marL="0" marR="0" rtl="0" algn="ctr">
              <a:lnSpc>
                <a:spcPct val="110000"/>
              </a:lnSpc>
              <a:spcBef>
                <a:spcPts val="0"/>
              </a:spcBef>
              <a:spcAft>
                <a:spcPts val="0"/>
              </a:spcAft>
              <a:buClr>
                <a:schemeClr val="dk2"/>
              </a:buClr>
              <a:buSzPts val="1800"/>
              <a:buFont typeface="Arial"/>
              <a:buNone/>
            </a:pPr>
            <a:r>
              <a:rPr b="0" i="0" lang="en-US" sz="1800" u="none" cap="none" strike="noStrike">
                <a:solidFill>
                  <a:schemeClr val="dk2"/>
                </a:solidFill>
                <a:latin typeface="Arial"/>
                <a:ea typeface="Arial"/>
                <a:cs typeface="Arial"/>
                <a:sym typeface="Arial"/>
              </a:rPr>
              <a:t>Think outside the bullet points!</a:t>
            </a:r>
            <a:endParaRPr/>
          </a:p>
        </p:txBody>
      </p:sp>
      <p:sp>
        <p:nvSpPr>
          <p:cNvPr id="794" name="Google Shape;794;p158"/>
          <p:cNvSpPr/>
          <p:nvPr/>
        </p:nvSpPr>
        <p:spPr>
          <a:xfrm>
            <a:off x="6102096" y="3255264"/>
            <a:ext cx="3044952" cy="3255264"/>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10000"/>
              </a:lnSpc>
              <a:spcBef>
                <a:spcPts val="0"/>
              </a:spcBef>
              <a:spcAft>
                <a:spcPts val="0"/>
              </a:spcAft>
              <a:buClr>
                <a:schemeClr val="dk2"/>
              </a:buClr>
              <a:buSzPts val="2800"/>
              <a:buFont typeface="Arial"/>
              <a:buNone/>
            </a:pPr>
            <a:r>
              <a:rPr b="0" i="0" lang="en-US" sz="2800" u="none" cap="none" strike="noStrike">
                <a:solidFill>
                  <a:schemeClr val="dk2"/>
                </a:solidFill>
                <a:latin typeface="Arial"/>
                <a:ea typeface="Arial"/>
                <a:cs typeface="Arial"/>
                <a:sym typeface="Arial"/>
              </a:rPr>
              <a:t>Can you show your information in a more </a:t>
            </a:r>
            <a:br>
              <a:rPr b="0" i="0" lang="en-US" sz="2800" u="none" cap="none" strike="noStrike">
                <a:solidFill>
                  <a:schemeClr val="dk2"/>
                </a:solidFill>
                <a:latin typeface="Arial"/>
                <a:ea typeface="Arial"/>
                <a:cs typeface="Arial"/>
                <a:sym typeface="Arial"/>
              </a:rPr>
            </a:br>
            <a:r>
              <a:rPr b="0" i="0" lang="en-US" sz="2800" u="none" cap="none" strike="noStrike">
                <a:solidFill>
                  <a:schemeClr val="dk2"/>
                </a:solidFill>
                <a:latin typeface="Arial"/>
                <a:ea typeface="Arial"/>
                <a:cs typeface="Arial"/>
                <a:sym typeface="Arial"/>
              </a:rPr>
              <a:t>exciting way?</a:t>
            </a:r>
            <a:endParaRPr/>
          </a:p>
        </p:txBody>
      </p:sp>
      <p:sp>
        <p:nvSpPr>
          <p:cNvPr id="795" name="Google Shape;795;p158"/>
          <p:cNvSpPr/>
          <p:nvPr/>
        </p:nvSpPr>
        <p:spPr>
          <a:xfrm>
            <a:off x="9147048" y="0"/>
            <a:ext cx="3044952" cy="3255264"/>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10000"/>
              </a:lnSpc>
              <a:spcBef>
                <a:spcPts val="0"/>
              </a:spcBef>
              <a:spcAft>
                <a:spcPts val="0"/>
              </a:spcAft>
              <a:buClr>
                <a:schemeClr val="dk2"/>
              </a:buClr>
              <a:buSzPts val="2800"/>
              <a:buFont typeface="Arial"/>
              <a:buNone/>
            </a:pPr>
            <a:r>
              <a:rPr b="0" i="0" lang="en-US" sz="2800" u="none" cap="none" strike="noStrike">
                <a:solidFill>
                  <a:schemeClr val="dk2"/>
                </a:solidFill>
                <a:latin typeface="Arial"/>
                <a:ea typeface="Arial"/>
                <a:cs typeface="Arial"/>
                <a:sym typeface="Arial"/>
              </a:rPr>
              <a:t>Do you need to use bullet points?</a:t>
            </a:r>
            <a:endParaRPr/>
          </a:p>
        </p:txBody>
      </p:sp>
      <p:sp>
        <p:nvSpPr>
          <p:cNvPr id="796" name="Google Shape;796;p158"/>
          <p:cNvSpPr/>
          <p:nvPr/>
        </p:nvSpPr>
        <p:spPr>
          <a:xfrm>
            <a:off x="9147046" y="3255264"/>
            <a:ext cx="3044952" cy="3255264"/>
          </a:xfrm>
          <a:prstGeom prst="wedgeRectCallout">
            <a:avLst>
              <a:gd fmla="val -60325" name="adj1"/>
              <a:gd fmla="val 21162" name="adj2"/>
            </a:avLst>
          </a:prstGeom>
          <a:solidFill>
            <a:schemeClr val="accent1"/>
          </a:solidFill>
          <a:ln>
            <a:noFill/>
          </a:ln>
        </p:spPr>
        <p:txBody>
          <a:bodyPr anchorCtr="0" anchor="b" bIns="2743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000000"/>
              </a:solidFill>
              <a:latin typeface="Arial"/>
              <a:ea typeface="Arial"/>
              <a:cs typeface="Arial"/>
              <a:sym typeface="Arial"/>
            </a:endParaRPr>
          </a:p>
        </p:txBody>
      </p:sp>
      <p:grpSp>
        <p:nvGrpSpPr>
          <p:cNvPr id="797" name="Google Shape;797;p158"/>
          <p:cNvGrpSpPr/>
          <p:nvPr/>
        </p:nvGrpSpPr>
        <p:grpSpPr>
          <a:xfrm>
            <a:off x="10055857" y="3945699"/>
            <a:ext cx="1379821" cy="1884224"/>
            <a:chOff x="2428875" y="1103313"/>
            <a:chExt cx="525463" cy="717550"/>
          </a:xfrm>
        </p:grpSpPr>
        <p:sp>
          <p:nvSpPr>
            <p:cNvPr id="798" name="Google Shape;798;p158"/>
            <p:cNvSpPr/>
            <p:nvPr/>
          </p:nvSpPr>
          <p:spPr>
            <a:xfrm>
              <a:off x="2428875" y="1106488"/>
              <a:ext cx="525463" cy="714375"/>
            </a:xfrm>
            <a:custGeom>
              <a:rect b="b" l="l" r="r" t="t"/>
              <a:pathLst>
                <a:path extrusionOk="0" h="253" w="187">
                  <a:moveTo>
                    <a:pt x="181" y="253"/>
                  </a:moveTo>
                  <a:cubicBezTo>
                    <a:pt x="5" y="253"/>
                    <a:pt x="5" y="253"/>
                    <a:pt x="5" y="253"/>
                  </a:cubicBezTo>
                  <a:cubicBezTo>
                    <a:pt x="2" y="253"/>
                    <a:pt x="0" y="250"/>
                    <a:pt x="0" y="247"/>
                  </a:cubicBezTo>
                  <a:cubicBezTo>
                    <a:pt x="0" y="5"/>
                    <a:pt x="0" y="5"/>
                    <a:pt x="0" y="5"/>
                  </a:cubicBezTo>
                  <a:cubicBezTo>
                    <a:pt x="0" y="2"/>
                    <a:pt x="2" y="0"/>
                    <a:pt x="5" y="0"/>
                  </a:cubicBezTo>
                  <a:cubicBezTo>
                    <a:pt x="126" y="0"/>
                    <a:pt x="126" y="0"/>
                    <a:pt x="126" y="0"/>
                  </a:cubicBezTo>
                  <a:cubicBezTo>
                    <a:pt x="128" y="0"/>
                    <a:pt x="129" y="0"/>
                    <a:pt x="130" y="1"/>
                  </a:cubicBezTo>
                  <a:cubicBezTo>
                    <a:pt x="185" y="56"/>
                    <a:pt x="185" y="56"/>
                    <a:pt x="185" y="56"/>
                  </a:cubicBezTo>
                  <a:cubicBezTo>
                    <a:pt x="186" y="57"/>
                    <a:pt x="187" y="59"/>
                    <a:pt x="187" y="60"/>
                  </a:cubicBezTo>
                  <a:cubicBezTo>
                    <a:pt x="187" y="247"/>
                    <a:pt x="187" y="247"/>
                    <a:pt x="187" y="247"/>
                  </a:cubicBezTo>
                  <a:cubicBezTo>
                    <a:pt x="187" y="250"/>
                    <a:pt x="185" y="253"/>
                    <a:pt x="181" y="253"/>
                  </a:cubicBezTo>
                  <a:close/>
                  <a:moveTo>
                    <a:pt x="11" y="242"/>
                  </a:moveTo>
                  <a:cubicBezTo>
                    <a:pt x="176" y="242"/>
                    <a:pt x="176" y="242"/>
                    <a:pt x="176" y="242"/>
                  </a:cubicBezTo>
                  <a:cubicBezTo>
                    <a:pt x="176" y="63"/>
                    <a:pt x="176" y="63"/>
                    <a:pt x="176" y="63"/>
                  </a:cubicBezTo>
                  <a:cubicBezTo>
                    <a:pt x="124" y="11"/>
                    <a:pt x="124" y="11"/>
                    <a:pt x="124" y="11"/>
                  </a:cubicBezTo>
                  <a:cubicBezTo>
                    <a:pt x="11" y="11"/>
                    <a:pt x="11" y="11"/>
                    <a:pt x="11" y="11"/>
                  </a:cubicBezTo>
                  <a:lnTo>
                    <a:pt x="11" y="24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799" name="Google Shape;799;p158"/>
            <p:cNvSpPr/>
            <p:nvPr/>
          </p:nvSpPr>
          <p:spPr>
            <a:xfrm>
              <a:off x="2768600" y="1103313"/>
              <a:ext cx="185738" cy="188913"/>
            </a:xfrm>
            <a:custGeom>
              <a:rect b="b" l="l" r="r" t="t"/>
              <a:pathLst>
                <a:path extrusionOk="0" h="67" w="66">
                  <a:moveTo>
                    <a:pt x="60" y="67"/>
                  </a:moveTo>
                  <a:cubicBezTo>
                    <a:pt x="5" y="67"/>
                    <a:pt x="5" y="67"/>
                    <a:pt x="5" y="67"/>
                  </a:cubicBezTo>
                  <a:cubicBezTo>
                    <a:pt x="2" y="67"/>
                    <a:pt x="0" y="64"/>
                    <a:pt x="0" y="61"/>
                  </a:cubicBezTo>
                  <a:cubicBezTo>
                    <a:pt x="0" y="6"/>
                    <a:pt x="0" y="6"/>
                    <a:pt x="0" y="6"/>
                  </a:cubicBezTo>
                  <a:cubicBezTo>
                    <a:pt x="0" y="4"/>
                    <a:pt x="1" y="2"/>
                    <a:pt x="3" y="1"/>
                  </a:cubicBezTo>
                  <a:cubicBezTo>
                    <a:pt x="5" y="0"/>
                    <a:pt x="8" y="1"/>
                    <a:pt x="9" y="2"/>
                  </a:cubicBezTo>
                  <a:cubicBezTo>
                    <a:pt x="64" y="57"/>
                    <a:pt x="64" y="57"/>
                    <a:pt x="64" y="57"/>
                  </a:cubicBezTo>
                  <a:cubicBezTo>
                    <a:pt x="66" y="59"/>
                    <a:pt x="66" y="61"/>
                    <a:pt x="66" y="63"/>
                  </a:cubicBezTo>
                  <a:cubicBezTo>
                    <a:pt x="65" y="65"/>
                    <a:pt x="63" y="67"/>
                    <a:pt x="60" y="67"/>
                  </a:cubicBezTo>
                  <a:close/>
                  <a:moveTo>
                    <a:pt x="11" y="56"/>
                  </a:moveTo>
                  <a:cubicBezTo>
                    <a:pt x="47" y="56"/>
                    <a:pt x="47" y="56"/>
                    <a:pt x="47" y="56"/>
                  </a:cubicBezTo>
                  <a:cubicBezTo>
                    <a:pt x="11" y="20"/>
                    <a:pt x="11" y="20"/>
                    <a:pt x="11" y="20"/>
                  </a:cubicBezTo>
                  <a:lnTo>
                    <a:pt x="11" y="56"/>
                  </a:ln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800" name="Google Shape;800;p158"/>
            <p:cNvSpPr/>
            <p:nvPr/>
          </p:nvSpPr>
          <p:spPr>
            <a:xfrm>
              <a:off x="2520950" y="1665288"/>
              <a:ext cx="341313" cy="31750"/>
            </a:xfrm>
            <a:custGeom>
              <a:rect b="b" l="l" r="r" t="t"/>
              <a:pathLst>
                <a:path extrusionOk="0" h="11" w="121">
                  <a:moveTo>
                    <a:pt x="115" y="11"/>
                  </a:moveTo>
                  <a:cubicBezTo>
                    <a:pt x="5" y="11"/>
                    <a:pt x="5" y="11"/>
                    <a:pt x="5" y="11"/>
                  </a:cubicBezTo>
                  <a:cubicBezTo>
                    <a:pt x="2" y="11"/>
                    <a:pt x="0" y="8"/>
                    <a:pt x="0" y="5"/>
                  </a:cubicBezTo>
                  <a:cubicBezTo>
                    <a:pt x="0" y="2"/>
                    <a:pt x="2" y="0"/>
                    <a:pt x="5" y="0"/>
                  </a:cubicBezTo>
                  <a:cubicBezTo>
                    <a:pt x="115" y="0"/>
                    <a:pt x="115" y="0"/>
                    <a:pt x="115" y="0"/>
                  </a:cubicBezTo>
                  <a:cubicBezTo>
                    <a:pt x="119" y="0"/>
                    <a:pt x="121" y="2"/>
                    <a:pt x="121" y="5"/>
                  </a:cubicBezTo>
                  <a:cubicBezTo>
                    <a:pt x="121" y="8"/>
                    <a:pt x="119" y="11"/>
                    <a:pt x="115" y="1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801" name="Google Shape;801;p158"/>
            <p:cNvSpPr/>
            <p:nvPr/>
          </p:nvSpPr>
          <p:spPr>
            <a:xfrm>
              <a:off x="2520950" y="1571626"/>
              <a:ext cx="341313" cy="31750"/>
            </a:xfrm>
            <a:custGeom>
              <a:rect b="b" l="l" r="r" t="t"/>
              <a:pathLst>
                <a:path extrusionOk="0" h="11" w="121">
                  <a:moveTo>
                    <a:pt x="115" y="11"/>
                  </a:moveTo>
                  <a:cubicBezTo>
                    <a:pt x="5" y="11"/>
                    <a:pt x="5" y="11"/>
                    <a:pt x="5" y="11"/>
                  </a:cubicBezTo>
                  <a:cubicBezTo>
                    <a:pt x="2" y="11"/>
                    <a:pt x="0" y="8"/>
                    <a:pt x="0" y="5"/>
                  </a:cubicBezTo>
                  <a:cubicBezTo>
                    <a:pt x="0" y="2"/>
                    <a:pt x="2" y="0"/>
                    <a:pt x="5" y="0"/>
                  </a:cubicBezTo>
                  <a:cubicBezTo>
                    <a:pt x="115" y="0"/>
                    <a:pt x="115" y="0"/>
                    <a:pt x="115" y="0"/>
                  </a:cubicBezTo>
                  <a:cubicBezTo>
                    <a:pt x="119" y="0"/>
                    <a:pt x="121" y="2"/>
                    <a:pt x="121" y="5"/>
                  </a:cubicBezTo>
                  <a:cubicBezTo>
                    <a:pt x="121" y="8"/>
                    <a:pt x="119" y="11"/>
                    <a:pt x="115" y="1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802" name="Google Shape;802;p158"/>
            <p:cNvSpPr/>
            <p:nvPr/>
          </p:nvSpPr>
          <p:spPr>
            <a:xfrm>
              <a:off x="2520950" y="1479551"/>
              <a:ext cx="341313" cy="30163"/>
            </a:xfrm>
            <a:custGeom>
              <a:rect b="b" l="l" r="r" t="t"/>
              <a:pathLst>
                <a:path extrusionOk="0" h="11" w="121">
                  <a:moveTo>
                    <a:pt x="115" y="11"/>
                  </a:moveTo>
                  <a:cubicBezTo>
                    <a:pt x="5" y="11"/>
                    <a:pt x="5" y="11"/>
                    <a:pt x="5" y="11"/>
                  </a:cubicBezTo>
                  <a:cubicBezTo>
                    <a:pt x="2" y="11"/>
                    <a:pt x="0" y="8"/>
                    <a:pt x="0" y="5"/>
                  </a:cubicBezTo>
                  <a:cubicBezTo>
                    <a:pt x="0" y="2"/>
                    <a:pt x="2" y="0"/>
                    <a:pt x="5" y="0"/>
                  </a:cubicBezTo>
                  <a:cubicBezTo>
                    <a:pt x="115" y="0"/>
                    <a:pt x="115" y="0"/>
                    <a:pt x="115" y="0"/>
                  </a:cubicBezTo>
                  <a:cubicBezTo>
                    <a:pt x="119" y="0"/>
                    <a:pt x="121" y="2"/>
                    <a:pt x="121" y="5"/>
                  </a:cubicBezTo>
                  <a:cubicBezTo>
                    <a:pt x="121" y="8"/>
                    <a:pt x="119" y="11"/>
                    <a:pt x="115" y="1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803" name="Google Shape;803;p158"/>
            <p:cNvSpPr/>
            <p:nvPr/>
          </p:nvSpPr>
          <p:spPr>
            <a:xfrm>
              <a:off x="2520950" y="1385888"/>
              <a:ext cx="341313" cy="31750"/>
            </a:xfrm>
            <a:custGeom>
              <a:rect b="b" l="l" r="r" t="t"/>
              <a:pathLst>
                <a:path extrusionOk="0" h="11" w="121">
                  <a:moveTo>
                    <a:pt x="115" y="11"/>
                  </a:moveTo>
                  <a:cubicBezTo>
                    <a:pt x="5" y="11"/>
                    <a:pt x="5" y="11"/>
                    <a:pt x="5" y="11"/>
                  </a:cubicBezTo>
                  <a:cubicBezTo>
                    <a:pt x="2" y="11"/>
                    <a:pt x="0" y="8"/>
                    <a:pt x="0" y="5"/>
                  </a:cubicBezTo>
                  <a:cubicBezTo>
                    <a:pt x="0" y="2"/>
                    <a:pt x="2" y="0"/>
                    <a:pt x="5" y="0"/>
                  </a:cubicBezTo>
                  <a:cubicBezTo>
                    <a:pt x="115" y="0"/>
                    <a:pt x="115" y="0"/>
                    <a:pt x="115" y="0"/>
                  </a:cubicBezTo>
                  <a:cubicBezTo>
                    <a:pt x="119" y="0"/>
                    <a:pt x="121" y="2"/>
                    <a:pt x="121" y="5"/>
                  </a:cubicBezTo>
                  <a:cubicBezTo>
                    <a:pt x="121" y="8"/>
                    <a:pt x="119" y="11"/>
                    <a:pt x="115" y="1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grpSp>
      <p:sp>
        <p:nvSpPr>
          <p:cNvPr id="804" name="Google Shape;804;p158"/>
          <p:cNvSpPr/>
          <p:nvPr/>
        </p:nvSpPr>
        <p:spPr>
          <a:xfrm>
            <a:off x="6102095" y="0"/>
            <a:ext cx="3044952" cy="3255264"/>
          </a:xfrm>
          <a:prstGeom prst="wedgeRectCallout">
            <a:avLst>
              <a:gd fmla="val 60449" name="adj1"/>
              <a:gd fmla="val -21325" name="adj2"/>
            </a:avLst>
          </a:prstGeom>
          <a:solidFill>
            <a:schemeClr val="accent3"/>
          </a:solidFill>
          <a:ln>
            <a:noFill/>
          </a:ln>
        </p:spPr>
        <p:txBody>
          <a:bodyPr anchorCtr="0" anchor="b" bIns="2743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000000"/>
              </a:solidFill>
              <a:latin typeface="Arial"/>
              <a:ea typeface="Arial"/>
              <a:cs typeface="Arial"/>
              <a:sym typeface="Arial"/>
            </a:endParaRPr>
          </a:p>
        </p:txBody>
      </p:sp>
      <p:grpSp>
        <p:nvGrpSpPr>
          <p:cNvPr id="805" name="Google Shape;805;p158"/>
          <p:cNvGrpSpPr/>
          <p:nvPr/>
        </p:nvGrpSpPr>
        <p:grpSpPr>
          <a:xfrm>
            <a:off x="6579164" y="780206"/>
            <a:ext cx="1888429" cy="1575720"/>
            <a:chOff x="6391275" y="1081088"/>
            <a:chExt cx="738188" cy="615950"/>
          </a:xfrm>
        </p:grpSpPr>
        <p:sp>
          <p:nvSpPr>
            <p:cNvPr id="806" name="Google Shape;806;p158"/>
            <p:cNvSpPr/>
            <p:nvPr/>
          </p:nvSpPr>
          <p:spPr>
            <a:xfrm>
              <a:off x="6391275" y="1081088"/>
              <a:ext cx="738188" cy="493713"/>
            </a:xfrm>
            <a:custGeom>
              <a:rect b="b" l="l" r="r" t="t"/>
              <a:pathLst>
                <a:path extrusionOk="0" h="176" w="264">
                  <a:moveTo>
                    <a:pt x="247" y="176"/>
                  </a:moveTo>
                  <a:cubicBezTo>
                    <a:pt x="16" y="176"/>
                    <a:pt x="16" y="176"/>
                    <a:pt x="16" y="176"/>
                  </a:cubicBezTo>
                  <a:cubicBezTo>
                    <a:pt x="7" y="176"/>
                    <a:pt x="0" y="169"/>
                    <a:pt x="0" y="160"/>
                  </a:cubicBezTo>
                  <a:cubicBezTo>
                    <a:pt x="0" y="17"/>
                    <a:pt x="0" y="17"/>
                    <a:pt x="0" y="17"/>
                  </a:cubicBezTo>
                  <a:cubicBezTo>
                    <a:pt x="0" y="8"/>
                    <a:pt x="7" y="0"/>
                    <a:pt x="16" y="0"/>
                  </a:cubicBezTo>
                  <a:cubicBezTo>
                    <a:pt x="247" y="0"/>
                    <a:pt x="247" y="0"/>
                    <a:pt x="247" y="0"/>
                  </a:cubicBezTo>
                  <a:cubicBezTo>
                    <a:pt x="256" y="0"/>
                    <a:pt x="264" y="8"/>
                    <a:pt x="264" y="17"/>
                  </a:cubicBezTo>
                  <a:cubicBezTo>
                    <a:pt x="264" y="160"/>
                    <a:pt x="264" y="160"/>
                    <a:pt x="264" y="160"/>
                  </a:cubicBezTo>
                  <a:cubicBezTo>
                    <a:pt x="264" y="169"/>
                    <a:pt x="256" y="176"/>
                    <a:pt x="247" y="176"/>
                  </a:cubicBezTo>
                  <a:close/>
                  <a:moveTo>
                    <a:pt x="16" y="11"/>
                  </a:moveTo>
                  <a:cubicBezTo>
                    <a:pt x="13" y="11"/>
                    <a:pt x="11" y="14"/>
                    <a:pt x="11" y="17"/>
                  </a:cubicBezTo>
                  <a:cubicBezTo>
                    <a:pt x="11" y="160"/>
                    <a:pt x="11" y="160"/>
                    <a:pt x="11" y="160"/>
                  </a:cubicBezTo>
                  <a:cubicBezTo>
                    <a:pt x="11" y="163"/>
                    <a:pt x="13" y="165"/>
                    <a:pt x="16" y="165"/>
                  </a:cubicBezTo>
                  <a:cubicBezTo>
                    <a:pt x="247" y="165"/>
                    <a:pt x="247" y="165"/>
                    <a:pt x="247" y="165"/>
                  </a:cubicBezTo>
                  <a:cubicBezTo>
                    <a:pt x="250" y="165"/>
                    <a:pt x="253" y="163"/>
                    <a:pt x="253" y="160"/>
                  </a:cubicBezTo>
                  <a:cubicBezTo>
                    <a:pt x="253" y="17"/>
                    <a:pt x="253" y="17"/>
                    <a:pt x="253" y="17"/>
                  </a:cubicBezTo>
                  <a:cubicBezTo>
                    <a:pt x="253" y="14"/>
                    <a:pt x="250" y="11"/>
                    <a:pt x="247" y="11"/>
                  </a:cubicBezTo>
                  <a:lnTo>
                    <a:pt x="16" y="11"/>
                  </a:ln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807" name="Google Shape;807;p158"/>
            <p:cNvSpPr/>
            <p:nvPr/>
          </p:nvSpPr>
          <p:spPr>
            <a:xfrm>
              <a:off x="6697663" y="1543050"/>
              <a:ext cx="31750" cy="153988"/>
            </a:xfrm>
            <a:custGeom>
              <a:rect b="b" l="l" r="r" t="t"/>
              <a:pathLst>
                <a:path extrusionOk="0" h="55" w="11">
                  <a:moveTo>
                    <a:pt x="5" y="55"/>
                  </a:moveTo>
                  <a:cubicBezTo>
                    <a:pt x="2" y="55"/>
                    <a:pt x="0" y="53"/>
                    <a:pt x="0" y="50"/>
                  </a:cubicBezTo>
                  <a:cubicBezTo>
                    <a:pt x="0" y="6"/>
                    <a:pt x="0" y="6"/>
                    <a:pt x="0" y="6"/>
                  </a:cubicBezTo>
                  <a:cubicBezTo>
                    <a:pt x="0" y="3"/>
                    <a:pt x="2" y="0"/>
                    <a:pt x="5" y="0"/>
                  </a:cubicBezTo>
                  <a:cubicBezTo>
                    <a:pt x="8" y="0"/>
                    <a:pt x="11" y="3"/>
                    <a:pt x="11" y="6"/>
                  </a:cubicBezTo>
                  <a:cubicBezTo>
                    <a:pt x="11" y="50"/>
                    <a:pt x="11" y="50"/>
                    <a:pt x="11" y="50"/>
                  </a:cubicBezTo>
                  <a:cubicBezTo>
                    <a:pt x="11" y="53"/>
                    <a:pt x="8" y="55"/>
                    <a:pt x="5" y="5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808" name="Google Shape;808;p158"/>
            <p:cNvSpPr/>
            <p:nvPr/>
          </p:nvSpPr>
          <p:spPr>
            <a:xfrm>
              <a:off x="6791325" y="1543050"/>
              <a:ext cx="30163" cy="153988"/>
            </a:xfrm>
            <a:custGeom>
              <a:rect b="b" l="l" r="r" t="t"/>
              <a:pathLst>
                <a:path extrusionOk="0" h="55" w="11">
                  <a:moveTo>
                    <a:pt x="5" y="55"/>
                  </a:moveTo>
                  <a:cubicBezTo>
                    <a:pt x="2" y="55"/>
                    <a:pt x="0" y="53"/>
                    <a:pt x="0" y="50"/>
                  </a:cubicBezTo>
                  <a:cubicBezTo>
                    <a:pt x="0" y="6"/>
                    <a:pt x="0" y="6"/>
                    <a:pt x="0" y="6"/>
                  </a:cubicBezTo>
                  <a:cubicBezTo>
                    <a:pt x="0" y="3"/>
                    <a:pt x="2" y="0"/>
                    <a:pt x="5" y="0"/>
                  </a:cubicBezTo>
                  <a:cubicBezTo>
                    <a:pt x="8" y="0"/>
                    <a:pt x="11" y="3"/>
                    <a:pt x="11" y="6"/>
                  </a:cubicBezTo>
                  <a:cubicBezTo>
                    <a:pt x="11" y="50"/>
                    <a:pt x="11" y="50"/>
                    <a:pt x="11" y="50"/>
                  </a:cubicBezTo>
                  <a:cubicBezTo>
                    <a:pt x="11" y="53"/>
                    <a:pt x="8" y="55"/>
                    <a:pt x="5" y="5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809" name="Google Shape;809;p158"/>
            <p:cNvSpPr/>
            <p:nvPr/>
          </p:nvSpPr>
          <p:spPr>
            <a:xfrm>
              <a:off x="6637338" y="1666875"/>
              <a:ext cx="246063" cy="30163"/>
            </a:xfrm>
            <a:custGeom>
              <a:rect b="b" l="l" r="r" t="t"/>
              <a:pathLst>
                <a:path extrusionOk="0" h="11" w="88">
                  <a:moveTo>
                    <a:pt x="82" y="11"/>
                  </a:moveTo>
                  <a:cubicBezTo>
                    <a:pt x="5" y="11"/>
                    <a:pt x="5" y="11"/>
                    <a:pt x="5" y="11"/>
                  </a:cubicBezTo>
                  <a:cubicBezTo>
                    <a:pt x="2" y="11"/>
                    <a:pt x="0" y="9"/>
                    <a:pt x="0" y="6"/>
                  </a:cubicBezTo>
                  <a:cubicBezTo>
                    <a:pt x="0" y="3"/>
                    <a:pt x="2" y="0"/>
                    <a:pt x="5" y="0"/>
                  </a:cubicBezTo>
                  <a:cubicBezTo>
                    <a:pt x="82" y="0"/>
                    <a:pt x="82" y="0"/>
                    <a:pt x="82" y="0"/>
                  </a:cubicBezTo>
                  <a:cubicBezTo>
                    <a:pt x="85" y="0"/>
                    <a:pt x="88" y="3"/>
                    <a:pt x="88" y="6"/>
                  </a:cubicBezTo>
                  <a:cubicBezTo>
                    <a:pt x="88" y="9"/>
                    <a:pt x="85" y="11"/>
                    <a:pt x="82" y="1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810" name="Google Shape;810;p158"/>
            <p:cNvSpPr/>
            <p:nvPr/>
          </p:nvSpPr>
          <p:spPr>
            <a:xfrm>
              <a:off x="6391275" y="1450975"/>
              <a:ext cx="738188" cy="30163"/>
            </a:xfrm>
            <a:custGeom>
              <a:rect b="b" l="l" r="r" t="t"/>
              <a:pathLst>
                <a:path extrusionOk="0" h="11" w="264">
                  <a:moveTo>
                    <a:pt x="258" y="11"/>
                  </a:moveTo>
                  <a:cubicBezTo>
                    <a:pt x="5" y="11"/>
                    <a:pt x="5" y="11"/>
                    <a:pt x="5" y="11"/>
                  </a:cubicBezTo>
                  <a:cubicBezTo>
                    <a:pt x="2" y="11"/>
                    <a:pt x="0" y="9"/>
                    <a:pt x="0" y="6"/>
                  </a:cubicBezTo>
                  <a:cubicBezTo>
                    <a:pt x="0" y="3"/>
                    <a:pt x="2" y="0"/>
                    <a:pt x="5" y="0"/>
                  </a:cubicBezTo>
                  <a:cubicBezTo>
                    <a:pt x="258" y="0"/>
                    <a:pt x="258" y="0"/>
                    <a:pt x="258" y="0"/>
                  </a:cubicBezTo>
                  <a:cubicBezTo>
                    <a:pt x="261" y="0"/>
                    <a:pt x="264" y="3"/>
                    <a:pt x="264" y="6"/>
                  </a:cubicBezTo>
                  <a:cubicBezTo>
                    <a:pt x="264" y="9"/>
                    <a:pt x="261" y="11"/>
                    <a:pt x="258" y="1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grpSp>
    </p:spTree>
  </p:cSld>
  <p:clrMapOvr>
    <a:masterClrMapping/>
  </p:clrMapOvr>
  <mc:AlternateContent>
    <mc:Choice Requires="p14">
      <p:transition spd="slow" p14:dur="700">
        <p:fade/>
      </p:transition>
    </mc:Choice>
    <mc:Fallback>
      <p:transition spd="slow">
        <p:fade/>
      </p:transition>
    </mc:Fallback>
  </mc:AlternateContent>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14" name="Shape 814"/>
        <p:cNvGrpSpPr/>
        <p:nvPr/>
      </p:nvGrpSpPr>
      <p:grpSpPr>
        <a:xfrm>
          <a:off x="0" y="0"/>
          <a:ext cx="0" cy="0"/>
          <a:chOff x="0" y="0"/>
          <a:chExt cx="0" cy="0"/>
        </a:xfrm>
      </p:grpSpPr>
      <p:sp>
        <p:nvSpPr>
          <p:cNvPr id="815" name="Google Shape;815;p159"/>
          <p:cNvSpPr txBox="1"/>
          <p:nvPr>
            <p:ph type="title"/>
          </p:nvPr>
        </p:nvSpPr>
        <p:spPr>
          <a:xfrm>
            <a:off x="838200" y="742814"/>
            <a:ext cx="10515600" cy="648127"/>
          </a:xfrm>
          <a:prstGeom prst="rect">
            <a:avLst/>
          </a:prstGeom>
          <a:noFill/>
          <a:ln>
            <a:noFill/>
          </a:ln>
        </p:spPr>
        <p:txBody>
          <a:bodyPr anchorCtr="0" anchor="b" bIns="45700" lIns="91425" spcFirstLastPara="1" rIns="91425" wrap="square" tIns="45700">
            <a:noAutofit/>
          </a:bodyPr>
          <a:lstStyle/>
          <a:p>
            <a:pPr indent="0" lvl="0" marL="0" marR="0" rtl="0" algn="ctr">
              <a:lnSpc>
                <a:spcPct val="110000"/>
              </a:lnSpc>
              <a:spcBef>
                <a:spcPts val="0"/>
              </a:spcBef>
              <a:spcAft>
                <a:spcPts val="0"/>
              </a:spcAft>
              <a:buClr>
                <a:schemeClr val="accent2"/>
              </a:buClr>
              <a:buSzPts val="2800"/>
              <a:buFont typeface="Arial"/>
              <a:buNone/>
            </a:pPr>
            <a:r>
              <a:rPr b="0" i="0" lang="en-US" sz="2800" u="none" cap="none" strike="noStrike">
                <a:solidFill>
                  <a:schemeClr val="accent2"/>
                </a:solidFill>
                <a:latin typeface="Arial"/>
                <a:ea typeface="Arial"/>
                <a:cs typeface="Arial"/>
                <a:sym typeface="Arial"/>
              </a:rPr>
              <a:t>Sometimes you don’t need bullets, </a:t>
            </a:r>
            <a:br>
              <a:rPr b="0" i="0" lang="en-US" sz="2800" u="none" cap="none" strike="noStrike">
                <a:solidFill>
                  <a:schemeClr val="accent2"/>
                </a:solidFill>
                <a:latin typeface="Arial"/>
                <a:ea typeface="Arial"/>
                <a:cs typeface="Arial"/>
                <a:sym typeface="Arial"/>
              </a:rPr>
            </a:br>
            <a:r>
              <a:rPr b="0" i="0" lang="en-US" sz="2800" u="none" cap="none" strike="noStrike">
                <a:solidFill>
                  <a:schemeClr val="accent2"/>
                </a:solidFill>
                <a:latin typeface="Arial"/>
                <a:ea typeface="Arial"/>
                <a:cs typeface="Arial"/>
                <a:sym typeface="Arial"/>
              </a:rPr>
              <a:t>you can use boxes</a:t>
            </a:r>
            <a:endParaRPr b="0" i="0" sz="2800" u="none" cap="none" strike="noStrike">
              <a:solidFill>
                <a:schemeClr val="accent2"/>
              </a:solidFill>
              <a:latin typeface="Arial"/>
              <a:ea typeface="Arial"/>
              <a:cs typeface="Arial"/>
              <a:sym typeface="Arial"/>
            </a:endParaRPr>
          </a:p>
        </p:txBody>
      </p:sp>
      <p:sp>
        <p:nvSpPr>
          <p:cNvPr id="816" name="Google Shape;816;p159"/>
          <p:cNvSpPr txBox="1"/>
          <p:nvPr>
            <p:ph idx="1" type="body"/>
          </p:nvPr>
        </p:nvSpPr>
        <p:spPr>
          <a:xfrm>
            <a:off x="839787" y="1557758"/>
            <a:ext cx="10514012" cy="426308"/>
          </a:xfrm>
          <a:prstGeom prst="rect">
            <a:avLst/>
          </a:prstGeom>
          <a:noFill/>
          <a:ln>
            <a:noFill/>
          </a:ln>
        </p:spPr>
        <p:txBody>
          <a:bodyPr anchorCtr="0" anchor="t" bIns="45700" lIns="91425" spcFirstLastPara="1" rIns="91425" wrap="square" tIns="45700">
            <a:noAutofit/>
          </a:bodyPr>
          <a:lstStyle/>
          <a:p>
            <a:pPr indent="0" lvl="0" marL="0" marR="0" rtl="0" algn="ctr">
              <a:lnSpc>
                <a:spcPct val="110000"/>
              </a:lnSpc>
              <a:spcBef>
                <a:spcPts val="0"/>
              </a:spcBef>
              <a:spcAft>
                <a:spcPts val="0"/>
              </a:spcAft>
              <a:buClr>
                <a:schemeClr val="dk2"/>
              </a:buClr>
              <a:buSzPts val="2000"/>
              <a:buFont typeface="Arial"/>
              <a:buNone/>
            </a:pPr>
            <a:r>
              <a:rPr b="0" i="0" lang="en-US" sz="2000" u="none" cap="none" strike="noStrike">
                <a:solidFill>
                  <a:schemeClr val="dk2"/>
                </a:solidFill>
                <a:latin typeface="Arial"/>
                <a:ea typeface="Arial"/>
                <a:cs typeface="Arial"/>
                <a:sym typeface="Arial"/>
              </a:rPr>
              <a:t>Subtitle can go here</a:t>
            </a:r>
            <a:endParaRPr b="0" i="0" sz="2000" u="none" cap="none" strike="noStrike">
              <a:solidFill>
                <a:schemeClr val="dk2"/>
              </a:solidFill>
              <a:latin typeface="Arial"/>
              <a:ea typeface="Arial"/>
              <a:cs typeface="Arial"/>
              <a:sym typeface="Arial"/>
            </a:endParaRPr>
          </a:p>
        </p:txBody>
      </p:sp>
      <p:sp>
        <p:nvSpPr>
          <p:cNvPr id="817" name="Google Shape;817;p159"/>
          <p:cNvSpPr txBox="1"/>
          <p:nvPr/>
        </p:nvSpPr>
        <p:spPr>
          <a:xfrm>
            <a:off x="730586" y="5800912"/>
            <a:ext cx="2545177" cy="166317"/>
          </a:xfrm>
          <a:prstGeom prst="rect">
            <a:avLst/>
          </a:prstGeom>
          <a:solidFill>
            <a:srgbClr val="D8D8D8"/>
          </a:solid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Clr>
                <a:schemeClr val="dk1"/>
              </a:buClr>
              <a:buSzPts val="1800"/>
              <a:buFont typeface="Arial"/>
              <a:buNone/>
            </a:pPr>
            <a:r>
              <a:t/>
            </a:r>
            <a:endParaRPr b="0" i="0" sz="1800" u="none" cap="none" strike="noStrike">
              <a:solidFill>
                <a:schemeClr val="accent4"/>
              </a:solidFill>
              <a:latin typeface="Arial"/>
              <a:ea typeface="Arial"/>
              <a:cs typeface="Arial"/>
              <a:sym typeface="Arial"/>
            </a:endParaRPr>
          </a:p>
        </p:txBody>
      </p:sp>
      <p:sp>
        <p:nvSpPr>
          <p:cNvPr id="818" name="Google Shape;818;p159"/>
          <p:cNvSpPr txBox="1"/>
          <p:nvPr/>
        </p:nvSpPr>
        <p:spPr>
          <a:xfrm>
            <a:off x="730586" y="2154196"/>
            <a:ext cx="2545177" cy="529093"/>
          </a:xfrm>
          <a:prstGeom prst="rect">
            <a:avLst/>
          </a:prstGeom>
          <a:solidFill>
            <a:schemeClr val="accent1"/>
          </a:solidFill>
          <a:ln>
            <a:noFill/>
          </a:ln>
        </p:spPr>
        <p:txBody>
          <a:bodyPr anchorCtr="0" anchor="b" bIns="45700" lIns="91425" spcFirstLastPara="1" rIns="91425" wrap="square" tIns="45700">
            <a:noAutofit/>
          </a:bodyPr>
          <a:lstStyle/>
          <a:p>
            <a:pPr indent="0" lvl="0" marL="0" marR="0" rtl="0" algn="l">
              <a:lnSpc>
                <a:spcPct val="110000"/>
              </a:lnSpc>
              <a:spcBef>
                <a:spcPts val="0"/>
              </a:spcBef>
              <a:spcAft>
                <a:spcPts val="0"/>
              </a:spcAft>
              <a:buClr>
                <a:schemeClr val="lt1"/>
              </a:buClr>
              <a:buSzPts val="1600"/>
              <a:buFont typeface="Arial"/>
              <a:buNone/>
            </a:pPr>
            <a:r>
              <a:rPr b="0" i="0" lang="en-US" sz="1600" u="none" cap="none" strike="noStrike">
                <a:solidFill>
                  <a:schemeClr val="lt1"/>
                </a:solidFill>
                <a:latin typeface="Arial"/>
                <a:ea typeface="Arial"/>
                <a:cs typeface="Arial"/>
                <a:sym typeface="Arial"/>
              </a:rPr>
              <a:t>TITLE</a:t>
            </a:r>
            <a:endParaRPr/>
          </a:p>
        </p:txBody>
      </p:sp>
      <p:sp>
        <p:nvSpPr>
          <p:cNvPr id="819" name="Google Shape;819;p159"/>
          <p:cNvSpPr txBox="1"/>
          <p:nvPr/>
        </p:nvSpPr>
        <p:spPr>
          <a:xfrm>
            <a:off x="730586" y="2683290"/>
            <a:ext cx="2545177" cy="3203824"/>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Clr>
                <a:schemeClr val="dk2"/>
              </a:buClr>
              <a:buSzPts val="1800"/>
              <a:buFont typeface="Arial"/>
              <a:buNone/>
            </a:pPr>
            <a:r>
              <a:rPr b="0" i="0" lang="en-US" sz="1800" u="none" cap="none" strike="noStrike">
                <a:solidFill>
                  <a:schemeClr val="dk2"/>
                </a:solidFill>
                <a:latin typeface="Arial"/>
                <a:ea typeface="Arial"/>
                <a:cs typeface="Arial"/>
                <a:sym typeface="Arial"/>
              </a:rPr>
              <a:t>Caption</a:t>
            </a:r>
            <a:endParaRPr b="0" i="0" sz="1800" u="none" cap="none" strike="noStrike">
              <a:solidFill>
                <a:schemeClr val="dk2"/>
              </a:solidFill>
              <a:latin typeface="Arial"/>
              <a:ea typeface="Arial"/>
              <a:cs typeface="Arial"/>
              <a:sym typeface="Arial"/>
            </a:endParaRPr>
          </a:p>
        </p:txBody>
      </p:sp>
      <p:sp>
        <p:nvSpPr>
          <p:cNvPr id="820" name="Google Shape;820;p159"/>
          <p:cNvSpPr txBox="1"/>
          <p:nvPr/>
        </p:nvSpPr>
        <p:spPr>
          <a:xfrm>
            <a:off x="3453690" y="5800912"/>
            <a:ext cx="2545177" cy="166317"/>
          </a:xfrm>
          <a:prstGeom prst="rect">
            <a:avLst/>
          </a:prstGeom>
          <a:solidFill>
            <a:srgbClr val="D8D8D8"/>
          </a:solid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Clr>
                <a:schemeClr val="dk1"/>
              </a:buClr>
              <a:buSzPts val="1800"/>
              <a:buFont typeface="Arial"/>
              <a:buNone/>
            </a:pPr>
            <a:r>
              <a:t/>
            </a:r>
            <a:endParaRPr b="0" i="0" sz="1800" u="none" cap="none" strike="noStrike">
              <a:solidFill>
                <a:schemeClr val="accent4"/>
              </a:solidFill>
              <a:latin typeface="Arial"/>
              <a:ea typeface="Arial"/>
              <a:cs typeface="Arial"/>
              <a:sym typeface="Arial"/>
            </a:endParaRPr>
          </a:p>
        </p:txBody>
      </p:sp>
      <p:sp>
        <p:nvSpPr>
          <p:cNvPr id="821" name="Google Shape;821;p159"/>
          <p:cNvSpPr txBox="1"/>
          <p:nvPr/>
        </p:nvSpPr>
        <p:spPr>
          <a:xfrm>
            <a:off x="3453690" y="2154196"/>
            <a:ext cx="2545177" cy="529093"/>
          </a:xfrm>
          <a:prstGeom prst="rect">
            <a:avLst/>
          </a:prstGeom>
          <a:solidFill>
            <a:schemeClr val="accent2"/>
          </a:solidFill>
          <a:ln>
            <a:noFill/>
          </a:ln>
        </p:spPr>
        <p:txBody>
          <a:bodyPr anchorCtr="0" anchor="b" bIns="45700" lIns="91425" spcFirstLastPara="1" rIns="91425" wrap="square" tIns="45700">
            <a:noAutofit/>
          </a:bodyPr>
          <a:lstStyle/>
          <a:p>
            <a:pPr indent="0" lvl="0" marL="0" marR="0" rtl="0" algn="l">
              <a:lnSpc>
                <a:spcPct val="110000"/>
              </a:lnSpc>
              <a:spcBef>
                <a:spcPts val="0"/>
              </a:spcBef>
              <a:spcAft>
                <a:spcPts val="0"/>
              </a:spcAft>
              <a:buClr>
                <a:schemeClr val="lt1"/>
              </a:buClr>
              <a:buSzPts val="1600"/>
              <a:buFont typeface="Arial"/>
              <a:buNone/>
            </a:pPr>
            <a:r>
              <a:rPr b="0" i="0" lang="en-US" sz="1600" u="none" cap="none" strike="noStrike">
                <a:solidFill>
                  <a:schemeClr val="lt1"/>
                </a:solidFill>
                <a:latin typeface="Arial"/>
                <a:ea typeface="Arial"/>
                <a:cs typeface="Arial"/>
                <a:sym typeface="Arial"/>
              </a:rPr>
              <a:t>TITLE</a:t>
            </a:r>
            <a:endParaRPr/>
          </a:p>
        </p:txBody>
      </p:sp>
      <p:sp>
        <p:nvSpPr>
          <p:cNvPr id="822" name="Google Shape;822;p159"/>
          <p:cNvSpPr txBox="1"/>
          <p:nvPr/>
        </p:nvSpPr>
        <p:spPr>
          <a:xfrm>
            <a:off x="3453690" y="2683290"/>
            <a:ext cx="2545177" cy="3203824"/>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Clr>
                <a:schemeClr val="dk2"/>
              </a:buClr>
              <a:buSzPts val="1800"/>
              <a:buFont typeface="Arial"/>
              <a:buNone/>
            </a:pPr>
            <a:r>
              <a:rPr b="0" i="0" lang="en-US" sz="1800" u="none" cap="none" strike="noStrike">
                <a:solidFill>
                  <a:schemeClr val="dk2"/>
                </a:solidFill>
                <a:latin typeface="Arial"/>
                <a:ea typeface="Arial"/>
                <a:cs typeface="Arial"/>
                <a:sym typeface="Arial"/>
              </a:rPr>
              <a:t>Caption</a:t>
            </a:r>
            <a:endParaRPr b="0" i="0" sz="1800" u="none" cap="none" strike="noStrike">
              <a:solidFill>
                <a:schemeClr val="dk2"/>
              </a:solidFill>
              <a:latin typeface="Arial"/>
              <a:ea typeface="Arial"/>
              <a:cs typeface="Arial"/>
              <a:sym typeface="Arial"/>
            </a:endParaRPr>
          </a:p>
        </p:txBody>
      </p:sp>
      <p:sp>
        <p:nvSpPr>
          <p:cNvPr id="823" name="Google Shape;823;p159"/>
          <p:cNvSpPr txBox="1"/>
          <p:nvPr/>
        </p:nvSpPr>
        <p:spPr>
          <a:xfrm>
            <a:off x="6176794" y="5800912"/>
            <a:ext cx="2545177" cy="166317"/>
          </a:xfrm>
          <a:prstGeom prst="rect">
            <a:avLst/>
          </a:prstGeom>
          <a:solidFill>
            <a:srgbClr val="D8D8D8"/>
          </a:solid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Clr>
                <a:schemeClr val="dk1"/>
              </a:buClr>
              <a:buSzPts val="1800"/>
              <a:buFont typeface="Arial"/>
              <a:buNone/>
            </a:pPr>
            <a:r>
              <a:t/>
            </a:r>
            <a:endParaRPr b="0" i="0" sz="1800" u="none" cap="none" strike="noStrike">
              <a:solidFill>
                <a:schemeClr val="accent4"/>
              </a:solidFill>
              <a:latin typeface="Arial"/>
              <a:ea typeface="Arial"/>
              <a:cs typeface="Arial"/>
              <a:sym typeface="Arial"/>
            </a:endParaRPr>
          </a:p>
        </p:txBody>
      </p:sp>
      <p:sp>
        <p:nvSpPr>
          <p:cNvPr id="824" name="Google Shape;824;p159"/>
          <p:cNvSpPr txBox="1"/>
          <p:nvPr/>
        </p:nvSpPr>
        <p:spPr>
          <a:xfrm>
            <a:off x="6176794" y="2154196"/>
            <a:ext cx="2545177" cy="529093"/>
          </a:xfrm>
          <a:prstGeom prst="rect">
            <a:avLst/>
          </a:prstGeom>
          <a:solidFill>
            <a:schemeClr val="accent3"/>
          </a:solidFill>
          <a:ln>
            <a:noFill/>
          </a:ln>
        </p:spPr>
        <p:txBody>
          <a:bodyPr anchorCtr="0" anchor="b" bIns="45700" lIns="91425" spcFirstLastPara="1" rIns="91425" wrap="square" tIns="45700">
            <a:noAutofit/>
          </a:bodyPr>
          <a:lstStyle/>
          <a:p>
            <a:pPr indent="0" lvl="0" marL="0" marR="0" rtl="0" algn="l">
              <a:lnSpc>
                <a:spcPct val="110000"/>
              </a:lnSpc>
              <a:spcBef>
                <a:spcPts val="0"/>
              </a:spcBef>
              <a:spcAft>
                <a:spcPts val="0"/>
              </a:spcAft>
              <a:buClr>
                <a:schemeClr val="lt1"/>
              </a:buClr>
              <a:buSzPts val="1600"/>
              <a:buFont typeface="Arial"/>
              <a:buNone/>
            </a:pPr>
            <a:r>
              <a:rPr b="0" i="0" lang="en-US" sz="1600" u="none" cap="none" strike="noStrike">
                <a:solidFill>
                  <a:schemeClr val="lt1"/>
                </a:solidFill>
                <a:latin typeface="Arial"/>
                <a:ea typeface="Arial"/>
                <a:cs typeface="Arial"/>
                <a:sym typeface="Arial"/>
              </a:rPr>
              <a:t>TITLE</a:t>
            </a:r>
            <a:endParaRPr/>
          </a:p>
        </p:txBody>
      </p:sp>
      <p:sp>
        <p:nvSpPr>
          <p:cNvPr id="825" name="Google Shape;825;p159"/>
          <p:cNvSpPr txBox="1"/>
          <p:nvPr/>
        </p:nvSpPr>
        <p:spPr>
          <a:xfrm>
            <a:off x="6176794" y="2683290"/>
            <a:ext cx="2545177" cy="3203824"/>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Clr>
                <a:schemeClr val="dk2"/>
              </a:buClr>
              <a:buSzPts val="1800"/>
              <a:buFont typeface="Arial"/>
              <a:buNone/>
            </a:pPr>
            <a:r>
              <a:rPr b="0" i="0" lang="en-US" sz="1800" u="none" cap="none" strike="noStrike">
                <a:solidFill>
                  <a:schemeClr val="dk2"/>
                </a:solidFill>
                <a:latin typeface="Arial"/>
                <a:ea typeface="Arial"/>
                <a:cs typeface="Arial"/>
                <a:sym typeface="Arial"/>
              </a:rPr>
              <a:t>Caption</a:t>
            </a:r>
            <a:endParaRPr b="0" i="0" sz="1800" u="none" cap="none" strike="noStrike">
              <a:solidFill>
                <a:schemeClr val="dk2"/>
              </a:solidFill>
              <a:latin typeface="Arial"/>
              <a:ea typeface="Arial"/>
              <a:cs typeface="Arial"/>
              <a:sym typeface="Arial"/>
            </a:endParaRPr>
          </a:p>
        </p:txBody>
      </p:sp>
      <p:sp>
        <p:nvSpPr>
          <p:cNvPr id="826" name="Google Shape;826;p159"/>
          <p:cNvSpPr txBox="1"/>
          <p:nvPr/>
        </p:nvSpPr>
        <p:spPr>
          <a:xfrm>
            <a:off x="8899898" y="5800912"/>
            <a:ext cx="2545177" cy="166317"/>
          </a:xfrm>
          <a:prstGeom prst="rect">
            <a:avLst/>
          </a:prstGeom>
          <a:solidFill>
            <a:srgbClr val="D8D8D8"/>
          </a:solid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Clr>
                <a:schemeClr val="dk1"/>
              </a:buClr>
              <a:buSzPts val="1800"/>
              <a:buFont typeface="Arial"/>
              <a:buNone/>
            </a:pPr>
            <a:r>
              <a:t/>
            </a:r>
            <a:endParaRPr b="0" i="0" sz="1800" u="none" cap="none" strike="noStrike">
              <a:solidFill>
                <a:schemeClr val="accent4"/>
              </a:solidFill>
              <a:latin typeface="Arial"/>
              <a:ea typeface="Arial"/>
              <a:cs typeface="Arial"/>
              <a:sym typeface="Arial"/>
            </a:endParaRPr>
          </a:p>
        </p:txBody>
      </p:sp>
      <p:sp>
        <p:nvSpPr>
          <p:cNvPr id="827" name="Google Shape;827;p159"/>
          <p:cNvSpPr txBox="1"/>
          <p:nvPr/>
        </p:nvSpPr>
        <p:spPr>
          <a:xfrm>
            <a:off x="8899898" y="2154196"/>
            <a:ext cx="2545177" cy="529093"/>
          </a:xfrm>
          <a:prstGeom prst="rect">
            <a:avLst/>
          </a:prstGeom>
          <a:solidFill>
            <a:schemeClr val="accent4"/>
          </a:solidFill>
          <a:ln>
            <a:noFill/>
          </a:ln>
        </p:spPr>
        <p:txBody>
          <a:bodyPr anchorCtr="0" anchor="b" bIns="45700" lIns="91425" spcFirstLastPara="1" rIns="91425" wrap="square" tIns="45700">
            <a:noAutofit/>
          </a:bodyPr>
          <a:lstStyle/>
          <a:p>
            <a:pPr indent="0" lvl="0" marL="0" marR="0" rtl="0" algn="l">
              <a:lnSpc>
                <a:spcPct val="110000"/>
              </a:lnSpc>
              <a:spcBef>
                <a:spcPts val="0"/>
              </a:spcBef>
              <a:spcAft>
                <a:spcPts val="0"/>
              </a:spcAft>
              <a:buClr>
                <a:schemeClr val="lt1"/>
              </a:buClr>
              <a:buSzPts val="1600"/>
              <a:buFont typeface="Arial"/>
              <a:buNone/>
            </a:pPr>
            <a:r>
              <a:rPr b="0" i="0" lang="en-US" sz="1600" u="none" cap="none" strike="noStrike">
                <a:solidFill>
                  <a:schemeClr val="lt1"/>
                </a:solidFill>
                <a:latin typeface="Arial"/>
                <a:ea typeface="Arial"/>
                <a:cs typeface="Arial"/>
                <a:sym typeface="Arial"/>
              </a:rPr>
              <a:t>TITLE</a:t>
            </a:r>
            <a:endParaRPr/>
          </a:p>
        </p:txBody>
      </p:sp>
      <p:sp>
        <p:nvSpPr>
          <p:cNvPr id="828" name="Google Shape;828;p159"/>
          <p:cNvSpPr txBox="1"/>
          <p:nvPr/>
        </p:nvSpPr>
        <p:spPr>
          <a:xfrm>
            <a:off x="8899898" y="2683290"/>
            <a:ext cx="2545177" cy="3203824"/>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Clr>
                <a:schemeClr val="dk2"/>
              </a:buClr>
              <a:buSzPts val="1800"/>
              <a:buFont typeface="Arial"/>
              <a:buNone/>
            </a:pPr>
            <a:r>
              <a:rPr b="0" i="0" lang="en-US" sz="1800" u="none" cap="none" strike="noStrike">
                <a:solidFill>
                  <a:schemeClr val="dk2"/>
                </a:solidFill>
                <a:latin typeface="Arial"/>
                <a:ea typeface="Arial"/>
                <a:cs typeface="Arial"/>
                <a:sym typeface="Arial"/>
              </a:rPr>
              <a:t>Caption</a:t>
            </a:r>
            <a:endParaRPr b="0" i="0" sz="1800" u="none" cap="none" strike="noStrike">
              <a:solidFill>
                <a:schemeClr val="dk2"/>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32" name="Shape 832"/>
        <p:cNvGrpSpPr/>
        <p:nvPr/>
      </p:nvGrpSpPr>
      <p:grpSpPr>
        <a:xfrm>
          <a:off x="0" y="0"/>
          <a:ext cx="0" cy="0"/>
          <a:chOff x="0" y="0"/>
          <a:chExt cx="0" cy="0"/>
        </a:xfrm>
      </p:grpSpPr>
      <p:sp>
        <p:nvSpPr>
          <p:cNvPr id="833" name="Google Shape;833;p160"/>
          <p:cNvSpPr txBox="1"/>
          <p:nvPr>
            <p:ph type="title"/>
          </p:nvPr>
        </p:nvSpPr>
        <p:spPr>
          <a:xfrm>
            <a:off x="838200" y="392085"/>
            <a:ext cx="10515600" cy="648127"/>
          </a:xfrm>
          <a:prstGeom prst="rect">
            <a:avLst/>
          </a:prstGeom>
          <a:noFill/>
          <a:ln>
            <a:noFill/>
          </a:ln>
        </p:spPr>
        <p:txBody>
          <a:bodyPr anchorCtr="0" anchor="t" bIns="45700" lIns="91425" spcFirstLastPara="1" rIns="91425" wrap="square" tIns="45700">
            <a:noAutofit/>
          </a:bodyPr>
          <a:lstStyle/>
          <a:p>
            <a:pPr indent="0" lvl="0" marL="0" marR="0" rtl="0" algn="ctr">
              <a:lnSpc>
                <a:spcPct val="110000"/>
              </a:lnSpc>
              <a:spcBef>
                <a:spcPts val="0"/>
              </a:spcBef>
              <a:spcAft>
                <a:spcPts val="0"/>
              </a:spcAft>
              <a:buClr>
                <a:schemeClr val="accent2"/>
              </a:buClr>
              <a:buSzPts val="2800"/>
              <a:buFont typeface="Arial"/>
              <a:buNone/>
            </a:pPr>
            <a:r>
              <a:rPr b="0" i="0" lang="en-US" sz="2800" u="none" cap="none" strike="noStrike">
                <a:solidFill>
                  <a:schemeClr val="accent2"/>
                </a:solidFill>
                <a:latin typeface="Arial"/>
                <a:ea typeface="Arial"/>
                <a:cs typeface="Arial"/>
                <a:sym typeface="Arial"/>
              </a:rPr>
              <a:t>Be visual when creating your presentation</a:t>
            </a:r>
            <a:endParaRPr/>
          </a:p>
        </p:txBody>
      </p:sp>
      <p:sp>
        <p:nvSpPr>
          <p:cNvPr id="834" name="Google Shape;834;p160"/>
          <p:cNvSpPr/>
          <p:nvPr/>
        </p:nvSpPr>
        <p:spPr>
          <a:xfrm>
            <a:off x="1687432" y="1705532"/>
            <a:ext cx="1643449" cy="1643449"/>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835" name="Google Shape;835;p160"/>
          <p:cNvSpPr/>
          <p:nvPr/>
        </p:nvSpPr>
        <p:spPr>
          <a:xfrm>
            <a:off x="838200" y="3546390"/>
            <a:ext cx="3341914" cy="407773"/>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rPr b="0" i="0" lang="en-US" sz="1800" u="none" cap="none" strike="noStrike">
                <a:solidFill>
                  <a:schemeClr val="lt1"/>
                </a:solidFill>
                <a:latin typeface="Arial"/>
                <a:ea typeface="Arial"/>
                <a:cs typeface="Arial"/>
                <a:sym typeface="Arial"/>
              </a:rPr>
              <a:t>TITLE</a:t>
            </a:r>
            <a:endParaRPr/>
          </a:p>
        </p:txBody>
      </p:sp>
      <p:sp>
        <p:nvSpPr>
          <p:cNvPr id="836" name="Google Shape;836;p160"/>
          <p:cNvSpPr txBox="1"/>
          <p:nvPr/>
        </p:nvSpPr>
        <p:spPr>
          <a:xfrm>
            <a:off x="838200" y="4164226"/>
            <a:ext cx="3341914" cy="1685846"/>
          </a:xfrm>
          <a:prstGeom prst="rect">
            <a:avLst/>
          </a:prstGeom>
          <a:no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Clr>
                <a:schemeClr val="dk2"/>
              </a:buClr>
              <a:buSzPts val="2400"/>
              <a:buFont typeface="Arial"/>
              <a:buNone/>
            </a:pPr>
            <a:r>
              <a:rPr b="0" i="0" lang="en-US" sz="2400" u="none" cap="none" strike="noStrike">
                <a:solidFill>
                  <a:schemeClr val="dk2"/>
                </a:solidFill>
                <a:latin typeface="Arial"/>
                <a:ea typeface="Arial"/>
                <a:cs typeface="Arial"/>
                <a:sym typeface="Arial"/>
              </a:rPr>
              <a:t>The human brain processes visual information 60,000 times faster than text</a:t>
            </a:r>
            <a:endParaRPr/>
          </a:p>
        </p:txBody>
      </p:sp>
      <p:sp>
        <p:nvSpPr>
          <p:cNvPr id="837" name="Google Shape;837;p160"/>
          <p:cNvSpPr/>
          <p:nvPr/>
        </p:nvSpPr>
        <p:spPr>
          <a:xfrm>
            <a:off x="5285846" y="1692877"/>
            <a:ext cx="1643449" cy="1643449"/>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838" name="Google Shape;838;p160"/>
          <p:cNvSpPr/>
          <p:nvPr/>
        </p:nvSpPr>
        <p:spPr>
          <a:xfrm>
            <a:off x="4436613" y="3546390"/>
            <a:ext cx="3341914" cy="407773"/>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rPr b="0" i="0" lang="en-US" sz="1800" u="none" cap="none" strike="noStrike">
                <a:solidFill>
                  <a:schemeClr val="lt1"/>
                </a:solidFill>
                <a:latin typeface="Arial"/>
                <a:ea typeface="Arial"/>
                <a:cs typeface="Arial"/>
                <a:sym typeface="Arial"/>
              </a:rPr>
              <a:t>TITLE</a:t>
            </a:r>
            <a:endParaRPr/>
          </a:p>
        </p:txBody>
      </p:sp>
      <p:sp>
        <p:nvSpPr>
          <p:cNvPr id="839" name="Google Shape;839;p160"/>
          <p:cNvSpPr txBox="1"/>
          <p:nvPr/>
        </p:nvSpPr>
        <p:spPr>
          <a:xfrm>
            <a:off x="4436613" y="4164226"/>
            <a:ext cx="3341914" cy="1311128"/>
          </a:xfrm>
          <a:prstGeom prst="rect">
            <a:avLst/>
          </a:prstGeom>
          <a:no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Clr>
                <a:schemeClr val="dk2"/>
              </a:buClr>
              <a:buSzPts val="2400"/>
              <a:buFont typeface="Arial"/>
              <a:buNone/>
            </a:pPr>
            <a:r>
              <a:rPr b="0" i="0" lang="en-US" sz="2400" u="none" cap="none" strike="noStrike">
                <a:solidFill>
                  <a:schemeClr val="dk2"/>
                </a:solidFill>
                <a:latin typeface="Arial"/>
                <a:ea typeface="Arial"/>
                <a:cs typeface="Arial"/>
                <a:sym typeface="Arial"/>
              </a:rPr>
              <a:t>Challenge yourself to use only 30 characters per slide</a:t>
            </a:r>
            <a:endParaRPr/>
          </a:p>
        </p:txBody>
      </p:sp>
      <p:sp>
        <p:nvSpPr>
          <p:cNvPr id="840" name="Google Shape;840;p160"/>
          <p:cNvSpPr/>
          <p:nvPr/>
        </p:nvSpPr>
        <p:spPr>
          <a:xfrm>
            <a:off x="8884259" y="1692877"/>
            <a:ext cx="1643449" cy="1643449"/>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841" name="Google Shape;841;p160"/>
          <p:cNvSpPr/>
          <p:nvPr/>
        </p:nvSpPr>
        <p:spPr>
          <a:xfrm>
            <a:off x="8035026" y="3546390"/>
            <a:ext cx="3341914" cy="407773"/>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rPr b="0" i="0" lang="en-US" sz="1800" u="none" cap="none" strike="noStrike">
                <a:solidFill>
                  <a:schemeClr val="lt1"/>
                </a:solidFill>
                <a:latin typeface="Arial"/>
                <a:ea typeface="Arial"/>
                <a:cs typeface="Arial"/>
                <a:sym typeface="Arial"/>
              </a:rPr>
              <a:t>TITLE</a:t>
            </a:r>
            <a:endParaRPr/>
          </a:p>
        </p:txBody>
      </p:sp>
      <p:sp>
        <p:nvSpPr>
          <p:cNvPr id="842" name="Google Shape;842;p160"/>
          <p:cNvSpPr txBox="1"/>
          <p:nvPr/>
        </p:nvSpPr>
        <p:spPr>
          <a:xfrm>
            <a:off x="8035026" y="4164226"/>
            <a:ext cx="3341914" cy="904863"/>
          </a:xfrm>
          <a:prstGeom prst="rect">
            <a:avLst/>
          </a:prstGeom>
          <a:no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Clr>
                <a:schemeClr val="dk2"/>
              </a:buClr>
              <a:buSzPts val="2400"/>
              <a:buFont typeface="Arial"/>
              <a:buNone/>
            </a:pPr>
            <a:r>
              <a:rPr b="0" i="0" lang="en-US" sz="2400" u="none" cap="none" strike="noStrike">
                <a:solidFill>
                  <a:schemeClr val="dk2"/>
                </a:solidFill>
                <a:latin typeface="Arial"/>
                <a:ea typeface="Arial"/>
                <a:cs typeface="Arial"/>
                <a:sym typeface="Arial"/>
              </a:rPr>
              <a:t>But please, avoid clipart!</a:t>
            </a:r>
            <a:endParaRPr/>
          </a:p>
        </p:txBody>
      </p:sp>
      <p:grpSp>
        <p:nvGrpSpPr>
          <p:cNvPr id="843" name="Google Shape;843;p160"/>
          <p:cNvGrpSpPr/>
          <p:nvPr/>
        </p:nvGrpSpPr>
        <p:grpSpPr>
          <a:xfrm>
            <a:off x="1996036" y="1862060"/>
            <a:ext cx="1026242" cy="1052865"/>
            <a:chOff x="9094788" y="3790950"/>
            <a:chExt cx="673100" cy="690562"/>
          </a:xfrm>
        </p:grpSpPr>
        <p:sp>
          <p:nvSpPr>
            <p:cNvPr id="844" name="Google Shape;844;p160"/>
            <p:cNvSpPr/>
            <p:nvPr/>
          </p:nvSpPr>
          <p:spPr>
            <a:xfrm>
              <a:off x="9513888" y="4232275"/>
              <a:ext cx="254000" cy="249237"/>
            </a:xfrm>
            <a:custGeom>
              <a:rect b="b" l="l" r="r" t="t"/>
              <a:pathLst>
                <a:path extrusionOk="0" h="90" w="92">
                  <a:moveTo>
                    <a:pt x="71" y="90"/>
                  </a:moveTo>
                  <a:cubicBezTo>
                    <a:pt x="65" y="90"/>
                    <a:pt x="61" y="88"/>
                    <a:pt x="57" y="84"/>
                  </a:cubicBezTo>
                  <a:cubicBezTo>
                    <a:pt x="8" y="35"/>
                    <a:pt x="8" y="35"/>
                    <a:pt x="8" y="35"/>
                  </a:cubicBezTo>
                  <a:cubicBezTo>
                    <a:pt x="0" y="27"/>
                    <a:pt x="0" y="15"/>
                    <a:pt x="8" y="8"/>
                  </a:cubicBezTo>
                  <a:cubicBezTo>
                    <a:pt x="15" y="0"/>
                    <a:pt x="28" y="0"/>
                    <a:pt x="35" y="8"/>
                  </a:cubicBezTo>
                  <a:cubicBezTo>
                    <a:pt x="84" y="57"/>
                    <a:pt x="84" y="57"/>
                    <a:pt x="84" y="57"/>
                  </a:cubicBezTo>
                  <a:cubicBezTo>
                    <a:pt x="92" y="64"/>
                    <a:pt x="92" y="77"/>
                    <a:pt x="84" y="84"/>
                  </a:cubicBezTo>
                  <a:cubicBezTo>
                    <a:pt x="84" y="84"/>
                    <a:pt x="84" y="84"/>
                    <a:pt x="84" y="84"/>
                  </a:cubicBezTo>
                  <a:cubicBezTo>
                    <a:pt x="81" y="88"/>
                    <a:pt x="76" y="90"/>
                    <a:pt x="71" y="90"/>
                  </a:cubicBezTo>
                  <a:close/>
                  <a:moveTo>
                    <a:pt x="80" y="80"/>
                  </a:moveTo>
                  <a:cubicBezTo>
                    <a:pt x="81" y="80"/>
                    <a:pt x="81" y="80"/>
                    <a:pt x="81" y="80"/>
                  </a:cubicBezTo>
                  <a:lnTo>
                    <a:pt x="80" y="80"/>
                  </a:lnTo>
                  <a:close/>
                  <a:moveTo>
                    <a:pt x="21" y="13"/>
                  </a:moveTo>
                  <a:cubicBezTo>
                    <a:pt x="19" y="13"/>
                    <a:pt x="17" y="14"/>
                    <a:pt x="15" y="15"/>
                  </a:cubicBezTo>
                  <a:cubicBezTo>
                    <a:pt x="12" y="19"/>
                    <a:pt x="12" y="24"/>
                    <a:pt x="15" y="27"/>
                  </a:cubicBezTo>
                  <a:cubicBezTo>
                    <a:pt x="65" y="76"/>
                    <a:pt x="65" y="76"/>
                    <a:pt x="65" y="76"/>
                  </a:cubicBezTo>
                  <a:cubicBezTo>
                    <a:pt x="68" y="80"/>
                    <a:pt x="73" y="80"/>
                    <a:pt x="77" y="76"/>
                  </a:cubicBezTo>
                  <a:cubicBezTo>
                    <a:pt x="80" y="73"/>
                    <a:pt x="80" y="68"/>
                    <a:pt x="77" y="64"/>
                  </a:cubicBezTo>
                  <a:cubicBezTo>
                    <a:pt x="27" y="15"/>
                    <a:pt x="27" y="15"/>
                    <a:pt x="27" y="15"/>
                  </a:cubicBezTo>
                  <a:cubicBezTo>
                    <a:pt x="26" y="14"/>
                    <a:pt x="24" y="13"/>
                    <a:pt x="21" y="1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845" name="Google Shape;845;p160"/>
            <p:cNvSpPr/>
            <p:nvPr/>
          </p:nvSpPr>
          <p:spPr>
            <a:xfrm>
              <a:off x="9094788" y="3790950"/>
              <a:ext cx="476250" cy="477837"/>
            </a:xfrm>
            <a:custGeom>
              <a:rect b="b" l="l" r="r" t="t"/>
              <a:pathLst>
                <a:path extrusionOk="0" h="173" w="173">
                  <a:moveTo>
                    <a:pt x="83" y="173"/>
                  </a:moveTo>
                  <a:cubicBezTo>
                    <a:pt x="83" y="173"/>
                    <a:pt x="83" y="173"/>
                    <a:pt x="83" y="173"/>
                  </a:cubicBezTo>
                  <a:cubicBezTo>
                    <a:pt x="61" y="173"/>
                    <a:pt x="40" y="164"/>
                    <a:pt x="24" y="149"/>
                  </a:cubicBezTo>
                  <a:cubicBezTo>
                    <a:pt x="9" y="133"/>
                    <a:pt x="0" y="112"/>
                    <a:pt x="0" y="90"/>
                  </a:cubicBezTo>
                  <a:cubicBezTo>
                    <a:pt x="0" y="68"/>
                    <a:pt x="8" y="47"/>
                    <a:pt x="24" y="32"/>
                  </a:cubicBezTo>
                  <a:cubicBezTo>
                    <a:pt x="56" y="0"/>
                    <a:pt x="108" y="0"/>
                    <a:pt x="141" y="32"/>
                  </a:cubicBezTo>
                  <a:cubicBezTo>
                    <a:pt x="141" y="32"/>
                    <a:pt x="141" y="32"/>
                    <a:pt x="141" y="32"/>
                  </a:cubicBezTo>
                  <a:cubicBezTo>
                    <a:pt x="173" y="64"/>
                    <a:pt x="173" y="117"/>
                    <a:pt x="141" y="149"/>
                  </a:cubicBezTo>
                  <a:cubicBezTo>
                    <a:pt x="126" y="164"/>
                    <a:pt x="105" y="173"/>
                    <a:pt x="83" y="173"/>
                  </a:cubicBezTo>
                  <a:close/>
                  <a:moveTo>
                    <a:pt x="82" y="19"/>
                  </a:moveTo>
                  <a:cubicBezTo>
                    <a:pt x="64" y="19"/>
                    <a:pt x="46" y="26"/>
                    <a:pt x="32" y="40"/>
                  </a:cubicBezTo>
                  <a:cubicBezTo>
                    <a:pt x="18" y="53"/>
                    <a:pt x="11" y="71"/>
                    <a:pt x="11" y="90"/>
                  </a:cubicBezTo>
                  <a:cubicBezTo>
                    <a:pt x="11" y="109"/>
                    <a:pt x="19" y="127"/>
                    <a:pt x="32" y="141"/>
                  </a:cubicBezTo>
                  <a:cubicBezTo>
                    <a:pt x="46" y="154"/>
                    <a:pt x="64" y="162"/>
                    <a:pt x="83" y="162"/>
                  </a:cubicBezTo>
                  <a:cubicBezTo>
                    <a:pt x="83" y="162"/>
                    <a:pt x="83" y="162"/>
                    <a:pt x="83" y="162"/>
                  </a:cubicBezTo>
                  <a:cubicBezTo>
                    <a:pt x="102" y="162"/>
                    <a:pt x="120" y="154"/>
                    <a:pt x="133" y="141"/>
                  </a:cubicBezTo>
                  <a:cubicBezTo>
                    <a:pt x="161" y="113"/>
                    <a:pt x="161" y="68"/>
                    <a:pt x="133" y="40"/>
                  </a:cubicBezTo>
                  <a:cubicBezTo>
                    <a:pt x="133" y="40"/>
                    <a:pt x="133" y="40"/>
                    <a:pt x="133" y="40"/>
                  </a:cubicBezTo>
                  <a:cubicBezTo>
                    <a:pt x="119" y="26"/>
                    <a:pt x="100" y="19"/>
                    <a:pt x="82" y="1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846" name="Google Shape;846;p160"/>
            <p:cNvSpPr/>
            <p:nvPr/>
          </p:nvSpPr>
          <p:spPr>
            <a:xfrm>
              <a:off x="9156700" y="3881438"/>
              <a:ext cx="123825" cy="174625"/>
            </a:xfrm>
            <a:custGeom>
              <a:rect b="b" l="l" r="r" t="t"/>
              <a:pathLst>
                <a:path extrusionOk="0" h="63" w="45">
                  <a:moveTo>
                    <a:pt x="6" y="63"/>
                  </a:moveTo>
                  <a:cubicBezTo>
                    <a:pt x="3" y="63"/>
                    <a:pt x="0" y="60"/>
                    <a:pt x="0" y="57"/>
                  </a:cubicBezTo>
                  <a:cubicBezTo>
                    <a:pt x="0" y="41"/>
                    <a:pt x="6" y="26"/>
                    <a:pt x="18" y="14"/>
                  </a:cubicBezTo>
                  <a:cubicBezTo>
                    <a:pt x="23" y="9"/>
                    <a:pt x="30" y="4"/>
                    <a:pt x="37" y="1"/>
                  </a:cubicBezTo>
                  <a:cubicBezTo>
                    <a:pt x="40" y="0"/>
                    <a:pt x="43" y="2"/>
                    <a:pt x="44" y="4"/>
                  </a:cubicBezTo>
                  <a:cubicBezTo>
                    <a:pt x="45" y="7"/>
                    <a:pt x="44" y="10"/>
                    <a:pt x="41" y="12"/>
                  </a:cubicBezTo>
                  <a:cubicBezTo>
                    <a:pt x="35" y="14"/>
                    <a:pt x="30" y="18"/>
                    <a:pt x="25" y="22"/>
                  </a:cubicBezTo>
                  <a:cubicBezTo>
                    <a:pt x="16" y="31"/>
                    <a:pt x="11" y="44"/>
                    <a:pt x="11" y="57"/>
                  </a:cubicBezTo>
                  <a:cubicBezTo>
                    <a:pt x="11" y="60"/>
                    <a:pt x="9" y="63"/>
                    <a:pt x="6" y="63"/>
                  </a:cubicBezTo>
                  <a:cubicBezTo>
                    <a:pt x="6" y="63"/>
                    <a:pt x="6" y="63"/>
                    <a:pt x="6" y="6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847" name="Google Shape;847;p160"/>
            <p:cNvSpPr/>
            <p:nvPr/>
          </p:nvSpPr>
          <p:spPr>
            <a:xfrm>
              <a:off x="9456738" y="4175125"/>
              <a:ext cx="106363" cy="104775"/>
            </a:xfrm>
            <a:custGeom>
              <a:rect b="b" l="l" r="r" t="t"/>
              <a:pathLst>
                <a:path extrusionOk="0" h="38" w="39">
                  <a:moveTo>
                    <a:pt x="33" y="38"/>
                  </a:moveTo>
                  <a:cubicBezTo>
                    <a:pt x="31" y="38"/>
                    <a:pt x="30" y="37"/>
                    <a:pt x="29" y="36"/>
                  </a:cubicBezTo>
                  <a:cubicBezTo>
                    <a:pt x="2" y="10"/>
                    <a:pt x="2" y="10"/>
                    <a:pt x="2" y="10"/>
                  </a:cubicBezTo>
                  <a:cubicBezTo>
                    <a:pt x="0" y="8"/>
                    <a:pt x="0" y="4"/>
                    <a:pt x="2" y="2"/>
                  </a:cubicBezTo>
                  <a:cubicBezTo>
                    <a:pt x="4" y="0"/>
                    <a:pt x="8" y="0"/>
                    <a:pt x="10" y="2"/>
                  </a:cubicBezTo>
                  <a:cubicBezTo>
                    <a:pt x="36" y="29"/>
                    <a:pt x="36" y="29"/>
                    <a:pt x="36" y="29"/>
                  </a:cubicBezTo>
                  <a:cubicBezTo>
                    <a:pt x="39" y="31"/>
                    <a:pt x="39" y="34"/>
                    <a:pt x="36" y="36"/>
                  </a:cubicBezTo>
                  <a:cubicBezTo>
                    <a:pt x="35" y="37"/>
                    <a:pt x="34" y="38"/>
                    <a:pt x="33" y="3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grpSp>
      <p:grpSp>
        <p:nvGrpSpPr>
          <p:cNvPr id="848" name="Google Shape;848;p160"/>
          <p:cNvGrpSpPr/>
          <p:nvPr/>
        </p:nvGrpSpPr>
        <p:grpSpPr>
          <a:xfrm>
            <a:off x="9203354" y="2000022"/>
            <a:ext cx="1005257" cy="1011770"/>
            <a:chOff x="6397625" y="1169988"/>
            <a:chExt cx="735013" cy="739775"/>
          </a:xfrm>
        </p:grpSpPr>
        <p:sp>
          <p:nvSpPr>
            <p:cNvPr id="849" name="Google Shape;849;p160"/>
            <p:cNvSpPr/>
            <p:nvPr/>
          </p:nvSpPr>
          <p:spPr>
            <a:xfrm>
              <a:off x="6397625" y="1169988"/>
              <a:ext cx="735013" cy="739775"/>
            </a:xfrm>
            <a:custGeom>
              <a:rect b="b" l="l" r="r" t="t"/>
              <a:pathLst>
                <a:path extrusionOk="0" h="266" w="265">
                  <a:moveTo>
                    <a:pt x="99" y="265"/>
                  </a:moveTo>
                  <a:cubicBezTo>
                    <a:pt x="98" y="265"/>
                    <a:pt x="97" y="265"/>
                    <a:pt x="96" y="265"/>
                  </a:cubicBezTo>
                  <a:cubicBezTo>
                    <a:pt x="65" y="252"/>
                    <a:pt x="65" y="252"/>
                    <a:pt x="65" y="252"/>
                  </a:cubicBezTo>
                  <a:cubicBezTo>
                    <a:pt x="63" y="251"/>
                    <a:pt x="61" y="248"/>
                    <a:pt x="62" y="245"/>
                  </a:cubicBezTo>
                  <a:cubicBezTo>
                    <a:pt x="69" y="212"/>
                    <a:pt x="69" y="212"/>
                    <a:pt x="69" y="212"/>
                  </a:cubicBezTo>
                  <a:cubicBezTo>
                    <a:pt x="63" y="208"/>
                    <a:pt x="58" y="202"/>
                    <a:pt x="53" y="196"/>
                  </a:cubicBezTo>
                  <a:cubicBezTo>
                    <a:pt x="20" y="204"/>
                    <a:pt x="20" y="204"/>
                    <a:pt x="20" y="204"/>
                  </a:cubicBezTo>
                  <a:cubicBezTo>
                    <a:pt x="18" y="204"/>
                    <a:pt x="15" y="203"/>
                    <a:pt x="14" y="200"/>
                  </a:cubicBezTo>
                  <a:cubicBezTo>
                    <a:pt x="1" y="169"/>
                    <a:pt x="1" y="169"/>
                    <a:pt x="1" y="169"/>
                  </a:cubicBezTo>
                  <a:cubicBezTo>
                    <a:pt x="0" y="167"/>
                    <a:pt x="1" y="164"/>
                    <a:pt x="3" y="162"/>
                  </a:cubicBezTo>
                  <a:cubicBezTo>
                    <a:pt x="32" y="144"/>
                    <a:pt x="32" y="144"/>
                    <a:pt x="32" y="144"/>
                  </a:cubicBezTo>
                  <a:cubicBezTo>
                    <a:pt x="31" y="137"/>
                    <a:pt x="31" y="129"/>
                    <a:pt x="32" y="122"/>
                  </a:cubicBezTo>
                  <a:cubicBezTo>
                    <a:pt x="3" y="104"/>
                    <a:pt x="3" y="104"/>
                    <a:pt x="3" y="104"/>
                  </a:cubicBezTo>
                  <a:cubicBezTo>
                    <a:pt x="1" y="102"/>
                    <a:pt x="0" y="99"/>
                    <a:pt x="1" y="97"/>
                  </a:cubicBezTo>
                  <a:cubicBezTo>
                    <a:pt x="14" y="66"/>
                    <a:pt x="14" y="66"/>
                    <a:pt x="14" y="66"/>
                  </a:cubicBezTo>
                  <a:cubicBezTo>
                    <a:pt x="15" y="63"/>
                    <a:pt x="18" y="62"/>
                    <a:pt x="20" y="62"/>
                  </a:cubicBezTo>
                  <a:cubicBezTo>
                    <a:pt x="53" y="70"/>
                    <a:pt x="53" y="70"/>
                    <a:pt x="53" y="70"/>
                  </a:cubicBezTo>
                  <a:cubicBezTo>
                    <a:pt x="58" y="64"/>
                    <a:pt x="63" y="58"/>
                    <a:pt x="69" y="54"/>
                  </a:cubicBezTo>
                  <a:cubicBezTo>
                    <a:pt x="62" y="21"/>
                    <a:pt x="62" y="21"/>
                    <a:pt x="62" y="21"/>
                  </a:cubicBezTo>
                  <a:cubicBezTo>
                    <a:pt x="61" y="18"/>
                    <a:pt x="63" y="15"/>
                    <a:pt x="65" y="14"/>
                  </a:cubicBezTo>
                  <a:cubicBezTo>
                    <a:pt x="96" y="1"/>
                    <a:pt x="96" y="1"/>
                    <a:pt x="96" y="1"/>
                  </a:cubicBezTo>
                  <a:cubicBezTo>
                    <a:pt x="99" y="0"/>
                    <a:pt x="102" y="1"/>
                    <a:pt x="103" y="4"/>
                  </a:cubicBezTo>
                  <a:cubicBezTo>
                    <a:pt x="121" y="32"/>
                    <a:pt x="121" y="32"/>
                    <a:pt x="121" y="32"/>
                  </a:cubicBezTo>
                  <a:cubicBezTo>
                    <a:pt x="129" y="31"/>
                    <a:pt x="136" y="31"/>
                    <a:pt x="144" y="32"/>
                  </a:cubicBezTo>
                  <a:cubicBezTo>
                    <a:pt x="162" y="4"/>
                    <a:pt x="162" y="4"/>
                    <a:pt x="162" y="4"/>
                  </a:cubicBezTo>
                  <a:cubicBezTo>
                    <a:pt x="164" y="1"/>
                    <a:pt x="166" y="0"/>
                    <a:pt x="169" y="1"/>
                  </a:cubicBezTo>
                  <a:cubicBezTo>
                    <a:pt x="200" y="14"/>
                    <a:pt x="200" y="14"/>
                    <a:pt x="200" y="14"/>
                  </a:cubicBezTo>
                  <a:cubicBezTo>
                    <a:pt x="203" y="15"/>
                    <a:pt x="204" y="18"/>
                    <a:pt x="203" y="21"/>
                  </a:cubicBezTo>
                  <a:cubicBezTo>
                    <a:pt x="196" y="54"/>
                    <a:pt x="196" y="54"/>
                    <a:pt x="196" y="54"/>
                  </a:cubicBezTo>
                  <a:cubicBezTo>
                    <a:pt x="202" y="58"/>
                    <a:pt x="207" y="64"/>
                    <a:pt x="212" y="70"/>
                  </a:cubicBezTo>
                  <a:cubicBezTo>
                    <a:pt x="245" y="62"/>
                    <a:pt x="245" y="62"/>
                    <a:pt x="245" y="62"/>
                  </a:cubicBezTo>
                  <a:cubicBezTo>
                    <a:pt x="248" y="62"/>
                    <a:pt x="250" y="63"/>
                    <a:pt x="251" y="66"/>
                  </a:cubicBezTo>
                  <a:cubicBezTo>
                    <a:pt x="264" y="97"/>
                    <a:pt x="264" y="97"/>
                    <a:pt x="264" y="97"/>
                  </a:cubicBezTo>
                  <a:cubicBezTo>
                    <a:pt x="265" y="99"/>
                    <a:pt x="264" y="102"/>
                    <a:pt x="262" y="104"/>
                  </a:cubicBezTo>
                  <a:cubicBezTo>
                    <a:pt x="233" y="122"/>
                    <a:pt x="233" y="122"/>
                    <a:pt x="233" y="122"/>
                  </a:cubicBezTo>
                  <a:cubicBezTo>
                    <a:pt x="234" y="129"/>
                    <a:pt x="234" y="137"/>
                    <a:pt x="233" y="144"/>
                  </a:cubicBezTo>
                  <a:cubicBezTo>
                    <a:pt x="262" y="162"/>
                    <a:pt x="262" y="162"/>
                    <a:pt x="262" y="162"/>
                  </a:cubicBezTo>
                  <a:cubicBezTo>
                    <a:pt x="264" y="164"/>
                    <a:pt x="265" y="167"/>
                    <a:pt x="264" y="169"/>
                  </a:cubicBezTo>
                  <a:cubicBezTo>
                    <a:pt x="251" y="200"/>
                    <a:pt x="251" y="200"/>
                    <a:pt x="251" y="200"/>
                  </a:cubicBezTo>
                  <a:cubicBezTo>
                    <a:pt x="250" y="203"/>
                    <a:pt x="248" y="204"/>
                    <a:pt x="245" y="204"/>
                  </a:cubicBezTo>
                  <a:cubicBezTo>
                    <a:pt x="212" y="196"/>
                    <a:pt x="212" y="196"/>
                    <a:pt x="212" y="196"/>
                  </a:cubicBezTo>
                  <a:cubicBezTo>
                    <a:pt x="207" y="202"/>
                    <a:pt x="202" y="208"/>
                    <a:pt x="196" y="212"/>
                  </a:cubicBezTo>
                  <a:cubicBezTo>
                    <a:pt x="203" y="245"/>
                    <a:pt x="203" y="245"/>
                    <a:pt x="203" y="245"/>
                  </a:cubicBezTo>
                  <a:cubicBezTo>
                    <a:pt x="204" y="248"/>
                    <a:pt x="203" y="251"/>
                    <a:pt x="200" y="252"/>
                  </a:cubicBezTo>
                  <a:cubicBezTo>
                    <a:pt x="169" y="265"/>
                    <a:pt x="169" y="265"/>
                    <a:pt x="169" y="265"/>
                  </a:cubicBezTo>
                  <a:cubicBezTo>
                    <a:pt x="166" y="266"/>
                    <a:pt x="164" y="265"/>
                    <a:pt x="162" y="262"/>
                  </a:cubicBezTo>
                  <a:cubicBezTo>
                    <a:pt x="144" y="234"/>
                    <a:pt x="144" y="234"/>
                    <a:pt x="144" y="234"/>
                  </a:cubicBezTo>
                  <a:cubicBezTo>
                    <a:pt x="136" y="235"/>
                    <a:pt x="129" y="235"/>
                    <a:pt x="121" y="234"/>
                  </a:cubicBezTo>
                  <a:cubicBezTo>
                    <a:pt x="103" y="262"/>
                    <a:pt x="103" y="262"/>
                    <a:pt x="103" y="262"/>
                  </a:cubicBezTo>
                  <a:cubicBezTo>
                    <a:pt x="102" y="264"/>
                    <a:pt x="100" y="265"/>
                    <a:pt x="99" y="265"/>
                  </a:cubicBezTo>
                  <a:close/>
                  <a:moveTo>
                    <a:pt x="74" y="243"/>
                  </a:moveTo>
                  <a:cubicBezTo>
                    <a:pt x="96" y="253"/>
                    <a:pt x="96" y="253"/>
                    <a:pt x="96" y="253"/>
                  </a:cubicBezTo>
                  <a:cubicBezTo>
                    <a:pt x="114" y="225"/>
                    <a:pt x="114" y="225"/>
                    <a:pt x="114" y="225"/>
                  </a:cubicBezTo>
                  <a:cubicBezTo>
                    <a:pt x="115" y="223"/>
                    <a:pt x="117" y="222"/>
                    <a:pt x="119" y="222"/>
                  </a:cubicBezTo>
                  <a:cubicBezTo>
                    <a:pt x="128" y="224"/>
                    <a:pt x="137" y="224"/>
                    <a:pt x="146" y="222"/>
                  </a:cubicBezTo>
                  <a:cubicBezTo>
                    <a:pt x="148" y="222"/>
                    <a:pt x="150" y="223"/>
                    <a:pt x="151" y="225"/>
                  </a:cubicBezTo>
                  <a:cubicBezTo>
                    <a:pt x="169" y="253"/>
                    <a:pt x="169" y="253"/>
                    <a:pt x="169" y="253"/>
                  </a:cubicBezTo>
                  <a:cubicBezTo>
                    <a:pt x="192" y="243"/>
                    <a:pt x="192" y="243"/>
                    <a:pt x="192" y="243"/>
                  </a:cubicBezTo>
                  <a:cubicBezTo>
                    <a:pt x="184" y="211"/>
                    <a:pt x="184" y="211"/>
                    <a:pt x="184" y="211"/>
                  </a:cubicBezTo>
                  <a:cubicBezTo>
                    <a:pt x="184" y="209"/>
                    <a:pt x="185" y="207"/>
                    <a:pt x="187" y="206"/>
                  </a:cubicBezTo>
                  <a:cubicBezTo>
                    <a:pt x="194" y="200"/>
                    <a:pt x="200" y="194"/>
                    <a:pt x="205" y="187"/>
                  </a:cubicBezTo>
                  <a:cubicBezTo>
                    <a:pt x="207" y="185"/>
                    <a:pt x="209" y="184"/>
                    <a:pt x="211" y="185"/>
                  </a:cubicBezTo>
                  <a:cubicBezTo>
                    <a:pt x="243" y="192"/>
                    <a:pt x="243" y="192"/>
                    <a:pt x="243" y="192"/>
                  </a:cubicBezTo>
                  <a:cubicBezTo>
                    <a:pt x="252" y="169"/>
                    <a:pt x="252" y="169"/>
                    <a:pt x="252" y="169"/>
                  </a:cubicBezTo>
                  <a:cubicBezTo>
                    <a:pt x="225" y="152"/>
                    <a:pt x="225" y="152"/>
                    <a:pt x="225" y="152"/>
                  </a:cubicBezTo>
                  <a:cubicBezTo>
                    <a:pt x="223" y="151"/>
                    <a:pt x="222" y="148"/>
                    <a:pt x="222" y="146"/>
                  </a:cubicBezTo>
                  <a:cubicBezTo>
                    <a:pt x="223" y="137"/>
                    <a:pt x="223" y="129"/>
                    <a:pt x="222" y="120"/>
                  </a:cubicBezTo>
                  <a:cubicBezTo>
                    <a:pt x="222" y="118"/>
                    <a:pt x="223" y="115"/>
                    <a:pt x="225" y="114"/>
                  </a:cubicBezTo>
                  <a:cubicBezTo>
                    <a:pt x="252" y="97"/>
                    <a:pt x="252" y="97"/>
                    <a:pt x="252" y="97"/>
                  </a:cubicBezTo>
                  <a:cubicBezTo>
                    <a:pt x="243" y="74"/>
                    <a:pt x="243" y="74"/>
                    <a:pt x="243" y="74"/>
                  </a:cubicBezTo>
                  <a:cubicBezTo>
                    <a:pt x="211" y="81"/>
                    <a:pt x="211" y="81"/>
                    <a:pt x="211" y="81"/>
                  </a:cubicBezTo>
                  <a:cubicBezTo>
                    <a:pt x="209" y="82"/>
                    <a:pt x="207" y="81"/>
                    <a:pt x="205" y="79"/>
                  </a:cubicBezTo>
                  <a:cubicBezTo>
                    <a:pt x="200" y="72"/>
                    <a:pt x="194" y="66"/>
                    <a:pt x="187" y="60"/>
                  </a:cubicBezTo>
                  <a:cubicBezTo>
                    <a:pt x="185" y="59"/>
                    <a:pt x="184" y="57"/>
                    <a:pt x="184" y="55"/>
                  </a:cubicBezTo>
                  <a:cubicBezTo>
                    <a:pt x="192" y="23"/>
                    <a:pt x="192" y="23"/>
                    <a:pt x="192" y="23"/>
                  </a:cubicBezTo>
                  <a:cubicBezTo>
                    <a:pt x="169" y="13"/>
                    <a:pt x="169" y="13"/>
                    <a:pt x="169" y="13"/>
                  </a:cubicBezTo>
                  <a:cubicBezTo>
                    <a:pt x="151" y="41"/>
                    <a:pt x="151" y="41"/>
                    <a:pt x="151" y="41"/>
                  </a:cubicBezTo>
                  <a:cubicBezTo>
                    <a:pt x="150" y="43"/>
                    <a:pt x="148" y="44"/>
                    <a:pt x="146" y="44"/>
                  </a:cubicBezTo>
                  <a:cubicBezTo>
                    <a:pt x="137" y="42"/>
                    <a:pt x="128" y="42"/>
                    <a:pt x="119" y="44"/>
                  </a:cubicBezTo>
                  <a:cubicBezTo>
                    <a:pt x="117" y="44"/>
                    <a:pt x="115" y="43"/>
                    <a:pt x="114" y="41"/>
                  </a:cubicBezTo>
                  <a:cubicBezTo>
                    <a:pt x="96" y="13"/>
                    <a:pt x="96" y="13"/>
                    <a:pt x="96" y="13"/>
                  </a:cubicBezTo>
                  <a:cubicBezTo>
                    <a:pt x="74" y="23"/>
                    <a:pt x="74" y="23"/>
                    <a:pt x="74" y="23"/>
                  </a:cubicBezTo>
                  <a:cubicBezTo>
                    <a:pt x="81" y="55"/>
                    <a:pt x="81" y="55"/>
                    <a:pt x="81" y="55"/>
                  </a:cubicBezTo>
                  <a:cubicBezTo>
                    <a:pt x="81" y="57"/>
                    <a:pt x="81" y="59"/>
                    <a:pt x="79" y="60"/>
                  </a:cubicBezTo>
                  <a:cubicBezTo>
                    <a:pt x="72" y="66"/>
                    <a:pt x="65" y="72"/>
                    <a:pt x="60" y="79"/>
                  </a:cubicBezTo>
                  <a:cubicBezTo>
                    <a:pt x="59" y="81"/>
                    <a:pt x="57" y="82"/>
                    <a:pt x="54" y="81"/>
                  </a:cubicBezTo>
                  <a:cubicBezTo>
                    <a:pt x="22" y="74"/>
                    <a:pt x="22" y="74"/>
                    <a:pt x="22" y="74"/>
                  </a:cubicBezTo>
                  <a:cubicBezTo>
                    <a:pt x="13" y="97"/>
                    <a:pt x="13" y="97"/>
                    <a:pt x="13" y="97"/>
                  </a:cubicBezTo>
                  <a:cubicBezTo>
                    <a:pt x="41" y="114"/>
                    <a:pt x="41" y="114"/>
                    <a:pt x="41" y="114"/>
                  </a:cubicBezTo>
                  <a:cubicBezTo>
                    <a:pt x="43" y="115"/>
                    <a:pt x="44" y="118"/>
                    <a:pt x="43" y="120"/>
                  </a:cubicBezTo>
                  <a:cubicBezTo>
                    <a:pt x="42" y="129"/>
                    <a:pt x="42" y="137"/>
                    <a:pt x="43" y="146"/>
                  </a:cubicBezTo>
                  <a:cubicBezTo>
                    <a:pt x="44" y="148"/>
                    <a:pt x="43" y="151"/>
                    <a:pt x="41" y="152"/>
                  </a:cubicBezTo>
                  <a:cubicBezTo>
                    <a:pt x="13" y="169"/>
                    <a:pt x="13" y="169"/>
                    <a:pt x="13" y="169"/>
                  </a:cubicBezTo>
                  <a:cubicBezTo>
                    <a:pt x="22" y="192"/>
                    <a:pt x="22" y="192"/>
                    <a:pt x="22" y="192"/>
                  </a:cubicBezTo>
                  <a:cubicBezTo>
                    <a:pt x="54" y="185"/>
                    <a:pt x="54" y="185"/>
                    <a:pt x="54" y="185"/>
                  </a:cubicBezTo>
                  <a:cubicBezTo>
                    <a:pt x="57" y="184"/>
                    <a:pt x="59" y="185"/>
                    <a:pt x="60" y="187"/>
                  </a:cubicBezTo>
                  <a:cubicBezTo>
                    <a:pt x="65" y="194"/>
                    <a:pt x="72" y="200"/>
                    <a:pt x="79" y="206"/>
                  </a:cubicBezTo>
                  <a:cubicBezTo>
                    <a:pt x="81" y="207"/>
                    <a:pt x="81" y="209"/>
                    <a:pt x="81" y="211"/>
                  </a:cubicBezTo>
                  <a:lnTo>
                    <a:pt x="74" y="243"/>
                  </a:ln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850" name="Google Shape;850;p160"/>
            <p:cNvSpPr/>
            <p:nvPr/>
          </p:nvSpPr>
          <p:spPr>
            <a:xfrm>
              <a:off x="6583363" y="1357313"/>
              <a:ext cx="366713" cy="366712"/>
            </a:xfrm>
            <a:custGeom>
              <a:rect b="b" l="l" r="r" t="t"/>
              <a:pathLst>
                <a:path extrusionOk="0" h="132" w="132">
                  <a:moveTo>
                    <a:pt x="66" y="132"/>
                  </a:moveTo>
                  <a:cubicBezTo>
                    <a:pt x="29" y="132"/>
                    <a:pt x="0" y="102"/>
                    <a:pt x="0" y="66"/>
                  </a:cubicBezTo>
                  <a:cubicBezTo>
                    <a:pt x="0" y="30"/>
                    <a:pt x="29" y="0"/>
                    <a:pt x="66" y="0"/>
                  </a:cubicBezTo>
                  <a:cubicBezTo>
                    <a:pt x="102" y="0"/>
                    <a:pt x="132" y="30"/>
                    <a:pt x="132" y="66"/>
                  </a:cubicBezTo>
                  <a:cubicBezTo>
                    <a:pt x="132" y="102"/>
                    <a:pt x="102" y="132"/>
                    <a:pt x="66" y="132"/>
                  </a:cubicBezTo>
                  <a:close/>
                  <a:moveTo>
                    <a:pt x="66" y="11"/>
                  </a:moveTo>
                  <a:cubicBezTo>
                    <a:pt x="35" y="11"/>
                    <a:pt x="11" y="36"/>
                    <a:pt x="11" y="66"/>
                  </a:cubicBezTo>
                  <a:cubicBezTo>
                    <a:pt x="11" y="96"/>
                    <a:pt x="35" y="121"/>
                    <a:pt x="66" y="121"/>
                  </a:cubicBezTo>
                  <a:cubicBezTo>
                    <a:pt x="96" y="121"/>
                    <a:pt x="121" y="96"/>
                    <a:pt x="121" y="66"/>
                  </a:cubicBezTo>
                  <a:cubicBezTo>
                    <a:pt x="121" y="36"/>
                    <a:pt x="96" y="11"/>
                    <a:pt x="66" y="1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grpSp>
      <p:grpSp>
        <p:nvGrpSpPr>
          <p:cNvPr id="851" name="Google Shape;851;p160"/>
          <p:cNvGrpSpPr/>
          <p:nvPr/>
        </p:nvGrpSpPr>
        <p:grpSpPr>
          <a:xfrm>
            <a:off x="5596960" y="2000022"/>
            <a:ext cx="1004256" cy="1008822"/>
            <a:chOff x="5078413" y="1101726"/>
            <a:chExt cx="698500" cy="701676"/>
          </a:xfrm>
        </p:grpSpPr>
        <p:sp>
          <p:nvSpPr>
            <p:cNvPr id="852" name="Google Shape;852;p160"/>
            <p:cNvSpPr/>
            <p:nvPr/>
          </p:nvSpPr>
          <p:spPr>
            <a:xfrm>
              <a:off x="5078413" y="1101726"/>
              <a:ext cx="698500" cy="701675"/>
            </a:xfrm>
            <a:custGeom>
              <a:rect b="b" l="l" r="r" t="t"/>
              <a:pathLst>
                <a:path extrusionOk="0" h="253" w="253">
                  <a:moveTo>
                    <a:pt x="127" y="253"/>
                  </a:moveTo>
                  <a:cubicBezTo>
                    <a:pt x="57" y="253"/>
                    <a:pt x="0" y="197"/>
                    <a:pt x="0" y="127"/>
                  </a:cubicBezTo>
                  <a:cubicBezTo>
                    <a:pt x="0" y="57"/>
                    <a:pt x="57" y="0"/>
                    <a:pt x="127" y="0"/>
                  </a:cubicBezTo>
                  <a:cubicBezTo>
                    <a:pt x="197" y="0"/>
                    <a:pt x="253" y="57"/>
                    <a:pt x="253" y="127"/>
                  </a:cubicBezTo>
                  <a:cubicBezTo>
                    <a:pt x="253" y="197"/>
                    <a:pt x="197" y="253"/>
                    <a:pt x="127" y="253"/>
                  </a:cubicBezTo>
                  <a:close/>
                  <a:moveTo>
                    <a:pt x="127" y="11"/>
                  </a:moveTo>
                  <a:cubicBezTo>
                    <a:pt x="63" y="11"/>
                    <a:pt x="11" y="63"/>
                    <a:pt x="11" y="127"/>
                  </a:cubicBezTo>
                  <a:cubicBezTo>
                    <a:pt x="11" y="190"/>
                    <a:pt x="63" y="242"/>
                    <a:pt x="127" y="242"/>
                  </a:cubicBezTo>
                  <a:cubicBezTo>
                    <a:pt x="191" y="242"/>
                    <a:pt x="242" y="190"/>
                    <a:pt x="242" y="127"/>
                  </a:cubicBezTo>
                  <a:cubicBezTo>
                    <a:pt x="242" y="63"/>
                    <a:pt x="191" y="11"/>
                    <a:pt x="127" y="1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853" name="Google Shape;853;p160"/>
            <p:cNvSpPr/>
            <p:nvPr/>
          </p:nvSpPr>
          <p:spPr>
            <a:xfrm>
              <a:off x="5199063" y="1127126"/>
              <a:ext cx="136525" cy="658813"/>
            </a:xfrm>
            <a:custGeom>
              <a:rect b="b" l="l" r="r" t="t"/>
              <a:pathLst>
                <a:path extrusionOk="0" h="238" w="49">
                  <a:moveTo>
                    <a:pt x="43" y="238"/>
                  </a:moveTo>
                  <a:cubicBezTo>
                    <a:pt x="41" y="238"/>
                    <a:pt x="39" y="237"/>
                    <a:pt x="38" y="235"/>
                  </a:cubicBezTo>
                  <a:cubicBezTo>
                    <a:pt x="35" y="229"/>
                    <a:pt x="32" y="224"/>
                    <a:pt x="29" y="219"/>
                  </a:cubicBezTo>
                  <a:cubicBezTo>
                    <a:pt x="23" y="209"/>
                    <a:pt x="18" y="200"/>
                    <a:pt x="14" y="190"/>
                  </a:cubicBezTo>
                  <a:cubicBezTo>
                    <a:pt x="14" y="189"/>
                    <a:pt x="13" y="188"/>
                    <a:pt x="13" y="187"/>
                  </a:cubicBezTo>
                  <a:cubicBezTo>
                    <a:pt x="6" y="167"/>
                    <a:pt x="1" y="142"/>
                    <a:pt x="0" y="118"/>
                  </a:cubicBezTo>
                  <a:cubicBezTo>
                    <a:pt x="0" y="94"/>
                    <a:pt x="3" y="70"/>
                    <a:pt x="11" y="48"/>
                  </a:cubicBezTo>
                  <a:cubicBezTo>
                    <a:pt x="16" y="32"/>
                    <a:pt x="23" y="17"/>
                    <a:pt x="32" y="3"/>
                  </a:cubicBezTo>
                  <a:cubicBezTo>
                    <a:pt x="33" y="1"/>
                    <a:pt x="37" y="0"/>
                    <a:pt x="39" y="1"/>
                  </a:cubicBezTo>
                  <a:cubicBezTo>
                    <a:pt x="42" y="3"/>
                    <a:pt x="43" y="6"/>
                    <a:pt x="41" y="9"/>
                  </a:cubicBezTo>
                  <a:cubicBezTo>
                    <a:pt x="33" y="22"/>
                    <a:pt x="26" y="36"/>
                    <a:pt x="21" y="51"/>
                  </a:cubicBezTo>
                  <a:cubicBezTo>
                    <a:pt x="14" y="72"/>
                    <a:pt x="11" y="95"/>
                    <a:pt x="11" y="118"/>
                  </a:cubicBezTo>
                  <a:cubicBezTo>
                    <a:pt x="12" y="140"/>
                    <a:pt x="16" y="164"/>
                    <a:pt x="24" y="183"/>
                  </a:cubicBezTo>
                  <a:cubicBezTo>
                    <a:pt x="24" y="185"/>
                    <a:pt x="24" y="185"/>
                    <a:pt x="24" y="186"/>
                  </a:cubicBezTo>
                  <a:cubicBezTo>
                    <a:pt x="28" y="196"/>
                    <a:pt x="33" y="204"/>
                    <a:pt x="39" y="214"/>
                  </a:cubicBezTo>
                  <a:cubicBezTo>
                    <a:pt x="42" y="218"/>
                    <a:pt x="45" y="224"/>
                    <a:pt x="48" y="229"/>
                  </a:cubicBezTo>
                  <a:cubicBezTo>
                    <a:pt x="49" y="232"/>
                    <a:pt x="48" y="235"/>
                    <a:pt x="46" y="237"/>
                  </a:cubicBezTo>
                  <a:cubicBezTo>
                    <a:pt x="45" y="237"/>
                    <a:pt x="44" y="238"/>
                    <a:pt x="43" y="23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854" name="Google Shape;854;p160"/>
            <p:cNvSpPr/>
            <p:nvPr/>
          </p:nvSpPr>
          <p:spPr>
            <a:xfrm>
              <a:off x="5160963" y="1216026"/>
              <a:ext cx="544513" cy="100013"/>
            </a:xfrm>
            <a:custGeom>
              <a:rect b="b" l="l" r="r" t="t"/>
              <a:pathLst>
                <a:path extrusionOk="0" h="36" w="197">
                  <a:moveTo>
                    <a:pt x="103" y="36"/>
                  </a:moveTo>
                  <a:cubicBezTo>
                    <a:pt x="101" y="36"/>
                    <a:pt x="99" y="36"/>
                    <a:pt x="97" y="36"/>
                  </a:cubicBezTo>
                  <a:cubicBezTo>
                    <a:pt x="73" y="36"/>
                    <a:pt x="50" y="31"/>
                    <a:pt x="28" y="22"/>
                  </a:cubicBezTo>
                  <a:cubicBezTo>
                    <a:pt x="19" y="19"/>
                    <a:pt x="11" y="15"/>
                    <a:pt x="3" y="11"/>
                  </a:cubicBezTo>
                  <a:cubicBezTo>
                    <a:pt x="1" y="9"/>
                    <a:pt x="0" y="6"/>
                    <a:pt x="1" y="3"/>
                  </a:cubicBezTo>
                  <a:cubicBezTo>
                    <a:pt x="3" y="1"/>
                    <a:pt x="6" y="0"/>
                    <a:pt x="9" y="1"/>
                  </a:cubicBezTo>
                  <a:cubicBezTo>
                    <a:pt x="16" y="5"/>
                    <a:pt x="24" y="9"/>
                    <a:pt x="32" y="12"/>
                  </a:cubicBezTo>
                  <a:cubicBezTo>
                    <a:pt x="53" y="20"/>
                    <a:pt x="75" y="25"/>
                    <a:pt x="97" y="25"/>
                  </a:cubicBezTo>
                  <a:cubicBezTo>
                    <a:pt x="120" y="26"/>
                    <a:pt x="142" y="23"/>
                    <a:pt x="163" y="16"/>
                  </a:cubicBezTo>
                  <a:cubicBezTo>
                    <a:pt x="172" y="13"/>
                    <a:pt x="180" y="9"/>
                    <a:pt x="189" y="5"/>
                  </a:cubicBezTo>
                  <a:cubicBezTo>
                    <a:pt x="192" y="4"/>
                    <a:pt x="195" y="5"/>
                    <a:pt x="196" y="8"/>
                  </a:cubicBezTo>
                  <a:cubicBezTo>
                    <a:pt x="197" y="10"/>
                    <a:pt x="196" y="14"/>
                    <a:pt x="194" y="15"/>
                  </a:cubicBezTo>
                  <a:cubicBezTo>
                    <a:pt x="184" y="20"/>
                    <a:pt x="176" y="23"/>
                    <a:pt x="167" y="26"/>
                  </a:cubicBezTo>
                  <a:cubicBezTo>
                    <a:pt x="146" y="33"/>
                    <a:pt x="124" y="36"/>
                    <a:pt x="103" y="3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855" name="Google Shape;855;p160"/>
            <p:cNvSpPr/>
            <p:nvPr/>
          </p:nvSpPr>
          <p:spPr>
            <a:xfrm>
              <a:off x="5160963" y="1589089"/>
              <a:ext cx="544513" cy="100013"/>
            </a:xfrm>
            <a:custGeom>
              <a:rect b="b" l="l" r="r" t="t"/>
              <a:pathLst>
                <a:path extrusionOk="0" h="36" w="197">
                  <a:moveTo>
                    <a:pt x="6" y="36"/>
                  </a:moveTo>
                  <a:cubicBezTo>
                    <a:pt x="4" y="36"/>
                    <a:pt x="2" y="35"/>
                    <a:pt x="1" y="33"/>
                  </a:cubicBezTo>
                  <a:cubicBezTo>
                    <a:pt x="0" y="31"/>
                    <a:pt x="1" y="27"/>
                    <a:pt x="3" y="26"/>
                  </a:cubicBezTo>
                  <a:cubicBezTo>
                    <a:pt x="12" y="21"/>
                    <a:pt x="21" y="17"/>
                    <a:pt x="31" y="13"/>
                  </a:cubicBezTo>
                  <a:cubicBezTo>
                    <a:pt x="52" y="5"/>
                    <a:pt x="74" y="1"/>
                    <a:pt x="97" y="0"/>
                  </a:cubicBezTo>
                  <a:cubicBezTo>
                    <a:pt x="119" y="0"/>
                    <a:pt x="142" y="3"/>
                    <a:pt x="164" y="10"/>
                  </a:cubicBezTo>
                  <a:cubicBezTo>
                    <a:pt x="174" y="13"/>
                    <a:pt x="184" y="17"/>
                    <a:pt x="194" y="22"/>
                  </a:cubicBezTo>
                  <a:cubicBezTo>
                    <a:pt x="196" y="23"/>
                    <a:pt x="197" y="26"/>
                    <a:pt x="196" y="29"/>
                  </a:cubicBezTo>
                  <a:cubicBezTo>
                    <a:pt x="195" y="32"/>
                    <a:pt x="192" y="33"/>
                    <a:pt x="189" y="31"/>
                  </a:cubicBezTo>
                  <a:cubicBezTo>
                    <a:pt x="180" y="27"/>
                    <a:pt x="170" y="23"/>
                    <a:pt x="161" y="20"/>
                  </a:cubicBezTo>
                  <a:cubicBezTo>
                    <a:pt x="140" y="14"/>
                    <a:pt x="119" y="11"/>
                    <a:pt x="97" y="11"/>
                  </a:cubicBezTo>
                  <a:cubicBezTo>
                    <a:pt x="76" y="12"/>
                    <a:pt x="54" y="16"/>
                    <a:pt x="34" y="24"/>
                  </a:cubicBezTo>
                  <a:cubicBezTo>
                    <a:pt x="25" y="27"/>
                    <a:pt x="17" y="31"/>
                    <a:pt x="9" y="35"/>
                  </a:cubicBezTo>
                  <a:cubicBezTo>
                    <a:pt x="8" y="36"/>
                    <a:pt x="7" y="36"/>
                    <a:pt x="6" y="3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856" name="Google Shape;856;p160"/>
            <p:cNvSpPr/>
            <p:nvPr/>
          </p:nvSpPr>
          <p:spPr>
            <a:xfrm>
              <a:off x="5519738" y="1127126"/>
              <a:ext cx="138113" cy="655638"/>
            </a:xfrm>
            <a:custGeom>
              <a:rect b="b" l="l" r="r" t="t"/>
              <a:pathLst>
                <a:path extrusionOk="0" h="237" w="50">
                  <a:moveTo>
                    <a:pt x="7" y="237"/>
                  </a:moveTo>
                  <a:cubicBezTo>
                    <a:pt x="6" y="237"/>
                    <a:pt x="5" y="237"/>
                    <a:pt x="4" y="237"/>
                  </a:cubicBezTo>
                  <a:cubicBezTo>
                    <a:pt x="1" y="235"/>
                    <a:pt x="0" y="232"/>
                    <a:pt x="2" y="229"/>
                  </a:cubicBezTo>
                  <a:cubicBezTo>
                    <a:pt x="8" y="220"/>
                    <a:pt x="8" y="220"/>
                    <a:pt x="8" y="220"/>
                  </a:cubicBezTo>
                  <a:cubicBezTo>
                    <a:pt x="15" y="206"/>
                    <a:pt x="22" y="195"/>
                    <a:pt x="26" y="183"/>
                  </a:cubicBezTo>
                  <a:cubicBezTo>
                    <a:pt x="27" y="180"/>
                    <a:pt x="27" y="180"/>
                    <a:pt x="27" y="180"/>
                  </a:cubicBezTo>
                  <a:cubicBezTo>
                    <a:pt x="34" y="161"/>
                    <a:pt x="38" y="139"/>
                    <a:pt x="38" y="118"/>
                  </a:cubicBezTo>
                  <a:cubicBezTo>
                    <a:pt x="39" y="96"/>
                    <a:pt x="36" y="75"/>
                    <a:pt x="30" y="55"/>
                  </a:cubicBezTo>
                  <a:cubicBezTo>
                    <a:pt x="25" y="38"/>
                    <a:pt x="18" y="23"/>
                    <a:pt x="9" y="9"/>
                  </a:cubicBezTo>
                  <a:cubicBezTo>
                    <a:pt x="7" y="6"/>
                    <a:pt x="8" y="3"/>
                    <a:pt x="10" y="1"/>
                  </a:cubicBezTo>
                  <a:cubicBezTo>
                    <a:pt x="13" y="0"/>
                    <a:pt x="16" y="1"/>
                    <a:pt x="18" y="3"/>
                  </a:cubicBezTo>
                  <a:cubicBezTo>
                    <a:pt x="27" y="18"/>
                    <a:pt x="35" y="34"/>
                    <a:pt x="40" y="51"/>
                  </a:cubicBezTo>
                  <a:cubicBezTo>
                    <a:pt x="47" y="73"/>
                    <a:pt x="50" y="95"/>
                    <a:pt x="49" y="118"/>
                  </a:cubicBezTo>
                  <a:cubicBezTo>
                    <a:pt x="49" y="141"/>
                    <a:pt x="44" y="164"/>
                    <a:pt x="38" y="184"/>
                  </a:cubicBezTo>
                  <a:cubicBezTo>
                    <a:pt x="37" y="186"/>
                    <a:pt x="37" y="186"/>
                    <a:pt x="37" y="186"/>
                  </a:cubicBezTo>
                  <a:cubicBezTo>
                    <a:pt x="32" y="200"/>
                    <a:pt x="25" y="212"/>
                    <a:pt x="17" y="225"/>
                  </a:cubicBezTo>
                  <a:cubicBezTo>
                    <a:pt x="12" y="235"/>
                    <a:pt x="12" y="235"/>
                    <a:pt x="12" y="235"/>
                  </a:cubicBezTo>
                  <a:cubicBezTo>
                    <a:pt x="11" y="236"/>
                    <a:pt x="9" y="237"/>
                    <a:pt x="7" y="237"/>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857" name="Google Shape;857;p160"/>
            <p:cNvSpPr/>
            <p:nvPr/>
          </p:nvSpPr>
          <p:spPr>
            <a:xfrm>
              <a:off x="5411788" y="1119189"/>
              <a:ext cx="30163" cy="684213"/>
            </a:xfrm>
            <a:custGeom>
              <a:rect b="b" l="l" r="r" t="t"/>
              <a:pathLst>
                <a:path extrusionOk="0" h="247" w="11">
                  <a:moveTo>
                    <a:pt x="6" y="247"/>
                  </a:moveTo>
                  <a:cubicBezTo>
                    <a:pt x="3" y="247"/>
                    <a:pt x="0" y="245"/>
                    <a:pt x="0" y="242"/>
                  </a:cubicBezTo>
                  <a:cubicBezTo>
                    <a:pt x="0" y="5"/>
                    <a:pt x="0" y="5"/>
                    <a:pt x="0" y="5"/>
                  </a:cubicBezTo>
                  <a:cubicBezTo>
                    <a:pt x="0" y="2"/>
                    <a:pt x="3" y="0"/>
                    <a:pt x="6" y="0"/>
                  </a:cubicBezTo>
                  <a:cubicBezTo>
                    <a:pt x="9" y="0"/>
                    <a:pt x="11" y="2"/>
                    <a:pt x="11" y="5"/>
                  </a:cubicBezTo>
                  <a:cubicBezTo>
                    <a:pt x="11" y="242"/>
                    <a:pt x="11" y="242"/>
                    <a:pt x="11" y="242"/>
                  </a:cubicBezTo>
                  <a:cubicBezTo>
                    <a:pt x="11" y="245"/>
                    <a:pt x="9" y="247"/>
                    <a:pt x="6" y="247"/>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858" name="Google Shape;858;p160"/>
            <p:cNvSpPr/>
            <p:nvPr/>
          </p:nvSpPr>
          <p:spPr>
            <a:xfrm>
              <a:off x="5078413" y="1436689"/>
              <a:ext cx="684213" cy="31750"/>
            </a:xfrm>
            <a:custGeom>
              <a:rect b="b" l="l" r="r" t="t"/>
              <a:pathLst>
                <a:path extrusionOk="0" h="11" w="248">
                  <a:moveTo>
                    <a:pt x="242" y="11"/>
                  </a:moveTo>
                  <a:cubicBezTo>
                    <a:pt x="6" y="11"/>
                    <a:pt x="6" y="11"/>
                    <a:pt x="6" y="11"/>
                  </a:cubicBezTo>
                  <a:cubicBezTo>
                    <a:pt x="3" y="11"/>
                    <a:pt x="0" y="9"/>
                    <a:pt x="0" y="6"/>
                  </a:cubicBezTo>
                  <a:cubicBezTo>
                    <a:pt x="0" y="3"/>
                    <a:pt x="3" y="0"/>
                    <a:pt x="6" y="0"/>
                  </a:cubicBezTo>
                  <a:cubicBezTo>
                    <a:pt x="242" y="0"/>
                    <a:pt x="242" y="0"/>
                    <a:pt x="242" y="0"/>
                  </a:cubicBezTo>
                  <a:cubicBezTo>
                    <a:pt x="245" y="0"/>
                    <a:pt x="248" y="3"/>
                    <a:pt x="248" y="6"/>
                  </a:cubicBezTo>
                  <a:cubicBezTo>
                    <a:pt x="248" y="9"/>
                    <a:pt x="245" y="11"/>
                    <a:pt x="242" y="1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grpSp>
    </p:spTree>
  </p:cSld>
  <p:clrMapOvr>
    <a:masterClrMapping/>
  </p:clrMapOvr>
  <mc:AlternateContent>
    <mc:Choice Requires="p14">
      <p:transition spd="slow" p14:dur="700">
        <p:fade/>
      </p:transition>
    </mc:Choice>
    <mc:Fallback>
      <p:transition spd="slow">
        <p:fade/>
      </p:transition>
    </mc:Fallback>
  </mc:AlternateContent>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62" name="Shape 862"/>
        <p:cNvGrpSpPr/>
        <p:nvPr/>
      </p:nvGrpSpPr>
      <p:grpSpPr>
        <a:xfrm>
          <a:off x="0" y="0"/>
          <a:ext cx="0" cy="0"/>
          <a:chOff x="0" y="0"/>
          <a:chExt cx="0" cy="0"/>
        </a:xfrm>
      </p:grpSpPr>
      <p:sp>
        <p:nvSpPr>
          <p:cNvPr id="863" name="Google Shape;863;p161"/>
          <p:cNvSpPr/>
          <p:nvPr/>
        </p:nvSpPr>
        <p:spPr>
          <a:xfrm>
            <a:off x="0" y="0"/>
            <a:ext cx="3043825" cy="6519672"/>
          </a:xfrm>
          <a:prstGeom prst="rect">
            <a:avLst/>
          </a:prstGeom>
          <a:solidFill>
            <a:schemeClr val="accent1"/>
          </a:solidFill>
          <a:ln>
            <a:noFill/>
          </a:ln>
        </p:spPr>
        <p:txBody>
          <a:bodyPr anchorCtr="0" anchor="t" bIns="27425" lIns="182875" spcFirstLastPara="1" rIns="182875" wrap="square" tIns="731500">
            <a:noAutofit/>
          </a:bodyPr>
          <a:lstStyle/>
          <a:p>
            <a:pPr indent="0" lvl="0" marL="0" marR="0" rtl="0" algn="ctr">
              <a:lnSpc>
                <a:spcPct val="100000"/>
              </a:lnSpc>
              <a:spcBef>
                <a:spcPts val="0"/>
              </a:spcBef>
              <a:spcAft>
                <a:spcPts val="0"/>
              </a:spcAft>
              <a:buClr>
                <a:schemeClr val="lt1"/>
              </a:buClr>
              <a:buSzPts val="2000"/>
              <a:buFont typeface="Arial"/>
              <a:buNone/>
            </a:pPr>
            <a:r>
              <a:rPr b="0" i="0" lang="en-US" sz="2000" u="none" cap="none" strike="noStrike">
                <a:solidFill>
                  <a:schemeClr val="lt1"/>
                </a:solidFill>
                <a:latin typeface="Arial"/>
                <a:ea typeface="Arial"/>
                <a:cs typeface="Arial"/>
                <a:sym typeface="Arial"/>
              </a:rPr>
              <a:t>Lorem ipsum dolor sit amet, consectetur adipiscing elit, sed do eiusmod tempor incididunt ut labore et dolore magna aliqua.</a:t>
            </a:r>
            <a:endParaRPr/>
          </a:p>
          <a:p>
            <a:pPr indent="0" lvl="0" marL="0" marR="0" rtl="0" algn="ctr">
              <a:lnSpc>
                <a:spcPct val="100000"/>
              </a:lnSpc>
              <a:spcBef>
                <a:spcPts val="0"/>
              </a:spcBef>
              <a:spcAft>
                <a:spcPts val="0"/>
              </a:spcAft>
              <a:buClr>
                <a:schemeClr val="lt1"/>
              </a:buClr>
              <a:buSzPts val="2000"/>
              <a:buFont typeface="Arial"/>
              <a:buNone/>
            </a:pPr>
            <a:r>
              <a:t/>
            </a:r>
            <a:endParaRPr b="0" i="0" sz="2000" u="none" cap="none" strike="noStrike">
              <a:solidFill>
                <a:schemeClr val="lt1"/>
              </a:solidFill>
              <a:latin typeface="Arial"/>
              <a:ea typeface="Arial"/>
              <a:cs typeface="Arial"/>
              <a:sym typeface="Arial"/>
            </a:endParaRPr>
          </a:p>
          <a:p>
            <a:pPr indent="0" lvl="0" marL="0" marR="0" rtl="0" algn="ctr">
              <a:lnSpc>
                <a:spcPct val="100000"/>
              </a:lnSpc>
              <a:spcBef>
                <a:spcPts val="0"/>
              </a:spcBef>
              <a:spcAft>
                <a:spcPts val="0"/>
              </a:spcAft>
              <a:buClr>
                <a:schemeClr val="lt1"/>
              </a:buClr>
              <a:buSzPts val="2800"/>
              <a:buFont typeface="Arial"/>
              <a:buNone/>
            </a:pPr>
            <a:r>
              <a:rPr b="1" i="0" lang="en-US" sz="2800" u="none" cap="none" strike="noStrike">
                <a:solidFill>
                  <a:schemeClr val="lt1"/>
                </a:solidFill>
                <a:latin typeface="Arial"/>
                <a:ea typeface="Arial"/>
                <a:cs typeface="Arial"/>
                <a:sym typeface="Arial"/>
              </a:rPr>
              <a:t>POINT</a:t>
            </a:r>
            <a:endParaRPr b="1" i="0" sz="2000" u="none" cap="none" strike="noStrike">
              <a:solidFill>
                <a:schemeClr val="lt1"/>
              </a:solidFill>
              <a:latin typeface="Arial"/>
              <a:ea typeface="Arial"/>
              <a:cs typeface="Arial"/>
              <a:sym typeface="Arial"/>
            </a:endParaRPr>
          </a:p>
        </p:txBody>
      </p:sp>
      <p:sp>
        <p:nvSpPr>
          <p:cNvPr id="864" name="Google Shape;864;p161"/>
          <p:cNvSpPr/>
          <p:nvPr/>
        </p:nvSpPr>
        <p:spPr>
          <a:xfrm>
            <a:off x="3043825" y="0"/>
            <a:ext cx="3043825" cy="6519672"/>
          </a:xfrm>
          <a:prstGeom prst="rect">
            <a:avLst/>
          </a:prstGeom>
          <a:solidFill>
            <a:schemeClr val="accent2"/>
          </a:solidFill>
          <a:ln>
            <a:noFill/>
          </a:ln>
        </p:spPr>
        <p:txBody>
          <a:bodyPr anchorCtr="0" anchor="t" bIns="27425" lIns="182875" spcFirstLastPara="1" rIns="182875" wrap="square" tIns="731500">
            <a:noAutofit/>
          </a:bodyPr>
          <a:lstStyle/>
          <a:p>
            <a:pPr indent="0" lvl="0" marL="0" marR="0" rtl="0" algn="ctr">
              <a:lnSpc>
                <a:spcPct val="100000"/>
              </a:lnSpc>
              <a:spcBef>
                <a:spcPts val="0"/>
              </a:spcBef>
              <a:spcAft>
                <a:spcPts val="0"/>
              </a:spcAft>
              <a:buClr>
                <a:schemeClr val="lt1"/>
              </a:buClr>
              <a:buSzPts val="2000"/>
              <a:buFont typeface="Arial"/>
              <a:buNone/>
            </a:pPr>
            <a:r>
              <a:rPr b="0" i="0" lang="en-US" sz="2000" u="none" cap="none" strike="noStrike">
                <a:solidFill>
                  <a:schemeClr val="lt1"/>
                </a:solidFill>
                <a:latin typeface="Arial"/>
                <a:ea typeface="Arial"/>
                <a:cs typeface="Arial"/>
                <a:sym typeface="Arial"/>
              </a:rPr>
              <a:t>Lorem ipsum dolor sit amet, consectetur adipiscing elit, sed do eiusmod tempor incididunt ut labore et dolore magna aliqua.</a:t>
            </a:r>
            <a:endParaRPr/>
          </a:p>
          <a:p>
            <a:pPr indent="0" lvl="0" marL="0" marR="0" rtl="0" algn="ctr">
              <a:lnSpc>
                <a:spcPct val="100000"/>
              </a:lnSpc>
              <a:spcBef>
                <a:spcPts val="0"/>
              </a:spcBef>
              <a:spcAft>
                <a:spcPts val="0"/>
              </a:spcAft>
              <a:buClr>
                <a:schemeClr val="lt1"/>
              </a:buClr>
              <a:buSzPts val="2000"/>
              <a:buFont typeface="Arial"/>
              <a:buNone/>
            </a:pPr>
            <a:r>
              <a:t/>
            </a:r>
            <a:endParaRPr b="0" i="0" sz="2000" u="none" cap="none" strike="noStrike">
              <a:solidFill>
                <a:schemeClr val="lt1"/>
              </a:solidFill>
              <a:latin typeface="Arial"/>
              <a:ea typeface="Arial"/>
              <a:cs typeface="Arial"/>
              <a:sym typeface="Arial"/>
            </a:endParaRPr>
          </a:p>
          <a:p>
            <a:pPr indent="0" lvl="0" marL="0" marR="0" rtl="0" algn="ctr">
              <a:lnSpc>
                <a:spcPct val="100000"/>
              </a:lnSpc>
              <a:spcBef>
                <a:spcPts val="0"/>
              </a:spcBef>
              <a:spcAft>
                <a:spcPts val="0"/>
              </a:spcAft>
              <a:buClr>
                <a:schemeClr val="lt1"/>
              </a:buClr>
              <a:buSzPts val="2800"/>
              <a:buFont typeface="Arial"/>
              <a:buNone/>
            </a:pPr>
            <a:r>
              <a:rPr b="1" i="0" lang="en-US" sz="2800" u="none" cap="none" strike="noStrike">
                <a:solidFill>
                  <a:schemeClr val="lt1"/>
                </a:solidFill>
                <a:latin typeface="Arial"/>
                <a:ea typeface="Arial"/>
                <a:cs typeface="Arial"/>
                <a:sym typeface="Arial"/>
              </a:rPr>
              <a:t>POINT</a:t>
            </a:r>
            <a:endParaRPr b="1" i="0" sz="2000" u="none" cap="none" strike="noStrike">
              <a:solidFill>
                <a:schemeClr val="lt1"/>
              </a:solidFill>
              <a:latin typeface="Arial"/>
              <a:ea typeface="Arial"/>
              <a:cs typeface="Arial"/>
              <a:sym typeface="Arial"/>
            </a:endParaRPr>
          </a:p>
        </p:txBody>
      </p:sp>
      <p:sp>
        <p:nvSpPr>
          <p:cNvPr id="865" name="Google Shape;865;p161"/>
          <p:cNvSpPr/>
          <p:nvPr/>
        </p:nvSpPr>
        <p:spPr>
          <a:xfrm>
            <a:off x="6087650" y="0"/>
            <a:ext cx="3043825" cy="6519672"/>
          </a:xfrm>
          <a:prstGeom prst="rect">
            <a:avLst/>
          </a:prstGeom>
          <a:solidFill>
            <a:schemeClr val="accent3"/>
          </a:solidFill>
          <a:ln>
            <a:noFill/>
          </a:ln>
        </p:spPr>
        <p:txBody>
          <a:bodyPr anchorCtr="0" anchor="t" bIns="27425" lIns="182875" spcFirstLastPara="1" rIns="182875" wrap="square" tIns="731500">
            <a:noAutofit/>
          </a:bodyPr>
          <a:lstStyle/>
          <a:p>
            <a:pPr indent="0" lvl="0" marL="0" marR="0" rtl="0" algn="ctr">
              <a:lnSpc>
                <a:spcPct val="100000"/>
              </a:lnSpc>
              <a:spcBef>
                <a:spcPts val="0"/>
              </a:spcBef>
              <a:spcAft>
                <a:spcPts val="0"/>
              </a:spcAft>
              <a:buClr>
                <a:schemeClr val="lt1"/>
              </a:buClr>
              <a:buSzPts val="2000"/>
              <a:buFont typeface="Arial"/>
              <a:buNone/>
            </a:pPr>
            <a:r>
              <a:rPr b="0" i="0" lang="en-US" sz="2000" u="none" cap="none" strike="noStrike">
                <a:solidFill>
                  <a:schemeClr val="lt1"/>
                </a:solidFill>
                <a:latin typeface="Arial"/>
                <a:ea typeface="Arial"/>
                <a:cs typeface="Arial"/>
                <a:sym typeface="Arial"/>
              </a:rPr>
              <a:t>Lorem ipsum dolor sit amet, consectetur adipiscing elit, sed do eiusmod tempor incididunt ut labore et dolore magna aliqua.</a:t>
            </a:r>
            <a:endParaRPr/>
          </a:p>
          <a:p>
            <a:pPr indent="0" lvl="0" marL="0" marR="0" rtl="0" algn="ctr">
              <a:lnSpc>
                <a:spcPct val="100000"/>
              </a:lnSpc>
              <a:spcBef>
                <a:spcPts val="0"/>
              </a:spcBef>
              <a:spcAft>
                <a:spcPts val="0"/>
              </a:spcAft>
              <a:buClr>
                <a:schemeClr val="lt1"/>
              </a:buClr>
              <a:buSzPts val="2000"/>
              <a:buFont typeface="Arial"/>
              <a:buNone/>
            </a:pPr>
            <a:r>
              <a:t/>
            </a:r>
            <a:endParaRPr b="0" i="0" sz="2000" u="none" cap="none" strike="noStrike">
              <a:solidFill>
                <a:schemeClr val="lt1"/>
              </a:solidFill>
              <a:latin typeface="Arial"/>
              <a:ea typeface="Arial"/>
              <a:cs typeface="Arial"/>
              <a:sym typeface="Arial"/>
            </a:endParaRPr>
          </a:p>
          <a:p>
            <a:pPr indent="0" lvl="0" marL="0" marR="0" rtl="0" algn="ctr">
              <a:lnSpc>
                <a:spcPct val="100000"/>
              </a:lnSpc>
              <a:spcBef>
                <a:spcPts val="0"/>
              </a:spcBef>
              <a:spcAft>
                <a:spcPts val="0"/>
              </a:spcAft>
              <a:buClr>
                <a:schemeClr val="lt1"/>
              </a:buClr>
              <a:buSzPts val="2800"/>
              <a:buFont typeface="Arial"/>
              <a:buNone/>
            </a:pPr>
            <a:r>
              <a:rPr b="1" i="0" lang="en-US" sz="2800" u="none" cap="none" strike="noStrike">
                <a:solidFill>
                  <a:schemeClr val="lt1"/>
                </a:solidFill>
                <a:latin typeface="Arial"/>
                <a:ea typeface="Arial"/>
                <a:cs typeface="Arial"/>
                <a:sym typeface="Arial"/>
              </a:rPr>
              <a:t>POINT</a:t>
            </a:r>
            <a:endParaRPr b="1" i="0" sz="2000" u="none" cap="none" strike="noStrike">
              <a:solidFill>
                <a:schemeClr val="lt1"/>
              </a:solidFill>
              <a:latin typeface="Arial"/>
              <a:ea typeface="Arial"/>
              <a:cs typeface="Arial"/>
              <a:sym typeface="Arial"/>
            </a:endParaRPr>
          </a:p>
        </p:txBody>
      </p:sp>
      <p:sp>
        <p:nvSpPr>
          <p:cNvPr id="866" name="Google Shape;866;p161"/>
          <p:cNvSpPr/>
          <p:nvPr/>
        </p:nvSpPr>
        <p:spPr>
          <a:xfrm>
            <a:off x="9131475" y="0"/>
            <a:ext cx="3060525" cy="6519672"/>
          </a:xfrm>
          <a:prstGeom prst="rect">
            <a:avLst/>
          </a:prstGeom>
          <a:solidFill>
            <a:schemeClr val="accent4"/>
          </a:solidFill>
          <a:ln>
            <a:noFill/>
          </a:ln>
        </p:spPr>
        <p:txBody>
          <a:bodyPr anchorCtr="0" anchor="t" bIns="27425" lIns="182875" spcFirstLastPara="1" rIns="182875" wrap="square" tIns="731500">
            <a:noAutofit/>
          </a:bodyPr>
          <a:lstStyle/>
          <a:p>
            <a:pPr indent="0" lvl="0" marL="0" marR="0" rtl="0" algn="ctr">
              <a:lnSpc>
                <a:spcPct val="100000"/>
              </a:lnSpc>
              <a:spcBef>
                <a:spcPts val="0"/>
              </a:spcBef>
              <a:spcAft>
                <a:spcPts val="0"/>
              </a:spcAft>
              <a:buClr>
                <a:schemeClr val="lt1"/>
              </a:buClr>
              <a:buSzPts val="2000"/>
              <a:buFont typeface="Arial"/>
              <a:buNone/>
            </a:pPr>
            <a:r>
              <a:rPr b="0" i="0" lang="en-US" sz="2000" u="none" cap="none" strike="noStrike">
                <a:solidFill>
                  <a:schemeClr val="lt1"/>
                </a:solidFill>
                <a:latin typeface="Arial"/>
                <a:ea typeface="Arial"/>
                <a:cs typeface="Arial"/>
                <a:sym typeface="Arial"/>
              </a:rPr>
              <a:t>Lorem ipsum dolor sit amet, consectetur adipiscing elit, sed do eiusmod tempor incididunt ut labore et dolore magna aliqua.</a:t>
            </a:r>
            <a:endParaRPr/>
          </a:p>
          <a:p>
            <a:pPr indent="0" lvl="0" marL="0" marR="0" rtl="0" algn="ctr">
              <a:lnSpc>
                <a:spcPct val="100000"/>
              </a:lnSpc>
              <a:spcBef>
                <a:spcPts val="0"/>
              </a:spcBef>
              <a:spcAft>
                <a:spcPts val="0"/>
              </a:spcAft>
              <a:buClr>
                <a:schemeClr val="lt1"/>
              </a:buClr>
              <a:buSzPts val="2000"/>
              <a:buFont typeface="Arial"/>
              <a:buNone/>
            </a:pPr>
            <a:r>
              <a:t/>
            </a:r>
            <a:endParaRPr b="0" i="0" sz="2000" u="none" cap="none" strike="noStrike">
              <a:solidFill>
                <a:schemeClr val="lt1"/>
              </a:solidFill>
              <a:latin typeface="Arial"/>
              <a:ea typeface="Arial"/>
              <a:cs typeface="Arial"/>
              <a:sym typeface="Arial"/>
            </a:endParaRPr>
          </a:p>
          <a:p>
            <a:pPr indent="0" lvl="0" marL="0" marR="0" rtl="0" algn="ctr">
              <a:lnSpc>
                <a:spcPct val="100000"/>
              </a:lnSpc>
              <a:spcBef>
                <a:spcPts val="0"/>
              </a:spcBef>
              <a:spcAft>
                <a:spcPts val="0"/>
              </a:spcAft>
              <a:buClr>
                <a:schemeClr val="lt1"/>
              </a:buClr>
              <a:buSzPts val="2800"/>
              <a:buFont typeface="Arial"/>
              <a:buNone/>
            </a:pPr>
            <a:r>
              <a:rPr b="1" i="0" lang="en-US" sz="2800" u="none" cap="none" strike="noStrike">
                <a:solidFill>
                  <a:schemeClr val="lt1"/>
                </a:solidFill>
                <a:latin typeface="Arial"/>
                <a:ea typeface="Arial"/>
                <a:cs typeface="Arial"/>
                <a:sym typeface="Arial"/>
              </a:rPr>
              <a:t>POINT</a:t>
            </a:r>
            <a:endParaRPr b="1" i="0" sz="2000" u="none" cap="none" strike="noStrike">
              <a:solidFill>
                <a:schemeClr val="lt1"/>
              </a:solidFill>
              <a:latin typeface="Arial"/>
              <a:ea typeface="Arial"/>
              <a:cs typeface="Arial"/>
              <a:sym typeface="Arial"/>
            </a:endParaRPr>
          </a:p>
        </p:txBody>
      </p:sp>
      <p:sp>
        <p:nvSpPr>
          <p:cNvPr id="867" name="Google Shape;867;p161"/>
          <p:cNvSpPr/>
          <p:nvPr/>
        </p:nvSpPr>
        <p:spPr>
          <a:xfrm>
            <a:off x="0" y="5862180"/>
            <a:ext cx="3043825" cy="657491"/>
          </a:xfrm>
          <a:prstGeom prst="rect">
            <a:avLst/>
          </a:prstGeom>
          <a:solidFill>
            <a:srgbClr val="FF5A3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8" name="Google Shape;868;p161"/>
          <p:cNvSpPr/>
          <p:nvPr/>
        </p:nvSpPr>
        <p:spPr>
          <a:xfrm>
            <a:off x="3043825" y="5862180"/>
            <a:ext cx="3043825" cy="657491"/>
          </a:xfrm>
          <a:prstGeom prst="rect">
            <a:avLst/>
          </a:prstGeom>
          <a:solidFill>
            <a:srgbClr val="454E6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9" name="Google Shape;869;p161"/>
          <p:cNvSpPr/>
          <p:nvPr/>
        </p:nvSpPr>
        <p:spPr>
          <a:xfrm>
            <a:off x="6087650" y="5862180"/>
            <a:ext cx="3043825" cy="657491"/>
          </a:xfrm>
          <a:prstGeom prst="rect">
            <a:avLst/>
          </a:prstGeom>
          <a:solidFill>
            <a:srgbClr val="385E7B"/>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0" name="Google Shape;870;p161"/>
          <p:cNvSpPr/>
          <p:nvPr/>
        </p:nvSpPr>
        <p:spPr>
          <a:xfrm>
            <a:off x="9131475" y="5862180"/>
            <a:ext cx="3060525" cy="657491"/>
          </a:xfrm>
          <a:prstGeom prst="rect">
            <a:avLst/>
          </a:prstGeom>
          <a:solidFill>
            <a:srgbClr val="6E5E7B"/>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74" name="Shape 874"/>
        <p:cNvGrpSpPr/>
        <p:nvPr/>
      </p:nvGrpSpPr>
      <p:grpSpPr>
        <a:xfrm>
          <a:off x="0" y="0"/>
          <a:ext cx="0" cy="0"/>
          <a:chOff x="0" y="0"/>
          <a:chExt cx="0" cy="0"/>
        </a:xfrm>
      </p:grpSpPr>
      <p:sp>
        <p:nvSpPr>
          <p:cNvPr id="875" name="Google Shape;875;p162"/>
          <p:cNvSpPr/>
          <p:nvPr/>
        </p:nvSpPr>
        <p:spPr>
          <a:xfrm>
            <a:off x="3048000" y="0"/>
            <a:ext cx="3048000" cy="3255264"/>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10000"/>
              </a:lnSpc>
              <a:spcBef>
                <a:spcPts val="0"/>
              </a:spcBef>
              <a:spcAft>
                <a:spcPts val="0"/>
              </a:spcAft>
              <a:buClr>
                <a:schemeClr val="dk2"/>
              </a:buClr>
              <a:buSzPts val="2400"/>
              <a:buFont typeface="Arial"/>
              <a:buNone/>
            </a:pPr>
            <a:r>
              <a:rPr b="1" i="0" lang="en-US" sz="2400" u="none" cap="none" strike="noStrike">
                <a:solidFill>
                  <a:schemeClr val="dk2"/>
                </a:solidFill>
                <a:latin typeface="Arial"/>
                <a:ea typeface="Arial"/>
                <a:cs typeface="Arial"/>
                <a:sym typeface="Arial"/>
              </a:rPr>
              <a:t>TITLE</a:t>
            </a:r>
            <a:endParaRPr/>
          </a:p>
          <a:p>
            <a:pPr indent="0" lvl="0" marL="0" marR="0" rtl="0" algn="ctr">
              <a:lnSpc>
                <a:spcPct val="110000"/>
              </a:lnSpc>
              <a:spcBef>
                <a:spcPts val="0"/>
              </a:spcBef>
              <a:spcAft>
                <a:spcPts val="0"/>
              </a:spcAft>
              <a:buClr>
                <a:schemeClr val="lt1"/>
              </a:buClr>
              <a:buSzPts val="1800"/>
              <a:buFont typeface="Arial"/>
              <a:buNone/>
            </a:pPr>
            <a:r>
              <a:t/>
            </a:r>
            <a:endParaRPr b="0" i="0" sz="1800" u="none" cap="none" strike="noStrike">
              <a:solidFill>
                <a:schemeClr val="dk2"/>
              </a:solidFill>
              <a:latin typeface="Arial"/>
              <a:ea typeface="Arial"/>
              <a:cs typeface="Arial"/>
              <a:sym typeface="Arial"/>
            </a:endParaRPr>
          </a:p>
          <a:p>
            <a:pPr indent="0" lvl="0" marL="0" marR="0" rtl="0" algn="ctr">
              <a:lnSpc>
                <a:spcPct val="110000"/>
              </a:lnSpc>
              <a:spcBef>
                <a:spcPts val="0"/>
              </a:spcBef>
              <a:spcAft>
                <a:spcPts val="0"/>
              </a:spcAft>
              <a:buClr>
                <a:schemeClr val="dk2"/>
              </a:buClr>
              <a:buSzPts val="2000"/>
              <a:buFont typeface="Arial"/>
              <a:buNone/>
            </a:pPr>
            <a:r>
              <a:rPr b="0" i="0" lang="en-US" sz="2000" u="none" cap="none" strike="noStrike">
                <a:solidFill>
                  <a:schemeClr val="dk2"/>
                </a:solidFill>
                <a:latin typeface="Arial"/>
                <a:ea typeface="Arial"/>
                <a:cs typeface="Arial"/>
                <a:sym typeface="Arial"/>
              </a:rPr>
              <a:t>Caption goes here. Lorem ipsum dolor sit amet, consectetur adipiscing elit, sed</a:t>
            </a:r>
            <a:endParaRPr b="0" i="0" sz="2000" u="none" cap="none" strike="noStrike">
              <a:solidFill>
                <a:schemeClr val="dk2"/>
              </a:solidFill>
              <a:latin typeface="Arial"/>
              <a:ea typeface="Arial"/>
              <a:cs typeface="Arial"/>
              <a:sym typeface="Arial"/>
            </a:endParaRPr>
          </a:p>
        </p:txBody>
      </p:sp>
      <p:sp>
        <p:nvSpPr>
          <p:cNvPr id="876" name="Google Shape;876;p162"/>
          <p:cNvSpPr/>
          <p:nvPr/>
        </p:nvSpPr>
        <p:spPr>
          <a:xfrm>
            <a:off x="9144000" y="0"/>
            <a:ext cx="3048000" cy="3255264"/>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10000"/>
              </a:lnSpc>
              <a:spcBef>
                <a:spcPts val="0"/>
              </a:spcBef>
              <a:spcAft>
                <a:spcPts val="0"/>
              </a:spcAft>
              <a:buClr>
                <a:schemeClr val="dk2"/>
              </a:buClr>
              <a:buSzPts val="2400"/>
              <a:buFont typeface="Arial"/>
              <a:buNone/>
            </a:pPr>
            <a:r>
              <a:rPr b="1" i="0" lang="en-US" sz="2400" u="none" cap="none" strike="noStrike">
                <a:solidFill>
                  <a:schemeClr val="dk2"/>
                </a:solidFill>
                <a:latin typeface="Arial"/>
                <a:ea typeface="Arial"/>
                <a:cs typeface="Arial"/>
                <a:sym typeface="Arial"/>
              </a:rPr>
              <a:t>TITLE</a:t>
            </a:r>
            <a:endParaRPr/>
          </a:p>
          <a:p>
            <a:pPr indent="0" lvl="0" marL="0" marR="0" rtl="0" algn="ctr">
              <a:lnSpc>
                <a:spcPct val="110000"/>
              </a:lnSpc>
              <a:spcBef>
                <a:spcPts val="0"/>
              </a:spcBef>
              <a:spcAft>
                <a:spcPts val="0"/>
              </a:spcAft>
              <a:buClr>
                <a:schemeClr val="lt1"/>
              </a:buClr>
              <a:buSzPts val="1800"/>
              <a:buFont typeface="Arial"/>
              <a:buNone/>
            </a:pPr>
            <a:r>
              <a:t/>
            </a:r>
            <a:endParaRPr b="0" i="0" sz="1800" u="none" cap="none" strike="noStrike">
              <a:solidFill>
                <a:schemeClr val="dk2"/>
              </a:solidFill>
              <a:latin typeface="Arial"/>
              <a:ea typeface="Arial"/>
              <a:cs typeface="Arial"/>
              <a:sym typeface="Arial"/>
            </a:endParaRPr>
          </a:p>
          <a:p>
            <a:pPr indent="0" lvl="0" marL="0" marR="0" rtl="0" algn="ctr">
              <a:lnSpc>
                <a:spcPct val="110000"/>
              </a:lnSpc>
              <a:spcBef>
                <a:spcPts val="0"/>
              </a:spcBef>
              <a:spcAft>
                <a:spcPts val="0"/>
              </a:spcAft>
              <a:buClr>
                <a:schemeClr val="dk2"/>
              </a:buClr>
              <a:buSzPts val="2000"/>
              <a:buFont typeface="Arial"/>
              <a:buNone/>
            </a:pPr>
            <a:r>
              <a:rPr b="0" i="0" lang="en-US" sz="2000" u="none" cap="none" strike="noStrike">
                <a:solidFill>
                  <a:schemeClr val="dk2"/>
                </a:solidFill>
                <a:latin typeface="Arial"/>
                <a:ea typeface="Arial"/>
                <a:cs typeface="Arial"/>
                <a:sym typeface="Arial"/>
              </a:rPr>
              <a:t>Caption goes here. Lorem ipsum dolor sit amet, consectetur adipiscing elit, sed</a:t>
            </a:r>
            <a:endParaRPr b="0" i="0" sz="2000" u="none" cap="none" strike="noStrike">
              <a:solidFill>
                <a:schemeClr val="dk2"/>
              </a:solidFill>
              <a:latin typeface="Arial"/>
              <a:ea typeface="Arial"/>
              <a:cs typeface="Arial"/>
              <a:sym typeface="Arial"/>
            </a:endParaRPr>
          </a:p>
        </p:txBody>
      </p:sp>
      <p:sp>
        <p:nvSpPr>
          <p:cNvPr id="877" name="Google Shape;877;p162"/>
          <p:cNvSpPr/>
          <p:nvPr/>
        </p:nvSpPr>
        <p:spPr>
          <a:xfrm>
            <a:off x="9143999" y="3255264"/>
            <a:ext cx="3048000" cy="3255264"/>
          </a:xfrm>
          <a:prstGeom prst="wedgeRectCallout">
            <a:avLst>
              <a:gd fmla="val -20833" name="adj1"/>
              <a:gd fmla="val -63492" name="adj2"/>
            </a:avLst>
          </a:prstGeom>
          <a:solidFill>
            <a:schemeClr val="accent4"/>
          </a:solidFill>
          <a:ln>
            <a:noFill/>
          </a:ln>
        </p:spPr>
        <p:txBody>
          <a:bodyPr anchorCtr="0" anchor="b" bIns="2743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878" name="Google Shape;878;p162"/>
          <p:cNvSpPr/>
          <p:nvPr/>
        </p:nvSpPr>
        <p:spPr>
          <a:xfrm>
            <a:off x="6096000" y="3255264"/>
            <a:ext cx="3048000" cy="3255264"/>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10000"/>
              </a:lnSpc>
              <a:spcBef>
                <a:spcPts val="0"/>
              </a:spcBef>
              <a:spcAft>
                <a:spcPts val="0"/>
              </a:spcAft>
              <a:buClr>
                <a:schemeClr val="dk2"/>
              </a:buClr>
              <a:buSzPts val="2400"/>
              <a:buFont typeface="Arial"/>
              <a:buNone/>
            </a:pPr>
            <a:r>
              <a:rPr b="1" i="0" lang="en-US" sz="2400" u="none" cap="none" strike="noStrike">
                <a:solidFill>
                  <a:schemeClr val="dk2"/>
                </a:solidFill>
                <a:latin typeface="Arial"/>
                <a:ea typeface="Arial"/>
                <a:cs typeface="Arial"/>
                <a:sym typeface="Arial"/>
              </a:rPr>
              <a:t>TITLE</a:t>
            </a:r>
            <a:endParaRPr/>
          </a:p>
          <a:p>
            <a:pPr indent="0" lvl="0" marL="0" marR="0" rtl="0" algn="ctr">
              <a:lnSpc>
                <a:spcPct val="110000"/>
              </a:lnSpc>
              <a:spcBef>
                <a:spcPts val="0"/>
              </a:spcBef>
              <a:spcAft>
                <a:spcPts val="0"/>
              </a:spcAft>
              <a:buClr>
                <a:schemeClr val="lt1"/>
              </a:buClr>
              <a:buSzPts val="1800"/>
              <a:buFont typeface="Arial"/>
              <a:buNone/>
            </a:pPr>
            <a:r>
              <a:t/>
            </a:r>
            <a:endParaRPr b="0" i="0" sz="1800" u="none" cap="none" strike="noStrike">
              <a:solidFill>
                <a:schemeClr val="dk2"/>
              </a:solidFill>
              <a:latin typeface="Arial"/>
              <a:ea typeface="Arial"/>
              <a:cs typeface="Arial"/>
              <a:sym typeface="Arial"/>
            </a:endParaRPr>
          </a:p>
          <a:p>
            <a:pPr indent="0" lvl="0" marL="0" marR="0" rtl="0" algn="ctr">
              <a:lnSpc>
                <a:spcPct val="110000"/>
              </a:lnSpc>
              <a:spcBef>
                <a:spcPts val="0"/>
              </a:spcBef>
              <a:spcAft>
                <a:spcPts val="0"/>
              </a:spcAft>
              <a:buClr>
                <a:schemeClr val="dk2"/>
              </a:buClr>
              <a:buSzPts val="2000"/>
              <a:buFont typeface="Arial"/>
              <a:buNone/>
            </a:pPr>
            <a:r>
              <a:rPr b="0" i="0" lang="en-US" sz="2000" u="none" cap="none" strike="noStrike">
                <a:solidFill>
                  <a:schemeClr val="dk2"/>
                </a:solidFill>
                <a:latin typeface="Arial"/>
                <a:ea typeface="Arial"/>
                <a:cs typeface="Arial"/>
                <a:sym typeface="Arial"/>
              </a:rPr>
              <a:t>Caption goes here. Lorem ipsum dolor sit amet, consectetur adipiscing elit, sed</a:t>
            </a:r>
            <a:endParaRPr b="0" i="0" sz="2000" u="none" cap="none" strike="noStrike">
              <a:solidFill>
                <a:schemeClr val="dk2"/>
              </a:solidFill>
              <a:latin typeface="Arial"/>
              <a:ea typeface="Arial"/>
              <a:cs typeface="Arial"/>
              <a:sym typeface="Arial"/>
            </a:endParaRPr>
          </a:p>
        </p:txBody>
      </p:sp>
      <p:sp>
        <p:nvSpPr>
          <p:cNvPr id="879" name="Google Shape;879;p162"/>
          <p:cNvSpPr/>
          <p:nvPr/>
        </p:nvSpPr>
        <p:spPr>
          <a:xfrm>
            <a:off x="6095999" y="0"/>
            <a:ext cx="3048000" cy="3255264"/>
          </a:xfrm>
          <a:prstGeom prst="wedgeRectCallout">
            <a:avLst>
              <a:gd fmla="val -21825" name="adj1"/>
              <a:gd fmla="val 64484" name="adj2"/>
            </a:avLst>
          </a:prstGeom>
          <a:solidFill>
            <a:schemeClr val="accent3"/>
          </a:solidFill>
          <a:ln>
            <a:noFill/>
          </a:ln>
        </p:spPr>
        <p:txBody>
          <a:bodyPr anchorCtr="0" anchor="b" bIns="2743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880" name="Google Shape;880;p162"/>
          <p:cNvSpPr/>
          <p:nvPr/>
        </p:nvSpPr>
        <p:spPr>
          <a:xfrm>
            <a:off x="0" y="3255264"/>
            <a:ext cx="3048000" cy="3255264"/>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10000"/>
              </a:lnSpc>
              <a:spcBef>
                <a:spcPts val="0"/>
              </a:spcBef>
              <a:spcAft>
                <a:spcPts val="0"/>
              </a:spcAft>
              <a:buClr>
                <a:schemeClr val="dk2"/>
              </a:buClr>
              <a:buSzPts val="2400"/>
              <a:buFont typeface="Arial"/>
              <a:buNone/>
            </a:pPr>
            <a:r>
              <a:rPr b="1" i="0" lang="en-US" sz="2400" u="none" cap="none" strike="noStrike">
                <a:solidFill>
                  <a:schemeClr val="dk2"/>
                </a:solidFill>
                <a:latin typeface="Arial"/>
                <a:ea typeface="Arial"/>
                <a:cs typeface="Arial"/>
                <a:sym typeface="Arial"/>
              </a:rPr>
              <a:t>TITLE</a:t>
            </a:r>
            <a:endParaRPr/>
          </a:p>
          <a:p>
            <a:pPr indent="0" lvl="0" marL="0" marR="0" rtl="0" algn="ctr">
              <a:lnSpc>
                <a:spcPct val="110000"/>
              </a:lnSpc>
              <a:spcBef>
                <a:spcPts val="0"/>
              </a:spcBef>
              <a:spcAft>
                <a:spcPts val="0"/>
              </a:spcAft>
              <a:buClr>
                <a:schemeClr val="lt1"/>
              </a:buClr>
              <a:buSzPts val="1800"/>
              <a:buFont typeface="Arial"/>
              <a:buNone/>
            </a:pPr>
            <a:r>
              <a:t/>
            </a:r>
            <a:endParaRPr b="0" i="0" sz="1800" u="none" cap="none" strike="noStrike">
              <a:solidFill>
                <a:schemeClr val="dk2"/>
              </a:solidFill>
              <a:latin typeface="Arial"/>
              <a:ea typeface="Arial"/>
              <a:cs typeface="Arial"/>
              <a:sym typeface="Arial"/>
            </a:endParaRPr>
          </a:p>
          <a:p>
            <a:pPr indent="0" lvl="0" marL="0" marR="0" rtl="0" algn="ctr">
              <a:lnSpc>
                <a:spcPct val="110000"/>
              </a:lnSpc>
              <a:spcBef>
                <a:spcPts val="0"/>
              </a:spcBef>
              <a:spcAft>
                <a:spcPts val="0"/>
              </a:spcAft>
              <a:buClr>
                <a:schemeClr val="dk2"/>
              </a:buClr>
              <a:buSzPts val="2000"/>
              <a:buFont typeface="Arial"/>
              <a:buNone/>
            </a:pPr>
            <a:r>
              <a:rPr b="0" i="0" lang="en-US" sz="2000" u="none" cap="none" strike="noStrike">
                <a:solidFill>
                  <a:schemeClr val="dk2"/>
                </a:solidFill>
                <a:latin typeface="Arial"/>
                <a:ea typeface="Arial"/>
                <a:cs typeface="Arial"/>
                <a:sym typeface="Arial"/>
              </a:rPr>
              <a:t>Caption goes here. Lorem ipsum dolor sit amet, consectetur adipiscing elit, sed</a:t>
            </a:r>
            <a:endParaRPr b="0" i="0" sz="2000" u="none" cap="none" strike="noStrike">
              <a:solidFill>
                <a:schemeClr val="dk2"/>
              </a:solidFill>
              <a:latin typeface="Arial"/>
              <a:ea typeface="Arial"/>
              <a:cs typeface="Arial"/>
              <a:sym typeface="Arial"/>
            </a:endParaRPr>
          </a:p>
        </p:txBody>
      </p:sp>
      <p:sp>
        <p:nvSpPr>
          <p:cNvPr id="881" name="Google Shape;881;p162"/>
          <p:cNvSpPr/>
          <p:nvPr/>
        </p:nvSpPr>
        <p:spPr>
          <a:xfrm>
            <a:off x="3048000" y="3232806"/>
            <a:ext cx="3048000" cy="3255264"/>
          </a:xfrm>
          <a:prstGeom prst="wedgeRectCallout">
            <a:avLst>
              <a:gd fmla="val -20833" name="adj1"/>
              <a:gd fmla="val -63492" name="adj2"/>
            </a:avLst>
          </a:prstGeom>
          <a:solidFill>
            <a:schemeClr val="accent2"/>
          </a:solidFill>
          <a:ln>
            <a:noFill/>
          </a:ln>
        </p:spPr>
        <p:txBody>
          <a:bodyPr anchorCtr="0" anchor="b" bIns="2743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882" name="Google Shape;882;p162"/>
          <p:cNvSpPr/>
          <p:nvPr/>
        </p:nvSpPr>
        <p:spPr>
          <a:xfrm>
            <a:off x="0" y="0"/>
            <a:ext cx="3048000" cy="3255264"/>
          </a:xfrm>
          <a:prstGeom prst="wedgeRectCallout">
            <a:avLst>
              <a:gd fmla="val -21825" name="adj1"/>
              <a:gd fmla="val 64484" name="adj2"/>
            </a:avLst>
          </a:prstGeom>
          <a:solidFill>
            <a:schemeClr val="accent1"/>
          </a:solidFill>
          <a:ln>
            <a:noFill/>
          </a:ln>
        </p:spPr>
        <p:txBody>
          <a:bodyPr anchorCtr="0" anchor="b" bIns="2743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000000"/>
              </a:solidFill>
              <a:latin typeface="Arial"/>
              <a:ea typeface="Arial"/>
              <a:cs typeface="Arial"/>
              <a:sym typeface="Arial"/>
            </a:endParaRPr>
          </a:p>
        </p:txBody>
      </p:sp>
      <p:grpSp>
        <p:nvGrpSpPr>
          <p:cNvPr id="883" name="Google Shape;883;p162"/>
          <p:cNvGrpSpPr/>
          <p:nvPr/>
        </p:nvGrpSpPr>
        <p:grpSpPr>
          <a:xfrm>
            <a:off x="583863" y="608649"/>
            <a:ext cx="1642758" cy="1501205"/>
            <a:chOff x="7751763" y="1131889"/>
            <a:chExt cx="700088" cy="639763"/>
          </a:xfrm>
        </p:grpSpPr>
        <p:sp>
          <p:nvSpPr>
            <p:cNvPr id="884" name="Google Shape;884;p162"/>
            <p:cNvSpPr/>
            <p:nvPr/>
          </p:nvSpPr>
          <p:spPr>
            <a:xfrm>
              <a:off x="7751763" y="1131889"/>
              <a:ext cx="700088" cy="457200"/>
            </a:xfrm>
            <a:custGeom>
              <a:rect b="b" l="l" r="r" t="t"/>
              <a:pathLst>
                <a:path extrusionOk="0" h="165" w="253">
                  <a:moveTo>
                    <a:pt x="200" y="165"/>
                  </a:moveTo>
                  <a:cubicBezTo>
                    <a:pt x="43" y="165"/>
                    <a:pt x="43" y="165"/>
                    <a:pt x="43" y="165"/>
                  </a:cubicBezTo>
                  <a:cubicBezTo>
                    <a:pt x="19" y="165"/>
                    <a:pt x="0" y="147"/>
                    <a:pt x="0" y="124"/>
                  </a:cubicBezTo>
                  <a:cubicBezTo>
                    <a:pt x="0" y="101"/>
                    <a:pt x="19" y="83"/>
                    <a:pt x="42" y="82"/>
                  </a:cubicBezTo>
                  <a:cubicBezTo>
                    <a:pt x="43" y="37"/>
                    <a:pt x="80" y="0"/>
                    <a:pt x="127" y="0"/>
                  </a:cubicBezTo>
                  <a:cubicBezTo>
                    <a:pt x="166" y="0"/>
                    <a:pt x="199" y="26"/>
                    <a:pt x="209" y="63"/>
                  </a:cubicBezTo>
                  <a:cubicBezTo>
                    <a:pt x="234" y="67"/>
                    <a:pt x="253" y="88"/>
                    <a:pt x="253" y="114"/>
                  </a:cubicBezTo>
                  <a:cubicBezTo>
                    <a:pt x="253" y="142"/>
                    <a:pt x="230" y="165"/>
                    <a:pt x="200" y="165"/>
                  </a:cubicBezTo>
                  <a:close/>
                  <a:moveTo>
                    <a:pt x="43" y="93"/>
                  </a:moveTo>
                  <a:cubicBezTo>
                    <a:pt x="25" y="93"/>
                    <a:pt x="11" y="107"/>
                    <a:pt x="11" y="124"/>
                  </a:cubicBezTo>
                  <a:cubicBezTo>
                    <a:pt x="11" y="141"/>
                    <a:pt x="25" y="154"/>
                    <a:pt x="43" y="154"/>
                  </a:cubicBezTo>
                  <a:cubicBezTo>
                    <a:pt x="200" y="154"/>
                    <a:pt x="200" y="154"/>
                    <a:pt x="200" y="154"/>
                  </a:cubicBezTo>
                  <a:cubicBezTo>
                    <a:pt x="224" y="154"/>
                    <a:pt x="242" y="136"/>
                    <a:pt x="242" y="114"/>
                  </a:cubicBezTo>
                  <a:cubicBezTo>
                    <a:pt x="242" y="93"/>
                    <a:pt x="225" y="75"/>
                    <a:pt x="204" y="73"/>
                  </a:cubicBezTo>
                  <a:cubicBezTo>
                    <a:pt x="201" y="73"/>
                    <a:pt x="199" y="71"/>
                    <a:pt x="199" y="69"/>
                  </a:cubicBezTo>
                  <a:cubicBezTo>
                    <a:pt x="192" y="36"/>
                    <a:pt x="162" y="11"/>
                    <a:pt x="127" y="11"/>
                  </a:cubicBezTo>
                  <a:cubicBezTo>
                    <a:pt x="86" y="11"/>
                    <a:pt x="53" y="43"/>
                    <a:pt x="53" y="83"/>
                  </a:cubicBezTo>
                  <a:cubicBezTo>
                    <a:pt x="53" y="84"/>
                    <a:pt x="54" y="86"/>
                    <a:pt x="54" y="88"/>
                  </a:cubicBezTo>
                  <a:cubicBezTo>
                    <a:pt x="54" y="89"/>
                    <a:pt x="53" y="91"/>
                    <a:pt x="52" y="92"/>
                  </a:cubicBezTo>
                  <a:cubicBezTo>
                    <a:pt x="51" y="93"/>
                    <a:pt x="49" y="94"/>
                    <a:pt x="47" y="94"/>
                  </a:cubicBezTo>
                  <a:cubicBezTo>
                    <a:pt x="46" y="94"/>
                    <a:pt x="44" y="93"/>
                    <a:pt x="43" y="9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885" name="Google Shape;885;p162"/>
            <p:cNvSpPr/>
            <p:nvPr/>
          </p:nvSpPr>
          <p:spPr>
            <a:xfrm>
              <a:off x="8026400" y="1620839"/>
              <a:ext cx="150813" cy="150813"/>
            </a:xfrm>
            <a:custGeom>
              <a:rect b="b" l="l" r="r" t="t"/>
              <a:pathLst>
                <a:path extrusionOk="0" h="55" w="55">
                  <a:moveTo>
                    <a:pt x="28" y="55"/>
                  </a:moveTo>
                  <a:cubicBezTo>
                    <a:pt x="13" y="55"/>
                    <a:pt x="0" y="43"/>
                    <a:pt x="0" y="28"/>
                  </a:cubicBezTo>
                  <a:cubicBezTo>
                    <a:pt x="0" y="13"/>
                    <a:pt x="13" y="0"/>
                    <a:pt x="28" y="0"/>
                  </a:cubicBezTo>
                  <a:cubicBezTo>
                    <a:pt x="43" y="0"/>
                    <a:pt x="55" y="13"/>
                    <a:pt x="55" y="28"/>
                  </a:cubicBezTo>
                  <a:cubicBezTo>
                    <a:pt x="55" y="43"/>
                    <a:pt x="43" y="55"/>
                    <a:pt x="28" y="55"/>
                  </a:cubicBezTo>
                  <a:close/>
                  <a:moveTo>
                    <a:pt x="28" y="11"/>
                  </a:moveTo>
                  <a:cubicBezTo>
                    <a:pt x="19" y="11"/>
                    <a:pt x="11" y="19"/>
                    <a:pt x="11" y="28"/>
                  </a:cubicBezTo>
                  <a:cubicBezTo>
                    <a:pt x="11" y="37"/>
                    <a:pt x="19" y="44"/>
                    <a:pt x="28" y="44"/>
                  </a:cubicBezTo>
                  <a:cubicBezTo>
                    <a:pt x="37" y="44"/>
                    <a:pt x="44" y="37"/>
                    <a:pt x="44" y="28"/>
                  </a:cubicBezTo>
                  <a:cubicBezTo>
                    <a:pt x="44" y="19"/>
                    <a:pt x="37" y="11"/>
                    <a:pt x="28" y="1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886" name="Google Shape;886;p162"/>
            <p:cNvSpPr/>
            <p:nvPr/>
          </p:nvSpPr>
          <p:spPr>
            <a:xfrm>
              <a:off x="8147050" y="1681164"/>
              <a:ext cx="304800" cy="30163"/>
            </a:xfrm>
            <a:custGeom>
              <a:rect b="b" l="l" r="r" t="t"/>
              <a:pathLst>
                <a:path extrusionOk="0" h="11" w="110">
                  <a:moveTo>
                    <a:pt x="105" y="11"/>
                  </a:moveTo>
                  <a:cubicBezTo>
                    <a:pt x="6" y="11"/>
                    <a:pt x="6" y="11"/>
                    <a:pt x="6" y="11"/>
                  </a:cubicBezTo>
                  <a:cubicBezTo>
                    <a:pt x="3" y="11"/>
                    <a:pt x="0" y="9"/>
                    <a:pt x="0" y="6"/>
                  </a:cubicBezTo>
                  <a:cubicBezTo>
                    <a:pt x="0" y="3"/>
                    <a:pt x="3" y="0"/>
                    <a:pt x="6" y="0"/>
                  </a:cubicBezTo>
                  <a:cubicBezTo>
                    <a:pt x="105" y="0"/>
                    <a:pt x="105" y="0"/>
                    <a:pt x="105" y="0"/>
                  </a:cubicBezTo>
                  <a:cubicBezTo>
                    <a:pt x="108" y="0"/>
                    <a:pt x="110" y="3"/>
                    <a:pt x="110" y="6"/>
                  </a:cubicBezTo>
                  <a:cubicBezTo>
                    <a:pt x="110" y="9"/>
                    <a:pt x="108" y="11"/>
                    <a:pt x="105" y="1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887" name="Google Shape;887;p162"/>
            <p:cNvSpPr/>
            <p:nvPr/>
          </p:nvSpPr>
          <p:spPr>
            <a:xfrm>
              <a:off x="7751763" y="1681164"/>
              <a:ext cx="304800" cy="30163"/>
            </a:xfrm>
            <a:custGeom>
              <a:rect b="b" l="l" r="r" t="t"/>
              <a:pathLst>
                <a:path extrusionOk="0" h="11" w="110">
                  <a:moveTo>
                    <a:pt x="105" y="11"/>
                  </a:moveTo>
                  <a:cubicBezTo>
                    <a:pt x="6" y="11"/>
                    <a:pt x="6" y="11"/>
                    <a:pt x="6" y="11"/>
                  </a:cubicBezTo>
                  <a:cubicBezTo>
                    <a:pt x="3" y="11"/>
                    <a:pt x="0" y="9"/>
                    <a:pt x="0" y="6"/>
                  </a:cubicBezTo>
                  <a:cubicBezTo>
                    <a:pt x="0" y="3"/>
                    <a:pt x="3" y="0"/>
                    <a:pt x="6" y="0"/>
                  </a:cubicBezTo>
                  <a:cubicBezTo>
                    <a:pt x="105" y="0"/>
                    <a:pt x="105" y="0"/>
                    <a:pt x="105" y="0"/>
                  </a:cubicBezTo>
                  <a:cubicBezTo>
                    <a:pt x="108" y="0"/>
                    <a:pt x="110" y="3"/>
                    <a:pt x="110" y="6"/>
                  </a:cubicBezTo>
                  <a:cubicBezTo>
                    <a:pt x="110" y="9"/>
                    <a:pt x="108" y="11"/>
                    <a:pt x="105" y="1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grpSp>
      <p:grpSp>
        <p:nvGrpSpPr>
          <p:cNvPr id="888" name="Google Shape;888;p162"/>
          <p:cNvGrpSpPr/>
          <p:nvPr/>
        </p:nvGrpSpPr>
        <p:grpSpPr>
          <a:xfrm>
            <a:off x="4037334" y="3941294"/>
            <a:ext cx="1069331" cy="1838287"/>
            <a:chOff x="1157288" y="1139825"/>
            <a:chExt cx="423863" cy="728663"/>
          </a:xfrm>
        </p:grpSpPr>
        <p:sp>
          <p:nvSpPr>
            <p:cNvPr id="889" name="Google Shape;889;p162"/>
            <p:cNvSpPr/>
            <p:nvPr/>
          </p:nvSpPr>
          <p:spPr>
            <a:xfrm>
              <a:off x="1157288" y="1139825"/>
              <a:ext cx="423863" cy="728663"/>
            </a:xfrm>
            <a:custGeom>
              <a:rect b="b" l="l" r="r" t="t"/>
              <a:pathLst>
                <a:path extrusionOk="0" h="264" w="154">
                  <a:moveTo>
                    <a:pt x="137" y="264"/>
                  </a:moveTo>
                  <a:cubicBezTo>
                    <a:pt x="16" y="264"/>
                    <a:pt x="16" y="264"/>
                    <a:pt x="16" y="264"/>
                  </a:cubicBezTo>
                  <a:cubicBezTo>
                    <a:pt x="7" y="264"/>
                    <a:pt x="0" y="257"/>
                    <a:pt x="0" y="248"/>
                  </a:cubicBezTo>
                  <a:cubicBezTo>
                    <a:pt x="0" y="17"/>
                    <a:pt x="0" y="17"/>
                    <a:pt x="0" y="17"/>
                  </a:cubicBezTo>
                  <a:cubicBezTo>
                    <a:pt x="0" y="7"/>
                    <a:pt x="7" y="0"/>
                    <a:pt x="16" y="0"/>
                  </a:cubicBezTo>
                  <a:cubicBezTo>
                    <a:pt x="137" y="0"/>
                    <a:pt x="137" y="0"/>
                    <a:pt x="137" y="0"/>
                  </a:cubicBezTo>
                  <a:cubicBezTo>
                    <a:pt x="146" y="0"/>
                    <a:pt x="154" y="7"/>
                    <a:pt x="154" y="17"/>
                  </a:cubicBezTo>
                  <a:cubicBezTo>
                    <a:pt x="154" y="248"/>
                    <a:pt x="154" y="248"/>
                    <a:pt x="154" y="248"/>
                  </a:cubicBezTo>
                  <a:cubicBezTo>
                    <a:pt x="154" y="257"/>
                    <a:pt x="146" y="264"/>
                    <a:pt x="137" y="264"/>
                  </a:cubicBezTo>
                  <a:close/>
                  <a:moveTo>
                    <a:pt x="16" y="11"/>
                  </a:moveTo>
                  <a:cubicBezTo>
                    <a:pt x="13" y="11"/>
                    <a:pt x="11" y="13"/>
                    <a:pt x="11" y="17"/>
                  </a:cubicBezTo>
                  <a:cubicBezTo>
                    <a:pt x="11" y="248"/>
                    <a:pt x="11" y="248"/>
                    <a:pt x="11" y="248"/>
                  </a:cubicBezTo>
                  <a:cubicBezTo>
                    <a:pt x="11" y="251"/>
                    <a:pt x="13" y="253"/>
                    <a:pt x="16" y="253"/>
                  </a:cubicBezTo>
                  <a:cubicBezTo>
                    <a:pt x="137" y="253"/>
                    <a:pt x="137" y="253"/>
                    <a:pt x="137" y="253"/>
                  </a:cubicBezTo>
                  <a:cubicBezTo>
                    <a:pt x="140" y="253"/>
                    <a:pt x="143" y="251"/>
                    <a:pt x="143" y="248"/>
                  </a:cubicBezTo>
                  <a:cubicBezTo>
                    <a:pt x="143" y="17"/>
                    <a:pt x="143" y="17"/>
                    <a:pt x="143" y="17"/>
                  </a:cubicBezTo>
                  <a:cubicBezTo>
                    <a:pt x="143" y="13"/>
                    <a:pt x="140" y="11"/>
                    <a:pt x="137" y="11"/>
                  </a:cubicBezTo>
                  <a:lnTo>
                    <a:pt x="16" y="11"/>
                  </a:ln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890" name="Google Shape;890;p162"/>
            <p:cNvSpPr/>
            <p:nvPr/>
          </p:nvSpPr>
          <p:spPr>
            <a:xfrm>
              <a:off x="1339850" y="1200150"/>
              <a:ext cx="60325" cy="30163"/>
            </a:xfrm>
            <a:custGeom>
              <a:rect b="b" l="l" r="r" t="t"/>
              <a:pathLst>
                <a:path extrusionOk="0" h="11" w="22">
                  <a:moveTo>
                    <a:pt x="16" y="11"/>
                  </a:moveTo>
                  <a:cubicBezTo>
                    <a:pt x="5" y="11"/>
                    <a:pt x="5" y="11"/>
                    <a:pt x="5" y="11"/>
                  </a:cubicBezTo>
                  <a:cubicBezTo>
                    <a:pt x="2" y="11"/>
                    <a:pt x="0" y="9"/>
                    <a:pt x="0" y="6"/>
                  </a:cubicBezTo>
                  <a:cubicBezTo>
                    <a:pt x="0" y="2"/>
                    <a:pt x="2" y="0"/>
                    <a:pt x="5" y="0"/>
                  </a:cubicBezTo>
                  <a:cubicBezTo>
                    <a:pt x="16" y="0"/>
                    <a:pt x="16" y="0"/>
                    <a:pt x="16" y="0"/>
                  </a:cubicBezTo>
                  <a:cubicBezTo>
                    <a:pt x="19" y="0"/>
                    <a:pt x="22" y="2"/>
                    <a:pt x="22" y="6"/>
                  </a:cubicBezTo>
                  <a:cubicBezTo>
                    <a:pt x="22" y="9"/>
                    <a:pt x="19" y="11"/>
                    <a:pt x="16" y="1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891" name="Google Shape;891;p162"/>
            <p:cNvSpPr/>
            <p:nvPr/>
          </p:nvSpPr>
          <p:spPr>
            <a:xfrm>
              <a:off x="1157288" y="1685925"/>
              <a:ext cx="423863" cy="31750"/>
            </a:xfrm>
            <a:custGeom>
              <a:rect b="b" l="l" r="r" t="t"/>
              <a:pathLst>
                <a:path extrusionOk="0" h="11" w="154">
                  <a:moveTo>
                    <a:pt x="148" y="11"/>
                  </a:moveTo>
                  <a:cubicBezTo>
                    <a:pt x="5" y="11"/>
                    <a:pt x="5" y="11"/>
                    <a:pt x="5" y="11"/>
                  </a:cubicBezTo>
                  <a:cubicBezTo>
                    <a:pt x="2" y="11"/>
                    <a:pt x="0" y="9"/>
                    <a:pt x="0" y="6"/>
                  </a:cubicBezTo>
                  <a:cubicBezTo>
                    <a:pt x="0" y="2"/>
                    <a:pt x="2" y="0"/>
                    <a:pt x="5" y="0"/>
                  </a:cubicBezTo>
                  <a:cubicBezTo>
                    <a:pt x="148" y="0"/>
                    <a:pt x="148" y="0"/>
                    <a:pt x="148" y="0"/>
                  </a:cubicBezTo>
                  <a:cubicBezTo>
                    <a:pt x="151" y="0"/>
                    <a:pt x="154" y="2"/>
                    <a:pt x="154" y="6"/>
                  </a:cubicBezTo>
                  <a:cubicBezTo>
                    <a:pt x="154" y="9"/>
                    <a:pt x="151" y="11"/>
                    <a:pt x="148" y="1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892" name="Google Shape;892;p162"/>
            <p:cNvSpPr/>
            <p:nvPr/>
          </p:nvSpPr>
          <p:spPr>
            <a:xfrm>
              <a:off x="1157288" y="1262063"/>
              <a:ext cx="423863" cy="30163"/>
            </a:xfrm>
            <a:custGeom>
              <a:rect b="b" l="l" r="r" t="t"/>
              <a:pathLst>
                <a:path extrusionOk="0" h="11" w="154">
                  <a:moveTo>
                    <a:pt x="148" y="11"/>
                  </a:moveTo>
                  <a:cubicBezTo>
                    <a:pt x="5" y="11"/>
                    <a:pt x="5" y="11"/>
                    <a:pt x="5" y="11"/>
                  </a:cubicBezTo>
                  <a:cubicBezTo>
                    <a:pt x="2" y="11"/>
                    <a:pt x="0" y="9"/>
                    <a:pt x="0" y="6"/>
                  </a:cubicBezTo>
                  <a:cubicBezTo>
                    <a:pt x="0" y="2"/>
                    <a:pt x="2" y="0"/>
                    <a:pt x="5" y="0"/>
                  </a:cubicBezTo>
                  <a:cubicBezTo>
                    <a:pt x="148" y="0"/>
                    <a:pt x="148" y="0"/>
                    <a:pt x="148" y="0"/>
                  </a:cubicBezTo>
                  <a:cubicBezTo>
                    <a:pt x="151" y="0"/>
                    <a:pt x="154" y="2"/>
                    <a:pt x="154" y="6"/>
                  </a:cubicBezTo>
                  <a:cubicBezTo>
                    <a:pt x="154" y="9"/>
                    <a:pt x="151" y="11"/>
                    <a:pt x="148" y="1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893" name="Google Shape;893;p162"/>
            <p:cNvSpPr/>
            <p:nvPr/>
          </p:nvSpPr>
          <p:spPr>
            <a:xfrm>
              <a:off x="1339850" y="1747838"/>
              <a:ext cx="60325" cy="60325"/>
            </a:xfrm>
            <a:custGeom>
              <a:rect b="b" l="l" r="r" t="t"/>
              <a:pathLst>
                <a:path extrusionOk="0" h="22" w="22">
                  <a:moveTo>
                    <a:pt x="11" y="22"/>
                  </a:moveTo>
                  <a:cubicBezTo>
                    <a:pt x="5" y="22"/>
                    <a:pt x="0" y="17"/>
                    <a:pt x="0" y="11"/>
                  </a:cubicBezTo>
                  <a:cubicBezTo>
                    <a:pt x="0" y="5"/>
                    <a:pt x="5" y="0"/>
                    <a:pt x="11" y="0"/>
                  </a:cubicBezTo>
                  <a:cubicBezTo>
                    <a:pt x="17" y="0"/>
                    <a:pt x="22" y="5"/>
                    <a:pt x="22" y="11"/>
                  </a:cubicBezTo>
                  <a:cubicBezTo>
                    <a:pt x="22" y="17"/>
                    <a:pt x="17" y="22"/>
                    <a:pt x="11" y="22"/>
                  </a:cubicBezTo>
                  <a:close/>
                  <a:moveTo>
                    <a:pt x="11" y="11"/>
                  </a:moveTo>
                  <a:cubicBezTo>
                    <a:pt x="11" y="11"/>
                    <a:pt x="11" y="11"/>
                    <a:pt x="11" y="11"/>
                  </a:cubicBezTo>
                  <a:cubicBezTo>
                    <a:pt x="16" y="11"/>
                    <a:pt x="16" y="11"/>
                    <a:pt x="16" y="11"/>
                  </a:cubicBezTo>
                  <a:lnTo>
                    <a:pt x="11" y="11"/>
                  </a:ln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grpSp>
      <p:grpSp>
        <p:nvGrpSpPr>
          <p:cNvPr id="894" name="Google Shape;894;p162"/>
          <p:cNvGrpSpPr/>
          <p:nvPr/>
        </p:nvGrpSpPr>
        <p:grpSpPr>
          <a:xfrm>
            <a:off x="9819861" y="4139375"/>
            <a:ext cx="1679031" cy="1415128"/>
            <a:chOff x="3732213" y="5211763"/>
            <a:chExt cx="696913" cy="587375"/>
          </a:xfrm>
        </p:grpSpPr>
        <p:sp>
          <p:nvSpPr>
            <p:cNvPr id="895" name="Google Shape;895;p162"/>
            <p:cNvSpPr/>
            <p:nvPr/>
          </p:nvSpPr>
          <p:spPr>
            <a:xfrm>
              <a:off x="3732213" y="5313363"/>
              <a:ext cx="696913" cy="485775"/>
            </a:xfrm>
            <a:custGeom>
              <a:rect b="b" l="l" r="r" t="t"/>
              <a:pathLst>
                <a:path extrusionOk="0" h="176" w="253">
                  <a:moveTo>
                    <a:pt x="236" y="176"/>
                  </a:moveTo>
                  <a:cubicBezTo>
                    <a:pt x="16" y="176"/>
                    <a:pt x="16" y="176"/>
                    <a:pt x="16" y="176"/>
                  </a:cubicBezTo>
                  <a:cubicBezTo>
                    <a:pt x="7" y="176"/>
                    <a:pt x="0" y="168"/>
                    <a:pt x="0" y="159"/>
                  </a:cubicBezTo>
                  <a:cubicBezTo>
                    <a:pt x="0" y="16"/>
                    <a:pt x="0" y="16"/>
                    <a:pt x="0" y="16"/>
                  </a:cubicBezTo>
                  <a:cubicBezTo>
                    <a:pt x="0" y="7"/>
                    <a:pt x="7" y="0"/>
                    <a:pt x="16" y="0"/>
                  </a:cubicBezTo>
                  <a:cubicBezTo>
                    <a:pt x="27" y="0"/>
                    <a:pt x="27" y="0"/>
                    <a:pt x="27" y="0"/>
                  </a:cubicBezTo>
                  <a:cubicBezTo>
                    <a:pt x="30" y="0"/>
                    <a:pt x="33" y="2"/>
                    <a:pt x="33" y="5"/>
                  </a:cubicBezTo>
                  <a:cubicBezTo>
                    <a:pt x="33" y="8"/>
                    <a:pt x="30" y="11"/>
                    <a:pt x="27" y="11"/>
                  </a:cubicBezTo>
                  <a:cubicBezTo>
                    <a:pt x="16" y="11"/>
                    <a:pt x="16" y="11"/>
                    <a:pt x="16" y="11"/>
                  </a:cubicBezTo>
                  <a:cubicBezTo>
                    <a:pt x="13" y="11"/>
                    <a:pt x="11" y="13"/>
                    <a:pt x="11" y="16"/>
                  </a:cubicBezTo>
                  <a:cubicBezTo>
                    <a:pt x="11" y="159"/>
                    <a:pt x="11" y="159"/>
                    <a:pt x="11" y="159"/>
                  </a:cubicBezTo>
                  <a:cubicBezTo>
                    <a:pt x="11" y="162"/>
                    <a:pt x="13" y="165"/>
                    <a:pt x="16" y="165"/>
                  </a:cubicBezTo>
                  <a:cubicBezTo>
                    <a:pt x="236" y="165"/>
                    <a:pt x="236" y="165"/>
                    <a:pt x="236" y="165"/>
                  </a:cubicBezTo>
                  <a:cubicBezTo>
                    <a:pt x="239" y="165"/>
                    <a:pt x="242" y="162"/>
                    <a:pt x="242" y="159"/>
                  </a:cubicBezTo>
                  <a:cubicBezTo>
                    <a:pt x="242" y="16"/>
                    <a:pt x="242" y="16"/>
                    <a:pt x="242" y="16"/>
                  </a:cubicBezTo>
                  <a:cubicBezTo>
                    <a:pt x="242" y="13"/>
                    <a:pt x="239" y="11"/>
                    <a:pt x="236" y="11"/>
                  </a:cubicBezTo>
                  <a:cubicBezTo>
                    <a:pt x="225" y="11"/>
                    <a:pt x="225" y="11"/>
                    <a:pt x="225" y="11"/>
                  </a:cubicBezTo>
                  <a:cubicBezTo>
                    <a:pt x="222" y="11"/>
                    <a:pt x="220" y="8"/>
                    <a:pt x="220" y="5"/>
                  </a:cubicBezTo>
                  <a:cubicBezTo>
                    <a:pt x="220" y="2"/>
                    <a:pt x="222" y="0"/>
                    <a:pt x="225" y="0"/>
                  </a:cubicBezTo>
                  <a:cubicBezTo>
                    <a:pt x="236" y="0"/>
                    <a:pt x="236" y="0"/>
                    <a:pt x="236" y="0"/>
                  </a:cubicBezTo>
                  <a:cubicBezTo>
                    <a:pt x="245" y="0"/>
                    <a:pt x="253" y="7"/>
                    <a:pt x="253" y="16"/>
                  </a:cubicBezTo>
                  <a:cubicBezTo>
                    <a:pt x="253" y="159"/>
                    <a:pt x="253" y="159"/>
                    <a:pt x="253" y="159"/>
                  </a:cubicBezTo>
                  <a:cubicBezTo>
                    <a:pt x="253" y="168"/>
                    <a:pt x="245" y="176"/>
                    <a:pt x="236" y="17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896" name="Google Shape;896;p162"/>
            <p:cNvSpPr/>
            <p:nvPr/>
          </p:nvSpPr>
          <p:spPr>
            <a:xfrm>
              <a:off x="3794125" y="5211763"/>
              <a:ext cx="574675" cy="527050"/>
            </a:xfrm>
            <a:custGeom>
              <a:rect b="b" l="l" r="r" t="t"/>
              <a:pathLst>
                <a:path extrusionOk="0" h="191" w="209">
                  <a:moveTo>
                    <a:pt x="104" y="191"/>
                  </a:moveTo>
                  <a:cubicBezTo>
                    <a:pt x="103" y="191"/>
                    <a:pt x="103" y="190"/>
                    <a:pt x="102" y="190"/>
                  </a:cubicBezTo>
                  <a:cubicBezTo>
                    <a:pt x="76" y="176"/>
                    <a:pt x="34" y="176"/>
                    <a:pt x="8" y="190"/>
                  </a:cubicBezTo>
                  <a:cubicBezTo>
                    <a:pt x="6" y="191"/>
                    <a:pt x="4" y="191"/>
                    <a:pt x="3" y="190"/>
                  </a:cubicBezTo>
                  <a:cubicBezTo>
                    <a:pt x="1" y="189"/>
                    <a:pt x="0" y="187"/>
                    <a:pt x="0" y="185"/>
                  </a:cubicBezTo>
                  <a:cubicBezTo>
                    <a:pt x="0" y="20"/>
                    <a:pt x="0" y="20"/>
                    <a:pt x="0" y="20"/>
                  </a:cubicBezTo>
                  <a:cubicBezTo>
                    <a:pt x="0" y="18"/>
                    <a:pt x="1" y="16"/>
                    <a:pt x="3" y="15"/>
                  </a:cubicBezTo>
                  <a:cubicBezTo>
                    <a:pt x="31" y="0"/>
                    <a:pt x="75" y="0"/>
                    <a:pt x="104" y="14"/>
                  </a:cubicBezTo>
                  <a:cubicBezTo>
                    <a:pt x="134" y="0"/>
                    <a:pt x="178" y="0"/>
                    <a:pt x="206" y="15"/>
                  </a:cubicBezTo>
                  <a:cubicBezTo>
                    <a:pt x="208" y="16"/>
                    <a:pt x="209" y="18"/>
                    <a:pt x="209" y="20"/>
                  </a:cubicBezTo>
                  <a:cubicBezTo>
                    <a:pt x="209" y="185"/>
                    <a:pt x="209" y="185"/>
                    <a:pt x="209" y="185"/>
                  </a:cubicBezTo>
                  <a:cubicBezTo>
                    <a:pt x="209" y="187"/>
                    <a:pt x="208" y="189"/>
                    <a:pt x="206" y="190"/>
                  </a:cubicBezTo>
                  <a:cubicBezTo>
                    <a:pt x="204" y="191"/>
                    <a:pt x="202" y="191"/>
                    <a:pt x="201" y="190"/>
                  </a:cubicBezTo>
                  <a:cubicBezTo>
                    <a:pt x="175" y="176"/>
                    <a:pt x="133" y="176"/>
                    <a:pt x="107" y="190"/>
                  </a:cubicBezTo>
                  <a:cubicBezTo>
                    <a:pt x="106" y="190"/>
                    <a:pt x="105" y="191"/>
                    <a:pt x="104" y="191"/>
                  </a:cubicBezTo>
                  <a:close/>
                  <a:moveTo>
                    <a:pt x="55" y="169"/>
                  </a:moveTo>
                  <a:cubicBezTo>
                    <a:pt x="72" y="169"/>
                    <a:pt x="90" y="172"/>
                    <a:pt x="104" y="179"/>
                  </a:cubicBezTo>
                  <a:cubicBezTo>
                    <a:pt x="131" y="166"/>
                    <a:pt x="170" y="165"/>
                    <a:pt x="198" y="177"/>
                  </a:cubicBezTo>
                  <a:cubicBezTo>
                    <a:pt x="198" y="24"/>
                    <a:pt x="198" y="24"/>
                    <a:pt x="198" y="24"/>
                  </a:cubicBezTo>
                  <a:cubicBezTo>
                    <a:pt x="172" y="11"/>
                    <a:pt x="132" y="12"/>
                    <a:pt x="107" y="25"/>
                  </a:cubicBezTo>
                  <a:cubicBezTo>
                    <a:pt x="105" y="26"/>
                    <a:pt x="103" y="26"/>
                    <a:pt x="102" y="25"/>
                  </a:cubicBezTo>
                  <a:cubicBezTo>
                    <a:pt x="77" y="12"/>
                    <a:pt x="37" y="11"/>
                    <a:pt x="11" y="24"/>
                  </a:cubicBezTo>
                  <a:cubicBezTo>
                    <a:pt x="11" y="177"/>
                    <a:pt x="11" y="177"/>
                    <a:pt x="11" y="177"/>
                  </a:cubicBezTo>
                  <a:cubicBezTo>
                    <a:pt x="24" y="171"/>
                    <a:pt x="39" y="169"/>
                    <a:pt x="55" y="16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897" name="Google Shape;897;p162"/>
            <p:cNvSpPr/>
            <p:nvPr/>
          </p:nvSpPr>
          <p:spPr>
            <a:xfrm>
              <a:off x="4065588" y="5253038"/>
              <a:ext cx="30163" cy="485775"/>
            </a:xfrm>
            <a:custGeom>
              <a:rect b="b" l="l" r="r" t="t"/>
              <a:pathLst>
                <a:path extrusionOk="0" h="176" w="11">
                  <a:moveTo>
                    <a:pt x="5" y="176"/>
                  </a:moveTo>
                  <a:cubicBezTo>
                    <a:pt x="2" y="176"/>
                    <a:pt x="0" y="173"/>
                    <a:pt x="0" y="170"/>
                  </a:cubicBezTo>
                  <a:cubicBezTo>
                    <a:pt x="0" y="5"/>
                    <a:pt x="0" y="5"/>
                    <a:pt x="0" y="5"/>
                  </a:cubicBezTo>
                  <a:cubicBezTo>
                    <a:pt x="0" y="2"/>
                    <a:pt x="2" y="0"/>
                    <a:pt x="5" y="0"/>
                  </a:cubicBezTo>
                  <a:cubicBezTo>
                    <a:pt x="8" y="0"/>
                    <a:pt x="11" y="2"/>
                    <a:pt x="11" y="5"/>
                  </a:cubicBezTo>
                  <a:cubicBezTo>
                    <a:pt x="11" y="170"/>
                    <a:pt x="11" y="170"/>
                    <a:pt x="11" y="170"/>
                  </a:cubicBezTo>
                  <a:cubicBezTo>
                    <a:pt x="11" y="173"/>
                    <a:pt x="8" y="176"/>
                    <a:pt x="5" y="17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898" name="Google Shape;898;p162"/>
            <p:cNvSpPr/>
            <p:nvPr/>
          </p:nvSpPr>
          <p:spPr>
            <a:xfrm>
              <a:off x="3854450" y="5313363"/>
              <a:ext cx="180975" cy="30162"/>
            </a:xfrm>
            <a:custGeom>
              <a:rect b="b" l="l" r="r" t="t"/>
              <a:pathLst>
                <a:path extrusionOk="0" h="11" w="66">
                  <a:moveTo>
                    <a:pt x="60" y="11"/>
                  </a:moveTo>
                  <a:cubicBezTo>
                    <a:pt x="5" y="11"/>
                    <a:pt x="5" y="11"/>
                    <a:pt x="5" y="11"/>
                  </a:cubicBezTo>
                  <a:cubicBezTo>
                    <a:pt x="2" y="11"/>
                    <a:pt x="0" y="8"/>
                    <a:pt x="0" y="5"/>
                  </a:cubicBezTo>
                  <a:cubicBezTo>
                    <a:pt x="0" y="2"/>
                    <a:pt x="2" y="0"/>
                    <a:pt x="5" y="0"/>
                  </a:cubicBezTo>
                  <a:cubicBezTo>
                    <a:pt x="60" y="0"/>
                    <a:pt x="60" y="0"/>
                    <a:pt x="60" y="0"/>
                  </a:cubicBezTo>
                  <a:cubicBezTo>
                    <a:pt x="63" y="0"/>
                    <a:pt x="66" y="2"/>
                    <a:pt x="66" y="5"/>
                  </a:cubicBezTo>
                  <a:cubicBezTo>
                    <a:pt x="66" y="8"/>
                    <a:pt x="63" y="11"/>
                    <a:pt x="60" y="1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899" name="Google Shape;899;p162"/>
            <p:cNvSpPr/>
            <p:nvPr/>
          </p:nvSpPr>
          <p:spPr>
            <a:xfrm>
              <a:off x="3854450" y="5405438"/>
              <a:ext cx="180975" cy="30162"/>
            </a:xfrm>
            <a:custGeom>
              <a:rect b="b" l="l" r="r" t="t"/>
              <a:pathLst>
                <a:path extrusionOk="0" h="11" w="66">
                  <a:moveTo>
                    <a:pt x="60" y="11"/>
                  </a:moveTo>
                  <a:cubicBezTo>
                    <a:pt x="5" y="11"/>
                    <a:pt x="5" y="11"/>
                    <a:pt x="5" y="11"/>
                  </a:cubicBezTo>
                  <a:cubicBezTo>
                    <a:pt x="2" y="11"/>
                    <a:pt x="0" y="8"/>
                    <a:pt x="0" y="5"/>
                  </a:cubicBezTo>
                  <a:cubicBezTo>
                    <a:pt x="0" y="2"/>
                    <a:pt x="2" y="0"/>
                    <a:pt x="5" y="0"/>
                  </a:cubicBezTo>
                  <a:cubicBezTo>
                    <a:pt x="60" y="0"/>
                    <a:pt x="60" y="0"/>
                    <a:pt x="60" y="0"/>
                  </a:cubicBezTo>
                  <a:cubicBezTo>
                    <a:pt x="63" y="0"/>
                    <a:pt x="66" y="2"/>
                    <a:pt x="66" y="5"/>
                  </a:cubicBezTo>
                  <a:cubicBezTo>
                    <a:pt x="66" y="8"/>
                    <a:pt x="63" y="11"/>
                    <a:pt x="60" y="1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900" name="Google Shape;900;p162"/>
            <p:cNvSpPr/>
            <p:nvPr/>
          </p:nvSpPr>
          <p:spPr>
            <a:xfrm>
              <a:off x="3854450" y="5495925"/>
              <a:ext cx="180975" cy="30162"/>
            </a:xfrm>
            <a:custGeom>
              <a:rect b="b" l="l" r="r" t="t"/>
              <a:pathLst>
                <a:path extrusionOk="0" h="11" w="66">
                  <a:moveTo>
                    <a:pt x="60" y="11"/>
                  </a:moveTo>
                  <a:cubicBezTo>
                    <a:pt x="5" y="11"/>
                    <a:pt x="5" y="11"/>
                    <a:pt x="5" y="11"/>
                  </a:cubicBezTo>
                  <a:cubicBezTo>
                    <a:pt x="2" y="11"/>
                    <a:pt x="0" y="8"/>
                    <a:pt x="0" y="5"/>
                  </a:cubicBezTo>
                  <a:cubicBezTo>
                    <a:pt x="0" y="2"/>
                    <a:pt x="2" y="0"/>
                    <a:pt x="5" y="0"/>
                  </a:cubicBezTo>
                  <a:cubicBezTo>
                    <a:pt x="60" y="0"/>
                    <a:pt x="60" y="0"/>
                    <a:pt x="60" y="0"/>
                  </a:cubicBezTo>
                  <a:cubicBezTo>
                    <a:pt x="63" y="0"/>
                    <a:pt x="66" y="2"/>
                    <a:pt x="66" y="5"/>
                  </a:cubicBezTo>
                  <a:cubicBezTo>
                    <a:pt x="66" y="8"/>
                    <a:pt x="63" y="11"/>
                    <a:pt x="60" y="1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901" name="Google Shape;901;p162"/>
            <p:cNvSpPr/>
            <p:nvPr/>
          </p:nvSpPr>
          <p:spPr>
            <a:xfrm>
              <a:off x="3854450" y="5586413"/>
              <a:ext cx="180975" cy="31750"/>
            </a:xfrm>
            <a:custGeom>
              <a:rect b="b" l="l" r="r" t="t"/>
              <a:pathLst>
                <a:path extrusionOk="0" h="11" w="66">
                  <a:moveTo>
                    <a:pt x="60" y="11"/>
                  </a:moveTo>
                  <a:cubicBezTo>
                    <a:pt x="5" y="11"/>
                    <a:pt x="5" y="11"/>
                    <a:pt x="5" y="11"/>
                  </a:cubicBezTo>
                  <a:cubicBezTo>
                    <a:pt x="2" y="11"/>
                    <a:pt x="0" y="8"/>
                    <a:pt x="0" y="5"/>
                  </a:cubicBezTo>
                  <a:cubicBezTo>
                    <a:pt x="0" y="2"/>
                    <a:pt x="2" y="0"/>
                    <a:pt x="5" y="0"/>
                  </a:cubicBezTo>
                  <a:cubicBezTo>
                    <a:pt x="60" y="0"/>
                    <a:pt x="60" y="0"/>
                    <a:pt x="60" y="0"/>
                  </a:cubicBezTo>
                  <a:cubicBezTo>
                    <a:pt x="63" y="0"/>
                    <a:pt x="66" y="2"/>
                    <a:pt x="66" y="5"/>
                  </a:cubicBezTo>
                  <a:cubicBezTo>
                    <a:pt x="66" y="8"/>
                    <a:pt x="63" y="11"/>
                    <a:pt x="60" y="1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902" name="Google Shape;902;p162"/>
            <p:cNvSpPr/>
            <p:nvPr/>
          </p:nvSpPr>
          <p:spPr>
            <a:xfrm>
              <a:off x="4127500" y="5313363"/>
              <a:ext cx="180975" cy="30162"/>
            </a:xfrm>
            <a:custGeom>
              <a:rect b="b" l="l" r="r" t="t"/>
              <a:pathLst>
                <a:path extrusionOk="0" h="11" w="66">
                  <a:moveTo>
                    <a:pt x="60" y="11"/>
                  </a:moveTo>
                  <a:cubicBezTo>
                    <a:pt x="5" y="11"/>
                    <a:pt x="5" y="11"/>
                    <a:pt x="5" y="11"/>
                  </a:cubicBezTo>
                  <a:cubicBezTo>
                    <a:pt x="2" y="11"/>
                    <a:pt x="0" y="8"/>
                    <a:pt x="0" y="5"/>
                  </a:cubicBezTo>
                  <a:cubicBezTo>
                    <a:pt x="0" y="2"/>
                    <a:pt x="2" y="0"/>
                    <a:pt x="5" y="0"/>
                  </a:cubicBezTo>
                  <a:cubicBezTo>
                    <a:pt x="60" y="0"/>
                    <a:pt x="60" y="0"/>
                    <a:pt x="60" y="0"/>
                  </a:cubicBezTo>
                  <a:cubicBezTo>
                    <a:pt x="63" y="0"/>
                    <a:pt x="66" y="2"/>
                    <a:pt x="66" y="5"/>
                  </a:cubicBezTo>
                  <a:cubicBezTo>
                    <a:pt x="66" y="8"/>
                    <a:pt x="63" y="11"/>
                    <a:pt x="60" y="1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903" name="Google Shape;903;p162"/>
            <p:cNvSpPr/>
            <p:nvPr/>
          </p:nvSpPr>
          <p:spPr>
            <a:xfrm>
              <a:off x="4127500" y="5405438"/>
              <a:ext cx="180975" cy="30162"/>
            </a:xfrm>
            <a:custGeom>
              <a:rect b="b" l="l" r="r" t="t"/>
              <a:pathLst>
                <a:path extrusionOk="0" h="11" w="66">
                  <a:moveTo>
                    <a:pt x="60" y="11"/>
                  </a:moveTo>
                  <a:cubicBezTo>
                    <a:pt x="5" y="11"/>
                    <a:pt x="5" y="11"/>
                    <a:pt x="5" y="11"/>
                  </a:cubicBezTo>
                  <a:cubicBezTo>
                    <a:pt x="2" y="11"/>
                    <a:pt x="0" y="8"/>
                    <a:pt x="0" y="5"/>
                  </a:cubicBezTo>
                  <a:cubicBezTo>
                    <a:pt x="0" y="2"/>
                    <a:pt x="2" y="0"/>
                    <a:pt x="5" y="0"/>
                  </a:cubicBezTo>
                  <a:cubicBezTo>
                    <a:pt x="60" y="0"/>
                    <a:pt x="60" y="0"/>
                    <a:pt x="60" y="0"/>
                  </a:cubicBezTo>
                  <a:cubicBezTo>
                    <a:pt x="63" y="0"/>
                    <a:pt x="66" y="2"/>
                    <a:pt x="66" y="5"/>
                  </a:cubicBezTo>
                  <a:cubicBezTo>
                    <a:pt x="66" y="8"/>
                    <a:pt x="63" y="11"/>
                    <a:pt x="60" y="1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904" name="Google Shape;904;p162"/>
            <p:cNvSpPr/>
            <p:nvPr/>
          </p:nvSpPr>
          <p:spPr>
            <a:xfrm>
              <a:off x="4127500" y="5495925"/>
              <a:ext cx="180975" cy="30162"/>
            </a:xfrm>
            <a:custGeom>
              <a:rect b="b" l="l" r="r" t="t"/>
              <a:pathLst>
                <a:path extrusionOk="0" h="11" w="66">
                  <a:moveTo>
                    <a:pt x="60" y="11"/>
                  </a:moveTo>
                  <a:cubicBezTo>
                    <a:pt x="5" y="11"/>
                    <a:pt x="5" y="11"/>
                    <a:pt x="5" y="11"/>
                  </a:cubicBezTo>
                  <a:cubicBezTo>
                    <a:pt x="2" y="11"/>
                    <a:pt x="0" y="8"/>
                    <a:pt x="0" y="5"/>
                  </a:cubicBezTo>
                  <a:cubicBezTo>
                    <a:pt x="0" y="2"/>
                    <a:pt x="2" y="0"/>
                    <a:pt x="5" y="0"/>
                  </a:cubicBezTo>
                  <a:cubicBezTo>
                    <a:pt x="60" y="0"/>
                    <a:pt x="60" y="0"/>
                    <a:pt x="60" y="0"/>
                  </a:cubicBezTo>
                  <a:cubicBezTo>
                    <a:pt x="63" y="0"/>
                    <a:pt x="66" y="2"/>
                    <a:pt x="66" y="5"/>
                  </a:cubicBezTo>
                  <a:cubicBezTo>
                    <a:pt x="66" y="8"/>
                    <a:pt x="63" y="11"/>
                    <a:pt x="60" y="1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905" name="Google Shape;905;p162"/>
            <p:cNvSpPr/>
            <p:nvPr/>
          </p:nvSpPr>
          <p:spPr>
            <a:xfrm>
              <a:off x="4127500" y="5586413"/>
              <a:ext cx="180975" cy="31750"/>
            </a:xfrm>
            <a:custGeom>
              <a:rect b="b" l="l" r="r" t="t"/>
              <a:pathLst>
                <a:path extrusionOk="0" h="11" w="66">
                  <a:moveTo>
                    <a:pt x="60" y="11"/>
                  </a:moveTo>
                  <a:cubicBezTo>
                    <a:pt x="5" y="11"/>
                    <a:pt x="5" y="11"/>
                    <a:pt x="5" y="11"/>
                  </a:cubicBezTo>
                  <a:cubicBezTo>
                    <a:pt x="2" y="11"/>
                    <a:pt x="0" y="8"/>
                    <a:pt x="0" y="5"/>
                  </a:cubicBezTo>
                  <a:cubicBezTo>
                    <a:pt x="0" y="2"/>
                    <a:pt x="2" y="0"/>
                    <a:pt x="5" y="0"/>
                  </a:cubicBezTo>
                  <a:cubicBezTo>
                    <a:pt x="60" y="0"/>
                    <a:pt x="60" y="0"/>
                    <a:pt x="60" y="0"/>
                  </a:cubicBezTo>
                  <a:cubicBezTo>
                    <a:pt x="63" y="0"/>
                    <a:pt x="66" y="2"/>
                    <a:pt x="66" y="5"/>
                  </a:cubicBezTo>
                  <a:cubicBezTo>
                    <a:pt x="66" y="8"/>
                    <a:pt x="63" y="11"/>
                    <a:pt x="60" y="1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grpSp>
      <p:grpSp>
        <p:nvGrpSpPr>
          <p:cNvPr id="906" name="Google Shape;906;p162"/>
          <p:cNvGrpSpPr/>
          <p:nvPr/>
        </p:nvGrpSpPr>
        <p:grpSpPr>
          <a:xfrm>
            <a:off x="6829697" y="775980"/>
            <a:ext cx="1695863" cy="1703301"/>
            <a:chOff x="7761288" y="2549526"/>
            <a:chExt cx="723900" cy="727075"/>
          </a:xfrm>
        </p:grpSpPr>
        <p:sp>
          <p:nvSpPr>
            <p:cNvPr id="907" name="Google Shape;907;p162"/>
            <p:cNvSpPr/>
            <p:nvPr/>
          </p:nvSpPr>
          <p:spPr>
            <a:xfrm>
              <a:off x="7761288" y="2549526"/>
              <a:ext cx="723900" cy="611188"/>
            </a:xfrm>
            <a:custGeom>
              <a:rect b="b" l="l" r="r" t="t"/>
              <a:pathLst>
                <a:path extrusionOk="0" h="222" w="264">
                  <a:moveTo>
                    <a:pt x="39" y="222"/>
                  </a:moveTo>
                  <a:cubicBezTo>
                    <a:pt x="37" y="222"/>
                    <a:pt x="36" y="222"/>
                    <a:pt x="34" y="221"/>
                  </a:cubicBezTo>
                  <a:cubicBezTo>
                    <a:pt x="12" y="196"/>
                    <a:pt x="0" y="165"/>
                    <a:pt x="0" y="132"/>
                  </a:cubicBezTo>
                  <a:cubicBezTo>
                    <a:pt x="0" y="59"/>
                    <a:pt x="60" y="0"/>
                    <a:pt x="132" y="0"/>
                  </a:cubicBezTo>
                  <a:cubicBezTo>
                    <a:pt x="205" y="0"/>
                    <a:pt x="264" y="59"/>
                    <a:pt x="264" y="132"/>
                  </a:cubicBezTo>
                  <a:cubicBezTo>
                    <a:pt x="264" y="165"/>
                    <a:pt x="253" y="196"/>
                    <a:pt x="231" y="220"/>
                  </a:cubicBezTo>
                  <a:cubicBezTo>
                    <a:pt x="229" y="222"/>
                    <a:pt x="225" y="222"/>
                    <a:pt x="223" y="220"/>
                  </a:cubicBezTo>
                  <a:cubicBezTo>
                    <a:pt x="221" y="218"/>
                    <a:pt x="221" y="215"/>
                    <a:pt x="223" y="213"/>
                  </a:cubicBezTo>
                  <a:cubicBezTo>
                    <a:pt x="242" y="190"/>
                    <a:pt x="253" y="162"/>
                    <a:pt x="253" y="132"/>
                  </a:cubicBezTo>
                  <a:cubicBezTo>
                    <a:pt x="253" y="65"/>
                    <a:pt x="199" y="11"/>
                    <a:pt x="132" y="11"/>
                  </a:cubicBezTo>
                  <a:cubicBezTo>
                    <a:pt x="66" y="11"/>
                    <a:pt x="11" y="65"/>
                    <a:pt x="11" y="132"/>
                  </a:cubicBezTo>
                  <a:cubicBezTo>
                    <a:pt x="11" y="162"/>
                    <a:pt x="22" y="191"/>
                    <a:pt x="43" y="213"/>
                  </a:cubicBezTo>
                  <a:cubicBezTo>
                    <a:pt x="45" y="215"/>
                    <a:pt x="44" y="219"/>
                    <a:pt x="42" y="221"/>
                  </a:cubicBezTo>
                  <a:cubicBezTo>
                    <a:pt x="41" y="222"/>
                    <a:pt x="40" y="222"/>
                    <a:pt x="39" y="22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908" name="Google Shape;908;p162"/>
            <p:cNvSpPr/>
            <p:nvPr/>
          </p:nvSpPr>
          <p:spPr>
            <a:xfrm>
              <a:off x="7851775" y="2641601"/>
              <a:ext cx="549275" cy="635000"/>
            </a:xfrm>
            <a:custGeom>
              <a:rect b="b" l="l" r="r" t="t"/>
              <a:pathLst>
                <a:path extrusionOk="0" h="231" w="200">
                  <a:moveTo>
                    <a:pt x="99" y="231"/>
                  </a:moveTo>
                  <a:cubicBezTo>
                    <a:pt x="62" y="231"/>
                    <a:pt x="26" y="215"/>
                    <a:pt x="1" y="188"/>
                  </a:cubicBezTo>
                  <a:cubicBezTo>
                    <a:pt x="0" y="186"/>
                    <a:pt x="0" y="184"/>
                    <a:pt x="0" y="183"/>
                  </a:cubicBezTo>
                  <a:cubicBezTo>
                    <a:pt x="9" y="148"/>
                    <a:pt x="9" y="148"/>
                    <a:pt x="9" y="148"/>
                  </a:cubicBezTo>
                  <a:cubicBezTo>
                    <a:pt x="13" y="132"/>
                    <a:pt x="27" y="121"/>
                    <a:pt x="45" y="121"/>
                  </a:cubicBezTo>
                  <a:cubicBezTo>
                    <a:pt x="73" y="121"/>
                    <a:pt x="73" y="121"/>
                    <a:pt x="73" y="121"/>
                  </a:cubicBezTo>
                  <a:cubicBezTo>
                    <a:pt x="75" y="121"/>
                    <a:pt x="77" y="119"/>
                    <a:pt x="77" y="117"/>
                  </a:cubicBezTo>
                  <a:cubicBezTo>
                    <a:pt x="77" y="114"/>
                    <a:pt x="76" y="113"/>
                    <a:pt x="75" y="112"/>
                  </a:cubicBezTo>
                  <a:cubicBezTo>
                    <a:pt x="51" y="94"/>
                    <a:pt x="49" y="61"/>
                    <a:pt x="49" y="51"/>
                  </a:cubicBezTo>
                  <a:cubicBezTo>
                    <a:pt x="49" y="18"/>
                    <a:pt x="67" y="0"/>
                    <a:pt x="99" y="0"/>
                  </a:cubicBezTo>
                  <a:cubicBezTo>
                    <a:pt x="131" y="0"/>
                    <a:pt x="150" y="19"/>
                    <a:pt x="150" y="51"/>
                  </a:cubicBezTo>
                  <a:cubicBezTo>
                    <a:pt x="150" y="61"/>
                    <a:pt x="148" y="94"/>
                    <a:pt x="124" y="112"/>
                  </a:cubicBezTo>
                  <a:cubicBezTo>
                    <a:pt x="123" y="113"/>
                    <a:pt x="121" y="114"/>
                    <a:pt x="121" y="116"/>
                  </a:cubicBezTo>
                  <a:cubicBezTo>
                    <a:pt x="121" y="119"/>
                    <a:pt x="123" y="121"/>
                    <a:pt x="126" y="121"/>
                  </a:cubicBezTo>
                  <a:cubicBezTo>
                    <a:pt x="156" y="121"/>
                    <a:pt x="156" y="121"/>
                    <a:pt x="156" y="121"/>
                  </a:cubicBezTo>
                  <a:cubicBezTo>
                    <a:pt x="173" y="121"/>
                    <a:pt x="188" y="132"/>
                    <a:pt x="192" y="148"/>
                  </a:cubicBezTo>
                  <a:cubicBezTo>
                    <a:pt x="199" y="182"/>
                    <a:pt x="199" y="182"/>
                    <a:pt x="199" y="182"/>
                  </a:cubicBezTo>
                  <a:cubicBezTo>
                    <a:pt x="200" y="184"/>
                    <a:pt x="199" y="186"/>
                    <a:pt x="198" y="187"/>
                  </a:cubicBezTo>
                  <a:cubicBezTo>
                    <a:pt x="173" y="215"/>
                    <a:pt x="137" y="231"/>
                    <a:pt x="99" y="231"/>
                  </a:cubicBezTo>
                  <a:close/>
                  <a:moveTo>
                    <a:pt x="12" y="182"/>
                  </a:moveTo>
                  <a:cubicBezTo>
                    <a:pt x="34" y="206"/>
                    <a:pt x="66" y="220"/>
                    <a:pt x="99" y="220"/>
                  </a:cubicBezTo>
                  <a:cubicBezTo>
                    <a:pt x="133" y="220"/>
                    <a:pt x="165" y="206"/>
                    <a:pt x="188" y="182"/>
                  </a:cubicBezTo>
                  <a:cubicBezTo>
                    <a:pt x="181" y="151"/>
                    <a:pt x="181" y="151"/>
                    <a:pt x="181" y="151"/>
                  </a:cubicBezTo>
                  <a:cubicBezTo>
                    <a:pt x="181" y="151"/>
                    <a:pt x="181" y="151"/>
                    <a:pt x="181" y="151"/>
                  </a:cubicBezTo>
                  <a:cubicBezTo>
                    <a:pt x="179" y="140"/>
                    <a:pt x="168" y="132"/>
                    <a:pt x="156" y="132"/>
                  </a:cubicBezTo>
                  <a:cubicBezTo>
                    <a:pt x="126" y="132"/>
                    <a:pt x="126" y="132"/>
                    <a:pt x="126" y="132"/>
                  </a:cubicBezTo>
                  <a:cubicBezTo>
                    <a:pt x="117" y="132"/>
                    <a:pt x="110" y="125"/>
                    <a:pt x="110" y="117"/>
                  </a:cubicBezTo>
                  <a:cubicBezTo>
                    <a:pt x="110" y="111"/>
                    <a:pt x="113" y="107"/>
                    <a:pt x="117" y="103"/>
                  </a:cubicBezTo>
                  <a:cubicBezTo>
                    <a:pt x="133" y="92"/>
                    <a:pt x="139" y="69"/>
                    <a:pt x="139" y="51"/>
                  </a:cubicBezTo>
                  <a:cubicBezTo>
                    <a:pt x="139" y="25"/>
                    <a:pt x="125" y="11"/>
                    <a:pt x="99" y="11"/>
                  </a:cubicBezTo>
                  <a:cubicBezTo>
                    <a:pt x="73" y="11"/>
                    <a:pt x="60" y="24"/>
                    <a:pt x="60" y="51"/>
                  </a:cubicBezTo>
                  <a:cubicBezTo>
                    <a:pt x="60" y="60"/>
                    <a:pt x="62" y="89"/>
                    <a:pt x="82" y="103"/>
                  </a:cubicBezTo>
                  <a:cubicBezTo>
                    <a:pt x="86" y="107"/>
                    <a:pt x="88" y="111"/>
                    <a:pt x="88" y="116"/>
                  </a:cubicBezTo>
                  <a:cubicBezTo>
                    <a:pt x="88" y="125"/>
                    <a:pt x="81" y="132"/>
                    <a:pt x="73" y="132"/>
                  </a:cubicBezTo>
                  <a:cubicBezTo>
                    <a:pt x="45" y="132"/>
                    <a:pt x="45" y="132"/>
                    <a:pt x="45" y="132"/>
                  </a:cubicBezTo>
                  <a:cubicBezTo>
                    <a:pt x="33" y="132"/>
                    <a:pt x="22" y="140"/>
                    <a:pt x="20" y="151"/>
                  </a:cubicBezTo>
                  <a:lnTo>
                    <a:pt x="12" y="18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grpSp>
    </p:spTree>
  </p:cSld>
  <p:clrMapOvr>
    <a:masterClrMapping/>
  </p:clrMapOvr>
  <mc:AlternateContent>
    <mc:Choice Requires="p14">
      <p:transition spd="slow" p14:dur="700">
        <p:fade/>
      </p:transition>
    </mc:Choice>
    <mc:Fallback>
      <p:transition spd="slow">
        <p:fade/>
      </p:transition>
    </mc:Fallback>
  </mc:AlternateContent>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12" name="Shape 912"/>
        <p:cNvGrpSpPr/>
        <p:nvPr/>
      </p:nvGrpSpPr>
      <p:grpSpPr>
        <a:xfrm>
          <a:off x="0" y="0"/>
          <a:ext cx="0" cy="0"/>
          <a:chOff x="0" y="0"/>
          <a:chExt cx="0" cy="0"/>
        </a:xfrm>
      </p:grpSpPr>
      <p:sp>
        <p:nvSpPr>
          <p:cNvPr id="913" name="Google Shape;913;p163"/>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Clr>
                <a:schemeClr val="lt1"/>
              </a:buClr>
              <a:buSzPts val="3200"/>
              <a:buFont typeface="Arial"/>
              <a:buNone/>
            </a:pPr>
            <a:r>
              <a:rPr b="0" i="0" lang="en-US" sz="3200" u="none" cap="none" strike="noStrike">
                <a:solidFill>
                  <a:schemeClr val="lt1"/>
                </a:solidFill>
                <a:latin typeface="Arial"/>
                <a:ea typeface="Arial"/>
                <a:cs typeface="Arial"/>
                <a:sym typeface="Arial"/>
              </a:rPr>
              <a:t>This is a timeline</a:t>
            </a:r>
            <a:endParaRPr/>
          </a:p>
        </p:txBody>
      </p:sp>
      <p:sp>
        <p:nvSpPr>
          <p:cNvPr id="914" name="Google Shape;914;p163"/>
          <p:cNvSpPr/>
          <p:nvPr/>
        </p:nvSpPr>
        <p:spPr>
          <a:xfrm>
            <a:off x="755431" y="3397470"/>
            <a:ext cx="2475187" cy="725213"/>
          </a:xfrm>
          <a:prstGeom prst="roundRect">
            <a:avLst>
              <a:gd fmla="val 10145" name="adj"/>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2000">
                <a:solidFill>
                  <a:schemeClr val="lt1"/>
                </a:solidFill>
                <a:latin typeface="Arial Black"/>
                <a:ea typeface="Arial Black"/>
                <a:cs typeface="Arial Black"/>
                <a:sym typeface="Arial Black"/>
              </a:rPr>
              <a:t>DATE</a:t>
            </a:r>
            <a:endParaRPr/>
          </a:p>
        </p:txBody>
      </p:sp>
      <p:sp>
        <p:nvSpPr>
          <p:cNvPr id="915" name="Google Shape;915;p163"/>
          <p:cNvSpPr/>
          <p:nvPr/>
        </p:nvSpPr>
        <p:spPr>
          <a:xfrm>
            <a:off x="3490748" y="3397470"/>
            <a:ext cx="2475187" cy="725213"/>
          </a:xfrm>
          <a:prstGeom prst="roundRect">
            <a:avLst>
              <a:gd fmla="val 10145" name="adj"/>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2000">
                <a:solidFill>
                  <a:schemeClr val="lt1"/>
                </a:solidFill>
                <a:latin typeface="Arial Black"/>
                <a:ea typeface="Arial Black"/>
                <a:cs typeface="Arial Black"/>
                <a:sym typeface="Arial Black"/>
              </a:rPr>
              <a:t>DATE</a:t>
            </a:r>
            <a:endParaRPr/>
          </a:p>
        </p:txBody>
      </p:sp>
      <p:sp>
        <p:nvSpPr>
          <p:cNvPr id="916" name="Google Shape;916;p163"/>
          <p:cNvSpPr/>
          <p:nvPr/>
        </p:nvSpPr>
        <p:spPr>
          <a:xfrm>
            <a:off x="6226065" y="3397470"/>
            <a:ext cx="2475187" cy="725213"/>
          </a:xfrm>
          <a:prstGeom prst="roundRect">
            <a:avLst>
              <a:gd fmla="val 10145" name="adj"/>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2000">
                <a:solidFill>
                  <a:schemeClr val="lt1"/>
                </a:solidFill>
                <a:latin typeface="Arial Black"/>
                <a:ea typeface="Arial Black"/>
                <a:cs typeface="Arial Black"/>
                <a:sym typeface="Arial Black"/>
              </a:rPr>
              <a:t>DATE</a:t>
            </a:r>
            <a:endParaRPr/>
          </a:p>
        </p:txBody>
      </p:sp>
      <p:sp>
        <p:nvSpPr>
          <p:cNvPr id="917" name="Google Shape;917;p163"/>
          <p:cNvSpPr/>
          <p:nvPr/>
        </p:nvSpPr>
        <p:spPr>
          <a:xfrm>
            <a:off x="8961382" y="3397470"/>
            <a:ext cx="2475187" cy="725213"/>
          </a:xfrm>
          <a:prstGeom prst="roundRect">
            <a:avLst>
              <a:gd fmla="val 10145" name="adj"/>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2000">
                <a:solidFill>
                  <a:schemeClr val="lt1"/>
                </a:solidFill>
                <a:latin typeface="Arial Black"/>
                <a:ea typeface="Arial Black"/>
                <a:cs typeface="Arial Black"/>
                <a:sym typeface="Arial Black"/>
              </a:rPr>
              <a:t>DATE</a:t>
            </a:r>
            <a:endParaRPr/>
          </a:p>
        </p:txBody>
      </p:sp>
      <p:cxnSp>
        <p:nvCxnSpPr>
          <p:cNvPr id="918" name="Google Shape;918;p163"/>
          <p:cNvCxnSpPr/>
          <p:nvPr/>
        </p:nvCxnSpPr>
        <p:spPr>
          <a:xfrm rot="10800000">
            <a:off x="1993024" y="2871216"/>
            <a:ext cx="0" cy="415895"/>
          </a:xfrm>
          <a:prstGeom prst="straightConnector1">
            <a:avLst/>
          </a:prstGeom>
          <a:noFill/>
          <a:ln cap="rnd" cmpd="sng" w="19050">
            <a:solidFill>
              <a:schemeClr val="accent3"/>
            </a:solidFill>
            <a:prstDash val="solid"/>
            <a:round/>
            <a:headEnd len="sm" w="sm" type="none"/>
            <a:tailEnd len="lg" w="lg" type="oval"/>
          </a:ln>
        </p:spPr>
      </p:cxnSp>
      <p:cxnSp>
        <p:nvCxnSpPr>
          <p:cNvPr id="919" name="Google Shape;919;p163"/>
          <p:cNvCxnSpPr/>
          <p:nvPr/>
        </p:nvCxnSpPr>
        <p:spPr>
          <a:xfrm rot="10800000">
            <a:off x="7467810" y="2871216"/>
            <a:ext cx="0" cy="415895"/>
          </a:xfrm>
          <a:prstGeom prst="straightConnector1">
            <a:avLst/>
          </a:prstGeom>
          <a:noFill/>
          <a:ln cap="rnd" cmpd="sng" w="19050">
            <a:solidFill>
              <a:schemeClr val="accent3"/>
            </a:solidFill>
            <a:prstDash val="solid"/>
            <a:round/>
            <a:headEnd len="sm" w="sm" type="none"/>
            <a:tailEnd len="lg" w="lg" type="oval"/>
          </a:ln>
        </p:spPr>
      </p:cxnSp>
      <p:cxnSp>
        <p:nvCxnSpPr>
          <p:cNvPr id="920" name="Google Shape;920;p163"/>
          <p:cNvCxnSpPr/>
          <p:nvPr/>
        </p:nvCxnSpPr>
        <p:spPr>
          <a:xfrm>
            <a:off x="10198975" y="4233042"/>
            <a:ext cx="0" cy="415895"/>
          </a:xfrm>
          <a:prstGeom prst="straightConnector1">
            <a:avLst/>
          </a:prstGeom>
          <a:noFill/>
          <a:ln cap="rnd" cmpd="sng" w="19050">
            <a:solidFill>
              <a:schemeClr val="accent1"/>
            </a:solidFill>
            <a:prstDash val="solid"/>
            <a:round/>
            <a:headEnd len="sm" w="sm" type="none"/>
            <a:tailEnd len="lg" w="lg" type="oval"/>
          </a:ln>
        </p:spPr>
      </p:cxnSp>
      <p:cxnSp>
        <p:nvCxnSpPr>
          <p:cNvPr id="921" name="Google Shape;921;p163"/>
          <p:cNvCxnSpPr/>
          <p:nvPr/>
        </p:nvCxnSpPr>
        <p:spPr>
          <a:xfrm>
            <a:off x="4728341" y="4233042"/>
            <a:ext cx="0" cy="415895"/>
          </a:xfrm>
          <a:prstGeom prst="straightConnector1">
            <a:avLst/>
          </a:prstGeom>
          <a:noFill/>
          <a:ln cap="rnd" cmpd="sng" w="19050">
            <a:solidFill>
              <a:schemeClr val="accent1"/>
            </a:solidFill>
            <a:prstDash val="solid"/>
            <a:round/>
            <a:headEnd len="sm" w="sm" type="none"/>
            <a:tailEnd len="lg" w="lg" type="oval"/>
          </a:ln>
        </p:spPr>
      </p:cxnSp>
      <p:sp>
        <p:nvSpPr>
          <p:cNvPr id="922" name="Google Shape;922;p163"/>
          <p:cNvSpPr txBox="1"/>
          <p:nvPr/>
        </p:nvSpPr>
        <p:spPr>
          <a:xfrm>
            <a:off x="755431" y="1798836"/>
            <a:ext cx="4709160" cy="1006429"/>
          </a:xfrm>
          <a:prstGeom prst="rect">
            <a:avLst/>
          </a:prstGeom>
          <a:no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None/>
            </a:pPr>
            <a:r>
              <a:rPr lang="en-US" sz="1800">
                <a:solidFill>
                  <a:schemeClr val="accent3"/>
                </a:solidFill>
                <a:latin typeface="Arial"/>
                <a:ea typeface="Arial"/>
                <a:cs typeface="Arial"/>
                <a:sym typeface="Arial"/>
              </a:rPr>
              <a:t>Information about event goes here. Lorem ipsum dolor sit amet, consectetur adipiscing elit, sed do eiusmod.</a:t>
            </a:r>
            <a:endParaRPr/>
          </a:p>
        </p:txBody>
      </p:sp>
      <p:sp>
        <p:nvSpPr>
          <p:cNvPr id="923" name="Google Shape;923;p163"/>
          <p:cNvSpPr txBox="1"/>
          <p:nvPr/>
        </p:nvSpPr>
        <p:spPr>
          <a:xfrm>
            <a:off x="6226065" y="1798836"/>
            <a:ext cx="4709160" cy="1006429"/>
          </a:xfrm>
          <a:prstGeom prst="rect">
            <a:avLst/>
          </a:prstGeom>
          <a:no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None/>
            </a:pPr>
            <a:r>
              <a:rPr lang="en-US" sz="1800">
                <a:solidFill>
                  <a:schemeClr val="accent3"/>
                </a:solidFill>
                <a:latin typeface="Arial"/>
                <a:ea typeface="Arial"/>
                <a:cs typeface="Arial"/>
                <a:sym typeface="Arial"/>
              </a:rPr>
              <a:t>Information about event goes here. Lorem ipsum dolor sit amet, consectetur adipiscing elit, sed do eiusmod.</a:t>
            </a:r>
            <a:endParaRPr/>
          </a:p>
        </p:txBody>
      </p:sp>
      <p:sp>
        <p:nvSpPr>
          <p:cNvPr id="924" name="Google Shape;924;p163"/>
          <p:cNvSpPr txBox="1"/>
          <p:nvPr/>
        </p:nvSpPr>
        <p:spPr>
          <a:xfrm>
            <a:off x="1256775" y="4759297"/>
            <a:ext cx="4709160" cy="1006429"/>
          </a:xfrm>
          <a:prstGeom prst="rect">
            <a:avLst/>
          </a:prstGeom>
          <a:noFill/>
          <a:ln>
            <a:noFill/>
          </a:ln>
        </p:spPr>
        <p:txBody>
          <a:bodyPr anchorCtr="0" anchor="t" bIns="45700" lIns="91425" spcFirstLastPara="1" rIns="91425" wrap="square" tIns="45700">
            <a:noAutofit/>
          </a:bodyPr>
          <a:lstStyle/>
          <a:p>
            <a:pPr indent="0" lvl="0" marL="0" marR="0" rtl="0" algn="r">
              <a:lnSpc>
                <a:spcPct val="110000"/>
              </a:lnSpc>
              <a:spcBef>
                <a:spcPts val="0"/>
              </a:spcBef>
              <a:spcAft>
                <a:spcPts val="0"/>
              </a:spcAft>
              <a:buNone/>
            </a:pPr>
            <a:r>
              <a:rPr lang="en-US" sz="1800">
                <a:solidFill>
                  <a:schemeClr val="accent1"/>
                </a:solidFill>
                <a:latin typeface="Arial"/>
                <a:ea typeface="Arial"/>
                <a:cs typeface="Arial"/>
                <a:sym typeface="Arial"/>
              </a:rPr>
              <a:t>Information about event goes here. Lorem ipsum dolor sit amet, consectetur adipiscing elit, sed do eiusmod.</a:t>
            </a:r>
            <a:endParaRPr/>
          </a:p>
        </p:txBody>
      </p:sp>
      <p:sp>
        <p:nvSpPr>
          <p:cNvPr id="925" name="Google Shape;925;p163"/>
          <p:cNvSpPr txBox="1"/>
          <p:nvPr/>
        </p:nvSpPr>
        <p:spPr>
          <a:xfrm>
            <a:off x="6727409" y="4759297"/>
            <a:ext cx="4709160" cy="1006429"/>
          </a:xfrm>
          <a:prstGeom prst="rect">
            <a:avLst/>
          </a:prstGeom>
          <a:noFill/>
          <a:ln>
            <a:noFill/>
          </a:ln>
        </p:spPr>
        <p:txBody>
          <a:bodyPr anchorCtr="0" anchor="t" bIns="45700" lIns="91425" spcFirstLastPara="1" rIns="91425" wrap="square" tIns="45700">
            <a:noAutofit/>
          </a:bodyPr>
          <a:lstStyle/>
          <a:p>
            <a:pPr indent="0" lvl="0" marL="0" marR="0" rtl="0" algn="r">
              <a:lnSpc>
                <a:spcPct val="110000"/>
              </a:lnSpc>
              <a:spcBef>
                <a:spcPts val="0"/>
              </a:spcBef>
              <a:spcAft>
                <a:spcPts val="0"/>
              </a:spcAft>
              <a:buNone/>
            </a:pPr>
            <a:r>
              <a:rPr lang="en-US" sz="1800">
                <a:solidFill>
                  <a:schemeClr val="accent1"/>
                </a:solidFill>
                <a:latin typeface="Arial"/>
                <a:ea typeface="Arial"/>
                <a:cs typeface="Arial"/>
                <a:sym typeface="Arial"/>
              </a:rPr>
              <a:t>Information about event goes here. Lorem ipsum dolor sit amet, consectetur adipiscing elit, sed do eiusmod.</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29" name="Shape 929"/>
        <p:cNvGrpSpPr/>
        <p:nvPr/>
      </p:nvGrpSpPr>
      <p:grpSpPr>
        <a:xfrm>
          <a:off x="0" y="0"/>
          <a:ext cx="0" cy="0"/>
          <a:chOff x="0" y="0"/>
          <a:chExt cx="0" cy="0"/>
        </a:xfrm>
      </p:grpSpPr>
      <p:sp>
        <p:nvSpPr>
          <p:cNvPr id="930" name="Google Shape;930;p164"/>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Clr>
                <a:schemeClr val="lt1"/>
              </a:buClr>
              <a:buSzPts val="3200"/>
              <a:buFont typeface="Arial"/>
              <a:buNone/>
            </a:pPr>
            <a:r>
              <a:rPr b="0" i="0" lang="en-US" sz="3200" u="none" cap="none" strike="noStrike">
                <a:solidFill>
                  <a:schemeClr val="lt1"/>
                </a:solidFill>
                <a:latin typeface="Arial"/>
                <a:ea typeface="Arial"/>
                <a:cs typeface="Arial"/>
                <a:sym typeface="Arial"/>
              </a:rPr>
              <a:t>This is a timeline – move around as necessary</a:t>
            </a:r>
            <a:endParaRPr/>
          </a:p>
        </p:txBody>
      </p:sp>
      <p:sp>
        <p:nvSpPr>
          <p:cNvPr id="931" name="Google Shape;931;p164"/>
          <p:cNvSpPr txBox="1"/>
          <p:nvPr/>
        </p:nvSpPr>
        <p:spPr>
          <a:xfrm>
            <a:off x="279943" y="2198820"/>
            <a:ext cx="3121625" cy="1175706"/>
          </a:xfrm>
          <a:prstGeom prst="rect">
            <a:avLst/>
          </a:prstGeom>
          <a:noFill/>
          <a:ln>
            <a:noFill/>
          </a:ln>
        </p:spPr>
        <p:txBody>
          <a:bodyPr anchorCtr="0" anchor="t" bIns="45700" lIns="91425" spcFirstLastPara="1" rIns="91425" wrap="square" tIns="45700">
            <a:noAutofit/>
          </a:bodyPr>
          <a:lstStyle/>
          <a:p>
            <a:pPr indent="0" lvl="0" marL="0" marR="0" rtl="0" algn="ctr">
              <a:lnSpc>
                <a:spcPct val="110000"/>
              </a:lnSpc>
              <a:spcBef>
                <a:spcPts val="0"/>
              </a:spcBef>
              <a:spcAft>
                <a:spcPts val="0"/>
              </a:spcAft>
              <a:buNone/>
            </a:pPr>
            <a:r>
              <a:rPr lang="en-US" sz="1600">
                <a:solidFill>
                  <a:schemeClr val="accent3"/>
                </a:solidFill>
                <a:latin typeface="Arial"/>
                <a:ea typeface="Arial"/>
                <a:cs typeface="Arial"/>
                <a:sym typeface="Arial"/>
              </a:rPr>
              <a:t>Information about event goes here. Lorem ipsum dolor sit amet, consectetur adipiscing elit, sed do eiusmod.</a:t>
            </a:r>
            <a:endParaRPr/>
          </a:p>
        </p:txBody>
      </p:sp>
      <p:sp>
        <p:nvSpPr>
          <p:cNvPr id="932" name="Google Shape;932;p164"/>
          <p:cNvSpPr/>
          <p:nvPr/>
        </p:nvSpPr>
        <p:spPr>
          <a:xfrm>
            <a:off x="481111" y="3666744"/>
            <a:ext cx="11305505" cy="355355"/>
          </a:xfrm>
          <a:prstGeom prst="homePlat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933" name="Google Shape;933;p164"/>
          <p:cNvSpPr txBox="1"/>
          <p:nvPr/>
        </p:nvSpPr>
        <p:spPr>
          <a:xfrm>
            <a:off x="279943" y="1789263"/>
            <a:ext cx="3121625" cy="349519"/>
          </a:xfrm>
          <a:prstGeom prst="rect">
            <a:avLst/>
          </a:prstGeom>
          <a:noFill/>
          <a:ln>
            <a:noFill/>
          </a:ln>
        </p:spPr>
        <p:txBody>
          <a:bodyPr anchorCtr="0" anchor="t" bIns="45700" lIns="91425" spcFirstLastPara="1" rIns="91425" wrap="square" tIns="45700">
            <a:noAutofit/>
          </a:bodyPr>
          <a:lstStyle/>
          <a:p>
            <a:pPr indent="0" lvl="0" marL="0" marR="0" rtl="0" algn="ctr">
              <a:lnSpc>
                <a:spcPct val="110000"/>
              </a:lnSpc>
              <a:spcBef>
                <a:spcPts val="0"/>
              </a:spcBef>
              <a:spcAft>
                <a:spcPts val="0"/>
              </a:spcAft>
              <a:buNone/>
            </a:pPr>
            <a:r>
              <a:rPr lang="en-US" sz="1600">
                <a:solidFill>
                  <a:schemeClr val="accent4"/>
                </a:solidFill>
                <a:latin typeface="Arial Black"/>
                <a:ea typeface="Arial Black"/>
                <a:cs typeface="Arial Black"/>
                <a:sym typeface="Arial Black"/>
              </a:rPr>
              <a:t>Title of Event</a:t>
            </a:r>
            <a:endParaRPr/>
          </a:p>
        </p:txBody>
      </p:sp>
      <p:sp>
        <p:nvSpPr>
          <p:cNvPr id="934" name="Google Shape;934;p164"/>
          <p:cNvSpPr/>
          <p:nvPr/>
        </p:nvSpPr>
        <p:spPr>
          <a:xfrm>
            <a:off x="1571007" y="3424378"/>
            <a:ext cx="539496" cy="359186"/>
          </a:xfrm>
          <a:prstGeom prst="flowChartMerg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935" name="Google Shape;935;p164"/>
          <p:cNvSpPr txBox="1"/>
          <p:nvPr/>
        </p:nvSpPr>
        <p:spPr>
          <a:xfrm>
            <a:off x="1363507" y="3712606"/>
            <a:ext cx="954497" cy="279757"/>
          </a:xfrm>
          <a:prstGeom prst="rect">
            <a:avLst/>
          </a:prstGeom>
          <a:noFill/>
          <a:ln>
            <a:noFill/>
          </a:ln>
        </p:spPr>
        <p:txBody>
          <a:bodyPr anchorCtr="0" anchor="t" bIns="45700" lIns="91425" spcFirstLastPara="1" rIns="91425" wrap="square" tIns="45700">
            <a:noAutofit/>
          </a:bodyPr>
          <a:lstStyle/>
          <a:p>
            <a:pPr indent="0" lvl="0" marL="0" marR="0" rtl="0" algn="ctr">
              <a:lnSpc>
                <a:spcPct val="110000"/>
              </a:lnSpc>
              <a:spcBef>
                <a:spcPts val="0"/>
              </a:spcBef>
              <a:spcAft>
                <a:spcPts val="0"/>
              </a:spcAft>
              <a:buNone/>
            </a:pPr>
            <a:r>
              <a:rPr lang="en-US" sz="1200">
                <a:solidFill>
                  <a:schemeClr val="lt1"/>
                </a:solidFill>
                <a:latin typeface="Arial"/>
                <a:ea typeface="Arial"/>
                <a:cs typeface="Arial"/>
                <a:sym typeface="Arial"/>
              </a:rPr>
              <a:t>Date</a:t>
            </a:r>
            <a:endParaRPr/>
          </a:p>
        </p:txBody>
      </p:sp>
      <p:sp>
        <p:nvSpPr>
          <p:cNvPr id="936" name="Google Shape;936;p164"/>
          <p:cNvSpPr txBox="1"/>
          <p:nvPr/>
        </p:nvSpPr>
        <p:spPr>
          <a:xfrm>
            <a:off x="3453436" y="2198820"/>
            <a:ext cx="3121625" cy="1175706"/>
          </a:xfrm>
          <a:prstGeom prst="rect">
            <a:avLst/>
          </a:prstGeom>
          <a:noFill/>
          <a:ln>
            <a:noFill/>
          </a:ln>
        </p:spPr>
        <p:txBody>
          <a:bodyPr anchorCtr="0" anchor="t" bIns="45700" lIns="91425" spcFirstLastPara="1" rIns="91425" wrap="square" tIns="45700">
            <a:noAutofit/>
          </a:bodyPr>
          <a:lstStyle/>
          <a:p>
            <a:pPr indent="0" lvl="0" marL="0" marR="0" rtl="0" algn="ctr">
              <a:lnSpc>
                <a:spcPct val="110000"/>
              </a:lnSpc>
              <a:spcBef>
                <a:spcPts val="0"/>
              </a:spcBef>
              <a:spcAft>
                <a:spcPts val="0"/>
              </a:spcAft>
              <a:buNone/>
            </a:pPr>
            <a:r>
              <a:rPr lang="en-US" sz="1600">
                <a:solidFill>
                  <a:schemeClr val="accent3"/>
                </a:solidFill>
                <a:latin typeface="Arial"/>
                <a:ea typeface="Arial"/>
                <a:cs typeface="Arial"/>
                <a:sym typeface="Arial"/>
              </a:rPr>
              <a:t>Information about event goes here. Lorem ipsum dolor sit amet, consectetur adipiscing elit, sed do eiusmod.</a:t>
            </a:r>
            <a:endParaRPr/>
          </a:p>
        </p:txBody>
      </p:sp>
      <p:sp>
        <p:nvSpPr>
          <p:cNvPr id="937" name="Google Shape;937;p164"/>
          <p:cNvSpPr txBox="1"/>
          <p:nvPr/>
        </p:nvSpPr>
        <p:spPr>
          <a:xfrm>
            <a:off x="3453436" y="1789263"/>
            <a:ext cx="3121625" cy="349519"/>
          </a:xfrm>
          <a:prstGeom prst="rect">
            <a:avLst/>
          </a:prstGeom>
          <a:noFill/>
          <a:ln>
            <a:noFill/>
          </a:ln>
        </p:spPr>
        <p:txBody>
          <a:bodyPr anchorCtr="0" anchor="t" bIns="45700" lIns="91425" spcFirstLastPara="1" rIns="91425" wrap="square" tIns="45700">
            <a:noAutofit/>
          </a:bodyPr>
          <a:lstStyle/>
          <a:p>
            <a:pPr indent="0" lvl="0" marL="0" marR="0" rtl="0" algn="ctr">
              <a:lnSpc>
                <a:spcPct val="110000"/>
              </a:lnSpc>
              <a:spcBef>
                <a:spcPts val="0"/>
              </a:spcBef>
              <a:spcAft>
                <a:spcPts val="0"/>
              </a:spcAft>
              <a:buNone/>
            </a:pPr>
            <a:r>
              <a:rPr lang="en-US" sz="1600">
                <a:solidFill>
                  <a:schemeClr val="accent4"/>
                </a:solidFill>
                <a:latin typeface="Arial Black"/>
                <a:ea typeface="Arial Black"/>
                <a:cs typeface="Arial Black"/>
                <a:sym typeface="Arial Black"/>
              </a:rPr>
              <a:t>Title of Event</a:t>
            </a:r>
            <a:endParaRPr/>
          </a:p>
        </p:txBody>
      </p:sp>
      <p:sp>
        <p:nvSpPr>
          <p:cNvPr id="938" name="Google Shape;938;p164"/>
          <p:cNvSpPr/>
          <p:nvPr/>
        </p:nvSpPr>
        <p:spPr>
          <a:xfrm>
            <a:off x="4952000" y="3374528"/>
            <a:ext cx="539496" cy="359186"/>
          </a:xfrm>
          <a:prstGeom prst="flowChartMerg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939" name="Google Shape;939;p164"/>
          <p:cNvSpPr txBox="1"/>
          <p:nvPr/>
        </p:nvSpPr>
        <p:spPr>
          <a:xfrm>
            <a:off x="4537000" y="3712606"/>
            <a:ext cx="954497" cy="279757"/>
          </a:xfrm>
          <a:prstGeom prst="rect">
            <a:avLst/>
          </a:prstGeom>
          <a:noFill/>
          <a:ln>
            <a:noFill/>
          </a:ln>
        </p:spPr>
        <p:txBody>
          <a:bodyPr anchorCtr="0" anchor="t" bIns="45700" lIns="91425" spcFirstLastPara="1" rIns="91425" wrap="square" tIns="45700">
            <a:noAutofit/>
          </a:bodyPr>
          <a:lstStyle/>
          <a:p>
            <a:pPr indent="0" lvl="0" marL="0" marR="0" rtl="0" algn="ctr">
              <a:lnSpc>
                <a:spcPct val="110000"/>
              </a:lnSpc>
              <a:spcBef>
                <a:spcPts val="0"/>
              </a:spcBef>
              <a:spcAft>
                <a:spcPts val="0"/>
              </a:spcAft>
              <a:buNone/>
            </a:pPr>
            <a:r>
              <a:rPr lang="en-US" sz="1200">
                <a:solidFill>
                  <a:schemeClr val="lt1"/>
                </a:solidFill>
                <a:latin typeface="Arial"/>
                <a:ea typeface="Arial"/>
                <a:cs typeface="Arial"/>
                <a:sym typeface="Arial"/>
              </a:rPr>
              <a:t>Date</a:t>
            </a:r>
            <a:endParaRPr/>
          </a:p>
        </p:txBody>
      </p:sp>
      <p:sp>
        <p:nvSpPr>
          <p:cNvPr id="940" name="Google Shape;940;p164"/>
          <p:cNvSpPr txBox="1"/>
          <p:nvPr/>
        </p:nvSpPr>
        <p:spPr>
          <a:xfrm>
            <a:off x="8872491" y="2198820"/>
            <a:ext cx="3121625" cy="1175706"/>
          </a:xfrm>
          <a:prstGeom prst="rect">
            <a:avLst/>
          </a:prstGeom>
          <a:noFill/>
          <a:ln>
            <a:noFill/>
          </a:ln>
        </p:spPr>
        <p:txBody>
          <a:bodyPr anchorCtr="0" anchor="t" bIns="45700" lIns="91425" spcFirstLastPara="1" rIns="91425" wrap="square" tIns="45700">
            <a:noAutofit/>
          </a:bodyPr>
          <a:lstStyle/>
          <a:p>
            <a:pPr indent="0" lvl="0" marL="0" marR="0" rtl="0" algn="ctr">
              <a:lnSpc>
                <a:spcPct val="110000"/>
              </a:lnSpc>
              <a:spcBef>
                <a:spcPts val="0"/>
              </a:spcBef>
              <a:spcAft>
                <a:spcPts val="0"/>
              </a:spcAft>
              <a:buNone/>
            </a:pPr>
            <a:r>
              <a:rPr lang="en-US" sz="1600">
                <a:solidFill>
                  <a:schemeClr val="accent3"/>
                </a:solidFill>
                <a:latin typeface="Arial"/>
                <a:ea typeface="Arial"/>
                <a:cs typeface="Arial"/>
                <a:sym typeface="Arial"/>
              </a:rPr>
              <a:t>Information about event goes here. Lorem ipsum dolor sit amet, consectetur adipiscing elit, sed do eiusmod.</a:t>
            </a:r>
            <a:endParaRPr/>
          </a:p>
        </p:txBody>
      </p:sp>
      <p:sp>
        <p:nvSpPr>
          <p:cNvPr id="941" name="Google Shape;941;p164"/>
          <p:cNvSpPr txBox="1"/>
          <p:nvPr/>
        </p:nvSpPr>
        <p:spPr>
          <a:xfrm>
            <a:off x="8872491" y="1789263"/>
            <a:ext cx="3121625" cy="349519"/>
          </a:xfrm>
          <a:prstGeom prst="rect">
            <a:avLst/>
          </a:prstGeom>
          <a:noFill/>
          <a:ln>
            <a:noFill/>
          </a:ln>
        </p:spPr>
        <p:txBody>
          <a:bodyPr anchorCtr="0" anchor="t" bIns="45700" lIns="91425" spcFirstLastPara="1" rIns="91425" wrap="square" tIns="45700">
            <a:noAutofit/>
          </a:bodyPr>
          <a:lstStyle/>
          <a:p>
            <a:pPr indent="0" lvl="0" marL="0" marR="0" rtl="0" algn="ctr">
              <a:lnSpc>
                <a:spcPct val="110000"/>
              </a:lnSpc>
              <a:spcBef>
                <a:spcPts val="0"/>
              </a:spcBef>
              <a:spcAft>
                <a:spcPts val="0"/>
              </a:spcAft>
              <a:buNone/>
            </a:pPr>
            <a:r>
              <a:rPr lang="en-US" sz="1600">
                <a:solidFill>
                  <a:schemeClr val="accent4"/>
                </a:solidFill>
                <a:latin typeface="Arial Black"/>
                <a:ea typeface="Arial Black"/>
                <a:cs typeface="Arial Black"/>
                <a:sym typeface="Arial Black"/>
              </a:rPr>
              <a:t>Title of Event</a:t>
            </a:r>
            <a:endParaRPr/>
          </a:p>
        </p:txBody>
      </p:sp>
      <p:sp>
        <p:nvSpPr>
          <p:cNvPr id="942" name="Google Shape;942;p164"/>
          <p:cNvSpPr/>
          <p:nvPr/>
        </p:nvSpPr>
        <p:spPr>
          <a:xfrm>
            <a:off x="10163555" y="3424378"/>
            <a:ext cx="539496" cy="359186"/>
          </a:xfrm>
          <a:prstGeom prst="flowChartMerg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943" name="Google Shape;943;p164"/>
          <p:cNvSpPr txBox="1"/>
          <p:nvPr/>
        </p:nvSpPr>
        <p:spPr>
          <a:xfrm>
            <a:off x="9956055" y="3712606"/>
            <a:ext cx="954497" cy="279757"/>
          </a:xfrm>
          <a:prstGeom prst="rect">
            <a:avLst/>
          </a:prstGeom>
          <a:noFill/>
          <a:ln>
            <a:noFill/>
          </a:ln>
        </p:spPr>
        <p:txBody>
          <a:bodyPr anchorCtr="0" anchor="t" bIns="45700" lIns="91425" spcFirstLastPara="1" rIns="91425" wrap="square" tIns="45700">
            <a:noAutofit/>
          </a:bodyPr>
          <a:lstStyle/>
          <a:p>
            <a:pPr indent="0" lvl="0" marL="0" marR="0" rtl="0" algn="ctr">
              <a:lnSpc>
                <a:spcPct val="110000"/>
              </a:lnSpc>
              <a:spcBef>
                <a:spcPts val="0"/>
              </a:spcBef>
              <a:spcAft>
                <a:spcPts val="0"/>
              </a:spcAft>
              <a:buNone/>
            </a:pPr>
            <a:r>
              <a:rPr lang="en-US" sz="1200">
                <a:solidFill>
                  <a:schemeClr val="lt1"/>
                </a:solidFill>
                <a:latin typeface="Arial"/>
                <a:ea typeface="Arial"/>
                <a:cs typeface="Arial"/>
                <a:sym typeface="Arial"/>
              </a:rPr>
              <a:t>Date</a:t>
            </a:r>
            <a:endParaRPr/>
          </a:p>
        </p:txBody>
      </p:sp>
      <p:sp>
        <p:nvSpPr>
          <p:cNvPr id="944" name="Google Shape;944;p164"/>
          <p:cNvSpPr txBox="1"/>
          <p:nvPr/>
        </p:nvSpPr>
        <p:spPr>
          <a:xfrm>
            <a:off x="7311678" y="4786572"/>
            <a:ext cx="3121625" cy="1175706"/>
          </a:xfrm>
          <a:prstGeom prst="rect">
            <a:avLst/>
          </a:prstGeom>
          <a:noFill/>
          <a:ln>
            <a:noFill/>
          </a:ln>
        </p:spPr>
        <p:txBody>
          <a:bodyPr anchorCtr="0" anchor="t" bIns="45700" lIns="91425" spcFirstLastPara="1" rIns="91425" wrap="square" tIns="45700">
            <a:noAutofit/>
          </a:bodyPr>
          <a:lstStyle/>
          <a:p>
            <a:pPr indent="0" lvl="0" marL="0" marR="0" rtl="0" algn="ctr">
              <a:lnSpc>
                <a:spcPct val="110000"/>
              </a:lnSpc>
              <a:spcBef>
                <a:spcPts val="0"/>
              </a:spcBef>
              <a:spcAft>
                <a:spcPts val="0"/>
              </a:spcAft>
              <a:buNone/>
            </a:pPr>
            <a:r>
              <a:rPr lang="en-US" sz="1600">
                <a:solidFill>
                  <a:schemeClr val="accent3"/>
                </a:solidFill>
                <a:latin typeface="Arial"/>
                <a:ea typeface="Arial"/>
                <a:cs typeface="Arial"/>
                <a:sym typeface="Arial"/>
              </a:rPr>
              <a:t>Information about event goes here. Lorem ipsum dolor sit amet, consectetur adipiscing elit, sed do eiusmod.</a:t>
            </a:r>
            <a:endParaRPr/>
          </a:p>
        </p:txBody>
      </p:sp>
      <p:sp>
        <p:nvSpPr>
          <p:cNvPr id="945" name="Google Shape;945;p164"/>
          <p:cNvSpPr txBox="1"/>
          <p:nvPr/>
        </p:nvSpPr>
        <p:spPr>
          <a:xfrm>
            <a:off x="7311678" y="4377015"/>
            <a:ext cx="3121625" cy="349519"/>
          </a:xfrm>
          <a:prstGeom prst="rect">
            <a:avLst/>
          </a:prstGeom>
          <a:noFill/>
          <a:ln>
            <a:noFill/>
          </a:ln>
        </p:spPr>
        <p:txBody>
          <a:bodyPr anchorCtr="0" anchor="t" bIns="45700" lIns="91425" spcFirstLastPara="1" rIns="91425" wrap="square" tIns="45700">
            <a:noAutofit/>
          </a:bodyPr>
          <a:lstStyle/>
          <a:p>
            <a:pPr indent="0" lvl="0" marL="0" marR="0" rtl="0" algn="ctr">
              <a:lnSpc>
                <a:spcPct val="110000"/>
              </a:lnSpc>
              <a:spcBef>
                <a:spcPts val="0"/>
              </a:spcBef>
              <a:spcAft>
                <a:spcPts val="0"/>
              </a:spcAft>
              <a:buNone/>
            </a:pPr>
            <a:r>
              <a:rPr lang="en-US" sz="1600">
                <a:solidFill>
                  <a:schemeClr val="accent4"/>
                </a:solidFill>
                <a:latin typeface="Arial Black"/>
                <a:ea typeface="Arial Black"/>
                <a:cs typeface="Arial Black"/>
                <a:sym typeface="Arial Black"/>
              </a:rPr>
              <a:t>Title of Event</a:t>
            </a:r>
            <a:endParaRPr/>
          </a:p>
        </p:txBody>
      </p:sp>
      <p:sp>
        <p:nvSpPr>
          <p:cNvPr id="946" name="Google Shape;946;p164"/>
          <p:cNvSpPr/>
          <p:nvPr/>
        </p:nvSpPr>
        <p:spPr>
          <a:xfrm rot="10800000">
            <a:off x="8602742" y="3913982"/>
            <a:ext cx="539496" cy="359186"/>
          </a:xfrm>
          <a:prstGeom prst="flowChartMerg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947" name="Google Shape;947;p164"/>
          <p:cNvSpPr txBox="1"/>
          <p:nvPr/>
        </p:nvSpPr>
        <p:spPr>
          <a:xfrm>
            <a:off x="8395242" y="3647639"/>
            <a:ext cx="954497" cy="279757"/>
          </a:xfrm>
          <a:prstGeom prst="rect">
            <a:avLst/>
          </a:prstGeom>
          <a:noFill/>
          <a:ln>
            <a:noFill/>
          </a:ln>
        </p:spPr>
        <p:txBody>
          <a:bodyPr anchorCtr="0" anchor="t" bIns="45700" lIns="91425" spcFirstLastPara="1" rIns="91425" wrap="square" tIns="45700">
            <a:noAutofit/>
          </a:bodyPr>
          <a:lstStyle/>
          <a:p>
            <a:pPr indent="0" lvl="0" marL="0" marR="0" rtl="0" algn="ctr">
              <a:lnSpc>
                <a:spcPct val="110000"/>
              </a:lnSpc>
              <a:spcBef>
                <a:spcPts val="0"/>
              </a:spcBef>
              <a:spcAft>
                <a:spcPts val="0"/>
              </a:spcAft>
              <a:buNone/>
            </a:pPr>
            <a:r>
              <a:rPr lang="en-US" sz="1200">
                <a:solidFill>
                  <a:schemeClr val="lt1"/>
                </a:solidFill>
                <a:latin typeface="Arial"/>
                <a:ea typeface="Arial"/>
                <a:cs typeface="Arial"/>
                <a:sym typeface="Arial"/>
              </a:rPr>
              <a:t>Date</a:t>
            </a:r>
            <a:endParaRPr/>
          </a:p>
        </p:txBody>
      </p:sp>
      <p:sp>
        <p:nvSpPr>
          <p:cNvPr id="948" name="Google Shape;948;p164"/>
          <p:cNvSpPr txBox="1"/>
          <p:nvPr/>
        </p:nvSpPr>
        <p:spPr>
          <a:xfrm>
            <a:off x="2669507" y="4786572"/>
            <a:ext cx="3121625" cy="1175706"/>
          </a:xfrm>
          <a:prstGeom prst="rect">
            <a:avLst/>
          </a:prstGeom>
          <a:noFill/>
          <a:ln>
            <a:noFill/>
          </a:ln>
        </p:spPr>
        <p:txBody>
          <a:bodyPr anchorCtr="0" anchor="t" bIns="45700" lIns="91425" spcFirstLastPara="1" rIns="91425" wrap="square" tIns="45700">
            <a:noAutofit/>
          </a:bodyPr>
          <a:lstStyle/>
          <a:p>
            <a:pPr indent="0" lvl="0" marL="0" marR="0" rtl="0" algn="ctr">
              <a:lnSpc>
                <a:spcPct val="110000"/>
              </a:lnSpc>
              <a:spcBef>
                <a:spcPts val="0"/>
              </a:spcBef>
              <a:spcAft>
                <a:spcPts val="0"/>
              </a:spcAft>
              <a:buNone/>
            </a:pPr>
            <a:r>
              <a:rPr lang="en-US" sz="1600">
                <a:solidFill>
                  <a:schemeClr val="accent3"/>
                </a:solidFill>
                <a:latin typeface="Arial"/>
                <a:ea typeface="Arial"/>
                <a:cs typeface="Arial"/>
                <a:sym typeface="Arial"/>
              </a:rPr>
              <a:t>Information about event goes here. Lorem ipsum dolor sit amet, consectetur adipiscing elit, sed do eiusmod.</a:t>
            </a:r>
            <a:endParaRPr/>
          </a:p>
        </p:txBody>
      </p:sp>
      <p:sp>
        <p:nvSpPr>
          <p:cNvPr id="949" name="Google Shape;949;p164"/>
          <p:cNvSpPr txBox="1"/>
          <p:nvPr/>
        </p:nvSpPr>
        <p:spPr>
          <a:xfrm>
            <a:off x="2669507" y="4377015"/>
            <a:ext cx="3121625" cy="349519"/>
          </a:xfrm>
          <a:prstGeom prst="rect">
            <a:avLst/>
          </a:prstGeom>
          <a:noFill/>
          <a:ln>
            <a:noFill/>
          </a:ln>
        </p:spPr>
        <p:txBody>
          <a:bodyPr anchorCtr="0" anchor="t" bIns="45700" lIns="91425" spcFirstLastPara="1" rIns="91425" wrap="square" tIns="45700">
            <a:noAutofit/>
          </a:bodyPr>
          <a:lstStyle/>
          <a:p>
            <a:pPr indent="0" lvl="0" marL="0" marR="0" rtl="0" algn="ctr">
              <a:lnSpc>
                <a:spcPct val="110000"/>
              </a:lnSpc>
              <a:spcBef>
                <a:spcPts val="0"/>
              </a:spcBef>
              <a:spcAft>
                <a:spcPts val="0"/>
              </a:spcAft>
              <a:buNone/>
            </a:pPr>
            <a:r>
              <a:rPr lang="en-US" sz="1600">
                <a:solidFill>
                  <a:schemeClr val="accent4"/>
                </a:solidFill>
                <a:latin typeface="Arial Black"/>
                <a:ea typeface="Arial Black"/>
                <a:cs typeface="Arial Black"/>
                <a:sym typeface="Arial Black"/>
              </a:rPr>
              <a:t>Title of Event</a:t>
            </a:r>
            <a:endParaRPr/>
          </a:p>
        </p:txBody>
      </p:sp>
      <p:sp>
        <p:nvSpPr>
          <p:cNvPr id="950" name="Google Shape;950;p164"/>
          <p:cNvSpPr/>
          <p:nvPr/>
        </p:nvSpPr>
        <p:spPr>
          <a:xfrm rot="10800000">
            <a:off x="3960571" y="3913982"/>
            <a:ext cx="539496" cy="359186"/>
          </a:xfrm>
          <a:prstGeom prst="flowChartMerg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951" name="Google Shape;951;p164"/>
          <p:cNvSpPr txBox="1"/>
          <p:nvPr/>
        </p:nvSpPr>
        <p:spPr>
          <a:xfrm>
            <a:off x="3747448" y="3647639"/>
            <a:ext cx="954497" cy="279757"/>
          </a:xfrm>
          <a:prstGeom prst="rect">
            <a:avLst/>
          </a:prstGeom>
          <a:noFill/>
          <a:ln>
            <a:noFill/>
          </a:ln>
        </p:spPr>
        <p:txBody>
          <a:bodyPr anchorCtr="0" anchor="t" bIns="45700" lIns="91425" spcFirstLastPara="1" rIns="91425" wrap="square" tIns="45700">
            <a:noAutofit/>
          </a:bodyPr>
          <a:lstStyle/>
          <a:p>
            <a:pPr indent="0" lvl="0" marL="0" marR="0" rtl="0" algn="ctr">
              <a:lnSpc>
                <a:spcPct val="110000"/>
              </a:lnSpc>
              <a:spcBef>
                <a:spcPts val="0"/>
              </a:spcBef>
              <a:spcAft>
                <a:spcPts val="0"/>
              </a:spcAft>
              <a:buNone/>
            </a:pPr>
            <a:r>
              <a:rPr lang="en-US" sz="1200">
                <a:solidFill>
                  <a:schemeClr val="lt1"/>
                </a:solidFill>
                <a:latin typeface="Arial"/>
                <a:ea typeface="Arial"/>
                <a:cs typeface="Arial"/>
                <a:sym typeface="Arial"/>
              </a:rPr>
              <a:t>Date</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27" name="Shape 527"/>
        <p:cNvGrpSpPr/>
        <p:nvPr/>
      </p:nvGrpSpPr>
      <p:grpSpPr>
        <a:xfrm>
          <a:off x="0" y="0"/>
          <a:ext cx="0" cy="0"/>
          <a:chOff x="0" y="0"/>
          <a:chExt cx="0" cy="0"/>
        </a:xfrm>
      </p:grpSpPr>
      <p:sp>
        <p:nvSpPr>
          <p:cNvPr id="528" name="Google Shape;528;p129"/>
          <p:cNvSpPr/>
          <p:nvPr/>
        </p:nvSpPr>
        <p:spPr>
          <a:xfrm>
            <a:off x="3048000" y="0"/>
            <a:ext cx="3048000" cy="32553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10000"/>
              </a:lnSpc>
              <a:spcBef>
                <a:spcPts val="0"/>
              </a:spcBef>
              <a:spcAft>
                <a:spcPts val="0"/>
              </a:spcAft>
              <a:buClr>
                <a:schemeClr val="dk2"/>
              </a:buClr>
              <a:buSzPts val="2400"/>
              <a:buFont typeface="Arial"/>
              <a:buNone/>
            </a:pPr>
            <a:r>
              <a:rPr b="1" lang="en-US" sz="2400">
                <a:solidFill>
                  <a:schemeClr val="dk2"/>
                </a:solidFill>
              </a:rPr>
              <a:t>UX-centered </a:t>
            </a:r>
            <a:endParaRPr b="0" i="0" sz="1800" u="none" cap="none" strike="noStrike">
              <a:solidFill>
                <a:schemeClr val="dk2"/>
              </a:solidFill>
              <a:latin typeface="Arial"/>
              <a:ea typeface="Arial"/>
              <a:cs typeface="Arial"/>
              <a:sym typeface="Arial"/>
            </a:endParaRPr>
          </a:p>
          <a:p>
            <a:pPr indent="0" lvl="0" marL="0" marR="0" rtl="0" algn="ctr">
              <a:lnSpc>
                <a:spcPct val="110000"/>
              </a:lnSpc>
              <a:spcBef>
                <a:spcPts val="0"/>
              </a:spcBef>
              <a:spcAft>
                <a:spcPts val="0"/>
              </a:spcAft>
              <a:buClr>
                <a:schemeClr val="dk2"/>
              </a:buClr>
              <a:buSzPts val="2000"/>
              <a:buFont typeface="Arial"/>
              <a:buNone/>
            </a:pPr>
            <a:r>
              <a:t/>
            </a:r>
            <a:endParaRPr sz="2000">
              <a:solidFill>
                <a:schemeClr val="dk2"/>
              </a:solidFill>
            </a:endParaRPr>
          </a:p>
          <a:p>
            <a:pPr indent="0" lvl="0" marL="0" marR="0" rtl="0" algn="ctr">
              <a:lnSpc>
                <a:spcPct val="110000"/>
              </a:lnSpc>
              <a:spcBef>
                <a:spcPts val="0"/>
              </a:spcBef>
              <a:spcAft>
                <a:spcPts val="0"/>
              </a:spcAft>
              <a:buClr>
                <a:schemeClr val="dk2"/>
              </a:buClr>
              <a:buSzPts val="2000"/>
              <a:buFont typeface="Arial"/>
              <a:buNone/>
            </a:pPr>
            <a:r>
              <a:rPr lang="en-US" sz="2000">
                <a:solidFill>
                  <a:schemeClr val="dk2"/>
                </a:solidFill>
              </a:rPr>
              <a:t>Development begins with the user interface.</a:t>
            </a:r>
            <a:endParaRPr sz="2000">
              <a:solidFill>
                <a:schemeClr val="dk2"/>
              </a:solidFill>
            </a:endParaRPr>
          </a:p>
        </p:txBody>
      </p:sp>
      <p:sp>
        <p:nvSpPr>
          <p:cNvPr id="529" name="Google Shape;529;p129"/>
          <p:cNvSpPr/>
          <p:nvPr/>
        </p:nvSpPr>
        <p:spPr>
          <a:xfrm>
            <a:off x="9144000" y="0"/>
            <a:ext cx="3048000" cy="32553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10000"/>
              </a:lnSpc>
              <a:spcBef>
                <a:spcPts val="0"/>
              </a:spcBef>
              <a:spcAft>
                <a:spcPts val="0"/>
              </a:spcAft>
              <a:buClr>
                <a:schemeClr val="dk2"/>
              </a:buClr>
              <a:buSzPts val="2400"/>
              <a:buFont typeface="Arial"/>
              <a:buNone/>
            </a:pPr>
            <a:r>
              <a:rPr b="1" lang="en-US" sz="2400">
                <a:solidFill>
                  <a:schemeClr val="dk2"/>
                </a:solidFill>
              </a:rPr>
              <a:t>Working groups</a:t>
            </a:r>
            <a:endParaRPr/>
          </a:p>
          <a:p>
            <a:pPr indent="0" lvl="0" marL="0" marR="0" rtl="0" algn="ctr">
              <a:lnSpc>
                <a:spcPct val="110000"/>
              </a:lnSpc>
              <a:spcBef>
                <a:spcPts val="0"/>
              </a:spcBef>
              <a:spcAft>
                <a:spcPts val="0"/>
              </a:spcAft>
              <a:buClr>
                <a:schemeClr val="lt1"/>
              </a:buClr>
              <a:buSzPts val="1800"/>
              <a:buFont typeface="Arial"/>
              <a:buNone/>
            </a:pPr>
            <a:r>
              <a:t/>
            </a:r>
            <a:endParaRPr b="0" i="0" sz="1800" u="none" cap="none" strike="noStrike">
              <a:solidFill>
                <a:schemeClr val="dk2"/>
              </a:solidFill>
              <a:latin typeface="Arial"/>
              <a:ea typeface="Arial"/>
              <a:cs typeface="Arial"/>
              <a:sym typeface="Arial"/>
            </a:endParaRPr>
          </a:p>
          <a:p>
            <a:pPr indent="-355600" lvl="0" marL="457200" marR="0" rtl="0" algn="l">
              <a:lnSpc>
                <a:spcPct val="110000"/>
              </a:lnSpc>
              <a:spcBef>
                <a:spcPts val="0"/>
              </a:spcBef>
              <a:spcAft>
                <a:spcPts val="0"/>
              </a:spcAft>
              <a:buClr>
                <a:schemeClr val="dk2"/>
              </a:buClr>
              <a:buSzPts val="2000"/>
              <a:buChar char="●"/>
            </a:pPr>
            <a:r>
              <a:rPr lang="en-US" sz="2000">
                <a:solidFill>
                  <a:schemeClr val="dk2"/>
                </a:solidFill>
              </a:rPr>
              <a:t>Instances, Holdings, and Items</a:t>
            </a:r>
            <a:endParaRPr sz="2000">
              <a:solidFill>
                <a:schemeClr val="dk2"/>
              </a:solidFill>
            </a:endParaRPr>
          </a:p>
          <a:p>
            <a:pPr indent="-355600" lvl="0" marL="457200" marR="0" rtl="0" algn="l">
              <a:lnSpc>
                <a:spcPct val="110000"/>
              </a:lnSpc>
              <a:spcBef>
                <a:spcPts val="0"/>
              </a:spcBef>
              <a:spcAft>
                <a:spcPts val="0"/>
              </a:spcAft>
              <a:buClr>
                <a:schemeClr val="dk2"/>
              </a:buClr>
              <a:buSzPts val="2000"/>
              <a:buChar char="●"/>
            </a:pPr>
            <a:r>
              <a:rPr lang="en-US" sz="2000">
                <a:solidFill>
                  <a:schemeClr val="dk2"/>
                </a:solidFill>
              </a:rPr>
              <a:t>Bound-with Analytics</a:t>
            </a:r>
            <a:endParaRPr sz="2000">
              <a:solidFill>
                <a:schemeClr val="dk2"/>
              </a:solidFill>
            </a:endParaRPr>
          </a:p>
          <a:p>
            <a:pPr indent="-355600" lvl="0" marL="457200" marR="0" rtl="0" algn="l">
              <a:lnSpc>
                <a:spcPct val="110000"/>
              </a:lnSpc>
              <a:spcBef>
                <a:spcPts val="0"/>
              </a:spcBef>
              <a:spcAft>
                <a:spcPts val="0"/>
              </a:spcAft>
              <a:buClr>
                <a:schemeClr val="dk2"/>
              </a:buClr>
              <a:buSzPts val="2000"/>
              <a:buChar char="●"/>
            </a:pPr>
            <a:r>
              <a:rPr lang="en-US" sz="2000">
                <a:solidFill>
                  <a:schemeClr val="dk2"/>
                </a:solidFill>
              </a:rPr>
              <a:t>Tags</a:t>
            </a:r>
            <a:endParaRPr sz="2000">
              <a:solidFill>
                <a:schemeClr val="dk2"/>
              </a:solidFill>
            </a:endParaRPr>
          </a:p>
          <a:p>
            <a:pPr indent="-355600" lvl="0" marL="457200" marR="0" rtl="0" algn="l">
              <a:lnSpc>
                <a:spcPct val="110000"/>
              </a:lnSpc>
              <a:spcBef>
                <a:spcPts val="0"/>
              </a:spcBef>
              <a:spcAft>
                <a:spcPts val="0"/>
              </a:spcAft>
              <a:buClr>
                <a:schemeClr val="dk2"/>
              </a:buClr>
              <a:buSzPts val="2000"/>
              <a:buChar char="●"/>
            </a:pPr>
            <a:r>
              <a:rPr lang="en-US" sz="2000">
                <a:solidFill>
                  <a:schemeClr val="dk2"/>
                </a:solidFill>
              </a:rPr>
              <a:t>Local packages</a:t>
            </a:r>
            <a:endParaRPr sz="2000">
              <a:solidFill>
                <a:schemeClr val="dk2"/>
              </a:solidFill>
            </a:endParaRPr>
          </a:p>
        </p:txBody>
      </p:sp>
      <p:sp>
        <p:nvSpPr>
          <p:cNvPr id="530" name="Google Shape;530;p129"/>
          <p:cNvSpPr/>
          <p:nvPr/>
        </p:nvSpPr>
        <p:spPr>
          <a:xfrm>
            <a:off x="9143999" y="3255264"/>
            <a:ext cx="3048000" cy="3255300"/>
          </a:xfrm>
          <a:prstGeom prst="wedgeRectCallout">
            <a:avLst>
              <a:gd fmla="val -20833" name="adj1"/>
              <a:gd fmla="val -63492" name="adj2"/>
            </a:avLst>
          </a:prstGeom>
          <a:solidFill>
            <a:schemeClr val="accent4"/>
          </a:solidFill>
          <a:ln>
            <a:noFill/>
          </a:ln>
        </p:spPr>
        <p:txBody>
          <a:bodyPr anchorCtr="0" anchor="b" bIns="2743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31" name="Google Shape;531;p129"/>
          <p:cNvSpPr/>
          <p:nvPr/>
        </p:nvSpPr>
        <p:spPr>
          <a:xfrm>
            <a:off x="6096000" y="3255264"/>
            <a:ext cx="3048000" cy="32553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10000"/>
              </a:lnSpc>
              <a:spcBef>
                <a:spcPts val="0"/>
              </a:spcBef>
              <a:spcAft>
                <a:spcPts val="0"/>
              </a:spcAft>
              <a:buClr>
                <a:schemeClr val="dk2"/>
              </a:buClr>
              <a:buSzPts val="2400"/>
              <a:buFont typeface="Arial"/>
              <a:buNone/>
            </a:pPr>
            <a:r>
              <a:rPr b="1" lang="en-US" sz="2400">
                <a:solidFill>
                  <a:schemeClr val="dk2"/>
                </a:solidFill>
              </a:rPr>
              <a:t>Workshops</a:t>
            </a:r>
            <a:endParaRPr/>
          </a:p>
          <a:p>
            <a:pPr indent="0" lvl="0" marL="0" marR="0" rtl="0" algn="ctr">
              <a:lnSpc>
                <a:spcPct val="110000"/>
              </a:lnSpc>
              <a:spcBef>
                <a:spcPts val="0"/>
              </a:spcBef>
              <a:spcAft>
                <a:spcPts val="0"/>
              </a:spcAft>
              <a:buClr>
                <a:schemeClr val="lt1"/>
              </a:buClr>
              <a:buSzPts val="1800"/>
              <a:buFont typeface="Arial"/>
              <a:buNone/>
            </a:pPr>
            <a:r>
              <a:t/>
            </a:r>
            <a:endParaRPr b="0" i="0" sz="1800" u="none" cap="none" strike="noStrike">
              <a:solidFill>
                <a:schemeClr val="dk2"/>
              </a:solidFill>
              <a:latin typeface="Arial"/>
              <a:ea typeface="Arial"/>
              <a:cs typeface="Arial"/>
              <a:sym typeface="Arial"/>
            </a:endParaRPr>
          </a:p>
          <a:p>
            <a:pPr indent="-355600" lvl="0" marL="457200" marR="0" rtl="0" algn="l">
              <a:lnSpc>
                <a:spcPct val="110000"/>
              </a:lnSpc>
              <a:spcBef>
                <a:spcPts val="0"/>
              </a:spcBef>
              <a:spcAft>
                <a:spcPts val="0"/>
              </a:spcAft>
              <a:buClr>
                <a:schemeClr val="dk2"/>
              </a:buClr>
              <a:buSzPts val="2000"/>
              <a:buChar char="●"/>
            </a:pPr>
            <a:r>
              <a:rPr lang="en-US" sz="2000">
                <a:solidFill>
                  <a:schemeClr val="dk2"/>
                </a:solidFill>
              </a:rPr>
              <a:t>Batch processing</a:t>
            </a:r>
            <a:endParaRPr sz="2000">
              <a:solidFill>
                <a:schemeClr val="dk2"/>
              </a:solidFill>
            </a:endParaRPr>
          </a:p>
          <a:p>
            <a:pPr indent="-355600" lvl="0" marL="457200" marR="0" rtl="0" algn="l">
              <a:lnSpc>
                <a:spcPct val="110000"/>
              </a:lnSpc>
              <a:spcBef>
                <a:spcPts val="0"/>
              </a:spcBef>
              <a:spcAft>
                <a:spcPts val="0"/>
              </a:spcAft>
              <a:buClr>
                <a:schemeClr val="dk2"/>
              </a:buClr>
              <a:buSzPts val="2000"/>
              <a:buChar char="●"/>
            </a:pPr>
            <a:r>
              <a:rPr lang="en-US" sz="2000">
                <a:solidFill>
                  <a:schemeClr val="dk2"/>
                </a:solidFill>
              </a:rPr>
              <a:t>Inventory</a:t>
            </a:r>
            <a:endParaRPr sz="2000">
              <a:solidFill>
                <a:schemeClr val="dk2"/>
              </a:solidFill>
            </a:endParaRPr>
          </a:p>
          <a:p>
            <a:pPr indent="-355600" lvl="0" marL="457200" marR="0" rtl="0" algn="l">
              <a:lnSpc>
                <a:spcPct val="110000"/>
              </a:lnSpc>
              <a:spcBef>
                <a:spcPts val="0"/>
              </a:spcBef>
              <a:spcAft>
                <a:spcPts val="0"/>
              </a:spcAft>
              <a:buClr>
                <a:schemeClr val="dk2"/>
              </a:buClr>
              <a:buSzPts val="2000"/>
              <a:buChar char="●"/>
            </a:pPr>
            <a:r>
              <a:rPr lang="en-US" sz="2000">
                <a:solidFill>
                  <a:schemeClr val="dk2"/>
                </a:solidFill>
              </a:rPr>
              <a:t>Advanced Searching</a:t>
            </a:r>
            <a:endParaRPr sz="2000">
              <a:solidFill>
                <a:schemeClr val="dk2"/>
              </a:solidFill>
            </a:endParaRPr>
          </a:p>
        </p:txBody>
      </p:sp>
      <p:sp>
        <p:nvSpPr>
          <p:cNvPr id="532" name="Google Shape;532;p129"/>
          <p:cNvSpPr/>
          <p:nvPr/>
        </p:nvSpPr>
        <p:spPr>
          <a:xfrm>
            <a:off x="6095999" y="0"/>
            <a:ext cx="3048000" cy="3255300"/>
          </a:xfrm>
          <a:prstGeom prst="wedgeRectCallout">
            <a:avLst>
              <a:gd fmla="val -21825" name="adj1"/>
              <a:gd fmla="val 64484" name="adj2"/>
            </a:avLst>
          </a:prstGeom>
          <a:solidFill>
            <a:schemeClr val="accent3"/>
          </a:solidFill>
          <a:ln>
            <a:noFill/>
          </a:ln>
        </p:spPr>
        <p:txBody>
          <a:bodyPr anchorCtr="0" anchor="b" bIns="2743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33" name="Google Shape;533;p129"/>
          <p:cNvSpPr/>
          <p:nvPr/>
        </p:nvSpPr>
        <p:spPr>
          <a:xfrm>
            <a:off x="0" y="3255264"/>
            <a:ext cx="3048000" cy="32553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10000"/>
              </a:lnSpc>
              <a:spcBef>
                <a:spcPts val="0"/>
              </a:spcBef>
              <a:spcAft>
                <a:spcPts val="0"/>
              </a:spcAft>
              <a:buClr>
                <a:schemeClr val="dk2"/>
              </a:buClr>
              <a:buSzPts val="2400"/>
              <a:buFont typeface="Arial"/>
              <a:buNone/>
            </a:pPr>
            <a:r>
              <a:rPr b="1" lang="en-US" sz="2400">
                <a:solidFill>
                  <a:schemeClr val="dk2"/>
                </a:solidFill>
              </a:rPr>
              <a:t>Metadata Management SIG</a:t>
            </a:r>
            <a:endParaRPr/>
          </a:p>
          <a:p>
            <a:pPr indent="0" lvl="0" marL="0" marR="0" rtl="0" algn="ctr">
              <a:lnSpc>
                <a:spcPct val="110000"/>
              </a:lnSpc>
              <a:spcBef>
                <a:spcPts val="0"/>
              </a:spcBef>
              <a:spcAft>
                <a:spcPts val="0"/>
              </a:spcAft>
              <a:buClr>
                <a:schemeClr val="lt1"/>
              </a:buClr>
              <a:buSzPts val="1800"/>
              <a:buFont typeface="Arial"/>
              <a:buNone/>
            </a:pPr>
            <a:r>
              <a:t/>
            </a:r>
            <a:endParaRPr b="0" i="0" sz="1800" u="none" cap="none" strike="noStrike">
              <a:solidFill>
                <a:schemeClr val="dk2"/>
              </a:solidFill>
              <a:latin typeface="Arial"/>
              <a:ea typeface="Arial"/>
              <a:cs typeface="Arial"/>
              <a:sym typeface="Arial"/>
            </a:endParaRPr>
          </a:p>
          <a:p>
            <a:pPr indent="0" lvl="0" marL="0" marR="0" rtl="0" algn="ctr">
              <a:lnSpc>
                <a:spcPct val="110000"/>
              </a:lnSpc>
              <a:spcBef>
                <a:spcPts val="0"/>
              </a:spcBef>
              <a:spcAft>
                <a:spcPts val="0"/>
              </a:spcAft>
              <a:buClr>
                <a:schemeClr val="dk2"/>
              </a:buClr>
              <a:buSzPts val="2000"/>
              <a:buFont typeface="Arial"/>
              <a:buNone/>
            </a:pPr>
            <a:r>
              <a:rPr lang="en-US" sz="2000">
                <a:solidFill>
                  <a:schemeClr val="dk2"/>
                </a:solidFill>
              </a:rPr>
              <a:t>Librarians, product owners, and developers.</a:t>
            </a:r>
            <a:endParaRPr b="0" i="0" sz="2000" u="none" cap="none" strike="noStrike">
              <a:solidFill>
                <a:schemeClr val="dk2"/>
              </a:solidFill>
              <a:latin typeface="Arial"/>
              <a:ea typeface="Arial"/>
              <a:cs typeface="Arial"/>
              <a:sym typeface="Arial"/>
            </a:endParaRPr>
          </a:p>
        </p:txBody>
      </p:sp>
      <p:sp>
        <p:nvSpPr>
          <p:cNvPr id="534" name="Google Shape;534;p129"/>
          <p:cNvSpPr/>
          <p:nvPr/>
        </p:nvSpPr>
        <p:spPr>
          <a:xfrm>
            <a:off x="3048000" y="3232806"/>
            <a:ext cx="3048000" cy="3255300"/>
          </a:xfrm>
          <a:prstGeom prst="wedgeRectCallout">
            <a:avLst>
              <a:gd fmla="val -20833" name="adj1"/>
              <a:gd fmla="val -63492" name="adj2"/>
            </a:avLst>
          </a:prstGeom>
          <a:solidFill>
            <a:schemeClr val="accent2"/>
          </a:solidFill>
          <a:ln>
            <a:noFill/>
          </a:ln>
        </p:spPr>
        <p:txBody>
          <a:bodyPr anchorCtr="0" anchor="b" bIns="2743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35" name="Google Shape;535;p129"/>
          <p:cNvSpPr/>
          <p:nvPr/>
        </p:nvSpPr>
        <p:spPr>
          <a:xfrm>
            <a:off x="0" y="0"/>
            <a:ext cx="3048000" cy="3255300"/>
          </a:xfrm>
          <a:prstGeom prst="wedgeRectCallout">
            <a:avLst>
              <a:gd fmla="val -21825" name="adj1"/>
              <a:gd fmla="val 64484" name="adj2"/>
            </a:avLst>
          </a:prstGeom>
          <a:solidFill>
            <a:schemeClr val="accent1"/>
          </a:solidFill>
          <a:ln>
            <a:noFill/>
          </a:ln>
        </p:spPr>
        <p:txBody>
          <a:bodyPr anchorCtr="0" anchor="b" bIns="2743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000000"/>
              </a:solidFill>
              <a:latin typeface="Arial"/>
              <a:ea typeface="Arial"/>
              <a:cs typeface="Arial"/>
              <a:sym typeface="Arial"/>
            </a:endParaRPr>
          </a:p>
        </p:txBody>
      </p:sp>
      <p:grpSp>
        <p:nvGrpSpPr>
          <p:cNvPr id="536" name="Google Shape;536;p129"/>
          <p:cNvGrpSpPr/>
          <p:nvPr/>
        </p:nvGrpSpPr>
        <p:grpSpPr>
          <a:xfrm>
            <a:off x="583847" y="608647"/>
            <a:ext cx="1642757" cy="1501204"/>
            <a:chOff x="7751763" y="1131889"/>
            <a:chExt cx="700088" cy="639763"/>
          </a:xfrm>
        </p:grpSpPr>
        <p:sp>
          <p:nvSpPr>
            <p:cNvPr id="537" name="Google Shape;537;p129"/>
            <p:cNvSpPr/>
            <p:nvPr/>
          </p:nvSpPr>
          <p:spPr>
            <a:xfrm>
              <a:off x="7751763" y="1131889"/>
              <a:ext cx="700088" cy="457200"/>
            </a:xfrm>
            <a:custGeom>
              <a:rect b="b" l="l" r="r" t="t"/>
              <a:pathLst>
                <a:path extrusionOk="0" h="165" w="253">
                  <a:moveTo>
                    <a:pt x="200" y="165"/>
                  </a:moveTo>
                  <a:cubicBezTo>
                    <a:pt x="43" y="165"/>
                    <a:pt x="43" y="165"/>
                    <a:pt x="43" y="165"/>
                  </a:cubicBezTo>
                  <a:cubicBezTo>
                    <a:pt x="19" y="165"/>
                    <a:pt x="0" y="147"/>
                    <a:pt x="0" y="124"/>
                  </a:cubicBezTo>
                  <a:cubicBezTo>
                    <a:pt x="0" y="101"/>
                    <a:pt x="19" y="83"/>
                    <a:pt x="42" y="82"/>
                  </a:cubicBezTo>
                  <a:cubicBezTo>
                    <a:pt x="43" y="37"/>
                    <a:pt x="80" y="0"/>
                    <a:pt x="127" y="0"/>
                  </a:cubicBezTo>
                  <a:cubicBezTo>
                    <a:pt x="166" y="0"/>
                    <a:pt x="199" y="26"/>
                    <a:pt x="209" y="63"/>
                  </a:cubicBezTo>
                  <a:cubicBezTo>
                    <a:pt x="234" y="67"/>
                    <a:pt x="253" y="88"/>
                    <a:pt x="253" y="114"/>
                  </a:cubicBezTo>
                  <a:cubicBezTo>
                    <a:pt x="253" y="142"/>
                    <a:pt x="230" y="165"/>
                    <a:pt x="200" y="165"/>
                  </a:cubicBezTo>
                  <a:close/>
                  <a:moveTo>
                    <a:pt x="43" y="93"/>
                  </a:moveTo>
                  <a:cubicBezTo>
                    <a:pt x="25" y="93"/>
                    <a:pt x="11" y="107"/>
                    <a:pt x="11" y="124"/>
                  </a:cubicBezTo>
                  <a:cubicBezTo>
                    <a:pt x="11" y="141"/>
                    <a:pt x="25" y="154"/>
                    <a:pt x="43" y="154"/>
                  </a:cubicBezTo>
                  <a:cubicBezTo>
                    <a:pt x="200" y="154"/>
                    <a:pt x="200" y="154"/>
                    <a:pt x="200" y="154"/>
                  </a:cubicBezTo>
                  <a:cubicBezTo>
                    <a:pt x="224" y="154"/>
                    <a:pt x="242" y="136"/>
                    <a:pt x="242" y="114"/>
                  </a:cubicBezTo>
                  <a:cubicBezTo>
                    <a:pt x="242" y="93"/>
                    <a:pt x="225" y="75"/>
                    <a:pt x="204" y="73"/>
                  </a:cubicBezTo>
                  <a:cubicBezTo>
                    <a:pt x="201" y="73"/>
                    <a:pt x="199" y="71"/>
                    <a:pt x="199" y="69"/>
                  </a:cubicBezTo>
                  <a:cubicBezTo>
                    <a:pt x="192" y="36"/>
                    <a:pt x="162" y="11"/>
                    <a:pt x="127" y="11"/>
                  </a:cubicBezTo>
                  <a:cubicBezTo>
                    <a:pt x="86" y="11"/>
                    <a:pt x="53" y="43"/>
                    <a:pt x="53" y="83"/>
                  </a:cubicBezTo>
                  <a:cubicBezTo>
                    <a:pt x="53" y="84"/>
                    <a:pt x="54" y="86"/>
                    <a:pt x="54" y="88"/>
                  </a:cubicBezTo>
                  <a:cubicBezTo>
                    <a:pt x="54" y="89"/>
                    <a:pt x="53" y="91"/>
                    <a:pt x="52" y="92"/>
                  </a:cubicBezTo>
                  <a:cubicBezTo>
                    <a:pt x="51" y="93"/>
                    <a:pt x="49" y="94"/>
                    <a:pt x="47" y="94"/>
                  </a:cubicBezTo>
                  <a:cubicBezTo>
                    <a:pt x="46" y="94"/>
                    <a:pt x="44" y="93"/>
                    <a:pt x="43" y="9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38" name="Google Shape;538;p129"/>
            <p:cNvSpPr/>
            <p:nvPr/>
          </p:nvSpPr>
          <p:spPr>
            <a:xfrm>
              <a:off x="8026400" y="1620839"/>
              <a:ext cx="150813" cy="150813"/>
            </a:xfrm>
            <a:custGeom>
              <a:rect b="b" l="l" r="r" t="t"/>
              <a:pathLst>
                <a:path extrusionOk="0" h="55" w="55">
                  <a:moveTo>
                    <a:pt x="28" y="55"/>
                  </a:moveTo>
                  <a:cubicBezTo>
                    <a:pt x="13" y="55"/>
                    <a:pt x="0" y="43"/>
                    <a:pt x="0" y="28"/>
                  </a:cubicBezTo>
                  <a:cubicBezTo>
                    <a:pt x="0" y="13"/>
                    <a:pt x="13" y="0"/>
                    <a:pt x="28" y="0"/>
                  </a:cubicBezTo>
                  <a:cubicBezTo>
                    <a:pt x="43" y="0"/>
                    <a:pt x="55" y="13"/>
                    <a:pt x="55" y="28"/>
                  </a:cubicBezTo>
                  <a:cubicBezTo>
                    <a:pt x="55" y="43"/>
                    <a:pt x="43" y="55"/>
                    <a:pt x="28" y="55"/>
                  </a:cubicBezTo>
                  <a:close/>
                  <a:moveTo>
                    <a:pt x="28" y="11"/>
                  </a:moveTo>
                  <a:cubicBezTo>
                    <a:pt x="19" y="11"/>
                    <a:pt x="11" y="19"/>
                    <a:pt x="11" y="28"/>
                  </a:cubicBezTo>
                  <a:cubicBezTo>
                    <a:pt x="11" y="37"/>
                    <a:pt x="19" y="44"/>
                    <a:pt x="28" y="44"/>
                  </a:cubicBezTo>
                  <a:cubicBezTo>
                    <a:pt x="37" y="44"/>
                    <a:pt x="44" y="37"/>
                    <a:pt x="44" y="28"/>
                  </a:cubicBezTo>
                  <a:cubicBezTo>
                    <a:pt x="44" y="19"/>
                    <a:pt x="37" y="11"/>
                    <a:pt x="28" y="1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39" name="Google Shape;539;p129"/>
            <p:cNvSpPr/>
            <p:nvPr/>
          </p:nvSpPr>
          <p:spPr>
            <a:xfrm>
              <a:off x="8147050" y="1681164"/>
              <a:ext cx="304800" cy="30163"/>
            </a:xfrm>
            <a:custGeom>
              <a:rect b="b" l="l" r="r" t="t"/>
              <a:pathLst>
                <a:path extrusionOk="0" h="11" w="110">
                  <a:moveTo>
                    <a:pt x="105" y="11"/>
                  </a:moveTo>
                  <a:cubicBezTo>
                    <a:pt x="6" y="11"/>
                    <a:pt x="6" y="11"/>
                    <a:pt x="6" y="11"/>
                  </a:cubicBezTo>
                  <a:cubicBezTo>
                    <a:pt x="3" y="11"/>
                    <a:pt x="0" y="9"/>
                    <a:pt x="0" y="6"/>
                  </a:cubicBezTo>
                  <a:cubicBezTo>
                    <a:pt x="0" y="3"/>
                    <a:pt x="3" y="0"/>
                    <a:pt x="6" y="0"/>
                  </a:cubicBezTo>
                  <a:cubicBezTo>
                    <a:pt x="105" y="0"/>
                    <a:pt x="105" y="0"/>
                    <a:pt x="105" y="0"/>
                  </a:cubicBezTo>
                  <a:cubicBezTo>
                    <a:pt x="108" y="0"/>
                    <a:pt x="110" y="3"/>
                    <a:pt x="110" y="6"/>
                  </a:cubicBezTo>
                  <a:cubicBezTo>
                    <a:pt x="110" y="9"/>
                    <a:pt x="108" y="11"/>
                    <a:pt x="105" y="1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40" name="Google Shape;540;p129"/>
            <p:cNvSpPr/>
            <p:nvPr/>
          </p:nvSpPr>
          <p:spPr>
            <a:xfrm>
              <a:off x="7751763" y="1681164"/>
              <a:ext cx="304800" cy="30163"/>
            </a:xfrm>
            <a:custGeom>
              <a:rect b="b" l="l" r="r" t="t"/>
              <a:pathLst>
                <a:path extrusionOk="0" h="11" w="110">
                  <a:moveTo>
                    <a:pt x="105" y="11"/>
                  </a:moveTo>
                  <a:cubicBezTo>
                    <a:pt x="6" y="11"/>
                    <a:pt x="6" y="11"/>
                    <a:pt x="6" y="11"/>
                  </a:cubicBezTo>
                  <a:cubicBezTo>
                    <a:pt x="3" y="11"/>
                    <a:pt x="0" y="9"/>
                    <a:pt x="0" y="6"/>
                  </a:cubicBezTo>
                  <a:cubicBezTo>
                    <a:pt x="0" y="3"/>
                    <a:pt x="3" y="0"/>
                    <a:pt x="6" y="0"/>
                  </a:cubicBezTo>
                  <a:cubicBezTo>
                    <a:pt x="105" y="0"/>
                    <a:pt x="105" y="0"/>
                    <a:pt x="105" y="0"/>
                  </a:cubicBezTo>
                  <a:cubicBezTo>
                    <a:pt x="108" y="0"/>
                    <a:pt x="110" y="3"/>
                    <a:pt x="110" y="6"/>
                  </a:cubicBezTo>
                  <a:cubicBezTo>
                    <a:pt x="110" y="9"/>
                    <a:pt x="108" y="11"/>
                    <a:pt x="105" y="1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grpSp>
      <p:grpSp>
        <p:nvGrpSpPr>
          <p:cNvPr id="541" name="Google Shape;541;p129"/>
          <p:cNvGrpSpPr/>
          <p:nvPr/>
        </p:nvGrpSpPr>
        <p:grpSpPr>
          <a:xfrm>
            <a:off x="4037308" y="3941269"/>
            <a:ext cx="1069322" cy="1838271"/>
            <a:chOff x="1157288" y="1139825"/>
            <a:chExt cx="423863" cy="728663"/>
          </a:xfrm>
        </p:grpSpPr>
        <p:sp>
          <p:nvSpPr>
            <p:cNvPr id="542" name="Google Shape;542;p129"/>
            <p:cNvSpPr/>
            <p:nvPr/>
          </p:nvSpPr>
          <p:spPr>
            <a:xfrm>
              <a:off x="1157288" y="1139825"/>
              <a:ext cx="423863" cy="728663"/>
            </a:xfrm>
            <a:custGeom>
              <a:rect b="b" l="l" r="r" t="t"/>
              <a:pathLst>
                <a:path extrusionOk="0" h="264" w="154">
                  <a:moveTo>
                    <a:pt x="137" y="264"/>
                  </a:moveTo>
                  <a:cubicBezTo>
                    <a:pt x="16" y="264"/>
                    <a:pt x="16" y="264"/>
                    <a:pt x="16" y="264"/>
                  </a:cubicBezTo>
                  <a:cubicBezTo>
                    <a:pt x="7" y="264"/>
                    <a:pt x="0" y="257"/>
                    <a:pt x="0" y="248"/>
                  </a:cubicBezTo>
                  <a:cubicBezTo>
                    <a:pt x="0" y="17"/>
                    <a:pt x="0" y="17"/>
                    <a:pt x="0" y="17"/>
                  </a:cubicBezTo>
                  <a:cubicBezTo>
                    <a:pt x="0" y="7"/>
                    <a:pt x="7" y="0"/>
                    <a:pt x="16" y="0"/>
                  </a:cubicBezTo>
                  <a:cubicBezTo>
                    <a:pt x="137" y="0"/>
                    <a:pt x="137" y="0"/>
                    <a:pt x="137" y="0"/>
                  </a:cubicBezTo>
                  <a:cubicBezTo>
                    <a:pt x="146" y="0"/>
                    <a:pt x="154" y="7"/>
                    <a:pt x="154" y="17"/>
                  </a:cubicBezTo>
                  <a:cubicBezTo>
                    <a:pt x="154" y="248"/>
                    <a:pt x="154" y="248"/>
                    <a:pt x="154" y="248"/>
                  </a:cubicBezTo>
                  <a:cubicBezTo>
                    <a:pt x="154" y="257"/>
                    <a:pt x="146" y="264"/>
                    <a:pt x="137" y="264"/>
                  </a:cubicBezTo>
                  <a:close/>
                  <a:moveTo>
                    <a:pt x="16" y="11"/>
                  </a:moveTo>
                  <a:cubicBezTo>
                    <a:pt x="13" y="11"/>
                    <a:pt x="11" y="13"/>
                    <a:pt x="11" y="17"/>
                  </a:cubicBezTo>
                  <a:cubicBezTo>
                    <a:pt x="11" y="248"/>
                    <a:pt x="11" y="248"/>
                    <a:pt x="11" y="248"/>
                  </a:cubicBezTo>
                  <a:cubicBezTo>
                    <a:pt x="11" y="251"/>
                    <a:pt x="13" y="253"/>
                    <a:pt x="16" y="253"/>
                  </a:cubicBezTo>
                  <a:cubicBezTo>
                    <a:pt x="137" y="253"/>
                    <a:pt x="137" y="253"/>
                    <a:pt x="137" y="253"/>
                  </a:cubicBezTo>
                  <a:cubicBezTo>
                    <a:pt x="140" y="253"/>
                    <a:pt x="143" y="251"/>
                    <a:pt x="143" y="248"/>
                  </a:cubicBezTo>
                  <a:cubicBezTo>
                    <a:pt x="143" y="17"/>
                    <a:pt x="143" y="17"/>
                    <a:pt x="143" y="17"/>
                  </a:cubicBezTo>
                  <a:cubicBezTo>
                    <a:pt x="143" y="13"/>
                    <a:pt x="140" y="11"/>
                    <a:pt x="137" y="11"/>
                  </a:cubicBezTo>
                  <a:lnTo>
                    <a:pt x="16" y="11"/>
                  </a:ln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43" name="Google Shape;543;p129"/>
            <p:cNvSpPr/>
            <p:nvPr/>
          </p:nvSpPr>
          <p:spPr>
            <a:xfrm>
              <a:off x="1339850" y="1200150"/>
              <a:ext cx="60325" cy="30163"/>
            </a:xfrm>
            <a:custGeom>
              <a:rect b="b" l="l" r="r" t="t"/>
              <a:pathLst>
                <a:path extrusionOk="0" h="11" w="22">
                  <a:moveTo>
                    <a:pt x="16" y="11"/>
                  </a:moveTo>
                  <a:cubicBezTo>
                    <a:pt x="5" y="11"/>
                    <a:pt x="5" y="11"/>
                    <a:pt x="5" y="11"/>
                  </a:cubicBezTo>
                  <a:cubicBezTo>
                    <a:pt x="2" y="11"/>
                    <a:pt x="0" y="9"/>
                    <a:pt x="0" y="6"/>
                  </a:cubicBezTo>
                  <a:cubicBezTo>
                    <a:pt x="0" y="2"/>
                    <a:pt x="2" y="0"/>
                    <a:pt x="5" y="0"/>
                  </a:cubicBezTo>
                  <a:cubicBezTo>
                    <a:pt x="16" y="0"/>
                    <a:pt x="16" y="0"/>
                    <a:pt x="16" y="0"/>
                  </a:cubicBezTo>
                  <a:cubicBezTo>
                    <a:pt x="19" y="0"/>
                    <a:pt x="22" y="2"/>
                    <a:pt x="22" y="6"/>
                  </a:cubicBezTo>
                  <a:cubicBezTo>
                    <a:pt x="22" y="9"/>
                    <a:pt x="19" y="11"/>
                    <a:pt x="16" y="1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44" name="Google Shape;544;p129"/>
            <p:cNvSpPr/>
            <p:nvPr/>
          </p:nvSpPr>
          <p:spPr>
            <a:xfrm>
              <a:off x="1157288" y="1685925"/>
              <a:ext cx="423863" cy="31750"/>
            </a:xfrm>
            <a:custGeom>
              <a:rect b="b" l="l" r="r" t="t"/>
              <a:pathLst>
                <a:path extrusionOk="0" h="11" w="154">
                  <a:moveTo>
                    <a:pt x="148" y="11"/>
                  </a:moveTo>
                  <a:cubicBezTo>
                    <a:pt x="5" y="11"/>
                    <a:pt x="5" y="11"/>
                    <a:pt x="5" y="11"/>
                  </a:cubicBezTo>
                  <a:cubicBezTo>
                    <a:pt x="2" y="11"/>
                    <a:pt x="0" y="9"/>
                    <a:pt x="0" y="6"/>
                  </a:cubicBezTo>
                  <a:cubicBezTo>
                    <a:pt x="0" y="2"/>
                    <a:pt x="2" y="0"/>
                    <a:pt x="5" y="0"/>
                  </a:cubicBezTo>
                  <a:cubicBezTo>
                    <a:pt x="148" y="0"/>
                    <a:pt x="148" y="0"/>
                    <a:pt x="148" y="0"/>
                  </a:cubicBezTo>
                  <a:cubicBezTo>
                    <a:pt x="151" y="0"/>
                    <a:pt x="154" y="2"/>
                    <a:pt x="154" y="6"/>
                  </a:cubicBezTo>
                  <a:cubicBezTo>
                    <a:pt x="154" y="9"/>
                    <a:pt x="151" y="11"/>
                    <a:pt x="148" y="1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45" name="Google Shape;545;p129"/>
            <p:cNvSpPr/>
            <p:nvPr/>
          </p:nvSpPr>
          <p:spPr>
            <a:xfrm>
              <a:off x="1157288" y="1262063"/>
              <a:ext cx="423863" cy="30163"/>
            </a:xfrm>
            <a:custGeom>
              <a:rect b="b" l="l" r="r" t="t"/>
              <a:pathLst>
                <a:path extrusionOk="0" h="11" w="154">
                  <a:moveTo>
                    <a:pt x="148" y="11"/>
                  </a:moveTo>
                  <a:cubicBezTo>
                    <a:pt x="5" y="11"/>
                    <a:pt x="5" y="11"/>
                    <a:pt x="5" y="11"/>
                  </a:cubicBezTo>
                  <a:cubicBezTo>
                    <a:pt x="2" y="11"/>
                    <a:pt x="0" y="9"/>
                    <a:pt x="0" y="6"/>
                  </a:cubicBezTo>
                  <a:cubicBezTo>
                    <a:pt x="0" y="2"/>
                    <a:pt x="2" y="0"/>
                    <a:pt x="5" y="0"/>
                  </a:cubicBezTo>
                  <a:cubicBezTo>
                    <a:pt x="148" y="0"/>
                    <a:pt x="148" y="0"/>
                    <a:pt x="148" y="0"/>
                  </a:cubicBezTo>
                  <a:cubicBezTo>
                    <a:pt x="151" y="0"/>
                    <a:pt x="154" y="2"/>
                    <a:pt x="154" y="6"/>
                  </a:cubicBezTo>
                  <a:cubicBezTo>
                    <a:pt x="154" y="9"/>
                    <a:pt x="151" y="11"/>
                    <a:pt x="148" y="1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46" name="Google Shape;546;p129"/>
            <p:cNvSpPr/>
            <p:nvPr/>
          </p:nvSpPr>
          <p:spPr>
            <a:xfrm>
              <a:off x="1339850" y="1747838"/>
              <a:ext cx="60325" cy="60325"/>
            </a:xfrm>
            <a:custGeom>
              <a:rect b="b" l="l" r="r" t="t"/>
              <a:pathLst>
                <a:path extrusionOk="0" h="22" w="22">
                  <a:moveTo>
                    <a:pt x="11" y="22"/>
                  </a:moveTo>
                  <a:cubicBezTo>
                    <a:pt x="5" y="22"/>
                    <a:pt x="0" y="17"/>
                    <a:pt x="0" y="11"/>
                  </a:cubicBezTo>
                  <a:cubicBezTo>
                    <a:pt x="0" y="5"/>
                    <a:pt x="5" y="0"/>
                    <a:pt x="11" y="0"/>
                  </a:cubicBezTo>
                  <a:cubicBezTo>
                    <a:pt x="17" y="0"/>
                    <a:pt x="22" y="5"/>
                    <a:pt x="22" y="11"/>
                  </a:cubicBezTo>
                  <a:cubicBezTo>
                    <a:pt x="22" y="17"/>
                    <a:pt x="17" y="22"/>
                    <a:pt x="11" y="22"/>
                  </a:cubicBezTo>
                  <a:close/>
                  <a:moveTo>
                    <a:pt x="11" y="11"/>
                  </a:moveTo>
                  <a:cubicBezTo>
                    <a:pt x="11" y="11"/>
                    <a:pt x="11" y="11"/>
                    <a:pt x="11" y="11"/>
                  </a:cubicBezTo>
                  <a:cubicBezTo>
                    <a:pt x="16" y="11"/>
                    <a:pt x="16" y="11"/>
                    <a:pt x="16" y="11"/>
                  </a:cubicBezTo>
                  <a:lnTo>
                    <a:pt x="11" y="11"/>
                  </a:ln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grpSp>
      <p:grpSp>
        <p:nvGrpSpPr>
          <p:cNvPr id="547" name="Google Shape;547;p129"/>
          <p:cNvGrpSpPr/>
          <p:nvPr/>
        </p:nvGrpSpPr>
        <p:grpSpPr>
          <a:xfrm>
            <a:off x="9819710" y="4139160"/>
            <a:ext cx="1679003" cy="1415104"/>
            <a:chOff x="3732213" y="5211763"/>
            <a:chExt cx="696913" cy="587375"/>
          </a:xfrm>
        </p:grpSpPr>
        <p:sp>
          <p:nvSpPr>
            <p:cNvPr id="548" name="Google Shape;548;p129"/>
            <p:cNvSpPr/>
            <p:nvPr/>
          </p:nvSpPr>
          <p:spPr>
            <a:xfrm>
              <a:off x="3732213" y="5313363"/>
              <a:ext cx="696913" cy="485775"/>
            </a:xfrm>
            <a:custGeom>
              <a:rect b="b" l="l" r="r" t="t"/>
              <a:pathLst>
                <a:path extrusionOk="0" h="176" w="253">
                  <a:moveTo>
                    <a:pt x="236" y="176"/>
                  </a:moveTo>
                  <a:cubicBezTo>
                    <a:pt x="16" y="176"/>
                    <a:pt x="16" y="176"/>
                    <a:pt x="16" y="176"/>
                  </a:cubicBezTo>
                  <a:cubicBezTo>
                    <a:pt x="7" y="176"/>
                    <a:pt x="0" y="168"/>
                    <a:pt x="0" y="159"/>
                  </a:cubicBezTo>
                  <a:cubicBezTo>
                    <a:pt x="0" y="16"/>
                    <a:pt x="0" y="16"/>
                    <a:pt x="0" y="16"/>
                  </a:cubicBezTo>
                  <a:cubicBezTo>
                    <a:pt x="0" y="7"/>
                    <a:pt x="7" y="0"/>
                    <a:pt x="16" y="0"/>
                  </a:cubicBezTo>
                  <a:cubicBezTo>
                    <a:pt x="27" y="0"/>
                    <a:pt x="27" y="0"/>
                    <a:pt x="27" y="0"/>
                  </a:cubicBezTo>
                  <a:cubicBezTo>
                    <a:pt x="30" y="0"/>
                    <a:pt x="33" y="2"/>
                    <a:pt x="33" y="5"/>
                  </a:cubicBezTo>
                  <a:cubicBezTo>
                    <a:pt x="33" y="8"/>
                    <a:pt x="30" y="11"/>
                    <a:pt x="27" y="11"/>
                  </a:cubicBezTo>
                  <a:cubicBezTo>
                    <a:pt x="16" y="11"/>
                    <a:pt x="16" y="11"/>
                    <a:pt x="16" y="11"/>
                  </a:cubicBezTo>
                  <a:cubicBezTo>
                    <a:pt x="13" y="11"/>
                    <a:pt x="11" y="13"/>
                    <a:pt x="11" y="16"/>
                  </a:cubicBezTo>
                  <a:cubicBezTo>
                    <a:pt x="11" y="159"/>
                    <a:pt x="11" y="159"/>
                    <a:pt x="11" y="159"/>
                  </a:cubicBezTo>
                  <a:cubicBezTo>
                    <a:pt x="11" y="162"/>
                    <a:pt x="13" y="165"/>
                    <a:pt x="16" y="165"/>
                  </a:cubicBezTo>
                  <a:cubicBezTo>
                    <a:pt x="236" y="165"/>
                    <a:pt x="236" y="165"/>
                    <a:pt x="236" y="165"/>
                  </a:cubicBezTo>
                  <a:cubicBezTo>
                    <a:pt x="239" y="165"/>
                    <a:pt x="242" y="162"/>
                    <a:pt x="242" y="159"/>
                  </a:cubicBezTo>
                  <a:cubicBezTo>
                    <a:pt x="242" y="16"/>
                    <a:pt x="242" y="16"/>
                    <a:pt x="242" y="16"/>
                  </a:cubicBezTo>
                  <a:cubicBezTo>
                    <a:pt x="242" y="13"/>
                    <a:pt x="239" y="11"/>
                    <a:pt x="236" y="11"/>
                  </a:cubicBezTo>
                  <a:cubicBezTo>
                    <a:pt x="225" y="11"/>
                    <a:pt x="225" y="11"/>
                    <a:pt x="225" y="11"/>
                  </a:cubicBezTo>
                  <a:cubicBezTo>
                    <a:pt x="222" y="11"/>
                    <a:pt x="220" y="8"/>
                    <a:pt x="220" y="5"/>
                  </a:cubicBezTo>
                  <a:cubicBezTo>
                    <a:pt x="220" y="2"/>
                    <a:pt x="222" y="0"/>
                    <a:pt x="225" y="0"/>
                  </a:cubicBezTo>
                  <a:cubicBezTo>
                    <a:pt x="236" y="0"/>
                    <a:pt x="236" y="0"/>
                    <a:pt x="236" y="0"/>
                  </a:cubicBezTo>
                  <a:cubicBezTo>
                    <a:pt x="245" y="0"/>
                    <a:pt x="253" y="7"/>
                    <a:pt x="253" y="16"/>
                  </a:cubicBezTo>
                  <a:cubicBezTo>
                    <a:pt x="253" y="159"/>
                    <a:pt x="253" y="159"/>
                    <a:pt x="253" y="159"/>
                  </a:cubicBezTo>
                  <a:cubicBezTo>
                    <a:pt x="253" y="168"/>
                    <a:pt x="245" y="176"/>
                    <a:pt x="236" y="17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49" name="Google Shape;549;p129"/>
            <p:cNvSpPr/>
            <p:nvPr/>
          </p:nvSpPr>
          <p:spPr>
            <a:xfrm>
              <a:off x="3794125" y="5211763"/>
              <a:ext cx="574675" cy="527050"/>
            </a:xfrm>
            <a:custGeom>
              <a:rect b="b" l="l" r="r" t="t"/>
              <a:pathLst>
                <a:path extrusionOk="0" h="191" w="209">
                  <a:moveTo>
                    <a:pt x="104" y="191"/>
                  </a:moveTo>
                  <a:cubicBezTo>
                    <a:pt x="103" y="191"/>
                    <a:pt x="103" y="190"/>
                    <a:pt x="102" y="190"/>
                  </a:cubicBezTo>
                  <a:cubicBezTo>
                    <a:pt x="76" y="176"/>
                    <a:pt x="34" y="176"/>
                    <a:pt x="8" y="190"/>
                  </a:cubicBezTo>
                  <a:cubicBezTo>
                    <a:pt x="6" y="191"/>
                    <a:pt x="4" y="191"/>
                    <a:pt x="3" y="190"/>
                  </a:cubicBezTo>
                  <a:cubicBezTo>
                    <a:pt x="1" y="189"/>
                    <a:pt x="0" y="187"/>
                    <a:pt x="0" y="185"/>
                  </a:cubicBezTo>
                  <a:cubicBezTo>
                    <a:pt x="0" y="20"/>
                    <a:pt x="0" y="20"/>
                    <a:pt x="0" y="20"/>
                  </a:cubicBezTo>
                  <a:cubicBezTo>
                    <a:pt x="0" y="18"/>
                    <a:pt x="1" y="16"/>
                    <a:pt x="3" y="15"/>
                  </a:cubicBezTo>
                  <a:cubicBezTo>
                    <a:pt x="31" y="0"/>
                    <a:pt x="75" y="0"/>
                    <a:pt x="104" y="14"/>
                  </a:cubicBezTo>
                  <a:cubicBezTo>
                    <a:pt x="134" y="0"/>
                    <a:pt x="178" y="0"/>
                    <a:pt x="206" y="15"/>
                  </a:cubicBezTo>
                  <a:cubicBezTo>
                    <a:pt x="208" y="16"/>
                    <a:pt x="209" y="18"/>
                    <a:pt x="209" y="20"/>
                  </a:cubicBezTo>
                  <a:cubicBezTo>
                    <a:pt x="209" y="185"/>
                    <a:pt x="209" y="185"/>
                    <a:pt x="209" y="185"/>
                  </a:cubicBezTo>
                  <a:cubicBezTo>
                    <a:pt x="209" y="187"/>
                    <a:pt x="208" y="189"/>
                    <a:pt x="206" y="190"/>
                  </a:cubicBezTo>
                  <a:cubicBezTo>
                    <a:pt x="204" y="191"/>
                    <a:pt x="202" y="191"/>
                    <a:pt x="201" y="190"/>
                  </a:cubicBezTo>
                  <a:cubicBezTo>
                    <a:pt x="175" y="176"/>
                    <a:pt x="133" y="176"/>
                    <a:pt x="107" y="190"/>
                  </a:cubicBezTo>
                  <a:cubicBezTo>
                    <a:pt x="106" y="190"/>
                    <a:pt x="105" y="191"/>
                    <a:pt x="104" y="191"/>
                  </a:cubicBezTo>
                  <a:close/>
                  <a:moveTo>
                    <a:pt x="55" y="169"/>
                  </a:moveTo>
                  <a:cubicBezTo>
                    <a:pt x="72" y="169"/>
                    <a:pt x="90" y="172"/>
                    <a:pt x="104" y="179"/>
                  </a:cubicBezTo>
                  <a:cubicBezTo>
                    <a:pt x="131" y="166"/>
                    <a:pt x="170" y="165"/>
                    <a:pt x="198" y="177"/>
                  </a:cubicBezTo>
                  <a:cubicBezTo>
                    <a:pt x="198" y="24"/>
                    <a:pt x="198" y="24"/>
                    <a:pt x="198" y="24"/>
                  </a:cubicBezTo>
                  <a:cubicBezTo>
                    <a:pt x="172" y="11"/>
                    <a:pt x="132" y="12"/>
                    <a:pt x="107" y="25"/>
                  </a:cubicBezTo>
                  <a:cubicBezTo>
                    <a:pt x="105" y="26"/>
                    <a:pt x="103" y="26"/>
                    <a:pt x="102" y="25"/>
                  </a:cubicBezTo>
                  <a:cubicBezTo>
                    <a:pt x="77" y="12"/>
                    <a:pt x="37" y="11"/>
                    <a:pt x="11" y="24"/>
                  </a:cubicBezTo>
                  <a:cubicBezTo>
                    <a:pt x="11" y="177"/>
                    <a:pt x="11" y="177"/>
                    <a:pt x="11" y="177"/>
                  </a:cubicBezTo>
                  <a:cubicBezTo>
                    <a:pt x="24" y="171"/>
                    <a:pt x="39" y="169"/>
                    <a:pt x="55" y="16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50" name="Google Shape;550;p129"/>
            <p:cNvSpPr/>
            <p:nvPr/>
          </p:nvSpPr>
          <p:spPr>
            <a:xfrm>
              <a:off x="4065588" y="5253038"/>
              <a:ext cx="30163" cy="485775"/>
            </a:xfrm>
            <a:custGeom>
              <a:rect b="b" l="l" r="r" t="t"/>
              <a:pathLst>
                <a:path extrusionOk="0" h="176" w="11">
                  <a:moveTo>
                    <a:pt x="5" y="176"/>
                  </a:moveTo>
                  <a:cubicBezTo>
                    <a:pt x="2" y="176"/>
                    <a:pt x="0" y="173"/>
                    <a:pt x="0" y="170"/>
                  </a:cubicBezTo>
                  <a:cubicBezTo>
                    <a:pt x="0" y="5"/>
                    <a:pt x="0" y="5"/>
                    <a:pt x="0" y="5"/>
                  </a:cubicBezTo>
                  <a:cubicBezTo>
                    <a:pt x="0" y="2"/>
                    <a:pt x="2" y="0"/>
                    <a:pt x="5" y="0"/>
                  </a:cubicBezTo>
                  <a:cubicBezTo>
                    <a:pt x="8" y="0"/>
                    <a:pt x="11" y="2"/>
                    <a:pt x="11" y="5"/>
                  </a:cubicBezTo>
                  <a:cubicBezTo>
                    <a:pt x="11" y="170"/>
                    <a:pt x="11" y="170"/>
                    <a:pt x="11" y="170"/>
                  </a:cubicBezTo>
                  <a:cubicBezTo>
                    <a:pt x="11" y="173"/>
                    <a:pt x="8" y="176"/>
                    <a:pt x="5" y="17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51" name="Google Shape;551;p129"/>
            <p:cNvSpPr/>
            <p:nvPr/>
          </p:nvSpPr>
          <p:spPr>
            <a:xfrm>
              <a:off x="3854450" y="5313363"/>
              <a:ext cx="180975" cy="30162"/>
            </a:xfrm>
            <a:custGeom>
              <a:rect b="b" l="l" r="r" t="t"/>
              <a:pathLst>
                <a:path extrusionOk="0" h="11" w="66">
                  <a:moveTo>
                    <a:pt x="60" y="11"/>
                  </a:moveTo>
                  <a:cubicBezTo>
                    <a:pt x="5" y="11"/>
                    <a:pt x="5" y="11"/>
                    <a:pt x="5" y="11"/>
                  </a:cubicBezTo>
                  <a:cubicBezTo>
                    <a:pt x="2" y="11"/>
                    <a:pt x="0" y="8"/>
                    <a:pt x="0" y="5"/>
                  </a:cubicBezTo>
                  <a:cubicBezTo>
                    <a:pt x="0" y="2"/>
                    <a:pt x="2" y="0"/>
                    <a:pt x="5" y="0"/>
                  </a:cubicBezTo>
                  <a:cubicBezTo>
                    <a:pt x="60" y="0"/>
                    <a:pt x="60" y="0"/>
                    <a:pt x="60" y="0"/>
                  </a:cubicBezTo>
                  <a:cubicBezTo>
                    <a:pt x="63" y="0"/>
                    <a:pt x="66" y="2"/>
                    <a:pt x="66" y="5"/>
                  </a:cubicBezTo>
                  <a:cubicBezTo>
                    <a:pt x="66" y="8"/>
                    <a:pt x="63" y="11"/>
                    <a:pt x="60" y="1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52" name="Google Shape;552;p129"/>
            <p:cNvSpPr/>
            <p:nvPr/>
          </p:nvSpPr>
          <p:spPr>
            <a:xfrm>
              <a:off x="3854450" y="5405438"/>
              <a:ext cx="180975" cy="30162"/>
            </a:xfrm>
            <a:custGeom>
              <a:rect b="b" l="l" r="r" t="t"/>
              <a:pathLst>
                <a:path extrusionOk="0" h="11" w="66">
                  <a:moveTo>
                    <a:pt x="60" y="11"/>
                  </a:moveTo>
                  <a:cubicBezTo>
                    <a:pt x="5" y="11"/>
                    <a:pt x="5" y="11"/>
                    <a:pt x="5" y="11"/>
                  </a:cubicBezTo>
                  <a:cubicBezTo>
                    <a:pt x="2" y="11"/>
                    <a:pt x="0" y="8"/>
                    <a:pt x="0" y="5"/>
                  </a:cubicBezTo>
                  <a:cubicBezTo>
                    <a:pt x="0" y="2"/>
                    <a:pt x="2" y="0"/>
                    <a:pt x="5" y="0"/>
                  </a:cubicBezTo>
                  <a:cubicBezTo>
                    <a:pt x="60" y="0"/>
                    <a:pt x="60" y="0"/>
                    <a:pt x="60" y="0"/>
                  </a:cubicBezTo>
                  <a:cubicBezTo>
                    <a:pt x="63" y="0"/>
                    <a:pt x="66" y="2"/>
                    <a:pt x="66" y="5"/>
                  </a:cubicBezTo>
                  <a:cubicBezTo>
                    <a:pt x="66" y="8"/>
                    <a:pt x="63" y="11"/>
                    <a:pt x="60" y="1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53" name="Google Shape;553;p129"/>
            <p:cNvSpPr/>
            <p:nvPr/>
          </p:nvSpPr>
          <p:spPr>
            <a:xfrm>
              <a:off x="3854450" y="5495925"/>
              <a:ext cx="180975" cy="30162"/>
            </a:xfrm>
            <a:custGeom>
              <a:rect b="b" l="l" r="r" t="t"/>
              <a:pathLst>
                <a:path extrusionOk="0" h="11" w="66">
                  <a:moveTo>
                    <a:pt x="60" y="11"/>
                  </a:moveTo>
                  <a:cubicBezTo>
                    <a:pt x="5" y="11"/>
                    <a:pt x="5" y="11"/>
                    <a:pt x="5" y="11"/>
                  </a:cubicBezTo>
                  <a:cubicBezTo>
                    <a:pt x="2" y="11"/>
                    <a:pt x="0" y="8"/>
                    <a:pt x="0" y="5"/>
                  </a:cubicBezTo>
                  <a:cubicBezTo>
                    <a:pt x="0" y="2"/>
                    <a:pt x="2" y="0"/>
                    <a:pt x="5" y="0"/>
                  </a:cubicBezTo>
                  <a:cubicBezTo>
                    <a:pt x="60" y="0"/>
                    <a:pt x="60" y="0"/>
                    <a:pt x="60" y="0"/>
                  </a:cubicBezTo>
                  <a:cubicBezTo>
                    <a:pt x="63" y="0"/>
                    <a:pt x="66" y="2"/>
                    <a:pt x="66" y="5"/>
                  </a:cubicBezTo>
                  <a:cubicBezTo>
                    <a:pt x="66" y="8"/>
                    <a:pt x="63" y="11"/>
                    <a:pt x="60" y="1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54" name="Google Shape;554;p129"/>
            <p:cNvSpPr/>
            <p:nvPr/>
          </p:nvSpPr>
          <p:spPr>
            <a:xfrm>
              <a:off x="3854450" y="5586413"/>
              <a:ext cx="180975" cy="31750"/>
            </a:xfrm>
            <a:custGeom>
              <a:rect b="b" l="l" r="r" t="t"/>
              <a:pathLst>
                <a:path extrusionOk="0" h="11" w="66">
                  <a:moveTo>
                    <a:pt x="60" y="11"/>
                  </a:moveTo>
                  <a:cubicBezTo>
                    <a:pt x="5" y="11"/>
                    <a:pt x="5" y="11"/>
                    <a:pt x="5" y="11"/>
                  </a:cubicBezTo>
                  <a:cubicBezTo>
                    <a:pt x="2" y="11"/>
                    <a:pt x="0" y="8"/>
                    <a:pt x="0" y="5"/>
                  </a:cubicBezTo>
                  <a:cubicBezTo>
                    <a:pt x="0" y="2"/>
                    <a:pt x="2" y="0"/>
                    <a:pt x="5" y="0"/>
                  </a:cubicBezTo>
                  <a:cubicBezTo>
                    <a:pt x="60" y="0"/>
                    <a:pt x="60" y="0"/>
                    <a:pt x="60" y="0"/>
                  </a:cubicBezTo>
                  <a:cubicBezTo>
                    <a:pt x="63" y="0"/>
                    <a:pt x="66" y="2"/>
                    <a:pt x="66" y="5"/>
                  </a:cubicBezTo>
                  <a:cubicBezTo>
                    <a:pt x="66" y="8"/>
                    <a:pt x="63" y="11"/>
                    <a:pt x="60" y="1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55" name="Google Shape;555;p129"/>
            <p:cNvSpPr/>
            <p:nvPr/>
          </p:nvSpPr>
          <p:spPr>
            <a:xfrm>
              <a:off x="4127500" y="5313363"/>
              <a:ext cx="180975" cy="30162"/>
            </a:xfrm>
            <a:custGeom>
              <a:rect b="b" l="l" r="r" t="t"/>
              <a:pathLst>
                <a:path extrusionOk="0" h="11" w="66">
                  <a:moveTo>
                    <a:pt x="60" y="11"/>
                  </a:moveTo>
                  <a:cubicBezTo>
                    <a:pt x="5" y="11"/>
                    <a:pt x="5" y="11"/>
                    <a:pt x="5" y="11"/>
                  </a:cubicBezTo>
                  <a:cubicBezTo>
                    <a:pt x="2" y="11"/>
                    <a:pt x="0" y="8"/>
                    <a:pt x="0" y="5"/>
                  </a:cubicBezTo>
                  <a:cubicBezTo>
                    <a:pt x="0" y="2"/>
                    <a:pt x="2" y="0"/>
                    <a:pt x="5" y="0"/>
                  </a:cubicBezTo>
                  <a:cubicBezTo>
                    <a:pt x="60" y="0"/>
                    <a:pt x="60" y="0"/>
                    <a:pt x="60" y="0"/>
                  </a:cubicBezTo>
                  <a:cubicBezTo>
                    <a:pt x="63" y="0"/>
                    <a:pt x="66" y="2"/>
                    <a:pt x="66" y="5"/>
                  </a:cubicBezTo>
                  <a:cubicBezTo>
                    <a:pt x="66" y="8"/>
                    <a:pt x="63" y="11"/>
                    <a:pt x="60" y="1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56" name="Google Shape;556;p129"/>
            <p:cNvSpPr/>
            <p:nvPr/>
          </p:nvSpPr>
          <p:spPr>
            <a:xfrm>
              <a:off x="4127500" y="5405438"/>
              <a:ext cx="180975" cy="30162"/>
            </a:xfrm>
            <a:custGeom>
              <a:rect b="b" l="l" r="r" t="t"/>
              <a:pathLst>
                <a:path extrusionOk="0" h="11" w="66">
                  <a:moveTo>
                    <a:pt x="60" y="11"/>
                  </a:moveTo>
                  <a:cubicBezTo>
                    <a:pt x="5" y="11"/>
                    <a:pt x="5" y="11"/>
                    <a:pt x="5" y="11"/>
                  </a:cubicBezTo>
                  <a:cubicBezTo>
                    <a:pt x="2" y="11"/>
                    <a:pt x="0" y="8"/>
                    <a:pt x="0" y="5"/>
                  </a:cubicBezTo>
                  <a:cubicBezTo>
                    <a:pt x="0" y="2"/>
                    <a:pt x="2" y="0"/>
                    <a:pt x="5" y="0"/>
                  </a:cubicBezTo>
                  <a:cubicBezTo>
                    <a:pt x="60" y="0"/>
                    <a:pt x="60" y="0"/>
                    <a:pt x="60" y="0"/>
                  </a:cubicBezTo>
                  <a:cubicBezTo>
                    <a:pt x="63" y="0"/>
                    <a:pt x="66" y="2"/>
                    <a:pt x="66" y="5"/>
                  </a:cubicBezTo>
                  <a:cubicBezTo>
                    <a:pt x="66" y="8"/>
                    <a:pt x="63" y="11"/>
                    <a:pt x="60" y="1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57" name="Google Shape;557;p129"/>
            <p:cNvSpPr/>
            <p:nvPr/>
          </p:nvSpPr>
          <p:spPr>
            <a:xfrm>
              <a:off x="4127500" y="5495925"/>
              <a:ext cx="180975" cy="30162"/>
            </a:xfrm>
            <a:custGeom>
              <a:rect b="b" l="l" r="r" t="t"/>
              <a:pathLst>
                <a:path extrusionOk="0" h="11" w="66">
                  <a:moveTo>
                    <a:pt x="60" y="11"/>
                  </a:moveTo>
                  <a:cubicBezTo>
                    <a:pt x="5" y="11"/>
                    <a:pt x="5" y="11"/>
                    <a:pt x="5" y="11"/>
                  </a:cubicBezTo>
                  <a:cubicBezTo>
                    <a:pt x="2" y="11"/>
                    <a:pt x="0" y="8"/>
                    <a:pt x="0" y="5"/>
                  </a:cubicBezTo>
                  <a:cubicBezTo>
                    <a:pt x="0" y="2"/>
                    <a:pt x="2" y="0"/>
                    <a:pt x="5" y="0"/>
                  </a:cubicBezTo>
                  <a:cubicBezTo>
                    <a:pt x="60" y="0"/>
                    <a:pt x="60" y="0"/>
                    <a:pt x="60" y="0"/>
                  </a:cubicBezTo>
                  <a:cubicBezTo>
                    <a:pt x="63" y="0"/>
                    <a:pt x="66" y="2"/>
                    <a:pt x="66" y="5"/>
                  </a:cubicBezTo>
                  <a:cubicBezTo>
                    <a:pt x="66" y="8"/>
                    <a:pt x="63" y="11"/>
                    <a:pt x="60" y="1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58" name="Google Shape;558;p129"/>
            <p:cNvSpPr/>
            <p:nvPr/>
          </p:nvSpPr>
          <p:spPr>
            <a:xfrm>
              <a:off x="4127500" y="5586413"/>
              <a:ext cx="180975" cy="31750"/>
            </a:xfrm>
            <a:custGeom>
              <a:rect b="b" l="l" r="r" t="t"/>
              <a:pathLst>
                <a:path extrusionOk="0" h="11" w="66">
                  <a:moveTo>
                    <a:pt x="60" y="11"/>
                  </a:moveTo>
                  <a:cubicBezTo>
                    <a:pt x="5" y="11"/>
                    <a:pt x="5" y="11"/>
                    <a:pt x="5" y="11"/>
                  </a:cubicBezTo>
                  <a:cubicBezTo>
                    <a:pt x="2" y="11"/>
                    <a:pt x="0" y="8"/>
                    <a:pt x="0" y="5"/>
                  </a:cubicBezTo>
                  <a:cubicBezTo>
                    <a:pt x="0" y="2"/>
                    <a:pt x="2" y="0"/>
                    <a:pt x="5" y="0"/>
                  </a:cubicBezTo>
                  <a:cubicBezTo>
                    <a:pt x="60" y="0"/>
                    <a:pt x="60" y="0"/>
                    <a:pt x="60" y="0"/>
                  </a:cubicBezTo>
                  <a:cubicBezTo>
                    <a:pt x="63" y="0"/>
                    <a:pt x="66" y="2"/>
                    <a:pt x="66" y="5"/>
                  </a:cubicBezTo>
                  <a:cubicBezTo>
                    <a:pt x="66" y="8"/>
                    <a:pt x="63" y="11"/>
                    <a:pt x="60" y="1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grpSp>
      <p:grpSp>
        <p:nvGrpSpPr>
          <p:cNvPr id="559" name="Google Shape;559;p129"/>
          <p:cNvGrpSpPr/>
          <p:nvPr/>
        </p:nvGrpSpPr>
        <p:grpSpPr>
          <a:xfrm>
            <a:off x="6829886" y="776042"/>
            <a:ext cx="1695880" cy="1703318"/>
            <a:chOff x="7761288" y="2549526"/>
            <a:chExt cx="723900" cy="727075"/>
          </a:xfrm>
        </p:grpSpPr>
        <p:sp>
          <p:nvSpPr>
            <p:cNvPr id="560" name="Google Shape;560;p129"/>
            <p:cNvSpPr/>
            <p:nvPr/>
          </p:nvSpPr>
          <p:spPr>
            <a:xfrm>
              <a:off x="7761288" y="2549526"/>
              <a:ext cx="723900" cy="611188"/>
            </a:xfrm>
            <a:custGeom>
              <a:rect b="b" l="l" r="r" t="t"/>
              <a:pathLst>
                <a:path extrusionOk="0" h="222" w="264">
                  <a:moveTo>
                    <a:pt x="39" y="222"/>
                  </a:moveTo>
                  <a:cubicBezTo>
                    <a:pt x="37" y="222"/>
                    <a:pt x="36" y="222"/>
                    <a:pt x="34" y="221"/>
                  </a:cubicBezTo>
                  <a:cubicBezTo>
                    <a:pt x="12" y="196"/>
                    <a:pt x="0" y="165"/>
                    <a:pt x="0" y="132"/>
                  </a:cubicBezTo>
                  <a:cubicBezTo>
                    <a:pt x="0" y="59"/>
                    <a:pt x="60" y="0"/>
                    <a:pt x="132" y="0"/>
                  </a:cubicBezTo>
                  <a:cubicBezTo>
                    <a:pt x="205" y="0"/>
                    <a:pt x="264" y="59"/>
                    <a:pt x="264" y="132"/>
                  </a:cubicBezTo>
                  <a:cubicBezTo>
                    <a:pt x="264" y="165"/>
                    <a:pt x="253" y="196"/>
                    <a:pt x="231" y="220"/>
                  </a:cubicBezTo>
                  <a:cubicBezTo>
                    <a:pt x="229" y="222"/>
                    <a:pt x="225" y="222"/>
                    <a:pt x="223" y="220"/>
                  </a:cubicBezTo>
                  <a:cubicBezTo>
                    <a:pt x="221" y="218"/>
                    <a:pt x="221" y="215"/>
                    <a:pt x="223" y="213"/>
                  </a:cubicBezTo>
                  <a:cubicBezTo>
                    <a:pt x="242" y="190"/>
                    <a:pt x="253" y="162"/>
                    <a:pt x="253" y="132"/>
                  </a:cubicBezTo>
                  <a:cubicBezTo>
                    <a:pt x="253" y="65"/>
                    <a:pt x="199" y="11"/>
                    <a:pt x="132" y="11"/>
                  </a:cubicBezTo>
                  <a:cubicBezTo>
                    <a:pt x="66" y="11"/>
                    <a:pt x="11" y="65"/>
                    <a:pt x="11" y="132"/>
                  </a:cubicBezTo>
                  <a:cubicBezTo>
                    <a:pt x="11" y="162"/>
                    <a:pt x="22" y="191"/>
                    <a:pt x="43" y="213"/>
                  </a:cubicBezTo>
                  <a:cubicBezTo>
                    <a:pt x="45" y="215"/>
                    <a:pt x="44" y="219"/>
                    <a:pt x="42" y="221"/>
                  </a:cubicBezTo>
                  <a:cubicBezTo>
                    <a:pt x="41" y="222"/>
                    <a:pt x="40" y="222"/>
                    <a:pt x="39" y="22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61" name="Google Shape;561;p129"/>
            <p:cNvSpPr/>
            <p:nvPr/>
          </p:nvSpPr>
          <p:spPr>
            <a:xfrm>
              <a:off x="7851775" y="2641601"/>
              <a:ext cx="549275" cy="635000"/>
            </a:xfrm>
            <a:custGeom>
              <a:rect b="b" l="l" r="r" t="t"/>
              <a:pathLst>
                <a:path extrusionOk="0" h="231" w="200">
                  <a:moveTo>
                    <a:pt x="99" y="231"/>
                  </a:moveTo>
                  <a:cubicBezTo>
                    <a:pt x="62" y="231"/>
                    <a:pt x="26" y="215"/>
                    <a:pt x="1" y="188"/>
                  </a:cubicBezTo>
                  <a:cubicBezTo>
                    <a:pt x="0" y="186"/>
                    <a:pt x="0" y="184"/>
                    <a:pt x="0" y="183"/>
                  </a:cubicBezTo>
                  <a:cubicBezTo>
                    <a:pt x="9" y="148"/>
                    <a:pt x="9" y="148"/>
                    <a:pt x="9" y="148"/>
                  </a:cubicBezTo>
                  <a:cubicBezTo>
                    <a:pt x="13" y="132"/>
                    <a:pt x="27" y="121"/>
                    <a:pt x="45" y="121"/>
                  </a:cubicBezTo>
                  <a:cubicBezTo>
                    <a:pt x="73" y="121"/>
                    <a:pt x="73" y="121"/>
                    <a:pt x="73" y="121"/>
                  </a:cubicBezTo>
                  <a:cubicBezTo>
                    <a:pt x="75" y="121"/>
                    <a:pt x="77" y="119"/>
                    <a:pt x="77" y="117"/>
                  </a:cubicBezTo>
                  <a:cubicBezTo>
                    <a:pt x="77" y="114"/>
                    <a:pt x="76" y="113"/>
                    <a:pt x="75" y="112"/>
                  </a:cubicBezTo>
                  <a:cubicBezTo>
                    <a:pt x="51" y="94"/>
                    <a:pt x="49" y="61"/>
                    <a:pt x="49" y="51"/>
                  </a:cubicBezTo>
                  <a:cubicBezTo>
                    <a:pt x="49" y="18"/>
                    <a:pt x="67" y="0"/>
                    <a:pt x="99" y="0"/>
                  </a:cubicBezTo>
                  <a:cubicBezTo>
                    <a:pt x="131" y="0"/>
                    <a:pt x="150" y="19"/>
                    <a:pt x="150" y="51"/>
                  </a:cubicBezTo>
                  <a:cubicBezTo>
                    <a:pt x="150" y="61"/>
                    <a:pt x="148" y="94"/>
                    <a:pt x="124" y="112"/>
                  </a:cubicBezTo>
                  <a:cubicBezTo>
                    <a:pt x="123" y="113"/>
                    <a:pt x="121" y="114"/>
                    <a:pt x="121" y="116"/>
                  </a:cubicBezTo>
                  <a:cubicBezTo>
                    <a:pt x="121" y="119"/>
                    <a:pt x="123" y="121"/>
                    <a:pt x="126" y="121"/>
                  </a:cubicBezTo>
                  <a:cubicBezTo>
                    <a:pt x="156" y="121"/>
                    <a:pt x="156" y="121"/>
                    <a:pt x="156" y="121"/>
                  </a:cubicBezTo>
                  <a:cubicBezTo>
                    <a:pt x="173" y="121"/>
                    <a:pt x="188" y="132"/>
                    <a:pt x="192" y="148"/>
                  </a:cubicBezTo>
                  <a:cubicBezTo>
                    <a:pt x="199" y="182"/>
                    <a:pt x="199" y="182"/>
                    <a:pt x="199" y="182"/>
                  </a:cubicBezTo>
                  <a:cubicBezTo>
                    <a:pt x="200" y="184"/>
                    <a:pt x="199" y="186"/>
                    <a:pt x="198" y="187"/>
                  </a:cubicBezTo>
                  <a:cubicBezTo>
                    <a:pt x="173" y="215"/>
                    <a:pt x="137" y="231"/>
                    <a:pt x="99" y="231"/>
                  </a:cubicBezTo>
                  <a:close/>
                  <a:moveTo>
                    <a:pt x="12" y="182"/>
                  </a:moveTo>
                  <a:cubicBezTo>
                    <a:pt x="34" y="206"/>
                    <a:pt x="66" y="220"/>
                    <a:pt x="99" y="220"/>
                  </a:cubicBezTo>
                  <a:cubicBezTo>
                    <a:pt x="133" y="220"/>
                    <a:pt x="165" y="206"/>
                    <a:pt x="188" y="182"/>
                  </a:cubicBezTo>
                  <a:cubicBezTo>
                    <a:pt x="181" y="151"/>
                    <a:pt x="181" y="151"/>
                    <a:pt x="181" y="151"/>
                  </a:cubicBezTo>
                  <a:cubicBezTo>
                    <a:pt x="181" y="151"/>
                    <a:pt x="181" y="151"/>
                    <a:pt x="181" y="151"/>
                  </a:cubicBezTo>
                  <a:cubicBezTo>
                    <a:pt x="179" y="140"/>
                    <a:pt x="168" y="132"/>
                    <a:pt x="156" y="132"/>
                  </a:cubicBezTo>
                  <a:cubicBezTo>
                    <a:pt x="126" y="132"/>
                    <a:pt x="126" y="132"/>
                    <a:pt x="126" y="132"/>
                  </a:cubicBezTo>
                  <a:cubicBezTo>
                    <a:pt x="117" y="132"/>
                    <a:pt x="110" y="125"/>
                    <a:pt x="110" y="117"/>
                  </a:cubicBezTo>
                  <a:cubicBezTo>
                    <a:pt x="110" y="111"/>
                    <a:pt x="113" y="107"/>
                    <a:pt x="117" y="103"/>
                  </a:cubicBezTo>
                  <a:cubicBezTo>
                    <a:pt x="133" y="92"/>
                    <a:pt x="139" y="69"/>
                    <a:pt x="139" y="51"/>
                  </a:cubicBezTo>
                  <a:cubicBezTo>
                    <a:pt x="139" y="25"/>
                    <a:pt x="125" y="11"/>
                    <a:pt x="99" y="11"/>
                  </a:cubicBezTo>
                  <a:cubicBezTo>
                    <a:pt x="73" y="11"/>
                    <a:pt x="60" y="24"/>
                    <a:pt x="60" y="51"/>
                  </a:cubicBezTo>
                  <a:cubicBezTo>
                    <a:pt x="60" y="60"/>
                    <a:pt x="62" y="89"/>
                    <a:pt x="82" y="103"/>
                  </a:cubicBezTo>
                  <a:cubicBezTo>
                    <a:pt x="86" y="107"/>
                    <a:pt x="88" y="111"/>
                    <a:pt x="88" y="116"/>
                  </a:cubicBezTo>
                  <a:cubicBezTo>
                    <a:pt x="88" y="125"/>
                    <a:pt x="81" y="132"/>
                    <a:pt x="73" y="132"/>
                  </a:cubicBezTo>
                  <a:cubicBezTo>
                    <a:pt x="45" y="132"/>
                    <a:pt x="45" y="132"/>
                    <a:pt x="45" y="132"/>
                  </a:cubicBezTo>
                  <a:cubicBezTo>
                    <a:pt x="33" y="132"/>
                    <a:pt x="22" y="140"/>
                    <a:pt x="20" y="151"/>
                  </a:cubicBezTo>
                  <a:lnTo>
                    <a:pt x="12" y="18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grpSp>
    </p:spTree>
  </p:cSld>
  <p:clrMapOvr>
    <a:masterClrMapping/>
  </p:clrMapOvr>
  <mc:AlternateContent>
    <mc:Choice Requires="p14">
      <p:transition spd="slow" p14:dur="700">
        <p:fade/>
      </p:transition>
    </mc:Choice>
    <mc:Fallback>
      <p:transition spd="slow">
        <p:fade/>
      </p:transition>
    </mc:Fallback>
  </mc:AlternateContent>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55" name="Shape 955"/>
        <p:cNvGrpSpPr/>
        <p:nvPr/>
      </p:nvGrpSpPr>
      <p:grpSpPr>
        <a:xfrm>
          <a:off x="0" y="0"/>
          <a:ext cx="0" cy="0"/>
          <a:chOff x="0" y="0"/>
          <a:chExt cx="0" cy="0"/>
        </a:xfrm>
      </p:grpSpPr>
      <p:pic>
        <p:nvPicPr>
          <p:cNvPr id="956" name="Google Shape;956;p165"/>
          <p:cNvPicPr preferRelativeResize="0"/>
          <p:nvPr/>
        </p:nvPicPr>
        <p:blipFill rotWithShape="1">
          <a:blip r:embed="rId3">
            <a:alphaModFix/>
          </a:blip>
          <a:srcRect b="0" l="0" r="0" t="0"/>
          <a:stretch/>
        </p:blipFill>
        <p:spPr>
          <a:xfrm>
            <a:off x="1615811" y="1252503"/>
            <a:ext cx="8960379" cy="5071453"/>
          </a:xfrm>
          <a:prstGeom prst="rect">
            <a:avLst/>
          </a:prstGeom>
          <a:noFill/>
          <a:ln>
            <a:noFill/>
          </a:ln>
          <a:effectLst>
            <a:reflection blurRad="0" dir="0" dist="0" endA="300" endPos="5000" fadeDir="5400000" kx="0" rotWithShape="0" algn="bl" stA="52000" stPos="0" sy="-100000" ky="0"/>
          </a:effectLst>
        </p:spPr>
      </p:pic>
      <p:sp>
        <p:nvSpPr>
          <p:cNvPr id="957" name="Google Shape;957;p165"/>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Clr>
                <a:schemeClr val="lt1"/>
              </a:buClr>
              <a:buSzPts val="3200"/>
              <a:buFont typeface="Arial"/>
              <a:buNone/>
            </a:pPr>
            <a:r>
              <a:rPr b="0" i="0" lang="en-US" sz="3200" u="none" cap="none" strike="noStrike">
                <a:solidFill>
                  <a:schemeClr val="lt1"/>
                </a:solidFill>
                <a:latin typeface="Arial"/>
                <a:ea typeface="Arial"/>
                <a:cs typeface="Arial"/>
                <a:sym typeface="Arial"/>
              </a:rPr>
              <a:t>Title of Screenshot (desktop)</a:t>
            </a:r>
            <a:endParaRPr b="0" i="0" sz="3200" u="none" cap="none" strike="noStrike">
              <a:solidFill>
                <a:schemeClr val="lt1"/>
              </a:solidFill>
              <a:latin typeface="Arial"/>
              <a:ea typeface="Arial"/>
              <a:cs typeface="Arial"/>
              <a:sym typeface="Arial"/>
            </a:endParaRPr>
          </a:p>
        </p:txBody>
      </p:sp>
      <p:sp>
        <p:nvSpPr>
          <p:cNvPr id="958" name="Google Shape;958;p165"/>
          <p:cNvSpPr txBox="1"/>
          <p:nvPr/>
        </p:nvSpPr>
        <p:spPr>
          <a:xfrm>
            <a:off x="3413813" y="3036780"/>
            <a:ext cx="5364377" cy="648127"/>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2800"/>
              <a:buFont typeface="Arial"/>
              <a:buNone/>
            </a:pPr>
            <a:r>
              <a:rPr b="0" i="0" lang="en-US" sz="2800" u="none" cap="none" strike="noStrike">
                <a:solidFill>
                  <a:schemeClr val="lt1"/>
                </a:solidFill>
                <a:latin typeface="Arial"/>
                <a:ea typeface="Arial"/>
                <a:cs typeface="Arial"/>
                <a:sym typeface="Arial"/>
              </a:rPr>
              <a:t>INSERT SCREENSHOT HERE</a:t>
            </a:r>
            <a:endParaRPr/>
          </a:p>
        </p:txBody>
      </p:sp>
      <p:sp>
        <p:nvSpPr>
          <p:cNvPr id="959" name="Google Shape;959;p165"/>
          <p:cNvSpPr/>
          <p:nvPr/>
        </p:nvSpPr>
        <p:spPr>
          <a:xfrm>
            <a:off x="8778190" y="928512"/>
            <a:ext cx="2650235" cy="1610301"/>
          </a:xfrm>
          <a:prstGeom prst="rect">
            <a:avLst/>
          </a:prstGeom>
          <a:solidFill>
            <a:schemeClr val="accent1">
              <a:alpha val="84705"/>
            </a:schemeClr>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lnSpc>
                <a:spcPct val="110000"/>
              </a:lnSpc>
              <a:spcBef>
                <a:spcPts val="0"/>
              </a:spcBef>
              <a:spcAft>
                <a:spcPts val="0"/>
              </a:spcAft>
              <a:buNone/>
            </a:pPr>
            <a:r>
              <a:rPr lang="en-US" sz="2000">
                <a:solidFill>
                  <a:schemeClr val="lt1"/>
                </a:solidFill>
                <a:latin typeface="Arial"/>
                <a:ea typeface="Arial"/>
                <a:cs typeface="Arial"/>
                <a:sym typeface="Arial"/>
              </a:rPr>
              <a:t>Call out</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63" name="Shape 963"/>
        <p:cNvGrpSpPr/>
        <p:nvPr/>
      </p:nvGrpSpPr>
      <p:grpSpPr>
        <a:xfrm>
          <a:off x="0" y="0"/>
          <a:ext cx="0" cy="0"/>
          <a:chOff x="0" y="0"/>
          <a:chExt cx="0" cy="0"/>
        </a:xfrm>
      </p:grpSpPr>
      <p:pic>
        <p:nvPicPr>
          <p:cNvPr id="964" name="Google Shape;964;p166"/>
          <p:cNvPicPr preferRelativeResize="0"/>
          <p:nvPr/>
        </p:nvPicPr>
        <p:blipFill rotWithShape="1">
          <a:blip r:embed="rId3">
            <a:alphaModFix/>
          </a:blip>
          <a:srcRect b="0" l="0" r="0" t="0"/>
          <a:stretch/>
        </p:blipFill>
        <p:spPr>
          <a:xfrm>
            <a:off x="6351326" y="281094"/>
            <a:ext cx="3974263" cy="5882154"/>
          </a:xfrm>
          <a:prstGeom prst="rect">
            <a:avLst/>
          </a:prstGeom>
          <a:noFill/>
          <a:ln>
            <a:noFill/>
          </a:ln>
          <a:effectLst>
            <a:reflection blurRad="0" dir="0" dist="0" endA="300" endPos="5000" fadeDir="5400000" kx="0" rotWithShape="0" algn="bl" stA="52000" stPos="0" sy="-100000" ky="0"/>
          </a:effectLst>
        </p:spPr>
      </p:pic>
      <p:sp>
        <p:nvSpPr>
          <p:cNvPr id="965" name="Google Shape;965;p166"/>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Clr>
                <a:schemeClr val="lt1"/>
              </a:buClr>
              <a:buSzPts val="3200"/>
              <a:buFont typeface="Arial"/>
              <a:buNone/>
            </a:pPr>
            <a:r>
              <a:rPr b="0" i="0" lang="en-US" sz="3200" u="none" cap="none" strike="noStrike">
                <a:solidFill>
                  <a:schemeClr val="lt1"/>
                </a:solidFill>
                <a:latin typeface="Arial"/>
                <a:ea typeface="Arial"/>
                <a:cs typeface="Arial"/>
                <a:sym typeface="Arial"/>
              </a:rPr>
              <a:t>Title of Screenshot (tablet)</a:t>
            </a:r>
            <a:endParaRPr/>
          </a:p>
        </p:txBody>
      </p:sp>
      <p:sp>
        <p:nvSpPr>
          <p:cNvPr id="966" name="Google Shape;966;p166"/>
          <p:cNvSpPr txBox="1"/>
          <p:nvPr>
            <p:ph idx="1" type="body"/>
          </p:nvPr>
        </p:nvSpPr>
        <p:spPr>
          <a:xfrm>
            <a:off x="838200" y="1631981"/>
            <a:ext cx="10515600" cy="4351338"/>
          </a:xfrm>
          <a:prstGeom prst="rect">
            <a:avLst/>
          </a:prstGeom>
          <a:no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Clr>
                <a:schemeClr val="dk2"/>
              </a:buClr>
              <a:buSzPts val="2800"/>
              <a:buFont typeface="Arial"/>
              <a:buNone/>
            </a:pPr>
            <a:r>
              <a:rPr b="0" i="0" lang="en-US" sz="2800" u="none" cap="none" strike="noStrike">
                <a:solidFill>
                  <a:schemeClr val="dk2"/>
                </a:solidFill>
                <a:latin typeface="Arial"/>
                <a:ea typeface="Arial"/>
                <a:cs typeface="Arial"/>
                <a:sym typeface="Arial"/>
              </a:rPr>
              <a:t>Subtitle</a:t>
            </a:r>
            <a:endParaRPr/>
          </a:p>
        </p:txBody>
      </p:sp>
      <p:sp>
        <p:nvSpPr>
          <p:cNvPr id="967" name="Google Shape;967;p166"/>
          <p:cNvSpPr txBox="1"/>
          <p:nvPr/>
        </p:nvSpPr>
        <p:spPr>
          <a:xfrm>
            <a:off x="6351326" y="2988606"/>
            <a:ext cx="3974263" cy="648127"/>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2800"/>
              <a:buFont typeface="Arial"/>
              <a:buNone/>
            </a:pPr>
            <a:r>
              <a:rPr b="0" i="0" lang="en-US" sz="2800" u="none" cap="none" strike="noStrike">
                <a:solidFill>
                  <a:schemeClr val="lt1"/>
                </a:solidFill>
                <a:latin typeface="Arial"/>
                <a:ea typeface="Arial"/>
                <a:cs typeface="Arial"/>
                <a:sym typeface="Arial"/>
              </a:rPr>
              <a:t>INSERT SCREENSHOT </a:t>
            </a:r>
            <a:br>
              <a:rPr b="0" i="0" lang="en-US" sz="2800" u="none" cap="none" strike="noStrike">
                <a:solidFill>
                  <a:schemeClr val="lt1"/>
                </a:solidFill>
                <a:latin typeface="Arial"/>
                <a:ea typeface="Arial"/>
                <a:cs typeface="Arial"/>
                <a:sym typeface="Arial"/>
              </a:rPr>
            </a:br>
            <a:r>
              <a:rPr b="0" i="0" lang="en-US" sz="2800" u="none" cap="none" strike="noStrike">
                <a:solidFill>
                  <a:schemeClr val="lt1"/>
                </a:solidFill>
                <a:latin typeface="Arial"/>
                <a:ea typeface="Arial"/>
                <a:cs typeface="Arial"/>
                <a:sym typeface="Arial"/>
              </a:rPr>
              <a:t>HERE</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71" name="Shape 971"/>
        <p:cNvGrpSpPr/>
        <p:nvPr/>
      </p:nvGrpSpPr>
      <p:grpSpPr>
        <a:xfrm>
          <a:off x="0" y="0"/>
          <a:ext cx="0" cy="0"/>
          <a:chOff x="0" y="0"/>
          <a:chExt cx="0" cy="0"/>
        </a:xfrm>
      </p:grpSpPr>
      <p:pic>
        <p:nvPicPr>
          <p:cNvPr id="972" name="Google Shape;972;p167"/>
          <p:cNvPicPr preferRelativeResize="0"/>
          <p:nvPr/>
        </p:nvPicPr>
        <p:blipFill rotWithShape="1">
          <a:blip r:embed="rId3">
            <a:alphaModFix/>
          </a:blip>
          <a:srcRect b="0" l="0" r="0" t="0"/>
          <a:stretch/>
        </p:blipFill>
        <p:spPr>
          <a:xfrm>
            <a:off x="6678240" y="532753"/>
            <a:ext cx="2736878" cy="5400609"/>
          </a:xfrm>
          <a:prstGeom prst="rect">
            <a:avLst/>
          </a:prstGeom>
          <a:noFill/>
          <a:ln>
            <a:noFill/>
          </a:ln>
          <a:effectLst>
            <a:reflection blurRad="0" dir="0" dist="0" endA="300" endPos="5000" fadeDir="5400000" kx="0" rotWithShape="0" algn="bl" stA="52000" stPos="0" sy="-100000" ky="0"/>
          </a:effectLst>
        </p:spPr>
      </p:pic>
      <p:sp>
        <p:nvSpPr>
          <p:cNvPr id="973" name="Google Shape;973;p167"/>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Clr>
                <a:schemeClr val="lt1"/>
              </a:buClr>
              <a:buSzPts val="3200"/>
              <a:buFont typeface="Arial"/>
              <a:buNone/>
            </a:pPr>
            <a:r>
              <a:rPr b="0" i="0" lang="en-US" sz="3200" u="none" cap="none" strike="noStrike">
                <a:solidFill>
                  <a:schemeClr val="lt1"/>
                </a:solidFill>
                <a:latin typeface="Arial"/>
                <a:ea typeface="Arial"/>
                <a:cs typeface="Arial"/>
                <a:sym typeface="Arial"/>
              </a:rPr>
              <a:t>Title of Screenshot (mobile)</a:t>
            </a:r>
            <a:endParaRPr/>
          </a:p>
        </p:txBody>
      </p:sp>
      <p:sp>
        <p:nvSpPr>
          <p:cNvPr id="974" name="Google Shape;974;p167"/>
          <p:cNvSpPr txBox="1"/>
          <p:nvPr>
            <p:ph idx="1" type="body"/>
          </p:nvPr>
        </p:nvSpPr>
        <p:spPr>
          <a:xfrm>
            <a:off x="838200" y="1631981"/>
            <a:ext cx="10515600" cy="4351338"/>
          </a:xfrm>
          <a:prstGeom prst="rect">
            <a:avLst/>
          </a:prstGeom>
          <a:no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Clr>
                <a:schemeClr val="dk2"/>
              </a:buClr>
              <a:buSzPts val="2800"/>
              <a:buFont typeface="Arial"/>
              <a:buNone/>
            </a:pPr>
            <a:r>
              <a:rPr b="0" i="0" lang="en-US" sz="2800" u="none" cap="none" strike="noStrike">
                <a:solidFill>
                  <a:schemeClr val="dk2"/>
                </a:solidFill>
                <a:latin typeface="Arial"/>
                <a:ea typeface="Arial"/>
                <a:cs typeface="Arial"/>
                <a:sym typeface="Arial"/>
              </a:rPr>
              <a:t>Subtitle</a:t>
            </a:r>
            <a:endParaRPr/>
          </a:p>
        </p:txBody>
      </p:sp>
      <p:sp>
        <p:nvSpPr>
          <p:cNvPr id="975" name="Google Shape;975;p167"/>
          <p:cNvSpPr txBox="1"/>
          <p:nvPr/>
        </p:nvSpPr>
        <p:spPr>
          <a:xfrm>
            <a:off x="6678241" y="3478464"/>
            <a:ext cx="2736877" cy="648127"/>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2400"/>
              <a:buFont typeface="Arial"/>
              <a:buNone/>
            </a:pPr>
            <a:r>
              <a:rPr b="0" i="0" lang="en-US" sz="2400" u="none" cap="none" strike="noStrike">
                <a:solidFill>
                  <a:schemeClr val="lt1"/>
                </a:solidFill>
                <a:latin typeface="Arial"/>
                <a:ea typeface="Arial"/>
                <a:cs typeface="Arial"/>
                <a:sym typeface="Arial"/>
              </a:rPr>
              <a:t>INSERT SCREENSHOT HERE</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79" name="Shape 979"/>
        <p:cNvGrpSpPr/>
        <p:nvPr/>
      </p:nvGrpSpPr>
      <p:grpSpPr>
        <a:xfrm>
          <a:off x="0" y="0"/>
          <a:ext cx="0" cy="0"/>
          <a:chOff x="0" y="0"/>
          <a:chExt cx="0" cy="0"/>
        </a:xfrm>
      </p:grpSpPr>
      <p:sp>
        <p:nvSpPr>
          <p:cNvPr id="980" name="Google Shape;980;p168"/>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Autofit/>
          </a:bodyPr>
          <a:lstStyle/>
          <a:p>
            <a:pPr indent="0" lvl="0" marL="0" marR="0" rtl="0" algn="l">
              <a:lnSpc>
                <a:spcPct val="110000"/>
              </a:lnSpc>
              <a:spcBef>
                <a:spcPts val="0"/>
              </a:spcBef>
              <a:spcAft>
                <a:spcPts val="0"/>
              </a:spcAft>
              <a:buClr>
                <a:schemeClr val="accent2"/>
              </a:buClr>
              <a:buSzPts val="3200"/>
              <a:buFont typeface="Arial"/>
              <a:buNone/>
            </a:pPr>
            <a:r>
              <a:rPr b="0" i="0" lang="en-US" sz="3200" u="none" cap="none" strike="noStrike">
                <a:solidFill>
                  <a:schemeClr val="accent2"/>
                </a:solidFill>
                <a:latin typeface="Arial"/>
                <a:ea typeface="Arial"/>
                <a:cs typeface="Arial"/>
                <a:sym typeface="Arial"/>
              </a:rPr>
              <a:t>Pie Chart Slide</a:t>
            </a:r>
            <a:endParaRPr b="0" i="0" sz="3200" u="none" cap="none" strike="noStrike">
              <a:solidFill>
                <a:schemeClr val="accent2"/>
              </a:solidFill>
              <a:latin typeface="Arial"/>
              <a:ea typeface="Arial"/>
              <a:cs typeface="Arial"/>
              <a:sym typeface="Arial"/>
            </a:endParaRPr>
          </a:p>
        </p:txBody>
      </p:sp>
      <p:pic>
        <p:nvPicPr>
          <p:cNvPr id="981" name="Google Shape;981;p168"/>
          <p:cNvPicPr preferRelativeResize="0"/>
          <p:nvPr/>
        </p:nvPicPr>
        <p:blipFill rotWithShape="1">
          <a:blip r:embed="rId3">
            <a:alphaModFix/>
          </a:blip>
          <a:srcRect b="0" l="0" r="0" t="0"/>
          <a:stretch/>
        </p:blipFill>
        <p:spPr>
          <a:xfrm>
            <a:off x="5183188" y="987425"/>
            <a:ext cx="6172200" cy="4873625"/>
          </a:xfrm>
          <a:prstGeom prst="rect">
            <a:avLst/>
          </a:prstGeom>
          <a:noFill/>
          <a:ln>
            <a:noFill/>
          </a:ln>
        </p:spPr>
      </p:pic>
      <p:sp>
        <p:nvSpPr>
          <p:cNvPr id="982" name="Google Shape;982;p168"/>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Clr>
                <a:schemeClr val="dk2"/>
              </a:buClr>
              <a:buSzPts val="1800"/>
              <a:buFont typeface="Arial"/>
              <a:buNone/>
            </a:pPr>
            <a:r>
              <a:rPr b="0" i="0" lang="en-US" sz="1800" u="none" cap="none" strike="noStrike">
                <a:solidFill>
                  <a:schemeClr val="dk2"/>
                </a:solidFill>
                <a:latin typeface="Arial"/>
                <a:ea typeface="Arial"/>
                <a:cs typeface="Arial"/>
                <a:sym typeface="Arial"/>
              </a:rPr>
              <a:t>Make sure that colors next to each other are easily differentiated – do not put navy blue next to a slightly lighter navy blue</a:t>
            </a:r>
            <a:endParaRPr b="0" i="0" sz="1800" u="none" cap="none" strike="noStrike">
              <a:solidFill>
                <a:schemeClr val="dk2"/>
              </a:solidFill>
              <a:latin typeface="Arial"/>
              <a:ea typeface="Arial"/>
              <a:cs typeface="Arial"/>
              <a:sym typeface="Arial"/>
            </a:endParaRPr>
          </a:p>
        </p:txBody>
      </p:sp>
      <p:sp>
        <p:nvSpPr>
          <p:cNvPr id="983" name="Google Shape;983;p168"/>
          <p:cNvSpPr txBox="1"/>
          <p:nvPr/>
        </p:nvSpPr>
        <p:spPr>
          <a:xfrm>
            <a:off x="20548" y="6279243"/>
            <a:ext cx="3650059" cy="317500"/>
          </a:xfrm>
          <a:prstGeom prst="rect">
            <a:avLst/>
          </a:prstGeom>
          <a:noFill/>
          <a:ln>
            <a:noFill/>
          </a:ln>
        </p:spPr>
        <p:txBody>
          <a:bodyPr anchorCtr="0" anchor="b" bIns="45700" lIns="91425" spcFirstLastPara="1" rIns="91425" wrap="square" tIns="45700">
            <a:noAutofit/>
          </a:bodyPr>
          <a:lstStyle/>
          <a:p>
            <a:pPr indent="0" lvl="0" marL="0" marR="0" rtl="0" algn="l">
              <a:lnSpc>
                <a:spcPct val="110000"/>
              </a:lnSpc>
              <a:spcBef>
                <a:spcPts val="0"/>
              </a:spcBef>
              <a:spcAft>
                <a:spcPts val="0"/>
              </a:spcAft>
              <a:buClr>
                <a:schemeClr val="dk2"/>
              </a:buClr>
              <a:buSzPts val="1200"/>
              <a:buFont typeface="Arial"/>
              <a:buNone/>
            </a:pPr>
            <a:r>
              <a:rPr b="0" i="0" lang="en-US" sz="1200" u="none" cap="none" strike="noStrike">
                <a:solidFill>
                  <a:schemeClr val="dk2"/>
                </a:solidFill>
                <a:latin typeface="Arial"/>
                <a:ea typeface="Arial"/>
                <a:cs typeface="Arial"/>
                <a:sym typeface="Arial"/>
              </a:rPr>
              <a:t>Source information can go here if needed</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87" name="Shape 987"/>
        <p:cNvGrpSpPr/>
        <p:nvPr/>
      </p:nvGrpSpPr>
      <p:grpSpPr>
        <a:xfrm>
          <a:off x="0" y="0"/>
          <a:ext cx="0" cy="0"/>
          <a:chOff x="0" y="0"/>
          <a:chExt cx="0" cy="0"/>
        </a:xfrm>
      </p:grpSpPr>
      <p:sp>
        <p:nvSpPr>
          <p:cNvPr id="988" name="Google Shape;988;p169"/>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Clr>
                <a:schemeClr val="accent2"/>
              </a:buClr>
              <a:buSzPts val="3200"/>
              <a:buFont typeface="Arial"/>
              <a:buNone/>
            </a:pPr>
            <a:r>
              <a:rPr b="0" i="0" lang="en-US" sz="3200" u="none" cap="none" strike="noStrike">
                <a:solidFill>
                  <a:schemeClr val="accent2"/>
                </a:solidFill>
                <a:latin typeface="Arial"/>
                <a:ea typeface="Arial"/>
                <a:cs typeface="Arial"/>
                <a:sym typeface="Arial"/>
              </a:rPr>
              <a:t>Title of table goes here</a:t>
            </a:r>
            <a:endParaRPr b="0" i="0" sz="3200" u="none" cap="none" strike="noStrike">
              <a:solidFill>
                <a:schemeClr val="accent2"/>
              </a:solidFill>
              <a:latin typeface="Arial"/>
              <a:ea typeface="Arial"/>
              <a:cs typeface="Arial"/>
              <a:sym typeface="Arial"/>
            </a:endParaRPr>
          </a:p>
        </p:txBody>
      </p:sp>
      <p:graphicFrame>
        <p:nvGraphicFramePr>
          <p:cNvPr id="989" name="Google Shape;989;p169"/>
          <p:cNvGraphicFramePr/>
          <p:nvPr/>
        </p:nvGraphicFramePr>
        <p:xfrm>
          <a:off x="838200" y="1631950"/>
          <a:ext cx="3000000" cy="3000000"/>
        </p:xfrm>
        <a:graphic>
          <a:graphicData uri="http://schemas.openxmlformats.org/drawingml/2006/table">
            <a:tbl>
              <a:tblPr bandRow="1">
                <a:noFill/>
                <a:tableStyleId>{0AEBE3DE-5F13-4F70-9B3E-FF480A662AF5}</a:tableStyleId>
              </a:tblPr>
              <a:tblGrid>
                <a:gridCol w="5344875"/>
                <a:gridCol w="2585350"/>
                <a:gridCol w="2585350"/>
              </a:tblGrid>
              <a:tr h="725175">
                <a:tc>
                  <a:txBody>
                    <a:bodyPr/>
                    <a:lstStyle/>
                    <a:p>
                      <a:pPr indent="0" lvl="0" marL="0" marR="0" rtl="0" algn="l">
                        <a:spcBef>
                          <a:spcPts val="0"/>
                        </a:spcBef>
                        <a:spcAft>
                          <a:spcPts val="0"/>
                        </a:spcAft>
                        <a:buNone/>
                      </a:pPr>
                      <a:r>
                        <a:t/>
                      </a:r>
                      <a:endParaRPr sz="1800">
                        <a:solidFill>
                          <a:schemeClr val="lt1"/>
                        </a:solidFill>
                      </a:endParaRPr>
                    </a:p>
                  </a:txBody>
                  <a:tcPr marT="45725" marB="45725" marR="121925" marL="121925" anchor="ctr"/>
                </a:tc>
                <a:tc>
                  <a:txBody>
                    <a:bodyPr/>
                    <a:lstStyle/>
                    <a:p>
                      <a:pPr indent="0" lvl="0" marL="0" marR="0" rtl="0" algn="ctr">
                        <a:spcBef>
                          <a:spcPts val="0"/>
                        </a:spcBef>
                        <a:spcAft>
                          <a:spcPts val="0"/>
                        </a:spcAft>
                        <a:buNone/>
                      </a:pPr>
                      <a:r>
                        <a:rPr lang="en-US" sz="1800">
                          <a:solidFill>
                            <a:schemeClr val="lt1"/>
                          </a:solidFill>
                        </a:rPr>
                        <a:t>LABEL</a:t>
                      </a:r>
                      <a:endParaRPr/>
                    </a:p>
                  </a:txBody>
                  <a:tcPr marT="45725" marB="45725" marR="121925" marL="121925" anchor="ctr">
                    <a:solidFill>
                      <a:schemeClr val="accent1"/>
                    </a:solidFill>
                  </a:tcPr>
                </a:tc>
                <a:tc>
                  <a:txBody>
                    <a:bodyPr/>
                    <a:lstStyle/>
                    <a:p>
                      <a:pPr indent="0" lvl="0" marL="0" marR="0" rtl="0" algn="ctr">
                        <a:spcBef>
                          <a:spcPts val="0"/>
                        </a:spcBef>
                        <a:spcAft>
                          <a:spcPts val="0"/>
                        </a:spcAft>
                        <a:buNone/>
                      </a:pPr>
                      <a:r>
                        <a:rPr lang="en-US" sz="1800">
                          <a:solidFill>
                            <a:schemeClr val="lt1"/>
                          </a:solidFill>
                        </a:rPr>
                        <a:t>LABEL</a:t>
                      </a:r>
                      <a:endParaRPr/>
                    </a:p>
                  </a:txBody>
                  <a:tcPr marT="45725" marB="45725" marR="121925" marL="121925" anchor="ctr">
                    <a:solidFill>
                      <a:schemeClr val="accent1"/>
                    </a:solidFill>
                  </a:tcPr>
                </a:tc>
              </a:tr>
              <a:tr h="725175">
                <a:tc>
                  <a:txBody>
                    <a:bodyPr/>
                    <a:lstStyle/>
                    <a:p>
                      <a:pPr indent="0" lvl="0" marL="0" marR="0" rtl="0" algn="l">
                        <a:spcBef>
                          <a:spcPts val="0"/>
                        </a:spcBef>
                        <a:spcAft>
                          <a:spcPts val="0"/>
                        </a:spcAft>
                        <a:buNone/>
                      </a:pPr>
                      <a:r>
                        <a:rPr lang="en-US" sz="1800">
                          <a:solidFill>
                            <a:schemeClr val="lt1"/>
                          </a:solidFill>
                        </a:rPr>
                        <a:t>LABEL</a:t>
                      </a:r>
                      <a:endParaRPr/>
                    </a:p>
                  </a:txBody>
                  <a:tcPr marT="45725" marB="45725" marR="121925" marL="121925" anchor="ctr">
                    <a:solidFill>
                      <a:schemeClr val="accent2"/>
                    </a:solidFill>
                  </a:tcPr>
                </a:tc>
                <a:tc>
                  <a:txBody>
                    <a:bodyPr/>
                    <a:lstStyle/>
                    <a:p>
                      <a:pPr indent="0" lvl="0" marL="0" marR="0" rtl="0" algn="ctr">
                        <a:spcBef>
                          <a:spcPts val="0"/>
                        </a:spcBef>
                        <a:spcAft>
                          <a:spcPts val="0"/>
                        </a:spcAft>
                        <a:buNone/>
                      </a:pPr>
                      <a:r>
                        <a:rPr b="1" lang="en-US" sz="1800">
                          <a:solidFill>
                            <a:schemeClr val="dk2"/>
                          </a:solidFill>
                        </a:rPr>
                        <a:t>2</a:t>
                      </a:r>
                      <a:endParaRPr/>
                    </a:p>
                  </a:txBody>
                  <a:tcPr marT="45725" marB="45725" marR="121925" marL="121925" anchor="ctr">
                    <a:solidFill>
                      <a:srgbClr val="F2F2F2"/>
                    </a:solidFill>
                  </a:tcPr>
                </a:tc>
                <a:tc>
                  <a:txBody>
                    <a:bodyPr/>
                    <a:lstStyle/>
                    <a:p>
                      <a:pPr indent="0" lvl="0" marL="0" marR="0" rtl="0" algn="ctr">
                        <a:spcBef>
                          <a:spcPts val="0"/>
                        </a:spcBef>
                        <a:spcAft>
                          <a:spcPts val="0"/>
                        </a:spcAft>
                        <a:buNone/>
                      </a:pPr>
                      <a:r>
                        <a:rPr b="1" lang="en-US" sz="1800">
                          <a:solidFill>
                            <a:schemeClr val="dk2"/>
                          </a:solidFill>
                        </a:rPr>
                        <a:t>6</a:t>
                      </a:r>
                      <a:endParaRPr/>
                    </a:p>
                  </a:txBody>
                  <a:tcPr marT="45725" marB="45725" marR="121925" marL="121925" anchor="ctr">
                    <a:solidFill>
                      <a:srgbClr val="F2F2F2"/>
                    </a:solidFill>
                  </a:tcPr>
                </a:tc>
              </a:tr>
              <a:tr h="725175">
                <a:tc>
                  <a:txBody>
                    <a:bodyPr/>
                    <a:lstStyle/>
                    <a:p>
                      <a:pPr indent="0" lvl="0" marL="0" marR="0" rtl="0" algn="l">
                        <a:spcBef>
                          <a:spcPts val="0"/>
                        </a:spcBef>
                        <a:spcAft>
                          <a:spcPts val="0"/>
                        </a:spcAft>
                        <a:buNone/>
                      </a:pPr>
                      <a:r>
                        <a:rPr lang="en-US" sz="1800">
                          <a:solidFill>
                            <a:schemeClr val="lt1"/>
                          </a:solidFill>
                        </a:rPr>
                        <a:t>LABEL</a:t>
                      </a:r>
                      <a:endParaRPr/>
                    </a:p>
                  </a:txBody>
                  <a:tcPr marT="45725" marB="45725" marR="121925" marL="121925" anchor="ctr">
                    <a:solidFill>
                      <a:schemeClr val="accent2"/>
                    </a:solidFill>
                  </a:tcPr>
                </a:tc>
                <a:tc>
                  <a:txBody>
                    <a:bodyPr/>
                    <a:lstStyle/>
                    <a:p>
                      <a:pPr indent="0" lvl="0" marL="0" marR="0" rtl="0" algn="ctr">
                        <a:spcBef>
                          <a:spcPts val="0"/>
                        </a:spcBef>
                        <a:spcAft>
                          <a:spcPts val="0"/>
                        </a:spcAft>
                        <a:buNone/>
                      </a:pPr>
                      <a:r>
                        <a:rPr b="1" lang="en-US" sz="1800">
                          <a:solidFill>
                            <a:schemeClr val="dk2"/>
                          </a:solidFill>
                        </a:rPr>
                        <a:t>65</a:t>
                      </a:r>
                      <a:endParaRPr/>
                    </a:p>
                  </a:txBody>
                  <a:tcPr marT="45725" marB="45725" marR="121925" marL="121925" anchor="ctr">
                    <a:solidFill>
                      <a:srgbClr val="F2F2F2"/>
                    </a:solidFill>
                  </a:tcPr>
                </a:tc>
                <a:tc>
                  <a:txBody>
                    <a:bodyPr/>
                    <a:lstStyle/>
                    <a:p>
                      <a:pPr indent="0" lvl="0" marL="0" marR="0" rtl="0" algn="ctr">
                        <a:spcBef>
                          <a:spcPts val="0"/>
                        </a:spcBef>
                        <a:spcAft>
                          <a:spcPts val="0"/>
                        </a:spcAft>
                        <a:buNone/>
                      </a:pPr>
                      <a:r>
                        <a:rPr b="1" lang="en-US" sz="1800">
                          <a:solidFill>
                            <a:schemeClr val="dk2"/>
                          </a:solidFill>
                        </a:rPr>
                        <a:t>456</a:t>
                      </a:r>
                      <a:endParaRPr/>
                    </a:p>
                  </a:txBody>
                  <a:tcPr marT="45725" marB="45725" marR="121925" marL="121925" anchor="ctr">
                    <a:solidFill>
                      <a:srgbClr val="F2F2F2"/>
                    </a:solidFill>
                  </a:tcPr>
                </a:tc>
              </a:tr>
              <a:tr h="725175">
                <a:tc>
                  <a:txBody>
                    <a:bodyPr/>
                    <a:lstStyle/>
                    <a:p>
                      <a:pPr indent="0" lvl="0" marL="0" marR="0" rtl="0" algn="l">
                        <a:spcBef>
                          <a:spcPts val="0"/>
                        </a:spcBef>
                        <a:spcAft>
                          <a:spcPts val="0"/>
                        </a:spcAft>
                        <a:buNone/>
                      </a:pPr>
                      <a:r>
                        <a:rPr lang="en-US" sz="1800">
                          <a:solidFill>
                            <a:schemeClr val="lt1"/>
                          </a:solidFill>
                        </a:rPr>
                        <a:t>LABEL</a:t>
                      </a:r>
                      <a:endParaRPr/>
                    </a:p>
                  </a:txBody>
                  <a:tcPr marT="45725" marB="45725" marR="121925" marL="121925" anchor="ctr">
                    <a:solidFill>
                      <a:schemeClr val="accent2"/>
                    </a:solidFill>
                  </a:tcPr>
                </a:tc>
                <a:tc>
                  <a:txBody>
                    <a:bodyPr/>
                    <a:lstStyle/>
                    <a:p>
                      <a:pPr indent="0" lvl="0" marL="0" marR="0" rtl="0" algn="ctr">
                        <a:spcBef>
                          <a:spcPts val="0"/>
                        </a:spcBef>
                        <a:spcAft>
                          <a:spcPts val="0"/>
                        </a:spcAft>
                        <a:buNone/>
                      </a:pPr>
                      <a:r>
                        <a:rPr b="1" lang="en-US" sz="1800">
                          <a:solidFill>
                            <a:schemeClr val="dk2"/>
                          </a:solidFill>
                        </a:rPr>
                        <a:t>72</a:t>
                      </a:r>
                      <a:endParaRPr/>
                    </a:p>
                  </a:txBody>
                  <a:tcPr marT="45725" marB="45725" marR="121925" marL="121925" anchor="ctr">
                    <a:solidFill>
                      <a:srgbClr val="F2F2F2"/>
                    </a:solidFill>
                  </a:tcPr>
                </a:tc>
                <a:tc>
                  <a:txBody>
                    <a:bodyPr/>
                    <a:lstStyle/>
                    <a:p>
                      <a:pPr indent="0" lvl="0" marL="0" marR="0" rtl="0" algn="ctr">
                        <a:spcBef>
                          <a:spcPts val="0"/>
                        </a:spcBef>
                        <a:spcAft>
                          <a:spcPts val="0"/>
                        </a:spcAft>
                        <a:buNone/>
                      </a:pPr>
                      <a:r>
                        <a:rPr b="1" lang="en-US" sz="1800">
                          <a:solidFill>
                            <a:schemeClr val="dk2"/>
                          </a:solidFill>
                        </a:rPr>
                        <a:t>8</a:t>
                      </a:r>
                      <a:endParaRPr/>
                    </a:p>
                  </a:txBody>
                  <a:tcPr marT="45725" marB="45725" marR="121925" marL="121925" anchor="ctr">
                    <a:solidFill>
                      <a:srgbClr val="F2F2F2"/>
                    </a:solidFill>
                  </a:tcPr>
                </a:tc>
              </a:tr>
              <a:tr h="725175">
                <a:tc>
                  <a:txBody>
                    <a:bodyPr/>
                    <a:lstStyle/>
                    <a:p>
                      <a:pPr indent="0" lvl="0" marL="0" marR="0" rtl="0" algn="l">
                        <a:spcBef>
                          <a:spcPts val="0"/>
                        </a:spcBef>
                        <a:spcAft>
                          <a:spcPts val="0"/>
                        </a:spcAft>
                        <a:buNone/>
                      </a:pPr>
                      <a:r>
                        <a:rPr lang="en-US" sz="1800">
                          <a:solidFill>
                            <a:schemeClr val="lt1"/>
                          </a:solidFill>
                        </a:rPr>
                        <a:t>LABEL</a:t>
                      </a:r>
                      <a:endParaRPr/>
                    </a:p>
                  </a:txBody>
                  <a:tcPr marT="45725" marB="45725" marR="121925" marL="121925" anchor="ctr">
                    <a:solidFill>
                      <a:schemeClr val="accent2"/>
                    </a:solidFill>
                  </a:tcPr>
                </a:tc>
                <a:tc>
                  <a:txBody>
                    <a:bodyPr/>
                    <a:lstStyle/>
                    <a:p>
                      <a:pPr indent="0" lvl="0" marL="0" marR="0" rtl="0" algn="ctr">
                        <a:spcBef>
                          <a:spcPts val="0"/>
                        </a:spcBef>
                        <a:spcAft>
                          <a:spcPts val="0"/>
                        </a:spcAft>
                        <a:buNone/>
                      </a:pPr>
                      <a:r>
                        <a:rPr b="1" lang="en-US" sz="1800">
                          <a:solidFill>
                            <a:schemeClr val="dk2"/>
                          </a:solidFill>
                        </a:rPr>
                        <a:t>4</a:t>
                      </a:r>
                      <a:endParaRPr/>
                    </a:p>
                  </a:txBody>
                  <a:tcPr marT="45725" marB="45725" marR="121925" marL="121925" anchor="ctr">
                    <a:solidFill>
                      <a:srgbClr val="F2F2F2"/>
                    </a:solidFill>
                  </a:tcPr>
                </a:tc>
                <a:tc>
                  <a:txBody>
                    <a:bodyPr/>
                    <a:lstStyle/>
                    <a:p>
                      <a:pPr indent="0" lvl="0" marL="0" marR="0" rtl="0" algn="ctr">
                        <a:spcBef>
                          <a:spcPts val="0"/>
                        </a:spcBef>
                        <a:spcAft>
                          <a:spcPts val="0"/>
                        </a:spcAft>
                        <a:buNone/>
                      </a:pPr>
                      <a:r>
                        <a:rPr b="1" lang="en-US" sz="1800">
                          <a:solidFill>
                            <a:schemeClr val="dk2"/>
                          </a:solidFill>
                        </a:rPr>
                        <a:t>6</a:t>
                      </a:r>
                      <a:endParaRPr/>
                    </a:p>
                  </a:txBody>
                  <a:tcPr marT="45725" marB="45725" marR="121925" marL="121925" anchor="ctr">
                    <a:solidFill>
                      <a:srgbClr val="F2F2F2"/>
                    </a:solidFill>
                  </a:tcPr>
                </a:tc>
              </a:tr>
              <a:tr h="725175">
                <a:tc>
                  <a:txBody>
                    <a:bodyPr/>
                    <a:lstStyle/>
                    <a:p>
                      <a:pPr indent="0" lvl="0" marL="0" marR="0" rtl="0" algn="l">
                        <a:spcBef>
                          <a:spcPts val="0"/>
                        </a:spcBef>
                        <a:spcAft>
                          <a:spcPts val="0"/>
                        </a:spcAft>
                        <a:buNone/>
                      </a:pPr>
                      <a:r>
                        <a:rPr lang="en-US" sz="1800">
                          <a:solidFill>
                            <a:schemeClr val="lt1"/>
                          </a:solidFill>
                        </a:rPr>
                        <a:t>LABEL</a:t>
                      </a:r>
                      <a:endParaRPr/>
                    </a:p>
                  </a:txBody>
                  <a:tcPr marT="45725" marB="45725" marR="121925" marL="121925" anchor="ctr">
                    <a:solidFill>
                      <a:schemeClr val="accent2"/>
                    </a:solidFill>
                  </a:tcPr>
                </a:tc>
                <a:tc>
                  <a:txBody>
                    <a:bodyPr/>
                    <a:lstStyle/>
                    <a:p>
                      <a:pPr indent="0" lvl="0" marL="0" marR="0" rtl="0" algn="ctr">
                        <a:spcBef>
                          <a:spcPts val="0"/>
                        </a:spcBef>
                        <a:spcAft>
                          <a:spcPts val="0"/>
                        </a:spcAft>
                        <a:buNone/>
                      </a:pPr>
                      <a:r>
                        <a:rPr b="1" lang="en-US" sz="1800">
                          <a:solidFill>
                            <a:schemeClr val="dk2"/>
                          </a:solidFill>
                        </a:rPr>
                        <a:t>54</a:t>
                      </a:r>
                      <a:endParaRPr/>
                    </a:p>
                  </a:txBody>
                  <a:tcPr marT="45725" marB="45725" marR="121925" marL="121925" anchor="ctr">
                    <a:solidFill>
                      <a:srgbClr val="F2F2F2"/>
                    </a:solidFill>
                  </a:tcPr>
                </a:tc>
                <a:tc>
                  <a:txBody>
                    <a:bodyPr/>
                    <a:lstStyle/>
                    <a:p>
                      <a:pPr indent="0" lvl="0" marL="0" marR="0" rtl="0" algn="ctr">
                        <a:spcBef>
                          <a:spcPts val="0"/>
                        </a:spcBef>
                        <a:spcAft>
                          <a:spcPts val="0"/>
                        </a:spcAft>
                        <a:buNone/>
                      </a:pPr>
                      <a:r>
                        <a:rPr b="1" lang="en-US" sz="1800">
                          <a:solidFill>
                            <a:schemeClr val="dk2"/>
                          </a:solidFill>
                        </a:rPr>
                        <a:t>5</a:t>
                      </a:r>
                      <a:endParaRPr/>
                    </a:p>
                  </a:txBody>
                  <a:tcPr marT="45725" marB="45725" marR="121925" marL="121925" anchor="ctr">
                    <a:solidFill>
                      <a:srgbClr val="F2F2F2"/>
                    </a:solidFill>
                  </a:tcPr>
                </a:tc>
              </a:tr>
            </a:tbl>
          </a:graphicData>
        </a:graphic>
      </p:graphicFrame>
      <p:sp>
        <p:nvSpPr>
          <p:cNvPr id="990" name="Google Shape;990;p169"/>
          <p:cNvSpPr txBox="1"/>
          <p:nvPr/>
        </p:nvSpPr>
        <p:spPr>
          <a:xfrm>
            <a:off x="20548" y="6279243"/>
            <a:ext cx="3650059" cy="317500"/>
          </a:xfrm>
          <a:prstGeom prst="rect">
            <a:avLst/>
          </a:prstGeom>
          <a:noFill/>
          <a:ln>
            <a:noFill/>
          </a:ln>
        </p:spPr>
        <p:txBody>
          <a:bodyPr anchorCtr="0" anchor="b" bIns="45700" lIns="91425" spcFirstLastPara="1" rIns="91425" wrap="square" tIns="45700">
            <a:noAutofit/>
          </a:bodyPr>
          <a:lstStyle/>
          <a:p>
            <a:pPr indent="0" lvl="0" marL="0" marR="0" rtl="0" algn="l">
              <a:lnSpc>
                <a:spcPct val="110000"/>
              </a:lnSpc>
              <a:spcBef>
                <a:spcPts val="0"/>
              </a:spcBef>
              <a:spcAft>
                <a:spcPts val="0"/>
              </a:spcAft>
              <a:buClr>
                <a:schemeClr val="dk2"/>
              </a:buClr>
              <a:buSzPts val="1200"/>
              <a:buFont typeface="Arial"/>
              <a:buNone/>
            </a:pPr>
            <a:r>
              <a:rPr b="0" i="0" lang="en-US" sz="1200" u="none" cap="none" strike="noStrike">
                <a:solidFill>
                  <a:schemeClr val="dk2"/>
                </a:solidFill>
                <a:latin typeface="Arial"/>
                <a:ea typeface="Arial"/>
                <a:cs typeface="Arial"/>
                <a:sym typeface="Arial"/>
              </a:rPr>
              <a:t>Source information can go here if needed</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94" name="Shape 994"/>
        <p:cNvGrpSpPr/>
        <p:nvPr/>
      </p:nvGrpSpPr>
      <p:grpSpPr>
        <a:xfrm>
          <a:off x="0" y="0"/>
          <a:ext cx="0" cy="0"/>
          <a:chOff x="0" y="0"/>
          <a:chExt cx="0" cy="0"/>
        </a:xfrm>
      </p:grpSpPr>
      <p:sp>
        <p:nvSpPr>
          <p:cNvPr id="995" name="Google Shape;995;p170"/>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Clr>
                <a:schemeClr val="accent2"/>
              </a:buClr>
              <a:buSzPts val="3200"/>
              <a:buFont typeface="Arial"/>
              <a:buNone/>
            </a:pPr>
            <a:r>
              <a:rPr b="0" i="0" lang="en-US" sz="3200" u="none" cap="none" strike="noStrike">
                <a:solidFill>
                  <a:schemeClr val="accent2"/>
                </a:solidFill>
                <a:latin typeface="Arial"/>
                <a:ea typeface="Arial"/>
                <a:cs typeface="Arial"/>
                <a:sym typeface="Arial"/>
              </a:rPr>
              <a:t>Title of table goes here</a:t>
            </a:r>
            <a:endParaRPr b="0" i="0" sz="3200" u="none" cap="none" strike="noStrike">
              <a:solidFill>
                <a:schemeClr val="accent2"/>
              </a:solidFill>
              <a:latin typeface="Arial"/>
              <a:ea typeface="Arial"/>
              <a:cs typeface="Arial"/>
              <a:sym typeface="Arial"/>
            </a:endParaRPr>
          </a:p>
        </p:txBody>
      </p:sp>
      <p:graphicFrame>
        <p:nvGraphicFramePr>
          <p:cNvPr id="996" name="Google Shape;996;p170"/>
          <p:cNvGraphicFramePr/>
          <p:nvPr/>
        </p:nvGraphicFramePr>
        <p:xfrm>
          <a:off x="838200" y="1631950"/>
          <a:ext cx="3000000" cy="3000000"/>
        </p:xfrm>
        <a:graphic>
          <a:graphicData uri="http://schemas.openxmlformats.org/drawingml/2006/table">
            <a:tbl>
              <a:tblPr bandRow="1">
                <a:noFill/>
                <a:tableStyleId>{0AEBE3DE-5F13-4F70-9B3E-FF480A662AF5}</a:tableStyleId>
              </a:tblPr>
              <a:tblGrid>
                <a:gridCol w="5344875"/>
                <a:gridCol w="2585350"/>
                <a:gridCol w="2585350"/>
              </a:tblGrid>
              <a:tr h="725175">
                <a:tc>
                  <a:txBody>
                    <a:bodyPr/>
                    <a:lstStyle/>
                    <a:p>
                      <a:pPr indent="0" lvl="0" marL="0" marR="0" rtl="0" algn="l">
                        <a:spcBef>
                          <a:spcPts val="0"/>
                        </a:spcBef>
                        <a:spcAft>
                          <a:spcPts val="0"/>
                        </a:spcAft>
                        <a:buNone/>
                      </a:pPr>
                      <a:r>
                        <a:t/>
                      </a:r>
                      <a:endParaRPr sz="1800">
                        <a:solidFill>
                          <a:schemeClr val="lt1"/>
                        </a:solidFill>
                      </a:endParaRPr>
                    </a:p>
                  </a:txBody>
                  <a:tcPr marT="45725" marB="45725" marR="121925" marL="121925" anchor="ctr"/>
                </a:tc>
                <a:tc>
                  <a:txBody>
                    <a:bodyPr/>
                    <a:lstStyle/>
                    <a:p>
                      <a:pPr indent="0" lvl="0" marL="0" marR="0" rtl="0" algn="ctr">
                        <a:spcBef>
                          <a:spcPts val="0"/>
                        </a:spcBef>
                        <a:spcAft>
                          <a:spcPts val="0"/>
                        </a:spcAft>
                        <a:buNone/>
                      </a:pPr>
                      <a:r>
                        <a:rPr lang="en-US" sz="1800">
                          <a:solidFill>
                            <a:schemeClr val="lt1"/>
                          </a:solidFill>
                        </a:rPr>
                        <a:t>LABEL</a:t>
                      </a:r>
                      <a:endParaRPr/>
                    </a:p>
                  </a:txBody>
                  <a:tcPr marT="45725" marB="45725" marR="121925" marL="121925" anchor="ctr">
                    <a:solidFill>
                      <a:schemeClr val="accent1"/>
                    </a:solidFill>
                  </a:tcPr>
                </a:tc>
                <a:tc>
                  <a:txBody>
                    <a:bodyPr/>
                    <a:lstStyle/>
                    <a:p>
                      <a:pPr indent="0" lvl="0" marL="0" marR="0" rtl="0" algn="ctr">
                        <a:spcBef>
                          <a:spcPts val="0"/>
                        </a:spcBef>
                        <a:spcAft>
                          <a:spcPts val="0"/>
                        </a:spcAft>
                        <a:buNone/>
                      </a:pPr>
                      <a:r>
                        <a:rPr lang="en-US" sz="1800">
                          <a:solidFill>
                            <a:schemeClr val="lt1"/>
                          </a:solidFill>
                        </a:rPr>
                        <a:t>LABEL</a:t>
                      </a:r>
                      <a:endParaRPr/>
                    </a:p>
                  </a:txBody>
                  <a:tcPr marT="45725" marB="45725" marR="121925" marL="121925" anchor="ctr">
                    <a:solidFill>
                      <a:schemeClr val="accent1"/>
                    </a:solidFill>
                  </a:tcPr>
                </a:tc>
              </a:tr>
              <a:tr h="725175">
                <a:tc>
                  <a:txBody>
                    <a:bodyPr/>
                    <a:lstStyle/>
                    <a:p>
                      <a:pPr indent="0" lvl="0" marL="0" marR="0" rtl="0" algn="l">
                        <a:spcBef>
                          <a:spcPts val="0"/>
                        </a:spcBef>
                        <a:spcAft>
                          <a:spcPts val="0"/>
                        </a:spcAft>
                        <a:buNone/>
                      </a:pPr>
                      <a:r>
                        <a:rPr lang="en-US" sz="1800">
                          <a:solidFill>
                            <a:schemeClr val="lt1"/>
                          </a:solidFill>
                        </a:rPr>
                        <a:t>LABEL</a:t>
                      </a:r>
                      <a:endParaRPr/>
                    </a:p>
                  </a:txBody>
                  <a:tcPr marT="45725" marB="45725" marR="121925" marL="121925" anchor="ctr">
                    <a:solidFill>
                      <a:schemeClr val="accent2"/>
                    </a:solidFill>
                  </a:tcPr>
                </a:tc>
                <a:tc>
                  <a:txBody>
                    <a:bodyPr/>
                    <a:lstStyle/>
                    <a:p>
                      <a:pPr indent="0" lvl="0" marL="0" marR="0" rtl="0" algn="ctr">
                        <a:spcBef>
                          <a:spcPts val="0"/>
                        </a:spcBef>
                        <a:spcAft>
                          <a:spcPts val="0"/>
                        </a:spcAft>
                        <a:buNone/>
                      </a:pPr>
                      <a:r>
                        <a:rPr b="1" lang="en-US" sz="1800">
                          <a:solidFill>
                            <a:schemeClr val="dk2"/>
                          </a:solidFill>
                        </a:rPr>
                        <a:t>2</a:t>
                      </a:r>
                      <a:endParaRPr/>
                    </a:p>
                  </a:txBody>
                  <a:tcPr marT="45725" marB="45725" marR="121925" marL="121925" anchor="ctr">
                    <a:solidFill>
                      <a:srgbClr val="F2F2F2"/>
                    </a:solidFill>
                  </a:tcPr>
                </a:tc>
                <a:tc>
                  <a:txBody>
                    <a:bodyPr/>
                    <a:lstStyle/>
                    <a:p>
                      <a:pPr indent="0" lvl="0" marL="0" marR="0" rtl="0" algn="ctr">
                        <a:spcBef>
                          <a:spcPts val="0"/>
                        </a:spcBef>
                        <a:spcAft>
                          <a:spcPts val="0"/>
                        </a:spcAft>
                        <a:buNone/>
                      </a:pPr>
                      <a:r>
                        <a:rPr b="1" lang="en-US" sz="1800">
                          <a:solidFill>
                            <a:schemeClr val="dk2"/>
                          </a:solidFill>
                        </a:rPr>
                        <a:t>6</a:t>
                      </a:r>
                      <a:endParaRPr/>
                    </a:p>
                  </a:txBody>
                  <a:tcPr marT="45725" marB="45725" marR="121925" marL="121925" anchor="ctr">
                    <a:solidFill>
                      <a:srgbClr val="F2F2F2"/>
                    </a:solidFill>
                  </a:tcPr>
                </a:tc>
              </a:tr>
              <a:tr h="725175">
                <a:tc>
                  <a:txBody>
                    <a:bodyPr/>
                    <a:lstStyle/>
                    <a:p>
                      <a:pPr indent="0" lvl="0" marL="0" marR="0" rtl="0" algn="l">
                        <a:spcBef>
                          <a:spcPts val="0"/>
                        </a:spcBef>
                        <a:spcAft>
                          <a:spcPts val="0"/>
                        </a:spcAft>
                        <a:buNone/>
                      </a:pPr>
                      <a:r>
                        <a:rPr lang="en-US" sz="1800">
                          <a:solidFill>
                            <a:schemeClr val="lt1"/>
                          </a:solidFill>
                        </a:rPr>
                        <a:t>LABEL</a:t>
                      </a:r>
                      <a:endParaRPr/>
                    </a:p>
                  </a:txBody>
                  <a:tcPr marT="45725" marB="45725" marR="121925" marL="121925" anchor="ctr">
                    <a:solidFill>
                      <a:schemeClr val="accent3"/>
                    </a:solidFill>
                  </a:tcPr>
                </a:tc>
                <a:tc>
                  <a:txBody>
                    <a:bodyPr/>
                    <a:lstStyle/>
                    <a:p>
                      <a:pPr indent="0" lvl="0" marL="0" marR="0" rtl="0" algn="ctr">
                        <a:spcBef>
                          <a:spcPts val="0"/>
                        </a:spcBef>
                        <a:spcAft>
                          <a:spcPts val="0"/>
                        </a:spcAft>
                        <a:buNone/>
                      </a:pPr>
                      <a:r>
                        <a:rPr b="1" lang="en-US" sz="1800">
                          <a:solidFill>
                            <a:schemeClr val="dk2"/>
                          </a:solidFill>
                        </a:rPr>
                        <a:t>65</a:t>
                      </a:r>
                      <a:endParaRPr/>
                    </a:p>
                  </a:txBody>
                  <a:tcPr marT="45725" marB="45725" marR="121925" marL="121925" anchor="ctr">
                    <a:solidFill>
                      <a:srgbClr val="D8D8D8"/>
                    </a:solidFill>
                  </a:tcPr>
                </a:tc>
                <a:tc>
                  <a:txBody>
                    <a:bodyPr/>
                    <a:lstStyle/>
                    <a:p>
                      <a:pPr indent="0" lvl="0" marL="0" marR="0" rtl="0" algn="ctr">
                        <a:spcBef>
                          <a:spcPts val="0"/>
                        </a:spcBef>
                        <a:spcAft>
                          <a:spcPts val="0"/>
                        </a:spcAft>
                        <a:buNone/>
                      </a:pPr>
                      <a:r>
                        <a:rPr b="1" lang="en-US" sz="1800">
                          <a:solidFill>
                            <a:schemeClr val="dk2"/>
                          </a:solidFill>
                        </a:rPr>
                        <a:t>456</a:t>
                      </a:r>
                      <a:endParaRPr/>
                    </a:p>
                  </a:txBody>
                  <a:tcPr marT="45725" marB="45725" marR="121925" marL="121925" anchor="ctr">
                    <a:solidFill>
                      <a:srgbClr val="D8D8D8"/>
                    </a:solidFill>
                  </a:tcPr>
                </a:tc>
              </a:tr>
              <a:tr h="725175">
                <a:tc>
                  <a:txBody>
                    <a:bodyPr/>
                    <a:lstStyle/>
                    <a:p>
                      <a:pPr indent="0" lvl="0" marL="0" marR="0" rtl="0" algn="l">
                        <a:spcBef>
                          <a:spcPts val="0"/>
                        </a:spcBef>
                        <a:spcAft>
                          <a:spcPts val="0"/>
                        </a:spcAft>
                        <a:buNone/>
                      </a:pPr>
                      <a:r>
                        <a:rPr lang="en-US" sz="1800">
                          <a:solidFill>
                            <a:schemeClr val="lt1"/>
                          </a:solidFill>
                        </a:rPr>
                        <a:t>LABEL</a:t>
                      </a:r>
                      <a:endParaRPr/>
                    </a:p>
                  </a:txBody>
                  <a:tcPr marT="45725" marB="45725" marR="121925" marL="121925" anchor="ctr">
                    <a:solidFill>
                      <a:schemeClr val="accent2"/>
                    </a:solidFill>
                  </a:tcPr>
                </a:tc>
                <a:tc>
                  <a:txBody>
                    <a:bodyPr/>
                    <a:lstStyle/>
                    <a:p>
                      <a:pPr indent="0" lvl="0" marL="0" marR="0" rtl="0" algn="ctr">
                        <a:spcBef>
                          <a:spcPts val="0"/>
                        </a:spcBef>
                        <a:spcAft>
                          <a:spcPts val="0"/>
                        </a:spcAft>
                        <a:buNone/>
                      </a:pPr>
                      <a:r>
                        <a:rPr b="1" lang="en-US" sz="1800">
                          <a:solidFill>
                            <a:schemeClr val="dk2"/>
                          </a:solidFill>
                        </a:rPr>
                        <a:t>72</a:t>
                      </a:r>
                      <a:endParaRPr/>
                    </a:p>
                  </a:txBody>
                  <a:tcPr marT="45725" marB="45725" marR="121925" marL="121925" anchor="ctr">
                    <a:solidFill>
                      <a:srgbClr val="F2F2F2"/>
                    </a:solidFill>
                  </a:tcPr>
                </a:tc>
                <a:tc>
                  <a:txBody>
                    <a:bodyPr/>
                    <a:lstStyle/>
                    <a:p>
                      <a:pPr indent="0" lvl="0" marL="0" marR="0" rtl="0" algn="ctr">
                        <a:spcBef>
                          <a:spcPts val="0"/>
                        </a:spcBef>
                        <a:spcAft>
                          <a:spcPts val="0"/>
                        </a:spcAft>
                        <a:buNone/>
                      </a:pPr>
                      <a:r>
                        <a:rPr b="1" lang="en-US" sz="1800">
                          <a:solidFill>
                            <a:schemeClr val="dk2"/>
                          </a:solidFill>
                        </a:rPr>
                        <a:t>8</a:t>
                      </a:r>
                      <a:endParaRPr/>
                    </a:p>
                  </a:txBody>
                  <a:tcPr marT="45725" marB="45725" marR="121925" marL="121925" anchor="ctr">
                    <a:solidFill>
                      <a:srgbClr val="F2F2F2"/>
                    </a:solidFill>
                  </a:tcPr>
                </a:tc>
              </a:tr>
              <a:tr h="725175">
                <a:tc>
                  <a:txBody>
                    <a:bodyPr/>
                    <a:lstStyle/>
                    <a:p>
                      <a:pPr indent="0" lvl="0" marL="0" marR="0" rtl="0" algn="l">
                        <a:spcBef>
                          <a:spcPts val="0"/>
                        </a:spcBef>
                        <a:spcAft>
                          <a:spcPts val="0"/>
                        </a:spcAft>
                        <a:buNone/>
                      </a:pPr>
                      <a:r>
                        <a:rPr lang="en-US" sz="1800">
                          <a:solidFill>
                            <a:schemeClr val="lt1"/>
                          </a:solidFill>
                        </a:rPr>
                        <a:t>LABEL</a:t>
                      </a:r>
                      <a:endParaRPr/>
                    </a:p>
                  </a:txBody>
                  <a:tcPr marT="45725" marB="45725" marR="121925" marL="121925" anchor="ctr">
                    <a:solidFill>
                      <a:schemeClr val="accent3"/>
                    </a:solidFill>
                  </a:tcPr>
                </a:tc>
                <a:tc>
                  <a:txBody>
                    <a:bodyPr/>
                    <a:lstStyle/>
                    <a:p>
                      <a:pPr indent="0" lvl="0" marL="0" marR="0" rtl="0" algn="ctr">
                        <a:spcBef>
                          <a:spcPts val="0"/>
                        </a:spcBef>
                        <a:spcAft>
                          <a:spcPts val="0"/>
                        </a:spcAft>
                        <a:buNone/>
                      </a:pPr>
                      <a:r>
                        <a:rPr b="1" lang="en-US" sz="1800">
                          <a:solidFill>
                            <a:schemeClr val="dk2"/>
                          </a:solidFill>
                        </a:rPr>
                        <a:t>4</a:t>
                      </a:r>
                      <a:endParaRPr/>
                    </a:p>
                  </a:txBody>
                  <a:tcPr marT="45725" marB="45725" marR="121925" marL="121925" anchor="ctr">
                    <a:solidFill>
                      <a:srgbClr val="D8D8D8"/>
                    </a:solidFill>
                  </a:tcPr>
                </a:tc>
                <a:tc>
                  <a:txBody>
                    <a:bodyPr/>
                    <a:lstStyle/>
                    <a:p>
                      <a:pPr indent="0" lvl="0" marL="0" marR="0" rtl="0" algn="ctr">
                        <a:spcBef>
                          <a:spcPts val="0"/>
                        </a:spcBef>
                        <a:spcAft>
                          <a:spcPts val="0"/>
                        </a:spcAft>
                        <a:buNone/>
                      </a:pPr>
                      <a:r>
                        <a:rPr b="1" lang="en-US" sz="1800">
                          <a:solidFill>
                            <a:schemeClr val="dk2"/>
                          </a:solidFill>
                        </a:rPr>
                        <a:t>6</a:t>
                      </a:r>
                      <a:endParaRPr/>
                    </a:p>
                  </a:txBody>
                  <a:tcPr marT="45725" marB="45725" marR="121925" marL="121925" anchor="ctr">
                    <a:solidFill>
                      <a:srgbClr val="D8D8D8"/>
                    </a:solidFill>
                  </a:tcPr>
                </a:tc>
              </a:tr>
              <a:tr h="725175">
                <a:tc>
                  <a:txBody>
                    <a:bodyPr/>
                    <a:lstStyle/>
                    <a:p>
                      <a:pPr indent="0" lvl="0" marL="0" marR="0" rtl="0" algn="l">
                        <a:spcBef>
                          <a:spcPts val="0"/>
                        </a:spcBef>
                        <a:spcAft>
                          <a:spcPts val="0"/>
                        </a:spcAft>
                        <a:buNone/>
                      </a:pPr>
                      <a:r>
                        <a:rPr lang="en-US" sz="1800">
                          <a:solidFill>
                            <a:schemeClr val="lt1"/>
                          </a:solidFill>
                        </a:rPr>
                        <a:t>LABEL</a:t>
                      </a:r>
                      <a:endParaRPr/>
                    </a:p>
                  </a:txBody>
                  <a:tcPr marT="45725" marB="45725" marR="121925" marL="121925" anchor="ctr">
                    <a:solidFill>
                      <a:schemeClr val="accent2"/>
                    </a:solidFill>
                  </a:tcPr>
                </a:tc>
                <a:tc>
                  <a:txBody>
                    <a:bodyPr/>
                    <a:lstStyle/>
                    <a:p>
                      <a:pPr indent="0" lvl="0" marL="0" marR="0" rtl="0" algn="ctr">
                        <a:spcBef>
                          <a:spcPts val="0"/>
                        </a:spcBef>
                        <a:spcAft>
                          <a:spcPts val="0"/>
                        </a:spcAft>
                        <a:buNone/>
                      </a:pPr>
                      <a:r>
                        <a:rPr b="1" lang="en-US" sz="1800">
                          <a:solidFill>
                            <a:schemeClr val="dk2"/>
                          </a:solidFill>
                        </a:rPr>
                        <a:t>52</a:t>
                      </a:r>
                      <a:endParaRPr/>
                    </a:p>
                  </a:txBody>
                  <a:tcPr marT="45725" marB="45725" marR="121925" marL="121925" anchor="ctr">
                    <a:solidFill>
                      <a:srgbClr val="F2F2F2"/>
                    </a:solidFill>
                  </a:tcPr>
                </a:tc>
                <a:tc>
                  <a:txBody>
                    <a:bodyPr/>
                    <a:lstStyle/>
                    <a:p>
                      <a:pPr indent="0" lvl="0" marL="0" marR="0" rtl="0" algn="ctr">
                        <a:spcBef>
                          <a:spcPts val="0"/>
                        </a:spcBef>
                        <a:spcAft>
                          <a:spcPts val="0"/>
                        </a:spcAft>
                        <a:buNone/>
                      </a:pPr>
                      <a:r>
                        <a:rPr b="1" lang="en-US" sz="1800">
                          <a:solidFill>
                            <a:schemeClr val="dk2"/>
                          </a:solidFill>
                        </a:rPr>
                        <a:t>5</a:t>
                      </a:r>
                      <a:endParaRPr/>
                    </a:p>
                  </a:txBody>
                  <a:tcPr marT="45725" marB="45725" marR="121925" marL="121925" anchor="ctr">
                    <a:solidFill>
                      <a:srgbClr val="F2F2F2"/>
                    </a:solidFill>
                  </a:tcPr>
                </a:tc>
              </a:tr>
            </a:tbl>
          </a:graphicData>
        </a:graphic>
      </p:graphicFrame>
      <p:sp>
        <p:nvSpPr>
          <p:cNvPr id="997" name="Google Shape;997;p170"/>
          <p:cNvSpPr txBox="1"/>
          <p:nvPr/>
        </p:nvSpPr>
        <p:spPr>
          <a:xfrm>
            <a:off x="20548" y="6279243"/>
            <a:ext cx="3650059" cy="317500"/>
          </a:xfrm>
          <a:prstGeom prst="rect">
            <a:avLst/>
          </a:prstGeom>
          <a:noFill/>
          <a:ln>
            <a:noFill/>
          </a:ln>
        </p:spPr>
        <p:txBody>
          <a:bodyPr anchorCtr="0" anchor="b" bIns="45700" lIns="91425" spcFirstLastPara="1" rIns="91425" wrap="square" tIns="45700">
            <a:noAutofit/>
          </a:bodyPr>
          <a:lstStyle/>
          <a:p>
            <a:pPr indent="0" lvl="0" marL="0" marR="0" rtl="0" algn="l">
              <a:lnSpc>
                <a:spcPct val="110000"/>
              </a:lnSpc>
              <a:spcBef>
                <a:spcPts val="0"/>
              </a:spcBef>
              <a:spcAft>
                <a:spcPts val="0"/>
              </a:spcAft>
              <a:buClr>
                <a:schemeClr val="dk2"/>
              </a:buClr>
              <a:buSzPts val="1200"/>
              <a:buFont typeface="Arial"/>
              <a:buNone/>
            </a:pPr>
            <a:r>
              <a:rPr b="0" i="0" lang="en-US" sz="1200" u="none" cap="none" strike="noStrike">
                <a:solidFill>
                  <a:schemeClr val="dk2"/>
                </a:solidFill>
                <a:latin typeface="Arial"/>
                <a:ea typeface="Arial"/>
                <a:cs typeface="Arial"/>
                <a:sym typeface="Arial"/>
              </a:rPr>
              <a:t>Source information can go here if needed</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01" name="Shape 1001"/>
        <p:cNvGrpSpPr/>
        <p:nvPr/>
      </p:nvGrpSpPr>
      <p:grpSpPr>
        <a:xfrm>
          <a:off x="0" y="0"/>
          <a:ext cx="0" cy="0"/>
          <a:chOff x="0" y="0"/>
          <a:chExt cx="0" cy="0"/>
        </a:xfrm>
      </p:grpSpPr>
      <p:sp>
        <p:nvSpPr>
          <p:cNvPr id="1002" name="Google Shape;1002;p171"/>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Clr>
                <a:schemeClr val="accent2"/>
              </a:buClr>
              <a:buSzPts val="3200"/>
              <a:buFont typeface="Arial"/>
              <a:buNone/>
            </a:pPr>
            <a:r>
              <a:rPr b="0" i="0" lang="en-US" sz="3200" u="none" cap="none" strike="noStrike">
                <a:solidFill>
                  <a:schemeClr val="accent2"/>
                </a:solidFill>
                <a:latin typeface="Arial"/>
                <a:ea typeface="Arial"/>
                <a:cs typeface="Arial"/>
                <a:sym typeface="Arial"/>
              </a:rPr>
              <a:t>Title of table goes here</a:t>
            </a:r>
            <a:endParaRPr b="0" i="0" sz="3200" u="none" cap="none" strike="noStrike">
              <a:solidFill>
                <a:schemeClr val="accent2"/>
              </a:solidFill>
              <a:latin typeface="Arial"/>
              <a:ea typeface="Arial"/>
              <a:cs typeface="Arial"/>
              <a:sym typeface="Arial"/>
            </a:endParaRPr>
          </a:p>
        </p:txBody>
      </p:sp>
      <p:graphicFrame>
        <p:nvGraphicFramePr>
          <p:cNvPr id="1003" name="Google Shape;1003;p171"/>
          <p:cNvGraphicFramePr/>
          <p:nvPr/>
        </p:nvGraphicFramePr>
        <p:xfrm>
          <a:off x="838200" y="1321054"/>
          <a:ext cx="3000000" cy="3000000"/>
        </p:xfrm>
        <a:graphic>
          <a:graphicData uri="http://schemas.openxmlformats.org/drawingml/2006/table">
            <a:tbl>
              <a:tblPr bandRow="1">
                <a:noFill/>
                <a:tableStyleId>{0AEBE3DE-5F13-4F70-9B3E-FF480A662AF5}</a:tableStyleId>
              </a:tblPr>
              <a:tblGrid>
                <a:gridCol w="5344875"/>
                <a:gridCol w="2585350"/>
                <a:gridCol w="2585350"/>
              </a:tblGrid>
              <a:tr h="653025">
                <a:tc>
                  <a:txBody>
                    <a:bodyPr/>
                    <a:lstStyle/>
                    <a:p>
                      <a:pPr indent="0" lvl="0" marL="0" marR="0" rtl="0" algn="l">
                        <a:spcBef>
                          <a:spcPts val="0"/>
                        </a:spcBef>
                        <a:spcAft>
                          <a:spcPts val="0"/>
                        </a:spcAft>
                        <a:buNone/>
                      </a:pPr>
                      <a:r>
                        <a:t/>
                      </a:r>
                      <a:endParaRPr sz="1800">
                        <a:solidFill>
                          <a:schemeClr val="lt1"/>
                        </a:solidFill>
                      </a:endParaRPr>
                    </a:p>
                  </a:txBody>
                  <a:tcPr marT="45725" marB="45725" marR="121925" marL="121925" anchor="ctr"/>
                </a:tc>
                <a:tc>
                  <a:txBody>
                    <a:bodyPr/>
                    <a:lstStyle/>
                    <a:p>
                      <a:pPr indent="0" lvl="0" marL="0" marR="0" rtl="0" algn="ctr">
                        <a:spcBef>
                          <a:spcPts val="0"/>
                        </a:spcBef>
                        <a:spcAft>
                          <a:spcPts val="0"/>
                        </a:spcAft>
                        <a:buNone/>
                      </a:pPr>
                      <a:r>
                        <a:rPr lang="en-US" sz="1800">
                          <a:solidFill>
                            <a:schemeClr val="lt1"/>
                          </a:solidFill>
                        </a:rPr>
                        <a:t>LABEL</a:t>
                      </a:r>
                      <a:endParaRPr/>
                    </a:p>
                  </a:txBody>
                  <a:tcPr marT="45725" marB="45725" marR="121925" marL="121925" anchor="ctr">
                    <a:solidFill>
                      <a:schemeClr val="dk2"/>
                    </a:solidFill>
                  </a:tcPr>
                </a:tc>
                <a:tc>
                  <a:txBody>
                    <a:bodyPr/>
                    <a:lstStyle/>
                    <a:p>
                      <a:pPr indent="0" lvl="0" marL="0" marR="0" rtl="0" algn="ctr">
                        <a:spcBef>
                          <a:spcPts val="0"/>
                        </a:spcBef>
                        <a:spcAft>
                          <a:spcPts val="0"/>
                        </a:spcAft>
                        <a:buNone/>
                      </a:pPr>
                      <a:r>
                        <a:rPr lang="en-US" sz="1800">
                          <a:solidFill>
                            <a:schemeClr val="lt1"/>
                          </a:solidFill>
                        </a:rPr>
                        <a:t>LABEL</a:t>
                      </a:r>
                      <a:endParaRPr/>
                    </a:p>
                  </a:txBody>
                  <a:tcPr marT="45725" marB="45725" marR="121925" marL="121925" anchor="ctr">
                    <a:solidFill>
                      <a:schemeClr val="dk2"/>
                    </a:solidFill>
                  </a:tcPr>
                </a:tc>
              </a:tr>
              <a:tr h="653025">
                <a:tc>
                  <a:txBody>
                    <a:bodyPr/>
                    <a:lstStyle/>
                    <a:p>
                      <a:pPr indent="0" lvl="0" marL="0" marR="0" rtl="0" algn="l">
                        <a:spcBef>
                          <a:spcPts val="0"/>
                        </a:spcBef>
                        <a:spcAft>
                          <a:spcPts val="0"/>
                        </a:spcAft>
                        <a:buNone/>
                      </a:pPr>
                      <a:r>
                        <a:rPr lang="en-US" sz="1800">
                          <a:solidFill>
                            <a:schemeClr val="lt1"/>
                          </a:solidFill>
                        </a:rPr>
                        <a:t>LABEL</a:t>
                      </a:r>
                      <a:endParaRPr/>
                    </a:p>
                  </a:txBody>
                  <a:tcPr marT="45725" marB="45725" marR="121925" marL="121925" anchor="ctr">
                    <a:solidFill>
                      <a:schemeClr val="accent1"/>
                    </a:solidFill>
                  </a:tcPr>
                </a:tc>
                <a:tc>
                  <a:txBody>
                    <a:bodyPr/>
                    <a:lstStyle/>
                    <a:p>
                      <a:pPr indent="0" lvl="0" marL="0" marR="0" rtl="0" algn="ctr">
                        <a:spcBef>
                          <a:spcPts val="0"/>
                        </a:spcBef>
                        <a:spcAft>
                          <a:spcPts val="0"/>
                        </a:spcAft>
                        <a:buNone/>
                      </a:pPr>
                      <a:r>
                        <a:rPr b="1" lang="en-US" sz="1800">
                          <a:solidFill>
                            <a:schemeClr val="dk2"/>
                          </a:solidFill>
                        </a:rPr>
                        <a:t>2</a:t>
                      </a:r>
                      <a:endParaRPr/>
                    </a:p>
                  </a:txBody>
                  <a:tcPr marT="45725" marB="45725" marR="121925" marL="121925" anchor="ctr">
                    <a:solidFill>
                      <a:srgbClr val="F2F2F2"/>
                    </a:solidFill>
                  </a:tcPr>
                </a:tc>
                <a:tc>
                  <a:txBody>
                    <a:bodyPr/>
                    <a:lstStyle/>
                    <a:p>
                      <a:pPr indent="0" lvl="0" marL="0" marR="0" rtl="0" algn="ctr">
                        <a:spcBef>
                          <a:spcPts val="0"/>
                        </a:spcBef>
                        <a:spcAft>
                          <a:spcPts val="0"/>
                        </a:spcAft>
                        <a:buNone/>
                      </a:pPr>
                      <a:r>
                        <a:rPr b="1" lang="en-US" sz="1800">
                          <a:solidFill>
                            <a:schemeClr val="dk2"/>
                          </a:solidFill>
                        </a:rPr>
                        <a:t>6</a:t>
                      </a:r>
                      <a:endParaRPr/>
                    </a:p>
                  </a:txBody>
                  <a:tcPr marT="45725" marB="45725" marR="121925" marL="121925" anchor="ctr">
                    <a:solidFill>
                      <a:srgbClr val="F2F2F2"/>
                    </a:solidFill>
                  </a:tcPr>
                </a:tc>
              </a:tr>
              <a:tr h="653025">
                <a:tc>
                  <a:txBody>
                    <a:bodyPr/>
                    <a:lstStyle/>
                    <a:p>
                      <a:pPr indent="0" lvl="0" marL="0" marR="0" rtl="0" algn="l">
                        <a:spcBef>
                          <a:spcPts val="0"/>
                        </a:spcBef>
                        <a:spcAft>
                          <a:spcPts val="0"/>
                        </a:spcAft>
                        <a:buNone/>
                      </a:pPr>
                      <a:r>
                        <a:rPr lang="en-US" sz="1800">
                          <a:solidFill>
                            <a:schemeClr val="lt1"/>
                          </a:solidFill>
                        </a:rPr>
                        <a:t>LABEL</a:t>
                      </a:r>
                      <a:endParaRPr/>
                    </a:p>
                  </a:txBody>
                  <a:tcPr marT="45725" marB="45725" marR="121925" marL="121925" anchor="ctr">
                    <a:solidFill>
                      <a:schemeClr val="accent2"/>
                    </a:solidFill>
                  </a:tcPr>
                </a:tc>
                <a:tc>
                  <a:txBody>
                    <a:bodyPr/>
                    <a:lstStyle/>
                    <a:p>
                      <a:pPr indent="0" lvl="0" marL="0" marR="0" rtl="0" algn="ctr">
                        <a:spcBef>
                          <a:spcPts val="0"/>
                        </a:spcBef>
                        <a:spcAft>
                          <a:spcPts val="0"/>
                        </a:spcAft>
                        <a:buNone/>
                      </a:pPr>
                      <a:r>
                        <a:rPr b="1" lang="en-US" sz="1800">
                          <a:solidFill>
                            <a:schemeClr val="dk2"/>
                          </a:solidFill>
                        </a:rPr>
                        <a:t>65</a:t>
                      </a:r>
                      <a:endParaRPr/>
                    </a:p>
                  </a:txBody>
                  <a:tcPr marT="45725" marB="45725" marR="121925" marL="121925" anchor="ctr">
                    <a:solidFill>
                      <a:srgbClr val="F2F2F2"/>
                    </a:solidFill>
                  </a:tcPr>
                </a:tc>
                <a:tc>
                  <a:txBody>
                    <a:bodyPr/>
                    <a:lstStyle/>
                    <a:p>
                      <a:pPr indent="0" lvl="0" marL="0" marR="0" rtl="0" algn="ctr">
                        <a:spcBef>
                          <a:spcPts val="0"/>
                        </a:spcBef>
                        <a:spcAft>
                          <a:spcPts val="0"/>
                        </a:spcAft>
                        <a:buNone/>
                      </a:pPr>
                      <a:r>
                        <a:rPr b="1" lang="en-US" sz="1800">
                          <a:solidFill>
                            <a:schemeClr val="dk2"/>
                          </a:solidFill>
                        </a:rPr>
                        <a:t>456</a:t>
                      </a:r>
                      <a:endParaRPr/>
                    </a:p>
                  </a:txBody>
                  <a:tcPr marT="45725" marB="45725" marR="121925" marL="121925" anchor="ctr">
                    <a:solidFill>
                      <a:srgbClr val="F2F2F2"/>
                    </a:solidFill>
                  </a:tcPr>
                </a:tc>
              </a:tr>
              <a:tr h="653025">
                <a:tc>
                  <a:txBody>
                    <a:bodyPr/>
                    <a:lstStyle/>
                    <a:p>
                      <a:pPr indent="0" lvl="0" marL="0" marR="0" rtl="0" algn="l">
                        <a:spcBef>
                          <a:spcPts val="0"/>
                        </a:spcBef>
                        <a:spcAft>
                          <a:spcPts val="0"/>
                        </a:spcAft>
                        <a:buNone/>
                      </a:pPr>
                      <a:r>
                        <a:rPr lang="en-US" sz="1800">
                          <a:solidFill>
                            <a:schemeClr val="lt1"/>
                          </a:solidFill>
                        </a:rPr>
                        <a:t>LABEL</a:t>
                      </a:r>
                      <a:endParaRPr/>
                    </a:p>
                  </a:txBody>
                  <a:tcPr marT="45725" marB="45725" marR="121925" marL="121925" anchor="ctr">
                    <a:solidFill>
                      <a:schemeClr val="accent3"/>
                    </a:solidFill>
                  </a:tcPr>
                </a:tc>
                <a:tc>
                  <a:txBody>
                    <a:bodyPr/>
                    <a:lstStyle/>
                    <a:p>
                      <a:pPr indent="0" lvl="0" marL="0" marR="0" rtl="0" algn="ctr">
                        <a:spcBef>
                          <a:spcPts val="0"/>
                        </a:spcBef>
                        <a:spcAft>
                          <a:spcPts val="0"/>
                        </a:spcAft>
                        <a:buNone/>
                      </a:pPr>
                      <a:r>
                        <a:rPr b="1" lang="en-US" sz="1800">
                          <a:solidFill>
                            <a:schemeClr val="dk2"/>
                          </a:solidFill>
                        </a:rPr>
                        <a:t>72</a:t>
                      </a:r>
                      <a:endParaRPr/>
                    </a:p>
                  </a:txBody>
                  <a:tcPr marT="45725" marB="45725" marR="121925" marL="121925" anchor="ctr">
                    <a:solidFill>
                      <a:srgbClr val="F2F2F2"/>
                    </a:solidFill>
                  </a:tcPr>
                </a:tc>
                <a:tc>
                  <a:txBody>
                    <a:bodyPr/>
                    <a:lstStyle/>
                    <a:p>
                      <a:pPr indent="0" lvl="0" marL="0" marR="0" rtl="0" algn="ctr">
                        <a:spcBef>
                          <a:spcPts val="0"/>
                        </a:spcBef>
                        <a:spcAft>
                          <a:spcPts val="0"/>
                        </a:spcAft>
                        <a:buNone/>
                      </a:pPr>
                      <a:r>
                        <a:rPr b="1" lang="en-US" sz="1800">
                          <a:solidFill>
                            <a:schemeClr val="dk2"/>
                          </a:solidFill>
                        </a:rPr>
                        <a:t>8</a:t>
                      </a:r>
                      <a:endParaRPr/>
                    </a:p>
                  </a:txBody>
                  <a:tcPr marT="45725" marB="45725" marR="121925" marL="121925" anchor="ctr">
                    <a:solidFill>
                      <a:srgbClr val="F2F2F2"/>
                    </a:solidFill>
                  </a:tcPr>
                </a:tc>
              </a:tr>
              <a:tr h="653025">
                <a:tc>
                  <a:txBody>
                    <a:bodyPr/>
                    <a:lstStyle/>
                    <a:p>
                      <a:pPr indent="0" lvl="0" marL="0" marR="0" rtl="0" algn="l">
                        <a:spcBef>
                          <a:spcPts val="0"/>
                        </a:spcBef>
                        <a:spcAft>
                          <a:spcPts val="0"/>
                        </a:spcAft>
                        <a:buNone/>
                      </a:pPr>
                      <a:r>
                        <a:rPr lang="en-US" sz="1800">
                          <a:solidFill>
                            <a:schemeClr val="lt1"/>
                          </a:solidFill>
                        </a:rPr>
                        <a:t>LABEL</a:t>
                      </a:r>
                      <a:endParaRPr/>
                    </a:p>
                  </a:txBody>
                  <a:tcPr marT="45725" marB="45725" marR="121925" marL="121925" anchor="ctr">
                    <a:solidFill>
                      <a:schemeClr val="accent4"/>
                    </a:solidFill>
                  </a:tcPr>
                </a:tc>
                <a:tc>
                  <a:txBody>
                    <a:bodyPr/>
                    <a:lstStyle/>
                    <a:p>
                      <a:pPr indent="0" lvl="0" marL="0" marR="0" rtl="0" algn="ctr">
                        <a:spcBef>
                          <a:spcPts val="0"/>
                        </a:spcBef>
                        <a:spcAft>
                          <a:spcPts val="0"/>
                        </a:spcAft>
                        <a:buNone/>
                      </a:pPr>
                      <a:r>
                        <a:rPr b="1" lang="en-US" sz="1800">
                          <a:solidFill>
                            <a:schemeClr val="dk2"/>
                          </a:solidFill>
                        </a:rPr>
                        <a:t>4</a:t>
                      </a:r>
                      <a:endParaRPr/>
                    </a:p>
                  </a:txBody>
                  <a:tcPr marT="45725" marB="45725" marR="121925" marL="121925" anchor="ctr">
                    <a:solidFill>
                      <a:srgbClr val="F2F2F2"/>
                    </a:solidFill>
                  </a:tcPr>
                </a:tc>
                <a:tc>
                  <a:txBody>
                    <a:bodyPr/>
                    <a:lstStyle/>
                    <a:p>
                      <a:pPr indent="0" lvl="0" marL="0" marR="0" rtl="0" algn="ctr">
                        <a:spcBef>
                          <a:spcPts val="0"/>
                        </a:spcBef>
                        <a:spcAft>
                          <a:spcPts val="0"/>
                        </a:spcAft>
                        <a:buNone/>
                      </a:pPr>
                      <a:r>
                        <a:rPr b="1" lang="en-US" sz="1800">
                          <a:solidFill>
                            <a:schemeClr val="dk2"/>
                          </a:solidFill>
                        </a:rPr>
                        <a:t>6</a:t>
                      </a:r>
                      <a:endParaRPr/>
                    </a:p>
                  </a:txBody>
                  <a:tcPr marT="45725" marB="45725" marR="121925" marL="121925" anchor="ctr">
                    <a:solidFill>
                      <a:srgbClr val="F2F2F2"/>
                    </a:solidFill>
                  </a:tcPr>
                </a:tc>
              </a:tr>
              <a:tr h="653025">
                <a:tc>
                  <a:txBody>
                    <a:bodyPr/>
                    <a:lstStyle/>
                    <a:p>
                      <a:pPr indent="0" lvl="0" marL="0" marR="0" rtl="0" algn="l">
                        <a:spcBef>
                          <a:spcPts val="0"/>
                        </a:spcBef>
                        <a:spcAft>
                          <a:spcPts val="0"/>
                        </a:spcAft>
                        <a:buNone/>
                      </a:pPr>
                      <a:r>
                        <a:rPr lang="en-US" sz="1800">
                          <a:solidFill>
                            <a:schemeClr val="lt1"/>
                          </a:solidFill>
                        </a:rPr>
                        <a:t>LABEL</a:t>
                      </a:r>
                      <a:endParaRPr/>
                    </a:p>
                  </a:txBody>
                  <a:tcPr marT="45725" marB="45725" marR="121925" marL="121925" anchor="ctr">
                    <a:solidFill>
                      <a:schemeClr val="accent5"/>
                    </a:solidFill>
                  </a:tcPr>
                </a:tc>
                <a:tc>
                  <a:txBody>
                    <a:bodyPr/>
                    <a:lstStyle/>
                    <a:p>
                      <a:pPr indent="0" lvl="0" marL="0" marR="0" rtl="0" algn="ctr">
                        <a:spcBef>
                          <a:spcPts val="0"/>
                        </a:spcBef>
                        <a:spcAft>
                          <a:spcPts val="0"/>
                        </a:spcAft>
                        <a:buNone/>
                      </a:pPr>
                      <a:r>
                        <a:rPr b="1" lang="en-US" sz="1800">
                          <a:solidFill>
                            <a:schemeClr val="dk2"/>
                          </a:solidFill>
                        </a:rPr>
                        <a:t>3</a:t>
                      </a:r>
                      <a:endParaRPr/>
                    </a:p>
                  </a:txBody>
                  <a:tcPr marT="45725" marB="45725" marR="121925" marL="121925" anchor="ctr">
                    <a:solidFill>
                      <a:srgbClr val="F2F2F2"/>
                    </a:solidFill>
                  </a:tcPr>
                </a:tc>
                <a:tc>
                  <a:txBody>
                    <a:bodyPr/>
                    <a:lstStyle/>
                    <a:p>
                      <a:pPr indent="0" lvl="0" marL="0" marR="0" rtl="0" algn="ctr">
                        <a:spcBef>
                          <a:spcPts val="0"/>
                        </a:spcBef>
                        <a:spcAft>
                          <a:spcPts val="0"/>
                        </a:spcAft>
                        <a:buNone/>
                      </a:pPr>
                      <a:r>
                        <a:rPr b="1" lang="en-US" sz="1800">
                          <a:solidFill>
                            <a:schemeClr val="dk2"/>
                          </a:solidFill>
                        </a:rPr>
                        <a:t>54</a:t>
                      </a:r>
                      <a:endParaRPr/>
                    </a:p>
                  </a:txBody>
                  <a:tcPr marT="45725" marB="45725" marR="121925" marL="121925" anchor="ctr">
                    <a:solidFill>
                      <a:srgbClr val="F2F2F2"/>
                    </a:solidFill>
                  </a:tcPr>
                </a:tc>
              </a:tr>
              <a:tr h="653025">
                <a:tc>
                  <a:txBody>
                    <a:bodyPr/>
                    <a:lstStyle/>
                    <a:p>
                      <a:pPr indent="0" lvl="0" marL="0" marR="0" rtl="0" algn="l">
                        <a:spcBef>
                          <a:spcPts val="0"/>
                        </a:spcBef>
                        <a:spcAft>
                          <a:spcPts val="0"/>
                        </a:spcAft>
                        <a:buNone/>
                      </a:pPr>
                      <a:r>
                        <a:rPr lang="en-US" sz="1800">
                          <a:solidFill>
                            <a:schemeClr val="lt1"/>
                          </a:solidFill>
                        </a:rPr>
                        <a:t>LABEL</a:t>
                      </a:r>
                      <a:endParaRPr/>
                    </a:p>
                  </a:txBody>
                  <a:tcPr marT="45725" marB="45725" marR="121925" marL="121925" anchor="ctr">
                    <a:solidFill>
                      <a:srgbClr val="7F7F7F"/>
                    </a:solidFill>
                  </a:tcPr>
                </a:tc>
                <a:tc>
                  <a:txBody>
                    <a:bodyPr/>
                    <a:lstStyle/>
                    <a:p>
                      <a:pPr indent="0" lvl="0" marL="0" marR="0" rtl="0" algn="ctr">
                        <a:spcBef>
                          <a:spcPts val="0"/>
                        </a:spcBef>
                        <a:spcAft>
                          <a:spcPts val="0"/>
                        </a:spcAft>
                        <a:buNone/>
                      </a:pPr>
                      <a:r>
                        <a:rPr b="1" lang="en-US" sz="1800">
                          <a:solidFill>
                            <a:schemeClr val="dk2"/>
                          </a:solidFill>
                        </a:rPr>
                        <a:t>41</a:t>
                      </a:r>
                      <a:endParaRPr/>
                    </a:p>
                  </a:txBody>
                  <a:tcPr marT="45725" marB="45725" marR="121925" marL="121925" anchor="ctr">
                    <a:solidFill>
                      <a:srgbClr val="F2F2F2"/>
                    </a:solidFill>
                  </a:tcPr>
                </a:tc>
                <a:tc>
                  <a:txBody>
                    <a:bodyPr/>
                    <a:lstStyle/>
                    <a:p>
                      <a:pPr indent="0" lvl="0" marL="0" marR="0" rtl="0" algn="ctr">
                        <a:spcBef>
                          <a:spcPts val="0"/>
                        </a:spcBef>
                        <a:spcAft>
                          <a:spcPts val="0"/>
                        </a:spcAft>
                        <a:buNone/>
                      </a:pPr>
                      <a:r>
                        <a:rPr b="1" lang="en-US" sz="1800">
                          <a:solidFill>
                            <a:schemeClr val="dk2"/>
                          </a:solidFill>
                        </a:rPr>
                        <a:t>2</a:t>
                      </a:r>
                      <a:endParaRPr/>
                    </a:p>
                  </a:txBody>
                  <a:tcPr marT="45725" marB="45725" marR="121925" marL="121925" anchor="ctr">
                    <a:solidFill>
                      <a:srgbClr val="F2F2F2"/>
                    </a:solidFill>
                  </a:tcPr>
                </a:tc>
              </a:tr>
            </a:tbl>
          </a:graphicData>
        </a:graphic>
      </p:graphicFrame>
      <p:sp>
        <p:nvSpPr>
          <p:cNvPr id="1004" name="Google Shape;1004;p171"/>
          <p:cNvSpPr txBox="1"/>
          <p:nvPr/>
        </p:nvSpPr>
        <p:spPr>
          <a:xfrm>
            <a:off x="20548" y="6279243"/>
            <a:ext cx="3650059" cy="317500"/>
          </a:xfrm>
          <a:prstGeom prst="rect">
            <a:avLst/>
          </a:prstGeom>
          <a:noFill/>
          <a:ln>
            <a:noFill/>
          </a:ln>
        </p:spPr>
        <p:txBody>
          <a:bodyPr anchorCtr="0" anchor="b" bIns="45700" lIns="91425" spcFirstLastPara="1" rIns="91425" wrap="square" tIns="45700">
            <a:noAutofit/>
          </a:bodyPr>
          <a:lstStyle/>
          <a:p>
            <a:pPr indent="0" lvl="0" marL="0" marR="0" rtl="0" algn="l">
              <a:lnSpc>
                <a:spcPct val="110000"/>
              </a:lnSpc>
              <a:spcBef>
                <a:spcPts val="0"/>
              </a:spcBef>
              <a:spcAft>
                <a:spcPts val="0"/>
              </a:spcAft>
              <a:buClr>
                <a:schemeClr val="dk2"/>
              </a:buClr>
              <a:buSzPts val="1200"/>
              <a:buFont typeface="Arial"/>
              <a:buNone/>
            </a:pPr>
            <a:r>
              <a:rPr b="0" i="0" lang="en-US" sz="1200" u="none" cap="none" strike="noStrike">
                <a:solidFill>
                  <a:schemeClr val="dk2"/>
                </a:solidFill>
                <a:latin typeface="Arial"/>
                <a:ea typeface="Arial"/>
                <a:cs typeface="Arial"/>
                <a:sym typeface="Arial"/>
              </a:rPr>
              <a:t>Source information can go here if needed</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08" name="Shape 1008"/>
        <p:cNvGrpSpPr/>
        <p:nvPr/>
      </p:nvGrpSpPr>
      <p:grpSpPr>
        <a:xfrm>
          <a:off x="0" y="0"/>
          <a:ext cx="0" cy="0"/>
          <a:chOff x="0" y="0"/>
          <a:chExt cx="0" cy="0"/>
        </a:xfrm>
      </p:grpSpPr>
      <p:sp>
        <p:nvSpPr>
          <p:cNvPr id="1009" name="Google Shape;1009;p172"/>
          <p:cNvSpPr txBox="1"/>
          <p:nvPr>
            <p:ph type="title"/>
          </p:nvPr>
        </p:nvSpPr>
        <p:spPr>
          <a:xfrm>
            <a:off x="2423492" y="4701211"/>
            <a:ext cx="7346674" cy="1325563"/>
          </a:xfrm>
          <a:prstGeom prst="rect">
            <a:avLst/>
          </a:prstGeom>
          <a:noFill/>
          <a:ln>
            <a:noFill/>
          </a:ln>
        </p:spPr>
        <p:txBody>
          <a:bodyPr anchorCtr="0" anchor="t" bIns="45700" lIns="91425" spcFirstLastPara="1" rIns="91425" wrap="square" tIns="45700">
            <a:noAutofit/>
          </a:bodyPr>
          <a:lstStyle/>
          <a:p>
            <a:pPr indent="0" lvl="0" marL="0" marR="0" rtl="0" algn="r">
              <a:lnSpc>
                <a:spcPct val="110000"/>
              </a:lnSpc>
              <a:spcBef>
                <a:spcPts val="0"/>
              </a:spcBef>
              <a:spcAft>
                <a:spcPts val="0"/>
              </a:spcAft>
              <a:buClr>
                <a:srgbClr val="757070"/>
              </a:buClr>
              <a:buSzPts val="2000"/>
              <a:buFont typeface="Arial"/>
              <a:buNone/>
            </a:pPr>
            <a:r>
              <a:rPr b="0" i="0" lang="en-US" sz="2000" u="none" cap="none" strike="noStrike">
                <a:solidFill>
                  <a:srgbClr val="757070"/>
                </a:solidFill>
                <a:latin typeface="Arial"/>
                <a:ea typeface="Arial"/>
                <a:cs typeface="Arial"/>
                <a:sym typeface="Arial"/>
              </a:rPr>
              <a:t>Author of Quote</a:t>
            </a:r>
            <a:br>
              <a:rPr b="0" i="0" lang="en-US" sz="2000" u="none" cap="none" strike="noStrike">
                <a:solidFill>
                  <a:srgbClr val="757070"/>
                </a:solidFill>
                <a:latin typeface="Arial"/>
                <a:ea typeface="Arial"/>
                <a:cs typeface="Arial"/>
                <a:sym typeface="Arial"/>
              </a:rPr>
            </a:br>
            <a:r>
              <a:rPr b="0" i="0" lang="en-US" sz="2000" u="none" cap="none" strike="noStrike">
                <a:solidFill>
                  <a:srgbClr val="757070"/>
                </a:solidFill>
                <a:latin typeface="Arial"/>
                <a:ea typeface="Arial"/>
                <a:cs typeface="Arial"/>
                <a:sym typeface="Arial"/>
              </a:rPr>
              <a:t>Title of Author</a:t>
            </a:r>
            <a:endParaRPr/>
          </a:p>
        </p:txBody>
      </p:sp>
      <p:sp>
        <p:nvSpPr>
          <p:cNvPr id="1010" name="Google Shape;1010;p172"/>
          <p:cNvSpPr txBox="1"/>
          <p:nvPr>
            <p:ph idx="1" type="body"/>
          </p:nvPr>
        </p:nvSpPr>
        <p:spPr>
          <a:xfrm>
            <a:off x="2423492" y="1808922"/>
            <a:ext cx="7346674" cy="2733261"/>
          </a:xfrm>
          <a:prstGeom prst="rect">
            <a:avLst/>
          </a:prstGeom>
          <a:noFill/>
          <a:ln>
            <a:noFill/>
          </a:ln>
        </p:spPr>
        <p:txBody>
          <a:bodyPr anchorCtr="0" anchor="t" bIns="45700" lIns="91425" spcFirstLastPara="1" rIns="91425" wrap="square" tIns="45700">
            <a:noAutofit/>
          </a:bodyPr>
          <a:lstStyle/>
          <a:p>
            <a:pPr indent="-91440" lvl="0" marL="91440" marR="0" rtl="0" algn="l">
              <a:lnSpc>
                <a:spcPct val="110000"/>
              </a:lnSpc>
              <a:spcBef>
                <a:spcPts val="0"/>
              </a:spcBef>
              <a:spcAft>
                <a:spcPts val="0"/>
              </a:spcAft>
              <a:buClr>
                <a:schemeClr val="dk2"/>
              </a:buClr>
              <a:buSzPts val="2800"/>
              <a:buFont typeface="Arial"/>
              <a:buNone/>
            </a:pPr>
            <a:r>
              <a:rPr b="0" i="0" lang="en-US" sz="2800" u="none" cap="none" strike="noStrike">
                <a:solidFill>
                  <a:schemeClr val="dk2"/>
                </a:solidFill>
                <a:latin typeface="Arial"/>
                <a:ea typeface="Arial"/>
                <a:cs typeface="Arial"/>
                <a:sym typeface="Arial"/>
              </a:rPr>
              <a:t>“You do not need to write out the entire quote on a slide. You can paraphrase the important parts on the slide and then say the entire quote during the presentation if necessary.”</a:t>
            </a:r>
            <a:endParaRPr/>
          </a:p>
        </p:txBody>
      </p:sp>
      <p:cxnSp>
        <p:nvCxnSpPr>
          <p:cNvPr id="1011" name="Google Shape;1011;p172"/>
          <p:cNvCxnSpPr/>
          <p:nvPr/>
        </p:nvCxnSpPr>
        <p:spPr>
          <a:xfrm rot="10800000">
            <a:off x="2552700" y="4604957"/>
            <a:ext cx="7086600" cy="0"/>
          </a:xfrm>
          <a:prstGeom prst="straightConnector1">
            <a:avLst/>
          </a:prstGeom>
          <a:noFill/>
          <a:ln cap="rnd" cmpd="sng" w="12700">
            <a:solidFill>
              <a:srgbClr val="7F7F7F"/>
            </a:solidFill>
            <a:prstDash val="solid"/>
            <a:round/>
            <a:headEnd len="sm" w="sm" type="none"/>
            <a:tailEnd len="sm" w="sm" type="none"/>
          </a:ln>
        </p:spPr>
      </p:cxnSp>
      <p:sp>
        <p:nvSpPr>
          <p:cNvPr id="1012" name="Google Shape;1012;p172"/>
          <p:cNvSpPr/>
          <p:nvPr/>
        </p:nvSpPr>
        <p:spPr>
          <a:xfrm>
            <a:off x="5672277" y="399415"/>
            <a:ext cx="849104" cy="849102"/>
          </a:xfrm>
          <a:prstGeom prst="ellipse">
            <a:avLst/>
          </a:prstGeom>
          <a:solidFill>
            <a:srgbClr val="253E52">
              <a:alpha val="49803"/>
            </a:srgbClr>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4000"/>
              <a:buFont typeface="Arial"/>
              <a:buNone/>
            </a:pPr>
            <a:r>
              <a:t/>
            </a:r>
            <a:endParaRPr b="1" i="0" sz="4000" u="none" cap="none" strike="noStrike">
              <a:solidFill>
                <a:srgbClr val="000000"/>
              </a:solidFill>
              <a:latin typeface="Arial"/>
              <a:ea typeface="Arial"/>
              <a:cs typeface="Arial"/>
              <a:sym typeface="Arial"/>
            </a:endParaRPr>
          </a:p>
        </p:txBody>
      </p:sp>
      <p:grpSp>
        <p:nvGrpSpPr>
          <p:cNvPr id="1013" name="Google Shape;1013;p172"/>
          <p:cNvGrpSpPr/>
          <p:nvPr/>
        </p:nvGrpSpPr>
        <p:grpSpPr>
          <a:xfrm>
            <a:off x="5881444" y="677345"/>
            <a:ext cx="395244" cy="276307"/>
            <a:chOff x="9913261" y="589194"/>
            <a:chExt cx="395244" cy="276307"/>
          </a:xfrm>
        </p:grpSpPr>
        <p:sp>
          <p:nvSpPr>
            <p:cNvPr id="1014" name="Google Shape;1014;p172"/>
            <p:cNvSpPr/>
            <p:nvPr/>
          </p:nvSpPr>
          <p:spPr>
            <a:xfrm>
              <a:off x="9913261" y="589194"/>
              <a:ext cx="183265" cy="276307"/>
            </a:xfrm>
            <a:custGeom>
              <a:rect b="b" l="l" r="r" t="t"/>
              <a:pathLst>
                <a:path extrusionOk="0" h="125" w="83">
                  <a:moveTo>
                    <a:pt x="44" y="125"/>
                  </a:moveTo>
                  <a:cubicBezTo>
                    <a:pt x="30" y="125"/>
                    <a:pt x="17" y="117"/>
                    <a:pt x="10" y="104"/>
                  </a:cubicBezTo>
                  <a:cubicBezTo>
                    <a:pt x="0" y="86"/>
                    <a:pt x="4" y="60"/>
                    <a:pt x="21" y="36"/>
                  </a:cubicBezTo>
                  <a:cubicBezTo>
                    <a:pt x="32" y="18"/>
                    <a:pt x="54" y="3"/>
                    <a:pt x="71" y="1"/>
                  </a:cubicBezTo>
                  <a:cubicBezTo>
                    <a:pt x="73" y="0"/>
                    <a:pt x="75" y="2"/>
                    <a:pt x="76" y="4"/>
                  </a:cubicBezTo>
                  <a:cubicBezTo>
                    <a:pt x="80" y="17"/>
                    <a:pt x="80" y="17"/>
                    <a:pt x="80" y="17"/>
                  </a:cubicBezTo>
                  <a:cubicBezTo>
                    <a:pt x="80" y="19"/>
                    <a:pt x="79" y="21"/>
                    <a:pt x="77" y="22"/>
                  </a:cubicBezTo>
                  <a:cubicBezTo>
                    <a:pt x="62" y="29"/>
                    <a:pt x="54" y="41"/>
                    <a:pt x="51" y="48"/>
                  </a:cubicBezTo>
                  <a:cubicBezTo>
                    <a:pt x="69" y="51"/>
                    <a:pt x="83" y="67"/>
                    <a:pt x="83" y="86"/>
                  </a:cubicBezTo>
                  <a:cubicBezTo>
                    <a:pt x="83" y="107"/>
                    <a:pt x="65" y="125"/>
                    <a:pt x="44" y="125"/>
                  </a:cubicBezTo>
                  <a:close/>
                  <a:moveTo>
                    <a:pt x="68" y="10"/>
                  </a:moveTo>
                  <a:cubicBezTo>
                    <a:pt x="55" y="14"/>
                    <a:pt x="38" y="27"/>
                    <a:pt x="28" y="41"/>
                  </a:cubicBezTo>
                  <a:cubicBezTo>
                    <a:pt x="14" y="62"/>
                    <a:pt x="10" y="84"/>
                    <a:pt x="18" y="100"/>
                  </a:cubicBezTo>
                  <a:cubicBezTo>
                    <a:pt x="24" y="110"/>
                    <a:pt x="33" y="116"/>
                    <a:pt x="44" y="116"/>
                  </a:cubicBezTo>
                  <a:cubicBezTo>
                    <a:pt x="60" y="116"/>
                    <a:pt x="74" y="102"/>
                    <a:pt x="74" y="86"/>
                  </a:cubicBezTo>
                  <a:cubicBezTo>
                    <a:pt x="74" y="70"/>
                    <a:pt x="60" y="56"/>
                    <a:pt x="44" y="56"/>
                  </a:cubicBezTo>
                  <a:cubicBezTo>
                    <a:pt x="43" y="56"/>
                    <a:pt x="41" y="56"/>
                    <a:pt x="40" y="54"/>
                  </a:cubicBezTo>
                  <a:cubicBezTo>
                    <a:pt x="39" y="53"/>
                    <a:pt x="39" y="52"/>
                    <a:pt x="40" y="50"/>
                  </a:cubicBezTo>
                  <a:cubicBezTo>
                    <a:pt x="40" y="49"/>
                    <a:pt x="47" y="28"/>
                    <a:pt x="70" y="16"/>
                  </a:cubicBezTo>
                  <a:lnTo>
                    <a:pt x="68" y="1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15" name="Google Shape;1015;p172"/>
            <p:cNvSpPr/>
            <p:nvPr/>
          </p:nvSpPr>
          <p:spPr>
            <a:xfrm>
              <a:off x="10127119" y="589194"/>
              <a:ext cx="181386" cy="276307"/>
            </a:xfrm>
            <a:custGeom>
              <a:rect b="b" l="l" r="r" t="t"/>
              <a:pathLst>
                <a:path extrusionOk="0" h="125" w="82">
                  <a:moveTo>
                    <a:pt x="44" y="125"/>
                  </a:moveTo>
                  <a:cubicBezTo>
                    <a:pt x="29" y="125"/>
                    <a:pt x="17" y="117"/>
                    <a:pt x="10" y="104"/>
                  </a:cubicBezTo>
                  <a:cubicBezTo>
                    <a:pt x="0" y="86"/>
                    <a:pt x="4" y="60"/>
                    <a:pt x="20" y="36"/>
                  </a:cubicBezTo>
                  <a:cubicBezTo>
                    <a:pt x="32" y="18"/>
                    <a:pt x="54" y="3"/>
                    <a:pt x="70" y="1"/>
                  </a:cubicBezTo>
                  <a:cubicBezTo>
                    <a:pt x="73" y="0"/>
                    <a:pt x="75" y="2"/>
                    <a:pt x="75" y="4"/>
                  </a:cubicBezTo>
                  <a:cubicBezTo>
                    <a:pt x="79" y="17"/>
                    <a:pt x="79" y="17"/>
                    <a:pt x="79" y="17"/>
                  </a:cubicBezTo>
                  <a:cubicBezTo>
                    <a:pt x="80" y="19"/>
                    <a:pt x="79" y="21"/>
                    <a:pt x="77" y="22"/>
                  </a:cubicBezTo>
                  <a:cubicBezTo>
                    <a:pt x="62" y="29"/>
                    <a:pt x="54" y="41"/>
                    <a:pt x="50" y="48"/>
                  </a:cubicBezTo>
                  <a:cubicBezTo>
                    <a:pt x="68" y="51"/>
                    <a:pt x="82" y="67"/>
                    <a:pt x="82" y="86"/>
                  </a:cubicBezTo>
                  <a:cubicBezTo>
                    <a:pt x="82" y="107"/>
                    <a:pt x="65" y="125"/>
                    <a:pt x="44" y="125"/>
                  </a:cubicBezTo>
                  <a:close/>
                  <a:moveTo>
                    <a:pt x="68" y="10"/>
                  </a:moveTo>
                  <a:cubicBezTo>
                    <a:pt x="54" y="14"/>
                    <a:pt x="37" y="27"/>
                    <a:pt x="28" y="41"/>
                  </a:cubicBezTo>
                  <a:cubicBezTo>
                    <a:pt x="13" y="62"/>
                    <a:pt x="10" y="84"/>
                    <a:pt x="18" y="100"/>
                  </a:cubicBezTo>
                  <a:cubicBezTo>
                    <a:pt x="23" y="110"/>
                    <a:pt x="33" y="116"/>
                    <a:pt x="44" y="116"/>
                  </a:cubicBezTo>
                  <a:cubicBezTo>
                    <a:pt x="60" y="116"/>
                    <a:pt x="73" y="102"/>
                    <a:pt x="73" y="86"/>
                  </a:cubicBezTo>
                  <a:cubicBezTo>
                    <a:pt x="73" y="70"/>
                    <a:pt x="60" y="56"/>
                    <a:pt x="44" y="56"/>
                  </a:cubicBezTo>
                  <a:cubicBezTo>
                    <a:pt x="42" y="56"/>
                    <a:pt x="41" y="56"/>
                    <a:pt x="40" y="54"/>
                  </a:cubicBezTo>
                  <a:cubicBezTo>
                    <a:pt x="39" y="53"/>
                    <a:pt x="39" y="52"/>
                    <a:pt x="39" y="50"/>
                  </a:cubicBezTo>
                  <a:cubicBezTo>
                    <a:pt x="40" y="49"/>
                    <a:pt x="47" y="28"/>
                    <a:pt x="69" y="16"/>
                  </a:cubicBezTo>
                  <a:lnTo>
                    <a:pt x="68" y="1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grpSp>
    </p:spTree>
  </p:cSld>
  <p:clrMapOvr>
    <a:masterClrMapping/>
  </p:clrMapOvr>
  <mc:AlternateContent>
    <mc:Choice Requires="p14">
      <p:transition spd="slow" p14:dur="700">
        <p:fade/>
      </p:transition>
    </mc:Choice>
    <mc:Fallback>
      <p:transition spd="slow">
        <p:fade/>
      </p:transition>
    </mc:Fallback>
  </mc:AlternateContent>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19" name="Shape 1019"/>
        <p:cNvGrpSpPr/>
        <p:nvPr/>
      </p:nvGrpSpPr>
      <p:grpSpPr>
        <a:xfrm>
          <a:off x="0" y="0"/>
          <a:ext cx="0" cy="0"/>
          <a:chOff x="0" y="0"/>
          <a:chExt cx="0" cy="0"/>
        </a:xfrm>
      </p:grpSpPr>
      <p:sp>
        <p:nvSpPr>
          <p:cNvPr id="1020" name="Google Shape;1020;p173"/>
          <p:cNvSpPr txBox="1"/>
          <p:nvPr>
            <p:ph type="title"/>
          </p:nvPr>
        </p:nvSpPr>
        <p:spPr>
          <a:xfrm>
            <a:off x="2423492" y="4701211"/>
            <a:ext cx="7346674" cy="1325563"/>
          </a:xfrm>
          <a:prstGeom prst="rect">
            <a:avLst/>
          </a:prstGeom>
          <a:noFill/>
          <a:ln>
            <a:noFill/>
          </a:ln>
        </p:spPr>
        <p:txBody>
          <a:bodyPr anchorCtr="0" anchor="t" bIns="45700" lIns="91425" spcFirstLastPara="1" rIns="91425" wrap="square" tIns="45700">
            <a:noAutofit/>
          </a:bodyPr>
          <a:lstStyle/>
          <a:p>
            <a:pPr indent="0" lvl="0" marL="0" marR="0" rtl="0" algn="r">
              <a:lnSpc>
                <a:spcPct val="110000"/>
              </a:lnSpc>
              <a:spcBef>
                <a:spcPts val="0"/>
              </a:spcBef>
              <a:spcAft>
                <a:spcPts val="0"/>
              </a:spcAft>
              <a:buClr>
                <a:srgbClr val="757070"/>
              </a:buClr>
              <a:buSzPts val="2000"/>
              <a:buFont typeface="Arial"/>
              <a:buNone/>
            </a:pPr>
            <a:r>
              <a:rPr b="0" i="0" lang="en-US" sz="2000" u="none" cap="none" strike="noStrike">
                <a:solidFill>
                  <a:srgbClr val="757070"/>
                </a:solidFill>
                <a:latin typeface="Arial"/>
                <a:ea typeface="Arial"/>
                <a:cs typeface="Arial"/>
                <a:sym typeface="Arial"/>
              </a:rPr>
              <a:t>Author of Quote</a:t>
            </a:r>
            <a:br>
              <a:rPr b="0" i="0" lang="en-US" sz="2000" u="none" cap="none" strike="noStrike">
                <a:solidFill>
                  <a:srgbClr val="757070"/>
                </a:solidFill>
                <a:latin typeface="Arial"/>
                <a:ea typeface="Arial"/>
                <a:cs typeface="Arial"/>
                <a:sym typeface="Arial"/>
              </a:rPr>
            </a:br>
            <a:r>
              <a:rPr b="0" i="0" lang="en-US" sz="2000" u="none" cap="none" strike="noStrike">
                <a:solidFill>
                  <a:srgbClr val="757070"/>
                </a:solidFill>
                <a:latin typeface="Arial"/>
                <a:ea typeface="Arial"/>
                <a:cs typeface="Arial"/>
                <a:sym typeface="Arial"/>
              </a:rPr>
              <a:t>Title of Author</a:t>
            </a:r>
            <a:endParaRPr/>
          </a:p>
        </p:txBody>
      </p:sp>
      <p:sp>
        <p:nvSpPr>
          <p:cNvPr id="1021" name="Google Shape;1021;p173"/>
          <p:cNvSpPr txBox="1"/>
          <p:nvPr>
            <p:ph idx="1" type="body"/>
          </p:nvPr>
        </p:nvSpPr>
        <p:spPr>
          <a:xfrm>
            <a:off x="2423492" y="1808922"/>
            <a:ext cx="7346674" cy="2733261"/>
          </a:xfrm>
          <a:prstGeom prst="rect">
            <a:avLst/>
          </a:prstGeom>
          <a:noFill/>
          <a:ln>
            <a:noFill/>
          </a:ln>
        </p:spPr>
        <p:txBody>
          <a:bodyPr anchorCtr="0" anchor="t" bIns="45700" lIns="91425" spcFirstLastPara="1" rIns="91425" wrap="square" tIns="45700">
            <a:noAutofit/>
          </a:bodyPr>
          <a:lstStyle/>
          <a:p>
            <a:pPr indent="-91440" lvl="0" marL="91440" marR="0" rtl="0" algn="l">
              <a:lnSpc>
                <a:spcPct val="110000"/>
              </a:lnSpc>
              <a:spcBef>
                <a:spcPts val="0"/>
              </a:spcBef>
              <a:spcAft>
                <a:spcPts val="0"/>
              </a:spcAft>
              <a:buClr>
                <a:schemeClr val="dk2"/>
              </a:buClr>
              <a:buSzPts val="2800"/>
              <a:buFont typeface="Arial"/>
              <a:buNone/>
            </a:pPr>
            <a:r>
              <a:rPr b="0" i="0" lang="en-US" sz="2800" u="none" cap="none" strike="noStrike">
                <a:solidFill>
                  <a:schemeClr val="dk2"/>
                </a:solidFill>
                <a:latin typeface="Arial"/>
                <a:ea typeface="Arial"/>
                <a:cs typeface="Arial"/>
                <a:sym typeface="Arial"/>
              </a:rPr>
              <a:t>“You do not need to write out the entire quote on a slide. You can paraphrase the important parts on the slide and then say the entire quote during the presentation if necessary.”</a:t>
            </a:r>
            <a:endParaRPr/>
          </a:p>
        </p:txBody>
      </p:sp>
      <p:cxnSp>
        <p:nvCxnSpPr>
          <p:cNvPr id="1022" name="Google Shape;1022;p173"/>
          <p:cNvCxnSpPr/>
          <p:nvPr/>
        </p:nvCxnSpPr>
        <p:spPr>
          <a:xfrm rot="10800000">
            <a:off x="2552700" y="4604957"/>
            <a:ext cx="7086600" cy="0"/>
          </a:xfrm>
          <a:prstGeom prst="straightConnector1">
            <a:avLst/>
          </a:prstGeom>
          <a:noFill/>
          <a:ln cap="rnd" cmpd="sng" w="12700">
            <a:solidFill>
              <a:srgbClr val="7F7F7F"/>
            </a:solidFill>
            <a:prstDash val="solid"/>
            <a:round/>
            <a:headEnd len="sm" w="sm" type="none"/>
            <a:tailEnd len="sm" w="sm" type="none"/>
          </a:ln>
        </p:spPr>
      </p:cxnSp>
      <p:sp>
        <p:nvSpPr>
          <p:cNvPr id="1023" name="Google Shape;1023;p173"/>
          <p:cNvSpPr/>
          <p:nvPr/>
        </p:nvSpPr>
        <p:spPr>
          <a:xfrm>
            <a:off x="5672277" y="399415"/>
            <a:ext cx="849104" cy="849102"/>
          </a:xfrm>
          <a:prstGeom prst="ellipse">
            <a:avLst/>
          </a:prstGeom>
          <a:solidFill>
            <a:srgbClr val="2E3441">
              <a:alpha val="49803"/>
            </a:srgbClr>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4000"/>
              <a:buFont typeface="Arial"/>
              <a:buNone/>
            </a:pPr>
            <a:r>
              <a:t/>
            </a:r>
            <a:endParaRPr b="1" i="0" sz="4000" u="none" cap="none" strike="noStrike">
              <a:solidFill>
                <a:srgbClr val="000000"/>
              </a:solidFill>
              <a:latin typeface="Arial"/>
              <a:ea typeface="Arial"/>
              <a:cs typeface="Arial"/>
              <a:sym typeface="Arial"/>
            </a:endParaRPr>
          </a:p>
        </p:txBody>
      </p:sp>
      <p:grpSp>
        <p:nvGrpSpPr>
          <p:cNvPr id="1024" name="Google Shape;1024;p173"/>
          <p:cNvGrpSpPr/>
          <p:nvPr/>
        </p:nvGrpSpPr>
        <p:grpSpPr>
          <a:xfrm>
            <a:off x="5881444" y="677345"/>
            <a:ext cx="395244" cy="276307"/>
            <a:chOff x="9913261" y="589194"/>
            <a:chExt cx="395244" cy="276307"/>
          </a:xfrm>
        </p:grpSpPr>
        <p:sp>
          <p:nvSpPr>
            <p:cNvPr id="1025" name="Google Shape;1025;p173"/>
            <p:cNvSpPr/>
            <p:nvPr/>
          </p:nvSpPr>
          <p:spPr>
            <a:xfrm>
              <a:off x="9913261" y="589194"/>
              <a:ext cx="183265" cy="276307"/>
            </a:xfrm>
            <a:custGeom>
              <a:rect b="b" l="l" r="r" t="t"/>
              <a:pathLst>
                <a:path extrusionOk="0" h="125" w="83">
                  <a:moveTo>
                    <a:pt x="44" y="125"/>
                  </a:moveTo>
                  <a:cubicBezTo>
                    <a:pt x="30" y="125"/>
                    <a:pt x="17" y="117"/>
                    <a:pt x="10" y="104"/>
                  </a:cubicBezTo>
                  <a:cubicBezTo>
                    <a:pt x="0" y="86"/>
                    <a:pt x="4" y="60"/>
                    <a:pt x="21" y="36"/>
                  </a:cubicBezTo>
                  <a:cubicBezTo>
                    <a:pt x="32" y="18"/>
                    <a:pt x="54" y="3"/>
                    <a:pt x="71" y="1"/>
                  </a:cubicBezTo>
                  <a:cubicBezTo>
                    <a:pt x="73" y="0"/>
                    <a:pt x="75" y="2"/>
                    <a:pt x="76" y="4"/>
                  </a:cubicBezTo>
                  <a:cubicBezTo>
                    <a:pt x="80" y="17"/>
                    <a:pt x="80" y="17"/>
                    <a:pt x="80" y="17"/>
                  </a:cubicBezTo>
                  <a:cubicBezTo>
                    <a:pt x="80" y="19"/>
                    <a:pt x="79" y="21"/>
                    <a:pt x="77" y="22"/>
                  </a:cubicBezTo>
                  <a:cubicBezTo>
                    <a:pt x="62" y="29"/>
                    <a:pt x="54" y="41"/>
                    <a:pt x="51" y="48"/>
                  </a:cubicBezTo>
                  <a:cubicBezTo>
                    <a:pt x="69" y="51"/>
                    <a:pt x="83" y="67"/>
                    <a:pt x="83" y="86"/>
                  </a:cubicBezTo>
                  <a:cubicBezTo>
                    <a:pt x="83" y="107"/>
                    <a:pt x="65" y="125"/>
                    <a:pt x="44" y="125"/>
                  </a:cubicBezTo>
                  <a:close/>
                  <a:moveTo>
                    <a:pt x="68" y="10"/>
                  </a:moveTo>
                  <a:cubicBezTo>
                    <a:pt x="55" y="14"/>
                    <a:pt x="38" y="27"/>
                    <a:pt x="28" y="41"/>
                  </a:cubicBezTo>
                  <a:cubicBezTo>
                    <a:pt x="14" y="62"/>
                    <a:pt x="10" y="84"/>
                    <a:pt x="18" y="100"/>
                  </a:cubicBezTo>
                  <a:cubicBezTo>
                    <a:pt x="24" y="110"/>
                    <a:pt x="33" y="116"/>
                    <a:pt x="44" y="116"/>
                  </a:cubicBezTo>
                  <a:cubicBezTo>
                    <a:pt x="60" y="116"/>
                    <a:pt x="74" y="102"/>
                    <a:pt x="74" y="86"/>
                  </a:cubicBezTo>
                  <a:cubicBezTo>
                    <a:pt x="74" y="70"/>
                    <a:pt x="60" y="56"/>
                    <a:pt x="44" y="56"/>
                  </a:cubicBezTo>
                  <a:cubicBezTo>
                    <a:pt x="43" y="56"/>
                    <a:pt x="41" y="56"/>
                    <a:pt x="40" y="54"/>
                  </a:cubicBezTo>
                  <a:cubicBezTo>
                    <a:pt x="39" y="53"/>
                    <a:pt x="39" y="52"/>
                    <a:pt x="40" y="50"/>
                  </a:cubicBezTo>
                  <a:cubicBezTo>
                    <a:pt x="40" y="49"/>
                    <a:pt x="47" y="28"/>
                    <a:pt x="70" y="16"/>
                  </a:cubicBezTo>
                  <a:lnTo>
                    <a:pt x="68" y="1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26" name="Google Shape;1026;p173"/>
            <p:cNvSpPr/>
            <p:nvPr/>
          </p:nvSpPr>
          <p:spPr>
            <a:xfrm>
              <a:off x="10127119" y="589194"/>
              <a:ext cx="181386" cy="276307"/>
            </a:xfrm>
            <a:custGeom>
              <a:rect b="b" l="l" r="r" t="t"/>
              <a:pathLst>
                <a:path extrusionOk="0" h="125" w="82">
                  <a:moveTo>
                    <a:pt x="44" y="125"/>
                  </a:moveTo>
                  <a:cubicBezTo>
                    <a:pt x="29" y="125"/>
                    <a:pt x="17" y="117"/>
                    <a:pt x="10" y="104"/>
                  </a:cubicBezTo>
                  <a:cubicBezTo>
                    <a:pt x="0" y="86"/>
                    <a:pt x="4" y="60"/>
                    <a:pt x="20" y="36"/>
                  </a:cubicBezTo>
                  <a:cubicBezTo>
                    <a:pt x="32" y="18"/>
                    <a:pt x="54" y="3"/>
                    <a:pt x="70" y="1"/>
                  </a:cubicBezTo>
                  <a:cubicBezTo>
                    <a:pt x="73" y="0"/>
                    <a:pt x="75" y="2"/>
                    <a:pt x="75" y="4"/>
                  </a:cubicBezTo>
                  <a:cubicBezTo>
                    <a:pt x="79" y="17"/>
                    <a:pt x="79" y="17"/>
                    <a:pt x="79" y="17"/>
                  </a:cubicBezTo>
                  <a:cubicBezTo>
                    <a:pt x="80" y="19"/>
                    <a:pt x="79" y="21"/>
                    <a:pt x="77" y="22"/>
                  </a:cubicBezTo>
                  <a:cubicBezTo>
                    <a:pt x="62" y="29"/>
                    <a:pt x="54" y="41"/>
                    <a:pt x="50" y="48"/>
                  </a:cubicBezTo>
                  <a:cubicBezTo>
                    <a:pt x="68" y="51"/>
                    <a:pt x="82" y="67"/>
                    <a:pt x="82" y="86"/>
                  </a:cubicBezTo>
                  <a:cubicBezTo>
                    <a:pt x="82" y="107"/>
                    <a:pt x="65" y="125"/>
                    <a:pt x="44" y="125"/>
                  </a:cubicBezTo>
                  <a:close/>
                  <a:moveTo>
                    <a:pt x="68" y="10"/>
                  </a:moveTo>
                  <a:cubicBezTo>
                    <a:pt x="54" y="14"/>
                    <a:pt x="37" y="27"/>
                    <a:pt x="28" y="41"/>
                  </a:cubicBezTo>
                  <a:cubicBezTo>
                    <a:pt x="13" y="62"/>
                    <a:pt x="10" y="84"/>
                    <a:pt x="18" y="100"/>
                  </a:cubicBezTo>
                  <a:cubicBezTo>
                    <a:pt x="23" y="110"/>
                    <a:pt x="33" y="116"/>
                    <a:pt x="44" y="116"/>
                  </a:cubicBezTo>
                  <a:cubicBezTo>
                    <a:pt x="60" y="116"/>
                    <a:pt x="73" y="102"/>
                    <a:pt x="73" y="86"/>
                  </a:cubicBezTo>
                  <a:cubicBezTo>
                    <a:pt x="73" y="70"/>
                    <a:pt x="60" y="56"/>
                    <a:pt x="44" y="56"/>
                  </a:cubicBezTo>
                  <a:cubicBezTo>
                    <a:pt x="42" y="56"/>
                    <a:pt x="41" y="56"/>
                    <a:pt x="40" y="54"/>
                  </a:cubicBezTo>
                  <a:cubicBezTo>
                    <a:pt x="39" y="53"/>
                    <a:pt x="39" y="52"/>
                    <a:pt x="39" y="50"/>
                  </a:cubicBezTo>
                  <a:cubicBezTo>
                    <a:pt x="40" y="49"/>
                    <a:pt x="47" y="28"/>
                    <a:pt x="69" y="16"/>
                  </a:cubicBezTo>
                  <a:lnTo>
                    <a:pt x="68" y="1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grpSp>
    </p:spTree>
  </p:cSld>
  <p:clrMapOvr>
    <a:masterClrMapping/>
  </p:clrMapOvr>
  <mc:AlternateContent>
    <mc:Choice Requires="p14">
      <p:transition spd="slow" p14:dur="700">
        <p:fade/>
      </p:transition>
    </mc:Choice>
    <mc:Fallback>
      <p:transition spd="slow">
        <p:fade/>
      </p:transition>
    </mc:Fallback>
  </mc:AlternateContent>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30" name="Shape 1030"/>
        <p:cNvGrpSpPr/>
        <p:nvPr/>
      </p:nvGrpSpPr>
      <p:grpSpPr>
        <a:xfrm>
          <a:off x="0" y="0"/>
          <a:ext cx="0" cy="0"/>
          <a:chOff x="0" y="0"/>
          <a:chExt cx="0" cy="0"/>
        </a:xfrm>
      </p:grpSpPr>
      <p:sp>
        <p:nvSpPr>
          <p:cNvPr id="1031" name="Google Shape;1031;p174"/>
          <p:cNvSpPr txBox="1"/>
          <p:nvPr>
            <p:ph type="title"/>
          </p:nvPr>
        </p:nvSpPr>
        <p:spPr>
          <a:xfrm>
            <a:off x="838200" y="2609731"/>
            <a:ext cx="10515600" cy="891963"/>
          </a:xfrm>
          <a:prstGeom prst="rect">
            <a:avLst/>
          </a:prstGeom>
          <a:noFill/>
          <a:ln>
            <a:noFill/>
          </a:ln>
        </p:spPr>
        <p:txBody>
          <a:bodyPr anchorCtr="0" anchor="b" bIns="45700" lIns="91425" spcFirstLastPara="1" rIns="91425" wrap="square" tIns="45700">
            <a:noAutofit/>
          </a:bodyPr>
          <a:lstStyle/>
          <a:p>
            <a:pPr indent="0" lvl="0" marL="0" marR="0" rtl="0" algn="ctr">
              <a:lnSpc>
                <a:spcPct val="110000"/>
              </a:lnSpc>
              <a:spcBef>
                <a:spcPts val="0"/>
              </a:spcBef>
              <a:spcAft>
                <a:spcPts val="0"/>
              </a:spcAft>
              <a:buClr>
                <a:schemeClr val="lt1"/>
              </a:buClr>
              <a:buSzPts val="3200"/>
              <a:buFont typeface="Arial"/>
              <a:buNone/>
            </a:pPr>
            <a:r>
              <a:rPr b="0" i="0" lang="en-US" sz="3200" u="none" cap="none" strike="noStrike">
                <a:solidFill>
                  <a:schemeClr val="lt1"/>
                </a:solidFill>
                <a:latin typeface="Arial"/>
                <a:ea typeface="Arial"/>
                <a:cs typeface="Arial"/>
                <a:sym typeface="Arial"/>
              </a:rPr>
              <a:t>Questions?</a:t>
            </a:r>
            <a:endParaRPr/>
          </a:p>
        </p:txBody>
      </p:sp>
      <p:sp>
        <p:nvSpPr>
          <p:cNvPr id="1032" name="Google Shape;1032;p174"/>
          <p:cNvSpPr txBox="1"/>
          <p:nvPr>
            <p:ph idx="1" type="body"/>
          </p:nvPr>
        </p:nvSpPr>
        <p:spPr>
          <a:xfrm>
            <a:off x="838200" y="3569853"/>
            <a:ext cx="10515600" cy="775252"/>
          </a:xfrm>
          <a:prstGeom prst="rect">
            <a:avLst/>
          </a:prstGeom>
          <a:noFill/>
          <a:ln>
            <a:noFill/>
          </a:ln>
        </p:spPr>
        <p:txBody>
          <a:bodyPr anchorCtr="0" anchor="t" bIns="45700" lIns="91425" spcFirstLastPara="1" rIns="91425" wrap="square" tIns="45700">
            <a:noAutofit/>
          </a:bodyPr>
          <a:lstStyle/>
          <a:p>
            <a:pPr indent="0" lvl="0" marL="0" marR="0" rtl="0" algn="ctr">
              <a:lnSpc>
                <a:spcPct val="110000"/>
              </a:lnSpc>
              <a:spcBef>
                <a:spcPts val="0"/>
              </a:spcBef>
              <a:spcAft>
                <a:spcPts val="0"/>
              </a:spcAft>
              <a:buClr>
                <a:schemeClr val="lt1"/>
              </a:buClr>
              <a:buSzPts val="2000"/>
              <a:buFont typeface="Arial"/>
              <a:buNone/>
            </a:pPr>
            <a:r>
              <a:t/>
            </a:r>
            <a:endParaRPr b="0" i="0" sz="2000" u="none" cap="none" strike="noStrike">
              <a:solidFill>
                <a:schemeClr val="lt1"/>
              </a:solidFill>
              <a:latin typeface="Arial"/>
              <a:ea typeface="Arial"/>
              <a:cs typeface="Arial"/>
              <a:sym typeface="Arial"/>
            </a:endParaRPr>
          </a:p>
        </p:txBody>
      </p:sp>
      <p:pic>
        <p:nvPicPr>
          <p:cNvPr id="1033" name="Google Shape;1033;p174"/>
          <p:cNvPicPr preferRelativeResize="0"/>
          <p:nvPr/>
        </p:nvPicPr>
        <p:blipFill rotWithShape="1">
          <a:blip r:embed="rId3">
            <a:alphaModFix/>
          </a:blip>
          <a:srcRect b="0" l="0" r="0" t="0"/>
          <a:stretch/>
        </p:blipFill>
        <p:spPr>
          <a:xfrm>
            <a:off x="4479722" y="234318"/>
            <a:ext cx="3708045" cy="1878100"/>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65" name="Shape 565"/>
        <p:cNvGrpSpPr/>
        <p:nvPr/>
      </p:nvGrpSpPr>
      <p:grpSpPr>
        <a:xfrm>
          <a:off x="0" y="0"/>
          <a:ext cx="0" cy="0"/>
          <a:chOff x="0" y="0"/>
          <a:chExt cx="0" cy="0"/>
        </a:xfrm>
      </p:grpSpPr>
      <p:sp>
        <p:nvSpPr>
          <p:cNvPr id="566" name="Google Shape;566;p130"/>
          <p:cNvSpPr txBox="1"/>
          <p:nvPr>
            <p:ph type="title"/>
          </p:nvPr>
        </p:nvSpPr>
        <p:spPr>
          <a:xfrm>
            <a:off x="838200" y="392075"/>
            <a:ext cx="10058700" cy="657600"/>
          </a:xfrm>
          <a:prstGeom prst="rect">
            <a:avLst/>
          </a:prstGeom>
          <a:noFill/>
          <a:ln>
            <a:noFill/>
          </a:ln>
        </p:spPr>
        <p:txBody>
          <a:bodyPr anchorCtr="0" anchor="t" bIns="45700" lIns="91425" spcFirstLastPara="1" rIns="91425" wrap="square" tIns="45700">
            <a:noAutofit/>
          </a:bodyPr>
          <a:lstStyle/>
          <a:p>
            <a:pPr indent="0" lvl="0" marL="0" marR="0" rtl="0" algn="ctr">
              <a:lnSpc>
                <a:spcPct val="110000"/>
              </a:lnSpc>
              <a:spcBef>
                <a:spcPts val="0"/>
              </a:spcBef>
              <a:spcAft>
                <a:spcPts val="0"/>
              </a:spcAft>
              <a:buClr>
                <a:schemeClr val="accent2"/>
              </a:buClr>
              <a:buSzPts val="2800"/>
              <a:buFont typeface="Arial"/>
              <a:buNone/>
            </a:pPr>
            <a:r>
              <a:rPr lang="en-US"/>
              <a:t>Microservices -- different apps with the same look and feel</a:t>
            </a:r>
            <a:endParaRPr/>
          </a:p>
        </p:txBody>
      </p:sp>
      <p:sp>
        <p:nvSpPr>
          <p:cNvPr id="567" name="Google Shape;567;p130"/>
          <p:cNvSpPr/>
          <p:nvPr/>
        </p:nvSpPr>
        <p:spPr>
          <a:xfrm>
            <a:off x="1687432" y="1705532"/>
            <a:ext cx="1643400" cy="164340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68" name="Google Shape;568;p130"/>
          <p:cNvSpPr/>
          <p:nvPr/>
        </p:nvSpPr>
        <p:spPr>
          <a:xfrm>
            <a:off x="838200" y="3546390"/>
            <a:ext cx="3342000" cy="4077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rPr lang="en-US" sz="1800">
                <a:solidFill>
                  <a:schemeClr val="lt1"/>
                </a:solidFill>
              </a:rPr>
              <a:t>CODEX</a:t>
            </a:r>
            <a:endParaRPr/>
          </a:p>
        </p:txBody>
      </p:sp>
      <p:sp>
        <p:nvSpPr>
          <p:cNvPr id="569" name="Google Shape;569;p130"/>
          <p:cNvSpPr txBox="1"/>
          <p:nvPr/>
        </p:nvSpPr>
        <p:spPr>
          <a:xfrm>
            <a:off x="838200" y="4164226"/>
            <a:ext cx="3342000" cy="1685700"/>
          </a:xfrm>
          <a:prstGeom prst="rect">
            <a:avLst/>
          </a:prstGeom>
          <a:no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Clr>
                <a:schemeClr val="dk2"/>
              </a:buClr>
              <a:buSzPts val="2400"/>
              <a:buFont typeface="Arial"/>
              <a:buNone/>
            </a:pPr>
            <a:r>
              <a:rPr lang="en-US" sz="2400">
                <a:solidFill>
                  <a:schemeClr val="dk2"/>
                </a:solidFill>
              </a:rPr>
              <a:t>Federated searching across knowledge bases</a:t>
            </a:r>
            <a:endParaRPr/>
          </a:p>
        </p:txBody>
      </p:sp>
      <p:sp>
        <p:nvSpPr>
          <p:cNvPr id="570" name="Google Shape;570;p130"/>
          <p:cNvSpPr/>
          <p:nvPr/>
        </p:nvSpPr>
        <p:spPr>
          <a:xfrm>
            <a:off x="5285846" y="1692877"/>
            <a:ext cx="1643400" cy="16434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71" name="Google Shape;571;p130"/>
          <p:cNvSpPr/>
          <p:nvPr/>
        </p:nvSpPr>
        <p:spPr>
          <a:xfrm>
            <a:off x="4436613" y="3546390"/>
            <a:ext cx="3342000" cy="4077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rPr lang="en-US" sz="1800">
                <a:solidFill>
                  <a:schemeClr val="lt1"/>
                </a:solidFill>
              </a:rPr>
              <a:t>INVENTORY</a:t>
            </a:r>
            <a:endParaRPr/>
          </a:p>
        </p:txBody>
      </p:sp>
      <p:sp>
        <p:nvSpPr>
          <p:cNvPr id="572" name="Google Shape;572;p130"/>
          <p:cNvSpPr txBox="1"/>
          <p:nvPr/>
        </p:nvSpPr>
        <p:spPr>
          <a:xfrm>
            <a:off x="4436613" y="4164226"/>
            <a:ext cx="3342000" cy="1311000"/>
          </a:xfrm>
          <a:prstGeom prst="rect">
            <a:avLst/>
          </a:prstGeom>
          <a:no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Clr>
                <a:schemeClr val="dk2"/>
              </a:buClr>
              <a:buSzPts val="2400"/>
              <a:buFont typeface="Arial"/>
              <a:buNone/>
            </a:pPr>
            <a:r>
              <a:rPr lang="en-US" sz="2400">
                <a:solidFill>
                  <a:schemeClr val="dk2"/>
                </a:solidFill>
              </a:rPr>
              <a:t>Locally managed resources</a:t>
            </a:r>
            <a:endParaRPr/>
          </a:p>
        </p:txBody>
      </p:sp>
      <p:sp>
        <p:nvSpPr>
          <p:cNvPr id="573" name="Google Shape;573;p130"/>
          <p:cNvSpPr/>
          <p:nvPr/>
        </p:nvSpPr>
        <p:spPr>
          <a:xfrm>
            <a:off x="8884259" y="1692877"/>
            <a:ext cx="1643400" cy="164340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74" name="Google Shape;574;p130"/>
          <p:cNvSpPr/>
          <p:nvPr/>
        </p:nvSpPr>
        <p:spPr>
          <a:xfrm>
            <a:off x="8035026" y="3546390"/>
            <a:ext cx="3342000" cy="4077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rPr lang="en-US" sz="1800">
                <a:solidFill>
                  <a:schemeClr val="lt1"/>
                </a:solidFill>
              </a:rPr>
              <a:t>MARCCAT</a:t>
            </a:r>
            <a:endParaRPr/>
          </a:p>
        </p:txBody>
      </p:sp>
      <p:sp>
        <p:nvSpPr>
          <p:cNvPr id="575" name="Google Shape;575;p130"/>
          <p:cNvSpPr txBox="1"/>
          <p:nvPr/>
        </p:nvSpPr>
        <p:spPr>
          <a:xfrm>
            <a:off x="8035025" y="4164224"/>
            <a:ext cx="3342000" cy="1311000"/>
          </a:xfrm>
          <a:prstGeom prst="rect">
            <a:avLst/>
          </a:prstGeom>
          <a:no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Clr>
                <a:schemeClr val="dk2"/>
              </a:buClr>
              <a:buSzPts val="2400"/>
              <a:buFont typeface="Arial"/>
              <a:buNone/>
            </a:pPr>
            <a:r>
              <a:rPr lang="en-US" sz="2400">
                <a:solidFill>
                  <a:schemeClr val="dk2"/>
                </a:solidFill>
              </a:rPr>
              <a:t>Marc editing (bibliographic, holdings)</a:t>
            </a:r>
            <a:endParaRPr/>
          </a:p>
        </p:txBody>
      </p:sp>
      <p:grpSp>
        <p:nvGrpSpPr>
          <p:cNvPr id="576" name="Google Shape;576;p130"/>
          <p:cNvGrpSpPr/>
          <p:nvPr/>
        </p:nvGrpSpPr>
        <p:grpSpPr>
          <a:xfrm>
            <a:off x="1996490" y="1861872"/>
            <a:ext cx="1026276" cy="1052831"/>
            <a:chOff x="9094788" y="3790950"/>
            <a:chExt cx="673100" cy="690562"/>
          </a:xfrm>
        </p:grpSpPr>
        <p:sp>
          <p:nvSpPr>
            <p:cNvPr id="577" name="Google Shape;577;p130"/>
            <p:cNvSpPr/>
            <p:nvPr/>
          </p:nvSpPr>
          <p:spPr>
            <a:xfrm>
              <a:off x="9513888" y="4232275"/>
              <a:ext cx="254000" cy="249237"/>
            </a:xfrm>
            <a:custGeom>
              <a:rect b="b" l="l" r="r" t="t"/>
              <a:pathLst>
                <a:path extrusionOk="0" h="90" w="92">
                  <a:moveTo>
                    <a:pt x="71" y="90"/>
                  </a:moveTo>
                  <a:cubicBezTo>
                    <a:pt x="65" y="90"/>
                    <a:pt x="61" y="88"/>
                    <a:pt x="57" y="84"/>
                  </a:cubicBezTo>
                  <a:cubicBezTo>
                    <a:pt x="8" y="35"/>
                    <a:pt x="8" y="35"/>
                    <a:pt x="8" y="35"/>
                  </a:cubicBezTo>
                  <a:cubicBezTo>
                    <a:pt x="0" y="27"/>
                    <a:pt x="0" y="15"/>
                    <a:pt x="8" y="8"/>
                  </a:cubicBezTo>
                  <a:cubicBezTo>
                    <a:pt x="15" y="0"/>
                    <a:pt x="28" y="0"/>
                    <a:pt x="35" y="8"/>
                  </a:cubicBezTo>
                  <a:cubicBezTo>
                    <a:pt x="84" y="57"/>
                    <a:pt x="84" y="57"/>
                    <a:pt x="84" y="57"/>
                  </a:cubicBezTo>
                  <a:cubicBezTo>
                    <a:pt x="92" y="64"/>
                    <a:pt x="92" y="77"/>
                    <a:pt x="84" y="84"/>
                  </a:cubicBezTo>
                  <a:cubicBezTo>
                    <a:pt x="84" y="84"/>
                    <a:pt x="84" y="84"/>
                    <a:pt x="84" y="84"/>
                  </a:cubicBezTo>
                  <a:cubicBezTo>
                    <a:pt x="81" y="88"/>
                    <a:pt x="76" y="90"/>
                    <a:pt x="71" y="90"/>
                  </a:cubicBezTo>
                  <a:close/>
                  <a:moveTo>
                    <a:pt x="80" y="80"/>
                  </a:moveTo>
                  <a:cubicBezTo>
                    <a:pt x="81" y="80"/>
                    <a:pt x="81" y="80"/>
                    <a:pt x="81" y="80"/>
                  </a:cubicBezTo>
                  <a:lnTo>
                    <a:pt x="80" y="80"/>
                  </a:lnTo>
                  <a:close/>
                  <a:moveTo>
                    <a:pt x="21" y="13"/>
                  </a:moveTo>
                  <a:cubicBezTo>
                    <a:pt x="19" y="13"/>
                    <a:pt x="17" y="14"/>
                    <a:pt x="15" y="15"/>
                  </a:cubicBezTo>
                  <a:cubicBezTo>
                    <a:pt x="12" y="19"/>
                    <a:pt x="12" y="24"/>
                    <a:pt x="15" y="27"/>
                  </a:cubicBezTo>
                  <a:cubicBezTo>
                    <a:pt x="65" y="76"/>
                    <a:pt x="65" y="76"/>
                    <a:pt x="65" y="76"/>
                  </a:cubicBezTo>
                  <a:cubicBezTo>
                    <a:pt x="68" y="80"/>
                    <a:pt x="73" y="80"/>
                    <a:pt x="77" y="76"/>
                  </a:cubicBezTo>
                  <a:cubicBezTo>
                    <a:pt x="80" y="73"/>
                    <a:pt x="80" y="68"/>
                    <a:pt x="77" y="64"/>
                  </a:cubicBezTo>
                  <a:cubicBezTo>
                    <a:pt x="27" y="15"/>
                    <a:pt x="27" y="15"/>
                    <a:pt x="27" y="15"/>
                  </a:cubicBezTo>
                  <a:cubicBezTo>
                    <a:pt x="26" y="14"/>
                    <a:pt x="24" y="13"/>
                    <a:pt x="21" y="1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78" name="Google Shape;578;p130"/>
            <p:cNvSpPr/>
            <p:nvPr/>
          </p:nvSpPr>
          <p:spPr>
            <a:xfrm>
              <a:off x="9094788" y="3790950"/>
              <a:ext cx="476250" cy="477837"/>
            </a:xfrm>
            <a:custGeom>
              <a:rect b="b" l="l" r="r" t="t"/>
              <a:pathLst>
                <a:path extrusionOk="0" h="173" w="173">
                  <a:moveTo>
                    <a:pt x="83" y="173"/>
                  </a:moveTo>
                  <a:cubicBezTo>
                    <a:pt x="83" y="173"/>
                    <a:pt x="83" y="173"/>
                    <a:pt x="83" y="173"/>
                  </a:cubicBezTo>
                  <a:cubicBezTo>
                    <a:pt x="61" y="173"/>
                    <a:pt x="40" y="164"/>
                    <a:pt x="24" y="149"/>
                  </a:cubicBezTo>
                  <a:cubicBezTo>
                    <a:pt x="9" y="133"/>
                    <a:pt x="0" y="112"/>
                    <a:pt x="0" y="90"/>
                  </a:cubicBezTo>
                  <a:cubicBezTo>
                    <a:pt x="0" y="68"/>
                    <a:pt x="8" y="47"/>
                    <a:pt x="24" y="32"/>
                  </a:cubicBezTo>
                  <a:cubicBezTo>
                    <a:pt x="56" y="0"/>
                    <a:pt x="108" y="0"/>
                    <a:pt x="141" y="32"/>
                  </a:cubicBezTo>
                  <a:cubicBezTo>
                    <a:pt x="141" y="32"/>
                    <a:pt x="141" y="32"/>
                    <a:pt x="141" y="32"/>
                  </a:cubicBezTo>
                  <a:cubicBezTo>
                    <a:pt x="173" y="64"/>
                    <a:pt x="173" y="117"/>
                    <a:pt x="141" y="149"/>
                  </a:cubicBezTo>
                  <a:cubicBezTo>
                    <a:pt x="126" y="164"/>
                    <a:pt x="105" y="173"/>
                    <a:pt x="83" y="173"/>
                  </a:cubicBezTo>
                  <a:close/>
                  <a:moveTo>
                    <a:pt x="82" y="19"/>
                  </a:moveTo>
                  <a:cubicBezTo>
                    <a:pt x="64" y="19"/>
                    <a:pt x="46" y="26"/>
                    <a:pt x="32" y="40"/>
                  </a:cubicBezTo>
                  <a:cubicBezTo>
                    <a:pt x="18" y="53"/>
                    <a:pt x="11" y="71"/>
                    <a:pt x="11" y="90"/>
                  </a:cubicBezTo>
                  <a:cubicBezTo>
                    <a:pt x="11" y="109"/>
                    <a:pt x="19" y="127"/>
                    <a:pt x="32" y="141"/>
                  </a:cubicBezTo>
                  <a:cubicBezTo>
                    <a:pt x="46" y="154"/>
                    <a:pt x="64" y="162"/>
                    <a:pt x="83" y="162"/>
                  </a:cubicBezTo>
                  <a:cubicBezTo>
                    <a:pt x="83" y="162"/>
                    <a:pt x="83" y="162"/>
                    <a:pt x="83" y="162"/>
                  </a:cubicBezTo>
                  <a:cubicBezTo>
                    <a:pt x="102" y="162"/>
                    <a:pt x="120" y="154"/>
                    <a:pt x="133" y="141"/>
                  </a:cubicBezTo>
                  <a:cubicBezTo>
                    <a:pt x="161" y="113"/>
                    <a:pt x="161" y="68"/>
                    <a:pt x="133" y="40"/>
                  </a:cubicBezTo>
                  <a:cubicBezTo>
                    <a:pt x="133" y="40"/>
                    <a:pt x="133" y="40"/>
                    <a:pt x="133" y="40"/>
                  </a:cubicBezTo>
                  <a:cubicBezTo>
                    <a:pt x="119" y="26"/>
                    <a:pt x="100" y="19"/>
                    <a:pt x="82" y="1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79" name="Google Shape;579;p130"/>
            <p:cNvSpPr/>
            <p:nvPr/>
          </p:nvSpPr>
          <p:spPr>
            <a:xfrm>
              <a:off x="9156700" y="3881438"/>
              <a:ext cx="123825" cy="174625"/>
            </a:xfrm>
            <a:custGeom>
              <a:rect b="b" l="l" r="r" t="t"/>
              <a:pathLst>
                <a:path extrusionOk="0" h="63" w="45">
                  <a:moveTo>
                    <a:pt x="6" y="63"/>
                  </a:moveTo>
                  <a:cubicBezTo>
                    <a:pt x="3" y="63"/>
                    <a:pt x="0" y="60"/>
                    <a:pt x="0" y="57"/>
                  </a:cubicBezTo>
                  <a:cubicBezTo>
                    <a:pt x="0" y="41"/>
                    <a:pt x="6" y="26"/>
                    <a:pt x="18" y="14"/>
                  </a:cubicBezTo>
                  <a:cubicBezTo>
                    <a:pt x="23" y="9"/>
                    <a:pt x="30" y="4"/>
                    <a:pt x="37" y="1"/>
                  </a:cubicBezTo>
                  <a:cubicBezTo>
                    <a:pt x="40" y="0"/>
                    <a:pt x="43" y="2"/>
                    <a:pt x="44" y="4"/>
                  </a:cubicBezTo>
                  <a:cubicBezTo>
                    <a:pt x="45" y="7"/>
                    <a:pt x="44" y="10"/>
                    <a:pt x="41" y="12"/>
                  </a:cubicBezTo>
                  <a:cubicBezTo>
                    <a:pt x="35" y="14"/>
                    <a:pt x="30" y="18"/>
                    <a:pt x="25" y="22"/>
                  </a:cubicBezTo>
                  <a:cubicBezTo>
                    <a:pt x="16" y="31"/>
                    <a:pt x="11" y="44"/>
                    <a:pt x="11" y="57"/>
                  </a:cubicBezTo>
                  <a:cubicBezTo>
                    <a:pt x="11" y="60"/>
                    <a:pt x="9" y="63"/>
                    <a:pt x="6" y="63"/>
                  </a:cubicBezTo>
                  <a:cubicBezTo>
                    <a:pt x="6" y="63"/>
                    <a:pt x="6" y="63"/>
                    <a:pt x="6" y="6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80" name="Google Shape;580;p130"/>
            <p:cNvSpPr/>
            <p:nvPr/>
          </p:nvSpPr>
          <p:spPr>
            <a:xfrm>
              <a:off x="9456738" y="4175125"/>
              <a:ext cx="106363" cy="104775"/>
            </a:xfrm>
            <a:custGeom>
              <a:rect b="b" l="l" r="r" t="t"/>
              <a:pathLst>
                <a:path extrusionOk="0" h="38" w="39">
                  <a:moveTo>
                    <a:pt x="33" y="38"/>
                  </a:moveTo>
                  <a:cubicBezTo>
                    <a:pt x="31" y="38"/>
                    <a:pt x="30" y="37"/>
                    <a:pt x="29" y="36"/>
                  </a:cubicBezTo>
                  <a:cubicBezTo>
                    <a:pt x="2" y="10"/>
                    <a:pt x="2" y="10"/>
                    <a:pt x="2" y="10"/>
                  </a:cubicBezTo>
                  <a:cubicBezTo>
                    <a:pt x="0" y="8"/>
                    <a:pt x="0" y="4"/>
                    <a:pt x="2" y="2"/>
                  </a:cubicBezTo>
                  <a:cubicBezTo>
                    <a:pt x="4" y="0"/>
                    <a:pt x="8" y="0"/>
                    <a:pt x="10" y="2"/>
                  </a:cubicBezTo>
                  <a:cubicBezTo>
                    <a:pt x="36" y="29"/>
                    <a:pt x="36" y="29"/>
                    <a:pt x="36" y="29"/>
                  </a:cubicBezTo>
                  <a:cubicBezTo>
                    <a:pt x="39" y="31"/>
                    <a:pt x="39" y="34"/>
                    <a:pt x="36" y="36"/>
                  </a:cubicBezTo>
                  <a:cubicBezTo>
                    <a:pt x="35" y="37"/>
                    <a:pt x="34" y="38"/>
                    <a:pt x="33" y="3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grpSp>
      <p:grpSp>
        <p:nvGrpSpPr>
          <p:cNvPr id="581" name="Google Shape;581;p130"/>
          <p:cNvGrpSpPr/>
          <p:nvPr/>
        </p:nvGrpSpPr>
        <p:grpSpPr>
          <a:xfrm>
            <a:off x="9203531" y="2000054"/>
            <a:ext cx="1005278" cy="1011791"/>
            <a:chOff x="6397625" y="1169988"/>
            <a:chExt cx="735013" cy="739775"/>
          </a:xfrm>
        </p:grpSpPr>
        <p:sp>
          <p:nvSpPr>
            <p:cNvPr id="582" name="Google Shape;582;p130"/>
            <p:cNvSpPr/>
            <p:nvPr/>
          </p:nvSpPr>
          <p:spPr>
            <a:xfrm>
              <a:off x="6397625" y="1169988"/>
              <a:ext cx="735013" cy="739775"/>
            </a:xfrm>
            <a:custGeom>
              <a:rect b="b" l="l" r="r" t="t"/>
              <a:pathLst>
                <a:path extrusionOk="0" h="266" w="265">
                  <a:moveTo>
                    <a:pt x="99" y="265"/>
                  </a:moveTo>
                  <a:cubicBezTo>
                    <a:pt x="98" y="265"/>
                    <a:pt x="97" y="265"/>
                    <a:pt x="96" y="265"/>
                  </a:cubicBezTo>
                  <a:cubicBezTo>
                    <a:pt x="65" y="252"/>
                    <a:pt x="65" y="252"/>
                    <a:pt x="65" y="252"/>
                  </a:cubicBezTo>
                  <a:cubicBezTo>
                    <a:pt x="63" y="251"/>
                    <a:pt x="61" y="248"/>
                    <a:pt x="62" y="245"/>
                  </a:cubicBezTo>
                  <a:cubicBezTo>
                    <a:pt x="69" y="212"/>
                    <a:pt x="69" y="212"/>
                    <a:pt x="69" y="212"/>
                  </a:cubicBezTo>
                  <a:cubicBezTo>
                    <a:pt x="63" y="208"/>
                    <a:pt x="58" y="202"/>
                    <a:pt x="53" y="196"/>
                  </a:cubicBezTo>
                  <a:cubicBezTo>
                    <a:pt x="20" y="204"/>
                    <a:pt x="20" y="204"/>
                    <a:pt x="20" y="204"/>
                  </a:cubicBezTo>
                  <a:cubicBezTo>
                    <a:pt x="18" y="204"/>
                    <a:pt x="15" y="203"/>
                    <a:pt x="14" y="200"/>
                  </a:cubicBezTo>
                  <a:cubicBezTo>
                    <a:pt x="1" y="169"/>
                    <a:pt x="1" y="169"/>
                    <a:pt x="1" y="169"/>
                  </a:cubicBezTo>
                  <a:cubicBezTo>
                    <a:pt x="0" y="167"/>
                    <a:pt x="1" y="164"/>
                    <a:pt x="3" y="162"/>
                  </a:cubicBezTo>
                  <a:cubicBezTo>
                    <a:pt x="32" y="144"/>
                    <a:pt x="32" y="144"/>
                    <a:pt x="32" y="144"/>
                  </a:cubicBezTo>
                  <a:cubicBezTo>
                    <a:pt x="31" y="137"/>
                    <a:pt x="31" y="129"/>
                    <a:pt x="32" y="122"/>
                  </a:cubicBezTo>
                  <a:cubicBezTo>
                    <a:pt x="3" y="104"/>
                    <a:pt x="3" y="104"/>
                    <a:pt x="3" y="104"/>
                  </a:cubicBezTo>
                  <a:cubicBezTo>
                    <a:pt x="1" y="102"/>
                    <a:pt x="0" y="99"/>
                    <a:pt x="1" y="97"/>
                  </a:cubicBezTo>
                  <a:cubicBezTo>
                    <a:pt x="14" y="66"/>
                    <a:pt x="14" y="66"/>
                    <a:pt x="14" y="66"/>
                  </a:cubicBezTo>
                  <a:cubicBezTo>
                    <a:pt x="15" y="63"/>
                    <a:pt x="18" y="62"/>
                    <a:pt x="20" y="62"/>
                  </a:cubicBezTo>
                  <a:cubicBezTo>
                    <a:pt x="53" y="70"/>
                    <a:pt x="53" y="70"/>
                    <a:pt x="53" y="70"/>
                  </a:cubicBezTo>
                  <a:cubicBezTo>
                    <a:pt x="58" y="64"/>
                    <a:pt x="63" y="58"/>
                    <a:pt x="69" y="54"/>
                  </a:cubicBezTo>
                  <a:cubicBezTo>
                    <a:pt x="62" y="21"/>
                    <a:pt x="62" y="21"/>
                    <a:pt x="62" y="21"/>
                  </a:cubicBezTo>
                  <a:cubicBezTo>
                    <a:pt x="61" y="18"/>
                    <a:pt x="63" y="15"/>
                    <a:pt x="65" y="14"/>
                  </a:cubicBezTo>
                  <a:cubicBezTo>
                    <a:pt x="96" y="1"/>
                    <a:pt x="96" y="1"/>
                    <a:pt x="96" y="1"/>
                  </a:cubicBezTo>
                  <a:cubicBezTo>
                    <a:pt x="99" y="0"/>
                    <a:pt x="102" y="1"/>
                    <a:pt x="103" y="4"/>
                  </a:cubicBezTo>
                  <a:cubicBezTo>
                    <a:pt x="121" y="32"/>
                    <a:pt x="121" y="32"/>
                    <a:pt x="121" y="32"/>
                  </a:cubicBezTo>
                  <a:cubicBezTo>
                    <a:pt x="129" y="31"/>
                    <a:pt x="136" y="31"/>
                    <a:pt x="144" y="32"/>
                  </a:cubicBezTo>
                  <a:cubicBezTo>
                    <a:pt x="162" y="4"/>
                    <a:pt x="162" y="4"/>
                    <a:pt x="162" y="4"/>
                  </a:cubicBezTo>
                  <a:cubicBezTo>
                    <a:pt x="164" y="1"/>
                    <a:pt x="166" y="0"/>
                    <a:pt x="169" y="1"/>
                  </a:cubicBezTo>
                  <a:cubicBezTo>
                    <a:pt x="200" y="14"/>
                    <a:pt x="200" y="14"/>
                    <a:pt x="200" y="14"/>
                  </a:cubicBezTo>
                  <a:cubicBezTo>
                    <a:pt x="203" y="15"/>
                    <a:pt x="204" y="18"/>
                    <a:pt x="203" y="21"/>
                  </a:cubicBezTo>
                  <a:cubicBezTo>
                    <a:pt x="196" y="54"/>
                    <a:pt x="196" y="54"/>
                    <a:pt x="196" y="54"/>
                  </a:cubicBezTo>
                  <a:cubicBezTo>
                    <a:pt x="202" y="58"/>
                    <a:pt x="207" y="64"/>
                    <a:pt x="212" y="70"/>
                  </a:cubicBezTo>
                  <a:cubicBezTo>
                    <a:pt x="245" y="62"/>
                    <a:pt x="245" y="62"/>
                    <a:pt x="245" y="62"/>
                  </a:cubicBezTo>
                  <a:cubicBezTo>
                    <a:pt x="248" y="62"/>
                    <a:pt x="250" y="63"/>
                    <a:pt x="251" y="66"/>
                  </a:cubicBezTo>
                  <a:cubicBezTo>
                    <a:pt x="264" y="97"/>
                    <a:pt x="264" y="97"/>
                    <a:pt x="264" y="97"/>
                  </a:cubicBezTo>
                  <a:cubicBezTo>
                    <a:pt x="265" y="99"/>
                    <a:pt x="264" y="102"/>
                    <a:pt x="262" y="104"/>
                  </a:cubicBezTo>
                  <a:cubicBezTo>
                    <a:pt x="233" y="122"/>
                    <a:pt x="233" y="122"/>
                    <a:pt x="233" y="122"/>
                  </a:cubicBezTo>
                  <a:cubicBezTo>
                    <a:pt x="234" y="129"/>
                    <a:pt x="234" y="137"/>
                    <a:pt x="233" y="144"/>
                  </a:cubicBezTo>
                  <a:cubicBezTo>
                    <a:pt x="262" y="162"/>
                    <a:pt x="262" y="162"/>
                    <a:pt x="262" y="162"/>
                  </a:cubicBezTo>
                  <a:cubicBezTo>
                    <a:pt x="264" y="164"/>
                    <a:pt x="265" y="167"/>
                    <a:pt x="264" y="169"/>
                  </a:cubicBezTo>
                  <a:cubicBezTo>
                    <a:pt x="251" y="200"/>
                    <a:pt x="251" y="200"/>
                    <a:pt x="251" y="200"/>
                  </a:cubicBezTo>
                  <a:cubicBezTo>
                    <a:pt x="250" y="203"/>
                    <a:pt x="248" y="204"/>
                    <a:pt x="245" y="204"/>
                  </a:cubicBezTo>
                  <a:cubicBezTo>
                    <a:pt x="212" y="196"/>
                    <a:pt x="212" y="196"/>
                    <a:pt x="212" y="196"/>
                  </a:cubicBezTo>
                  <a:cubicBezTo>
                    <a:pt x="207" y="202"/>
                    <a:pt x="202" y="208"/>
                    <a:pt x="196" y="212"/>
                  </a:cubicBezTo>
                  <a:cubicBezTo>
                    <a:pt x="203" y="245"/>
                    <a:pt x="203" y="245"/>
                    <a:pt x="203" y="245"/>
                  </a:cubicBezTo>
                  <a:cubicBezTo>
                    <a:pt x="204" y="248"/>
                    <a:pt x="203" y="251"/>
                    <a:pt x="200" y="252"/>
                  </a:cubicBezTo>
                  <a:cubicBezTo>
                    <a:pt x="169" y="265"/>
                    <a:pt x="169" y="265"/>
                    <a:pt x="169" y="265"/>
                  </a:cubicBezTo>
                  <a:cubicBezTo>
                    <a:pt x="166" y="266"/>
                    <a:pt x="164" y="265"/>
                    <a:pt x="162" y="262"/>
                  </a:cubicBezTo>
                  <a:cubicBezTo>
                    <a:pt x="144" y="234"/>
                    <a:pt x="144" y="234"/>
                    <a:pt x="144" y="234"/>
                  </a:cubicBezTo>
                  <a:cubicBezTo>
                    <a:pt x="136" y="235"/>
                    <a:pt x="129" y="235"/>
                    <a:pt x="121" y="234"/>
                  </a:cubicBezTo>
                  <a:cubicBezTo>
                    <a:pt x="103" y="262"/>
                    <a:pt x="103" y="262"/>
                    <a:pt x="103" y="262"/>
                  </a:cubicBezTo>
                  <a:cubicBezTo>
                    <a:pt x="102" y="264"/>
                    <a:pt x="100" y="265"/>
                    <a:pt x="99" y="265"/>
                  </a:cubicBezTo>
                  <a:close/>
                  <a:moveTo>
                    <a:pt x="74" y="243"/>
                  </a:moveTo>
                  <a:cubicBezTo>
                    <a:pt x="96" y="253"/>
                    <a:pt x="96" y="253"/>
                    <a:pt x="96" y="253"/>
                  </a:cubicBezTo>
                  <a:cubicBezTo>
                    <a:pt x="114" y="225"/>
                    <a:pt x="114" y="225"/>
                    <a:pt x="114" y="225"/>
                  </a:cubicBezTo>
                  <a:cubicBezTo>
                    <a:pt x="115" y="223"/>
                    <a:pt x="117" y="222"/>
                    <a:pt x="119" y="222"/>
                  </a:cubicBezTo>
                  <a:cubicBezTo>
                    <a:pt x="128" y="224"/>
                    <a:pt x="137" y="224"/>
                    <a:pt x="146" y="222"/>
                  </a:cubicBezTo>
                  <a:cubicBezTo>
                    <a:pt x="148" y="222"/>
                    <a:pt x="150" y="223"/>
                    <a:pt x="151" y="225"/>
                  </a:cubicBezTo>
                  <a:cubicBezTo>
                    <a:pt x="169" y="253"/>
                    <a:pt x="169" y="253"/>
                    <a:pt x="169" y="253"/>
                  </a:cubicBezTo>
                  <a:cubicBezTo>
                    <a:pt x="192" y="243"/>
                    <a:pt x="192" y="243"/>
                    <a:pt x="192" y="243"/>
                  </a:cubicBezTo>
                  <a:cubicBezTo>
                    <a:pt x="184" y="211"/>
                    <a:pt x="184" y="211"/>
                    <a:pt x="184" y="211"/>
                  </a:cubicBezTo>
                  <a:cubicBezTo>
                    <a:pt x="184" y="209"/>
                    <a:pt x="185" y="207"/>
                    <a:pt x="187" y="206"/>
                  </a:cubicBezTo>
                  <a:cubicBezTo>
                    <a:pt x="194" y="200"/>
                    <a:pt x="200" y="194"/>
                    <a:pt x="205" y="187"/>
                  </a:cubicBezTo>
                  <a:cubicBezTo>
                    <a:pt x="207" y="185"/>
                    <a:pt x="209" y="184"/>
                    <a:pt x="211" y="185"/>
                  </a:cubicBezTo>
                  <a:cubicBezTo>
                    <a:pt x="243" y="192"/>
                    <a:pt x="243" y="192"/>
                    <a:pt x="243" y="192"/>
                  </a:cubicBezTo>
                  <a:cubicBezTo>
                    <a:pt x="252" y="169"/>
                    <a:pt x="252" y="169"/>
                    <a:pt x="252" y="169"/>
                  </a:cubicBezTo>
                  <a:cubicBezTo>
                    <a:pt x="225" y="152"/>
                    <a:pt x="225" y="152"/>
                    <a:pt x="225" y="152"/>
                  </a:cubicBezTo>
                  <a:cubicBezTo>
                    <a:pt x="223" y="151"/>
                    <a:pt x="222" y="148"/>
                    <a:pt x="222" y="146"/>
                  </a:cubicBezTo>
                  <a:cubicBezTo>
                    <a:pt x="223" y="137"/>
                    <a:pt x="223" y="129"/>
                    <a:pt x="222" y="120"/>
                  </a:cubicBezTo>
                  <a:cubicBezTo>
                    <a:pt x="222" y="118"/>
                    <a:pt x="223" y="115"/>
                    <a:pt x="225" y="114"/>
                  </a:cubicBezTo>
                  <a:cubicBezTo>
                    <a:pt x="252" y="97"/>
                    <a:pt x="252" y="97"/>
                    <a:pt x="252" y="97"/>
                  </a:cubicBezTo>
                  <a:cubicBezTo>
                    <a:pt x="243" y="74"/>
                    <a:pt x="243" y="74"/>
                    <a:pt x="243" y="74"/>
                  </a:cubicBezTo>
                  <a:cubicBezTo>
                    <a:pt x="211" y="81"/>
                    <a:pt x="211" y="81"/>
                    <a:pt x="211" y="81"/>
                  </a:cubicBezTo>
                  <a:cubicBezTo>
                    <a:pt x="209" y="82"/>
                    <a:pt x="207" y="81"/>
                    <a:pt x="205" y="79"/>
                  </a:cubicBezTo>
                  <a:cubicBezTo>
                    <a:pt x="200" y="72"/>
                    <a:pt x="194" y="66"/>
                    <a:pt x="187" y="60"/>
                  </a:cubicBezTo>
                  <a:cubicBezTo>
                    <a:pt x="185" y="59"/>
                    <a:pt x="184" y="57"/>
                    <a:pt x="184" y="55"/>
                  </a:cubicBezTo>
                  <a:cubicBezTo>
                    <a:pt x="192" y="23"/>
                    <a:pt x="192" y="23"/>
                    <a:pt x="192" y="23"/>
                  </a:cubicBezTo>
                  <a:cubicBezTo>
                    <a:pt x="169" y="13"/>
                    <a:pt x="169" y="13"/>
                    <a:pt x="169" y="13"/>
                  </a:cubicBezTo>
                  <a:cubicBezTo>
                    <a:pt x="151" y="41"/>
                    <a:pt x="151" y="41"/>
                    <a:pt x="151" y="41"/>
                  </a:cubicBezTo>
                  <a:cubicBezTo>
                    <a:pt x="150" y="43"/>
                    <a:pt x="148" y="44"/>
                    <a:pt x="146" y="44"/>
                  </a:cubicBezTo>
                  <a:cubicBezTo>
                    <a:pt x="137" y="42"/>
                    <a:pt x="128" y="42"/>
                    <a:pt x="119" y="44"/>
                  </a:cubicBezTo>
                  <a:cubicBezTo>
                    <a:pt x="117" y="44"/>
                    <a:pt x="115" y="43"/>
                    <a:pt x="114" y="41"/>
                  </a:cubicBezTo>
                  <a:cubicBezTo>
                    <a:pt x="96" y="13"/>
                    <a:pt x="96" y="13"/>
                    <a:pt x="96" y="13"/>
                  </a:cubicBezTo>
                  <a:cubicBezTo>
                    <a:pt x="74" y="23"/>
                    <a:pt x="74" y="23"/>
                    <a:pt x="74" y="23"/>
                  </a:cubicBezTo>
                  <a:cubicBezTo>
                    <a:pt x="81" y="55"/>
                    <a:pt x="81" y="55"/>
                    <a:pt x="81" y="55"/>
                  </a:cubicBezTo>
                  <a:cubicBezTo>
                    <a:pt x="81" y="57"/>
                    <a:pt x="81" y="59"/>
                    <a:pt x="79" y="60"/>
                  </a:cubicBezTo>
                  <a:cubicBezTo>
                    <a:pt x="72" y="66"/>
                    <a:pt x="65" y="72"/>
                    <a:pt x="60" y="79"/>
                  </a:cubicBezTo>
                  <a:cubicBezTo>
                    <a:pt x="59" y="81"/>
                    <a:pt x="57" y="82"/>
                    <a:pt x="54" y="81"/>
                  </a:cubicBezTo>
                  <a:cubicBezTo>
                    <a:pt x="22" y="74"/>
                    <a:pt x="22" y="74"/>
                    <a:pt x="22" y="74"/>
                  </a:cubicBezTo>
                  <a:cubicBezTo>
                    <a:pt x="13" y="97"/>
                    <a:pt x="13" y="97"/>
                    <a:pt x="13" y="97"/>
                  </a:cubicBezTo>
                  <a:cubicBezTo>
                    <a:pt x="41" y="114"/>
                    <a:pt x="41" y="114"/>
                    <a:pt x="41" y="114"/>
                  </a:cubicBezTo>
                  <a:cubicBezTo>
                    <a:pt x="43" y="115"/>
                    <a:pt x="44" y="118"/>
                    <a:pt x="43" y="120"/>
                  </a:cubicBezTo>
                  <a:cubicBezTo>
                    <a:pt x="42" y="129"/>
                    <a:pt x="42" y="137"/>
                    <a:pt x="43" y="146"/>
                  </a:cubicBezTo>
                  <a:cubicBezTo>
                    <a:pt x="44" y="148"/>
                    <a:pt x="43" y="151"/>
                    <a:pt x="41" y="152"/>
                  </a:cubicBezTo>
                  <a:cubicBezTo>
                    <a:pt x="13" y="169"/>
                    <a:pt x="13" y="169"/>
                    <a:pt x="13" y="169"/>
                  </a:cubicBezTo>
                  <a:cubicBezTo>
                    <a:pt x="22" y="192"/>
                    <a:pt x="22" y="192"/>
                    <a:pt x="22" y="192"/>
                  </a:cubicBezTo>
                  <a:cubicBezTo>
                    <a:pt x="54" y="185"/>
                    <a:pt x="54" y="185"/>
                    <a:pt x="54" y="185"/>
                  </a:cubicBezTo>
                  <a:cubicBezTo>
                    <a:pt x="57" y="184"/>
                    <a:pt x="59" y="185"/>
                    <a:pt x="60" y="187"/>
                  </a:cubicBezTo>
                  <a:cubicBezTo>
                    <a:pt x="65" y="194"/>
                    <a:pt x="72" y="200"/>
                    <a:pt x="79" y="206"/>
                  </a:cubicBezTo>
                  <a:cubicBezTo>
                    <a:pt x="81" y="207"/>
                    <a:pt x="81" y="209"/>
                    <a:pt x="81" y="211"/>
                  </a:cubicBezTo>
                  <a:lnTo>
                    <a:pt x="74" y="243"/>
                  </a:ln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83" name="Google Shape;583;p130"/>
            <p:cNvSpPr/>
            <p:nvPr/>
          </p:nvSpPr>
          <p:spPr>
            <a:xfrm>
              <a:off x="6583363" y="1357313"/>
              <a:ext cx="366713" cy="366712"/>
            </a:xfrm>
            <a:custGeom>
              <a:rect b="b" l="l" r="r" t="t"/>
              <a:pathLst>
                <a:path extrusionOk="0" h="132" w="132">
                  <a:moveTo>
                    <a:pt x="66" y="132"/>
                  </a:moveTo>
                  <a:cubicBezTo>
                    <a:pt x="29" y="132"/>
                    <a:pt x="0" y="102"/>
                    <a:pt x="0" y="66"/>
                  </a:cubicBezTo>
                  <a:cubicBezTo>
                    <a:pt x="0" y="30"/>
                    <a:pt x="29" y="0"/>
                    <a:pt x="66" y="0"/>
                  </a:cubicBezTo>
                  <a:cubicBezTo>
                    <a:pt x="102" y="0"/>
                    <a:pt x="132" y="30"/>
                    <a:pt x="132" y="66"/>
                  </a:cubicBezTo>
                  <a:cubicBezTo>
                    <a:pt x="132" y="102"/>
                    <a:pt x="102" y="132"/>
                    <a:pt x="66" y="132"/>
                  </a:cubicBezTo>
                  <a:close/>
                  <a:moveTo>
                    <a:pt x="66" y="11"/>
                  </a:moveTo>
                  <a:cubicBezTo>
                    <a:pt x="35" y="11"/>
                    <a:pt x="11" y="36"/>
                    <a:pt x="11" y="66"/>
                  </a:cubicBezTo>
                  <a:cubicBezTo>
                    <a:pt x="11" y="96"/>
                    <a:pt x="35" y="121"/>
                    <a:pt x="66" y="121"/>
                  </a:cubicBezTo>
                  <a:cubicBezTo>
                    <a:pt x="96" y="121"/>
                    <a:pt x="121" y="96"/>
                    <a:pt x="121" y="66"/>
                  </a:cubicBezTo>
                  <a:cubicBezTo>
                    <a:pt x="121" y="36"/>
                    <a:pt x="96" y="11"/>
                    <a:pt x="66" y="1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grpSp>
      <p:grpSp>
        <p:nvGrpSpPr>
          <p:cNvPr id="584" name="Google Shape;584;p130"/>
          <p:cNvGrpSpPr/>
          <p:nvPr/>
        </p:nvGrpSpPr>
        <p:grpSpPr>
          <a:xfrm>
            <a:off x="5596796" y="1999987"/>
            <a:ext cx="1004234" cy="1008799"/>
            <a:chOff x="5078413" y="1101726"/>
            <a:chExt cx="698500" cy="701676"/>
          </a:xfrm>
        </p:grpSpPr>
        <p:sp>
          <p:nvSpPr>
            <p:cNvPr id="585" name="Google Shape;585;p130"/>
            <p:cNvSpPr/>
            <p:nvPr/>
          </p:nvSpPr>
          <p:spPr>
            <a:xfrm>
              <a:off x="5078413" y="1101726"/>
              <a:ext cx="698500" cy="701675"/>
            </a:xfrm>
            <a:custGeom>
              <a:rect b="b" l="l" r="r" t="t"/>
              <a:pathLst>
                <a:path extrusionOk="0" h="253" w="253">
                  <a:moveTo>
                    <a:pt x="127" y="253"/>
                  </a:moveTo>
                  <a:cubicBezTo>
                    <a:pt x="57" y="253"/>
                    <a:pt x="0" y="197"/>
                    <a:pt x="0" y="127"/>
                  </a:cubicBezTo>
                  <a:cubicBezTo>
                    <a:pt x="0" y="57"/>
                    <a:pt x="57" y="0"/>
                    <a:pt x="127" y="0"/>
                  </a:cubicBezTo>
                  <a:cubicBezTo>
                    <a:pt x="197" y="0"/>
                    <a:pt x="253" y="57"/>
                    <a:pt x="253" y="127"/>
                  </a:cubicBezTo>
                  <a:cubicBezTo>
                    <a:pt x="253" y="197"/>
                    <a:pt x="197" y="253"/>
                    <a:pt x="127" y="253"/>
                  </a:cubicBezTo>
                  <a:close/>
                  <a:moveTo>
                    <a:pt x="127" y="11"/>
                  </a:moveTo>
                  <a:cubicBezTo>
                    <a:pt x="63" y="11"/>
                    <a:pt x="11" y="63"/>
                    <a:pt x="11" y="127"/>
                  </a:cubicBezTo>
                  <a:cubicBezTo>
                    <a:pt x="11" y="190"/>
                    <a:pt x="63" y="242"/>
                    <a:pt x="127" y="242"/>
                  </a:cubicBezTo>
                  <a:cubicBezTo>
                    <a:pt x="191" y="242"/>
                    <a:pt x="242" y="190"/>
                    <a:pt x="242" y="127"/>
                  </a:cubicBezTo>
                  <a:cubicBezTo>
                    <a:pt x="242" y="63"/>
                    <a:pt x="191" y="11"/>
                    <a:pt x="127" y="1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86" name="Google Shape;586;p130"/>
            <p:cNvSpPr/>
            <p:nvPr/>
          </p:nvSpPr>
          <p:spPr>
            <a:xfrm>
              <a:off x="5199063" y="1127126"/>
              <a:ext cx="136525" cy="658813"/>
            </a:xfrm>
            <a:custGeom>
              <a:rect b="b" l="l" r="r" t="t"/>
              <a:pathLst>
                <a:path extrusionOk="0" h="238" w="49">
                  <a:moveTo>
                    <a:pt x="43" y="238"/>
                  </a:moveTo>
                  <a:cubicBezTo>
                    <a:pt x="41" y="238"/>
                    <a:pt x="39" y="237"/>
                    <a:pt x="38" y="235"/>
                  </a:cubicBezTo>
                  <a:cubicBezTo>
                    <a:pt x="35" y="229"/>
                    <a:pt x="32" y="224"/>
                    <a:pt x="29" y="219"/>
                  </a:cubicBezTo>
                  <a:cubicBezTo>
                    <a:pt x="23" y="209"/>
                    <a:pt x="18" y="200"/>
                    <a:pt x="14" y="190"/>
                  </a:cubicBezTo>
                  <a:cubicBezTo>
                    <a:pt x="14" y="189"/>
                    <a:pt x="13" y="188"/>
                    <a:pt x="13" y="187"/>
                  </a:cubicBezTo>
                  <a:cubicBezTo>
                    <a:pt x="6" y="167"/>
                    <a:pt x="1" y="142"/>
                    <a:pt x="0" y="118"/>
                  </a:cubicBezTo>
                  <a:cubicBezTo>
                    <a:pt x="0" y="94"/>
                    <a:pt x="3" y="70"/>
                    <a:pt x="11" y="48"/>
                  </a:cubicBezTo>
                  <a:cubicBezTo>
                    <a:pt x="16" y="32"/>
                    <a:pt x="23" y="17"/>
                    <a:pt x="32" y="3"/>
                  </a:cubicBezTo>
                  <a:cubicBezTo>
                    <a:pt x="33" y="1"/>
                    <a:pt x="37" y="0"/>
                    <a:pt x="39" y="1"/>
                  </a:cubicBezTo>
                  <a:cubicBezTo>
                    <a:pt x="42" y="3"/>
                    <a:pt x="43" y="6"/>
                    <a:pt x="41" y="9"/>
                  </a:cubicBezTo>
                  <a:cubicBezTo>
                    <a:pt x="33" y="22"/>
                    <a:pt x="26" y="36"/>
                    <a:pt x="21" y="51"/>
                  </a:cubicBezTo>
                  <a:cubicBezTo>
                    <a:pt x="14" y="72"/>
                    <a:pt x="11" y="95"/>
                    <a:pt x="11" y="118"/>
                  </a:cubicBezTo>
                  <a:cubicBezTo>
                    <a:pt x="12" y="140"/>
                    <a:pt x="16" y="164"/>
                    <a:pt x="24" y="183"/>
                  </a:cubicBezTo>
                  <a:cubicBezTo>
                    <a:pt x="24" y="185"/>
                    <a:pt x="24" y="185"/>
                    <a:pt x="24" y="186"/>
                  </a:cubicBezTo>
                  <a:cubicBezTo>
                    <a:pt x="28" y="196"/>
                    <a:pt x="33" y="204"/>
                    <a:pt x="39" y="214"/>
                  </a:cubicBezTo>
                  <a:cubicBezTo>
                    <a:pt x="42" y="218"/>
                    <a:pt x="45" y="224"/>
                    <a:pt x="48" y="229"/>
                  </a:cubicBezTo>
                  <a:cubicBezTo>
                    <a:pt x="49" y="232"/>
                    <a:pt x="48" y="235"/>
                    <a:pt x="46" y="237"/>
                  </a:cubicBezTo>
                  <a:cubicBezTo>
                    <a:pt x="45" y="237"/>
                    <a:pt x="44" y="238"/>
                    <a:pt x="43" y="23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87" name="Google Shape;587;p130"/>
            <p:cNvSpPr/>
            <p:nvPr/>
          </p:nvSpPr>
          <p:spPr>
            <a:xfrm>
              <a:off x="5160963" y="1216026"/>
              <a:ext cx="544513" cy="100013"/>
            </a:xfrm>
            <a:custGeom>
              <a:rect b="b" l="l" r="r" t="t"/>
              <a:pathLst>
                <a:path extrusionOk="0" h="36" w="197">
                  <a:moveTo>
                    <a:pt x="103" y="36"/>
                  </a:moveTo>
                  <a:cubicBezTo>
                    <a:pt x="101" y="36"/>
                    <a:pt x="99" y="36"/>
                    <a:pt x="97" y="36"/>
                  </a:cubicBezTo>
                  <a:cubicBezTo>
                    <a:pt x="73" y="36"/>
                    <a:pt x="50" y="31"/>
                    <a:pt x="28" y="22"/>
                  </a:cubicBezTo>
                  <a:cubicBezTo>
                    <a:pt x="19" y="19"/>
                    <a:pt x="11" y="15"/>
                    <a:pt x="3" y="11"/>
                  </a:cubicBezTo>
                  <a:cubicBezTo>
                    <a:pt x="1" y="9"/>
                    <a:pt x="0" y="6"/>
                    <a:pt x="1" y="3"/>
                  </a:cubicBezTo>
                  <a:cubicBezTo>
                    <a:pt x="3" y="1"/>
                    <a:pt x="6" y="0"/>
                    <a:pt x="9" y="1"/>
                  </a:cubicBezTo>
                  <a:cubicBezTo>
                    <a:pt x="16" y="5"/>
                    <a:pt x="24" y="9"/>
                    <a:pt x="32" y="12"/>
                  </a:cubicBezTo>
                  <a:cubicBezTo>
                    <a:pt x="53" y="20"/>
                    <a:pt x="75" y="25"/>
                    <a:pt x="97" y="25"/>
                  </a:cubicBezTo>
                  <a:cubicBezTo>
                    <a:pt x="120" y="26"/>
                    <a:pt x="142" y="23"/>
                    <a:pt x="163" y="16"/>
                  </a:cubicBezTo>
                  <a:cubicBezTo>
                    <a:pt x="172" y="13"/>
                    <a:pt x="180" y="9"/>
                    <a:pt x="189" y="5"/>
                  </a:cubicBezTo>
                  <a:cubicBezTo>
                    <a:pt x="192" y="4"/>
                    <a:pt x="195" y="5"/>
                    <a:pt x="196" y="8"/>
                  </a:cubicBezTo>
                  <a:cubicBezTo>
                    <a:pt x="197" y="10"/>
                    <a:pt x="196" y="14"/>
                    <a:pt x="194" y="15"/>
                  </a:cubicBezTo>
                  <a:cubicBezTo>
                    <a:pt x="184" y="20"/>
                    <a:pt x="176" y="23"/>
                    <a:pt x="167" y="26"/>
                  </a:cubicBezTo>
                  <a:cubicBezTo>
                    <a:pt x="146" y="33"/>
                    <a:pt x="124" y="36"/>
                    <a:pt x="103" y="3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88" name="Google Shape;588;p130"/>
            <p:cNvSpPr/>
            <p:nvPr/>
          </p:nvSpPr>
          <p:spPr>
            <a:xfrm>
              <a:off x="5160963" y="1589089"/>
              <a:ext cx="544513" cy="100013"/>
            </a:xfrm>
            <a:custGeom>
              <a:rect b="b" l="l" r="r" t="t"/>
              <a:pathLst>
                <a:path extrusionOk="0" h="36" w="197">
                  <a:moveTo>
                    <a:pt x="6" y="36"/>
                  </a:moveTo>
                  <a:cubicBezTo>
                    <a:pt x="4" y="36"/>
                    <a:pt x="2" y="35"/>
                    <a:pt x="1" y="33"/>
                  </a:cubicBezTo>
                  <a:cubicBezTo>
                    <a:pt x="0" y="31"/>
                    <a:pt x="1" y="27"/>
                    <a:pt x="3" y="26"/>
                  </a:cubicBezTo>
                  <a:cubicBezTo>
                    <a:pt x="12" y="21"/>
                    <a:pt x="21" y="17"/>
                    <a:pt x="31" y="13"/>
                  </a:cubicBezTo>
                  <a:cubicBezTo>
                    <a:pt x="52" y="5"/>
                    <a:pt x="74" y="1"/>
                    <a:pt x="97" y="0"/>
                  </a:cubicBezTo>
                  <a:cubicBezTo>
                    <a:pt x="119" y="0"/>
                    <a:pt x="142" y="3"/>
                    <a:pt x="164" y="10"/>
                  </a:cubicBezTo>
                  <a:cubicBezTo>
                    <a:pt x="174" y="13"/>
                    <a:pt x="184" y="17"/>
                    <a:pt x="194" y="22"/>
                  </a:cubicBezTo>
                  <a:cubicBezTo>
                    <a:pt x="196" y="23"/>
                    <a:pt x="197" y="26"/>
                    <a:pt x="196" y="29"/>
                  </a:cubicBezTo>
                  <a:cubicBezTo>
                    <a:pt x="195" y="32"/>
                    <a:pt x="192" y="33"/>
                    <a:pt x="189" y="31"/>
                  </a:cubicBezTo>
                  <a:cubicBezTo>
                    <a:pt x="180" y="27"/>
                    <a:pt x="170" y="23"/>
                    <a:pt x="161" y="20"/>
                  </a:cubicBezTo>
                  <a:cubicBezTo>
                    <a:pt x="140" y="14"/>
                    <a:pt x="119" y="11"/>
                    <a:pt x="97" y="11"/>
                  </a:cubicBezTo>
                  <a:cubicBezTo>
                    <a:pt x="76" y="12"/>
                    <a:pt x="54" y="16"/>
                    <a:pt x="34" y="24"/>
                  </a:cubicBezTo>
                  <a:cubicBezTo>
                    <a:pt x="25" y="27"/>
                    <a:pt x="17" y="31"/>
                    <a:pt x="9" y="35"/>
                  </a:cubicBezTo>
                  <a:cubicBezTo>
                    <a:pt x="8" y="36"/>
                    <a:pt x="7" y="36"/>
                    <a:pt x="6" y="3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89" name="Google Shape;589;p130"/>
            <p:cNvSpPr/>
            <p:nvPr/>
          </p:nvSpPr>
          <p:spPr>
            <a:xfrm>
              <a:off x="5519738" y="1127126"/>
              <a:ext cx="138113" cy="655638"/>
            </a:xfrm>
            <a:custGeom>
              <a:rect b="b" l="l" r="r" t="t"/>
              <a:pathLst>
                <a:path extrusionOk="0" h="237" w="50">
                  <a:moveTo>
                    <a:pt x="7" y="237"/>
                  </a:moveTo>
                  <a:cubicBezTo>
                    <a:pt x="6" y="237"/>
                    <a:pt x="5" y="237"/>
                    <a:pt x="4" y="237"/>
                  </a:cubicBezTo>
                  <a:cubicBezTo>
                    <a:pt x="1" y="235"/>
                    <a:pt x="0" y="232"/>
                    <a:pt x="2" y="229"/>
                  </a:cubicBezTo>
                  <a:cubicBezTo>
                    <a:pt x="8" y="220"/>
                    <a:pt x="8" y="220"/>
                    <a:pt x="8" y="220"/>
                  </a:cubicBezTo>
                  <a:cubicBezTo>
                    <a:pt x="15" y="206"/>
                    <a:pt x="22" y="195"/>
                    <a:pt x="26" y="183"/>
                  </a:cubicBezTo>
                  <a:cubicBezTo>
                    <a:pt x="27" y="180"/>
                    <a:pt x="27" y="180"/>
                    <a:pt x="27" y="180"/>
                  </a:cubicBezTo>
                  <a:cubicBezTo>
                    <a:pt x="34" y="161"/>
                    <a:pt x="38" y="139"/>
                    <a:pt x="38" y="118"/>
                  </a:cubicBezTo>
                  <a:cubicBezTo>
                    <a:pt x="39" y="96"/>
                    <a:pt x="36" y="75"/>
                    <a:pt x="30" y="55"/>
                  </a:cubicBezTo>
                  <a:cubicBezTo>
                    <a:pt x="25" y="38"/>
                    <a:pt x="18" y="23"/>
                    <a:pt x="9" y="9"/>
                  </a:cubicBezTo>
                  <a:cubicBezTo>
                    <a:pt x="7" y="6"/>
                    <a:pt x="8" y="3"/>
                    <a:pt x="10" y="1"/>
                  </a:cubicBezTo>
                  <a:cubicBezTo>
                    <a:pt x="13" y="0"/>
                    <a:pt x="16" y="1"/>
                    <a:pt x="18" y="3"/>
                  </a:cubicBezTo>
                  <a:cubicBezTo>
                    <a:pt x="27" y="18"/>
                    <a:pt x="35" y="34"/>
                    <a:pt x="40" y="51"/>
                  </a:cubicBezTo>
                  <a:cubicBezTo>
                    <a:pt x="47" y="73"/>
                    <a:pt x="50" y="95"/>
                    <a:pt x="49" y="118"/>
                  </a:cubicBezTo>
                  <a:cubicBezTo>
                    <a:pt x="49" y="141"/>
                    <a:pt x="44" y="164"/>
                    <a:pt x="38" y="184"/>
                  </a:cubicBezTo>
                  <a:cubicBezTo>
                    <a:pt x="37" y="186"/>
                    <a:pt x="37" y="186"/>
                    <a:pt x="37" y="186"/>
                  </a:cubicBezTo>
                  <a:cubicBezTo>
                    <a:pt x="32" y="200"/>
                    <a:pt x="25" y="212"/>
                    <a:pt x="17" y="225"/>
                  </a:cubicBezTo>
                  <a:cubicBezTo>
                    <a:pt x="12" y="235"/>
                    <a:pt x="12" y="235"/>
                    <a:pt x="12" y="235"/>
                  </a:cubicBezTo>
                  <a:cubicBezTo>
                    <a:pt x="11" y="236"/>
                    <a:pt x="9" y="237"/>
                    <a:pt x="7" y="237"/>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90" name="Google Shape;590;p130"/>
            <p:cNvSpPr/>
            <p:nvPr/>
          </p:nvSpPr>
          <p:spPr>
            <a:xfrm>
              <a:off x="5411788" y="1119189"/>
              <a:ext cx="30163" cy="684213"/>
            </a:xfrm>
            <a:custGeom>
              <a:rect b="b" l="l" r="r" t="t"/>
              <a:pathLst>
                <a:path extrusionOk="0" h="247" w="11">
                  <a:moveTo>
                    <a:pt x="6" y="247"/>
                  </a:moveTo>
                  <a:cubicBezTo>
                    <a:pt x="3" y="247"/>
                    <a:pt x="0" y="245"/>
                    <a:pt x="0" y="242"/>
                  </a:cubicBezTo>
                  <a:cubicBezTo>
                    <a:pt x="0" y="5"/>
                    <a:pt x="0" y="5"/>
                    <a:pt x="0" y="5"/>
                  </a:cubicBezTo>
                  <a:cubicBezTo>
                    <a:pt x="0" y="2"/>
                    <a:pt x="3" y="0"/>
                    <a:pt x="6" y="0"/>
                  </a:cubicBezTo>
                  <a:cubicBezTo>
                    <a:pt x="9" y="0"/>
                    <a:pt x="11" y="2"/>
                    <a:pt x="11" y="5"/>
                  </a:cubicBezTo>
                  <a:cubicBezTo>
                    <a:pt x="11" y="242"/>
                    <a:pt x="11" y="242"/>
                    <a:pt x="11" y="242"/>
                  </a:cubicBezTo>
                  <a:cubicBezTo>
                    <a:pt x="11" y="245"/>
                    <a:pt x="9" y="247"/>
                    <a:pt x="6" y="247"/>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591" name="Google Shape;591;p130"/>
            <p:cNvSpPr/>
            <p:nvPr/>
          </p:nvSpPr>
          <p:spPr>
            <a:xfrm>
              <a:off x="5078413" y="1436689"/>
              <a:ext cx="684213" cy="31750"/>
            </a:xfrm>
            <a:custGeom>
              <a:rect b="b" l="l" r="r" t="t"/>
              <a:pathLst>
                <a:path extrusionOk="0" h="11" w="248">
                  <a:moveTo>
                    <a:pt x="242" y="11"/>
                  </a:moveTo>
                  <a:cubicBezTo>
                    <a:pt x="6" y="11"/>
                    <a:pt x="6" y="11"/>
                    <a:pt x="6" y="11"/>
                  </a:cubicBezTo>
                  <a:cubicBezTo>
                    <a:pt x="3" y="11"/>
                    <a:pt x="0" y="9"/>
                    <a:pt x="0" y="6"/>
                  </a:cubicBezTo>
                  <a:cubicBezTo>
                    <a:pt x="0" y="3"/>
                    <a:pt x="3" y="0"/>
                    <a:pt x="6" y="0"/>
                  </a:cubicBezTo>
                  <a:cubicBezTo>
                    <a:pt x="242" y="0"/>
                    <a:pt x="242" y="0"/>
                    <a:pt x="242" y="0"/>
                  </a:cubicBezTo>
                  <a:cubicBezTo>
                    <a:pt x="245" y="0"/>
                    <a:pt x="248" y="3"/>
                    <a:pt x="248" y="6"/>
                  </a:cubicBezTo>
                  <a:cubicBezTo>
                    <a:pt x="248" y="9"/>
                    <a:pt x="245" y="11"/>
                    <a:pt x="242" y="1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Arial"/>
                <a:ea typeface="Arial"/>
                <a:cs typeface="Arial"/>
                <a:sym typeface="Arial"/>
              </a:endParaRPr>
            </a:p>
          </p:txBody>
        </p:sp>
      </p:grpSp>
    </p:spTree>
  </p:cSld>
  <p:clrMapOvr>
    <a:masterClrMapping/>
  </p:clrMapOvr>
  <mc:AlternateContent>
    <mc:Choice Requires="p14">
      <p:transition spd="slow" p14:dur="700">
        <p:fade/>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95" name="Shape 595"/>
        <p:cNvGrpSpPr/>
        <p:nvPr/>
      </p:nvGrpSpPr>
      <p:grpSpPr>
        <a:xfrm>
          <a:off x="0" y="0"/>
          <a:ext cx="0" cy="0"/>
          <a:chOff x="0" y="0"/>
          <a:chExt cx="0" cy="0"/>
        </a:xfrm>
      </p:grpSpPr>
      <p:sp>
        <p:nvSpPr>
          <p:cNvPr id="596" name="Google Shape;596;p131"/>
          <p:cNvSpPr txBox="1"/>
          <p:nvPr>
            <p:ph type="title"/>
          </p:nvPr>
        </p:nvSpPr>
        <p:spPr>
          <a:xfrm>
            <a:off x="2423492" y="4701211"/>
            <a:ext cx="7346700" cy="1325700"/>
          </a:xfrm>
          <a:prstGeom prst="rect">
            <a:avLst/>
          </a:prstGeom>
          <a:noFill/>
          <a:ln>
            <a:noFill/>
          </a:ln>
        </p:spPr>
        <p:txBody>
          <a:bodyPr anchorCtr="0" anchor="t" bIns="45700" lIns="91425" spcFirstLastPara="1" rIns="91425" wrap="square" tIns="45700">
            <a:noAutofit/>
          </a:bodyPr>
          <a:lstStyle/>
          <a:p>
            <a:pPr indent="0" lvl="0" marL="0" marR="0" rtl="0" algn="r">
              <a:lnSpc>
                <a:spcPct val="110000"/>
              </a:lnSpc>
              <a:spcBef>
                <a:spcPts val="0"/>
              </a:spcBef>
              <a:spcAft>
                <a:spcPts val="0"/>
              </a:spcAft>
              <a:buClr>
                <a:srgbClr val="757070"/>
              </a:buClr>
              <a:buSzPts val="2000"/>
              <a:buFont typeface="Arial"/>
              <a:buNone/>
            </a:pPr>
            <a:r>
              <a:rPr lang="en-US"/>
              <a:t>FOLIO Inventory: a working definition </a:t>
            </a:r>
            <a:br>
              <a:rPr b="0" i="0" lang="en-US" sz="2000" u="none" cap="none" strike="noStrike">
                <a:solidFill>
                  <a:srgbClr val="757070"/>
                </a:solidFill>
                <a:latin typeface="Arial"/>
                <a:ea typeface="Arial"/>
                <a:cs typeface="Arial"/>
                <a:sym typeface="Arial"/>
              </a:rPr>
            </a:br>
            <a:r>
              <a:rPr lang="en-US"/>
              <a:t>Metadata Management SIG</a:t>
            </a:r>
            <a:endParaRPr/>
          </a:p>
        </p:txBody>
      </p:sp>
      <p:sp>
        <p:nvSpPr>
          <p:cNvPr id="597" name="Google Shape;597;p131"/>
          <p:cNvSpPr txBox="1"/>
          <p:nvPr>
            <p:ph idx="1" type="body"/>
          </p:nvPr>
        </p:nvSpPr>
        <p:spPr>
          <a:xfrm>
            <a:off x="2423492" y="1808922"/>
            <a:ext cx="7346700" cy="2733300"/>
          </a:xfrm>
          <a:prstGeom prst="rect">
            <a:avLst/>
          </a:prstGeom>
          <a:noFill/>
          <a:ln>
            <a:noFill/>
          </a:ln>
        </p:spPr>
        <p:txBody>
          <a:bodyPr anchorCtr="0" anchor="t" bIns="45700" lIns="91425" spcFirstLastPara="1" rIns="91425" wrap="square" tIns="45700">
            <a:noAutofit/>
          </a:bodyPr>
          <a:lstStyle/>
          <a:p>
            <a:pPr indent="-91440" lvl="0" marL="91440" marR="0" rtl="0" algn="l">
              <a:lnSpc>
                <a:spcPct val="110000"/>
              </a:lnSpc>
              <a:spcBef>
                <a:spcPts val="0"/>
              </a:spcBef>
              <a:spcAft>
                <a:spcPts val="0"/>
              </a:spcAft>
              <a:buClr>
                <a:schemeClr val="dk2"/>
              </a:buClr>
              <a:buSzPts val="2800"/>
              <a:buFont typeface="Arial"/>
              <a:buNone/>
            </a:pPr>
            <a:r>
              <a:rPr b="0" i="0" lang="en-US" u="none" cap="none" strike="noStrike">
                <a:solidFill>
                  <a:schemeClr val="dk2"/>
                </a:solidFill>
                <a:latin typeface="Arial"/>
                <a:ea typeface="Arial"/>
                <a:cs typeface="Arial"/>
                <a:sym typeface="Arial"/>
              </a:rPr>
              <a:t>“</a:t>
            </a:r>
            <a:r>
              <a:rPr lang="en-US">
                <a:solidFill>
                  <a:srgbClr val="333333"/>
                </a:solidFill>
                <a:highlight>
                  <a:srgbClr val="FFFFFF"/>
                </a:highlight>
              </a:rPr>
              <a:t>Inventory is the FOLIO app where bibliographic information from a variety of sources can be presented in a uniform, abstracted form for management of the collection regardless of the format or content rules used to describe a resource</a:t>
            </a:r>
            <a:r>
              <a:rPr b="0" i="0" lang="en-US" u="none" cap="none" strike="noStrike">
                <a:solidFill>
                  <a:schemeClr val="dk2"/>
                </a:solidFill>
                <a:latin typeface="Arial"/>
                <a:ea typeface="Arial"/>
                <a:cs typeface="Arial"/>
                <a:sym typeface="Arial"/>
              </a:rPr>
              <a:t>.</a:t>
            </a:r>
            <a:r>
              <a:rPr b="0" i="0" lang="en-US" sz="2800" u="none" cap="none" strike="noStrike">
                <a:solidFill>
                  <a:schemeClr val="dk2"/>
                </a:solidFill>
                <a:latin typeface="Arial"/>
                <a:ea typeface="Arial"/>
                <a:cs typeface="Arial"/>
                <a:sym typeface="Arial"/>
              </a:rPr>
              <a:t>”</a:t>
            </a:r>
            <a:endParaRPr/>
          </a:p>
        </p:txBody>
      </p:sp>
      <p:cxnSp>
        <p:nvCxnSpPr>
          <p:cNvPr id="598" name="Google Shape;598;p131"/>
          <p:cNvCxnSpPr/>
          <p:nvPr/>
        </p:nvCxnSpPr>
        <p:spPr>
          <a:xfrm rot="10800000">
            <a:off x="2552700" y="4604957"/>
            <a:ext cx="7086600" cy="0"/>
          </a:xfrm>
          <a:prstGeom prst="straightConnector1">
            <a:avLst/>
          </a:prstGeom>
          <a:noFill/>
          <a:ln cap="rnd" cmpd="sng" w="12700">
            <a:solidFill>
              <a:srgbClr val="7F7F7F"/>
            </a:solidFill>
            <a:prstDash val="solid"/>
            <a:round/>
            <a:headEnd len="sm" w="sm" type="none"/>
            <a:tailEnd len="sm" w="sm" type="none"/>
          </a:ln>
        </p:spPr>
      </p:cxnSp>
      <p:sp>
        <p:nvSpPr>
          <p:cNvPr id="599" name="Google Shape;599;p131"/>
          <p:cNvSpPr/>
          <p:nvPr/>
        </p:nvSpPr>
        <p:spPr>
          <a:xfrm>
            <a:off x="5672277" y="399415"/>
            <a:ext cx="849000" cy="849000"/>
          </a:xfrm>
          <a:prstGeom prst="ellipse">
            <a:avLst/>
          </a:prstGeom>
          <a:solidFill>
            <a:srgbClr val="2E3441">
              <a:alpha val="49800"/>
            </a:srgbClr>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4000"/>
              <a:buFont typeface="Arial"/>
              <a:buNone/>
            </a:pPr>
            <a:r>
              <a:t/>
            </a:r>
            <a:endParaRPr b="1" i="0" sz="4000" u="none" cap="none" strike="noStrike">
              <a:solidFill>
                <a:srgbClr val="000000"/>
              </a:solidFill>
              <a:latin typeface="Arial"/>
              <a:ea typeface="Arial"/>
              <a:cs typeface="Arial"/>
              <a:sym typeface="Arial"/>
            </a:endParaRPr>
          </a:p>
        </p:txBody>
      </p:sp>
      <p:grpSp>
        <p:nvGrpSpPr>
          <p:cNvPr id="600" name="Google Shape;600;p131"/>
          <p:cNvGrpSpPr/>
          <p:nvPr/>
        </p:nvGrpSpPr>
        <p:grpSpPr>
          <a:xfrm>
            <a:off x="5881444" y="677345"/>
            <a:ext cx="395244" cy="276307"/>
            <a:chOff x="9913261" y="589194"/>
            <a:chExt cx="395244" cy="276307"/>
          </a:xfrm>
        </p:grpSpPr>
        <p:sp>
          <p:nvSpPr>
            <p:cNvPr id="601" name="Google Shape;601;p131"/>
            <p:cNvSpPr/>
            <p:nvPr/>
          </p:nvSpPr>
          <p:spPr>
            <a:xfrm>
              <a:off x="9913261" y="589194"/>
              <a:ext cx="183265" cy="276307"/>
            </a:xfrm>
            <a:custGeom>
              <a:rect b="b" l="l" r="r" t="t"/>
              <a:pathLst>
                <a:path extrusionOk="0" h="125" w="83">
                  <a:moveTo>
                    <a:pt x="44" y="125"/>
                  </a:moveTo>
                  <a:cubicBezTo>
                    <a:pt x="30" y="125"/>
                    <a:pt x="17" y="117"/>
                    <a:pt x="10" y="104"/>
                  </a:cubicBezTo>
                  <a:cubicBezTo>
                    <a:pt x="0" y="86"/>
                    <a:pt x="4" y="60"/>
                    <a:pt x="21" y="36"/>
                  </a:cubicBezTo>
                  <a:cubicBezTo>
                    <a:pt x="32" y="18"/>
                    <a:pt x="54" y="3"/>
                    <a:pt x="71" y="1"/>
                  </a:cubicBezTo>
                  <a:cubicBezTo>
                    <a:pt x="73" y="0"/>
                    <a:pt x="75" y="2"/>
                    <a:pt x="76" y="4"/>
                  </a:cubicBezTo>
                  <a:cubicBezTo>
                    <a:pt x="80" y="17"/>
                    <a:pt x="80" y="17"/>
                    <a:pt x="80" y="17"/>
                  </a:cubicBezTo>
                  <a:cubicBezTo>
                    <a:pt x="80" y="19"/>
                    <a:pt x="79" y="21"/>
                    <a:pt x="77" y="22"/>
                  </a:cubicBezTo>
                  <a:cubicBezTo>
                    <a:pt x="62" y="29"/>
                    <a:pt x="54" y="41"/>
                    <a:pt x="51" y="48"/>
                  </a:cubicBezTo>
                  <a:cubicBezTo>
                    <a:pt x="69" y="51"/>
                    <a:pt x="83" y="67"/>
                    <a:pt x="83" y="86"/>
                  </a:cubicBezTo>
                  <a:cubicBezTo>
                    <a:pt x="83" y="107"/>
                    <a:pt x="65" y="125"/>
                    <a:pt x="44" y="125"/>
                  </a:cubicBezTo>
                  <a:close/>
                  <a:moveTo>
                    <a:pt x="68" y="10"/>
                  </a:moveTo>
                  <a:cubicBezTo>
                    <a:pt x="55" y="14"/>
                    <a:pt x="38" y="27"/>
                    <a:pt x="28" y="41"/>
                  </a:cubicBezTo>
                  <a:cubicBezTo>
                    <a:pt x="14" y="62"/>
                    <a:pt x="10" y="84"/>
                    <a:pt x="18" y="100"/>
                  </a:cubicBezTo>
                  <a:cubicBezTo>
                    <a:pt x="24" y="110"/>
                    <a:pt x="33" y="116"/>
                    <a:pt x="44" y="116"/>
                  </a:cubicBezTo>
                  <a:cubicBezTo>
                    <a:pt x="60" y="116"/>
                    <a:pt x="74" y="102"/>
                    <a:pt x="74" y="86"/>
                  </a:cubicBezTo>
                  <a:cubicBezTo>
                    <a:pt x="74" y="70"/>
                    <a:pt x="60" y="56"/>
                    <a:pt x="44" y="56"/>
                  </a:cubicBezTo>
                  <a:cubicBezTo>
                    <a:pt x="43" y="56"/>
                    <a:pt x="41" y="56"/>
                    <a:pt x="40" y="54"/>
                  </a:cubicBezTo>
                  <a:cubicBezTo>
                    <a:pt x="39" y="53"/>
                    <a:pt x="39" y="52"/>
                    <a:pt x="40" y="50"/>
                  </a:cubicBezTo>
                  <a:cubicBezTo>
                    <a:pt x="40" y="49"/>
                    <a:pt x="47" y="28"/>
                    <a:pt x="70" y="16"/>
                  </a:cubicBezTo>
                  <a:lnTo>
                    <a:pt x="68" y="1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602" name="Google Shape;602;p131"/>
            <p:cNvSpPr/>
            <p:nvPr/>
          </p:nvSpPr>
          <p:spPr>
            <a:xfrm>
              <a:off x="10127119" y="589194"/>
              <a:ext cx="181386" cy="276307"/>
            </a:xfrm>
            <a:custGeom>
              <a:rect b="b" l="l" r="r" t="t"/>
              <a:pathLst>
                <a:path extrusionOk="0" h="125" w="82">
                  <a:moveTo>
                    <a:pt x="44" y="125"/>
                  </a:moveTo>
                  <a:cubicBezTo>
                    <a:pt x="29" y="125"/>
                    <a:pt x="17" y="117"/>
                    <a:pt x="10" y="104"/>
                  </a:cubicBezTo>
                  <a:cubicBezTo>
                    <a:pt x="0" y="86"/>
                    <a:pt x="4" y="60"/>
                    <a:pt x="20" y="36"/>
                  </a:cubicBezTo>
                  <a:cubicBezTo>
                    <a:pt x="32" y="18"/>
                    <a:pt x="54" y="3"/>
                    <a:pt x="70" y="1"/>
                  </a:cubicBezTo>
                  <a:cubicBezTo>
                    <a:pt x="73" y="0"/>
                    <a:pt x="75" y="2"/>
                    <a:pt x="75" y="4"/>
                  </a:cubicBezTo>
                  <a:cubicBezTo>
                    <a:pt x="79" y="17"/>
                    <a:pt x="79" y="17"/>
                    <a:pt x="79" y="17"/>
                  </a:cubicBezTo>
                  <a:cubicBezTo>
                    <a:pt x="80" y="19"/>
                    <a:pt x="79" y="21"/>
                    <a:pt x="77" y="22"/>
                  </a:cubicBezTo>
                  <a:cubicBezTo>
                    <a:pt x="62" y="29"/>
                    <a:pt x="54" y="41"/>
                    <a:pt x="50" y="48"/>
                  </a:cubicBezTo>
                  <a:cubicBezTo>
                    <a:pt x="68" y="51"/>
                    <a:pt x="82" y="67"/>
                    <a:pt x="82" y="86"/>
                  </a:cubicBezTo>
                  <a:cubicBezTo>
                    <a:pt x="82" y="107"/>
                    <a:pt x="65" y="125"/>
                    <a:pt x="44" y="125"/>
                  </a:cubicBezTo>
                  <a:close/>
                  <a:moveTo>
                    <a:pt x="68" y="10"/>
                  </a:moveTo>
                  <a:cubicBezTo>
                    <a:pt x="54" y="14"/>
                    <a:pt x="37" y="27"/>
                    <a:pt x="28" y="41"/>
                  </a:cubicBezTo>
                  <a:cubicBezTo>
                    <a:pt x="13" y="62"/>
                    <a:pt x="10" y="84"/>
                    <a:pt x="18" y="100"/>
                  </a:cubicBezTo>
                  <a:cubicBezTo>
                    <a:pt x="23" y="110"/>
                    <a:pt x="33" y="116"/>
                    <a:pt x="44" y="116"/>
                  </a:cubicBezTo>
                  <a:cubicBezTo>
                    <a:pt x="60" y="116"/>
                    <a:pt x="73" y="102"/>
                    <a:pt x="73" y="86"/>
                  </a:cubicBezTo>
                  <a:cubicBezTo>
                    <a:pt x="73" y="70"/>
                    <a:pt x="60" y="56"/>
                    <a:pt x="44" y="56"/>
                  </a:cubicBezTo>
                  <a:cubicBezTo>
                    <a:pt x="42" y="56"/>
                    <a:pt x="41" y="56"/>
                    <a:pt x="40" y="54"/>
                  </a:cubicBezTo>
                  <a:cubicBezTo>
                    <a:pt x="39" y="53"/>
                    <a:pt x="39" y="52"/>
                    <a:pt x="39" y="50"/>
                  </a:cubicBezTo>
                  <a:cubicBezTo>
                    <a:pt x="40" y="49"/>
                    <a:pt x="47" y="28"/>
                    <a:pt x="69" y="16"/>
                  </a:cubicBezTo>
                  <a:lnTo>
                    <a:pt x="68" y="1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grpSp>
    </p:spTree>
  </p:cSld>
  <p:clrMapOvr>
    <a:masterClrMapping/>
  </p:clrMapOvr>
  <mc:AlternateContent>
    <mc:Choice Requires="p14">
      <p:transition spd="slow" p14:dur="700">
        <p:fade/>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06" name="Shape 606"/>
        <p:cNvGrpSpPr/>
        <p:nvPr/>
      </p:nvGrpSpPr>
      <p:grpSpPr>
        <a:xfrm>
          <a:off x="0" y="0"/>
          <a:ext cx="0" cy="0"/>
          <a:chOff x="0" y="0"/>
          <a:chExt cx="0" cy="0"/>
        </a:xfrm>
      </p:grpSpPr>
      <p:sp>
        <p:nvSpPr>
          <p:cNvPr id="607" name="Google Shape;607;p132"/>
          <p:cNvSpPr txBox="1"/>
          <p:nvPr>
            <p:ph type="title"/>
          </p:nvPr>
        </p:nvSpPr>
        <p:spPr>
          <a:xfrm>
            <a:off x="838200" y="977030"/>
            <a:ext cx="3419100" cy="1325700"/>
          </a:xfrm>
          <a:prstGeom prst="rect">
            <a:avLst/>
          </a:prstGeom>
          <a:noFill/>
          <a:ln>
            <a:noFill/>
          </a:ln>
        </p:spPr>
        <p:txBody>
          <a:bodyPr anchorCtr="0" anchor="t" bIns="45700" lIns="91425" spcFirstLastPara="1" rIns="91425" wrap="square" tIns="45700">
            <a:noAutofit/>
          </a:bodyPr>
          <a:lstStyle/>
          <a:p>
            <a:pPr indent="0" lvl="0" marL="0" marR="0" rtl="0" algn="ctr">
              <a:lnSpc>
                <a:spcPct val="110000"/>
              </a:lnSpc>
              <a:spcBef>
                <a:spcPts val="0"/>
              </a:spcBef>
              <a:spcAft>
                <a:spcPts val="0"/>
              </a:spcAft>
              <a:buClr>
                <a:schemeClr val="lt1"/>
              </a:buClr>
              <a:buSzPts val="3200"/>
              <a:buFont typeface="Arial"/>
              <a:buNone/>
            </a:pPr>
            <a:r>
              <a:rPr lang="en-US"/>
              <a:t>Initial Model</a:t>
            </a:r>
            <a:endParaRPr/>
          </a:p>
        </p:txBody>
      </p:sp>
      <p:sp>
        <p:nvSpPr>
          <p:cNvPr id="608" name="Google Shape;608;p132"/>
          <p:cNvSpPr txBox="1"/>
          <p:nvPr>
            <p:ph idx="1" type="body"/>
          </p:nvPr>
        </p:nvSpPr>
        <p:spPr>
          <a:xfrm>
            <a:off x="5536504" y="977030"/>
            <a:ext cx="5817300" cy="5006400"/>
          </a:xfrm>
          <a:prstGeom prst="rect">
            <a:avLst/>
          </a:prstGeom>
          <a:noFill/>
          <a:ln>
            <a:noFill/>
          </a:ln>
        </p:spPr>
        <p:txBody>
          <a:bodyPr anchorCtr="0" anchor="t" bIns="45700" lIns="91425" spcFirstLastPara="1" rIns="91425" wrap="square" tIns="45700">
            <a:noAutofit/>
          </a:bodyPr>
          <a:lstStyle/>
          <a:p>
            <a:pPr indent="-228600" lvl="0" marL="228600" marR="0" rtl="0" algn="l">
              <a:lnSpc>
                <a:spcPct val="110000"/>
              </a:lnSpc>
              <a:spcBef>
                <a:spcPts val="0"/>
              </a:spcBef>
              <a:spcAft>
                <a:spcPts val="0"/>
              </a:spcAft>
              <a:buClr>
                <a:schemeClr val="lt1"/>
              </a:buClr>
              <a:buSzPts val="2800"/>
              <a:buFont typeface="Arial"/>
              <a:buChar char="•"/>
            </a:pPr>
            <a:r>
              <a:rPr lang="en-US"/>
              <a:t>I</a:t>
            </a:r>
            <a:r>
              <a:rPr lang="en-US"/>
              <a:t>nspired by the BIBFRAME 2 conceptual model and the Dublin Core (DC) Elements</a:t>
            </a:r>
            <a:endParaRPr/>
          </a:p>
          <a:p>
            <a:pPr indent="-228600" lvl="0" marL="228600" marR="0" rtl="0" algn="l">
              <a:lnSpc>
                <a:spcPct val="110000"/>
              </a:lnSpc>
              <a:spcBef>
                <a:spcPts val="900"/>
              </a:spcBef>
              <a:spcAft>
                <a:spcPts val="0"/>
              </a:spcAft>
              <a:buClr>
                <a:schemeClr val="lt1"/>
              </a:buClr>
              <a:buSzPts val="2800"/>
              <a:buFont typeface="Arial"/>
              <a:buChar char="•"/>
            </a:pPr>
            <a:r>
              <a:rPr lang="en-US"/>
              <a:t>Model has evolved as we outline and review use cases and requirements</a:t>
            </a:r>
            <a:endParaRPr/>
          </a:p>
        </p:txBody>
      </p:sp>
      <p:sp>
        <p:nvSpPr>
          <p:cNvPr id="609" name="Google Shape;609;p132"/>
          <p:cNvSpPr/>
          <p:nvPr/>
        </p:nvSpPr>
        <p:spPr>
          <a:xfrm>
            <a:off x="5298830" y="550987"/>
            <a:ext cx="6893100" cy="1524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610" name="Google Shape;610;p132"/>
          <p:cNvSpPr/>
          <p:nvPr/>
        </p:nvSpPr>
        <p:spPr>
          <a:xfrm>
            <a:off x="5310554" y="0"/>
            <a:ext cx="6881400" cy="5745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pic>
        <p:nvPicPr>
          <p:cNvPr id="611" name="Google Shape;611;p132"/>
          <p:cNvPicPr preferRelativeResize="0"/>
          <p:nvPr/>
        </p:nvPicPr>
        <p:blipFill>
          <a:blip r:embed="rId3">
            <a:alphaModFix/>
          </a:blip>
          <a:stretch>
            <a:fillRect/>
          </a:stretch>
        </p:blipFill>
        <p:spPr>
          <a:xfrm>
            <a:off x="838200" y="1930755"/>
            <a:ext cx="3324225" cy="3771900"/>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15" name="Shape 615"/>
        <p:cNvGrpSpPr/>
        <p:nvPr/>
      </p:nvGrpSpPr>
      <p:grpSpPr>
        <a:xfrm>
          <a:off x="0" y="0"/>
          <a:ext cx="0" cy="0"/>
          <a:chOff x="0" y="0"/>
          <a:chExt cx="0" cy="0"/>
        </a:xfrm>
      </p:grpSpPr>
      <p:sp>
        <p:nvSpPr>
          <p:cNvPr id="616" name="Google Shape;616;p133"/>
          <p:cNvSpPr txBox="1"/>
          <p:nvPr>
            <p:ph type="title"/>
          </p:nvPr>
        </p:nvSpPr>
        <p:spPr>
          <a:xfrm>
            <a:off x="838200" y="977030"/>
            <a:ext cx="3419100" cy="1325700"/>
          </a:xfrm>
          <a:prstGeom prst="rect">
            <a:avLst/>
          </a:prstGeom>
          <a:noFill/>
          <a:ln>
            <a:noFill/>
          </a:ln>
        </p:spPr>
        <p:txBody>
          <a:bodyPr anchorCtr="0" anchor="t" bIns="45700" lIns="91425" spcFirstLastPara="1" rIns="91425" wrap="square" tIns="45700">
            <a:noAutofit/>
          </a:bodyPr>
          <a:lstStyle/>
          <a:p>
            <a:pPr indent="0" lvl="0" marL="0" marR="0" rtl="0" algn="ctr">
              <a:lnSpc>
                <a:spcPct val="110000"/>
              </a:lnSpc>
              <a:spcBef>
                <a:spcPts val="0"/>
              </a:spcBef>
              <a:spcAft>
                <a:spcPts val="0"/>
              </a:spcAft>
              <a:buClr>
                <a:schemeClr val="lt1"/>
              </a:buClr>
              <a:buSzPts val="3200"/>
              <a:buFont typeface="Arial"/>
              <a:buNone/>
            </a:pPr>
            <a:r>
              <a:rPr lang="en-US"/>
              <a:t>Current Model</a:t>
            </a:r>
            <a:endParaRPr/>
          </a:p>
        </p:txBody>
      </p:sp>
      <p:sp>
        <p:nvSpPr>
          <p:cNvPr id="617" name="Google Shape;617;p133"/>
          <p:cNvSpPr txBox="1"/>
          <p:nvPr>
            <p:ph idx="1" type="body"/>
          </p:nvPr>
        </p:nvSpPr>
        <p:spPr>
          <a:xfrm>
            <a:off x="5536504" y="977030"/>
            <a:ext cx="5817300" cy="5006400"/>
          </a:xfrm>
          <a:prstGeom prst="rect">
            <a:avLst/>
          </a:prstGeom>
          <a:noFill/>
          <a:ln>
            <a:noFill/>
          </a:ln>
        </p:spPr>
        <p:txBody>
          <a:bodyPr anchorCtr="0" anchor="t" bIns="45700" lIns="91425" spcFirstLastPara="1" rIns="91425" wrap="square" tIns="45700">
            <a:noAutofit/>
          </a:bodyPr>
          <a:lstStyle/>
          <a:p>
            <a:pPr indent="-228600" lvl="0" marL="228600" marR="0" rtl="0" algn="l">
              <a:lnSpc>
                <a:spcPct val="110000"/>
              </a:lnSpc>
              <a:spcBef>
                <a:spcPts val="0"/>
              </a:spcBef>
              <a:spcAft>
                <a:spcPts val="0"/>
              </a:spcAft>
              <a:buClr>
                <a:schemeClr val="lt1"/>
              </a:buClr>
              <a:buSzPts val="2800"/>
              <a:buFont typeface="Arial"/>
              <a:buChar char="•"/>
            </a:pPr>
            <a:r>
              <a:rPr lang="en-US"/>
              <a:t>Do we have a picture/diagram?</a:t>
            </a:r>
            <a:endParaRPr/>
          </a:p>
          <a:p>
            <a:pPr indent="0" lvl="0" marL="228600" marR="0" rtl="0" algn="l">
              <a:lnSpc>
                <a:spcPct val="110000"/>
              </a:lnSpc>
              <a:spcBef>
                <a:spcPts val="0"/>
              </a:spcBef>
              <a:spcAft>
                <a:spcPts val="0"/>
              </a:spcAft>
              <a:buNone/>
            </a:pPr>
            <a:r>
              <a:rPr lang="en-US"/>
              <a:t>“Native FOLIO” is derived from MARC (or DC or …)</a:t>
            </a:r>
            <a:endParaRPr/>
          </a:p>
          <a:p>
            <a:pPr indent="-254000" lvl="1" marL="685800" marR="0" rtl="0" algn="l">
              <a:lnSpc>
                <a:spcPct val="110000"/>
              </a:lnSpc>
              <a:spcBef>
                <a:spcPts val="0"/>
              </a:spcBef>
              <a:spcAft>
                <a:spcPts val="0"/>
              </a:spcAft>
              <a:buClr>
                <a:schemeClr val="lt1"/>
              </a:buClr>
              <a:buSzPts val="2800"/>
              <a:buFont typeface="Arial"/>
              <a:buChar char="−"/>
            </a:pPr>
            <a:r>
              <a:rPr lang="en-US"/>
              <a:t>Instance</a:t>
            </a:r>
            <a:endParaRPr/>
          </a:p>
          <a:p>
            <a:pPr indent="-228600" lvl="1" marL="685800" marR="0" rtl="0" algn="l">
              <a:lnSpc>
                <a:spcPct val="110000"/>
              </a:lnSpc>
              <a:spcBef>
                <a:spcPts val="0"/>
              </a:spcBef>
              <a:spcAft>
                <a:spcPts val="0"/>
              </a:spcAft>
              <a:buSzPts val="2400"/>
              <a:buChar char="−"/>
            </a:pPr>
            <a:r>
              <a:rPr lang="en-US"/>
              <a:t>Holdings</a:t>
            </a:r>
            <a:endParaRPr/>
          </a:p>
          <a:p>
            <a:pPr indent="-228600" lvl="1" marL="685800" marR="0" rtl="0" algn="l">
              <a:lnSpc>
                <a:spcPct val="110000"/>
              </a:lnSpc>
              <a:spcBef>
                <a:spcPts val="0"/>
              </a:spcBef>
              <a:spcAft>
                <a:spcPts val="0"/>
              </a:spcAft>
              <a:buSzPts val="2400"/>
              <a:buChar char="−"/>
            </a:pPr>
            <a:r>
              <a:rPr lang="en-US"/>
              <a:t>Item</a:t>
            </a:r>
            <a:endParaRPr/>
          </a:p>
          <a:p>
            <a:pPr indent="-228600" lvl="1" marL="685800" marR="0" rtl="0" algn="l">
              <a:lnSpc>
                <a:spcPct val="110000"/>
              </a:lnSpc>
              <a:spcBef>
                <a:spcPts val="0"/>
              </a:spcBef>
              <a:spcAft>
                <a:spcPts val="0"/>
              </a:spcAft>
              <a:buSzPts val="2400"/>
              <a:buChar char="−"/>
            </a:pPr>
            <a:r>
              <a:rPr lang="en-US"/>
              <a:t>Container</a:t>
            </a:r>
            <a:endParaRPr/>
          </a:p>
        </p:txBody>
      </p:sp>
      <p:sp>
        <p:nvSpPr>
          <p:cNvPr id="618" name="Google Shape;618;p133"/>
          <p:cNvSpPr/>
          <p:nvPr/>
        </p:nvSpPr>
        <p:spPr>
          <a:xfrm>
            <a:off x="5298830" y="550987"/>
            <a:ext cx="6893100" cy="1524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619" name="Google Shape;619;p133"/>
          <p:cNvSpPr/>
          <p:nvPr/>
        </p:nvSpPr>
        <p:spPr>
          <a:xfrm>
            <a:off x="5310554" y="0"/>
            <a:ext cx="6881400" cy="5745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23" name="Shape 623"/>
        <p:cNvGrpSpPr/>
        <p:nvPr/>
      </p:nvGrpSpPr>
      <p:grpSpPr>
        <a:xfrm>
          <a:off x="0" y="0"/>
          <a:ext cx="0" cy="0"/>
          <a:chOff x="0" y="0"/>
          <a:chExt cx="0" cy="0"/>
        </a:xfrm>
      </p:grpSpPr>
      <p:sp>
        <p:nvSpPr>
          <p:cNvPr id="624" name="Google Shape;624;p134"/>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sz="2800">
                <a:solidFill>
                  <a:schemeClr val="dk2"/>
                </a:solidFill>
              </a:rPr>
              <a:t>Placeholder: Instance Records</a:t>
            </a:r>
            <a:endParaRPr/>
          </a:p>
        </p:txBody>
      </p:sp>
      <p:sp>
        <p:nvSpPr>
          <p:cNvPr id="625" name="Google Shape;625;p134"/>
          <p:cNvSpPr txBox="1"/>
          <p:nvPr>
            <p:ph idx="1" type="body"/>
          </p:nvPr>
        </p:nvSpPr>
        <p:spPr>
          <a:xfrm>
            <a:off x="838200" y="1631981"/>
            <a:ext cx="10515600" cy="4351200"/>
          </a:xfrm>
          <a:prstGeom prst="rect">
            <a:avLst/>
          </a:prstGeom>
          <a:no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None/>
            </a:pPr>
            <a:r>
              <a:rPr lang="en-US"/>
              <a:t>Bibliographic data</a:t>
            </a:r>
            <a:endParaRPr/>
          </a:p>
          <a:p>
            <a:pPr indent="0" lvl="0" marL="0" marR="0" rtl="0" algn="l">
              <a:lnSpc>
                <a:spcPct val="110000"/>
              </a:lnSpc>
              <a:spcBef>
                <a:spcPts val="0"/>
              </a:spcBef>
              <a:spcAft>
                <a:spcPts val="0"/>
              </a:spcAft>
              <a:buNone/>
            </a:pPr>
            <a:r>
              <a:rPr lang="en-US"/>
              <a:t>MARC mapping</a:t>
            </a:r>
            <a:endParaRPr/>
          </a:p>
          <a:p>
            <a:pPr indent="0" lvl="0" marL="0" marR="0" rtl="0" algn="l">
              <a:lnSpc>
                <a:spcPct val="110000"/>
              </a:lnSpc>
              <a:spcBef>
                <a:spcPts val="0"/>
              </a:spcBef>
              <a:spcAft>
                <a:spcPts val="0"/>
              </a:spcAft>
              <a:buNone/>
            </a:pPr>
            <a:r>
              <a:rPr lang="en-US"/>
              <a:t>RDA elements</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theme/theme1.xml><?xml version="1.0" encoding="utf-8"?>
<a:theme xmlns:a="http://schemas.openxmlformats.org/drawingml/2006/main" xmlns:r="http://schemas.openxmlformats.org/officeDocument/2006/relationships" name="1_FOLIO - Cover">
  <a:themeElements>
    <a:clrScheme name="FOLIO">
      <a:dk1>
        <a:srgbClr val="000000"/>
      </a:dk1>
      <a:lt1>
        <a:srgbClr val="FFFFFF"/>
      </a:lt1>
      <a:dk2>
        <a:srgbClr val="454545"/>
      </a:dk2>
      <a:lt2>
        <a:srgbClr val="E7E6E6"/>
      </a:lt2>
      <a:accent1>
        <a:srgbClr val="FF674C"/>
      </a:accent1>
      <a:accent2>
        <a:srgbClr val="5D6883"/>
      </a:accent2>
      <a:accent3>
        <a:srgbClr val="4C7EA5"/>
      </a:accent3>
      <a:accent4>
        <a:srgbClr val="9383A0"/>
      </a:accent4>
      <a:accent5>
        <a:srgbClr val="2B303C"/>
      </a:accent5>
      <a:accent6>
        <a:srgbClr val="002F56"/>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1_FOLIO - Body">
  <a:themeElements>
    <a:clrScheme name="FOLIO">
      <a:dk1>
        <a:srgbClr val="000000"/>
      </a:dk1>
      <a:lt1>
        <a:srgbClr val="FFFFFF"/>
      </a:lt1>
      <a:dk2>
        <a:srgbClr val="454545"/>
      </a:dk2>
      <a:lt2>
        <a:srgbClr val="E7E6E6"/>
      </a:lt2>
      <a:accent1>
        <a:srgbClr val="FF674C"/>
      </a:accent1>
      <a:accent2>
        <a:srgbClr val="5D6883"/>
      </a:accent2>
      <a:accent3>
        <a:srgbClr val="4C7EA5"/>
      </a:accent3>
      <a:accent4>
        <a:srgbClr val="9383A0"/>
      </a:accent4>
      <a:accent5>
        <a:srgbClr val="2B303C"/>
      </a:accent5>
      <a:accent6>
        <a:srgbClr val="002F56"/>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1_FOLIO - Body">
  <a:themeElements>
    <a:clrScheme name="FOLIO">
      <a:dk1>
        <a:srgbClr val="000000"/>
      </a:dk1>
      <a:lt1>
        <a:srgbClr val="FFFFFF"/>
      </a:lt1>
      <a:dk2>
        <a:srgbClr val="454545"/>
      </a:dk2>
      <a:lt2>
        <a:srgbClr val="E7E6E6"/>
      </a:lt2>
      <a:accent1>
        <a:srgbClr val="FF674C"/>
      </a:accent1>
      <a:accent2>
        <a:srgbClr val="5D6883"/>
      </a:accent2>
      <a:accent3>
        <a:srgbClr val="4C7EA5"/>
      </a:accent3>
      <a:accent4>
        <a:srgbClr val="9383A0"/>
      </a:accent4>
      <a:accent5>
        <a:srgbClr val="2B303C"/>
      </a:accent5>
      <a:accent6>
        <a:srgbClr val="002F56"/>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2_FOLIO - Cover">
  <a:themeElements>
    <a:clrScheme name="FOLIO">
      <a:dk1>
        <a:srgbClr val="000000"/>
      </a:dk1>
      <a:lt1>
        <a:srgbClr val="FFFFFF"/>
      </a:lt1>
      <a:dk2>
        <a:srgbClr val="454545"/>
      </a:dk2>
      <a:lt2>
        <a:srgbClr val="E7E6E6"/>
      </a:lt2>
      <a:accent1>
        <a:srgbClr val="FF674C"/>
      </a:accent1>
      <a:accent2>
        <a:srgbClr val="5D6883"/>
      </a:accent2>
      <a:accent3>
        <a:srgbClr val="4C7EA5"/>
      </a:accent3>
      <a:accent4>
        <a:srgbClr val="9383A0"/>
      </a:accent4>
      <a:accent5>
        <a:srgbClr val="2B303C"/>
      </a:accent5>
      <a:accent6>
        <a:srgbClr val="002F56"/>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2_FOLIO - Body">
  <a:themeElements>
    <a:clrScheme name="FOLIO">
      <a:dk1>
        <a:srgbClr val="000000"/>
      </a:dk1>
      <a:lt1>
        <a:srgbClr val="FFFFFF"/>
      </a:lt1>
      <a:dk2>
        <a:srgbClr val="454545"/>
      </a:dk2>
      <a:lt2>
        <a:srgbClr val="E7E6E6"/>
      </a:lt2>
      <a:accent1>
        <a:srgbClr val="FF674C"/>
      </a:accent1>
      <a:accent2>
        <a:srgbClr val="5D6883"/>
      </a:accent2>
      <a:accent3>
        <a:srgbClr val="4C7EA5"/>
      </a:accent3>
      <a:accent4>
        <a:srgbClr val="9383A0"/>
      </a:accent4>
      <a:accent5>
        <a:srgbClr val="2B303C"/>
      </a:accent5>
      <a:accent6>
        <a:srgbClr val="002F56"/>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6.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7.xml><?xml version="1.0" encoding="utf-8"?>
<a:theme xmlns:a="http://schemas.openxmlformats.org/drawingml/2006/main" xmlns:r="http://schemas.openxmlformats.org/officeDocument/2006/relationships" name="FOLIO - Body">
  <a:themeElements>
    <a:clrScheme name="FOLIO">
      <a:dk1>
        <a:srgbClr val="000000"/>
      </a:dk1>
      <a:lt1>
        <a:srgbClr val="FFFFFF"/>
      </a:lt1>
      <a:dk2>
        <a:srgbClr val="454545"/>
      </a:dk2>
      <a:lt2>
        <a:srgbClr val="E7E6E6"/>
      </a:lt2>
      <a:accent1>
        <a:srgbClr val="FF674C"/>
      </a:accent1>
      <a:accent2>
        <a:srgbClr val="5D6883"/>
      </a:accent2>
      <a:accent3>
        <a:srgbClr val="4C7EA5"/>
      </a:accent3>
      <a:accent4>
        <a:srgbClr val="9383A0"/>
      </a:accent4>
      <a:accent5>
        <a:srgbClr val="2B303C"/>
      </a:accent5>
      <a:accent6>
        <a:srgbClr val="002F56"/>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