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767" r:id="rId4"/>
    <p:sldMasterId id="2147483768" r:id="rId5"/>
    <p:sldMasterId id="2147483769" r:id="rId6"/>
    <p:sldMasterId id="2147483770" r:id="rId7"/>
    <p:sldMasterId id="2147483771" r:id="rId8"/>
    <p:sldMasterId id="2147483772"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Lst>
  <p:sldSz cy="6858000" cx="12192000"/>
  <p:notesSz cx="6858000" cy="9144000"/>
  <p:embeddedFontLst>
    <p:embeddedFont>
      <p:font typeface="Arial Black"/>
      <p:regular r:id="rId6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0AEBE3DE-5F13-4F70-9B3E-FF480A662AF5}">
  <a:tblStyle styleId="{0AEBE3DE-5F13-4F70-9B3E-FF480A662AF5}"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FEAE8"/>
          </a:solidFill>
        </a:fill>
      </a:tcStyle>
    </a:wholeTbl>
    <a:band1H>
      <a:tcTxStyle/>
      <a:tcStyle>
        <a:fill>
          <a:solidFill>
            <a:srgbClr val="FFD2CE"/>
          </a:solidFill>
        </a:fill>
      </a:tcStyle>
    </a:band1H>
    <a:band2H>
      <a:tcTxStyle/>
    </a:band2H>
    <a:band1V>
      <a:tcTxStyle/>
      <a:tcStyle>
        <a:fill>
          <a:solidFill>
            <a:srgbClr val="FFD2CE"/>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slide" Target="slides/slide34.xml"/><Relationship Id="rId43" Type="http://schemas.openxmlformats.org/officeDocument/2006/relationships/slide" Target="slides/slide33.xml"/><Relationship Id="rId46" Type="http://schemas.openxmlformats.org/officeDocument/2006/relationships/slide" Target="slides/slide36.xml"/><Relationship Id="rId45" Type="http://schemas.openxmlformats.org/officeDocument/2006/relationships/slide" Target="slides/slide35.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21.xml"/><Relationship Id="rId30" Type="http://schemas.openxmlformats.org/officeDocument/2006/relationships/slide" Target="slides/slide20.xml"/><Relationship Id="rId33" Type="http://schemas.openxmlformats.org/officeDocument/2006/relationships/slide" Target="slides/slide23.xml"/><Relationship Id="rId32" Type="http://schemas.openxmlformats.org/officeDocument/2006/relationships/slide" Target="slides/slide22.xml"/><Relationship Id="rId35" Type="http://schemas.openxmlformats.org/officeDocument/2006/relationships/slide" Target="slides/slide25.xml"/><Relationship Id="rId34" Type="http://schemas.openxmlformats.org/officeDocument/2006/relationships/slide" Target="slides/slide24.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slide" Target="slides/slide14.xml"/><Relationship Id="rId23" Type="http://schemas.openxmlformats.org/officeDocument/2006/relationships/slide" Target="slides/slide13.xml"/><Relationship Id="rId60" Type="http://schemas.openxmlformats.org/officeDocument/2006/relationships/font" Target="fonts/ArialBlack-regular.fntdata"/><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11" Type="http://schemas.openxmlformats.org/officeDocument/2006/relationships/slide" Target="slides/slide1.xml"/><Relationship Id="rId55" Type="http://schemas.openxmlformats.org/officeDocument/2006/relationships/slide" Target="slides/slide45.xml"/><Relationship Id="rId10" Type="http://schemas.openxmlformats.org/officeDocument/2006/relationships/notesMaster" Target="notesMasters/notesMaster1.xml"/><Relationship Id="rId54" Type="http://schemas.openxmlformats.org/officeDocument/2006/relationships/slide" Target="slides/slide44.xml"/><Relationship Id="rId13" Type="http://schemas.openxmlformats.org/officeDocument/2006/relationships/slide" Target="slides/slide3.xml"/><Relationship Id="rId57" Type="http://schemas.openxmlformats.org/officeDocument/2006/relationships/slide" Target="slides/slide47.xml"/><Relationship Id="rId12" Type="http://schemas.openxmlformats.org/officeDocument/2006/relationships/slide" Target="slides/slide2.xml"/><Relationship Id="rId56" Type="http://schemas.openxmlformats.org/officeDocument/2006/relationships/slide" Target="slides/slide46.xml"/><Relationship Id="rId15" Type="http://schemas.openxmlformats.org/officeDocument/2006/relationships/slide" Target="slides/slide5.xml"/><Relationship Id="rId59" Type="http://schemas.openxmlformats.org/officeDocument/2006/relationships/slide" Target="slides/slide49.xml"/><Relationship Id="rId14" Type="http://schemas.openxmlformats.org/officeDocument/2006/relationships/slide" Target="slides/slide4.xml"/><Relationship Id="rId58" Type="http://schemas.openxmlformats.org/officeDocument/2006/relationships/slide" Target="slides/slide48.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iki.folio.org/display/RM" TargetMode="External"/><Relationship Id="rId3" Type="http://schemas.openxmlformats.org/officeDocument/2006/relationships/hyperlink" Target="https://wiki.folio.org/display/RM" TargetMode="External"/><Relationship Id="rId4" Type="http://schemas.openxmlformats.org/officeDocument/2006/relationships/hyperlink" Target="https://wiki.folio.org/display/RA/Resource+Access+SIG" TargetMode="External"/><Relationship Id="rId5" Type="http://schemas.openxmlformats.org/officeDocument/2006/relationships/hyperlink" Target="https://wiki.folio.org/display/RA/Resource+Access+SIG"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5" name="Shape 485"/>
        <p:cNvGrpSpPr/>
        <p:nvPr/>
      </p:nvGrpSpPr>
      <p:grpSpPr>
        <a:xfrm>
          <a:off x="0" y="0"/>
          <a:ext cx="0" cy="0"/>
          <a:chOff x="0" y="0"/>
          <a:chExt cx="0" cy="0"/>
        </a:xfrm>
      </p:grpSpPr>
      <p:sp>
        <p:nvSpPr>
          <p:cNvPr id="486" name="Google Shape;48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6" name="Shape 626"/>
        <p:cNvGrpSpPr/>
        <p:nvPr/>
      </p:nvGrpSpPr>
      <p:grpSpPr>
        <a:xfrm>
          <a:off x="0" y="0"/>
          <a:ext cx="0" cy="0"/>
          <a:chOff x="0" y="0"/>
          <a:chExt cx="0" cy="0"/>
        </a:xfrm>
      </p:grpSpPr>
      <p:sp>
        <p:nvSpPr>
          <p:cNvPr id="627" name="Google Shape;627;g40884098a4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40884098a4_0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2" name="Shape 632"/>
        <p:cNvGrpSpPr/>
        <p:nvPr/>
      </p:nvGrpSpPr>
      <p:grpSpPr>
        <a:xfrm>
          <a:off x="0" y="0"/>
          <a:ext cx="0" cy="0"/>
          <a:chOff x="0" y="0"/>
          <a:chExt cx="0" cy="0"/>
        </a:xfrm>
      </p:grpSpPr>
      <p:sp>
        <p:nvSpPr>
          <p:cNvPr id="633" name="Google Shape;633;g40884098a4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40884098a4_0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8" name="Shape 638"/>
        <p:cNvGrpSpPr/>
        <p:nvPr/>
      </p:nvGrpSpPr>
      <p:grpSpPr>
        <a:xfrm>
          <a:off x="0" y="0"/>
          <a:ext cx="0" cy="0"/>
          <a:chOff x="0" y="0"/>
          <a:chExt cx="0" cy="0"/>
        </a:xfrm>
      </p:grpSpPr>
      <p:sp>
        <p:nvSpPr>
          <p:cNvPr id="639" name="Google Shape;639;g40884098a4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40884098a4_0_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4" name="Shape 644"/>
        <p:cNvGrpSpPr/>
        <p:nvPr/>
      </p:nvGrpSpPr>
      <p:grpSpPr>
        <a:xfrm>
          <a:off x="0" y="0"/>
          <a:ext cx="0" cy="0"/>
          <a:chOff x="0" y="0"/>
          <a:chExt cx="0" cy="0"/>
        </a:xfrm>
      </p:grpSpPr>
      <p:sp>
        <p:nvSpPr>
          <p:cNvPr id="645" name="Google Shape;645;g40884098a4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40884098a4_0_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0" name="Shape 650"/>
        <p:cNvGrpSpPr/>
        <p:nvPr/>
      </p:nvGrpSpPr>
      <p:grpSpPr>
        <a:xfrm>
          <a:off x="0" y="0"/>
          <a:ext cx="0" cy="0"/>
          <a:chOff x="0" y="0"/>
          <a:chExt cx="0" cy="0"/>
        </a:xfrm>
      </p:grpSpPr>
      <p:sp>
        <p:nvSpPr>
          <p:cNvPr id="651" name="Google Shape;651;g40884098a4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40884098a4_0_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6" name="Shape 656"/>
        <p:cNvGrpSpPr/>
        <p:nvPr/>
      </p:nvGrpSpPr>
      <p:grpSpPr>
        <a:xfrm>
          <a:off x="0" y="0"/>
          <a:ext cx="0" cy="0"/>
          <a:chOff x="0" y="0"/>
          <a:chExt cx="0" cy="0"/>
        </a:xfrm>
      </p:grpSpPr>
      <p:sp>
        <p:nvSpPr>
          <p:cNvPr id="657" name="Google Shape;657;g40884098a4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40884098a4_0_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2" name="Shape 662"/>
        <p:cNvGrpSpPr/>
        <p:nvPr/>
      </p:nvGrpSpPr>
      <p:grpSpPr>
        <a:xfrm>
          <a:off x="0" y="0"/>
          <a:ext cx="0" cy="0"/>
          <a:chOff x="0" y="0"/>
          <a:chExt cx="0" cy="0"/>
        </a:xfrm>
      </p:grpSpPr>
      <p:sp>
        <p:nvSpPr>
          <p:cNvPr id="663" name="Google Shape;663;g40884098a4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40884098a4_0_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8" name="Shape 668"/>
        <p:cNvGrpSpPr/>
        <p:nvPr/>
      </p:nvGrpSpPr>
      <p:grpSpPr>
        <a:xfrm>
          <a:off x="0" y="0"/>
          <a:ext cx="0" cy="0"/>
          <a:chOff x="0" y="0"/>
          <a:chExt cx="0" cy="0"/>
        </a:xfrm>
      </p:grpSpPr>
      <p:sp>
        <p:nvSpPr>
          <p:cNvPr id="669" name="Google Shape;669;g40884098a4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40884098a4_0_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5" name="Shape 675"/>
        <p:cNvGrpSpPr/>
        <p:nvPr/>
      </p:nvGrpSpPr>
      <p:grpSpPr>
        <a:xfrm>
          <a:off x="0" y="0"/>
          <a:ext cx="0" cy="0"/>
          <a:chOff x="0" y="0"/>
          <a:chExt cx="0" cy="0"/>
        </a:xfrm>
      </p:grpSpPr>
      <p:sp>
        <p:nvSpPr>
          <p:cNvPr id="676" name="Google Shape;67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1" name="Shape 681"/>
        <p:cNvGrpSpPr/>
        <p:nvPr/>
      </p:nvGrpSpPr>
      <p:grpSpPr>
        <a:xfrm>
          <a:off x="0" y="0"/>
          <a:ext cx="0" cy="0"/>
          <a:chOff x="0" y="0"/>
          <a:chExt cx="0" cy="0"/>
        </a:xfrm>
      </p:grpSpPr>
      <p:sp>
        <p:nvSpPr>
          <p:cNvPr id="682" name="Google Shape;682;g40884098a4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40884098a4_0_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3" name="Shape 493"/>
        <p:cNvGrpSpPr/>
        <p:nvPr/>
      </p:nvGrpSpPr>
      <p:grpSpPr>
        <a:xfrm>
          <a:off x="0" y="0"/>
          <a:ext cx="0" cy="0"/>
          <a:chOff x="0" y="0"/>
          <a:chExt cx="0" cy="0"/>
        </a:xfrm>
      </p:grpSpPr>
      <p:sp>
        <p:nvSpPr>
          <p:cNvPr id="494" name="Google Shape;49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7" name="Shape 687"/>
        <p:cNvGrpSpPr/>
        <p:nvPr/>
      </p:nvGrpSpPr>
      <p:grpSpPr>
        <a:xfrm>
          <a:off x="0" y="0"/>
          <a:ext cx="0" cy="0"/>
          <a:chOff x="0" y="0"/>
          <a:chExt cx="0" cy="0"/>
        </a:xfrm>
      </p:grpSpPr>
      <p:sp>
        <p:nvSpPr>
          <p:cNvPr id="688" name="Google Shape;688;g40884098a4_0_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40884098a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3" name="Shape 693"/>
        <p:cNvGrpSpPr/>
        <p:nvPr/>
      </p:nvGrpSpPr>
      <p:grpSpPr>
        <a:xfrm>
          <a:off x="0" y="0"/>
          <a:ext cx="0" cy="0"/>
          <a:chOff x="0" y="0"/>
          <a:chExt cx="0" cy="0"/>
        </a:xfrm>
      </p:grpSpPr>
      <p:sp>
        <p:nvSpPr>
          <p:cNvPr id="694" name="Google Shape;69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9" name="Shape 699"/>
        <p:cNvGrpSpPr/>
        <p:nvPr/>
      </p:nvGrpSpPr>
      <p:grpSpPr>
        <a:xfrm>
          <a:off x="0" y="0"/>
          <a:ext cx="0" cy="0"/>
          <a:chOff x="0" y="0"/>
          <a:chExt cx="0" cy="0"/>
        </a:xfrm>
      </p:grpSpPr>
      <p:sp>
        <p:nvSpPr>
          <p:cNvPr id="700" name="Google Shape;70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8" name="Shape 708"/>
        <p:cNvGrpSpPr/>
        <p:nvPr/>
      </p:nvGrpSpPr>
      <p:grpSpPr>
        <a:xfrm>
          <a:off x="0" y="0"/>
          <a:ext cx="0" cy="0"/>
          <a:chOff x="0" y="0"/>
          <a:chExt cx="0" cy="0"/>
        </a:xfrm>
      </p:grpSpPr>
      <p:sp>
        <p:nvSpPr>
          <p:cNvPr id="709" name="Google Shape;709;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7" name="Shape 717"/>
        <p:cNvGrpSpPr/>
        <p:nvPr/>
      </p:nvGrpSpPr>
      <p:grpSpPr>
        <a:xfrm>
          <a:off x="0" y="0"/>
          <a:ext cx="0" cy="0"/>
          <a:chOff x="0" y="0"/>
          <a:chExt cx="0" cy="0"/>
        </a:xfrm>
      </p:grpSpPr>
      <p:sp>
        <p:nvSpPr>
          <p:cNvPr id="718" name="Google Shape;71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4" name="Shape 724"/>
        <p:cNvGrpSpPr/>
        <p:nvPr/>
      </p:nvGrpSpPr>
      <p:grpSpPr>
        <a:xfrm>
          <a:off x="0" y="0"/>
          <a:ext cx="0" cy="0"/>
          <a:chOff x="0" y="0"/>
          <a:chExt cx="0" cy="0"/>
        </a:xfrm>
      </p:grpSpPr>
      <p:sp>
        <p:nvSpPr>
          <p:cNvPr id="725" name="Google Shape;725;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1" name="Shape 731"/>
        <p:cNvGrpSpPr/>
        <p:nvPr/>
      </p:nvGrpSpPr>
      <p:grpSpPr>
        <a:xfrm>
          <a:off x="0" y="0"/>
          <a:ext cx="0" cy="0"/>
          <a:chOff x="0" y="0"/>
          <a:chExt cx="0" cy="0"/>
        </a:xfrm>
      </p:grpSpPr>
      <p:sp>
        <p:nvSpPr>
          <p:cNvPr id="732" name="Google Shape;73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8" name="Shape 738"/>
        <p:cNvGrpSpPr/>
        <p:nvPr/>
      </p:nvGrpSpPr>
      <p:grpSpPr>
        <a:xfrm>
          <a:off x="0" y="0"/>
          <a:ext cx="0" cy="0"/>
          <a:chOff x="0" y="0"/>
          <a:chExt cx="0" cy="0"/>
        </a:xfrm>
      </p:grpSpPr>
      <p:sp>
        <p:nvSpPr>
          <p:cNvPr id="739" name="Google Shape;73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6" name="Shape 746"/>
        <p:cNvGrpSpPr/>
        <p:nvPr/>
      </p:nvGrpSpPr>
      <p:grpSpPr>
        <a:xfrm>
          <a:off x="0" y="0"/>
          <a:ext cx="0" cy="0"/>
          <a:chOff x="0" y="0"/>
          <a:chExt cx="0" cy="0"/>
        </a:xfrm>
      </p:grpSpPr>
      <p:sp>
        <p:nvSpPr>
          <p:cNvPr id="747" name="Google Shape;747;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4" name="Shape 754"/>
        <p:cNvGrpSpPr/>
        <p:nvPr/>
      </p:nvGrpSpPr>
      <p:grpSpPr>
        <a:xfrm>
          <a:off x="0" y="0"/>
          <a:ext cx="0" cy="0"/>
          <a:chOff x="0" y="0"/>
          <a:chExt cx="0" cy="0"/>
        </a:xfrm>
      </p:grpSpPr>
      <p:sp>
        <p:nvSpPr>
          <p:cNvPr id="755" name="Google Shape;75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1" name="Shape 501"/>
        <p:cNvGrpSpPr/>
        <p:nvPr/>
      </p:nvGrpSpPr>
      <p:grpSpPr>
        <a:xfrm>
          <a:off x="0" y="0"/>
          <a:ext cx="0" cy="0"/>
          <a:chOff x="0" y="0"/>
          <a:chExt cx="0" cy="0"/>
        </a:xfrm>
      </p:grpSpPr>
      <p:sp>
        <p:nvSpPr>
          <p:cNvPr id="502" name="Google Shape;502;g40884098a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t>
            </a:r>
            <a:r>
              <a:rPr lang="en-US">
                <a:solidFill>
                  <a:schemeClr val="dk1"/>
                </a:solidFill>
              </a:rPr>
              <a:t>The Metadata Management SIG works with developers to define essential bibliographic management functions: creating, editing, suppressing, deleting, importing, exporting, replacing, overlaying, and reporting. Defines essential data elements of a bibliographic control module. Explores various formats/schema that should be incorporated into FOLIO (MARC, RDA, BIBFRAME, Dublin Core, etc.) Considers metadata storage and harmonization between traditional library materials, knowledge bases, and other forms of information managed by libraries. Also suggests requirements for holdings and item records, item statuses, and location types and location codes. Defines core authority functions. Advises developers on the interactions needed between libraries and vendors to allow for creation and loading of bibliographic and authority records. Plans for flexibility in light of rapid technological changes. Focuses on data interchangeability as a key component for greater inter-library cooperation. Coordinates closely with</a:t>
            </a:r>
            <a:r>
              <a:rPr lang="en-US">
                <a:solidFill>
                  <a:schemeClr val="dk1"/>
                </a:solidFill>
                <a:uFill>
                  <a:noFill/>
                </a:uFill>
                <a:hlinkClick r:id="rId2"/>
              </a:rPr>
              <a:t> </a:t>
            </a:r>
            <a:r>
              <a:rPr lang="en-US" u="sng">
                <a:solidFill>
                  <a:schemeClr val="hlink"/>
                </a:solidFill>
                <a:hlinkClick r:id="rId3"/>
              </a:rPr>
              <a:t>Resource Management</a:t>
            </a:r>
            <a:r>
              <a:rPr lang="en-US">
                <a:solidFill>
                  <a:schemeClr val="dk1"/>
                </a:solidFill>
              </a:rPr>
              <a:t> and</a:t>
            </a:r>
            <a:r>
              <a:rPr lang="en-US">
                <a:solidFill>
                  <a:schemeClr val="dk1"/>
                </a:solidFill>
                <a:uFill>
                  <a:noFill/>
                </a:uFill>
                <a:hlinkClick r:id="rId4"/>
              </a:rPr>
              <a:t> </a:t>
            </a:r>
            <a:r>
              <a:rPr lang="en-US" u="sng">
                <a:solidFill>
                  <a:schemeClr val="hlink"/>
                </a:solidFill>
                <a:hlinkClick r:id="rId5"/>
              </a:rPr>
              <a:t>Resource Access</a:t>
            </a:r>
            <a:r>
              <a:rPr lang="en-US">
                <a:solidFill>
                  <a:schemeClr val="dk1"/>
                </a:solidFill>
              </a:rPr>
              <a:t> SIGs.”</a:t>
            </a:r>
            <a:endParaRPr/>
          </a:p>
        </p:txBody>
      </p:sp>
      <p:sp>
        <p:nvSpPr>
          <p:cNvPr id="503" name="Google Shape;503;g40884098a4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0" name="Shape 760"/>
        <p:cNvGrpSpPr/>
        <p:nvPr/>
      </p:nvGrpSpPr>
      <p:grpSpPr>
        <a:xfrm>
          <a:off x="0" y="0"/>
          <a:ext cx="0" cy="0"/>
          <a:chOff x="0" y="0"/>
          <a:chExt cx="0" cy="0"/>
        </a:xfrm>
      </p:grpSpPr>
      <p:sp>
        <p:nvSpPr>
          <p:cNvPr id="761" name="Google Shape;76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9" name="Shape 769"/>
        <p:cNvGrpSpPr/>
        <p:nvPr/>
      </p:nvGrpSpPr>
      <p:grpSpPr>
        <a:xfrm>
          <a:off x="0" y="0"/>
          <a:ext cx="0" cy="0"/>
          <a:chOff x="0" y="0"/>
          <a:chExt cx="0" cy="0"/>
        </a:xfrm>
      </p:grpSpPr>
      <p:sp>
        <p:nvSpPr>
          <p:cNvPr id="770" name="Google Shape;77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8" name="Shape 778"/>
        <p:cNvGrpSpPr/>
        <p:nvPr/>
      </p:nvGrpSpPr>
      <p:grpSpPr>
        <a:xfrm>
          <a:off x="0" y="0"/>
          <a:ext cx="0" cy="0"/>
          <a:chOff x="0" y="0"/>
          <a:chExt cx="0" cy="0"/>
        </a:xfrm>
      </p:grpSpPr>
      <p:sp>
        <p:nvSpPr>
          <p:cNvPr id="779" name="Google Shape;77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8" name="Shape 788"/>
        <p:cNvGrpSpPr/>
        <p:nvPr/>
      </p:nvGrpSpPr>
      <p:grpSpPr>
        <a:xfrm>
          <a:off x="0" y="0"/>
          <a:ext cx="0" cy="0"/>
          <a:chOff x="0" y="0"/>
          <a:chExt cx="0" cy="0"/>
        </a:xfrm>
      </p:grpSpPr>
      <p:sp>
        <p:nvSpPr>
          <p:cNvPr id="789" name="Google Shape;789;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1" name="Shape 811"/>
        <p:cNvGrpSpPr/>
        <p:nvPr/>
      </p:nvGrpSpPr>
      <p:grpSpPr>
        <a:xfrm>
          <a:off x="0" y="0"/>
          <a:ext cx="0" cy="0"/>
          <a:chOff x="0" y="0"/>
          <a:chExt cx="0" cy="0"/>
        </a:xfrm>
      </p:grpSpPr>
      <p:sp>
        <p:nvSpPr>
          <p:cNvPr id="812" name="Google Shape;81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9" name="Shape 829"/>
        <p:cNvGrpSpPr/>
        <p:nvPr/>
      </p:nvGrpSpPr>
      <p:grpSpPr>
        <a:xfrm>
          <a:off x="0" y="0"/>
          <a:ext cx="0" cy="0"/>
          <a:chOff x="0" y="0"/>
          <a:chExt cx="0" cy="0"/>
        </a:xfrm>
      </p:grpSpPr>
      <p:sp>
        <p:nvSpPr>
          <p:cNvPr id="830" name="Google Shape;830;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9" name="Shape 859"/>
        <p:cNvGrpSpPr/>
        <p:nvPr/>
      </p:nvGrpSpPr>
      <p:grpSpPr>
        <a:xfrm>
          <a:off x="0" y="0"/>
          <a:ext cx="0" cy="0"/>
          <a:chOff x="0" y="0"/>
          <a:chExt cx="0" cy="0"/>
        </a:xfrm>
      </p:grpSpPr>
      <p:sp>
        <p:nvSpPr>
          <p:cNvPr id="860" name="Google Shape;860;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1" name="Shape 871"/>
        <p:cNvGrpSpPr/>
        <p:nvPr/>
      </p:nvGrpSpPr>
      <p:grpSpPr>
        <a:xfrm>
          <a:off x="0" y="0"/>
          <a:ext cx="0" cy="0"/>
          <a:chOff x="0" y="0"/>
          <a:chExt cx="0" cy="0"/>
        </a:xfrm>
      </p:grpSpPr>
      <p:sp>
        <p:nvSpPr>
          <p:cNvPr id="872" name="Google Shape;87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9" name="Shape 909"/>
        <p:cNvGrpSpPr/>
        <p:nvPr/>
      </p:nvGrpSpPr>
      <p:grpSpPr>
        <a:xfrm>
          <a:off x="0" y="0"/>
          <a:ext cx="0" cy="0"/>
          <a:chOff x="0" y="0"/>
          <a:chExt cx="0" cy="0"/>
        </a:xfrm>
      </p:grpSpPr>
      <p:sp>
        <p:nvSpPr>
          <p:cNvPr id="910" name="Google Shape;910;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6" name="Shape 926"/>
        <p:cNvGrpSpPr/>
        <p:nvPr/>
      </p:nvGrpSpPr>
      <p:grpSpPr>
        <a:xfrm>
          <a:off x="0" y="0"/>
          <a:ext cx="0" cy="0"/>
          <a:chOff x="0" y="0"/>
          <a:chExt cx="0" cy="0"/>
        </a:xfrm>
      </p:grpSpPr>
      <p:sp>
        <p:nvSpPr>
          <p:cNvPr id="927" name="Google Shape;92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4" name="Shape 524"/>
        <p:cNvGrpSpPr/>
        <p:nvPr/>
      </p:nvGrpSpPr>
      <p:grpSpPr>
        <a:xfrm>
          <a:off x="0" y="0"/>
          <a:ext cx="0" cy="0"/>
          <a:chOff x="0" y="0"/>
          <a:chExt cx="0" cy="0"/>
        </a:xfrm>
      </p:grpSpPr>
      <p:sp>
        <p:nvSpPr>
          <p:cNvPr id="525" name="Google Shape;525;g405924d91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405924d91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2" name="Shape 952"/>
        <p:cNvGrpSpPr/>
        <p:nvPr/>
      </p:nvGrpSpPr>
      <p:grpSpPr>
        <a:xfrm>
          <a:off x="0" y="0"/>
          <a:ext cx="0" cy="0"/>
          <a:chOff x="0" y="0"/>
          <a:chExt cx="0" cy="0"/>
        </a:xfrm>
      </p:grpSpPr>
      <p:sp>
        <p:nvSpPr>
          <p:cNvPr id="953" name="Google Shape;953;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0" name="Shape 960"/>
        <p:cNvGrpSpPr/>
        <p:nvPr/>
      </p:nvGrpSpPr>
      <p:grpSpPr>
        <a:xfrm>
          <a:off x="0" y="0"/>
          <a:ext cx="0" cy="0"/>
          <a:chOff x="0" y="0"/>
          <a:chExt cx="0" cy="0"/>
        </a:xfrm>
      </p:grpSpPr>
      <p:sp>
        <p:nvSpPr>
          <p:cNvPr id="961" name="Google Shape;961;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8" name="Shape 968"/>
        <p:cNvGrpSpPr/>
        <p:nvPr/>
      </p:nvGrpSpPr>
      <p:grpSpPr>
        <a:xfrm>
          <a:off x="0" y="0"/>
          <a:ext cx="0" cy="0"/>
          <a:chOff x="0" y="0"/>
          <a:chExt cx="0" cy="0"/>
        </a:xfrm>
      </p:grpSpPr>
      <p:sp>
        <p:nvSpPr>
          <p:cNvPr id="969" name="Google Shape;969;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6" name="Shape 976"/>
        <p:cNvGrpSpPr/>
        <p:nvPr/>
      </p:nvGrpSpPr>
      <p:grpSpPr>
        <a:xfrm>
          <a:off x="0" y="0"/>
          <a:ext cx="0" cy="0"/>
          <a:chOff x="0" y="0"/>
          <a:chExt cx="0" cy="0"/>
        </a:xfrm>
      </p:grpSpPr>
      <p:sp>
        <p:nvSpPr>
          <p:cNvPr id="977" name="Google Shape;977;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4" name="Shape 984"/>
        <p:cNvGrpSpPr/>
        <p:nvPr/>
      </p:nvGrpSpPr>
      <p:grpSpPr>
        <a:xfrm>
          <a:off x="0" y="0"/>
          <a:ext cx="0" cy="0"/>
          <a:chOff x="0" y="0"/>
          <a:chExt cx="0" cy="0"/>
        </a:xfrm>
      </p:grpSpPr>
      <p:sp>
        <p:nvSpPr>
          <p:cNvPr id="985" name="Google Shape;985;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1" name="Shape 991"/>
        <p:cNvGrpSpPr/>
        <p:nvPr/>
      </p:nvGrpSpPr>
      <p:grpSpPr>
        <a:xfrm>
          <a:off x="0" y="0"/>
          <a:ext cx="0" cy="0"/>
          <a:chOff x="0" y="0"/>
          <a:chExt cx="0" cy="0"/>
        </a:xfrm>
      </p:grpSpPr>
      <p:sp>
        <p:nvSpPr>
          <p:cNvPr id="992" name="Google Shape;992;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8" name="Shape 998"/>
        <p:cNvGrpSpPr/>
        <p:nvPr/>
      </p:nvGrpSpPr>
      <p:grpSpPr>
        <a:xfrm>
          <a:off x="0" y="0"/>
          <a:ext cx="0" cy="0"/>
          <a:chOff x="0" y="0"/>
          <a:chExt cx="0" cy="0"/>
        </a:xfrm>
      </p:grpSpPr>
      <p:sp>
        <p:nvSpPr>
          <p:cNvPr id="999" name="Google Shape;999;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5" name="Shape 1005"/>
        <p:cNvGrpSpPr/>
        <p:nvPr/>
      </p:nvGrpSpPr>
      <p:grpSpPr>
        <a:xfrm>
          <a:off x="0" y="0"/>
          <a:ext cx="0" cy="0"/>
          <a:chOff x="0" y="0"/>
          <a:chExt cx="0" cy="0"/>
        </a:xfrm>
      </p:grpSpPr>
      <p:sp>
        <p:nvSpPr>
          <p:cNvPr id="1006" name="Google Shape;1006;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6" name="Shape 1016"/>
        <p:cNvGrpSpPr/>
        <p:nvPr/>
      </p:nvGrpSpPr>
      <p:grpSpPr>
        <a:xfrm>
          <a:off x="0" y="0"/>
          <a:ext cx="0" cy="0"/>
          <a:chOff x="0" y="0"/>
          <a:chExt cx="0" cy="0"/>
        </a:xfrm>
      </p:grpSpPr>
      <p:sp>
        <p:nvSpPr>
          <p:cNvPr id="1017" name="Google Shape;1017;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7" name="Shape 1027"/>
        <p:cNvGrpSpPr/>
        <p:nvPr/>
      </p:nvGrpSpPr>
      <p:grpSpPr>
        <a:xfrm>
          <a:off x="0" y="0"/>
          <a:ext cx="0" cy="0"/>
          <a:chOff x="0" y="0"/>
          <a:chExt cx="0" cy="0"/>
        </a:xfrm>
      </p:grpSpPr>
      <p:sp>
        <p:nvSpPr>
          <p:cNvPr id="1028" name="Google Shape;1028;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2" name="Shape 562"/>
        <p:cNvGrpSpPr/>
        <p:nvPr/>
      </p:nvGrpSpPr>
      <p:grpSpPr>
        <a:xfrm>
          <a:off x="0" y="0"/>
          <a:ext cx="0" cy="0"/>
          <a:chOff x="0" y="0"/>
          <a:chExt cx="0" cy="0"/>
        </a:xfrm>
      </p:grpSpPr>
      <p:sp>
        <p:nvSpPr>
          <p:cNvPr id="563" name="Google Shape;563;g3fd0d6c949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3fd0d6c949_0_1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2" name="Shape 592"/>
        <p:cNvGrpSpPr/>
        <p:nvPr/>
      </p:nvGrpSpPr>
      <p:grpSpPr>
        <a:xfrm>
          <a:off x="0" y="0"/>
          <a:ext cx="0" cy="0"/>
          <a:chOff x="0" y="0"/>
          <a:chExt cx="0" cy="0"/>
        </a:xfrm>
      </p:grpSpPr>
      <p:sp>
        <p:nvSpPr>
          <p:cNvPr id="593" name="Google Shape;593;g3fd0d6c949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Talk here about what work Inventory supports</a:t>
            </a:r>
            <a:endParaRPr/>
          </a:p>
        </p:txBody>
      </p:sp>
      <p:sp>
        <p:nvSpPr>
          <p:cNvPr id="594" name="Google Shape;594;g3fd0d6c949_0_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3" name="Shape 603"/>
        <p:cNvGrpSpPr/>
        <p:nvPr/>
      </p:nvGrpSpPr>
      <p:grpSpPr>
        <a:xfrm>
          <a:off x="0" y="0"/>
          <a:ext cx="0" cy="0"/>
          <a:chOff x="0" y="0"/>
          <a:chExt cx="0" cy="0"/>
        </a:xfrm>
      </p:grpSpPr>
      <p:sp>
        <p:nvSpPr>
          <p:cNvPr id="604" name="Google Shape;604;g40884098a4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 bit of history...</a:t>
            </a:r>
            <a:endParaRPr/>
          </a:p>
        </p:txBody>
      </p:sp>
      <p:sp>
        <p:nvSpPr>
          <p:cNvPr id="605" name="Google Shape;605;g40884098a4_0_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2" name="Shape 612"/>
        <p:cNvGrpSpPr/>
        <p:nvPr/>
      </p:nvGrpSpPr>
      <p:grpSpPr>
        <a:xfrm>
          <a:off x="0" y="0"/>
          <a:ext cx="0" cy="0"/>
          <a:chOff x="0" y="0"/>
          <a:chExt cx="0" cy="0"/>
        </a:xfrm>
      </p:grpSpPr>
      <p:sp>
        <p:nvSpPr>
          <p:cNvPr id="613" name="Google Shape;613;g40884098a4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overview of current model? (next few slides to be more in-depth about each type of record)</a:t>
            </a:r>
            <a:endParaRPr/>
          </a:p>
        </p:txBody>
      </p:sp>
      <p:sp>
        <p:nvSpPr>
          <p:cNvPr id="614" name="Google Shape;614;g40884098a4_0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0" name="Shape 620"/>
        <p:cNvGrpSpPr/>
        <p:nvPr/>
      </p:nvGrpSpPr>
      <p:grpSpPr>
        <a:xfrm>
          <a:off x="0" y="0"/>
          <a:ext cx="0" cy="0"/>
          <a:chOff x="0" y="0"/>
          <a:chExt cx="0" cy="0"/>
        </a:xfrm>
      </p:grpSpPr>
      <p:sp>
        <p:nvSpPr>
          <p:cNvPr id="621" name="Google Shape;621;g40884098a4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40884098a4_0_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6.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Slide for Product">
  <p:cSld name="2_Title Slide for Product">
    <p:spTree>
      <p:nvGrpSpPr>
        <p:cNvPr id="13" name="Shape 13"/>
        <p:cNvGrpSpPr/>
        <p:nvPr/>
      </p:nvGrpSpPr>
      <p:grpSpPr>
        <a:xfrm>
          <a:off x="0" y="0"/>
          <a:ext cx="0" cy="0"/>
          <a:chOff x="0" y="0"/>
          <a:chExt cx="0" cy="0"/>
        </a:xfrm>
      </p:grpSpPr>
      <p:sp>
        <p:nvSpPr>
          <p:cNvPr id="14" name="Google Shape;14;p2"/>
          <p:cNvSpPr txBox="1"/>
          <p:nvPr>
            <p:ph type="ctrTitle"/>
          </p:nvPr>
        </p:nvSpPr>
        <p:spPr>
          <a:xfrm>
            <a:off x="914400" y="4193633"/>
            <a:ext cx="10363200" cy="756005"/>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 name="Google Shape;15;p2"/>
          <p:cNvSpPr txBox="1"/>
          <p:nvPr>
            <p:ph idx="1" type="body"/>
          </p:nvPr>
        </p:nvSpPr>
        <p:spPr>
          <a:xfrm>
            <a:off x="914400" y="2633583"/>
            <a:ext cx="10363200" cy="1125537"/>
          </a:xfrm>
          <a:prstGeom prst="rect">
            <a:avLst/>
          </a:prstGeom>
          <a:noFill/>
          <a:ln>
            <a:noFill/>
          </a:ln>
        </p:spPr>
        <p:txBody>
          <a:bodyPr anchorCtr="0" anchor="ctr" bIns="91425" lIns="91425" spcFirstLastPara="1" rIns="91425" wrap="square" tIns="91425">
            <a:noAutofit/>
          </a:bodyPr>
          <a:lstStyle>
            <a:lvl1pPr indent="-228600" lvl="0" marL="457200" marR="0" rtl="0" algn="ctr">
              <a:lnSpc>
                <a:spcPct val="110000"/>
              </a:lnSpc>
              <a:spcBef>
                <a:spcPts val="0"/>
              </a:spcBef>
              <a:spcAft>
                <a:spcPts val="0"/>
              </a:spcAft>
              <a:buClr>
                <a:schemeClr val="lt1"/>
              </a:buClr>
              <a:buSzPts val="4000"/>
              <a:buFont typeface="Arial"/>
              <a:buNone/>
              <a:defRPr b="0" i="0" sz="4000" u="none" cap="none" strike="noStrike">
                <a:solidFill>
                  <a:schemeClr val="lt1"/>
                </a:solidFill>
                <a:latin typeface="Arial"/>
                <a:ea typeface="Arial"/>
                <a:cs typeface="Arial"/>
                <a:sym typeface="Arial"/>
              </a:defRPr>
            </a:lvl1pPr>
            <a:lvl2pPr indent="-228600" lvl="1" marL="9144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2pPr>
            <a:lvl3pPr indent="-228600" lvl="2" marL="13716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3pPr>
            <a:lvl4pPr indent="-228600" lvl="3" marL="18288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4pPr>
            <a:lvl5pPr indent="-228600" lvl="4" marL="22860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9" name="Shape 49"/>
        <p:cNvGrpSpPr/>
        <p:nvPr/>
      </p:nvGrpSpPr>
      <p:grpSpPr>
        <a:xfrm>
          <a:off x="0" y="0"/>
          <a:ext cx="0" cy="0"/>
          <a:chOff x="0" y="0"/>
          <a:chExt cx="0" cy="0"/>
        </a:xfrm>
      </p:grpSpPr>
      <p:sp>
        <p:nvSpPr>
          <p:cNvPr id="50" name="Google Shape;50;p11"/>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1" name="Google Shape;51;p11"/>
          <p:cNvSpPr txBox="1"/>
          <p:nvPr>
            <p:ph idx="1" type="body"/>
          </p:nvPr>
        </p:nvSpPr>
        <p:spPr>
          <a:xfrm>
            <a:off x="838200" y="1630496"/>
            <a:ext cx="5181600" cy="45354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2" name="Google Shape;52;p11"/>
          <p:cNvSpPr txBox="1"/>
          <p:nvPr>
            <p:ph idx="2" type="body"/>
          </p:nvPr>
        </p:nvSpPr>
        <p:spPr>
          <a:xfrm>
            <a:off x="6172200" y="1630496"/>
            <a:ext cx="5181600" cy="45354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wo Content">
  <p:cSld name="3_Two Content">
    <p:spTree>
      <p:nvGrpSpPr>
        <p:cNvPr id="407" name="Shape 407"/>
        <p:cNvGrpSpPr/>
        <p:nvPr/>
      </p:nvGrpSpPr>
      <p:grpSpPr>
        <a:xfrm>
          <a:off x="0" y="0"/>
          <a:ext cx="0" cy="0"/>
          <a:chOff x="0" y="0"/>
          <a:chExt cx="0" cy="0"/>
        </a:xfrm>
      </p:grpSpPr>
      <p:sp>
        <p:nvSpPr>
          <p:cNvPr id="408" name="Google Shape;408;p105"/>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09" name="Google Shape;409;p105"/>
          <p:cNvSpPr txBox="1"/>
          <p:nvPr>
            <p:ph idx="1" type="body"/>
          </p:nvPr>
        </p:nvSpPr>
        <p:spPr>
          <a:xfrm>
            <a:off x="83820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30200" lvl="1" marL="9144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17500" lvl="2" marL="13716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10" name="Google Shape;410;p105"/>
          <p:cNvSpPr txBox="1"/>
          <p:nvPr>
            <p:ph idx="2" type="body"/>
          </p:nvPr>
        </p:nvSpPr>
        <p:spPr>
          <a:xfrm>
            <a:off x="437653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30200" lvl="1" marL="9144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17500" lvl="2" marL="13716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11" name="Google Shape;411;p105"/>
          <p:cNvSpPr txBox="1"/>
          <p:nvPr>
            <p:ph idx="3" type="body"/>
          </p:nvPr>
        </p:nvSpPr>
        <p:spPr>
          <a:xfrm>
            <a:off x="791486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30200" lvl="1" marL="9144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17500" lvl="2" marL="13716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wo Content">
  <p:cSld name="2_Two Content">
    <p:spTree>
      <p:nvGrpSpPr>
        <p:cNvPr id="412" name="Shape 412"/>
        <p:cNvGrpSpPr/>
        <p:nvPr/>
      </p:nvGrpSpPr>
      <p:grpSpPr>
        <a:xfrm>
          <a:off x="0" y="0"/>
          <a:ext cx="0" cy="0"/>
          <a:chOff x="0" y="0"/>
          <a:chExt cx="0" cy="0"/>
        </a:xfrm>
      </p:grpSpPr>
      <p:sp>
        <p:nvSpPr>
          <p:cNvPr id="413" name="Google Shape;413;p106"/>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4" name="Google Shape;414;p106"/>
          <p:cNvSpPr txBox="1"/>
          <p:nvPr>
            <p:ph idx="1" type="body"/>
          </p:nvPr>
        </p:nvSpPr>
        <p:spPr>
          <a:xfrm>
            <a:off x="838200" y="1520687"/>
            <a:ext cx="10515600" cy="775252"/>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Only">
  <p:cSld name="1_Title Only">
    <p:spTree>
      <p:nvGrpSpPr>
        <p:cNvPr id="415" name="Shape 415"/>
        <p:cNvGrpSpPr/>
        <p:nvPr/>
      </p:nvGrpSpPr>
      <p:grpSpPr>
        <a:xfrm>
          <a:off x="0" y="0"/>
          <a:ext cx="0" cy="0"/>
          <a:chOff x="0" y="0"/>
          <a:chExt cx="0" cy="0"/>
        </a:xfrm>
      </p:grpSpPr>
      <p:sp>
        <p:nvSpPr>
          <p:cNvPr id="416" name="Google Shape;416;p107"/>
          <p:cNvSpPr txBox="1"/>
          <p:nvPr>
            <p:ph type="title"/>
          </p:nvPr>
        </p:nvSpPr>
        <p:spPr>
          <a:xfrm>
            <a:off x="838200" y="742814"/>
            <a:ext cx="10515600" cy="648127"/>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7" name="Google Shape;417;p107"/>
          <p:cNvSpPr txBox="1"/>
          <p:nvPr>
            <p:ph idx="1" type="body"/>
          </p:nvPr>
        </p:nvSpPr>
        <p:spPr>
          <a:xfrm>
            <a:off x="839787" y="1557758"/>
            <a:ext cx="10514012" cy="426308"/>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18" name="Shape 418"/>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ullets" type="obj">
  <p:cSld name="OBJECT">
    <p:spTree>
      <p:nvGrpSpPr>
        <p:cNvPr id="427" name="Shape 427"/>
        <p:cNvGrpSpPr/>
        <p:nvPr/>
      </p:nvGrpSpPr>
      <p:grpSpPr>
        <a:xfrm>
          <a:off x="0" y="0"/>
          <a:ext cx="0" cy="0"/>
          <a:chOff x="0" y="0"/>
          <a:chExt cx="0" cy="0"/>
        </a:xfrm>
      </p:grpSpPr>
      <p:sp>
        <p:nvSpPr>
          <p:cNvPr id="428" name="Google Shape;428;p110"/>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29" name="Google Shape;429;p110"/>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nd Paragraph">
  <p:cSld name="2_Title and Paragraph">
    <p:spTree>
      <p:nvGrpSpPr>
        <p:cNvPr id="430" name="Shape 430"/>
        <p:cNvGrpSpPr/>
        <p:nvPr/>
      </p:nvGrpSpPr>
      <p:grpSpPr>
        <a:xfrm>
          <a:off x="0" y="0"/>
          <a:ext cx="0" cy="0"/>
          <a:chOff x="0" y="0"/>
          <a:chExt cx="0" cy="0"/>
        </a:xfrm>
      </p:grpSpPr>
      <p:sp>
        <p:nvSpPr>
          <p:cNvPr id="431" name="Google Shape;431;p111"/>
          <p:cNvSpPr/>
          <p:nvPr/>
        </p:nvSpPr>
        <p:spPr>
          <a:xfrm>
            <a:off x="0" y="1602658"/>
            <a:ext cx="12192000" cy="48867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32" name="Google Shape;432;p111"/>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33" name="Google Shape;433;p111"/>
          <p:cNvSpPr txBox="1"/>
          <p:nvPr>
            <p:ph idx="1" type="body"/>
          </p:nvPr>
        </p:nvSpPr>
        <p:spPr>
          <a:xfrm>
            <a:off x="838200" y="2054941"/>
            <a:ext cx="10515600" cy="3928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90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34" name="Shape 434"/>
        <p:cNvGrpSpPr/>
        <p:nvPr/>
      </p:nvGrpSpPr>
      <p:grpSpPr>
        <a:xfrm>
          <a:off x="0" y="0"/>
          <a:ext cx="0" cy="0"/>
          <a:chOff x="0" y="0"/>
          <a:chExt cx="0" cy="0"/>
        </a:xfrm>
      </p:grpSpPr>
      <p:pic>
        <p:nvPicPr>
          <p:cNvPr id="435" name="Google Shape;435;p112"/>
          <p:cNvPicPr preferRelativeResize="0"/>
          <p:nvPr/>
        </p:nvPicPr>
        <p:blipFill rotWithShape="1">
          <a:blip r:embed="rId2">
            <a:alphaModFix/>
          </a:blip>
          <a:srcRect b="70202" l="0" r="0" t="0"/>
          <a:stretch/>
        </p:blipFill>
        <p:spPr>
          <a:xfrm>
            <a:off x="504" y="0"/>
            <a:ext cx="12190990" cy="1934306"/>
          </a:xfrm>
          <a:prstGeom prst="rect">
            <a:avLst/>
          </a:prstGeom>
          <a:noFill/>
          <a:ln>
            <a:noFill/>
          </a:ln>
        </p:spPr>
      </p:pic>
      <p:sp>
        <p:nvSpPr>
          <p:cNvPr id="436" name="Google Shape;436;p112"/>
          <p:cNvSpPr txBox="1"/>
          <p:nvPr>
            <p:ph type="title"/>
          </p:nvPr>
        </p:nvSpPr>
        <p:spPr>
          <a:xfrm>
            <a:off x="839788" y="475129"/>
            <a:ext cx="10515600" cy="101910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37" name="Google Shape;437;p112"/>
          <p:cNvSpPr txBox="1"/>
          <p:nvPr>
            <p:ph idx="1" type="body"/>
          </p:nvPr>
        </p:nvSpPr>
        <p:spPr>
          <a:xfrm>
            <a:off x="839789" y="1557193"/>
            <a:ext cx="5157900" cy="697500"/>
          </a:xfrm>
          <a:prstGeom prst="rect">
            <a:avLst/>
          </a:prstGeom>
          <a:solidFill>
            <a:schemeClr val="accent3"/>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38" name="Google Shape;438;p112"/>
          <p:cNvSpPr txBox="1"/>
          <p:nvPr>
            <p:ph idx="2" type="body"/>
          </p:nvPr>
        </p:nvSpPr>
        <p:spPr>
          <a:xfrm>
            <a:off x="839789" y="2317789"/>
            <a:ext cx="5157900" cy="36846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39" name="Google Shape;439;p112"/>
          <p:cNvSpPr txBox="1"/>
          <p:nvPr>
            <p:ph idx="3" type="body"/>
          </p:nvPr>
        </p:nvSpPr>
        <p:spPr>
          <a:xfrm>
            <a:off x="6172201" y="1557193"/>
            <a:ext cx="5183100" cy="697500"/>
          </a:xfrm>
          <a:prstGeom prst="rect">
            <a:avLst/>
          </a:prstGeom>
          <a:solidFill>
            <a:schemeClr val="accent3"/>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40" name="Google Shape;440;p112"/>
          <p:cNvSpPr txBox="1"/>
          <p:nvPr>
            <p:ph idx="4" type="body"/>
          </p:nvPr>
        </p:nvSpPr>
        <p:spPr>
          <a:xfrm>
            <a:off x="6172201" y="2317789"/>
            <a:ext cx="5183100" cy="36846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41" name="Shape 441"/>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and Paragraph">
  <p:cSld name="1_Title and Paragraph">
    <p:spTree>
      <p:nvGrpSpPr>
        <p:cNvPr id="442" name="Shape 442"/>
        <p:cNvGrpSpPr/>
        <p:nvPr/>
      </p:nvGrpSpPr>
      <p:grpSpPr>
        <a:xfrm>
          <a:off x="0" y="0"/>
          <a:ext cx="0" cy="0"/>
          <a:chOff x="0" y="0"/>
          <a:chExt cx="0" cy="0"/>
        </a:xfrm>
      </p:grpSpPr>
      <p:sp>
        <p:nvSpPr>
          <p:cNvPr id="443" name="Google Shape;443;p114"/>
          <p:cNvSpPr txBox="1"/>
          <p:nvPr>
            <p:ph type="title"/>
          </p:nvPr>
        </p:nvSpPr>
        <p:spPr>
          <a:xfrm>
            <a:off x="2423492" y="4701211"/>
            <a:ext cx="7346700" cy="1325700"/>
          </a:xfrm>
          <a:prstGeom prst="rect">
            <a:avLst/>
          </a:prstGeom>
          <a:noFill/>
          <a:ln>
            <a:noFill/>
          </a:ln>
        </p:spPr>
        <p:txBody>
          <a:bodyPr anchorCtr="0" anchor="t" bIns="45700" lIns="91425" spcFirstLastPara="1" rIns="91425" wrap="square" tIns="45700">
            <a:noAutofit/>
          </a:bodyPr>
          <a:lstStyle>
            <a:lvl1pPr lvl="0" marR="0" rtl="0" algn="r">
              <a:lnSpc>
                <a:spcPct val="110000"/>
              </a:lnSpc>
              <a:spcBef>
                <a:spcPts val="0"/>
              </a:spcBef>
              <a:spcAft>
                <a:spcPts val="0"/>
              </a:spcAft>
              <a:buClr>
                <a:srgbClr val="757070"/>
              </a:buClr>
              <a:buSzPts val="2000"/>
              <a:buFont typeface="Arial"/>
              <a:buNone/>
              <a:defRPr b="0" i="0" sz="2000" u="none" cap="none" strike="noStrike">
                <a:solidFill>
                  <a:srgbClr val="757070"/>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44" name="Google Shape;444;p114"/>
          <p:cNvSpPr txBox="1"/>
          <p:nvPr>
            <p:ph idx="1" type="body"/>
          </p:nvPr>
        </p:nvSpPr>
        <p:spPr>
          <a:xfrm>
            <a:off x="2423492" y="1808922"/>
            <a:ext cx="7346700" cy="2733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90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Slide for Product">
  <p:cSld name="2_Title Slide for Product">
    <p:spTree>
      <p:nvGrpSpPr>
        <p:cNvPr id="445" name="Shape 445"/>
        <p:cNvGrpSpPr/>
        <p:nvPr/>
      </p:nvGrpSpPr>
      <p:grpSpPr>
        <a:xfrm>
          <a:off x="0" y="0"/>
          <a:ext cx="0" cy="0"/>
          <a:chOff x="0" y="0"/>
          <a:chExt cx="0" cy="0"/>
        </a:xfrm>
      </p:grpSpPr>
      <p:sp>
        <p:nvSpPr>
          <p:cNvPr id="446" name="Google Shape;446;p115"/>
          <p:cNvSpPr txBox="1"/>
          <p:nvPr>
            <p:ph type="ctrTitle"/>
          </p:nvPr>
        </p:nvSpPr>
        <p:spPr>
          <a:xfrm>
            <a:off x="914400" y="3397220"/>
            <a:ext cx="10363200" cy="756000"/>
          </a:xfrm>
          <a:prstGeom prst="rect">
            <a:avLst/>
          </a:prstGeom>
          <a:noFill/>
          <a:ln>
            <a:noFill/>
          </a:ln>
        </p:spPr>
        <p:txBody>
          <a:bodyPr anchorCtr="0" anchor="t" bIns="45700" lIns="91425" spcFirstLastPara="1" rIns="91425" wrap="square" tIns="45700">
            <a:noAutofit/>
          </a:bodyPr>
          <a:lstStyle>
            <a:lvl1pPr lvl="0" marR="0" rtl="0" algn="ctr">
              <a:lnSpc>
                <a:spcPct val="110000"/>
              </a:lnSpc>
              <a:spcBef>
                <a:spcPts val="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47" name="Google Shape;447;p115"/>
          <p:cNvSpPr txBox="1"/>
          <p:nvPr>
            <p:ph idx="1" type="body"/>
          </p:nvPr>
        </p:nvSpPr>
        <p:spPr>
          <a:xfrm>
            <a:off x="914400" y="1886331"/>
            <a:ext cx="10363200" cy="11256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10000"/>
              </a:lnSpc>
              <a:spcBef>
                <a:spcPts val="0"/>
              </a:spcBef>
              <a:spcAft>
                <a:spcPts val="0"/>
              </a:spcAft>
              <a:buClr>
                <a:schemeClr val="accent2"/>
              </a:buClr>
              <a:buSzPts val="4000"/>
              <a:buFont typeface="Arial"/>
              <a:buNone/>
              <a:defRPr b="0" i="0" sz="4000" u="none" cap="none" strike="noStrike">
                <a:solidFill>
                  <a:schemeClr val="accent2"/>
                </a:solidFill>
                <a:latin typeface="Arial"/>
                <a:ea typeface="Arial"/>
                <a:cs typeface="Arial"/>
                <a:sym typeface="Arial"/>
              </a:defRPr>
            </a:lvl1pPr>
            <a:lvl2pPr indent="-228600" lvl="1" marL="9144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2pPr>
            <a:lvl3pPr indent="-228600" lvl="2" marL="13716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3pPr>
            <a:lvl4pPr indent="-228600" lvl="3" marL="18288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4pPr>
            <a:lvl5pPr indent="-228600" lvl="4" marL="22860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wo Content">
  <p:cSld name="4_Two Content">
    <p:spTree>
      <p:nvGrpSpPr>
        <p:cNvPr id="53" name="Shape 53"/>
        <p:cNvGrpSpPr/>
        <p:nvPr/>
      </p:nvGrpSpPr>
      <p:grpSpPr>
        <a:xfrm>
          <a:off x="0" y="0"/>
          <a:ext cx="0" cy="0"/>
          <a:chOff x="0" y="0"/>
          <a:chExt cx="0" cy="0"/>
        </a:xfrm>
      </p:grpSpPr>
      <p:sp>
        <p:nvSpPr>
          <p:cNvPr id="54" name="Google Shape;54;p12"/>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5" name="Google Shape;55;p12"/>
          <p:cNvSpPr txBox="1"/>
          <p:nvPr>
            <p:ph idx="1" type="body"/>
          </p:nvPr>
        </p:nvSpPr>
        <p:spPr>
          <a:xfrm>
            <a:off x="838201" y="1630496"/>
            <a:ext cx="3543300" cy="453545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10000"/>
              </a:lnSpc>
              <a:spcBef>
                <a:spcPts val="9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1pPr>
            <a:lvl2pPr indent="-317500" lvl="1" marL="914400" marR="0" rtl="0" algn="l">
              <a:lnSpc>
                <a:spcPct val="11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304800" lvl="2" marL="13716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3pPr>
            <a:lvl4pPr indent="-298450" lvl="3" marL="1828800" marR="0" rtl="0" algn="l">
              <a:lnSpc>
                <a:spcPct val="110000"/>
              </a:lnSpc>
              <a:spcBef>
                <a:spcPts val="900"/>
              </a:spcBef>
              <a:spcAft>
                <a:spcPts val="0"/>
              </a:spcAft>
              <a:buClr>
                <a:schemeClr val="lt1"/>
              </a:buClr>
              <a:buSzPts val="1100"/>
              <a:buFont typeface="Arial"/>
              <a:buChar char="•"/>
              <a:defRPr b="0" i="0" sz="1100" u="none" cap="none" strike="noStrike">
                <a:solidFill>
                  <a:schemeClr val="lt1"/>
                </a:solidFill>
                <a:latin typeface="Arial"/>
                <a:ea typeface="Arial"/>
                <a:cs typeface="Arial"/>
                <a:sym typeface="Arial"/>
              </a:defRPr>
            </a:lvl4pPr>
            <a:lvl5pPr indent="-298450" lvl="4" marL="2286000" marR="0" rtl="0" algn="l">
              <a:lnSpc>
                <a:spcPct val="110000"/>
              </a:lnSpc>
              <a:spcBef>
                <a:spcPts val="900"/>
              </a:spcBef>
              <a:spcAft>
                <a:spcPts val="0"/>
              </a:spcAft>
              <a:buClr>
                <a:schemeClr val="lt1"/>
              </a:buClr>
              <a:buSzPts val="1100"/>
              <a:buFont typeface="Arial"/>
              <a:buChar char="•"/>
              <a:defRPr b="0" i="0" sz="11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6" name="Google Shape;56;p12"/>
          <p:cNvSpPr txBox="1"/>
          <p:nvPr>
            <p:ph idx="2" type="body"/>
          </p:nvPr>
        </p:nvSpPr>
        <p:spPr>
          <a:xfrm>
            <a:off x="4572001" y="1630496"/>
            <a:ext cx="3543300" cy="453545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10000"/>
              </a:lnSpc>
              <a:spcBef>
                <a:spcPts val="9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1pPr>
            <a:lvl2pPr indent="-317500" lvl="1" marL="914400" marR="0" rtl="0" algn="l">
              <a:lnSpc>
                <a:spcPct val="11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304800" lvl="2" marL="13716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3pPr>
            <a:lvl4pPr indent="-298450" lvl="3" marL="1828800" marR="0" rtl="0" algn="l">
              <a:lnSpc>
                <a:spcPct val="110000"/>
              </a:lnSpc>
              <a:spcBef>
                <a:spcPts val="900"/>
              </a:spcBef>
              <a:spcAft>
                <a:spcPts val="0"/>
              </a:spcAft>
              <a:buClr>
                <a:schemeClr val="lt1"/>
              </a:buClr>
              <a:buSzPts val="1100"/>
              <a:buFont typeface="Arial"/>
              <a:buChar char="•"/>
              <a:defRPr b="0" i="0" sz="1100" u="none" cap="none" strike="noStrike">
                <a:solidFill>
                  <a:schemeClr val="lt1"/>
                </a:solidFill>
                <a:latin typeface="Arial"/>
                <a:ea typeface="Arial"/>
                <a:cs typeface="Arial"/>
                <a:sym typeface="Arial"/>
              </a:defRPr>
            </a:lvl4pPr>
            <a:lvl5pPr indent="-298450" lvl="4" marL="2286000" marR="0" rtl="0" algn="l">
              <a:lnSpc>
                <a:spcPct val="110000"/>
              </a:lnSpc>
              <a:spcBef>
                <a:spcPts val="900"/>
              </a:spcBef>
              <a:spcAft>
                <a:spcPts val="0"/>
              </a:spcAft>
              <a:buClr>
                <a:schemeClr val="lt1"/>
              </a:buClr>
              <a:buSzPts val="1100"/>
              <a:buFont typeface="Arial"/>
              <a:buChar char="•"/>
              <a:defRPr b="0" i="0" sz="11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nd Bullets">
  <p:cSld name="2_Title and Bullets">
    <p:spTree>
      <p:nvGrpSpPr>
        <p:cNvPr id="448" name="Shape 448"/>
        <p:cNvGrpSpPr/>
        <p:nvPr/>
      </p:nvGrpSpPr>
      <p:grpSpPr>
        <a:xfrm>
          <a:off x="0" y="0"/>
          <a:ext cx="0" cy="0"/>
          <a:chOff x="0" y="0"/>
          <a:chExt cx="0" cy="0"/>
        </a:xfrm>
      </p:grpSpPr>
      <p:sp>
        <p:nvSpPr>
          <p:cNvPr id="449" name="Google Shape;449;p116"/>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50" name="Google Shape;450;p116"/>
          <p:cNvSpPr txBox="1"/>
          <p:nvPr>
            <p:ph idx="1" type="body"/>
          </p:nvPr>
        </p:nvSpPr>
        <p:spPr>
          <a:xfrm>
            <a:off x="838200" y="2295939"/>
            <a:ext cx="10515600" cy="36873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51" name="Google Shape;451;p116"/>
          <p:cNvSpPr txBox="1"/>
          <p:nvPr>
            <p:ph idx="2" type="body"/>
          </p:nvPr>
        </p:nvSpPr>
        <p:spPr>
          <a:xfrm>
            <a:off x="838200" y="1665961"/>
            <a:ext cx="10515600" cy="630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0"/>
              </a:spcBef>
              <a:spcAft>
                <a:spcPts val="0"/>
              </a:spcAft>
              <a:buClr>
                <a:schemeClr val="accent1"/>
              </a:buClr>
              <a:buSzPts val="2400"/>
              <a:buFont typeface="Arial"/>
              <a:buNone/>
              <a:defRPr b="0" i="0" sz="2400" u="none" cap="none" strike="noStrike">
                <a:solidFill>
                  <a:schemeClr val="accent1"/>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Paragraph">
  <p:cSld name="Title and Paragraph">
    <p:spTree>
      <p:nvGrpSpPr>
        <p:cNvPr id="452" name="Shape 452"/>
        <p:cNvGrpSpPr/>
        <p:nvPr/>
      </p:nvGrpSpPr>
      <p:grpSpPr>
        <a:xfrm>
          <a:off x="0" y="0"/>
          <a:ext cx="0" cy="0"/>
          <a:chOff x="0" y="0"/>
          <a:chExt cx="0" cy="0"/>
        </a:xfrm>
      </p:grpSpPr>
      <p:sp>
        <p:nvSpPr>
          <p:cNvPr id="453" name="Google Shape;453;p117"/>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54" name="Google Shape;454;p117"/>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90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55" name="Shape 455"/>
        <p:cNvGrpSpPr/>
        <p:nvPr/>
      </p:nvGrpSpPr>
      <p:grpSpPr>
        <a:xfrm>
          <a:off x="0" y="0"/>
          <a:ext cx="0" cy="0"/>
          <a:chOff x="0" y="0"/>
          <a:chExt cx="0" cy="0"/>
        </a:xfrm>
      </p:grpSpPr>
      <p:sp>
        <p:nvSpPr>
          <p:cNvPr id="456" name="Google Shape;456;p118"/>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57" name="Google Shape;457;p118"/>
          <p:cNvSpPr txBox="1"/>
          <p:nvPr>
            <p:ph idx="1" type="body"/>
          </p:nvPr>
        </p:nvSpPr>
        <p:spPr>
          <a:xfrm>
            <a:off x="838200" y="1630496"/>
            <a:ext cx="5181600" cy="45354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58" name="Google Shape;458;p118"/>
          <p:cNvSpPr txBox="1"/>
          <p:nvPr>
            <p:ph idx="2" type="body"/>
          </p:nvPr>
        </p:nvSpPr>
        <p:spPr>
          <a:xfrm>
            <a:off x="6172200" y="1630496"/>
            <a:ext cx="5181600" cy="45354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wo Content">
  <p:cSld name="4_Two Content">
    <p:spTree>
      <p:nvGrpSpPr>
        <p:cNvPr id="459" name="Shape 459"/>
        <p:cNvGrpSpPr/>
        <p:nvPr/>
      </p:nvGrpSpPr>
      <p:grpSpPr>
        <a:xfrm>
          <a:off x="0" y="0"/>
          <a:ext cx="0" cy="0"/>
          <a:chOff x="0" y="0"/>
          <a:chExt cx="0" cy="0"/>
        </a:xfrm>
      </p:grpSpPr>
      <p:sp>
        <p:nvSpPr>
          <p:cNvPr id="460" name="Google Shape;460;p119"/>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61" name="Google Shape;461;p119"/>
          <p:cNvSpPr txBox="1"/>
          <p:nvPr>
            <p:ph idx="1" type="body"/>
          </p:nvPr>
        </p:nvSpPr>
        <p:spPr>
          <a:xfrm>
            <a:off x="838201" y="1630496"/>
            <a:ext cx="3543300" cy="45354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1pPr>
            <a:lvl2pPr indent="-317500" lvl="1" marL="9144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04800" lvl="2" marL="13716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3pPr>
            <a:lvl4pPr indent="-298450" lvl="3" marL="18288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4pPr>
            <a:lvl5pPr indent="-298450" lvl="4" marL="22860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62" name="Google Shape;462;p119"/>
          <p:cNvSpPr txBox="1"/>
          <p:nvPr>
            <p:ph idx="2" type="body"/>
          </p:nvPr>
        </p:nvSpPr>
        <p:spPr>
          <a:xfrm>
            <a:off x="4572001" y="1630496"/>
            <a:ext cx="3543300" cy="45354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1pPr>
            <a:lvl2pPr indent="-317500" lvl="1" marL="9144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04800" lvl="2" marL="13716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3pPr>
            <a:lvl4pPr indent="-298450" lvl="3" marL="18288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4pPr>
            <a:lvl5pPr indent="-298450" lvl="4" marL="22860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wo Content">
  <p:cSld name="1_Two Content">
    <p:spTree>
      <p:nvGrpSpPr>
        <p:cNvPr id="463" name="Shape 463"/>
        <p:cNvGrpSpPr/>
        <p:nvPr/>
      </p:nvGrpSpPr>
      <p:grpSpPr>
        <a:xfrm>
          <a:off x="0" y="0"/>
          <a:ext cx="0" cy="0"/>
          <a:chOff x="0" y="0"/>
          <a:chExt cx="0" cy="0"/>
        </a:xfrm>
      </p:grpSpPr>
      <p:sp>
        <p:nvSpPr>
          <p:cNvPr id="464" name="Google Shape;464;p120"/>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65" name="Google Shape;465;p120"/>
          <p:cNvSpPr txBox="1"/>
          <p:nvPr>
            <p:ph idx="1" type="body"/>
          </p:nvPr>
        </p:nvSpPr>
        <p:spPr>
          <a:xfrm>
            <a:off x="838200" y="2295939"/>
            <a:ext cx="5181600" cy="3859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66" name="Google Shape;466;p120"/>
          <p:cNvSpPr txBox="1"/>
          <p:nvPr>
            <p:ph idx="2" type="body"/>
          </p:nvPr>
        </p:nvSpPr>
        <p:spPr>
          <a:xfrm>
            <a:off x="6172200" y="2295939"/>
            <a:ext cx="5181600" cy="3859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67" name="Google Shape;467;p120"/>
          <p:cNvSpPr txBox="1"/>
          <p:nvPr>
            <p:ph idx="3" type="body"/>
          </p:nvPr>
        </p:nvSpPr>
        <p:spPr>
          <a:xfrm>
            <a:off x="838200" y="1628383"/>
            <a:ext cx="10515600" cy="667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wo Content">
  <p:cSld name="3_Two Content">
    <p:spTree>
      <p:nvGrpSpPr>
        <p:cNvPr id="468" name="Shape 468"/>
        <p:cNvGrpSpPr/>
        <p:nvPr/>
      </p:nvGrpSpPr>
      <p:grpSpPr>
        <a:xfrm>
          <a:off x="0" y="0"/>
          <a:ext cx="0" cy="0"/>
          <a:chOff x="0" y="0"/>
          <a:chExt cx="0" cy="0"/>
        </a:xfrm>
      </p:grpSpPr>
      <p:sp>
        <p:nvSpPr>
          <p:cNvPr id="469" name="Google Shape;469;p121"/>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70" name="Google Shape;470;p121"/>
          <p:cNvSpPr txBox="1"/>
          <p:nvPr>
            <p:ph idx="1" type="body"/>
          </p:nvPr>
        </p:nvSpPr>
        <p:spPr>
          <a:xfrm>
            <a:off x="838201" y="1630496"/>
            <a:ext cx="3438900" cy="4535400"/>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30200" lvl="1" marL="9144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17500" lvl="2" marL="13716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71" name="Google Shape;471;p121"/>
          <p:cNvSpPr txBox="1"/>
          <p:nvPr>
            <p:ph idx="2" type="body"/>
          </p:nvPr>
        </p:nvSpPr>
        <p:spPr>
          <a:xfrm>
            <a:off x="4376531" y="1630496"/>
            <a:ext cx="3438900" cy="4535400"/>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30200" lvl="1" marL="9144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17500" lvl="2" marL="13716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72" name="Google Shape;472;p121"/>
          <p:cNvSpPr txBox="1"/>
          <p:nvPr>
            <p:ph idx="3" type="body"/>
          </p:nvPr>
        </p:nvSpPr>
        <p:spPr>
          <a:xfrm>
            <a:off x="7914861" y="1630496"/>
            <a:ext cx="3438900" cy="4535400"/>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30200" lvl="1" marL="9144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17500" lvl="2" marL="13716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73" name="Shape 473"/>
        <p:cNvGrpSpPr/>
        <p:nvPr/>
      </p:nvGrpSpPr>
      <p:grpSpPr>
        <a:xfrm>
          <a:off x="0" y="0"/>
          <a:ext cx="0" cy="0"/>
          <a:chOff x="0" y="0"/>
          <a:chExt cx="0" cy="0"/>
        </a:xfrm>
      </p:grpSpPr>
      <p:sp>
        <p:nvSpPr>
          <p:cNvPr id="474" name="Google Shape;474;p122"/>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wo Content">
  <p:cSld name="2_Two Content">
    <p:spTree>
      <p:nvGrpSpPr>
        <p:cNvPr id="475" name="Shape 475"/>
        <p:cNvGrpSpPr/>
        <p:nvPr/>
      </p:nvGrpSpPr>
      <p:grpSpPr>
        <a:xfrm>
          <a:off x="0" y="0"/>
          <a:ext cx="0" cy="0"/>
          <a:chOff x="0" y="0"/>
          <a:chExt cx="0" cy="0"/>
        </a:xfrm>
      </p:grpSpPr>
      <p:sp>
        <p:nvSpPr>
          <p:cNvPr id="476" name="Google Shape;476;p123"/>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77" name="Google Shape;477;p123"/>
          <p:cNvSpPr txBox="1"/>
          <p:nvPr>
            <p:ph idx="1" type="body"/>
          </p:nvPr>
        </p:nvSpPr>
        <p:spPr>
          <a:xfrm>
            <a:off x="838200" y="1520687"/>
            <a:ext cx="10515600" cy="7752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Only">
  <p:cSld name="1_Title Only">
    <p:spTree>
      <p:nvGrpSpPr>
        <p:cNvPr id="478" name="Shape 478"/>
        <p:cNvGrpSpPr/>
        <p:nvPr/>
      </p:nvGrpSpPr>
      <p:grpSpPr>
        <a:xfrm>
          <a:off x="0" y="0"/>
          <a:ext cx="0" cy="0"/>
          <a:chOff x="0" y="0"/>
          <a:chExt cx="0" cy="0"/>
        </a:xfrm>
      </p:grpSpPr>
      <p:sp>
        <p:nvSpPr>
          <p:cNvPr id="479" name="Google Shape;479;p124"/>
          <p:cNvSpPr txBox="1"/>
          <p:nvPr>
            <p:ph type="title"/>
          </p:nvPr>
        </p:nvSpPr>
        <p:spPr>
          <a:xfrm>
            <a:off x="838200" y="742814"/>
            <a:ext cx="10515600" cy="648000"/>
          </a:xfrm>
          <a:prstGeom prst="rect">
            <a:avLst/>
          </a:prstGeom>
          <a:noFill/>
          <a:ln>
            <a:noFill/>
          </a:ln>
        </p:spPr>
        <p:txBody>
          <a:bodyPr anchorCtr="0" anchor="b" bIns="45700" lIns="91425" spcFirstLastPara="1" rIns="91425" wrap="square" tIns="45700">
            <a:noAutofit/>
          </a:bodyPr>
          <a:lstStyle>
            <a:lvl1pPr lvl="0" marR="0" rtl="0" algn="ctr">
              <a:lnSpc>
                <a:spcPct val="110000"/>
              </a:lnSpc>
              <a:spcBef>
                <a:spcPts val="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80" name="Google Shape;480;p124"/>
          <p:cNvSpPr txBox="1"/>
          <p:nvPr>
            <p:ph idx="1" type="body"/>
          </p:nvPr>
        </p:nvSpPr>
        <p:spPr>
          <a:xfrm>
            <a:off x="839787" y="1557758"/>
            <a:ext cx="10514100" cy="4263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ontent with Caption" type="objTx">
  <p:cSld name="OBJECT_WITH_CAPTION_TEXT">
    <p:spTree>
      <p:nvGrpSpPr>
        <p:cNvPr id="481" name="Shape 481"/>
        <p:cNvGrpSpPr/>
        <p:nvPr/>
      </p:nvGrpSpPr>
      <p:grpSpPr>
        <a:xfrm>
          <a:off x="0" y="0"/>
          <a:ext cx="0" cy="0"/>
          <a:chOff x="0" y="0"/>
          <a:chExt cx="0" cy="0"/>
        </a:xfrm>
      </p:grpSpPr>
      <p:sp>
        <p:nvSpPr>
          <p:cNvPr id="482" name="Google Shape;482;p125"/>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83" name="Google Shape;483;p125"/>
          <p:cNvSpPr txBox="1"/>
          <p:nvPr>
            <p:ph idx="1" type="body"/>
          </p:nvPr>
        </p:nvSpPr>
        <p:spPr>
          <a:xfrm>
            <a:off x="5183188" y="987427"/>
            <a:ext cx="6172200" cy="4873500"/>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10000"/>
              </a:lnSpc>
              <a:spcBef>
                <a:spcPts val="900"/>
              </a:spcBef>
              <a:spcAft>
                <a:spcPts val="0"/>
              </a:spcAft>
              <a:buClr>
                <a:schemeClr val="dk2"/>
              </a:buClr>
              <a:buSzPts val="3200"/>
              <a:buFont typeface="Arial"/>
              <a:buChar char="•"/>
              <a:defRPr b="0" i="0" sz="3200" u="none" cap="none" strike="noStrike">
                <a:solidFill>
                  <a:schemeClr val="dk2"/>
                </a:solidFill>
                <a:latin typeface="Arial"/>
                <a:ea typeface="Arial"/>
                <a:cs typeface="Arial"/>
                <a:sym typeface="Arial"/>
              </a:defRPr>
            </a:lvl1pPr>
            <a:lvl2pPr indent="-406400" lvl="1" marL="9144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2pPr>
            <a:lvl3pPr indent="-381000" lvl="2" marL="13716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3pPr>
            <a:lvl4pPr indent="-355600" lvl="3" marL="18288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4pPr>
            <a:lvl5pPr indent="-355600" lvl="4" marL="22860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484" name="Google Shape;484;p125"/>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wo Content">
  <p:cSld name="1_Two Content">
    <p:spTree>
      <p:nvGrpSpPr>
        <p:cNvPr id="57" name="Shape 57"/>
        <p:cNvGrpSpPr/>
        <p:nvPr/>
      </p:nvGrpSpPr>
      <p:grpSpPr>
        <a:xfrm>
          <a:off x="0" y="0"/>
          <a:ext cx="0" cy="0"/>
          <a:chOff x="0" y="0"/>
          <a:chExt cx="0" cy="0"/>
        </a:xfrm>
      </p:grpSpPr>
      <p:sp>
        <p:nvSpPr>
          <p:cNvPr id="58" name="Google Shape;58;p13"/>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 name="Google Shape;59;p13"/>
          <p:cNvSpPr txBox="1"/>
          <p:nvPr>
            <p:ph idx="1" type="body"/>
          </p:nvPr>
        </p:nvSpPr>
        <p:spPr>
          <a:xfrm>
            <a:off x="838200" y="2295939"/>
            <a:ext cx="5181600" cy="38592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2" type="body"/>
          </p:nvPr>
        </p:nvSpPr>
        <p:spPr>
          <a:xfrm>
            <a:off x="6172200" y="2295939"/>
            <a:ext cx="5181600" cy="38592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1" name="Google Shape;61;p13"/>
          <p:cNvSpPr txBox="1"/>
          <p:nvPr>
            <p:ph idx="3" type="body"/>
          </p:nvPr>
        </p:nvSpPr>
        <p:spPr>
          <a:xfrm>
            <a:off x="838200" y="1628383"/>
            <a:ext cx="10515600" cy="667555"/>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2" name="Shape 62"/>
        <p:cNvGrpSpPr/>
        <p:nvPr/>
      </p:nvGrpSpPr>
      <p:grpSpPr>
        <a:xfrm>
          <a:off x="0" y="0"/>
          <a:ext cx="0" cy="0"/>
          <a:chOff x="0" y="0"/>
          <a:chExt cx="0" cy="0"/>
        </a:xfrm>
      </p:grpSpPr>
      <p:sp>
        <p:nvSpPr>
          <p:cNvPr id="63" name="Google Shape;63;p14"/>
          <p:cNvSpPr txBox="1"/>
          <p:nvPr>
            <p:ph type="title"/>
          </p:nvPr>
        </p:nvSpPr>
        <p:spPr>
          <a:xfrm>
            <a:off x="839788" y="475129"/>
            <a:ext cx="10515600" cy="1018977"/>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4" name="Google Shape;64;p14"/>
          <p:cNvSpPr txBox="1"/>
          <p:nvPr>
            <p:ph idx="1" type="body"/>
          </p:nvPr>
        </p:nvSpPr>
        <p:spPr>
          <a:xfrm>
            <a:off x="839789" y="1557193"/>
            <a:ext cx="5157787" cy="697509"/>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5" name="Google Shape;65;p14"/>
          <p:cNvSpPr txBox="1"/>
          <p:nvPr>
            <p:ph idx="2" type="body"/>
          </p:nvPr>
        </p:nvSpPr>
        <p:spPr>
          <a:xfrm>
            <a:off x="839789" y="2317789"/>
            <a:ext cx="5157787"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6" name="Google Shape;66;p14"/>
          <p:cNvSpPr txBox="1"/>
          <p:nvPr>
            <p:ph idx="3" type="body"/>
          </p:nvPr>
        </p:nvSpPr>
        <p:spPr>
          <a:xfrm>
            <a:off x="6172201" y="1557193"/>
            <a:ext cx="5183188" cy="697509"/>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7" name="Google Shape;67;p14"/>
          <p:cNvSpPr txBox="1"/>
          <p:nvPr>
            <p:ph idx="4" type="body"/>
          </p:nvPr>
        </p:nvSpPr>
        <p:spPr>
          <a:xfrm>
            <a:off x="6172201" y="2317789"/>
            <a:ext cx="5183188"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wo Content">
  <p:cSld name="3_Two Content">
    <p:spTree>
      <p:nvGrpSpPr>
        <p:cNvPr id="68" name="Shape 68"/>
        <p:cNvGrpSpPr/>
        <p:nvPr/>
      </p:nvGrpSpPr>
      <p:grpSpPr>
        <a:xfrm>
          <a:off x="0" y="0"/>
          <a:ext cx="0" cy="0"/>
          <a:chOff x="0" y="0"/>
          <a:chExt cx="0" cy="0"/>
        </a:xfrm>
      </p:grpSpPr>
      <p:sp>
        <p:nvSpPr>
          <p:cNvPr id="69" name="Google Shape;69;p15"/>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0" name="Google Shape;70;p15"/>
          <p:cNvSpPr txBox="1"/>
          <p:nvPr>
            <p:ph idx="1" type="body"/>
          </p:nvPr>
        </p:nvSpPr>
        <p:spPr>
          <a:xfrm>
            <a:off x="83820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1pPr>
            <a:lvl2pPr indent="-330200" lvl="1" marL="914400" marR="0" rtl="0" algn="l">
              <a:lnSpc>
                <a:spcPct val="110000"/>
              </a:lnSpc>
              <a:spcBef>
                <a:spcPts val="9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17500" lvl="2" marL="1371600" marR="0" rtl="0" algn="l">
              <a:lnSpc>
                <a:spcPct val="11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04800" lvl="3" marL="18288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4pPr>
            <a:lvl5pPr indent="-304800" lvl="4" marL="22860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71" name="Google Shape;71;p15"/>
          <p:cNvSpPr txBox="1"/>
          <p:nvPr>
            <p:ph idx="2" type="body"/>
          </p:nvPr>
        </p:nvSpPr>
        <p:spPr>
          <a:xfrm>
            <a:off x="437653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1pPr>
            <a:lvl2pPr indent="-330200" lvl="1" marL="914400" marR="0" rtl="0" algn="l">
              <a:lnSpc>
                <a:spcPct val="110000"/>
              </a:lnSpc>
              <a:spcBef>
                <a:spcPts val="9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17500" lvl="2" marL="1371600" marR="0" rtl="0" algn="l">
              <a:lnSpc>
                <a:spcPct val="11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04800" lvl="3" marL="18288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4pPr>
            <a:lvl5pPr indent="-304800" lvl="4" marL="22860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72" name="Google Shape;72;p15"/>
          <p:cNvSpPr txBox="1"/>
          <p:nvPr>
            <p:ph idx="3" type="body"/>
          </p:nvPr>
        </p:nvSpPr>
        <p:spPr>
          <a:xfrm>
            <a:off x="791486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1pPr>
            <a:lvl2pPr indent="-330200" lvl="1" marL="914400" marR="0" rtl="0" algn="l">
              <a:lnSpc>
                <a:spcPct val="110000"/>
              </a:lnSpc>
              <a:spcBef>
                <a:spcPts val="9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17500" lvl="2" marL="1371600" marR="0" rtl="0" algn="l">
              <a:lnSpc>
                <a:spcPct val="11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04800" lvl="3" marL="18288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4pPr>
            <a:lvl5pPr indent="-304800" lvl="4" marL="22860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and Paragraph">
  <p:cSld name="1_Title and Paragraph">
    <p:spTree>
      <p:nvGrpSpPr>
        <p:cNvPr id="73" name="Shape 73"/>
        <p:cNvGrpSpPr/>
        <p:nvPr/>
      </p:nvGrpSpPr>
      <p:grpSpPr>
        <a:xfrm>
          <a:off x="0" y="0"/>
          <a:ext cx="0" cy="0"/>
          <a:chOff x="0" y="0"/>
          <a:chExt cx="0" cy="0"/>
        </a:xfrm>
      </p:grpSpPr>
      <p:sp>
        <p:nvSpPr>
          <p:cNvPr id="74" name="Google Shape;74;p16"/>
          <p:cNvSpPr txBox="1"/>
          <p:nvPr>
            <p:ph type="title"/>
          </p:nvPr>
        </p:nvSpPr>
        <p:spPr>
          <a:xfrm>
            <a:off x="2423492" y="4701211"/>
            <a:ext cx="7346674" cy="1325563"/>
          </a:xfrm>
          <a:prstGeom prst="rect">
            <a:avLst/>
          </a:prstGeom>
          <a:noFill/>
          <a:ln>
            <a:noFill/>
          </a:ln>
        </p:spPr>
        <p:txBody>
          <a:bodyPr anchorCtr="0" anchor="t" bIns="91425" lIns="91425" spcFirstLastPara="1" rIns="91425" wrap="square" tIns="91425">
            <a:noAutofit/>
          </a:bodyPr>
          <a:lstStyle>
            <a:lvl1pPr lvl="0" marR="0" rtl="0" algn="r">
              <a:lnSpc>
                <a:spcPct val="110000"/>
              </a:lnSpc>
              <a:spcBef>
                <a:spcPts val="0"/>
              </a:spcBef>
              <a:spcAft>
                <a:spcPts val="0"/>
              </a:spcAft>
              <a:buClr>
                <a:srgbClr val="757070"/>
              </a:buClr>
              <a:buSzPts val="2000"/>
              <a:buFont typeface="Arial"/>
              <a:buNone/>
              <a:defRPr b="0" i="0" sz="2000" u="none" cap="none" strike="noStrike">
                <a:solidFill>
                  <a:srgbClr val="7570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5" name="Google Shape;75;p16"/>
          <p:cNvSpPr txBox="1"/>
          <p:nvPr>
            <p:ph idx="1" type="body"/>
          </p:nvPr>
        </p:nvSpPr>
        <p:spPr>
          <a:xfrm>
            <a:off x="2423492" y="1808922"/>
            <a:ext cx="7346674" cy="2733261"/>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2pPr>
            <a:lvl3pPr indent="-228600" lvl="2" marL="13716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3pPr>
            <a:lvl4pPr indent="-228600" lvl="3" marL="1828800" marR="0" rtl="0" algn="l">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4pPr>
            <a:lvl5pPr indent="-228600" lvl="4" marL="2286000" marR="0" rtl="0" algn="l">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6" name="Shape 76"/>
        <p:cNvGrpSpPr/>
        <p:nvPr/>
      </p:nvGrpSpPr>
      <p:grpSpPr>
        <a:xfrm>
          <a:off x="0" y="0"/>
          <a:ext cx="0" cy="0"/>
          <a:chOff x="0" y="0"/>
          <a:chExt cx="0" cy="0"/>
        </a:xfrm>
      </p:grpSpPr>
      <p:sp>
        <p:nvSpPr>
          <p:cNvPr id="77" name="Google Shape;77;p17"/>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Title Only">
  <p:cSld name="6_Title Only">
    <p:spTree>
      <p:nvGrpSpPr>
        <p:cNvPr id="78" name="Shape 78"/>
        <p:cNvGrpSpPr/>
        <p:nvPr/>
      </p:nvGrpSpPr>
      <p:grpSpPr>
        <a:xfrm>
          <a:off x="0" y="0"/>
          <a:ext cx="0" cy="0"/>
          <a:chOff x="0" y="0"/>
          <a:chExt cx="0" cy="0"/>
        </a:xfrm>
      </p:grpSpPr>
      <p:sp>
        <p:nvSpPr>
          <p:cNvPr id="79" name="Google Shape;79;p18"/>
          <p:cNvSpPr txBox="1"/>
          <p:nvPr>
            <p:ph type="title"/>
          </p:nvPr>
        </p:nvSpPr>
        <p:spPr>
          <a:xfrm>
            <a:off x="838200" y="171483"/>
            <a:ext cx="10515600" cy="1783926"/>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0" name="Google Shape;80;p18"/>
          <p:cNvSpPr txBox="1"/>
          <p:nvPr>
            <p:ph idx="1" type="body"/>
          </p:nvPr>
        </p:nvSpPr>
        <p:spPr>
          <a:xfrm>
            <a:off x="838200" y="2298837"/>
            <a:ext cx="10515600" cy="775252"/>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wo Content">
  <p:cSld name="2_Two Content">
    <p:spTree>
      <p:nvGrpSpPr>
        <p:cNvPr id="81" name="Shape 81"/>
        <p:cNvGrpSpPr/>
        <p:nvPr/>
      </p:nvGrpSpPr>
      <p:grpSpPr>
        <a:xfrm>
          <a:off x="0" y="0"/>
          <a:ext cx="0" cy="0"/>
          <a:chOff x="0" y="0"/>
          <a:chExt cx="0" cy="0"/>
        </a:xfrm>
      </p:grpSpPr>
      <p:sp>
        <p:nvSpPr>
          <p:cNvPr id="82" name="Google Shape;82;p19"/>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3" name="Google Shape;83;p19"/>
          <p:cNvSpPr txBox="1"/>
          <p:nvPr>
            <p:ph idx="1" type="body"/>
          </p:nvPr>
        </p:nvSpPr>
        <p:spPr>
          <a:xfrm>
            <a:off x="838200" y="1520687"/>
            <a:ext cx="10515600" cy="775252"/>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itle Only">
  <p:cSld name="3_Title Only">
    <p:spTree>
      <p:nvGrpSpPr>
        <p:cNvPr id="84" name="Shape 84"/>
        <p:cNvGrpSpPr/>
        <p:nvPr/>
      </p:nvGrpSpPr>
      <p:grpSpPr>
        <a:xfrm>
          <a:off x="0" y="0"/>
          <a:ext cx="0" cy="0"/>
          <a:chOff x="0" y="0"/>
          <a:chExt cx="0" cy="0"/>
        </a:xfrm>
      </p:grpSpPr>
      <p:sp>
        <p:nvSpPr>
          <p:cNvPr id="85" name="Google Shape;85;p20"/>
          <p:cNvSpPr txBox="1"/>
          <p:nvPr>
            <p:ph type="title"/>
          </p:nvPr>
        </p:nvSpPr>
        <p:spPr>
          <a:xfrm>
            <a:off x="838200" y="392085"/>
            <a:ext cx="10515600" cy="648127"/>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Content with Caption" type="objTx">
  <p:cSld name="OBJECT_WITH_CAPTION_TEXT">
    <p:spTree>
      <p:nvGrpSpPr>
        <p:cNvPr id="16" name="Shape 16"/>
        <p:cNvGrpSpPr/>
        <p:nvPr/>
      </p:nvGrpSpPr>
      <p:grpSpPr>
        <a:xfrm>
          <a:off x="0" y="0"/>
          <a:ext cx="0" cy="0"/>
          <a:chOff x="0" y="0"/>
          <a:chExt cx="0" cy="0"/>
        </a:xfrm>
      </p:grpSpPr>
      <p:sp>
        <p:nvSpPr>
          <p:cNvPr id="17" name="Google Shape;17;p3"/>
          <p:cNvSpPr/>
          <p:nvPr/>
        </p:nvSpPr>
        <p:spPr>
          <a:xfrm>
            <a:off x="-1" y="0"/>
            <a:ext cx="4477207" cy="650138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8" name="Google Shape;18;p3"/>
          <p:cNvSpPr/>
          <p:nvPr/>
        </p:nvSpPr>
        <p:spPr>
          <a:xfrm>
            <a:off x="4477207" y="0"/>
            <a:ext cx="155448" cy="650138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9" name="Google Shape;19;p3"/>
          <p:cNvSpPr txBox="1"/>
          <p:nvPr>
            <p:ph type="title"/>
          </p:nvPr>
        </p:nvSpPr>
        <p:spPr>
          <a:xfrm>
            <a:off x="355157" y="2916936"/>
            <a:ext cx="3787076" cy="1600200"/>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lt1"/>
              </a:buClr>
              <a:buSzPts val="3000"/>
              <a:buFont typeface="Arial"/>
              <a:buNone/>
              <a:defRPr b="0" i="0" sz="30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Google Shape;20;p3"/>
          <p:cNvSpPr txBox="1"/>
          <p:nvPr>
            <p:ph idx="1" type="body"/>
          </p:nvPr>
        </p:nvSpPr>
        <p:spPr>
          <a:xfrm>
            <a:off x="5183188" y="987427"/>
            <a:ext cx="6172200" cy="2011805"/>
          </a:xfrm>
          <a:prstGeom prst="rect">
            <a:avLst/>
          </a:prstGeom>
          <a:noFill/>
          <a:ln>
            <a:noFill/>
          </a:ln>
        </p:spPr>
        <p:txBody>
          <a:bodyPr anchorCtr="0" anchor="b"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4000"/>
              <a:buFont typeface="Arial"/>
              <a:buNone/>
              <a:defRPr b="0" i="0" sz="40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2pPr>
            <a:lvl3pPr indent="-228600" lvl="2" marL="1371600" marR="0" rtl="0" algn="l">
              <a:lnSpc>
                <a:spcPct val="110000"/>
              </a:lnSpc>
              <a:spcBef>
                <a:spcPts val="9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3pPr>
            <a:lvl4pPr indent="-228600" lvl="3" marL="18288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4pPr>
            <a:lvl5pPr indent="-228600" lvl="4" marL="22860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1" name="Google Shape;21;p3"/>
          <p:cNvSpPr txBox="1"/>
          <p:nvPr>
            <p:ph idx="2" type="body"/>
          </p:nvPr>
        </p:nvSpPr>
        <p:spPr>
          <a:xfrm>
            <a:off x="5183188" y="3250692"/>
            <a:ext cx="6172200" cy="1266444"/>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10000"/>
              </a:lnSpc>
              <a:spcBef>
                <a:spcPts val="900"/>
              </a:spcBef>
              <a:spcAft>
                <a:spcPts val="0"/>
              </a:spcAft>
              <a:buClr>
                <a:schemeClr val="lt1"/>
              </a:buClr>
              <a:buSzPts val="1200"/>
              <a:buFont typeface="Arial"/>
              <a:buNone/>
              <a:defRPr b="0" i="0" sz="1200" u="none" cap="none" strike="noStrike">
                <a:solidFill>
                  <a:schemeClr val="lt1"/>
                </a:solidFill>
                <a:latin typeface="Arial"/>
                <a:ea typeface="Arial"/>
                <a:cs typeface="Arial"/>
                <a:sym typeface="Arial"/>
              </a:defRPr>
            </a:lvl3pPr>
            <a:lvl4pPr indent="-228600" lvl="3" marL="1828800" marR="0" rtl="0" algn="l">
              <a:lnSpc>
                <a:spcPct val="110000"/>
              </a:lnSpc>
              <a:spcBef>
                <a:spcPts val="900"/>
              </a:spcBef>
              <a:spcAft>
                <a:spcPts val="0"/>
              </a:spcAft>
              <a:buClr>
                <a:schemeClr val="lt1"/>
              </a:buClr>
              <a:buSzPts val="1000"/>
              <a:buFont typeface="Arial"/>
              <a:buNone/>
              <a:defRPr b="0" i="0" sz="1000" u="none" cap="none" strike="noStrike">
                <a:solidFill>
                  <a:schemeClr val="lt1"/>
                </a:solidFill>
                <a:latin typeface="Arial"/>
                <a:ea typeface="Arial"/>
                <a:cs typeface="Arial"/>
                <a:sym typeface="Arial"/>
              </a:defRPr>
            </a:lvl4pPr>
            <a:lvl5pPr indent="-228600" lvl="4" marL="2286000" marR="0" rtl="0" algn="l">
              <a:lnSpc>
                <a:spcPct val="110000"/>
              </a:lnSpc>
              <a:spcBef>
                <a:spcPts val="900"/>
              </a:spcBef>
              <a:spcAft>
                <a:spcPts val="0"/>
              </a:spcAft>
              <a:buClr>
                <a:schemeClr val="lt1"/>
              </a:buClr>
              <a:buSzPts val="1000"/>
              <a:buFont typeface="Arial"/>
              <a:buNone/>
              <a:defRPr b="0" i="0" sz="1000" u="none" cap="none" strike="noStrike">
                <a:solidFill>
                  <a:schemeClr val="lt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ontent with Caption">
  <p:cSld name="1_Content with Caption">
    <p:spTree>
      <p:nvGrpSpPr>
        <p:cNvPr id="86" name="Shape 86"/>
        <p:cNvGrpSpPr/>
        <p:nvPr/>
      </p:nvGrpSpPr>
      <p:grpSpPr>
        <a:xfrm>
          <a:off x="0" y="0"/>
          <a:ext cx="0" cy="0"/>
          <a:chOff x="0" y="0"/>
          <a:chExt cx="0" cy="0"/>
        </a:xfrm>
      </p:grpSpPr>
      <p:sp>
        <p:nvSpPr>
          <p:cNvPr id="87" name="Google Shape;87;p21"/>
          <p:cNvSpPr txBox="1"/>
          <p:nvPr>
            <p:ph type="title"/>
          </p:nvPr>
        </p:nvSpPr>
        <p:spPr>
          <a:xfrm>
            <a:off x="839788" y="457200"/>
            <a:ext cx="3932237" cy="1600200"/>
          </a:xfrm>
          <a:prstGeom prst="rect">
            <a:avLst/>
          </a:prstGeom>
          <a:noFill/>
          <a:ln>
            <a:noFill/>
          </a:ln>
        </p:spPr>
        <p:txBody>
          <a:bodyPr anchorCtr="0" anchor="b"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21"/>
          <p:cNvSpPr txBox="1"/>
          <p:nvPr>
            <p:ph idx="1" type="body"/>
          </p:nvPr>
        </p:nvSpPr>
        <p:spPr>
          <a:xfrm>
            <a:off x="5183188" y="987427"/>
            <a:ext cx="6172200" cy="4873625"/>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10000"/>
              </a:lnSpc>
              <a:spcBef>
                <a:spcPts val="900"/>
              </a:spcBef>
              <a:spcAft>
                <a:spcPts val="0"/>
              </a:spcAft>
              <a:buClr>
                <a:schemeClr val="lt1"/>
              </a:buClr>
              <a:buSzPts val="3200"/>
              <a:buFont typeface="Arial"/>
              <a:buChar char="•"/>
              <a:defRPr b="0" i="0" sz="3200" u="none" cap="none" strike="noStrike">
                <a:solidFill>
                  <a:schemeClr val="lt1"/>
                </a:solidFill>
                <a:latin typeface="Arial"/>
                <a:ea typeface="Arial"/>
                <a:cs typeface="Arial"/>
                <a:sym typeface="Arial"/>
              </a:defRPr>
            </a:lvl1pPr>
            <a:lvl2pPr indent="-406400" lvl="1" marL="9144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2pPr>
            <a:lvl3pPr indent="-381000" lvl="2" marL="13716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3pPr>
            <a:lvl4pPr indent="-355600" lvl="3" marL="18288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89" name="Google Shape;89;p21"/>
          <p:cNvSpPr txBox="1"/>
          <p:nvPr>
            <p:ph idx="2" type="body"/>
          </p:nvPr>
        </p:nvSpPr>
        <p:spPr>
          <a:xfrm>
            <a:off x="839788" y="2057400"/>
            <a:ext cx="3932237" cy="381158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10000"/>
              </a:lnSpc>
              <a:spcBef>
                <a:spcPts val="900"/>
              </a:spcBef>
              <a:spcAft>
                <a:spcPts val="0"/>
              </a:spcAft>
              <a:buClr>
                <a:schemeClr val="lt1"/>
              </a:buClr>
              <a:buSzPts val="1200"/>
              <a:buFont typeface="Arial"/>
              <a:buNone/>
              <a:defRPr b="0" i="0" sz="1200" u="none" cap="none" strike="noStrike">
                <a:solidFill>
                  <a:schemeClr val="lt1"/>
                </a:solidFill>
                <a:latin typeface="Arial"/>
                <a:ea typeface="Arial"/>
                <a:cs typeface="Arial"/>
                <a:sym typeface="Arial"/>
              </a:defRPr>
            </a:lvl3pPr>
            <a:lvl4pPr indent="-228600" lvl="3" marL="1828800" marR="0" rtl="0" algn="l">
              <a:lnSpc>
                <a:spcPct val="110000"/>
              </a:lnSpc>
              <a:spcBef>
                <a:spcPts val="900"/>
              </a:spcBef>
              <a:spcAft>
                <a:spcPts val="0"/>
              </a:spcAft>
              <a:buClr>
                <a:schemeClr val="lt1"/>
              </a:buClr>
              <a:buSzPts val="1000"/>
              <a:buFont typeface="Arial"/>
              <a:buNone/>
              <a:defRPr b="0" i="0" sz="1000" u="none" cap="none" strike="noStrike">
                <a:solidFill>
                  <a:schemeClr val="lt1"/>
                </a:solidFill>
                <a:latin typeface="Arial"/>
                <a:ea typeface="Arial"/>
                <a:cs typeface="Arial"/>
                <a:sym typeface="Arial"/>
              </a:defRPr>
            </a:lvl4pPr>
            <a:lvl5pPr indent="-228600" lvl="4" marL="2286000" marR="0" rtl="0" algn="l">
              <a:lnSpc>
                <a:spcPct val="110000"/>
              </a:lnSpc>
              <a:spcBef>
                <a:spcPts val="900"/>
              </a:spcBef>
              <a:spcAft>
                <a:spcPts val="0"/>
              </a:spcAft>
              <a:buClr>
                <a:schemeClr val="lt1"/>
              </a:buClr>
              <a:buSzPts val="1000"/>
              <a:buFont typeface="Arial"/>
              <a:buNone/>
              <a:defRPr b="0" i="0" sz="1000" u="none" cap="none" strike="noStrike">
                <a:solidFill>
                  <a:schemeClr val="lt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0" name="Shape 90"/>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Slide for Product">
  <p:cSld name="2_Title Slide for Product">
    <p:spTree>
      <p:nvGrpSpPr>
        <p:cNvPr id="99" name="Shape 99"/>
        <p:cNvGrpSpPr/>
        <p:nvPr/>
      </p:nvGrpSpPr>
      <p:grpSpPr>
        <a:xfrm>
          <a:off x="0" y="0"/>
          <a:ext cx="0" cy="0"/>
          <a:chOff x="0" y="0"/>
          <a:chExt cx="0" cy="0"/>
        </a:xfrm>
      </p:grpSpPr>
      <p:sp>
        <p:nvSpPr>
          <p:cNvPr id="100" name="Google Shape;100;p24"/>
          <p:cNvSpPr txBox="1"/>
          <p:nvPr>
            <p:ph type="ctrTitle"/>
          </p:nvPr>
        </p:nvSpPr>
        <p:spPr>
          <a:xfrm>
            <a:off x="914400" y="4193633"/>
            <a:ext cx="10363200" cy="756005"/>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1" name="Google Shape;101;p24"/>
          <p:cNvSpPr txBox="1"/>
          <p:nvPr>
            <p:ph idx="1" type="body"/>
          </p:nvPr>
        </p:nvSpPr>
        <p:spPr>
          <a:xfrm>
            <a:off x="914400" y="2633583"/>
            <a:ext cx="10363200" cy="1125537"/>
          </a:xfrm>
          <a:prstGeom prst="rect">
            <a:avLst/>
          </a:prstGeom>
          <a:noFill/>
          <a:ln>
            <a:noFill/>
          </a:ln>
        </p:spPr>
        <p:txBody>
          <a:bodyPr anchorCtr="0" anchor="ctr" bIns="91425" lIns="91425" spcFirstLastPara="1" rIns="91425" wrap="square" tIns="91425">
            <a:noAutofit/>
          </a:bodyPr>
          <a:lstStyle>
            <a:lvl1pPr indent="-228600" lvl="0" marL="457200" marR="0" rtl="0" algn="ctr">
              <a:lnSpc>
                <a:spcPct val="110000"/>
              </a:lnSpc>
              <a:spcBef>
                <a:spcPts val="0"/>
              </a:spcBef>
              <a:spcAft>
                <a:spcPts val="0"/>
              </a:spcAft>
              <a:buClr>
                <a:schemeClr val="lt1"/>
              </a:buClr>
              <a:buSzPts val="4000"/>
              <a:buFont typeface="Arial"/>
              <a:buNone/>
              <a:defRPr b="0" i="0" sz="4000" u="none" cap="none" strike="noStrike">
                <a:solidFill>
                  <a:schemeClr val="lt1"/>
                </a:solidFill>
                <a:latin typeface="Arial"/>
                <a:ea typeface="Arial"/>
                <a:cs typeface="Arial"/>
                <a:sym typeface="Arial"/>
              </a:defRPr>
            </a:lvl1pPr>
            <a:lvl2pPr indent="-228600" lvl="1" marL="9144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2pPr>
            <a:lvl3pPr indent="-228600" lvl="2" marL="13716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3pPr>
            <a:lvl4pPr indent="-228600" lvl="3" marL="18288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4pPr>
            <a:lvl5pPr indent="-228600" lvl="4" marL="22860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Content with Caption" type="objTx">
  <p:cSld name="OBJECT_WITH_CAPTION_TEXT">
    <p:spTree>
      <p:nvGrpSpPr>
        <p:cNvPr id="102" name="Shape 102"/>
        <p:cNvGrpSpPr/>
        <p:nvPr/>
      </p:nvGrpSpPr>
      <p:grpSpPr>
        <a:xfrm>
          <a:off x="0" y="0"/>
          <a:ext cx="0" cy="0"/>
          <a:chOff x="0" y="0"/>
          <a:chExt cx="0" cy="0"/>
        </a:xfrm>
      </p:grpSpPr>
      <p:sp>
        <p:nvSpPr>
          <p:cNvPr id="103" name="Google Shape;103;p25"/>
          <p:cNvSpPr/>
          <p:nvPr/>
        </p:nvSpPr>
        <p:spPr>
          <a:xfrm>
            <a:off x="-1" y="0"/>
            <a:ext cx="4477207" cy="650138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4" name="Google Shape;104;p25"/>
          <p:cNvSpPr/>
          <p:nvPr/>
        </p:nvSpPr>
        <p:spPr>
          <a:xfrm>
            <a:off x="4477207" y="0"/>
            <a:ext cx="155448" cy="650138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5" name="Google Shape;105;p25"/>
          <p:cNvSpPr txBox="1"/>
          <p:nvPr>
            <p:ph type="title"/>
          </p:nvPr>
        </p:nvSpPr>
        <p:spPr>
          <a:xfrm>
            <a:off x="355157" y="2916936"/>
            <a:ext cx="3787076" cy="1600200"/>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lt1"/>
              </a:buClr>
              <a:buSzPts val="3000"/>
              <a:buFont typeface="Arial"/>
              <a:buNone/>
              <a:defRPr b="0" i="0" sz="30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6" name="Google Shape;106;p25"/>
          <p:cNvSpPr txBox="1"/>
          <p:nvPr>
            <p:ph idx="1" type="body"/>
          </p:nvPr>
        </p:nvSpPr>
        <p:spPr>
          <a:xfrm>
            <a:off x="5183188" y="987427"/>
            <a:ext cx="6172200" cy="2011805"/>
          </a:xfrm>
          <a:prstGeom prst="rect">
            <a:avLst/>
          </a:prstGeom>
          <a:noFill/>
          <a:ln>
            <a:noFill/>
          </a:ln>
        </p:spPr>
        <p:txBody>
          <a:bodyPr anchorCtr="0" anchor="b"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4000"/>
              <a:buFont typeface="Arial"/>
              <a:buNone/>
              <a:defRPr b="0" i="0" sz="40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2pPr>
            <a:lvl3pPr indent="-228600" lvl="2" marL="1371600" marR="0" rtl="0" algn="l">
              <a:lnSpc>
                <a:spcPct val="110000"/>
              </a:lnSpc>
              <a:spcBef>
                <a:spcPts val="9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3pPr>
            <a:lvl4pPr indent="-228600" lvl="3" marL="18288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4pPr>
            <a:lvl5pPr indent="-228600" lvl="4" marL="22860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07" name="Google Shape;107;p25"/>
          <p:cNvSpPr txBox="1"/>
          <p:nvPr>
            <p:ph idx="2" type="body"/>
          </p:nvPr>
        </p:nvSpPr>
        <p:spPr>
          <a:xfrm>
            <a:off x="5183188" y="3250692"/>
            <a:ext cx="6172200" cy="1266444"/>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10000"/>
              </a:lnSpc>
              <a:spcBef>
                <a:spcPts val="900"/>
              </a:spcBef>
              <a:spcAft>
                <a:spcPts val="0"/>
              </a:spcAft>
              <a:buClr>
                <a:schemeClr val="lt1"/>
              </a:buClr>
              <a:buSzPts val="1200"/>
              <a:buFont typeface="Arial"/>
              <a:buNone/>
              <a:defRPr b="0" i="0" sz="1200" u="none" cap="none" strike="noStrike">
                <a:solidFill>
                  <a:schemeClr val="lt1"/>
                </a:solidFill>
                <a:latin typeface="Arial"/>
                <a:ea typeface="Arial"/>
                <a:cs typeface="Arial"/>
                <a:sym typeface="Arial"/>
              </a:defRPr>
            </a:lvl3pPr>
            <a:lvl4pPr indent="-228600" lvl="3" marL="1828800" marR="0" rtl="0" algn="l">
              <a:lnSpc>
                <a:spcPct val="110000"/>
              </a:lnSpc>
              <a:spcBef>
                <a:spcPts val="900"/>
              </a:spcBef>
              <a:spcAft>
                <a:spcPts val="0"/>
              </a:spcAft>
              <a:buClr>
                <a:schemeClr val="lt1"/>
              </a:buClr>
              <a:buSzPts val="1000"/>
              <a:buFont typeface="Arial"/>
              <a:buNone/>
              <a:defRPr b="0" i="0" sz="1000" u="none" cap="none" strike="noStrike">
                <a:solidFill>
                  <a:schemeClr val="lt1"/>
                </a:solidFill>
                <a:latin typeface="Arial"/>
                <a:ea typeface="Arial"/>
                <a:cs typeface="Arial"/>
                <a:sym typeface="Arial"/>
              </a:defRPr>
            </a:lvl4pPr>
            <a:lvl5pPr indent="-228600" lvl="4" marL="2286000" marR="0" rtl="0" algn="l">
              <a:lnSpc>
                <a:spcPct val="110000"/>
              </a:lnSpc>
              <a:spcBef>
                <a:spcPts val="900"/>
              </a:spcBef>
              <a:spcAft>
                <a:spcPts val="0"/>
              </a:spcAft>
              <a:buClr>
                <a:schemeClr val="lt1"/>
              </a:buClr>
              <a:buSzPts val="1000"/>
              <a:buFont typeface="Arial"/>
              <a:buNone/>
              <a:defRPr b="0" i="0" sz="1000" u="none" cap="none" strike="noStrike">
                <a:solidFill>
                  <a:schemeClr val="lt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itle and Bullets">
  <p:cSld name="5_Title and Bullets">
    <p:spTree>
      <p:nvGrpSpPr>
        <p:cNvPr id="108" name="Shape 108"/>
        <p:cNvGrpSpPr/>
        <p:nvPr/>
      </p:nvGrpSpPr>
      <p:grpSpPr>
        <a:xfrm>
          <a:off x="0" y="0"/>
          <a:ext cx="0" cy="0"/>
          <a:chOff x="0" y="0"/>
          <a:chExt cx="0" cy="0"/>
        </a:xfrm>
      </p:grpSpPr>
      <p:sp>
        <p:nvSpPr>
          <p:cNvPr id="109" name="Google Shape;109;p26"/>
          <p:cNvSpPr/>
          <p:nvPr/>
        </p:nvSpPr>
        <p:spPr>
          <a:xfrm>
            <a:off x="5189664" y="0"/>
            <a:ext cx="7002336" cy="649801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0" name="Google Shape;110;p26"/>
          <p:cNvSpPr txBox="1"/>
          <p:nvPr>
            <p:ph type="title"/>
          </p:nvPr>
        </p:nvSpPr>
        <p:spPr>
          <a:xfrm>
            <a:off x="838200" y="977030"/>
            <a:ext cx="3419167" cy="1325563"/>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itle and Bullets">
  <p:cSld name="4_Title and Bullets">
    <p:spTree>
      <p:nvGrpSpPr>
        <p:cNvPr id="111" name="Shape 111"/>
        <p:cNvGrpSpPr/>
        <p:nvPr/>
      </p:nvGrpSpPr>
      <p:grpSpPr>
        <a:xfrm>
          <a:off x="0" y="0"/>
          <a:ext cx="0" cy="0"/>
          <a:chOff x="0" y="0"/>
          <a:chExt cx="0" cy="0"/>
        </a:xfrm>
      </p:grpSpPr>
      <p:sp>
        <p:nvSpPr>
          <p:cNvPr id="112" name="Google Shape;112;p27"/>
          <p:cNvSpPr/>
          <p:nvPr/>
        </p:nvSpPr>
        <p:spPr>
          <a:xfrm>
            <a:off x="5306471" y="0"/>
            <a:ext cx="6885529" cy="6498012"/>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3" name="Google Shape;113;p27"/>
          <p:cNvSpPr txBox="1"/>
          <p:nvPr>
            <p:ph type="title"/>
          </p:nvPr>
        </p:nvSpPr>
        <p:spPr>
          <a:xfrm>
            <a:off x="838200" y="977030"/>
            <a:ext cx="3419167" cy="1325563"/>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4" name="Google Shape;114;p27"/>
          <p:cNvSpPr txBox="1"/>
          <p:nvPr>
            <p:ph idx="1" type="body"/>
          </p:nvPr>
        </p:nvSpPr>
        <p:spPr>
          <a:xfrm>
            <a:off x="5536504" y="977030"/>
            <a:ext cx="5817296" cy="5006289"/>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5" name="Google Shape;115;p27"/>
          <p:cNvSpPr/>
          <p:nvPr/>
        </p:nvSpPr>
        <p:spPr>
          <a:xfrm>
            <a:off x="5189664" y="0"/>
            <a:ext cx="128016" cy="649801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16" name="Shape 116"/>
        <p:cNvGrpSpPr/>
        <p:nvPr/>
      </p:nvGrpSpPr>
      <p:grpSpPr>
        <a:xfrm>
          <a:off x="0" y="0"/>
          <a:ext cx="0" cy="0"/>
          <a:chOff x="0" y="0"/>
          <a:chExt cx="0" cy="0"/>
        </a:xfrm>
      </p:grpSpPr>
      <p:sp>
        <p:nvSpPr>
          <p:cNvPr id="117" name="Google Shape;117;p28"/>
          <p:cNvSpPr txBox="1"/>
          <p:nvPr>
            <p:ph type="title"/>
          </p:nvPr>
        </p:nvSpPr>
        <p:spPr>
          <a:xfrm>
            <a:off x="839788" y="475129"/>
            <a:ext cx="10515600" cy="1018977"/>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8" name="Google Shape;118;p28"/>
          <p:cNvSpPr txBox="1"/>
          <p:nvPr>
            <p:ph idx="1" type="body"/>
          </p:nvPr>
        </p:nvSpPr>
        <p:spPr>
          <a:xfrm>
            <a:off x="839789" y="1557193"/>
            <a:ext cx="5157787" cy="697509"/>
          </a:xfrm>
          <a:prstGeom prst="rect">
            <a:avLst/>
          </a:prstGeom>
          <a:solidFill>
            <a:schemeClr val="accent3"/>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9" name="Google Shape;119;p28"/>
          <p:cNvSpPr txBox="1"/>
          <p:nvPr>
            <p:ph idx="2" type="body"/>
          </p:nvPr>
        </p:nvSpPr>
        <p:spPr>
          <a:xfrm>
            <a:off x="839789" y="2317789"/>
            <a:ext cx="5157787"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0" name="Google Shape;120;p28"/>
          <p:cNvSpPr txBox="1"/>
          <p:nvPr>
            <p:ph idx="3" type="body"/>
          </p:nvPr>
        </p:nvSpPr>
        <p:spPr>
          <a:xfrm>
            <a:off x="6172201" y="1557193"/>
            <a:ext cx="5183188" cy="697509"/>
          </a:xfrm>
          <a:prstGeom prst="rect">
            <a:avLst/>
          </a:prstGeom>
          <a:solidFill>
            <a:schemeClr val="accent3"/>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1" name="Google Shape;121;p28"/>
          <p:cNvSpPr txBox="1"/>
          <p:nvPr>
            <p:ph idx="4" type="body"/>
          </p:nvPr>
        </p:nvSpPr>
        <p:spPr>
          <a:xfrm>
            <a:off x="6172201" y="2317789"/>
            <a:ext cx="5183188"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22" name="Shape 122"/>
        <p:cNvGrpSpPr/>
        <p:nvPr/>
      </p:nvGrpSpPr>
      <p:grpSpPr>
        <a:xfrm>
          <a:off x="0" y="0"/>
          <a:ext cx="0" cy="0"/>
          <a:chOff x="0" y="0"/>
          <a:chExt cx="0" cy="0"/>
        </a:xfrm>
      </p:grpSpPr>
      <p:sp>
        <p:nvSpPr>
          <p:cNvPr id="123" name="Google Shape;123;p29"/>
          <p:cNvSpPr txBox="1"/>
          <p:nvPr>
            <p:ph type="ctrTitle"/>
          </p:nvPr>
        </p:nvSpPr>
        <p:spPr>
          <a:xfrm>
            <a:off x="914400" y="1122363"/>
            <a:ext cx="10363200" cy="2387600"/>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lt1"/>
              </a:buClr>
              <a:buSzPts val="6000"/>
              <a:buFont typeface="Arial"/>
              <a:buNone/>
              <a:defRPr b="0" i="0" sz="60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4" name="Google Shape;124;p29"/>
          <p:cNvSpPr txBox="1"/>
          <p:nvPr>
            <p:ph idx="1" type="subTitle"/>
          </p:nvPr>
        </p:nvSpPr>
        <p:spPr>
          <a:xfrm>
            <a:off x="1524000" y="3602038"/>
            <a:ext cx="9144000" cy="1655762"/>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9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lvl="1" marR="0" rtl="0" algn="ctr">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2pPr>
            <a:lvl3pPr lvl="2" marR="0" rtl="0" algn="ctr">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3pPr>
            <a:lvl4pPr lvl="3" marR="0" rtl="0" algn="ctr">
              <a:lnSpc>
                <a:spcPct val="110000"/>
              </a:lnSpc>
              <a:spcBef>
                <a:spcPts val="90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4pPr>
            <a:lvl5pPr lvl="4" marR="0" rtl="0" algn="ctr">
              <a:lnSpc>
                <a:spcPct val="110000"/>
              </a:lnSpc>
              <a:spcBef>
                <a:spcPts val="90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Slide for Product">
  <p:cSld name="1_Title Slide for Product">
    <p:spTree>
      <p:nvGrpSpPr>
        <p:cNvPr id="125" name="Shape 125"/>
        <p:cNvGrpSpPr/>
        <p:nvPr/>
      </p:nvGrpSpPr>
      <p:grpSpPr>
        <a:xfrm>
          <a:off x="0" y="0"/>
          <a:ext cx="0" cy="0"/>
          <a:chOff x="0" y="0"/>
          <a:chExt cx="0" cy="0"/>
        </a:xfrm>
      </p:grpSpPr>
      <p:sp>
        <p:nvSpPr>
          <p:cNvPr id="126" name="Google Shape;126;p30"/>
          <p:cNvSpPr/>
          <p:nvPr/>
        </p:nvSpPr>
        <p:spPr>
          <a:xfrm>
            <a:off x="0" y="0"/>
            <a:ext cx="12192000" cy="2175641"/>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27" name="Google Shape;127;p30"/>
          <p:cNvSpPr txBox="1"/>
          <p:nvPr>
            <p:ph type="ctrTitle"/>
          </p:nvPr>
        </p:nvSpPr>
        <p:spPr>
          <a:xfrm>
            <a:off x="914400" y="3313545"/>
            <a:ext cx="10363200" cy="756005"/>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lt1"/>
              </a:buClr>
              <a:buSzPts val="3600"/>
              <a:buFont typeface="Arial"/>
              <a:buNone/>
              <a:defRPr b="0" i="0" sz="36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8" name="Google Shape;128;p30"/>
          <p:cNvSpPr txBox="1"/>
          <p:nvPr>
            <p:ph idx="1" type="subTitle"/>
          </p:nvPr>
        </p:nvSpPr>
        <p:spPr>
          <a:xfrm>
            <a:off x="914400" y="4069550"/>
            <a:ext cx="10363200" cy="760868"/>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lvl="1" marR="0" rtl="0" algn="ctr">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2pPr>
            <a:lvl3pPr lvl="2" marR="0" rtl="0" algn="ctr">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3pPr>
            <a:lvl4pPr lvl="3" marR="0" rtl="0" algn="ctr">
              <a:lnSpc>
                <a:spcPct val="110000"/>
              </a:lnSpc>
              <a:spcBef>
                <a:spcPts val="90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4pPr>
            <a:lvl5pPr lvl="4" marR="0" rtl="0" algn="ctr">
              <a:lnSpc>
                <a:spcPct val="110000"/>
              </a:lnSpc>
              <a:spcBef>
                <a:spcPts val="90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129" name="Google Shape;129;p30"/>
          <p:cNvSpPr txBox="1"/>
          <p:nvPr>
            <p:ph idx="2" type="body"/>
          </p:nvPr>
        </p:nvSpPr>
        <p:spPr>
          <a:xfrm>
            <a:off x="914400" y="668826"/>
            <a:ext cx="10363200" cy="1125537"/>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indent="-228600" lvl="1" marL="9144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2pPr>
            <a:lvl3pPr indent="-228600" lvl="2" marL="13716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3pPr>
            <a:lvl4pPr indent="-228600" lvl="3" marL="18288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4pPr>
            <a:lvl5pPr indent="-228600" lvl="4" marL="22860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0" name="Google Shape;130;p30"/>
          <p:cNvSpPr/>
          <p:nvPr/>
        </p:nvSpPr>
        <p:spPr>
          <a:xfrm>
            <a:off x="0" y="2167759"/>
            <a:ext cx="12192000" cy="12315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ullets" type="obj">
  <p:cSld name="OBJECT">
    <p:spTree>
      <p:nvGrpSpPr>
        <p:cNvPr id="131" name="Shape 131"/>
        <p:cNvGrpSpPr/>
        <p:nvPr/>
      </p:nvGrpSpPr>
      <p:grpSpPr>
        <a:xfrm>
          <a:off x="0" y="0"/>
          <a:ext cx="0" cy="0"/>
          <a:chOff x="0" y="0"/>
          <a:chExt cx="0" cy="0"/>
        </a:xfrm>
      </p:grpSpPr>
      <p:sp>
        <p:nvSpPr>
          <p:cNvPr id="132" name="Google Shape;132;p31"/>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3" name="Google Shape;133;p31"/>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itle and Bullets">
  <p:cSld name="5_Title and Bullets">
    <p:spTree>
      <p:nvGrpSpPr>
        <p:cNvPr id="22" name="Shape 22"/>
        <p:cNvGrpSpPr/>
        <p:nvPr/>
      </p:nvGrpSpPr>
      <p:grpSpPr>
        <a:xfrm>
          <a:off x="0" y="0"/>
          <a:ext cx="0" cy="0"/>
          <a:chOff x="0" y="0"/>
          <a:chExt cx="0" cy="0"/>
        </a:xfrm>
      </p:grpSpPr>
      <p:sp>
        <p:nvSpPr>
          <p:cNvPr id="23" name="Google Shape;23;p4"/>
          <p:cNvSpPr/>
          <p:nvPr/>
        </p:nvSpPr>
        <p:spPr>
          <a:xfrm>
            <a:off x="5189664" y="0"/>
            <a:ext cx="7002336" cy="649801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4" name="Google Shape;24;p4"/>
          <p:cNvSpPr txBox="1"/>
          <p:nvPr>
            <p:ph type="title"/>
          </p:nvPr>
        </p:nvSpPr>
        <p:spPr>
          <a:xfrm>
            <a:off x="838200" y="977030"/>
            <a:ext cx="3419167" cy="1325563"/>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nd Bullets">
  <p:cSld name="2_Title and Bullets">
    <p:spTree>
      <p:nvGrpSpPr>
        <p:cNvPr id="134" name="Shape 134"/>
        <p:cNvGrpSpPr/>
        <p:nvPr/>
      </p:nvGrpSpPr>
      <p:grpSpPr>
        <a:xfrm>
          <a:off x="0" y="0"/>
          <a:ext cx="0" cy="0"/>
          <a:chOff x="0" y="0"/>
          <a:chExt cx="0" cy="0"/>
        </a:xfrm>
      </p:grpSpPr>
      <p:sp>
        <p:nvSpPr>
          <p:cNvPr id="135" name="Google Shape;135;p32"/>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6" name="Google Shape;136;p32"/>
          <p:cNvSpPr txBox="1"/>
          <p:nvPr>
            <p:ph idx="1" type="body"/>
          </p:nvPr>
        </p:nvSpPr>
        <p:spPr>
          <a:xfrm>
            <a:off x="838200" y="2295939"/>
            <a:ext cx="10515600" cy="368738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7" name="Google Shape;137;p32"/>
          <p:cNvSpPr txBox="1"/>
          <p:nvPr>
            <p:ph idx="2" type="body"/>
          </p:nvPr>
        </p:nvSpPr>
        <p:spPr>
          <a:xfrm>
            <a:off x="838200" y="1665961"/>
            <a:ext cx="10515600" cy="629977"/>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Paragraph">
  <p:cSld name="Title and Paragraph">
    <p:spTree>
      <p:nvGrpSpPr>
        <p:cNvPr id="138" name="Shape 138"/>
        <p:cNvGrpSpPr/>
        <p:nvPr/>
      </p:nvGrpSpPr>
      <p:grpSpPr>
        <a:xfrm>
          <a:off x="0" y="0"/>
          <a:ext cx="0" cy="0"/>
          <a:chOff x="0" y="0"/>
          <a:chExt cx="0" cy="0"/>
        </a:xfrm>
      </p:grpSpPr>
      <p:sp>
        <p:nvSpPr>
          <p:cNvPr id="139" name="Google Shape;139;p33"/>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0" name="Google Shape;140;p33"/>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2pPr>
            <a:lvl3pPr indent="-228600" lvl="2" marL="13716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3pPr>
            <a:lvl4pPr indent="-228600" lvl="3" marL="1828800" marR="0" rtl="0" algn="l">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4pPr>
            <a:lvl5pPr indent="-228600" lvl="4" marL="2286000" marR="0" rtl="0" algn="l">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41" name="Shape 141"/>
        <p:cNvGrpSpPr/>
        <p:nvPr/>
      </p:nvGrpSpPr>
      <p:grpSpPr>
        <a:xfrm>
          <a:off x="0" y="0"/>
          <a:ext cx="0" cy="0"/>
          <a:chOff x="0" y="0"/>
          <a:chExt cx="0" cy="0"/>
        </a:xfrm>
      </p:grpSpPr>
      <p:sp>
        <p:nvSpPr>
          <p:cNvPr id="142" name="Google Shape;142;p34"/>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3" name="Google Shape;143;p34"/>
          <p:cNvSpPr txBox="1"/>
          <p:nvPr>
            <p:ph idx="1" type="body"/>
          </p:nvPr>
        </p:nvSpPr>
        <p:spPr>
          <a:xfrm>
            <a:off x="838200" y="1630496"/>
            <a:ext cx="5181600" cy="45354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4" name="Google Shape;144;p34"/>
          <p:cNvSpPr txBox="1"/>
          <p:nvPr>
            <p:ph idx="2" type="body"/>
          </p:nvPr>
        </p:nvSpPr>
        <p:spPr>
          <a:xfrm>
            <a:off x="6172200" y="1630496"/>
            <a:ext cx="5181600" cy="45354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wo Content">
  <p:cSld name="4_Two Content">
    <p:spTree>
      <p:nvGrpSpPr>
        <p:cNvPr id="145" name="Shape 145"/>
        <p:cNvGrpSpPr/>
        <p:nvPr/>
      </p:nvGrpSpPr>
      <p:grpSpPr>
        <a:xfrm>
          <a:off x="0" y="0"/>
          <a:ext cx="0" cy="0"/>
          <a:chOff x="0" y="0"/>
          <a:chExt cx="0" cy="0"/>
        </a:xfrm>
      </p:grpSpPr>
      <p:sp>
        <p:nvSpPr>
          <p:cNvPr id="146" name="Google Shape;146;p35"/>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7" name="Google Shape;147;p35"/>
          <p:cNvSpPr txBox="1"/>
          <p:nvPr>
            <p:ph idx="1" type="body"/>
          </p:nvPr>
        </p:nvSpPr>
        <p:spPr>
          <a:xfrm>
            <a:off x="838201" y="1630496"/>
            <a:ext cx="3543300" cy="453545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10000"/>
              </a:lnSpc>
              <a:spcBef>
                <a:spcPts val="9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1pPr>
            <a:lvl2pPr indent="-317500" lvl="1" marL="914400" marR="0" rtl="0" algn="l">
              <a:lnSpc>
                <a:spcPct val="11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304800" lvl="2" marL="13716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3pPr>
            <a:lvl4pPr indent="-298450" lvl="3" marL="1828800" marR="0" rtl="0" algn="l">
              <a:lnSpc>
                <a:spcPct val="110000"/>
              </a:lnSpc>
              <a:spcBef>
                <a:spcPts val="900"/>
              </a:spcBef>
              <a:spcAft>
                <a:spcPts val="0"/>
              </a:spcAft>
              <a:buClr>
                <a:schemeClr val="lt1"/>
              </a:buClr>
              <a:buSzPts val="1100"/>
              <a:buFont typeface="Arial"/>
              <a:buChar char="•"/>
              <a:defRPr b="0" i="0" sz="1100" u="none" cap="none" strike="noStrike">
                <a:solidFill>
                  <a:schemeClr val="lt1"/>
                </a:solidFill>
                <a:latin typeface="Arial"/>
                <a:ea typeface="Arial"/>
                <a:cs typeface="Arial"/>
                <a:sym typeface="Arial"/>
              </a:defRPr>
            </a:lvl4pPr>
            <a:lvl5pPr indent="-298450" lvl="4" marL="2286000" marR="0" rtl="0" algn="l">
              <a:lnSpc>
                <a:spcPct val="110000"/>
              </a:lnSpc>
              <a:spcBef>
                <a:spcPts val="900"/>
              </a:spcBef>
              <a:spcAft>
                <a:spcPts val="0"/>
              </a:spcAft>
              <a:buClr>
                <a:schemeClr val="lt1"/>
              </a:buClr>
              <a:buSzPts val="1100"/>
              <a:buFont typeface="Arial"/>
              <a:buChar char="•"/>
              <a:defRPr b="0" i="0" sz="11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8" name="Google Shape;148;p35"/>
          <p:cNvSpPr txBox="1"/>
          <p:nvPr>
            <p:ph idx="2" type="body"/>
          </p:nvPr>
        </p:nvSpPr>
        <p:spPr>
          <a:xfrm>
            <a:off x="4572001" y="1630496"/>
            <a:ext cx="3543300" cy="453545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10000"/>
              </a:lnSpc>
              <a:spcBef>
                <a:spcPts val="9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1pPr>
            <a:lvl2pPr indent="-317500" lvl="1" marL="914400" marR="0" rtl="0" algn="l">
              <a:lnSpc>
                <a:spcPct val="11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304800" lvl="2" marL="13716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3pPr>
            <a:lvl4pPr indent="-298450" lvl="3" marL="1828800" marR="0" rtl="0" algn="l">
              <a:lnSpc>
                <a:spcPct val="110000"/>
              </a:lnSpc>
              <a:spcBef>
                <a:spcPts val="900"/>
              </a:spcBef>
              <a:spcAft>
                <a:spcPts val="0"/>
              </a:spcAft>
              <a:buClr>
                <a:schemeClr val="lt1"/>
              </a:buClr>
              <a:buSzPts val="1100"/>
              <a:buFont typeface="Arial"/>
              <a:buChar char="•"/>
              <a:defRPr b="0" i="0" sz="1100" u="none" cap="none" strike="noStrike">
                <a:solidFill>
                  <a:schemeClr val="lt1"/>
                </a:solidFill>
                <a:latin typeface="Arial"/>
                <a:ea typeface="Arial"/>
                <a:cs typeface="Arial"/>
                <a:sym typeface="Arial"/>
              </a:defRPr>
            </a:lvl4pPr>
            <a:lvl5pPr indent="-298450" lvl="4" marL="2286000" marR="0" rtl="0" algn="l">
              <a:lnSpc>
                <a:spcPct val="110000"/>
              </a:lnSpc>
              <a:spcBef>
                <a:spcPts val="900"/>
              </a:spcBef>
              <a:spcAft>
                <a:spcPts val="0"/>
              </a:spcAft>
              <a:buClr>
                <a:schemeClr val="lt1"/>
              </a:buClr>
              <a:buSzPts val="1100"/>
              <a:buFont typeface="Arial"/>
              <a:buChar char="•"/>
              <a:defRPr b="0" i="0" sz="11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wo Content">
  <p:cSld name="1_Two Content">
    <p:spTree>
      <p:nvGrpSpPr>
        <p:cNvPr id="149" name="Shape 149"/>
        <p:cNvGrpSpPr/>
        <p:nvPr/>
      </p:nvGrpSpPr>
      <p:grpSpPr>
        <a:xfrm>
          <a:off x="0" y="0"/>
          <a:ext cx="0" cy="0"/>
          <a:chOff x="0" y="0"/>
          <a:chExt cx="0" cy="0"/>
        </a:xfrm>
      </p:grpSpPr>
      <p:sp>
        <p:nvSpPr>
          <p:cNvPr id="150" name="Google Shape;150;p36"/>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1" name="Google Shape;151;p36"/>
          <p:cNvSpPr txBox="1"/>
          <p:nvPr>
            <p:ph idx="1" type="body"/>
          </p:nvPr>
        </p:nvSpPr>
        <p:spPr>
          <a:xfrm>
            <a:off x="838200" y="2295939"/>
            <a:ext cx="5181600" cy="38592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2" name="Google Shape;152;p36"/>
          <p:cNvSpPr txBox="1"/>
          <p:nvPr>
            <p:ph idx="2" type="body"/>
          </p:nvPr>
        </p:nvSpPr>
        <p:spPr>
          <a:xfrm>
            <a:off x="6172200" y="2295939"/>
            <a:ext cx="5181600" cy="38592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3" name="Google Shape;153;p36"/>
          <p:cNvSpPr txBox="1"/>
          <p:nvPr>
            <p:ph idx="3" type="body"/>
          </p:nvPr>
        </p:nvSpPr>
        <p:spPr>
          <a:xfrm>
            <a:off x="838200" y="1628383"/>
            <a:ext cx="10515600" cy="667555"/>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wo Content">
  <p:cSld name="3_Two Content">
    <p:spTree>
      <p:nvGrpSpPr>
        <p:cNvPr id="154" name="Shape 154"/>
        <p:cNvGrpSpPr/>
        <p:nvPr/>
      </p:nvGrpSpPr>
      <p:grpSpPr>
        <a:xfrm>
          <a:off x="0" y="0"/>
          <a:ext cx="0" cy="0"/>
          <a:chOff x="0" y="0"/>
          <a:chExt cx="0" cy="0"/>
        </a:xfrm>
      </p:grpSpPr>
      <p:sp>
        <p:nvSpPr>
          <p:cNvPr id="155" name="Google Shape;155;p37"/>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6" name="Google Shape;156;p37"/>
          <p:cNvSpPr txBox="1"/>
          <p:nvPr>
            <p:ph idx="1" type="body"/>
          </p:nvPr>
        </p:nvSpPr>
        <p:spPr>
          <a:xfrm>
            <a:off x="83820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1pPr>
            <a:lvl2pPr indent="-330200" lvl="1" marL="914400" marR="0" rtl="0" algn="l">
              <a:lnSpc>
                <a:spcPct val="110000"/>
              </a:lnSpc>
              <a:spcBef>
                <a:spcPts val="9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17500" lvl="2" marL="1371600" marR="0" rtl="0" algn="l">
              <a:lnSpc>
                <a:spcPct val="11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04800" lvl="3" marL="18288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4pPr>
            <a:lvl5pPr indent="-304800" lvl="4" marL="22860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7" name="Google Shape;157;p37"/>
          <p:cNvSpPr txBox="1"/>
          <p:nvPr>
            <p:ph idx="2" type="body"/>
          </p:nvPr>
        </p:nvSpPr>
        <p:spPr>
          <a:xfrm>
            <a:off x="437653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1pPr>
            <a:lvl2pPr indent="-330200" lvl="1" marL="914400" marR="0" rtl="0" algn="l">
              <a:lnSpc>
                <a:spcPct val="110000"/>
              </a:lnSpc>
              <a:spcBef>
                <a:spcPts val="9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17500" lvl="2" marL="1371600" marR="0" rtl="0" algn="l">
              <a:lnSpc>
                <a:spcPct val="11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04800" lvl="3" marL="18288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4pPr>
            <a:lvl5pPr indent="-304800" lvl="4" marL="22860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8" name="Google Shape;158;p37"/>
          <p:cNvSpPr txBox="1"/>
          <p:nvPr>
            <p:ph idx="3" type="body"/>
          </p:nvPr>
        </p:nvSpPr>
        <p:spPr>
          <a:xfrm>
            <a:off x="791486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1pPr>
            <a:lvl2pPr indent="-330200" lvl="1" marL="914400" marR="0" rtl="0" algn="l">
              <a:lnSpc>
                <a:spcPct val="110000"/>
              </a:lnSpc>
              <a:spcBef>
                <a:spcPts val="9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17500" lvl="2" marL="1371600" marR="0" rtl="0" algn="l">
              <a:lnSpc>
                <a:spcPct val="11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04800" lvl="3" marL="18288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4pPr>
            <a:lvl5pPr indent="-304800" lvl="4" marL="2286000" marR="0" rtl="0" algn="l">
              <a:lnSpc>
                <a:spcPct val="110000"/>
              </a:lnSpc>
              <a:spcBef>
                <a:spcPts val="900"/>
              </a:spcBef>
              <a:spcAft>
                <a:spcPts val="0"/>
              </a:spcAft>
              <a:buClr>
                <a:schemeClr val="lt1"/>
              </a:buClr>
              <a:buSzPts val="1200"/>
              <a:buFont typeface="Arial"/>
              <a:buChar char="•"/>
              <a:defRPr b="0" i="0" sz="12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and Paragraph">
  <p:cSld name="1_Title and Paragraph">
    <p:spTree>
      <p:nvGrpSpPr>
        <p:cNvPr id="159" name="Shape 159"/>
        <p:cNvGrpSpPr/>
        <p:nvPr/>
      </p:nvGrpSpPr>
      <p:grpSpPr>
        <a:xfrm>
          <a:off x="0" y="0"/>
          <a:ext cx="0" cy="0"/>
          <a:chOff x="0" y="0"/>
          <a:chExt cx="0" cy="0"/>
        </a:xfrm>
      </p:grpSpPr>
      <p:sp>
        <p:nvSpPr>
          <p:cNvPr id="160" name="Google Shape;160;p38"/>
          <p:cNvSpPr txBox="1"/>
          <p:nvPr>
            <p:ph type="title"/>
          </p:nvPr>
        </p:nvSpPr>
        <p:spPr>
          <a:xfrm>
            <a:off x="2423492" y="4701211"/>
            <a:ext cx="7346674" cy="1325563"/>
          </a:xfrm>
          <a:prstGeom prst="rect">
            <a:avLst/>
          </a:prstGeom>
          <a:noFill/>
          <a:ln>
            <a:noFill/>
          </a:ln>
        </p:spPr>
        <p:txBody>
          <a:bodyPr anchorCtr="0" anchor="t" bIns="91425" lIns="91425" spcFirstLastPara="1" rIns="91425" wrap="square" tIns="91425">
            <a:noAutofit/>
          </a:bodyPr>
          <a:lstStyle>
            <a:lvl1pPr lvl="0" marR="0" rtl="0" algn="r">
              <a:lnSpc>
                <a:spcPct val="110000"/>
              </a:lnSpc>
              <a:spcBef>
                <a:spcPts val="0"/>
              </a:spcBef>
              <a:spcAft>
                <a:spcPts val="0"/>
              </a:spcAft>
              <a:buClr>
                <a:srgbClr val="757070"/>
              </a:buClr>
              <a:buSzPts val="2000"/>
              <a:buFont typeface="Arial"/>
              <a:buNone/>
              <a:defRPr b="0" i="0" sz="2000" u="none" cap="none" strike="noStrike">
                <a:solidFill>
                  <a:srgbClr val="7570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1" name="Google Shape;161;p38"/>
          <p:cNvSpPr txBox="1"/>
          <p:nvPr>
            <p:ph idx="1" type="body"/>
          </p:nvPr>
        </p:nvSpPr>
        <p:spPr>
          <a:xfrm>
            <a:off x="2423492" y="1808922"/>
            <a:ext cx="7346674" cy="2733261"/>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2pPr>
            <a:lvl3pPr indent="-228600" lvl="2" marL="13716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3pPr>
            <a:lvl4pPr indent="-228600" lvl="3" marL="1828800" marR="0" rtl="0" algn="l">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4pPr>
            <a:lvl5pPr indent="-228600" lvl="4" marL="2286000" marR="0" rtl="0" algn="l">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62" name="Shape 162"/>
        <p:cNvGrpSpPr/>
        <p:nvPr/>
      </p:nvGrpSpPr>
      <p:grpSpPr>
        <a:xfrm>
          <a:off x="0" y="0"/>
          <a:ext cx="0" cy="0"/>
          <a:chOff x="0" y="0"/>
          <a:chExt cx="0" cy="0"/>
        </a:xfrm>
      </p:grpSpPr>
      <p:sp>
        <p:nvSpPr>
          <p:cNvPr id="163" name="Google Shape;163;p39"/>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Title Only">
  <p:cSld name="6_Title Only">
    <p:spTree>
      <p:nvGrpSpPr>
        <p:cNvPr id="164" name="Shape 164"/>
        <p:cNvGrpSpPr/>
        <p:nvPr/>
      </p:nvGrpSpPr>
      <p:grpSpPr>
        <a:xfrm>
          <a:off x="0" y="0"/>
          <a:ext cx="0" cy="0"/>
          <a:chOff x="0" y="0"/>
          <a:chExt cx="0" cy="0"/>
        </a:xfrm>
      </p:grpSpPr>
      <p:sp>
        <p:nvSpPr>
          <p:cNvPr id="165" name="Google Shape;165;p40"/>
          <p:cNvSpPr txBox="1"/>
          <p:nvPr>
            <p:ph type="title"/>
          </p:nvPr>
        </p:nvSpPr>
        <p:spPr>
          <a:xfrm>
            <a:off x="838200" y="171483"/>
            <a:ext cx="10515600" cy="1783926"/>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6" name="Google Shape;166;p40"/>
          <p:cNvSpPr txBox="1"/>
          <p:nvPr>
            <p:ph idx="1" type="body"/>
          </p:nvPr>
        </p:nvSpPr>
        <p:spPr>
          <a:xfrm>
            <a:off x="838200" y="2298837"/>
            <a:ext cx="10515600" cy="775252"/>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wo Content">
  <p:cSld name="2_Two Content">
    <p:spTree>
      <p:nvGrpSpPr>
        <p:cNvPr id="167" name="Shape 167"/>
        <p:cNvGrpSpPr/>
        <p:nvPr/>
      </p:nvGrpSpPr>
      <p:grpSpPr>
        <a:xfrm>
          <a:off x="0" y="0"/>
          <a:ext cx="0" cy="0"/>
          <a:chOff x="0" y="0"/>
          <a:chExt cx="0" cy="0"/>
        </a:xfrm>
      </p:grpSpPr>
      <p:sp>
        <p:nvSpPr>
          <p:cNvPr id="168" name="Google Shape;168;p41"/>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9" name="Google Shape;169;p41"/>
          <p:cNvSpPr txBox="1"/>
          <p:nvPr>
            <p:ph idx="1" type="body"/>
          </p:nvPr>
        </p:nvSpPr>
        <p:spPr>
          <a:xfrm>
            <a:off x="838200" y="1520687"/>
            <a:ext cx="10515600" cy="775252"/>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itle and Bullets">
  <p:cSld name="4_Title and Bullets">
    <p:spTree>
      <p:nvGrpSpPr>
        <p:cNvPr id="25" name="Shape 25"/>
        <p:cNvGrpSpPr/>
        <p:nvPr/>
      </p:nvGrpSpPr>
      <p:grpSpPr>
        <a:xfrm>
          <a:off x="0" y="0"/>
          <a:ext cx="0" cy="0"/>
          <a:chOff x="0" y="0"/>
          <a:chExt cx="0" cy="0"/>
        </a:xfrm>
      </p:grpSpPr>
      <p:sp>
        <p:nvSpPr>
          <p:cNvPr id="26" name="Google Shape;26;p5"/>
          <p:cNvSpPr/>
          <p:nvPr/>
        </p:nvSpPr>
        <p:spPr>
          <a:xfrm>
            <a:off x="5306471" y="0"/>
            <a:ext cx="6885529" cy="649801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7" name="Google Shape;27;p5"/>
          <p:cNvSpPr txBox="1"/>
          <p:nvPr>
            <p:ph type="title"/>
          </p:nvPr>
        </p:nvSpPr>
        <p:spPr>
          <a:xfrm>
            <a:off x="838200" y="977030"/>
            <a:ext cx="3419167" cy="1325563"/>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8" name="Google Shape;28;p5"/>
          <p:cNvSpPr txBox="1"/>
          <p:nvPr>
            <p:ph idx="1" type="body"/>
          </p:nvPr>
        </p:nvSpPr>
        <p:spPr>
          <a:xfrm>
            <a:off x="5536504" y="977030"/>
            <a:ext cx="5817296" cy="5006289"/>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 name="Google Shape;29;p5"/>
          <p:cNvSpPr/>
          <p:nvPr/>
        </p:nvSpPr>
        <p:spPr>
          <a:xfrm>
            <a:off x="5189664" y="0"/>
            <a:ext cx="128016" cy="649801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itle Only">
  <p:cSld name="3_Title Only">
    <p:spTree>
      <p:nvGrpSpPr>
        <p:cNvPr id="170" name="Shape 170"/>
        <p:cNvGrpSpPr/>
        <p:nvPr/>
      </p:nvGrpSpPr>
      <p:grpSpPr>
        <a:xfrm>
          <a:off x="0" y="0"/>
          <a:ext cx="0" cy="0"/>
          <a:chOff x="0" y="0"/>
          <a:chExt cx="0" cy="0"/>
        </a:xfrm>
      </p:grpSpPr>
      <p:sp>
        <p:nvSpPr>
          <p:cNvPr id="171" name="Google Shape;171;p42"/>
          <p:cNvSpPr txBox="1"/>
          <p:nvPr>
            <p:ph type="title"/>
          </p:nvPr>
        </p:nvSpPr>
        <p:spPr>
          <a:xfrm>
            <a:off x="838200" y="392085"/>
            <a:ext cx="10515600" cy="648127"/>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ontent with Caption">
  <p:cSld name="1_Content with Caption">
    <p:spTree>
      <p:nvGrpSpPr>
        <p:cNvPr id="172" name="Shape 172"/>
        <p:cNvGrpSpPr/>
        <p:nvPr/>
      </p:nvGrpSpPr>
      <p:grpSpPr>
        <a:xfrm>
          <a:off x="0" y="0"/>
          <a:ext cx="0" cy="0"/>
          <a:chOff x="0" y="0"/>
          <a:chExt cx="0" cy="0"/>
        </a:xfrm>
      </p:grpSpPr>
      <p:sp>
        <p:nvSpPr>
          <p:cNvPr id="173" name="Google Shape;173;p43"/>
          <p:cNvSpPr txBox="1"/>
          <p:nvPr>
            <p:ph type="title"/>
          </p:nvPr>
        </p:nvSpPr>
        <p:spPr>
          <a:xfrm>
            <a:off x="839788" y="457200"/>
            <a:ext cx="3932237" cy="1600200"/>
          </a:xfrm>
          <a:prstGeom prst="rect">
            <a:avLst/>
          </a:prstGeom>
          <a:noFill/>
          <a:ln>
            <a:noFill/>
          </a:ln>
        </p:spPr>
        <p:txBody>
          <a:bodyPr anchorCtr="0" anchor="b"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4" name="Google Shape;174;p43"/>
          <p:cNvSpPr txBox="1"/>
          <p:nvPr>
            <p:ph idx="1" type="body"/>
          </p:nvPr>
        </p:nvSpPr>
        <p:spPr>
          <a:xfrm>
            <a:off x="5183188" y="987427"/>
            <a:ext cx="6172200" cy="4873625"/>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10000"/>
              </a:lnSpc>
              <a:spcBef>
                <a:spcPts val="900"/>
              </a:spcBef>
              <a:spcAft>
                <a:spcPts val="0"/>
              </a:spcAft>
              <a:buClr>
                <a:schemeClr val="lt1"/>
              </a:buClr>
              <a:buSzPts val="3200"/>
              <a:buFont typeface="Arial"/>
              <a:buChar char="•"/>
              <a:defRPr b="0" i="0" sz="3200" u="none" cap="none" strike="noStrike">
                <a:solidFill>
                  <a:schemeClr val="lt1"/>
                </a:solidFill>
                <a:latin typeface="Arial"/>
                <a:ea typeface="Arial"/>
                <a:cs typeface="Arial"/>
                <a:sym typeface="Arial"/>
              </a:defRPr>
            </a:lvl1pPr>
            <a:lvl2pPr indent="-406400" lvl="1" marL="9144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2pPr>
            <a:lvl3pPr indent="-381000" lvl="2" marL="13716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3pPr>
            <a:lvl4pPr indent="-355600" lvl="3" marL="18288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75" name="Google Shape;175;p43"/>
          <p:cNvSpPr txBox="1"/>
          <p:nvPr>
            <p:ph idx="2" type="body"/>
          </p:nvPr>
        </p:nvSpPr>
        <p:spPr>
          <a:xfrm>
            <a:off x="839788" y="2057400"/>
            <a:ext cx="3932237" cy="381158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10000"/>
              </a:lnSpc>
              <a:spcBef>
                <a:spcPts val="900"/>
              </a:spcBef>
              <a:spcAft>
                <a:spcPts val="0"/>
              </a:spcAft>
              <a:buClr>
                <a:schemeClr val="lt1"/>
              </a:buClr>
              <a:buSzPts val="1200"/>
              <a:buFont typeface="Arial"/>
              <a:buNone/>
              <a:defRPr b="0" i="0" sz="1200" u="none" cap="none" strike="noStrike">
                <a:solidFill>
                  <a:schemeClr val="lt1"/>
                </a:solidFill>
                <a:latin typeface="Arial"/>
                <a:ea typeface="Arial"/>
                <a:cs typeface="Arial"/>
                <a:sym typeface="Arial"/>
              </a:defRPr>
            </a:lvl3pPr>
            <a:lvl4pPr indent="-228600" lvl="3" marL="1828800" marR="0" rtl="0" algn="l">
              <a:lnSpc>
                <a:spcPct val="110000"/>
              </a:lnSpc>
              <a:spcBef>
                <a:spcPts val="900"/>
              </a:spcBef>
              <a:spcAft>
                <a:spcPts val="0"/>
              </a:spcAft>
              <a:buClr>
                <a:schemeClr val="lt1"/>
              </a:buClr>
              <a:buSzPts val="1000"/>
              <a:buFont typeface="Arial"/>
              <a:buNone/>
              <a:defRPr b="0" i="0" sz="1000" u="none" cap="none" strike="noStrike">
                <a:solidFill>
                  <a:schemeClr val="lt1"/>
                </a:solidFill>
                <a:latin typeface="Arial"/>
                <a:ea typeface="Arial"/>
                <a:cs typeface="Arial"/>
                <a:sym typeface="Arial"/>
              </a:defRPr>
            </a:lvl4pPr>
            <a:lvl5pPr indent="-228600" lvl="4" marL="2286000" marR="0" rtl="0" algn="l">
              <a:lnSpc>
                <a:spcPct val="110000"/>
              </a:lnSpc>
              <a:spcBef>
                <a:spcPts val="900"/>
              </a:spcBef>
              <a:spcAft>
                <a:spcPts val="0"/>
              </a:spcAft>
              <a:buClr>
                <a:schemeClr val="lt1"/>
              </a:buClr>
              <a:buSzPts val="1000"/>
              <a:buFont typeface="Arial"/>
              <a:buNone/>
              <a:defRPr b="0" i="0" sz="1000" u="none" cap="none" strike="noStrike">
                <a:solidFill>
                  <a:schemeClr val="lt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76" name="Shape 176"/>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ullets" type="obj">
  <p:cSld name="OBJECT">
    <p:spTree>
      <p:nvGrpSpPr>
        <p:cNvPr id="185" name="Shape 185"/>
        <p:cNvGrpSpPr/>
        <p:nvPr/>
      </p:nvGrpSpPr>
      <p:grpSpPr>
        <a:xfrm>
          <a:off x="0" y="0"/>
          <a:ext cx="0" cy="0"/>
          <a:chOff x="0" y="0"/>
          <a:chExt cx="0" cy="0"/>
        </a:xfrm>
      </p:grpSpPr>
      <p:sp>
        <p:nvSpPr>
          <p:cNvPr id="186" name="Google Shape;186;p46"/>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7" name="Google Shape;187;p46"/>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nd Paragraph">
  <p:cSld name="2_Title and Paragraph">
    <p:spTree>
      <p:nvGrpSpPr>
        <p:cNvPr id="188" name="Shape 188"/>
        <p:cNvGrpSpPr/>
        <p:nvPr/>
      </p:nvGrpSpPr>
      <p:grpSpPr>
        <a:xfrm>
          <a:off x="0" y="0"/>
          <a:ext cx="0" cy="0"/>
          <a:chOff x="0" y="0"/>
          <a:chExt cx="0" cy="0"/>
        </a:xfrm>
      </p:grpSpPr>
      <p:sp>
        <p:nvSpPr>
          <p:cNvPr id="189" name="Google Shape;189;p47"/>
          <p:cNvSpPr/>
          <p:nvPr/>
        </p:nvSpPr>
        <p:spPr>
          <a:xfrm>
            <a:off x="0" y="1602658"/>
            <a:ext cx="12192000" cy="4886632"/>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90" name="Google Shape;190;p47"/>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1" name="Google Shape;191;p47"/>
          <p:cNvSpPr txBox="1"/>
          <p:nvPr>
            <p:ph idx="1" type="body"/>
          </p:nvPr>
        </p:nvSpPr>
        <p:spPr>
          <a:xfrm>
            <a:off x="838200" y="2054941"/>
            <a:ext cx="10515600" cy="3928377"/>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92" name="Shape 192"/>
        <p:cNvGrpSpPr/>
        <p:nvPr/>
      </p:nvGrpSpPr>
      <p:grpSpPr>
        <a:xfrm>
          <a:off x="0" y="0"/>
          <a:ext cx="0" cy="0"/>
          <a:chOff x="0" y="0"/>
          <a:chExt cx="0" cy="0"/>
        </a:xfrm>
      </p:grpSpPr>
      <p:pic>
        <p:nvPicPr>
          <p:cNvPr id="193" name="Google Shape;193;p48"/>
          <p:cNvPicPr preferRelativeResize="0"/>
          <p:nvPr/>
        </p:nvPicPr>
        <p:blipFill rotWithShape="1">
          <a:blip r:embed="rId2">
            <a:alphaModFix/>
          </a:blip>
          <a:srcRect b="70203" l="0" r="0" t="0"/>
          <a:stretch/>
        </p:blipFill>
        <p:spPr>
          <a:xfrm>
            <a:off x="504" y="0"/>
            <a:ext cx="12190992" cy="1934307"/>
          </a:xfrm>
          <a:prstGeom prst="rect">
            <a:avLst/>
          </a:prstGeom>
          <a:noFill/>
          <a:ln>
            <a:noFill/>
          </a:ln>
        </p:spPr>
      </p:pic>
      <p:sp>
        <p:nvSpPr>
          <p:cNvPr id="194" name="Google Shape;194;p48"/>
          <p:cNvSpPr txBox="1"/>
          <p:nvPr>
            <p:ph type="title"/>
          </p:nvPr>
        </p:nvSpPr>
        <p:spPr>
          <a:xfrm>
            <a:off x="839788" y="475129"/>
            <a:ext cx="10515600" cy="1018977"/>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5" name="Google Shape;195;p48"/>
          <p:cNvSpPr txBox="1"/>
          <p:nvPr>
            <p:ph idx="1" type="body"/>
          </p:nvPr>
        </p:nvSpPr>
        <p:spPr>
          <a:xfrm>
            <a:off x="839789" y="1557193"/>
            <a:ext cx="5157787" cy="697509"/>
          </a:xfrm>
          <a:prstGeom prst="rect">
            <a:avLst/>
          </a:prstGeom>
          <a:solidFill>
            <a:schemeClr val="accent3"/>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96" name="Google Shape;196;p48"/>
          <p:cNvSpPr txBox="1"/>
          <p:nvPr>
            <p:ph idx="2" type="body"/>
          </p:nvPr>
        </p:nvSpPr>
        <p:spPr>
          <a:xfrm>
            <a:off x="839789" y="2317789"/>
            <a:ext cx="5157787"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97" name="Google Shape;197;p48"/>
          <p:cNvSpPr txBox="1"/>
          <p:nvPr>
            <p:ph idx="3" type="body"/>
          </p:nvPr>
        </p:nvSpPr>
        <p:spPr>
          <a:xfrm>
            <a:off x="6172201" y="1557193"/>
            <a:ext cx="5183188" cy="697509"/>
          </a:xfrm>
          <a:prstGeom prst="rect">
            <a:avLst/>
          </a:prstGeom>
          <a:solidFill>
            <a:schemeClr val="accent3"/>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98" name="Google Shape;198;p48"/>
          <p:cNvSpPr txBox="1"/>
          <p:nvPr>
            <p:ph idx="4" type="body"/>
          </p:nvPr>
        </p:nvSpPr>
        <p:spPr>
          <a:xfrm>
            <a:off x="6172201" y="2317789"/>
            <a:ext cx="5183188"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99" name="Shape 199"/>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00" name="Shape 200"/>
        <p:cNvGrpSpPr/>
        <p:nvPr/>
      </p:nvGrpSpPr>
      <p:grpSpPr>
        <a:xfrm>
          <a:off x="0" y="0"/>
          <a:ext cx="0" cy="0"/>
          <a:chOff x="0" y="0"/>
          <a:chExt cx="0" cy="0"/>
        </a:xfrm>
      </p:grpSpPr>
      <p:sp>
        <p:nvSpPr>
          <p:cNvPr id="201" name="Google Shape;201;p50"/>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and Paragraph">
  <p:cSld name="1_Title and Paragraph">
    <p:spTree>
      <p:nvGrpSpPr>
        <p:cNvPr id="202" name="Shape 202"/>
        <p:cNvGrpSpPr/>
        <p:nvPr/>
      </p:nvGrpSpPr>
      <p:grpSpPr>
        <a:xfrm>
          <a:off x="0" y="0"/>
          <a:ext cx="0" cy="0"/>
          <a:chOff x="0" y="0"/>
          <a:chExt cx="0" cy="0"/>
        </a:xfrm>
      </p:grpSpPr>
      <p:sp>
        <p:nvSpPr>
          <p:cNvPr id="203" name="Google Shape;203;p51"/>
          <p:cNvSpPr txBox="1"/>
          <p:nvPr>
            <p:ph type="title"/>
          </p:nvPr>
        </p:nvSpPr>
        <p:spPr>
          <a:xfrm>
            <a:off x="2423492" y="4701211"/>
            <a:ext cx="7346674" cy="1325563"/>
          </a:xfrm>
          <a:prstGeom prst="rect">
            <a:avLst/>
          </a:prstGeom>
          <a:noFill/>
          <a:ln>
            <a:noFill/>
          </a:ln>
        </p:spPr>
        <p:txBody>
          <a:bodyPr anchorCtr="0" anchor="t" bIns="91425" lIns="91425" spcFirstLastPara="1" rIns="91425" wrap="square" tIns="91425">
            <a:noAutofit/>
          </a:bodyPr>
          <a:lstStyle>
            <a:lvl1pPr lvl="0" marR="0" rtl="0" algn="r">
              <a:lnSpc>
                <a:spcPct val="110000"/>
              </a:lnSpc>
              <a:spcBef>
                <a:spcPts val="0"/>
              </a:spcBef>
              <a:spcAft>
                <a:spcPts val="0"/>
              </a:spcAft>
              <a:buClr>
                <a:srgbClr val="757070"/>
              </a:buClr>
              <a:buSzPts val="2000"/>
              <a:buFont typeface="Arial"/>
              <a:buNone/>
              <a:defRPr b="0" i="0" sz="2000" u="none" cap="none" strike="noStrike">
                <a:solidFill>
                  <a:srgbClr val="7570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4" name="Google Shape;204;p51"/>
          <p:cNvSpPr txBox="1"/>
          <p:nvPr>
            <p:ph idx="1" type="body"/>
          </p:nvPr>
        </p:nvSpPr>
        <p:spPr>
          <a:xfrm>
            <a:off x="2423492" y="1808922"/>
            <a:ext cx="7346674" cy="2733261"/>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Slide for Product">
  <p:cSld name="2_Title Slide for Product">
    <p:spTree>
      <p:nvGrpSpPr>
        <p:cNvPr id="205" name="Shape 205"/>
        <p:cNvGrpSpPr/>
        <p:nvPr/>
      </p:nvGrpSpPr>
      <p:grpSpPr>
        <a:xfrm>
          <a:off x="0" y="0"/>
          <a:ext cx="0" cy="0"/>
          <a:chOff x="0" y="0"/>
          <a:chExt cx="0" cy="0"/>
        </a:xfrm>
      </p:grpSpPr>
      <p:sp>
        <p:nvSpPr>
          <p:cNvPr id="206" name="Google Shape;206;p52"/>
          <p:cNvSpPr txBox="1"/>
          <p:nvPr>
            <p:ph type="ctrTitle"/>
          </p:nvPr>
        </p:nvSpPr>
        <p:spPr>
          <a:xfrm>
            <a:off x="914400" y="3397220"/>
            <a:ext cx="10363200" cy="756005"/>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7" name="Google Shape;207;p52"/>
          <p:cNvSpPr txBox="1"/>
          <p:nvPr>
            <p:ph idx="1" type="body"/>
          </p:nvPr>
        </p:nvSpPr>
        <p:spPr>
          <a:xfrm>
            <a:off x="914400" y="1886331"/>
            <a:ext cx="10363200" cy="1125537"/>
          </a:xfrm>
          <a:prstGeom prst="rect">
            <a:avLst/>
          </a:prstGeom>
          <a:noFill/>
          <a:ln>
            <a:noFill/>
          </a:ln>
        </p:spPr>
        <p:txBody>
          <a:bodyPr anchorCtr="0" anchor="ctr" bIns="91425" lIns="91425" spcFirstLastPara="1" rIns="91425" wrap="square" tIns="91425">
            <a:noAutofit/>
          </a:bodyPr>
          <a:lstStyle>
            <a:lvl1pPr indent="-228600" lvl="0" marL="457200" marR="0" rtl="0" algn="ctr">
              <a:lnSpc>
                <a:spcPct val="110000"/>
              </a:lnSpc>
              <a:spcBef>
                <a:spcPts val="0"/>
              </a:spcBef>
              <a:spcAft>
                <a:spcPts val="0"/>
              </a:spcAft>
              <a:buClr>
                <a:schemeClr val="accent2"/>
              </a:buClr>
              <a:buSzPts val="4000"/>
              <a:buFont typeface="Arial"/>
              <a:buNone/>
              <a:defRPr b="0" i="0" sz="4000" u="none" cap="none" strike="noStrike">
                <a:solidFill>
                  <a:schemeClr val="accent2"/>
                </a:solidFill>
                <a:latin typeface="Arial"/>
                <a:ea typeface="Arial"/>
                <a:cs typeface="Arial"/>
                <a:sym typeface="Arial"/>
              </a:defRPr>
            </a:lvl1pPr>
            <a:lvl2pPr indent="-228600" lvl="1" marL="9144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2pPr>
            <a:lvl3pPr indent="-228600" lvl="2" marL="13716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3pPr>
            <a:lvl4pPr indent="-228600" lvl="3" marL="18288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4pPr>
            <a:lvl5pPr indent="-228600" lvl="4" marL="22860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0" name="Shape 30"/>
        <p:cNvGrpSpPr/>
        <p:nvPr/>
      </p:nvGrpSpPr>
      <p:grpSpPr>
        <a:xfrm>
          <a:off x="0" y="0"/>
          <a:ext cx="0" cy="0"/>
          <a:chOff x="0" y="0"/>
          <a:chExt cx="0" cy="0"/>
        </a:xfrm>
      </p:grpSpPr>
      <p:sp>
        <p:nvSpPr>
          <p:cNvPr id="31" name="Google Shape;31;p6"/>
          <p:cNvSpPr txBox="1"/>
          <p:nvPr>
            <p:ph type="ctrTitle"/>
          </p:nvPr>
        </p:nvSpPr>
        <p:spPr>
          <a:xfrm>
            <a:off x="914400" y="1122363"/>
            <a:ext cx="10363200" cy="2387600"/>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lt1"/>
              </a:buClr>
              <a:buSzPts val="6000"/>
              <a:buFont typeface="Arial"/>
              <a:buNone/>
              <a:defRPr b="0" i="0" sz="60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2" name="Google Shape;32;p6"/>
          <p:cNvSpPr txBox="1"/>
          <p:nvPr>
            <p:ph idx="1" type="subTitle"/>
          </p:nvPr>
        </p:nvSpPr>
        <p:spPr>
          <a:xfrm>
            <a:off x="1524000" y="3602038"/>
            <a:ext cx="9144000" cy="1655762"/>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9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lvl="1" marR="0" rtl="0" algn="ctr">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2pPr>
            <a:lvl3pPr lvl="2" marR="0" rtl="0" algn="ctr">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3pPr>
            <a:lvl4pPr lvl="3" marR="0" rtl="0" algn="ctr">
              <a:lnSpc>
                <a:spcPct val="110000"/>
              </a:lnSpc>
              <a:spcBef>
                <a:spcPts val="90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4pPr>
            <a:lvl5pPr lvl="4" marR="0" rtl="0" algn="ctr">
              <a:lnSpc>
                <a:spcPct val="110000"/>
              </a:lnSpc>
              <a:spcBef>
                <a:spcPts val="90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nd Bullets">
  <p:cSld name="2_Title and Bullets">
    <p:spTree>
      <p:nvGrpSpPr>
        <p:cNvPr id="208" name="Shape 208"/>
        <p:cNvGrpSpPr/>
        <p:nvPr/>
      </p:nvGrpSpPr>
      <p:grpSpPr>
        <a:xfrm>
          <a:off x="0" y="0"/>
          <a:ext cx="0" cy="0"/>
          <a:chOff x="0" y="0"/>
          <a:chExt cx="0" cy="0"/>
        </a:xfrm>
      </p:grpSpPr>
      <p:sp>
        <p:nvSpPr>
          <p:cNvPr id="209" name="Google Shape;209;p53"/>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10" name="Google Shape;210;p53"/>
          <p:cNvSpPr txBox="1"/>
          <p:nvPr>
            <p:ph idx="1" type="body"/>
          </p:nvPr>
        </p:nvSpPr>
        <p:spPr>
          <a:xfrm>
            <a:off x="838200" y="2295939"/>
            <a:ext cx="10515600" cy="368738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11" name="Google Shape;211;p53"/>
          <p:cNvSpPr txBox="1"/>
          <p:nvPr>
            <p:ph idx="2" type="body"/>
          </p:nvPr>
        </p:nvSpPr>
        <p:spPr>
          <a:xfrm>
            <a:off x="838200" y="1665961"/>
            <a:ext cx="10515600" cy="629977"/>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accent1"/>
              </a:buClr>
              <a:buSzPts val="2400"/>
              <a:buFont typeface="Arial"/>
              <a:buNone/>
              <a:defRPr b="0" i="0" sz="2400" u="none" cap="none" strike="noStrike">
                <a:solidFill>
                  <a:schemeClr val="accent1"/>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Paragraph">
  <p:cSld name="Title and Paragraph">
    <p:spTree>
      <p:nvGrpSpPr>
        <p:cNvPr id="212" name="Shape 212"/>
        <p:cNvGrpSpPr/>
        <p:nvPr/>
      </p:nvGrpSpPr>
      <p:grpSpPr>
        <a:xfrm>
          <a:off x="0" y="0"/>
          <a:ext cx="0" cy="0"/>
          <a:chOff x="0" y="0"/>
          <a:chExt cx="0" cy="0"/>
        </a:xfrm>
      </p:grpSpPr>
      <p:sp>
        <p:nvSpPr>
          <p:cNvPr id="213" name="Google Shape;213;p54"/>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14" name="Google Shape;214;p54"/>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15" name="Shape 215"/>
        <p:cNvGrpSpPr/>
        <p:nvPr/>
      </p:nvGrpSpPr>
      <p:grpSpPr>
        <a:xfrm>
          <a:off x="0" y="0"/>
          <a:ext cx="0" cy="0"/>
          <a:chOff x="0" y="0"/>
          <a:chExt cx="0" cy="0"/>
        </a:xfrm>
      </p:grpSpPr>
      <p:sp>
        <p:nvSpPr>
          <p:cNvPr id="216" name="Google Shape;216;p55"/>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17" name="Google Shape;217;p55"/>
          <p:cNvSpPr txBox="1"/>
          <p:nvPr>
            <p:ph idx="1" type="body"/>
          </p:nvPr>
        </p:nvSpPr>
        <p:spPr>
          <a:xfrm>
            <a:off x="838200" y="1630496"/>
            <a:ext cx="5181600" cy="45354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18" name="Google Shape;218;p55"/>
          <p:cNvSpPr txBox="1"/>
          <p:nvPr>
            <p:ph idx="2" type="body"/>
          </p:nvPr>
        </p:nvSpPr>
        <p:spPr>
          <a:xfrm>
            <a:off x="6172200" y="1630496"/>
            <a:ext cx="5181600" cy="45354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wo Content">
  <p:cSld name="4_Two Content">
    <p:spTree>
      <p:nvGrpSpPr>
        <p:cNvPr id="219" name="Shape 219"/>
        <p:cNvGrpSpPr/>
        <p:nvPr/>
      </p:nvGrpSpPr>
      <p:grpSpPr>
        <a:xfrm>
          <a:off x="0" y="0"/>
          <a:ext cx="0" cy="0"/>
          <a:chOff x="0" y="0"/>
          <a:chExt cx="0" cy="0"/>
        </a:xfrm>
      </p:grpSpPr>
      <p:sp>
        <p:nvSpPr>
          <p:cNvPr id="220" name="Google Shape;220;p56"/>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1" name="Google Shape;221;p56"/>
          <p:cNvSpPr txBox="1"/>
          <p:nvPr>
            <p:ph idx="1" type="body"/>
          </p:nvPr>
        </p:nvSpPr>
        <p:spPr>
          <a:xfrm>
            <a:off x="838201" y="1630496"/>
            <a:ext cx="3543300" cy="453545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1pPr>
            <a:lvl2pPr indent="-317500" lvl="1" marL="9144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04800" lvl="2" marL="13716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3pPr>
            <a:lvl4pPr indent="-298450" lvl="3" marL="18288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4pPr>
            <a:lvl5pPr indent="-298450" lvl="4" marL="22860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22" name="Google Shape;222;p56"/>
          <p:cNvSpPr txBox="1"/>
          <p:nvPr>
            <p:ph idx="2" type="body"/>
          </p:nvPr>
        </p:nvSpPr>
        <p:spPr>
          <a:xfrm>
            <a:off x="4572001" y="1630496"/>
            <a:ext cx="3543300" cy="453545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1pPr>
            <a:lvl2pPr indent="-317500" lvl="1" marL="9144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04800" lvl="2" marL="13716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3pPr>
            <a:lvl4pPr indent="-298450" lvl="3" marL="18288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4pPr>
            <a:lvl5pPr indent="-298450" lvl="4" marL="22860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wo Content">
  <p:cSld name="1_Two Content">
    <p:spTree>
      <p:nvGrpSpPr>
        <p:cNvPr id="223" name="Shape 223"/>
        <p:cNvGrpSpPr/>
        <p:nvPr/>
      </p:nvGrpSpPr>
      <p:grpSpPr>
        <a:xfrm>
          <a:off x="0" y="0"/>
          <a:ext cx="0" cy="0"/>
          <a:chOff x="0" y="0"/>
          <a:chExt cx="0" cy="0"/>
        </a:xfrm>
      </p:grpSpPr>
      <p:sp>
        <p:nvSpPr>
          <p:cNvPr id="224" name="Google Shape;224;p57"/>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5" name="Google Shape;225;p57"/>
          <p:cNvSpPr txBox="1"/>
          <p:nvPr>
            <p:ph idx="1" type="body"/>
          </p:nvPr>
        </p:nvSpPr>
        <p:spPr>
          <a:xfrm>
            <a:off x="838200" y="2295939"/>
            <a:ext cx="5181600" cy="38592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26" name="Google Shape;226;p57"/>
          <p:cNvSpPr txBox="1"/>
          <p:nvPr>
            <p:ph idx="2" type="body"/>
          </p:nvPr>
        </p:nvSpPr>
        <p:spPr>
          <a:xfrm>
            <a:off x="6172200" y="2295939"/>
            <a:ext cx="5181600" cy="38592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27" name="Google Shape;227;p57"/>
          <p:cNvSpPr txBox="1"/>
          <p:nvPr>
            <p:ph idx="3" type="body"/>
          </p:nvPr>
        </p:nvSpPr>
        <p:spPr>
          <a:xfrm>
            <a:off x="838200" y="1628383"/>
            <a:ext cx="10515600" cy="667555"/>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wo Content">
  <p:cSld name="3_Two Content">
    <p:spTree>
      <p:nvGrpSpPr>
        <p:cNvPr id="228" name="Shape 228"/>
        <p:cNvGrpSpPr/>
        <p:nvPr/>
      </p:nvGrpSpPr>
      <p:grpSpPr>
        <a:xfrm>
          <a:off x="0" y="0"/>
          <a:ext cx="0" cy="0"/>
          <a:chOff x="0" y="0"/>
          <a:chExt cx="0" cy="0"/>
        </a:xfrm>
      </p:grpSpPr>
      <p:sp>
        <p:nvSpPr>
          <p:cNvPr id="229" name="Google Shape;229;p58"/>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0" name="Google Shape;230;p58"/>
          <p:cNvSpPr txBox="1"/>
          <p:nvPr>
            <p:ph idx="1" type="body"/>
          </p:nvPr>
        </p:nvSpPr>
        <p:spPr>
          <a:xfrm>
            <a:off x="83820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30200" lvl="1" marL="9144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17500" lvl="2" marL="13716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31" name="Google Shape;231;p58"/>
          <p:cNvSpPr txBox="1"/>
          <p:nvPr>
            <p:ph idx="2" type="body"/>
          </p:nvPr>
        </p:nvSpPr>
        <p:spPr>
          <a:xfrm>
            <a:off x="437653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30200" lvl="1" marL="9144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17500" lvl="2" marL="13716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32" name="Google Shape;232;p58"/>
          <p:cNvSpPr txBox="1"/>
          <p:nvPr>
            <p:ph idx="3" type="body"/>
          </p:nvPr>
        </p:nvSpPr>
        <p:spPr>
          <a:xfrm>
            <a:off x="791486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30200" lvl="1" marL="9144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17500" lvl="2" marL="13716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wo Content">
  <p:cSld name="2_Two Content">
    <p:spTree>
      <p:nvGrpSpPr>
        <p:cNvPr id="233" name="Shape 233"/>
        <p:cNvGrpSpPr/>
        <p:nvPr/>
      </p:nvGrpSpPr>
      <p:grpSpPr>
        <a:xfrm>
          <a:off x="0" y="0"/>
          <a:ext cx="0" cy="0"/>
          <a:chOff x="0" y="0"/>
          <a:chExt cx="0" cy="0"/>
        </a:xfrm>
      </p:grpSpPr>
      <p:sp>
        <p:nvSpPr>
          <p:cNvPr id="234" name="Google Shape;234;p59"/>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5" name="Google Shape;235;p59"/>
          <p:cNvSpPr txBox="1"/>
          <p:nvPr>
            <p:ph idx="1" type="body"/>
          </p:nvPr>
        </p:nvSpPr>
        <p:spPr>
          <a:xfrm>
            <a:off x="838200" y="1520687"/>
            <a:ext cx="10515600" cy="775252"/>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Only">
  <p:cSld name="1_Title Only">
    <p:spTree>
      <p:nvGrpSpPr>
        <p:cNvPr id="236" name="Shape 236"/>
        <p:cNvGrpSpPr/>
        <p:nvPr/>
      </p:nvGrpSpPr>
      <p:grpSpPr>
        <a:xfrm>
          <a:off x="0" y="0"/>
          <a:ext cx="0" cy="0"/>
          <a:chOff x="0" y="0"/>
          <a:chExt cx="0" cy="0"/>
        </a:xfrm>
      </p:grpSpPr>
      <p:sp>
        <p:nvSpPr>
          <p:cNvPr id="237" name="Google Shape;237;p60"/>
          <p:cNvSpPr txBox="1"/>
          <p:nvPr>
            <p:ph type="title"/>
          </p:nvPr>
        </p:nvSpPr>
        <p:spPr>
          <a:xfrm>
            <a:off x="838200" y="742814"/>
            <a:ext cx="10515600" cy="648127"/>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8" name="Google Shape;238;p60"/>
          <p:cNvSpPr txBox="1"/>
          <p:nvPr>
            <p:ph idx="1" type="body"/>
          </p:nvPr>
        </p:nvSpPr>
        <p:spPr>
          <a:xfrm>
            <a:off x="839787" y="1557758"/>
            <a:ext cx="10514012" cy="426308"/>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ontent with Caption" type="objTx">
  <p:cSld name="OBJECT_WITH_CAPTION_TEXT">
    <p:spTree>
      <p:nvGrpSpPr>
        <p:cNvPr id="239" name="Shape 239"/>
        <p:cNvGrpSpPr/>
        <p:nvPr/>
      </p:nvGrpSpPr>
      <p:grpSpPr>
        <a:xfrm>
          <a:off x="0" y="0"/>
          <a:ext cx="0" cy="0"/>
          <a:chOff x="0" y="0"/>
          <a:chExt cx="0" cy="0"/>
        </a:xfrm>
      </p:grpSpPr>
      <p:sp>
        <p:nvSpPr>
          <p:cNvPr id="240" name="Google Shape;240;p61"/>
          <p:cNvSpPr txBox="1"/>
          <p:nvPr>
            <p:ph type="title"/>
          </p:nvPr>
        </p:nvSpPr>
        <p:spPr>
          <a:xfrm>
            <a:off x="839788" y="457200"/>
            <a:ext cx="3932237" cy="1600200"/>
          </a:xfrm>
          <a:prstGeom prst="rect">
            <a:avLst/>
          </a:prstGeom>
          <a:noFill/>
          <a:ln>
            <a:noFill/>
          </a:ln>
        </p:spPr>
        <p:txBody>
          <a:bodyPr anchorCtr="0" anchor="b"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41" name="Google Shape;241;p61"/>
          <p:cNvSpPr txBox="1"/>
          <p:nvPr>
            <p:ph idx="1" type="body"/>
          </p:nvPr>
        </p:nvSpPr>
        <p:spPr>
          <a:xfrm>
            <a:off x="5183188" y="987427"/>
            <a:ext cx="6172200" cy="4873625"/>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10000"/>
              </a:lnSpc>
              <a:spcBef>
                <a:spcPts val="900"/>
              </a:spcBef>
              <a:spcAft>
                <a:spcPts val="0"/>
              </a:spcAft>
              <a:buClr>
                <a:schemeClr val="dk2"/>
              </a:buClr>
              <a:buSzPts val="3200"/>
              <a:buFont typeface="Arial"/>
              <a:buChar char="•"/>
              <a:defRPr b="0" i="0" sz="3200" u="none" cap="none" strike="noStrike">
                <a:solidFill>
                  <a:schemeClr val="dk2"/>
                </a:solidFill>
                <a:latin typeface="Arial"/>
                <a:ea typeface="Arial"/>
                <a:cs typeface="Arial"/>
                <a:sym typeface="Arial"/>
              </a:defRPr>
            </a:lvl1pPr>
            <a:lvl2pPr indent="-406400" lvl="1" marL="9144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2pPr>
            <a:lvl3pPr indent="-381000" lvl="2" marL="13716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3pPr>
            <a:lvl4pPr indent="-355600" lvl="3" marL="18288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4pPr>
            <a:lvl5pPr indent="-355600" lvl="4" marL="22860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42" name="Google Shape;242;p61"/>
          <p:cNvSpPr txBox="1"/>
          <p:nvPr>
            <p:ph idx="2" type="body"/>
          </p:nvPr>
        </p:nvSpPr>
        <p:spPr>
          <a:xfrm>
            <a:off x="839788" y="2057400"/>
            <a:ext cx="3932237" cy="381158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ullets" type="obj">
  <p:cSld name="OBJECT">
    <p:spTree>
      <p:nvGrpSpPr>
        <p:cNvPr id="253" name="Shape 253"/>
        <p:cNvGrpSpPr/>
        <p:nvPr/>
      </p:nvGrpSpPr>
      <p:grpSpPr>
        <a:xfrm>
          <a:off x="0" y="0"/>
          <a:ext cx="0" cy="0"/>
          <a:chOff x="0" y="0"/>
          <a:chExt cx="0" cy="0"/>
        </a:xfrm>
      </p:grpSpPr>
      <p:sp>
        <p:nvSpPr>
          <p:cNvPr id="254" name="Google Shape;254;p63"/>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5" name="Google Shape;255;p63"/>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Slide for Product">
  <p:cSld name="1_Title Slide for Product">
    <p:spTree>
      <p:nvGrpSpPr>
        <p:cNvPr id="33" name="Shape 33"/>
        <p:cNvGrpSpPr/>
        <p:nvPr/>
      </p:nvGrpSpPr>
      <p:grpSpPr>
        <a:xfrm>
          <a:off x="0" y="0"/>
          <a:ext cx="0" cy="0"/>
          <a:chOff x="0" y="0"/>
          <a:chExt cx="0" cy="0"/>
        </a:xfrm>
      </p:grpSpPr>
      <p:sp>
        <p:nvSpPr>
          <p:cNvPr id="34" name="Google Shape;34;p7"/>
          <p:cNvSpPr/>
          <p:nvPr/>
        </p:nvSpPr>
        <p:spPr>
          <a:xfrm>
            <a:off x="0" y="0"/>
            <a:ext cx="12192000" cy="2175641"/>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5" name="Google Shape;35;p7"/>
          <p:cNvSpPr txBox="1"/>
          <p:nvPr>
            <p:ph type="ctrTitle"/>
          </p:nvPr>
        </p:nvSpPr>
        <p:spPr>
          <a:xfrm>
            <a:off x="914400" y="3313545"/>
            <a:ext cx="10363200" cy="756005"/>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lt1"/>
              </a:buClr>
              <a:buSzPts val="3600"/>
              <a:buFont typeface="Arial"/>
              <a:buNone/>
              <a:defRPr b="0" i="0" sz="36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6" name="Google Shape;36;p7"/>
          <p:cNvSpPr txBox="1"/>
          <p:nvPr>
            <p:ph idx="1" type="subTitle"/>
          </p:nvPr>
        </p:nvSpPr>
        <p:spPr>
          <a:xfrm>
            <a:off x="914400" y="4069550"/>
            <a:ext cx="10363200" cy="760868"/>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lvl="1" marR="0" rtl="0" algn="ctr">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2pPr>
            <a:lvl3pPr lvl="2" marR="0" rtl="0" algn="ctr">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3pPr>
            <a:lvl4pPr lvl="3" marR="0" rtl="0" algn="ctr">
              <a:lnSpc>
                <a:spcPct val="110000"/>
              </a:lnSpc>
              <a:spcBef>
                <a:spcPts val="90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4pPr>
            <a:lvl5pPr lvl="4" marR="0" rtl="0" algn="ctr">
              <a:lnSpc>
                <a:spcPct val="110000"/>
              </a:lnSpc>
              <a:spcBef>
                <a:spcPts val="90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37" name="Google Shape;37;p7"/>
          <p:cNvSpPr txBox="1"/>
          <p:nvPr>
            <p:ph idx="2" type="body"/>
          </p:nvPr>
        </p:nvSpPr>
        <p:spPr>
          <a:xfrm>
            <a:off x="914400" y="668826"/>
            <a:ext cx="10363200" cy="1125537"/>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indent="-228600" lvl="1" marL="9144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2pPr>
            <a:lvl3pPr indent="-228600" lvl="2" marL="13716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3pPr>
            <a:lvl4pPr indent="-228600" lvl="3" marL="18288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4pPr>
            <a:lvl5pPr indent="-228600" lvl="4" marL="22860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8" name="Google Shape;38;p7"/>
          <p:cNvSpPr/>
          <p:nvPr/>
        </p:nvSpPr>
        <p:spPr>
          <a:xfrm>
            <a:off x="0" y="2167759"/>
            <a:ext cx="12192000" cy="12315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Only">
  <p:cSld name="2_Title Only">
    <p:spTree>
      <p:nvGrpSpPr>
        <p:cNvPr id="256" name="Shape 256"/>
        <p:cNvGrpSpPr/>
        <p:nvPr/>
      </p:nvGrpSpPr>
      <p:grpSpPr>
        <a:xfrm>
          <a:off x="0" y="0"/>
          <a:ext cx="0" cy="0"/>
          <a:chOff x="0" y="0"/>
          <a:chExt cx="0" cy="0"/>
        </a:xfrm>
      </p:grpSpPr>
      <p:sp>
        <p:nvSpPr>
          <p:cNvPr id="257" name="Google Shape;257;p64"/>
          <p:cNvSpPr txBox="1"/>
          <p:nvPr>
            <p:ph type="title"/>
          </p:nvPr>
        </p:nvSpPr>
        <p:spPr>
          <a:xfrm>
            <a:off x="838200" y="365127"/>
            <a:ext cx="4354157" cy="1990799"/>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accent2"/>
              </a:buClr>
              <a:buSzPts val="2800"/>
              <a:buFont typeface="Arial"/>
              <a:buNone/>
              <a:defRPr b="0" i="0" sz="28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8" name="Google Shape;258;p64"/>
          <p:cNvSpPr txBox="1"/>
          <p:nvPr>
            <p:ph idx="1" type="body"/>
          </p:nvPr>
        </p:nvSpPr>
        <p:spPr>
          <a:xfrm>
            <a:off x="839787" y="2589322"/>
            <a:ext cx="4353500" cy="1778282"/>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Only">
  <p:cSld name="1_Title Only">
    <p:spTree>
      <p:nvGrpSpPr>
        <p:cNvPr id="259" name="Shape 259"/>
        <p:cNvGrpSpPr/>
        <p:nvPr/>
      </p:nvGrpSpPr>
      <p:grpSpPr>
        <a:xfrm>
          <a:off x="0" y="0"/>
          <a:ext cx="0" cy="0"/>
          <a:chOff x="0" y="0"/>
          <a:chExt cx="0" cy="0"/>
        </a:xfrm>
      </p:grpSpPr>
      <p:sp>
        <p:nvSpPr>
          <p:cNvPr id="260" name="Google Shape;260;p65"/>
          <p:cNvSpPr txBox="1"/>
          <p:nvPr>
            <p:ph type="title"/>
          </p:nvPr>
        </p:nvSpPr>
        <p:spPr>
          <a:xfrm>
            <a:off x="838200" y="742814"/>
            <a:ext cx="10515600" cy="648127"/>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accent2"/>
              </a:buClr>
              <a:buSzPts val="2800"/>
              <a:buFont typeface="Arial"/>
              <a:buNone/>
              <a:defRPr b="0" i="0" sz="28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61" name="Google Shape;261;p65"/>
          <p:cNvSpPr txBox="1"/>
          <p:nvPr>
            <p:ph idx="1" type="body"/>
          </p:nvPr>
        </p:nvSpPr>
        <p:spPr>
          <a:xfrm>
            <a:off x="839787" y="1557758"/>
            <a:ext cx="10514012" cy="426308"/>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itle Only">
  <p:cSld name="3_Title Only">
    <p:spTree>
      <p:nvGrpSpPr>
        <p:cNvPr id="262" name="Shape 262"/>
        <p:cNvGrpSpPr/>
        <p:nvPr/>
      </p:nvGrpSpPr>
      <p:grpSpPr>
        <a:xfrm>
          <a:off x="0" y="0"/>
          <a:ext cx="0" cy="0"/>
          <a:chOff x="0" y="0"/>
          <a:chExt cx="0" cy="0"/>
        </a:xfrm>
      </p:grpSpPr>
      <p:sp>
        <p:nvSpPr>
          <p:cNvPr id="263" name="Google Shape;263;p66"/>
          <p:cNvSpPr txBox="1"/>
          <p:nvPr>
            <p:ph type="title"/>
          </p:nvPr>
        </p:nvSpPr>
        <p:spPr>
          <a:xfrm>
            <a:off x="838200" y="392085"/>
            <a:ext cx="10515600" cy="648127"/>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accent2"/>
              </a:buClr>
              <a:buSzPts val="2800"/>
              <a:buFont typeface="Arial"/>
              <a:buNone/>
              <a:defRPr b="0" i="0" sz="28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ontent with Caption" type="objTx">
  <p:cSld name="OBJECT_WITH_CAPTION_TEXT">
    <p:spTree>
      <p:nvGrpSpPr>
        <p:cNvPr id="264" name="Shape 264"/>
        <p:cNvGrpSpPr/>
        <p:nvPr/>
      </p:nvGrpSpPr>
      <p:grpSpPr>
        <a:xfrm>
          <a:off x="0" y="0"/>
          <a:ext cx="0" cy="0"/>
          <a:chOff x="0" y="0"/>
          <a:chExt cx="0" cy="0"/>
        </a:xfrm>
      </p:grpSpPr>
      <p:sp>
        <p:nvSpPr>
          <p:cNvPr id="265" name="Google Shape;265;p67"/>
          <p:cNvSpPr txBox="1"/>
          <p:nvPr>
            <p:ph type="title"/>
          </p:nvPr>
        </p:nvSpPr>
        <p:spPr>
          <a:xfrm>
            <a:off x="839788" y="457200"/>
            <a:ext cx="3932237" cy="1600200"/>
          </a:xfrm>
          <a:prstGeom prst="rect">
            <a:avLst/>
          </a:prstGeom>
          <a:noFill/>
          <a:ln>
            <a:noFill/>
          </a:ln>
        </p:spPr>
        <p:txBody>
          <a:bodyPr anchorCtr="0" anchor="b"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66" name="Google Shape;266;p67"/>
          <p:cNvSpPr txBox="1"/>
          <p:nvPr>
            <p:ph idx="1" type="body"/>
          </p:nvPr>
        </p:nvSpPr>
        <p:spPr>
          <a:xfrm>
            <a:off x="5183188" y="987427"/>
            <a:ext cx="6172200" cy="4873625"/>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10000"/>
              </a:lnSpc>
              <a:spcBef>
                <a:spcPts val="900"/>
              </a:spcBef>
              <a:spcAft>
                <a:spcPts val="0"/>
              </a:spcAft>
              <a:buClr>
                <a:schemeClr val="dk2"/>
              </a:buClr>
              <a:buSzPts val="3200"/>
              <a:buFont typeface="Arial"/>
              <a:buChar char="•"/>
              <a:defRPr b="0" i="0" sz="3200" u="none" cap="none" strike="noStrike">
                <a:solidFill>
                  <a:schemeClr val="dk2"/>
                </a:solidFill>
                <a:latin typeface="Arial"/>
                <a:ea typeface="Arial"/>
                <a:cs typeface="Arial"/>
                <a:sym typeface="Arial"/>
              </a:defRPr>
            </a:lvl1pPr>
            <a:lvl2pPr indent="-406400" lvl="1" marL="9144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2pPr>
            <a:lvl3pPr indent="-381000" lvl="2" marL="13716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3pPr>
            <a:lvl4pPr indent="-355600" lvl="3" marL="18288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4pPr>
            <a:lvl5pPr indent="-355600" lvl="4" marL="22860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67" name="Google Shape;267;p67"/>
          <p:cNvSpPr txBox="1"/>
          <p:nvPr>
            <p:ph idx="2" type="body"/>
          </p:nvPr>
        </p:nvSpPr>
        <p:spPr>
          <a:xfrm>
            <a:off x="839788" y="2057400"/>
            <a:ext cx="3932237" cy="381158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Title Only">
  <p:cSld name="9_Title Only">
    <p:spTree>
      <p:nvGrpSpPr>
        <p:cNvPr id="268" name="Shape 268"/>
        <p:cNvGrpSpPr/>
        <p:nvPr/>
      </p:nvGrpSpPr>
      <p:grpSpPr>
        <a:xfrm>
          <a:off x="0" y="0"/>
          <a:ext cx="0" cy="0"/>
          <a:chOff x="0" y="0"/>
          <a:chExt cx="0" cy="0"/>
        </a:xfrm>
      </p:grpSpPr>
      <p:pic>
        <p:nvPicPr>
          <p:cNvPr id="269" name="Google Shape;269;p68"/>
          <p:cNvPicPr preferRelativeResize="0"/>
          <p:nvPr/>
        </p:nvPicPr>
        <p:blipFill rotWithShape="1">
          <a:blip r:embed="rId2">
            <a:alphaModFix/>
          </a:blip>
          <a:srcRect b="134" l="0" r="0" t="40201"/>
          <a:stretch/>
        </p:blipFill>
        <p:spPr>
          <a:xfrm>
            <a:off x="504" y="2609731"/>
            <a:ext cx="12190992" cy="3873364"/>
          </a:xfrm>
          <a:prstGeom prst="rect">
            <a:avLst/>
          </a:prstGeom>
          <a:noFill/>
          <a:ln>
            <a:noFill/>
          </a:ln>
        </p:spPr>
      </p:pic>
      <p:sp>
        <p:nvSpPr>
          <p:cNvPr id="270" name="Google Shape;270;p68"/>
          <p:cNvSpPr txBox="1"/>
          <p:nvPr>
            <p:ph type="title"/>
          </p:nvPr>
        </p:nvSpPr>
        <p:spPr>
          <a:xfrm>
            <a:off x="838200" y="2609731"/>
            <a:ext cx="10515600" cy="891963"/>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71" name="Google Shape;271;p68"/>
          <p:cNvSpPr txBox="1"/>
          <p:nvPr>
            <p:ph idx="1" type="body"/>
          </p:nvPr>
        </p:nvSpPr>
        <p:spPr>
          <a:xfrm>
            <a:off x="838200" y="3569853"/>
            <a:ext cx="10515600" cy="775252"/>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72" name="Google Shape;272;p68"/>
          <p:cNvSpPr/>
          <p:nvPr/>
        </p:nvSpPr>
        <p:spPr>
          <a:xfrm>
            <a:off x="0" y="2267712"/>
            <a:ext cx="12192000" cy="219456"/>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73" name="Shape 273"/>
        <p:cNvGrpSpPr/>
        <p:nvPr/>
      </p:nvGrpSpPr>
      <p:grpSpPr>
        <a:xfrm>
          <a:off x="0" y="0"/>
          <a:ext cx="0" cy="0"/>
          <a:chOff x="0" y="0"/>
          <a:chExt cx="0" cy="0"/>
        </a:xfrm>
      </p:grpSpPr>
      <p:sp>
        <p:nvSpPr>
          <p:cNvPr id="274" name="Google Shape;274;p69"/>
          <p:cNvSpPr txBox="1"/>
          <p:nvPr>
            <p:ph type="ctrTitle"/>
          </p:nvPr>
        </p:nvSpPr>
        <p:spPr>
          <a:xfrm>
            <a:off x="914400" y="1122363"/>
            <a:ext cx="10363200" cy="2387600"/>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accent2"/>
              </a:buClr>
              <a:buSzPts val="6000"/>
              <a:buFont typeface="Arial"/>
              <a:buNone/>
              <a:defRPr b="0" i="0" sz="60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75" name="Google Shape;275;p69"/>
          <p:cNvSpPr txBox="1"/>
          <p:nvPr>
            <p:ph idx="1" type="subTitle"/>
          </p:nvPr>
        </p:nvSpPr>
        <p:spPr>
          <a:xfrm>
            <a:off x="1524000" y="3602038"/>
            <a:ext cx="9144000" cy="1655762"/>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1pPr>
            <a:lvl2pPr lvl="1" marR="0" rtl="0" algn="ctr">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2pPr>
            <a:lvl3pPr lvl="2" marR="0" rtl="0" algn="ctr">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3pPr>
            <a:lvl4pPr lvl="3" marR="0" rtl="0" algn="ctr">
              <a:lnSpc>
                <a:spcPct val="110000"/>
              </a:lnSpc>
              <a:spcBef>
                <a:spcPts val="900"/>
              </a:spcBef>
              <a:spcAft>
                <a:spcPts val="0"/>
              </a:spcAft>
              <a:buClr>
                <a:schemeClr val="dk2"/>
              </a:buClr>
              <a:buSzPts val="1600"/>
              <a:buFont typeface="Arial"/>
              <a:buNone/>
              <a:defRPr b="0" i="0" sz="1600" u="none" cap="none" strike="noStrike">
                <a:solidFill>
                  <a:schemeClr val="dk2"/>
                </a:solidFill>
                <a:latin typeface="Arial"/>
                <a:ea typeface="Arial"/>
                <a:cs typeface="Arial"/>
                <a:sym typeface="Arial"/>
              </a:defRPr>
            </a:lvl4pPr>
            <a:lvl5pPr lvl="4" marR="0" rtl="0" algn="ctr">
              <a:lnSpc>
                <a:spcPct val="110000"/>
              </a:lnSpc>
              <a:spcBef>
                <a:spcPts val="900"/>
              </a:spcBef>
              <a:spcAft>
                <a:spcPts val="0"/>
              </a:spcAft>
              <a:buClr>
                <a:schemeClr val="dk2"/>
              </a:buClr>
              <a:buSzPts val="1600"/>
              <a:buFont typeface="Arial"/>
              <a:buNone/>
              <a:defRPr b="0" i="0" sz="1600" u="none" cap="none" strike="noStrike">
                <a:solidFill>
                  <a:schemeClr val="dk2"/>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Slide for Product">
  <p:cSld name="1_Title Slide for Product">
    <p:spTree>
      <p:nvGrpSpPr>
        <p:cNvPr id="276" name="Shape 276"/>
        <p:cNvGrpSpPr/>
        <p:nvPr/>
      </p:nvGrpSpPr>
      <p:grpSpPr>
        <a:xfrm>
          <a:off x="0" y="0"/>
          <a:ext cx="0" cy="0"/>
          <a:chOff x="0" y="0"/>
          <a:chExt cx="0" cy="0"/>
        </a:xfrm>
      </p:grpSpPr>
      <p:sp>
        <p:nvSpPr>
          <p:cNvPr id="277" name="Google Shape;277;p70"/>
          <p:cNvSpPr txBox="1"/>
          <p:nvPr>
            <p:ph type="ctrTitle"/>
          </p:nvPr>
        </p:nvSpPr>
        <p:spPr>
          <a:xfrm>
            <a:off x="914400" y="3313545"/>
            <a:ext cx="10363200" cy="756005"/>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accent1"/>
              </a:buClr>
              <a:buSzPts val="3600"/>
              <a:buFont typeface="Arial"/>
              <a:buNone/>
              <a:defRPr b="0" i="0" sz="3600" u="none" cap="none" strike="noStrike">
                <a:solidFill>
                  <a:schemeClr val="accen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78" name="Google Shape;278;p70"/>
          <p:cNvSpPr txBox="1"/>
          <p:nvPr>
            <p:ph idx="1" type="subTitle"/>
          </p:nvPr>
        </p:nvSpPr>
        <p:spPr>
          <a:xfrm>
            <a:off x="914400" y="4069550"/>
            <a:ext cx="10363200" cy="760868"/>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lvl="1" marR="0" rtl="0" algn="ctr">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2pPr>
            <a:lvl3pPr lvl="2" marR="0" rtl="0" algn="ctr">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3pPr>
            <a:lvl4pPr lvl="3" marR="0" rtl="0" algn="ctr">
              <a:lnSpc>
                <a:spcPct val="110000"/>
              </a:lnSpc>
              <a:spcBef>
                <a:spcPts val="900"/>
              </a:spcBef>
              <a:spcAft>
                <a:spcPts val="0"/>
              </a:spcAft>
              <a:buClr>
                <a:schemeClr val="dk2"/>
              </a:buClr>
              <a:buSzPts val="1600"/>
              <a:buFont typeface="Arial"/>
              <a:buNone/>
              <a:defRPr b="0" i="0" sz="1600" u="none" cap="none" strike="noStrike">
                <a:solidFill>
                  <a:schemeClr val="dk2"/>
                </a:solidFill>
                <a:latin typeface="Arial"/>
                <a:ea typeface="Arial"/>
                <a:cs typeface="Arial"/>
                <a:sym typeface="Arial"/>
              </a:defRPr>
            </a:lvl4pPr>
            <a:lvl5pPr lvl="4" marR="0" rtl="0" algn="ctr">
              <a:lnSpc>
                <a:spcPct val="110000"/>
              </a:lnSpc>
              <a:spcBef>
                <a:spcPts val="900"/>
              </a:spcBef>
              <a:spcAft>
                <a:spcPts val="0"/>
              </a:spcAft>
              <a:buClr>
                <a:schemeClr val="dk2"/>
              </a:buClr>
              <a:buSzPts val="1600"/>
              <a:buFont typeface="Arial"/>
              <a:buNone/>
              <a:defRPr b="0" i="0" sz="1600" u="none" cap="none" strike="noStrike">
                <a:solidFill>
                  <a:schemeClr val="dk2"/>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279" name="Google Shape;279;p70"/>
          <p:cNvSpPr txBox="1"/>
          <p:nvPr>
            <p:ph idx="2" type="body"/>
          </p:nvPr>
        </p:nvSpPr>
        <p:spPr>
          <a:xfrm>
            <a:off x="914400" y="668826"/>
            <a:ext cx="10363200" cy="1125537"/>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0"/>
              </a:spcBef>
              <a:spcAft>
                <a:spcPts val="0"/>
              </a:spcAft>
              <a:buClr>
                <a:schemeClr val="accent2"/>
              </a:buClr>
              <a:buSzPts val="4400"/>
              <a:buFont typeface="Arial"/>
              <a:buNone/>
              <a:defRPr b="0" i="0" sz="4400" u="none" cap="none" strike="noStrike">
                <a:solidFill>
                  <a:schemeClr val="accent2"/>
                </a:solidFill>
                <a:latin typeface="Arial"/>
                <a:ea typeface="Arial"/>
                <a:cs typeface="Arial"/>
                <a:sym typeface="Arial"/>
              </a:defRPr>
            </a:lvl1pPr>
            <a:lvl2pPr indent="-228600" lvl="1" marL="9144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2pPr>
            <a:lvl3pPr indent="-228600" lvl="2" marL="13716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3pPr>
            <a:lvl4pPr indent="-228600" lvl="3" marL="18288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4pPr>
            <a:lvl5pPr indent="-228600" lvl="4" marL="22860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Slide for Product">
  <p:cSld name="2_Title Slide for Product">
    <p:spTree>
      <p:nvGrpSpPr>
        <p:cNvPr id="280" name="Shape 280"/>
        <p:cNvGrpSpPr/>
        <p:nvPr/>
      </p:nvGrpSpPr>
      <p:grpSpPr>
        <a:xfrm>
          <a:off x="0" y="0"/>
          <a:ext cx="0" cy="0"/>
          <a:chOff x="0" y="0"/>
          <a:chExt cx="0" cy="0"/>
        </a:xfrm>
      </p:grpSpPr>
      <p:sp>
        <p:nvSpPr>
          <p:cNvPr id="281" name="Google Shape;281;p71"/>
          <p:cNvSpPr txBox="1"/>
          <p:nvPr>
            <p:ph type="ctrTitle"/>
          </p:nvPr>
        </p:nvSpPr>
        <p:spPr>
          <a:xfrm>
            <a:off x="914400" y="4193633"/>
            <a:ext cx="10363200" cy="756005"/>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82" name="Google Shape;282;p71"/>
          <p:cNvSpPr txBox="1"/>
          <p:nvPr>
            <p:ph idx="1" type="body"/>
          </p:nvPr>
        </p:nvSpPr>
        <p:spPr>
          <a:xfrm>
            <a:off x="914400" y="2633583"/>
            <a:ext cx="10363200" cy="1125537"/>
          </a:xfrm>
          <a:prstGeom prst="rect">
            <a:avLst/>
          </a:prstGeom>
          <a:noFill/>
          <a:ln>
            <a:noFill/>
          </a:ln>
        </p:spPr>
        <p:txBody>
          <a:bodyPr anchorCtr="0" anchor="ctr" bIns="91425" lIns="91425" spcFirstLastPara="1" rIns="91425" wrap="square" tIns="91425">
            <a:noAutofit/>
          </a:bodyPr>
          <a:lstStyle>
            <a:lvl1pPr indent="-228600" lvl="0" marL="457200" marR="0" rtl="0" algn="ctr">
              <a:lnSpc>
                <a:spcPct val="110000"/>
              </a:lnSpc>
              <a:spcBef>
                <a:spcPts val="0"/>
              </a:spcBef>
              <a:spcAft>
                <a:spcPts val="0"/>
              </a:spcAft>
              <a:buClr>
                <a:schemeClr val="accent2"/>
              </a:buClr>
              <a:buSzPts val="4000"/>
              <a:buFont typeface="Arial"/>
              <a:buNone/>
              <a:defRPr b="0" i="0" sz="4000" u="none" cap="none" strike="noStrike">
                <a:solidFill>
                  <a:schemeClr val="accent2"/>
                </a:solidFill>
                <a:latin typeface="Arial"/>
                <a:ea typeface="Arial"/>
                <a:cs typeface="Arial"/>
                <a:sym typeface="Arial"/>
              </a:defRPr>
            </a:lvl1pPr>
            <a:lvl2pPr indent="-228600" lvl="1" marL="9144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2pPr>
            <a:lvl3pPr indent="-228600" lvl="2" marL="13716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3pPr>
            <a:lvl4pPr indent="-228600" lvl="3" marL="18288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4pPr>
            <a:lvl5pPr indent="-228600" lvl="4" marL="22860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itle and Bullets">
  <p:cSld name="4_Title and Bullets">
    <p:spTree>
      <p:nvGrpSpPr>
        <p:cNvPr id="283" name="Shape 283"/>
        <p:cNvGrpSpPr/>
        <p:nvPr/>
      </p:nvGrpSpPr>
      <p:grpSpPr>
        <a:xfrm>
          <a:off x="0" y="0"/>
          <a:ext cx="0" cy="0"/>
          <a:chOff x="0" y="0"/>
          <a:chExt cx="0" cy="0"/>
        </a:xfrm>
      </p:grpSpPr>
      <p:sp>
        <p:nvSpPr>
          <p:cNvPr id="284" name="Google Shape;284;p72"/>
          <p:cNvSpPr txBox="1"/>
          <p:nvPr>
            <p:ph type="title"/>
          </p:nvPr>
        </p:nvSpPr>
        <p:spPr>
          <a:xfrm>
            <a:off x="838200" y="977030"/>
            <a:ext cx="4347575" cy="1325563"/>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85" name="Google Shape;285;p72"/>
          <p:cNvSpPr txBox="1"/>
          <p:nvPr>
            <p:ph idx="1" type="body"/>
          </p:nvPr>
        </p:nvSpPr>
        <p:spPr>
          <a:xfrm>
            <a:off x="5536504" y="977030"/>
            <a:ext cx="5817296" cy="5006289"/>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nd Bullets">
  <p:cSld name="2_Title and Bullets">
    <p:spTree>
      <p:nvGrpSpPr>
        <p:cNvPr id="286" name="Shape 286"/>
        <p:cNvGrpSpPr/>
        <p:nvPr/>
      </p:nvGrpSpPr>
      <p:grpSpPr>
        <a:xfrm>
          <a:off x="0" y="0"/>
          <a:ext cx="0" cy="0"/>
          <a:chOff x="0" y="0"/>
          <a:chExt cx="0" cy="0"/>
        </a:xfrm>
      </p:grpSpPr>
      <p:sp>
        <p:nvSpPr>
          <p:cNvPr id="287" name="Google Shape;287;p73"/>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88" name="Google Shape;288;p73"/>
          <p:cNvSpPr txBox="1"/>
          <p:nvPr>
            <p:ph idx="1" type="body"/>
          </p:nvPr>
        </p:nvSpPr>
        <p:spPr>
          <a:xfrm>
            <a:off x="838200" y="2295939"/>
            <a:ext cx="10515600" cy="368738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89" name="Google Shape;289;p73"/>
          <p:cNvSpPr txBox="1"/>
          <p:nvPr>
            <p:ph idx="2" type="body"/>
          </p:nvPr>
        </p:nvSpPr>
        <p:spPr>
          <a:xfrm>
            <a:off x="838200" y="1665961"/>
            <a:ext cx="10515600" cy="629977"/>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accent1"/>
              </a:buClr>
              <a:buSzPts val="2400"/>
              <a:buFont typeface="Arial"/>
              <a:buNone/>
              <a:defRPr b="0" i="0" sz="2400" u="none" cap="none" strike="noStrike">
                <a:solidFill>
                  <a:schemeClr val="accent1"/>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ullets" type="obj">
  <p:cSld name="OBJECT">
    <p:spTree>
      <p:nvGrpSpPr>
        <p:cNvPr id="39" name="Shape 39"/>
        <p:cNvGrpSpPr/>
        <p:nvPr/>
      </p:nvGrpSpPr>
      <p:grpSpPr>
        <a:xfrm>
          <a:off x="0" y="0"/>
          <a:ext cx="0" cy="0"/>
          <a:chOff x="0" y="0"/>
          <a:chExt cx="0" cy="0"/>
        </a:xfrm>
      </p:grpSpPr>
      <p:sp>
        <p:nvSpPr>
          <p:cNvPr id="40" name="Google Shape;40;p8"/>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8"/>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Paragraph">
  <p:cSld name="Title and Paragraph">
    <p:spTree>
      <p:nvGrpSpPr>
        <p:cNvPr id="290" name="Shape 290"/>
        <p:cNvGrpSpPr/>
        <p:nvPr/>
      </p:nvGrpSpPr>
      <p:grpSpPr>
        <a:xfrm>
          <a:off x="0" y="0"/>
          <a:ext cx="0" cy="0"/>
          <a:chOff x="0" y="0"/>
          <a:chExt cx="0" cy="0"/>
        </a:xfrm>
      </p:grpSpPr>
      <p:sp>
        <p:nvSpPr>
          <p:cNvPr id="291" name="Google Shape;291;p74"/>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92" name="Google Shape;292;p74"/>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nd Paragraph">
  <p:cSld name="2_Title and Paragraph">
    <p:spTree>
      <p:nvGrpSpPr>
        <p:cNvPr id="293" name="Shape 293"/>
        <p:cNvGrpSpPr/>
        <p:nvPr/>
      </p:nvGrpSpPr>
      <p:grpSpPr>
        <a:xfrm>
          <a:off x="0" y="0"/>
          <a:ext cx="0" cy="0"/>
          <a:chOff x="0" y="0"/>
          <a:chExt cx="0" cy="0"/>
        </a:xfrm>
      </p:grpSpPr>
      <p:sp>
        <p:nvSpPr>
          <p:cNvPr id="294" name="Google Shape;294;p75"/>
          <p:cNvSpPr txBox="1"/>
          <p:nvPr>
            <p:ph type="title"/>
          </p:nvPr>
        </p:nvSpPr>
        <p:spPr>
          <a:xfrm>
            <a:off x="838200" y="1068309"/>
            <a:ext cx="4347575" cy="1325563"/>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95" name="Google Shape;295;p75"/>
          <p:cNvSpPr txBox="1"/>
          <p:nvPr>
            <p:ph idx="1" type="body"/>
          </p:nvPr>
        </p:nvSpPr>
        <p:spPr>
          <a:xfrm>
            <a:off x="5536504" y="1068309"/>
            <a:ext cx="5817295" cy="435133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p:cSld name="Section Header">
    <p:spTree>
      <p:nvGrpSpPr>
        <p:cNvPr id="296" name="Shape 296"/>
        <p:cNvGrpSpPr/>
        <p:nvPr/>
      </p:nvGrpSpPr>
      <p:grpSpPr>
        <a:xfrm>
          <a:off x="0" y="0"/>
          <a:ext cx="0" cy="0"/>
          <a:chOff x="0" y="0"/>
          <a:chExt cx="0" cy="0"/>
        </a:xfrm>
      </p:grpSpPr>
      <p:sp>
        <p:nvSpPr>
          <p:cNvPr id="297" name="Google Shape;297;p76"/>
          <p:cNvSpPr txBox="1"/>
          <p:nvPr>
            <p:ph type="title"/>
          </p:nvPr>
        </p:nvSpPr>
        <p:spPr>
          <a:xfrm>
            <a:off x="831851" y="517044"/>
            <a:ext cx="10515600" cy="1997555"/>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accent2"/>
              </a:buClr>
              <a:buSzPts val="4800"/>
              <a:buFont typeface="Arial"/>
              <a:buNone/>
              <a:defRPr b="0" i="0" sz="48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Section Header" type="secHead">
  <p:cSld name="SECTION_HEADER">
    <p:spTree>
      <p:nvGrpSpPr>
        <p:cNvPr id="298" name="Shape 298"/>
        <p:cNvGrpSpPr/>
        <p:nvPr/>
      </p:nvGrpSpPr>
      <p:grpSpPr>
        <a:xfrm>
          <a:off x="0" y="0"/>
          <a:ext cx="0" cy="0"/>
          <a:chOff x="0" y="0"/>
          <a:chExt cx="0" cy="0"/>
        </a:xfrm>
      </p:grpSpPr>
      <p:sp>
        <p:nvSpPr>
          <p:cNvPr id="299" name="Google Shape;299;p77"/>
          <p:cNvSpPr txBox="1"/>
          <p:nvPr>
            <p:ph type="title"/>
          </p:nvPr>
        </p:nvSpPr>
        <p:spPr>
          <a:xfrm>
            <a:off x="831851" y="517045"/>
            <a:ext cx="10515600" cy="1997555"/>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accent2"/>
              </a:buClr>
              <a:buSzPts val="4800"/>
              <a:buFont typeface="Arial"/>
              <a:buNone/>
              <a:defRPr b="0" i="0" sz="48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0" name="Google Shape;300;p77"/>
          <p:cNvSpPr txBox="1"/>
          <p:nvPr>
            <p:ph idx="1" type="body"/>
          </p:nvPr>
        </p:nvSpPr>
        <p:spPr>
          <a:xfrm>
            <a:off x="831851" y="2879934"/>
            <a:ext cx="10515600" cy="1500187"/>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rgbClr val="888888"/>
              </a:buClr>
              <a:buSzPts val="2000"/>
              <a:buFont typeface="Arial"/>
              <a:buNone/>
              <a:defRPr b="0" i="0" sz="2000" u="none" cap="none" strike="noStrike">
                <a:solidFill>
                  <a:srgbClr val="888888"/>
                </a:solidFill>
                <a:latin typeface="Arial"/>
                <a:ea typeface="Arial"/>
                <a:cs typeface="Arial"/>
                <a:sym typeface="Arial"/>
              </a:defRPr>
            </a:lvl2pPr>
            <a:lvl3pPr indent="-228600" lvl="2" marL="1371600" marR="0" rtl="0" algn="l">
              <a:lnSpc>
                <a:spcPct val="110000"/>
              </a:lnSpc>
              <a:spcBef>
                <a:spcPts val="900"/>
              </a:spcBef>
              <a:spcAft>
                <a:spcPts val="0"/>
              </a:spcAft>
              <a:buClr>
                <a:srgbClr val="888888"/>
              </a:buClr>
              <a:buSzPts val="1800"/>
              <a:buFont typeface="Arial"/>
              <a:buNone/>
              <a:defRPr b="0" i="0" sz="1800" u="none" cap="none" strike="noStrike">
                <a:solidFill>
                  <a:srgbClr val="888888"/>
                </a:solidFill>
                <a:latin typeface="Arial"/>
                <a:ea typeface="Arial"/>
                <a:cs typeface="Arial"/>
                <a:sym typeface="Arial"/>
              </a:defRPr>
            </a:lvl3pPr>
            <a:lvl4pPr indent="-228600" lvl="3" marL="1828800" marR="0" rtl="0" algn="l">
              <a:lnSpc>
                <a:spcPct val="110000"/>
              </a:lnSpc>
              <a:spcBef>
                <a:spcPts val="900"/>
              </a:spcBef>
              <a:spcAft>
                <a:spcPts val="0"/>
              </a:spcAft>
              <a:buClr>
                <a:srgbClr val="888888"/>
              </a:buClr>
              <a:buSzPts val="1600"/>
              <a:buFont typeface="Arial"/>
              <a:buNone/>
              <a:defRPr b="0" i="0" sz="1600" u="none" cap="none" strike="noStrike">
                <a:solidFill>
                  <a:srgbClr val="888888"/>
                </a:solidFill>
                <a:latin typeface="Arial"/>
                <a:ea typeface="Arial"/>
                <a:cs typeface="Arial"/>
                <a:sym typeface="Arial"/>
              </a:defRPr>
            </a:lvl4pPr>
            <a:lvl5pPr indent="-228600" lvl="4" marL="2286000" marR="0" rtl="0" algn="l">
              <a:lnSpc>
                <a:spcPct val="110000"/>
              </a:lnSpc>
              <a:spcBef>
                <a:spcPts val="900"/>
              </a:spcBef>
              <a:spcAft>
                <a:spcPts val="0"/>
              </a:spcAft>
              <a:buClr>
                <a:srgbClr val="888888"/>
              </a:buClr>
              <a:buSzPts val="1600"/>
              <a:buFont typeface="Arial"/>
              <a:buNone/>
              <a:defRPr b="0" i="0" sz="1600" u="none" cap="none" strike="noStrike">
                <a:solidFill>
                  <a:srgbClr val="888888"/>
                </a:solidFill>
                <a:latin typeface="Arial"/>
                <a:ea typeface="Arial"/>
                <a:cs typeface="Arial"/>
                <a:sym typeface="Arial"/>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Arial"/>
                <a:ea typeface="Arial"/>
                <a:cs typeface="Arial"/>
                <a:sym typeface="Arial"/>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Arial"/>
                <a:ea typeface="Arial"/>
                <a:cs typeface="Arial"/>
                <a:sym typeface="Arial"/>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Arial"/>
                <a:ea typeface="Arial"/>
                <a:cs typeface="Arial"/>
                <a:sym typeface="Arial"/>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01" name="Shape 301"/>
        <p:cNvGrpSpPr/>
        <p:nvPr/>
      </p:nvGrpSpPr>
      <p:grpSpPr>
        <a:xfrm>
          <a:off x="0" y="0"/>
          <a:ext cx="0" cy="0"/>
          <a:chOff x="0" y="0"/>
          <a:chExt cx="0" cy="0"/>
        </a:xfrm>
      </p:grpSpPr>
      <p:sp>
        <p:nvSpPr>
          <p:cNvPr id="302" name="Google Shape;302;p78"/>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3" name="Google Shape;303;p78"/>
          <p:cNvSpPr txBox="1"/>
          <p:nvPr>
            <p:ph idx="1" type="body"/>
          </p:nvPr>
        </p:nvSpPr>
        <p:spPr>
          <a:xfrm>
            <a:off x="838200" y="1630496"/>
            <a:ext cx="5181600" cy="45354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04" name="Google Shape;304;p78"/>
          <p:cNvSpPr txBox="1"/>
          <p:nvPr>
            <p:ph idx="2" type="body"/>
          </p:nvPr>
        </p:nvSpPr>
        <p:spPr>
          <a:xfrm>
            <a:off x="6172200" y="1630496"/>
            <a:ext cx="5181600" cy="45354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wo Content">
  <p:cSld name="4_Two Content">
    <p:spTree>
      <p:nvGrpSpPr>
        <p:cNvPr id="305" name="Shape 305"/>
        <p:cNvGrpSpPr/>
        <p:nvPr/>
      </p:nvGrpSpPr>
      <p:grpSpPr>
        <a:xfrm>
          <a:off x="0" y="0"/>
          <a:ext cx="0" cy="0"/>
          <a:chOff x="0" y="0"/>
          <a:chExt cx="0" cy="0"/>
        </a:xfrm>
      </p:grpSpPr>
      <p:sp>
        <p:nvSpPr>
          <p:cNvPr id="306" name="Google Shape;306;p79"/>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7" name="Google Shape;307;p79"/>
          <p:cNvSpPr txBox="1"/>
          <p:nvPr>
            <p:ph idx="1" type="body"/>
          </p:nvPr>
        </p:nvSpPr>
        <p:spPr>
          <a:xfrm>
            <a:off x="838201" y="1630496"/>
            <a:ext cx="3543300" cy="453545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1pPr>
            <a:lvl2pPr indent="-317500" lvl="1" marL="9144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04800" lvl="2" marL="13716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3pPr>
            <a:lvl4pPr indent="-298450" lvl="3" marL="18288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4pPr>
            <a:lvl5pPr indent="-298450" lvl="4" marL="22860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08" name="Google Shape;308;p79"/>
          <p:cNvSpPr txBox="1"/>
          <p:nvPr>
            <p:ph idx="2" type="body"/>
          </p:nvPr>
        </p:nvSpPr>
        <p:spPr>
          <a:xfrm>
            <a:off x="4572001" y="1630496"/>
            <a:ext cx="3543300" cy="453545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1pPr>
            <a:lvl2pPr indent="-317500" lvl="1" marL="9144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04800" lvl="2" marL="13716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3pPr>
            <a:lvl4pPr indent="-298450" lvl="3" marL="18288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4pPr>
            <a:lvl5pPr indent="-298450" lvl="4" marL="22860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wo Content">
  <p:cSld name="1_Two Content">
    <p:spTree>
      <p:nvGrpSpPr>
        <p:cNvPr id="309" name="Shape 309"/>
        <p:cNvGrpSpPr/>
        <p:nvPr/>
      </p:nvGrpSpPr>
      <p:grpSpPr>
        <a:xfrm>
          <a:off x="0" y="0"/>
          <a:ext cx="0" cy="0"/>
          <a:chOff x="0" y="0"/>
          <a:chExt cx="0" cy="0"/>
        </a:xfrm>
      </p:grpSpPr>
      <p:sp>
        <p:nvSpPr>
          <p:cNvPr id="310" name="Google Shape;310;p80"/>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1" name="Google Shape;311;p80"/>
          <p:cNvSpPr txBox="1"/>
          <p:nvPr>
            <p:ph idx="1" type="body"/>
          </p:nvPr>
        </p:nvSpPr>
        <p:spPr>
          <a:xfrm>
            <a:off x="838200" y="2295939"/>
            <a:ext cx="5181600" cy="38592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12" name="Google Shape;312;p80"/>
          <p:cNvSpPr txBox="1"/>
          <p:nvPr>
            <p:ph idx="2" type="body"/>
          </p:nvPr>
        </p:nvSpPr>
        <p:spPr>
          <a:xfrm>
            <a:off x="6172200" y="2295939"/>
            <a:ext cx="5181600" cy="38592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13" name="Google Shape;313;p80"/>
          <p:cNvSpPr txBox="1"/>
          <p:nvPr>
            <p:ph idx="3" type="body"/>
          </p:nvPr>
        </p:nvSpPr>
        <p:spPr>
          <a:xfrm>
            <a:off x="838200" y="1628383"/>
            <a:ext cx="10515600" cy="667555"/>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14" name="Shape 314"/>
        <p:cNvGrpSpPr/>
        <p:nvPr/>
      </p:nvGrpSpPr>
      <p:grpSpPr>
        <a:xfrm>
          <a:off x="0" y="0"/>
          <a:ext cx="0" cy="0"/>
          <a:chOff x="0" y="0"/>
          <a:chExt cx="0" cy="0"/>
        </a:xfrm>
      </p:grpSpPr>
      <p:sp>
        <p:nvSpPr>
          <p:cNvPr id="315" name="Google Shape;315;p81"/>
          <p:cNvSpPr txBox="1"/>
          <p:nvPr>
            <p:ph type="title"/>
          </p:nvPr>
        </p:nvSpPr>
        <p:spPr>
          <a:xfrm>
            <a:off x="839788" y="475129"/>
            <a:ext cx="10515600" cy="1018977"/>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6" name="Google Shape;316;p81"/>
          <p:cNvSpPr txBox="1"/>
          <p:nvPr>
            <p:ph idx="1" type="body"/>
          </p:nvPr>
        </p:nvSpPr>
        <p:spPr>
          <a:xfrm>
            <a:off x="839789" y="1557193"/>
            <a:ext cx="5157787" cy="697509"/>
          </a:xfrm>
          <a:prstGeom prst="rect">
            <a:avLst/>
          </a:prstGeom>
          <a:solidFill>
            <a:schemeClr val="accen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17" name="Google Shape;317;p81"/>
          <p:cNvSpPr txBox="1"/>
          <p:nvPr>
            <p:ph idx="2" type="body"/>
          </p:nvPr>
        </p:nvSpPr>
        <p:spPr>
          <a:xfrm>
            <a:off x="839789" y="2317789"/>
            <a:ext cx="5157787"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18" name="Google Shape;318;p81"/>
          <p:cNvSpPr txBox="1"/>
          <p:nvPr>
            <p:ph idx="3" type="body"/>
          </p:nvPr>
        </p:nvSpPr>
        <p:spPr>
          <a:xfrm>
            <a:off x="6172201" y="1557193"/>
            <a:ext cx="5183188" cy="697509"/>
          </a:xfrm>
          <a:prstGeom prst="rect">
            <a:avLst/>
          </a:prstGeom>
          <a:solidFill>
            <a:schemeClr val="accent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19" name="Google Shape;319;p81"/>
          <p:cNvSpPr txBox="1"/>
          <p:nvPr>
            <p:ph idx="4" type="body"/>
          </p:nvPr>
        </p:nvSpPr>
        <p:spPr>
          <a:xfrm>
            <a:off x="6172201" y="2317789"/>
            <a:ext cx="5183188"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wo Content">
  <p:cSld name="3_Two Content">
    <p:spTree>
      <p:nvGrpSpPr>
        <p:cNvPr id="320" name="Shape 320"/>
        <p:cNvGrpSpPr/>
        <p:nvPr/>
      </p:nvGrpSpPr>
      <p:grpSpPr>
        <a:xfrm>
          <a:off x="0" y="0"/>
          <a:ext cx="0" cy="0"/>
          <a:chOff x="0" y="0"/>
          <a:chExt cx="0" cy="0"/>
        </a:xfrm>
      </p:grpSpPr>
      <p:sp>
        <p:nvSpPr>
          <p:cNvPr id="321" name="Google Shape;321;p82"/>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22" name="Google Shape;322;p82"/>
          <p:cNvSpPr txBox="1"/>
          <p:nvPr>
            <p:ph idx="1" type="body"/>
          </p:nvPr>
        </p:nvSpPr>
        <p:spPr>
          <a:xfrm>
            <a:off x="83820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30200" lvl="1" marL="9144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17500" lvl="2" marL="13716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23" name="Google Shape;323;p82"/>
          <p:cNvSpPr txBox="1"/>
          <p:nvPr>
            <p:ph idx="2" type="body"/>
          </p:nvPr>
        </p:nvSpPr>
        <p:spPr>
          <a:xfrm>
            <a:off x="437653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30200" lvl="1" marL="9144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17500" lvl="2" marL="13716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24" name="Google Shape;324;p82"/>
          <p:cNvSpPr txBox="1"/>
          <p:nvPr>
            <p:ph idx="3" type="body"/>
          </p:nvPr>
        </p:nvSpPr>
        <p:spPr>
          <a:xfrm>
            <a:off x="7914861" y="1630496"/>
            <a:ext cx="3438938" cy="453545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30200" lvl="1" marL="9144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17500" lvl="2" marL="13716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and Paragraph">
  <p:cSld name="1_Title and Paragraph">
    <p:spTree>
      <p:nvGrpSpPr>
        <p:cNvPr id="325" name="Shape 325"/>
        <p:cNvGrpSpPr/>
        <p:nvPr/>
      </p:nvGrpSpPr>
      <p:grpSpPr>
        <a:xfrm>
          <a:off x="0" y="0"/>
          <a:ext cx="0" cy="0"/>
          <a:chOff x="0" y="0"/>
          <a:chExt cx="0" cy="0"/>
        </a:xfrm>
      </p:grpSpPr>
      <p:sp>
        <p:nvSpPr>
          <p:cNvPr id="326" name="Google Shape;326;p83"/>
          <p:cNvSpPr txBox="1"/>
          <p:nvPr>
            <p:ph type="title"/>
          </p:nvPr>
        </p:nvSpPr>
        <p:spPr>
          <a:xfrm>
            <a:off x="2423492" y="4701211"/>
            <a:ext cx="7346674" cy="1325563"/>
          </a:xfrm>
          <a:prstGeom prst="rect">
            <a:avLst/>
          </a:prstGeom>
          <a:noFill/>
          <a:ln>
            <a:noFill/>
          </a:ln>
        </p:spPr>
        <p:txBody>
          <a:bodyPr anchorCtr="0" anchor="t" bIns="91425" lIns="91425" spcFirstLastPara="1" rIns="91425" wrap="square" tIns="91425">
            <a:noAutofit/>
          </a:bodyPr>
          <a:lstStyle>
            <a:lvl1pPr lvl="0" marR="0" rtl="0" algn="r">
              <a:lnSpc>
                <a:spcPct val="110000"/>
              </a:lnSpc>
              <a:spcBef>
                <a:spcPts val="0"/>
              </a:spcBef>
              <a:spcAft>
                <a:spcPts val="0"/>
              </a:spcAft>
              <a:buClr>
                <a:srgbClr val="757070"/>
              </a:buClr>
              <a:buSzPts val="2000"/>
              <a:buFont typeface="Arial"/>
              <a:buNone/>
              <a:defRPr b="0" i="0" sz="2000" u="none" cap="none" strike="noStrike">
                <a:solidFill>
                  <a:srgbClr val="7570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27" name="Google Shape;327;p83"/>
          <p:cNvSpPr txBox="1"/>
          <p:nvPr>
            <p:ph idx="1" type="body"/>
          </p:nvPr>
        </p:nvSpPr>
        <p:spPr>
          <a:xfrm>
            <a:off x="2423492" y="1808922"/>
            <a:ext cx="7346674" cy="2733261"/>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nd Bullets">
  <p:cSld name="2_Title and Bullets">
    <p:spTree>
      <p:nvGrpSpPr>
        <p:cNvPr id="42" name="Shape 42"/>
        <p:cNvGrpSpPr/>
        <p:nvPr/>
      </p:nvGrpSpPr>
      <p:grpSpPr>
        <a:xfrm>
          <a:off x="0" y="0"/>
          <a:ext cx="0" cy="0"/>
          <a:chOff x="0" y="0"/>
          <a:chExt cx="0" cy="0"/>
        </a:xfrm>
      </p:grpSpPr>
      <p:sp>
        <p:nvSpPr>
          <p:cNvPr id="43" name="Google Shape;43;p9"/>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4" name="Google Shape;44;p9"/>
          <p:cNvSpPr txBox="1"/>
          <p:nvPr>
            <p:ph idx="1" type="body"/>
          </p:nvPr>
        </p:nvSpPr>
        <p:spPr>
          <a:xfrm>
            <a:off x="838200" y="2295939"/>
            <a:ext cx="10515600" cy="368738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5" name="Google Shape;45;p9"/>
          <p:cNvSpPr txBox="1"/>
          <p:nvPr>
            <p:ph idx="2" type="body"/>
          </p:nvPr>
        </p:nvSpPr>
        <p:spPr>
          <a:xfrm>
            <a:off x="838200" y="1665961"/>
            <a:ext cx="10515600" cy="629977"/>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28" name="Shape 328"/>
        <p:cNvGrpSpPr/>
        <p:nvPr/>
      </p:nvGrpSpPr>
      <p:grpSpPr>
        <a:xfrm>
          <a:off x="0" y="0"/>
          <a:ext cx="0" cy="0"/>
          <a:chOff x="0" y="0"/>
          <a:chExt cx="0" cy="0"/>
        </a:xfrm>
      </p:grpSpPr>
      <p:sp>
        <p:nvSpPr>
          <p:cNvPr id="329" name="Google Shape;329;p84"/>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Title Only">
  <p:cSld name="6_Title Only">
    <p:spTree>
      <p:nvGrpSpPr>
        <p:cNvPr id="330" name="Shape 330"/>
        <p:cNvGrpSpPr/>
        <p:nvPr/>
      </p:nvGrpSpPr>
      <p:grpSpPr>
        <a:xfrm>
          <a:off x="0" y="0"/>
          <a:ext cx="0" cy="0"/>
          <a:chOff x="0" y="0"/>
          <a:chExt cx="0" cy="0"/>
        </a:xfrm>
      </p:grpSpPr>
      <p:pic>
        <p:nvPicPr>
          <p:cNvPr id="331" name="Google Shape;331;p85"/>
          <p:cNvPicPr preferRelativeResize="0"/>
          <p:nvPr/>
        </p:nvPicPr>
        <p:blipFill rotWithShape="1">
          <a:blip r:embed="rId2">
            <a:alphaModFix/>
          </a:blip>
          <a:srcRect b="67230" l="0" r="0" t="0"/>
          <a:stretch/>
        </p:blipFill>
        <p:spPr>
          <a:xfrm>
            <a:off x="504" y="0"/>
            <a:ext cx="12190992" cy="2127355"/>
          </a:xfrm>
          <a:prstGeom prst="rect">
            <a:avLst/>
          </a:prstGeom>
          <a:noFill/>
          <a:ln>
            <a:noFill/>
          </a:ln>
        </p:spPr>
      </p:pic>
      <p:sp>
        <p:nvSpPr>
          <p:cNvPr id="332" name="Google Shape;332;p85"/>
          <p:cNvSpPr txBox="1"/>
          <p:nvPr>
            <p:ph type="title"/>
          </p:nvPr>
        </p:nvSpPr>
        <p:spPr>
          <a:xfrm>
            <a:off x="838200" y="171483"/>
            <a:ext cx="10515600" cy="1783926"/>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3" name="Google Shape;333;p85"/>
          <p:cNvSpPr txBox="1"/>
          <p:nvPr>
            <p:ph idx="1" type="body"/>
          </p:nvPr>
        </p:nvSpPr>
        <p:spPr>
          <a:xfrm>
            <a:off x="838200" y="2298837"/>
            <a:ext cx="10515600" cy="775252"/>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Title Only">
  <p:cSld name="7_Title Only">
    <p:spTree>
      <p:nvGrpSpPr>
        <p:cNvPr id="334" name="Shape 334"/>
        <p:cNvGrpSpPr/>
        <p:nvPr/>
      </p:nvGrpSpPr>
      <p:grpSpPr>
        <a:xfrm>
          <a:off x="0" y="0"/>
          <a:ext cx="0" cy="0"/>
          <a:chOff x="0" y="0"/>
          <a:chExt cx="0" cy="0"/>
        </a:xfrm>
      </p:grpSpPr>
      <p:pic>
        <p:nvPicPr>
          <p:cNvPr id="335" name="Google Shape;335;p86"/>
          <p:cNvPicPr preferRelativeResize="0"/>
          <p:nvPr/>
        </p:nvPicPr>
        <p:blipFill rotWithShape="1">
          <a:blip r:embed="rId2">
            <a:alphaModFix/>
          </a:blip>
          <a:srcRect b="67230" l="0" r="0" t="0"/>
          <a:stretch/>
        </p:blipFill>
        <p:spPr>
          <a:xfrm>
            <a:off x="504" y="0"/>
            <a:ext cx="12190992" cy="2127355"/>
          </a:xfrm>
          <a:prstGeom prst="rect">
            <a:avLst/>
          </a:prstGeom>
          <a:noFill/>
          <a:ln>
            <a:noFill/>
          </a:ln>
        </p:spPr>
      </p:pic>
      <p:sp>
        <p:nvSpPr>
          <p:cNvPr id="336" name="Google Shape;336;p86"/>
          <p:cNvSpPr txBox="1"/>
          <p:nvPr>
            <p:ph type="title"/>
          </p:nvPr>
        </p:nvSpPr>
        <p:spPr>
          <a:xfrm>
            <a:off x="838200" y="171483"/>
            <a:ext cx="10515600" cy="1783926"/>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7" name="Google Shape;337;p86"/>
          <p:cNvSpPr txBox="1"/>
          <p:nvPr>
            <p:ph idx="1" type="body"/>
          </p:nvPr>
        </p:nvSpPr>
        <p:spPr>
          <a:xfrm>
            <a:off x="838200" y="2298837"/>
            <a:ext cx="10515600" cy="775252"/>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Title Only">
  <p:cSld name="8_Title Only">
    <p:spTree>
      <p:nvGrpSpPr>
        <p:cNvPr id="338" name="Shape 338"/>
        <p:cNvGrpSpPr/>
        <p:nvPr/>
      </p:nvGrpSpPr>
      <p:grpSpPr>
        <a:xfrm>
          <a:off x="0" y="0"/>
          <a:ext cx="0" cy="0"/>
          <a:chOff x="0" y="0"/>
          <a:chExt cx="0" cy="0"/>
        </a:xfrm>
      </p:grpSpPr>
      <p:pic>
        <p:nvPicPr>
          <p:cNvPr id="339" name="Google Shape;339;p87"/>
          <p:cNvPicPr preferRelativeResize="0"/>
          <p:nvPr/>
        </p:nvPicPr>
        <p:blipFill rotWithShape="1">
          <a:blip r:embed="rId2">
            <a:alphaModFix/>
          </a:blip>
          <a:srcRect b="67230" l="0" r="0" t="0"/>
          <a:stretch/>
        </p:blipFill>
        <p:spPr>
          <a:xfrm>
            <a:off x="504" y="0"/>
            <a:ext cx="12190992" cy="2127355"/>
          </a:xfrm>
          <a:prstGeom prst="rect">
            <a:avLst/>
          </a:prstGeom>
          <a:noFill/>
          <a:ln>
            <a:noFill/>
          </a:ln>
        </p:spPr>
      </p:pic>
      <p:sp>
        <p:nvSpPr>
          <p:cNvPr id="340" name="Google Shape;340;p87"/>
          <p:cNvSpPr txBox="1"/>
          <p:nvPr>
            <p:ph type="title"/>
          </p:nvPr>
        </p:nvSpPr>
        <p:spPr>
          <a:xfrm>
            <a:off x="838200" y="171483"/>
            <a:ext cx="10515600" cy="1783926"/>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87"/>
          <p:cNvSpPr txBox="1"/>
          <p:nvPr>
            <p:ph idx="1" type="body"/>
          </p:nvPr>
        </p:nvSpPr>
        <p:spPr>
          <a:xfrm>
            <a:off x="838200" y="2298837"/>
            <a:ext cx="10515600" cy="775252"/>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wo Content">
  <p:cSld name="2_Two Content">
    <p:spTree>
      <p:nvGrpSpPr>
        <p:cNvPr id="342" name="Shape 342"/>
        <p:cNvGrpSpPr/>
        <p:nvPr/>
      </p:nvGrpSpPr>
      <p:grpSpPr>
        <a:xfrm>
          <a:off x="0" y="0"/>
          <a:ext cx="0" cy="0"/>
          <a:chOff x="0" y="0"/>
          <a:chExt cx="0" cy="0"/>
        </a:xfrm>
      </p:grpSpPr>
      <p:sp>
        <p:nvSpPr>
          <p:cNvPr id="343" name="Google Shape;343;p88"/>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4" name="Google Shape;344;p88"/>
          <p:cNvSpPr txBox="1"/>
          <p:nvPr>
            <p:ph idx="1" type="body"/>
          </p:nvPr>
        </p:nvSpPr>
        <p:spPr>
          <a:xfrm>
            <a:off x="838200" y="1520687"/>
            <a:ext cx="10515600" cy="775252"/>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itle Only">
  <p:cSld name="4_Title Only">
    <p:spTree>
      <p:nvGrpSpPr>
        <p:cNvPr id="345" name="Shape 345"/>
        <p:cNvGrpSpPr/>
        <p:nvPr/>
      </p:nvGrpSpPr>
      <p:grpSpPr>
        <a:xfrm>
          <a:off x="0" y="0"/>
          <a:ext cx="0" cy="0"/>
          <a:chOff x="0" y="0"/>
          <a:chExt cx="0" cy="0"/>
        </a:xfrm>
      </p:grpSpPr>
      <p:sp>
        <p:nvSpPr>
          <p:cNvPr id="346" name="Google Shape;346;p89"/>
          <p:cNvSpPr txBox="1"/>
          <p:nvPr>
            <p:ph type="title"/>
          </p:nvPr>
        </p:nvSpPr>
        <p:spPr>
          <a:xfrm>
            <a:off x="838200" y="365127"/>
            <a:ext cx="7115827" cy="1990799"/>
          </a:xfrm>
          <a:prstGeom prst="rect">
            <a:avLst/>
          </a:prstGeom>
          <a:noFill/>
          <a:ln>
            <a:noFill/>
          </a:ln>
        </p:spPr>
        <p:txBody>
          <a:bodyPr anchorCtr="0" anchor="b" bIns="91425" lIns="91425" spcFirstLastPara="1" rIns="91425" wrap="square" tIns="91425">
            <a:noAutofit/>
          </a:bodyPr>
          <a:lstStyle>
            <a:lvl1pPr lvl="0" marR="0" rtl="0" algn="ctr">
              <a:lnSpc>
                <a:spcPct val="110000"/>
              </a:lnSpc>
              <a:spcBef>
                <a:spcPts val="0"/>
              </a:spcBef>
              <a:spcAft>
                <a:spcPts val="0"/>
              </a:spcAft>
              <a:buClr>
                <a:schemeClr val="accent2"/>
              </a:buClr>
              <a:buSzPts val="3600"/>
              <a:buFont typeface="Arial"/>
              <a:buNone/>
              <a:defRPr b="0" i="0" sz="36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7" name="Google Shape;347;p89"/>
          <p:cNvSpPr txBox="1"/>
          <p:nvPr>
            <p:ph idx="1" type="body"/>
          </p:nvPr>
        </p:nvSpPr>
        <p:spPr>
          <a:xfrm>
            <a:off x="839786" y="2589322"/>
            <a:ext cx="7114753" cy="1778282"/>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itle and Bullets">
  <p:cSld name="3_Title and Bullets">
    <p:spTree>
      <p:nvGrpSpPr>
        <p:cNvPr id="348" name="Shape 348"/>
        <p:cNvGrpSpPr/>
        <p:nvPr/>
      </p:nvGrpSpPr>
      <p:grpSpPr>
        <a:xfrm>
          <a:off x="0" y="0"/>
          <a:ext cx="0" cy="0"/>
          <a:chOff x="0" y="0"/>
          <a:chExt cx="0" cy="0"/>
        </a:xfrm>
      </p:grpSpPr>
      <p:sp>
        <p:nvSpPr>
          <p:cNvPr id="349" name="Google Shape;349;p90"/>
          <p:cNvSpPr txBox="1"/>
          <p:nvPr>
            <p:ph type="title"/>
          </p:nvPr>
        </p:nvSpPr>
        <p:spPr>
          <a:xfrm>
            <a:off x="5173578" y="171483"/>
            <a:ext cx="6180221" cy="1325563"/>
          </a:xfrm>
          <a:prstGeom prst="rect">
            <a:avLst/>
          </a:prstGeom>
          <a:noFill/>
          <a:ln>
            <a:noFill/>
          </a:ln>
        </p:spPr>
        <p:txBody>
          <a:bodyPr anchorCtr="0" anchor="b"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50" name="Google Shape;350;p90"/>
          <p:cNvSpPr txBox="1"/>
          <p:nvPr>
            <p:ph idx="1" type="body"/>
          </p:nvPr>
        </p:nvSpPr>
        <p:spPr>
          <a:xfrm>
            <a:off x="5173578" y="1631981"/>
            <a:ext cx="6180221"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51" name="Shape 351"/>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hank You slide">
  <p:cSld name="1_Thank You slide">
    <p:spTree>
      <p:nvGrpSpPr>
        <p:cNvPr id="352" name="Shape 352"/>
        <p:cNvGrpSpPr/>
        <p:nvPr/>
      </p:nvGrpSpPr>
      <p:grpSpPr>
        <a:xfrm>
          <a:off x="0" y="0"/>
          <a:ext cx="0" cy="0"/>
          <a:chOff x="0" y="0"/>
          <a:chExt cx="0" cy="0"/>
        </a:xfrm>
      </p:grpSpPr>
      <p:sp>
        <p:nvSpPr>
          <p:cNvPr id="353" name="Google Shape;353;p92"/>
          <p:cNvSpPr txBox="1"/>
          <p:nvPr>
            <p:ph type="ctrTitle"/>
          </p:nvPr>
        </p:nvSpPr>
        <p:spPr>
          <a:xfrm>
            <a:off x="914400" y="1634506"/>
            <a:ext cx="10363200" cy="647428"/>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accent2"/>
              </a:buClr>
              <a:buSzPts val="4000"/>
              <a:buFont typeface="Arial"/>
              <a:buNone/>
              <a:defRPr b="0" i="0" sz="40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54" name="Google Shape;354;p92"/>
          <p:cNvSpPr txBox="1"/>
          <p:nvPr>
            <p:ph idx="1" type="subTitle"/>
          </p:nvPr>
        </p:nvSpPr>
        <p:spPr>
          <a:xfrm>
            <a:off x="914401" y="2541645"/>
            <a:ext cx="10363199" cy="457200"/>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lvl="1" marR="0" rtl="0" algn="ctr">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2pPr>
            <a:lvl3pPr lvl="2" marR="0" rtl="0" algn="ctr">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3pPr>
            <a:lvl4pPr lvl="3" marR="0" rtl="0" algn="ctr">
              <a:lnSpc>
                <a:spcPct val="110000"/>
              </a:lnSpc>
              <a:spcBef>
                <a:spcPts val="900"/>
              </a:spcBef>
              <a:spcAft>
                <a:spcPts val="0"/>
              </a:spcAft>
              <a:buClr>
                <a:schemeClr val="dk2"/>
              </a:buClr>
              <a:buSzPts val="1600"/>
              <a:buFont typeface="Arial"/>
              <a:buNone/>
              <a:defRPr b="0" i="0" sz="1600" u="none" cap="none" strike="noStrike">
                <a:solidFill>
                  <a:schemeClr val="dk2"/>
                </a:solidFill>
                <a:latin typeface="Arial"/>
                <a:ea typeface="Arial"/>
                <a:cs typeface="Arial"/>
                <a:sym typeface="Arial"/>
              </a:defRPr>
            </a:lvl4pPr>
            <a:lvl5pPr lvl="4" marR="0" rtl="0" algn="ctr">
              <a:lnSpc>
                <a:spcPct val="110000"/>
              </a:lnSpc>
              <a:spcBef>
                <a:spcPts val="900"/>
              </a:spcBef>
              <a:spcAft>
                <a:spcPts val="0"/>
              </a:spcAft>
              <a:buClr>
                <a:schemeClr val="dk2"/>
              </a:buClr>
              <a:buSzPts val="1600"/>
              <a:buFont typeface="Arial"/>
              <a:buNone/>
              <a:defRPr b="0" i="0" sz="1600" u="none" cap="none" strike="noStrike">
                <a:solidFill>
                  <a:schemeClr val="dk2"/>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355" name="Google Shape;355;p92"/>
          <p:cNvSpPr txBox="1"/>
          <p:nvPr>
            <p:ph idx="2" type="body"/>
          </p:nvPr>
        </p:nvSpPr>
        <p:spPr>
          <a:xfrm>
            <a:off x="4719022" y="4881254"/>
            <a:ext cx="4460839" cy="4572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56" name="Google Shape;356;p92"/>
          <p:cNvSpPr txBox="1"/>
          <p:nvPr>
            <p:ph idx="3" type="body"/>
          </p:nvPr>
        </p:nvSpPr>
        <p:spPr>
          <a:xfrm>
            <a:off x="4719022" y="4070497"/>
            <a:ext cx="4460839" cy="4572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nd Bullets">
  <p:cSld name="2_Title and Bullets">
    <p:spTree>
      <p:nvGrpSpPr>
        <p:cNvPr id="365" name="Shape 365"/>
        <p:cNvGrpSpPr/>
        <p:nvPr/>
      </p:nvGrpSpPr>
      <p:grpSpPr>
        <a:xfrm>
          <a:off x="0" y="0"/>
          <a:ext cx="0" cy="0"/>
          <a:chOff x="0" y="0"/>
          <a:chExt cx="0" cy="0"/>
        </a:xfrm>
      </p:grpSpPr>
      <p:sp>
        <p:nvSpPr>
          <p:cNvPr id="366" name="Google Shape;366;p94"/>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67" name="Google Shape;367;p94"/>
          <p:cNvSpPr txBox="1"/>
          <p:nvPr>
            <p:ph idx="1" type="body"/>
          </p:nvPr>
        </p:nvSpPr>
        <p:spPr>
          <a:xfrm>
            <a:off x="838200" y="2295939"/>
            <a:ext cx="10515600" cy="368738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68" name="Google Shape;368;p94"/>
          <p:cNvSpPr txBox="1"/>
          <p:nvPr>
            <p:ph idx="2" type="body"/>
          </p:nvPr>
        </p:nvSpPr>
        <p:spPr>
          <a:xfrm>
            <a:off x="838200" y="1665961"/>
            <a:ext cx="10515600" cy="629977"/>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accent1"/>
              </a:buClr>
              <a:buSzPts val="2400"/>
              <a:buFont typeface="Arial"/>
              <a:buNone/>
              <a:defRPr b="0" i="0" sz="2400" u="none" cap="none" strike="noStrike">
                <a:solidFill>
                  <a:schemeClr val="accent1"/>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Paragraph">
  <p:cSld name="Title and Paragraph">
    <p:spTree>
      <p:nvGrpSpPr>
        <p:cNvPr id="46" name="Shape 46"/>
        <p:cNvGrpSpPr/>
        <p:nvPr/>
      </p:nvGrpSpPr>
      <p:grpSpPr>
        <a:xfrm>
          <a:off x="0" y="0"/>
          <a:ext cx="0" cy="0"/>
          <a:chOff x="0" y="0"/>
          <a:chExt cx="0" cy="0"/>
        </a:xfrm>
      </p:grpSpPr>
      <p:sp>
        <p:nvSpPr>
          <p:cNvPr id="47" name="Google Shape;47;p10"/>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8" name="Google Shape;48;p10"/>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2pPr>
            <a:lvl3pPr indent="-228600" lvl="2" marL="13716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3pPr>
            <a:lvl4pPr indent="-228600" lvl="3" marL="1828800" marR="0" rtl="0" algn="l">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4pPr>
            <a:lvl5pPr indent="-228600" lvl="4" marL="2286000" marR="0" rtl="0" algn="l">
              <a:lnSpc>
                <a:spcPct val="110000"/>
              </a:lnSpc>
              <a:spcBef>
                <a:spcPts val="9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69" name="Shape 369"/>
        <p:cNvGrpSpPr/>
        <p:nvPr/>
      </p:nvGrpSpPr>
      <p:grpSpPr>
        <a:xfrm>
          <a:off x="0" y="0"/>
          <a:ext cx="0" cy="0"/>
          <a:chOff x="0" y="0"/>
          <a:chExt cx="0" cy="0"/>
        </a:xfrm>
      </p:grpSpPr>
      <p:pic>
        <p:nvPicPr>
          <p:cNvPr id="370" name="Google Shape;370;p95"/>
          <p:cNvPicPr preferRelativeResize="0"/>
          <p:nvPr/>
        </p:nvPicPr>
        <p:blipFill rotWithShape="1">
          <a:blip r:embed="rId2">
            <a:alphaModFix/>
          </a:blip>
          <a:srcRect b="70203" l="0" r="0" t="0"/>
          <a:stretch/>
        </p:blipFill>
        <p:spPr>
          <a:xfrm>
            <a:off x="504" y="0"/>
            <a:ext cx="12190992" cy="1934307"/>
          </a:xfrm>
          <a:prstGeom prst="rect">
            <a:avLst/>
          </a:prstGeom>
          <a:noFill/>
          <a:ln>
            <a:noFill/>
          </a:ln>
        </p:spPr>
      </p:pic>
      <p:sp>
        <p:nvSpPr>
          <p:cNvPr id="371" name="Google Shape;371;p95"/>
          <p:cNvSpPr txBox="1"/>
          <p:nvPr>
            <p:ph type="title"/>
          </p:nvPr>
        </p:nvSpPr>
        <p:spPr>
          <a:xfrm>
            <a:off x="839788" y="475129"/>
            <a:ext cx="10515600" cy="1018977"/>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2" name="Google Shape;372;p95"/>
          <p:cNvSpPr txBox="1"/>
          <p:nvPr>
            <p:ph idx="1" type="body"/>
          </p:nvPr>
        </p:nvSpPr>
        <p:spPr>
          <a:xfrm>
            <a:off x="839789" y="1557193"/>
            <a:ext cx="5157787" cy="697509"/>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000"/>
              <a:buFont typeface="Arial"/>
              <a:buNone/>
              <a:defRPr b="1" i="0" sz="20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1800"/>
              <a:buFont typeface="Arial"/>
              <a:buNone/>
              <a:defRPr b="1" i="0" sz="18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600"/>
              <a:buFont typeface="Arial"/>
              <a:buNone/>
              <a:defRPr b="1" i="0" sz="16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600"/>
              <a:buFont typeface="Arial"/>
              <a:buNone/>
              <a:defRPr b="1" i="0" sz="1600" u="none" cap="none" strike="noStrike">
                <a:solidFill>
                  <a:schemeClr val="dk2"/>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9pPr>
          </a:lstStyle>
          <a:p/>
        </p:txBody>
      </p:sp>
      <p:sp>
        <p:nvSpPr>
          <p:cNvPr id="373" name="Google Shape;373;p95"/>
          <p:cNvSpPr txBox="1"/>
          <p:nvPr>
            <p:ph idx="2" type="body"/>
          </p:nvPr>
        </p:nvSpPr>
        <p:spPr>
          <a:xfrm>
            <a:off x="839789" y="2317789"/>
            <a:ext cx="5157787"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74" name="Google Shape;374;p95"/>
          <p:cNvSpPr txBox="1"/>
          <p:nvPr>
            <p:ph idx="3" type="body"/>
          </p:nvPr>
        </p:nvSpPr>
        <p:spPr>
          <a:xfrm>
            <a:off x="6172201" y="1557193"/>
            <a:ext cx="5183188" cy="697509"/>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000"/>
              <a:buFont typeface="Arial"/>
              <a:buNone/>
              <a:defRPr b="1" i="0" sz="20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1800"/>
              <a:buFont typeface="Arial"/>
              <a:buNone/>
              <a:defRPr b="1" i="0" sz="18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600"/>
              <a:buFont typeface="Arial"/>
              <a:buNone/>
              <a:defRPr b="1" i="0" sz="16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600"/>
              <a:buFont typeface="Arial"/>
              <a:buNone/>
              <a:defRPr b="1" i="0" sz="1600" u="none" cap="none" strike="noStrike">
                <a:solidFill>
                  <a:schemeClr val="dk2"/>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9pPr>
          </a:lstStyle>
          <a:p/>
        </p:txBody>
      </p:sp>
      <p:sp>
        <p:nvSpPr>
          <p:cNvPr id="375" name="Google Shape;375;p95"/>
          <p:cNvSpPr txBox="1"/>
          <p:nvPr>
            <p:ph idx="4" type="body"/>
          </p:nvPr>
        </p:nvSpPr>
        <p:spPr>
          <a:xfrm>
            <a:off x="6172201" y="2317789"/>
            <a:ext cx="5183188"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76" name="Shape 376"/>
        <p:cNvGrpSpPr/>
        <p:nvPr/>
      </p:nvGrpSpPr>
      <p:grpSpPr>
        <a:xfrm>
          <a:off x="0" y="0"/>
          <a:ext cx="0" cy="0"/>
          <a:chOff x="0" y="0"/>
          <a:chExt cx="0" cy="0"/>
        </a:xfrm>
      </p:grpSpPr>
      <p:sp>
        <p:nvSpPr>
          <p:cNvPr id="377" name="Google Shape;377;p96"/>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Paragraph" type="obj">
  <p:cSld name="OBJECT">
    <p:spTree>
      <p:nvGrpSpPr>
        <p:cNvPr id="378" name="Shape 378"/>
        <p:cNvGrpSpPr/>
        <p:nvPr/>
      </p:nvGrpSpPr>
      <p:grpSpPr>
        <a:xfrm>
          <a:off x="0" y="0"/>
          <a:ext cx="0" cy="0"/>
          <a:chOff x="0" y="0"/>
          <a:chExt cx="0" cy="0"/>
        </a:xfrm>
      </p:grpSpPr>
      <p:sp>
        <p:nvSpPr>
          <p:cNvPr id="379" name="Google Shape;379;p97"/>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80" name="Google Shape;380;p97"/>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and Paragraph">
  <p:cSld name="1_Title and Paragraph">
    <p:spTree>
      <p:nvGrpSpPr>
        <p:cNvPr id="381" name="Shape 381"/>
        <p:cNvGrpSpPr/>
        <p:nvPr/>
      </p:nvGrpSpPr>
      <p:grpSpPr>
        <a:xfrm>
          <a:off x="0" y="0"/>
          <a:ext cx="0" cy="0"/>
          <a:chOff x="0" y="0"/>
          <a:chExt cx="0" cy="0"/>
        </a:xfrm>
      </p:grpSpPr>
      <p:sp>
        <p:nvSpPr>
          <p:cNvPr id="382" name="Google Shape;382;p98"/>
          <p:cNvSpPr txBox="1"/>
          <p:nvPr>
            <p:ph type="title"/>
          </p:nvPr>
        </p:nvSpPr>
        <p:spPr>
          <a:xfrm>
            <a:off x="2423492" y="4701211"/>
            <a:ext cx="7346674" cy="1325563"/>
          </a:xfrm>
          <a:prstGeom prst="rect">
            <a:avLst/>
          </a:prstGeom>
          <a:noFill/>
          <a:ln>
            <a:noFill/>
          </a:ln>
        </p:spPr>
        <p:txBody>
          <a:bodyPr anchorCtr="0" anchor="t" bIns="91425" lIns="91425" spcFirstLastPara="1" rIns="91425" wrap="square" tIns="91425">
            <a:noAutofit/>
          </a:bodyPr>
          <a:lstStyle>
            <a:lvl1pPr lvl="0" marR="0" rtl="0" algn="r">
              <a:lnSpc>
                <a:spcPct val="110000"/>
              </a:lnSpc>
              <a:spcBef>
                <a:spcPts val="0"/>
              </a:spcBef>
              <a:spcAft>
                <a:spcPts val="0"/>
              </a:spcAft>
              <a:buClr>
                <a:srgbClr val="757070"/>
              </a:buClr>
              <a:buSzPts val="2000"/>
              <a:buFont typeface="Arial"/>
              <a:buNone/>
              <a:defRPr b="0" i="0" sz="2000" u="none" cap="none" strike="noStrike">
                <a:solidFill>
                  <a:srgbClr val="7570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83" name="Google Shape;383;p98"/>
          <p:cNvSpPr txBox="1"/>
          <p:nvPr>
            <p:ph idx="1" type="body"/>
          </p:nvPr>
        </p:nvSpPr>
        <p:spPr>
          <a:xfrm>
            <a:off x="2423492" y="1808922"/>
            <a:ext cx="7346674" cy="2733261"/>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Slide for Product">
  <p:cSld name="2_Title Slide for Product">
    <p:spTree>
      <p:nvGrpSpPr>
        <p:cNvPr id="384" name="Shape 384"/>
        <p:cNvGrpSpPr/>
        <p:nvPr/>
      </p:nvGrpSpPr>
      <p:grpSpPr>
        <a:xfrm>
          <a:off x="0" y="0"/>
          <a:ext cx="0" cy="0"/>
          <a:chOff x="0" y="0"/>
          <a:chExt cx="0" cy="0"/>
        </a:xfrm>
      </p:grpSpPr>
      <p:sp>
        <p:nvSpPr>
          <p:cNvPr id="385" name="Google Shape;385;p99"/>
          <p:cNvSpPr txBox="1"/>
          <p:nvPr>
            <p:ph type="ctrTitle"/>
          </p:nvPr>
        </p:nvSpPr>
        <p:spPr>
          <a:xfrm>
            <a:off x="914400" y="3397220"/>
            <a:ext cx="10363200" cy="756005"/>
          </a:xfrm>
          <a:prstGeom prst="rect">
            <a:avLst/>
          </a:prstGeom>
          <a:noFill/>
          <a:ln>
            <a:noFill/>
          </a:ln>
        </p:spPr>
        <p:txBody>
          <a:bodyPr anchorCtr="0" anchor="t" bIns="91425" lIns="91425" spcFirstLastPara="1" rIns="91425" wrap="square" tIns="91425">
            <a:noAutofit/>
          </a:bodyPr>
          <a:lstStyle>
            <a:lvl1pPr lvl="0" marR="0" rtl="0" algn="ctr">
              <a:lnSpc>
                <a:spcPct val="110000"/>
              </a:lnSpc>
              <a:spcBef>
                <a:spcPts val="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86" name="Google Shape;386;p99"/>
          <p:cNvSpPr txBox="1"/>
          <p:nvPr>
            <p:ph idx="1" type="body"/>
          </p:nvPr>
        </p:nvSpPr>
        <p:spPr>
          <a:xfrm>
            <a:off x="914400" y="1886331"/>
            <a:ext cx="10363200" cy="1125537"/>
          </a:xfrm>
          <a:prstGeom prst="rect">
            <a:avLst/>
          </a:prstGeom>
          <a:noFill/>
          <a:ln>
            <a:noFill/>
          </a:ln>
        </p:spPr>
        <p:txBody>
          <a:bodyPr anchorCtr="0" anchor="ctr" bIns="91425" lIns="91425" spcFirstLastPara="1" rIns="91425" wrap="square" tIns="91425">
            <a:noAutofit/>
          </a:bodyPr>
          <a:lstStyle>
            <a:lvl1pPr indent="-228600" lvl="0" marL="457200" marR="0" rtl="0" algn="ctr">
              <a:lnSpc>
                <a:spcPct val="110000"/>
              </a:lnSpc>
              <a:spcBef>
                <a:spcPts val="0"/>
              </a:spcBef>
              <a:spcAft>
                <a:spcPts val="0"/>
              </a:spcAft>
              <a:buClr>
                <a:schemeClr val="accent2"/>
              </a:buClr>
              <a:buSzPts val="4000"/>
              <a:buFont typeface="Arial"/>
              <a:buNone/>
              <a:defRPr b="0" i="0" sz="4000" u="none" cap="none" strike="noStrike">
                <a:solidFill>
                  <a:schemeClr val="accent2"/>
                </a:solidFill>
                <a:latin typeface="Arial"/>
                <a:ea typeface="Arial"/>
                <a:cs typeface="Arial"/>
                <a:sym typeface="Arial"/>
              </a:defRPr>
            </a:lvl1pPr>
            <a:lvl2pPr indent="-228600" lvl="1" marL="9144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2pPr>
            <a:lvl3pPr indent="-228600" lvl="2" marL="13716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3pPr>
            <a:lvl4pPr indent="-228600" lvl="3" marL="18288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4pPr>
            <a:lvl5pPr indent="-228600" lvl="4" marL="2286000" marR="0" rtl="0" algn="ctr">
              <a:lnSpc>
                <a:spcPct val="110000"/>
              </a:lnSpc>
              <a:spcBef>
                <a:spcPts val="0"/>
              </a:spcBef>
              <a:spcAft>
                <a:spcPts val="0"/>
              </a:spcAft>
              <a:buClr>
                <a:schemeClr val="dk2"/>
              </a:buClr>
              <a:buSzPts val="3600"/>
              <a:buFont typeface="Arial"/>
              <a:buNone/>
              <a:defRPr b="0" i="0" sz="36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ullets">
  <p:cSld name="Title and Bullets">
    <p:spTree>
      <p:nvGrpSpPr>
        <p:cNvPr id="387" name="Shape 387"/>
        <p:cNvGrpSpPr/>
        <p:nvPr/>
      </p:nvGrpSpPr>
      <p:grpSpPr>
        <a:xfrm>
          <a:off x="0" y="0"/>
          <a:ext cx="0" cy="0"/>
          <a:chOff x="0" y="0"/>
          <a:chExt cx="0" cy="0"/>
        </a:xfrm>
      </p:grpSpPr>
      <p:sp>
        <p:nvSpPr>
          <p:cNvPr id="388" name="Google Shape;388;p100"/>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89" name="Google Shape;389;p100"/>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nd Paragraph">
  <p:cSld name="2_Title and Paragraph">
    <p:spTree>
      <p:nvGrpSpPr>
        <p:cNvPr id="390" name="Shape 390"/>
        <p:cNvGrpSpPr/>
        <p:nvPr/>
      </p:nvGrpSpPr>
      <p:grpSpPr>
        <a:xfrm>
          <a:off x="0" y="0"/>
          <a:ext cx="0" cy="0"/>
          <a:chOff x="0" y="0"/>
          <a:chExt cx="0" cy="0"/>
        </a:xfrm>
      </p:grpSpPr>
      <p:sp>
        <p:nvSpPr>
          <p:cNvPr id="391" name="Google Shape;391;p101"/>
          <p:cNvSpPr/>
          <p:nvPr/>
        </p:nvSpPr>
        <p:spPr>
          <a:xfrm>
            <a:off x="0" y="1602658"/>
            <a:ext cx="12192000" cy="488663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92" name="Google Shape;392;p101"/>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93" name="Google Shape;393;p101"/>
          <p:cNvSpPr txBox="1"/>
          <p:nvPr>
            <p:ph idx="1" type="body"/>
          </p:nvPr>
        </p:nvSpPr>
        <p:spPr>
          <a:xfrm>
            <a:off x="838200" y="2054941"/>
            <a:ext cx="10515600" cy="3928377"/>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90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1pPr>
            <a:lvl2pPr indent="-228600" lvl="1" marL="914400" marR="0" rtl="0" algn="l">
              <a:lnSpc>
                <a:spcPct val="110000"/>
              </a:lnSpc>
              <a:spcBef>
                <a:spcPts val="90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2pPr>
            <a:lvl3pPr indent="-228600" lvl="2" marL="1371600" marR="0" rtl="0" algn="l">
              <a:lnSpc>
                <a:spcPct val="110000"/>
              </a:lnSpc>
              <a:spcBef>
                <a:spcPts val="9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3pPr>
            <a:lvl4pPr indent="-228600" lvl="3" marL="18288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4pPr>
            <a:lvl5pPr indent="-228600" lvl="4" marL="2286000" marR="0" rtl="0" algn="l">
              <a:lnSpc>
                <a:spcPct val="110000"/>
              </a:lnSpc>
              <a:spcBef>
                <a:spcPts val="9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94" name="Shape 394"/>
        <p:cNvGrpSpPr/>
        <p:nvPr/>
      </p:nvGrpSpPr>
      <p:grpSpPr>
        <a:xfrm>
          <a:off x="0" y="0"/>
          <a:ext cx="0" cy="0"/>
          <a:chOff x="0" y="0"/>
          <a:chExt cx="0" cy="0"/>
        </a:xfrm>
      </p:grpSpPr>
      <p:sp>
        <p:nvSpPr>
          <p:cNvPr id="395" name="Google Shape;395;p102"/>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96" name="Google Shape;396;p102"/>
          <p:cNvSpPr txBox="1"/>
          <p:nvPr>
            <p:ph idx="1" type="body"/>
          </p:nvPr>
        </p:nvSpPr>
        <p:spPr>
          <a:xfrm>
            <a:off x="838200" y="1630496"/>
            <a:ext cx="5181600" cy="45354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97" name="Google Shape;397;p102"/>
          <p:cNvSpPr txBox="1"/>
          <p:nvPr>
            <p:ph idx="2" type="body"/>
          </p:nvPr>
        </p:nvSpPr>
        <p:spPr>
          <a:xfrm>
            <a:off x="6172200" y="1630496"/>
            <a:ext cx="5181600" cy="45354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wo Content">
  <p:cSld name="4_Two Content">
    <p:spTree>
      <p:nvGrpSpPr>
        <p:cNvPr id="398" name="Shape 398"/>
        <p:cNvGrpSpPr/>
        <p:nvPr/>
      </p:nvGrpSpPr>
      <p:grpSpPr>
        <a:xfrm>
          <a:off x="0" y="0"/>
          <a:ext cx="0" cy="0"/>
          <a:chOff x="0" y="0"/>
          <a:chExt cx="0" cy="0"/>
        </a:xfrm>
      </p:grpSpPr>
      <p:sp>
        <p:nvSpPr>
          <p:cNvPr id="399" name="Google Shape;399;p103"/>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00" name="Google Shape;400;p103"/>
          <p:cNvSpPr txBox="1"/>
          <p:nvPr>
            <p:ph idx="1" type="body"/>
          </p:nvPr>
        </p:nvSpPr>
        <p:spPr>
          <a:xfrm>
            <a:off x="838201" y="1630496"/>
            <a:ext cx="3543300" cy="453545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1pPr>
            <a:lvl2pPr indent="-317500" lvl="1" marL="9144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04800" lvl="2" marL="13716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3pPr>
            <a:lvl4pPr indent="-298450" lvl="3" marL="18288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4pPr>
            <a:lvl5pPr indent="-298450" lvl="4" marL="22860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01" name="Google Shape;401;p103"/>
          <p:cNvSpPr txBox="1"/>
          <p:nvPr>
            <p:ph idx="2" type="body"/>
          </p:nvPr>
        </p:nvSpPr>
        <p:spPr>
          <a:xfrm>
            <a:off x="4572001" y="1630496"/>
            <a:ext cx="3543300" cy="453545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10000"/>
              </a:lnSpc>
              <a:spcBef>
                <a:spcPts val="9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1pPr>
            <a:lvl2pPr indent="-317500" lvl="1" marL="914400" marR="0" rtl="0" algn="l">
              <a:lnSpc>
                <a:spcPct val="110000"/>
              </a:lnSpc>
              <a:spcBef>
                <a:spcPts val="9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04800" lvl="2" marL="1371600" marR="0" rtl="0" algn="l">
              <a:lnSpc>
                <a:spcPct val="110000"/>
              </a:lnSpc>
              <a:spcBef>
                <a:spcPts val="9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3pPr>
            <a:lvl4pPr indent="-298450" lvl="3" marL="18288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4pPr>
            <a:lvl5pPr indent="-298450" lvl="4" marL="2286000" marR="0" rtl="0" algn="l">
              <a:lnSpc>
                <a:spcPct val="110000"/>
              </a:lnSpc>
              <a:spcBef>
                <a:spcPts val="900"/>
              </a:spcBef>
              <a:spcAft>
                <a:spcPts val="0"/>
              </a:spcAft>
              <a:buClr>
                <a:schemeClr val="dk2"/>
              </a:buClr>
              <a:buSzPts val="1100"/>
              <a:buFont typeface="Arial"/>
              <a:buChar char="•"/>
              <a:defRPr b="0" i="0" sz="11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wo Content">
  <p:cSld name="1_Two Content">
    <p:spTree>
      <p:nvGrpSpPr>
        <p:cNvPr id="402" name="Shape 402"/>
        <p:cNvGrpSpPr/>
        <p:nvPr/>
      </p:nvGrpSpPr>
      <p:grpSpPr>
        <a:xfrm>
          <a:off x="0" y="0"/>
          <a:ext cx="0" cy="0"/>
          <a:chOff x="0" y="0"/>
          <a:chExt cx="0" cy="0"/>
        </a:xfrm>
      </p:grpSpPr>
      <p:sp>
        <p:nvSpPr>
          <p:cNvPr id="403" name="Google Shape;403;p104"/>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04" name="Google Shape;404;p104"/>
          <p:cNvSpPr txBox="1"/>
          <p:nvPr>
            <p:ph idx="1" type="body"/>
          </p:nvPr>
        </p:nvSpPr>
        <p:spPr>
          <a:xfrm>
            <a:off x="838200" y="2295939"/>
            <a:ext cx="5181600" cy="38592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05" name="Google Shape;405;p104"/>
          <p:cNvSpPr txBox="1"/>
          <p:nvPr>
            <p:ph idx="2" type="body"/>
          </p:nvPr>
        </p:nvSpPr>
        <p:spPr>
          <a:xfrm>
            <a:off x="6172200" y="2295939"/>
            <a:ext cx="5181600" cy="385925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06" name="Google Shape;406;p104"/>
          <p:cNvSpPr txBox="1"/>
          <p:nvPr>
            <p:ph idx="3" type="body"/>
          </p:nvPr>
        </p:nvSpPr>
        <p:spPr>
          <a:xfrm>
            <a:off x="838200" y="1628383"/>
            <a:ext cx="10515600" cy="667555"/>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0000"/>
              </a:lnSpc>
              <a:spcBef>
                <a:spcPts val="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1pPr>
            <a:lvl2pPr indent="-228600" lvl="1" marL="9144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2pPr>
            <a:lvl3pPr indent="-228600" lvl="2" marL="13716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3pPr>
            <a:lvl4pPr indent="-228600" lvl="3" marL="18288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4pPr>
            <a:lvl5pPr indent="-228600" lvl="4" marL="2286000" marR="0" rtl="0" algn="l">
              <a:lnSpc>
                <a:spcPct val="110000"/>
              </a:lnSpc>
              <a:spcBef>
                <a:spcPts val="0"/>
              </a:spcBef>
              <a:spcAft>
                <a:spcPts val="0"/>
              </a:spcAft>
              <a:buClr>
                <a:schemeClr val="accent1"/>
              </a:buClr>
              <a:buSzPts val="2000"/>
              <a:buFont typeface="Arial"/>
              <a:buNone/>
              <a:defRPr b="0" i="0" sz="2000" u="none" cap="none" strike="noStrike">
                <a:solidFill>
                  <a:schemeClr val="accen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22" Type="http://schemas.openxmlformats.org/officeDocument/2006/relationships/slideLayout" Target="../slideLayouts/slideLayout20.xml"/><Relationship Id="rId10" Type="http://schemas.openxmlformats.org/officeDocument/2006/relationships/slideLayout" Target="../slideLayouts/slideLayout8.xml"/><Relationship Id="rId21" Type="http://schemas.openxmlformats.org/officeDocument/2006/relationships/slideLayout" Target="../slideLayouts/slideLayout19.xml"/><Relationship Id="rId13" Type="http://schemas.openxmlformats.org/officeDocument/2006/relationships/slideLayout" Target="../slideLayouts/slideLayout11.xml"/><Relationship Id="rId24" Type="http://schemas.openxmlformats.org/officeDocument/2006/relationships/theme" Target="../theme/theme4.xml"/><Relationship Id="rId12" Type="http://schemas.openxmlformats.org/officeDocument/2006/relationships/slideLayout" Target="../slideLayouts/slideLayout10.xml"/><Relationship Id="rId23" Type="http://schemas.openxmlformats.org/officeDocument/2006/relationships/slideLayout" Target="../slideLayouts/slideLayout21.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9.xml"/><Relationship Id="rId11" Type="http://schemas.openxmlformats.org/officeDocument/2006/relationships/slideLayout" Target="../slideLayouts/slideLayout30.xml"/><Relationship Id="rId22" Type="http://schemas.openxmlformats.org/officeDocument/2006/relationships/slideLayout" Target="../slideLayouts/slideLayout41.xml"/><Relationship Id="rId10" Type="http://schemas.openxmlformats.org/officeDocument/2006/relationships/slideLayout" Target="../slideLayouts/slideLayout29.xml"/><Relationship Id="rId21" Type="http://schemas.openxmlformats.org/officeDocument/2006/relationships/slideLayout" Target="../slideLayouts/slideLayout40.xml"/><Relationship Id="rId13" Type="http://schemas.openxmlformats.org/officeDocument/2006/relationships/slideLayout" Target="../slideLayouts/slideLayout32.xml"/><Relationship Id="rId24" Type="http://schemas.openxmlformats.org/officeDocument/2006/relationships/theme" Target="../theme/theme1.xml"/><Relationship Id="rId12" Type="http://schemas.openxmlformats.org/officeDocument/2006/relationships/slideLayout" Target="../slideLayouts/slideLayout31.xml"/><Relationship Id="rId23" Type="http://schemas.openxmlformats.org/officeDocument/2006/relationships/slideLayout" Target="../slideLayouts/slideLayout42.xml"/><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slideLayout" Target="../slideLayouts/slideLayout2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5" Type="http://schemas.openxmlformats.org/officeDocument/2006/relationships/slideLayout" Target="../slideLayouts/slideLayout34.xml"/><Relationship Id="rId14" Type="http://schemas.openxmlformats.org/officeDocument/2006/relationships/slideLayout" Target="../slideLayouts/slideLayout33.xml"/><Relationship Id="rId17" Type="http://schemas.openxmlformats.org/officeDocument/2006/relationships/slideLayout" Target="../slideLayouts/slideLayout36.xml"/><Relationship Id="rId16" Type="http://schemas.openxmlformats.org/officeDocument/2006/relationships/slideLayout" Target="../slideLayouts/slideLayout35.xml"/><Relationship Id="rId5" Type="http://schemas.openxmlformats.org/officeDocument/2006/relationships/slideLayout" Target="../slideLayouts/slideLayout24.xml"/><Relationship Id="rId19" Type="http://schemas.openxmlformats.org/officeDocument/2006/relationships/slideLayout" Target="../slideLayouts/slideLayout38.xml"/><Relationship Id="rId6" Type="http://schemas.openxmlformats.org/officeDocument/2006/relationships/slideLayout" Target="../slideLayouts/slideLayout25.xml"/><Relationship Id="rId18" Type="http://schemas.openxmlformats.org/officeDocument/2006/relationships/slideLayout" Target="../slideLayouts/slideLayout37.xml"/><Relationship Id="rId7" Type="http://schemas.openxmlformats.org/officeDocument/2006/relationships/slideLayout" Target="../slideLayouts/slideLayout26.xml"/><Relationship Id="rId8"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51.xml"/><Relationship Id="rId10" Type="http://schemas.openxmlformats.org/officeDocument/2006/relationships/slideLayout" Target="../slideLayouts/slideLayout50.xml"/><Relationship Id="rId13" Type="http://schemas.openxmlformats.org/officeDocument/2006/relationships/slideLayout" Target="../slideLayouts/slideLayout53.xml"/><Relationship Id="rId12" Type="http://schemas.openxmlformats.org/officeDocument/2006/relationships/slideLayout" Target="../slideLayouts/slideLayout52.xml"/><Relationship Id="rId1" Type="http://schemas.openxmlformats.org/officeDocument/2006/relationships/image" Target="../media/image3.png"/><Relationship Id="rId2" Type="http://schemas.openxmlformats.org/officeDocument/2006/relationships/image" Target="../media/image1.png"/><Relationship Id="rId3" Type="http://schemas.openxmlformats.org/officeDocument/2006/relationships/slideLayout" Target="../slideLayouts/slideLayout43.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5" Type="http://schemas.openxmlformats.org/officeDocument/2006/relationships/slideLayout" Target="../slideLayouts/slideLayout55.xml"/><Relationship Id="rId14" Type="http://schemas.openxmlformats.org/officeDocument/2006/relationships/slideLayout" Target="../slideLayouts/slideLayout54.xml"/><Relationship Id="rId17" Type="http://schemas.openxmlformats.org/officeDocument/2006/relationships/slideLayout" Target="../slideLayouts/slideLayout57.xml"/><Relationship Id="rId16" Type="http://schemas.openxmlformats.org/officeDocument/2006/relationships/slideLayout" Target="../slideLayouts/slideLayout56.xml"/><Relationship Id="rId5" Type="http://schemas.openxmlformats.org/officeDocument/2006/relationships/slideLayout" Target="../slideLayouts/slideLayout45.xml"/><Relationship Id="rId19" Type="http://schemas.openxmlformats.org/officeDocument/2006/relationships/theme" Target="../theme/theme3.xml"/><Relationship Id="rId6" Type="http://schemas.openxmlformats.org/officeDocument/2006/relationships/slideLayout" Target="../slideLayouts/slideLayout46.xml"/><Relationship Id="rId18" Type="http://schemas.openxmlformats.org/officeDocument/2006/relationships/slideLayout" Target="../slideLayouts/slideLayout58.xml"/><Relationship Id="rId7" Type="http://schemas.openxmlformats.org/officeDocument/2006/relationships/slideLayout" Target="../slideLayouts/slideLayout47.xml"/><Relationship Id="rId8"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76.xml"/><Relationship Id="rId22" Type="http://schemas.openxmlformats.org/officeDocument/2006/relationships/slideLayout" Target="../slideLayouts/slideLayout78.xml"/><Relationship Id="rId21" Type="http://schemas.openxmlformats.org/officeDocument/2006/relationships/slideLayout" Target="../slideLayouts/slideLayout77.xml"/><Relationship Id="rId24" Type="http://schemas.openxmlformats.org/officeDocument/2006/relationships/slideLayout" Target="../slideLayouts/slideLayout80.xml"/><Relationship Id="rId23" Type="http://schemas.openxmlformats.org/officeDocument/2006/relationships/slideLayout" Target="../slideLayouts/slideLayout79.xml"/><Relationship Id="rId1" Type="http://schemas.openxmlformats.org/officeDocument/2006/relationships/image" Target="../media/image1.png"/><Relationship Id="rId2" Type="http://schemas.openxmlformats.org/officeDocument/2006/relationships/image" Target="../media/image4.png"/><Relationship Id="rId3" Type="http://schemas.openxmlformats.org/officeDocument/2006/relationships/slideLayout" Target="../slideLayouts/slideLayout59.xml"/><Relationship Id="rId4" Type="http://schemas.openxmlformats.org/officeDocument/2006/relationships/slideLayout" Target="../slideLayouts/slideLayout60.xml"/><Relationship Id="rId9" Type="http://schemas.openxmlformats.org/officeDocument/2006/relationships/slideLayout" Target="../slideLayouts/slideLayout65.xml"/><Relationship Id="rId26" Type="http://schemas.openxmlformats.org/officeDocument/2006/relationships/slideLayout" Target="../slideLayouts/slideLayout82.xml"/><Relationship Id="rId25" Type="http://schemas.openxmlformats.org/officeDocument/2006/relationships/slideLayout" Target="../slideLayouts/slideLayout81.xml"/><Relationship Id="rId28" Type="http://schemas.openxmlformats.org/officeDocument/2006/relationships/slideLayout" Target="../slideLayouts/slideLayout84.xml"/><Relationship Id="rId27" Type="http://schemas.openxmlformats.org/officeDocument/2006/relationships/slideLayout" Target="../slideLayouts/slideLayout83.xml"/><Relationship Id="rId5" Type="http://schemas.openxmlformats.org/officeDocument/2006/relationships/slideLayout" Target="../slideLayouts/slideLayout61.xml"/><Relationship Id="rId6" Type="http://schemas.openxmlformats.org/officeDocument/2006/relationships/slideLayout" Target="../slideLayouts/slideLayout62.xml"/><Relationship Id="rId29" Type="http://schemas.openxmlformats.org/officeDocument/2006/relationships/slideLayout" Target="../slideLayouts/slideLayout85.xml"/><Relationship Id="rId7" Type="http://schemas.openxmlformats.org/officeDocument/2006/relationships/slideLayout" Target="../slideLayouts/slideLayout63.xml"/><Relationship Id="rId8" Type="http://schemas.openxmlformats.org/officeDocument/2006/relationships/slideLayout" Target="../slideLayouts/slideLayout64.xml"/><Relationship Id="rId31" Type="http://schemas.openxmlformats.org/officeDocument/2006/relationships/slideLayout" Target="../slideLayouts/slideLayout87.xml"/><Relationship Id="rId30" Type="http://schemas.openxmlformats.org/officeDocument/2006/relationships/slideLayout" Target="../slideLayouts/slideLayout86.xml"/><Relationship Id="rId11" Type="http://schemas.openxmlformats.org/officeDocument/2006/relationships/slideLayout" Target="../slideLayouts/slideLayout67.xml"/><Relationship Id="rId33" Type="http://schemas.openxmlformats.org/officeDocument/2006/relationships/theme" Target="../theme/theme7.xml"/><Relationship Id="rId10" Type="http://schemas.openxmlformats.org/officeDocument/2006/relationships/slideLayout" Target="../slideLayouts/slideLayout66.xml"/><Relationship Id="rId32" Type="http://schemas.openxmlformats.org/officeDocument/2006/relationships/slideLayout" Target="../slideLayouts/slideLayout88.xml"/><Relationship Id="rId13" Type="http://schemas.openxmlformats.org/officeDocument/2006/relationships/slideLayout" Target="../slideLayouts/slideLayout69.xml"/><Relationship Id="rId12" Type="http://schemas.openxmlformats.org/officeDocument/2006/relationships/slideLayout" Target="../slideLayouts/slideLayout68.xml"/><Relationship Id="rId15" Type="http://schemas.openxmlformats.org/officeDocument/2006/relationships/slideLayout" Target="../slideLayouts/slideLayout71.xml"/><Relationship Id="rId14" Type="http://schemas.openxmlformats.org/officeDocument/2006/relationships/slideLayout" Target="../slideLayouts/slideLayout70.xml"/><Relationship Id="rId17" Type="http://schemas.openxmlformats.org/officeDocument/2006/relationships/slideLayout" Target="../slideLayouts/slideLayout73.xml"/><Relationship Id="rId16" Type="http://schemas.openxmlformats.org/officeDocument/2006/relationships/slideLayout" Target="../slideLayouts/slideLayout72.xml"/><Relationship Id="rId19" Type="http://schemas.openxmlformats.org/officeDocument/2006/relationships/slideLayout" Target="../slideLayouts/slideLayout75.xml"/><Relationship Id="rId18" Type="http://schemas.openxmlformats.org/officeDocument/2006/relationships/slideLayout" Target="../slideLayouts/slideLayout74.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89.xml"/><Relationship Id="rId4" Type="http://schemas.openxmlformats.org/officeDocument/2006/relationships/slideLayout" Target="../slideLayouts/slideLayout90.xml"/><Relationship Id="rId9" Type="http://schemas.openxmlformats.org/officeDocument/2006/relationships/slideLayout" Target="../slideLayouts/slideLayout95.xml"/><Relationship Id="rId5" Type="http://schemas.openxmlformats.org/officeDocument/2006/relationships/slideLayout" Target="../slideLayouts/slideLayout91.xml"/><Relationship Id="rId6" Type="http://schemas.openxmlformats.org/officeDocument/2006/relationships/slideLayout" Target="../slideLayouts/slideLayout92.xml"/><Relationship Id="rId7" Type="http://schemas.openxmlformats.org/officeDocument/2006/relationships/slideLayout" Target="../slideLayouts/slideLayout93.xml"/><Relationship Id="rId8" Type="http://schemas.openxmlformats.org/officeDocument/2006/relationships/slideLayout" Target="../slideLayouts/slideLayout94.xml"/><Relationship Id="rId11" Type="http://schemas.openxmlformats.org/officeDocument/2006/relationships/slideLayout" Target="../slideLayouts/slideLayout97.xml"/><Relationship Id="rId10" Type="http://schemas.openxmlformats.org/officeDocument/2006/relationships/slideLayout" Target="../slideLayouts/slideLayout96.xml"/><Relationship Id="rId13" Type="http://schemas.openxmlformats.org/officeDocument/2006/relationships/slideLayout" Target="../slideLayouts/slideLayout99.xml"/><Relationship Id="rId12" Type="http://schemas.openxmlformats.org/officeDocument/2006/relationships/slideLayout" Target="../slideLayouts/slideLayout98.xml"/><Relationship Id="rId15" Type="http://schemas.openxmlformats.org/officeDocument/2006/relationships/slideLayout" Target="../slideLayouts/slideLayout101.xml"/><Relationship Id="rId14" Type="http://schemas.openxmlformats.org/officeDocument/2006/relationships/slideLayout" Target="../slideLayouts/slideLayout100.xml"/><Relationship Id="rId17" Type="http://schemas.openxmlformats.org/officeDocument/2006/relationships/slideLayout" Target="../slideLayouts/slideLayout103.xml"/><Relationship Id="rId16" Type="http://schemas.openxmlformats.org/officeDocument/2006/relationships/slideLayout" Target="../slideLayouts/slideLayout102.xml"/><Relationship Id="rId18"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5.png"/><Relationship Id="rId3" Type="http://schemas.openxmlformats.org/officeDocument/2006/relationships/slideLayout" Target="../slideLayouts/slideLayout104.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5" Type="http://schemas.openxmlformats.org/officeDocument/2006/relationships/slideLayout" Target="../slideLayouts/slideLayout106.xml"/><Relationship Id="rId6" Type="http://schemas.openxmlformats.org/officeDocument/2006/relationships/slideLayout" Target="../slideLayouts/slideLayout107.xml"/><Relationship Id="rId7" Type="http://schemas.openxmlformats.org/officeDocument/2006/relationships/slideLayout" Target="../slideLayouts/slideLayout108.xml"/><Relationship Id="rId8" Type="http://schemas.openxmlformats.org/officeDocument/2006/relationships/slideLayout" Target="../slideLayouts/slideLayout109.xml"/><Relationship Id="rId11" Type="http://schemas.openxmlformats.org/officeDocument/2006/relationships/slideLayout" Target="../slideLayouts/slideLayout112.xml"/><Relationship Id="rId10" Type="http://schemas.openxmlformats.org/officeDocument/2006/relationships/slideLayout" Target="../slideLayouts/slideLayout111.xml"/><Relationship Id="rId13" Type="http://schemas.openxmlformats.org/officeDocument/2006/relationships/slideLayout" Target="../slideLayouts/slideLayout114.xml"/><Relationship Id="rId12" Type="http://schemas.openxmlformats.org/officeDocument/2006/relationships/slideLayout" Target="../slideLayouts/slideLayout113.xml"/><Relationship Id="rId15" Type="http://schemas.openxmlformats.org/officeDocument/2006/relationships/slideLayout" Target="../slideLayouts/slideLayout116.xml"/><Relationship Id="rId14" Type="http://schemas.openxmlformats.org/officeDocument/2006/relationships/slideLayout" Target="../slideLayouts/slideLayout115.xml"/><Relationship Id="rId17" Type="http://schemas.openxmlformats.org/officeDocument/2006/relationships/slideLayout" Target="../slideLayouts/slideLayout118.xml"/><Relationship Id="rId16" Type="http://schemas.openxmlformats.org/officeDocument/2006/relationships/slideLayout" Target="../slideLayouts/slideLayout117.xml"/><Relationship Id="rId19" Type="http://schemas.openxmlformats.org/officeDocument/2006/relationships/theme" Target="../theme/theme2.xml"/><Relationship Id="rId18" Type="http://schemas.openxmlformats.org/officeDocument/2006/relationships/slideLayout" Target="../slideLayouts/slideLayout1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rotWithShape="1">
          <a:blip r:embed="rId1">
            <a:alphaModFix/>
          </a:blip>
          <a:srcRect b="20553" l="0" r="0" t="0"/>
          <a:stretch/>
        </p:blipFill>
        <p:spPr>
          <a:xfrm>
            <a:off x="11299151" y="6464324"/>
            <a:ext cx="791457" cy="349079"/>
          </a:xfrm>
          <a:prstGeom prst="rect">
            <a:avLst/>
          </a:prstGeom>
          <a:noFill/>
          <a:ln>
            <a:noFill/>
          </a:ln>
        </p:spPr>
      </p:pic>
      <p:pic>
        <p:nvPicPr>
          <p:cNvPr id="7" name="Google Shape;7;p1"/>
          <p:cNvPicPr preferRelativeResize="0"/>
          <p:nvPr/>
        </p:nvPicPr>
        <p:blipFill rotWithShape="1">
          <a:blip r:embed="rId2">
            <a:alphaModFix/>
          </a:blip>
          <a:srcRect b="0" l="0" r="0" t="0"/>
          <a:stretch/>
        </p:blipFill>
        <p:spPr>
          <a:xfrm>
            <a:off x="504" y="0"/>
            <a:ext cx="12190992" cy="6491703"/>
          </a:xfrm>
          <a:prstGeom prst="rect">
            <a:avLst/>
          </a:prstGeom>
          <a:noFill/>
          <a:ln>
            <a:noFill/>
          </a:ln>
        </p:spPr>
      </p:pic>
      <p:sp>
        <p:nvSpPr>
          <p:cNvPr id="8" name="Google Shape;8;p1"/>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 name="Google Shape;9;p1"/>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 name="Google Shape;10;p1"/>
          <p:cNvSpPr txBox="1"/>
          <p:nvPr/>
        </p:nvSpPr>
        <p:spPr>
          <a:xfrm>
            <a:off x="265543" y="6576533"/>
            <a:ext cx="1775129"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000" u="none" cap="none" strike="noStrike">
                <a:solidFill>
                  <a:srgbClr val="7F7F7F"/>
                </a:solidFill>
                <a:latin typeface="Arial"/>
                <a:ea typeface="Arial"/>
                <a:cs typeface="Arial"/>
                <a:sym typeface="Arial"/>
              </a:rPr>
              <a:t>|  www.folio.org</a:t>
            </a:r>
            <a:endParaRPr/>
          </a:p>
        </p:txBody>
      </p:sp>
      <p:sp>
        <p:nvSpPr>
          <p:cNvPr id="11" name="Google Shape;11;p1"/>
          <p:cNvSpPr txBox="1"/>
          <p:nvPr/>
        </p:nvSpPr>
        <p:spPr>
          <a:xfrm>
            <a:off x="-33453" y="6576533"/>
            <a:ext cx="450166" cy="24622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12" name="Google Shape;12;p1"/>
          <p:cNvCxnSpPr/>
          <p:nvPr/>
        </p:nvCxnSpPr>
        <p:spPr>
          <a:xfrm>
            <a:off x="1283147" y="6701882"/>
            <a:ext cx="9945375" cy="0"/>
          </a:xfrm>
          <a:prstGeom prst="straightConnector1">
            <a:avLst/>
          </a:prstGeom>
          <a:noFill/>
          <a:ln cap="flat" cmpd="sng" w="12700">
            <a:solidFill>
              <a:srgbClr val="D8D8D8"/>
            </a:solidFill>
            <a:prstDash val="solid"/>
            <a:miter lim="8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 id="2147483662" r:id="rId17"/>
    <p:sldLayoutId id="2147483663" r:id="rId18"/>
    <p:sldLayoutId id="2147483664" r:id="rId19"/>
    <p:sldLayoutId id="2147483665" r:id="rId20"/>
    <p:sldLayoutId id="2147483666" r:id="rId21"/>
    <p:sldLayoutId id="2147483667" r:id="rId22"/>
    <p:sldLayoutId id="2147483668" r:id="rId23"/>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1" name="Shape 91"/>
        <p:cNvGrpSpPr/>
        <p:nvPr/>
      </p:nvGrpSpPr>
      <p:grpSpPr>
        <a:xfrm>
          <a:off x="0" y="0"/>
          <a:ext cx="0" cy="0"/>
          <a:chOff x="0" y="0"/>
          <a:chExt cx="0" cy="0"/>
        </a:xfrm>
      </p:grpSpPr>
      <p:pic>
        <p:nvPicPr>
          <p:cNvPr id="92" name="Google Shape;92;p23"/>
          <p:cNvPicPr preferRelativeResize="0"/>
          <p:nvPr/>
        </p:nvPicPr>
        <p:blipFill rotWithShape="1">
          <a:blip r:embed="rId1">
            <a:alphaModFix/>
          </a:blip>
          <a:srcRect b="20553" l="0" r="0" t="0"/>
          <a:stretch/>
        </p:blipFill>
        <p:spPr>
          <a:xfrm>
            <a:off x="11299151" y="6464324"/>
            <a:ext cx="791457" cy="349079"/>
          </a:xfrm>
          <a:prstGeom prst="rect">
            <a:avLst/>
          </a:prstGeom>
          <a:noFill/>
          <a:ln>
            <a:noFill/>
          </a:ln>
        </p:spPr>
      </p:pic>
      <p:pic>
        <p:nvPicPr>
          <p:cNvPr id="93" name="Google Shape;93;p23"/>
          <p:cNvPicPr preferRelativeResize="0"/>
          <p:nvPr/>
        </p:nvPicPr>
        <p:blipFill rotWithShape="1">
          <a:blip r:embed="rId2">
            <a:alphaModFix/>
          </a:blip>
          <a:srcRect b="0" l="0" r="0" t="0"/>
          <a:stretch/>
        </p:blipFill>
        <p:spPr>
          <a:xfrm>
            <a:off x="504" y="0"/>
            <a:ext cx="12190992" cy="6491703"/>
          </a:xfrm>
          <a:prstGeom prst="rect">
            <a:avLst/>
          </a:prstGeom>
          <a:noFill/>
          <a:ln>
            <a:noFill/>
          </a:ln>
        </p:spPr>
      </p:pic>
      <p:sp>
        <p:nvSpPr>
          <p:cNvPr id="94" name="Google Shape;94;p23"/>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5" name="Google Shape;95;p23"/>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6" name="Google Shape;96;p23"/>
          <p:cNvSpPr txBox="1"/>
          <p:nvPr/>
        </p:nvSpPr>
        <p:spPr>
          <a:xfrm>
            <a:off x="265543" y="6576533"/>
            <a:ext cx="1775129"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Arial"/>
                <a:ea typeface="Arial"/>
                <a:cs typeface="Arial"/>
                <a:sym typeface="Arial"/>
              </a:rPr>
              <a:t>|  www.folio.org</a:t>
            </a:r>
            <a:endParaRPr/>
          </a:p>
        </p:txBody>
      </p:sp>
      <p:sp>
        <p:nvSpPr>
          <p:cNvPr id="97" name="Google Shape;97;p23"/>
          <p:cNvSpPr txBox="1"/>
          <p:nvPr/>
        </p:nvSpPr>
        <p:spPr>
          <a:xfrm>
            <a:off x="-33453" y="6576533"/>
            <a:ext cx="450166" cy="24622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98" name="Google Shape;98;p23"/>
          <p:cNvCxnSpPr/>
          <p:nvPr/>
        </p:nvCxnSpPr>
        <p:spPr>
          <a:xfrm>
            <a:off x="1283147" y="6701882"/>
            <a:ext cx="9945375" cy="0"/>
          </a:xfrm>
          <a:prstGeom prst="straightConnector1">
            <a:avLst/>
          </a:prstGeom>
          <a:noFill/>
          <a:ln cap="flat" cmpd="sng" w="12700">
            <a:solidFill>
              <a:srgbClr val="D8D8D8"/>
            </a:solidFill>
            <a:prstDash val="solid"/>
            <a:miter lim="8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77" name="Shape 177"/>
        <p:cNvGrpSpPr/>
        <p:nvPr/>
      </p:nvGrpSpPr>
      <p:grpSpPr>
        <a:xfrm>
          <a:off x="0" y="0"/>
          <a:ext cx="0" cy="0"/>
          <a:chOff x="0" y="0"/>
          <a:chExt cx="0" cy="0"/>
        </a:xfrm>
      </p:grpSpPr>
      <p:pic>
        <p:nvPicPr>
          <p:cNvPr id="178" name="Google Shape;178;p45"/>
          <p:cNvPicPr preferRelativeResize="0"/>
          <p:nvPr/>
        </p:nvPicPr>
        <p:blipFill rotWithShape="1">
          <a:blip r:embed="rId1">
            <a:alphaModFix/>
          </a:blip>
          <a:srcRect b="76939" l="0" r="0" t="0"/>
          <a:stretch/>
        </p:blipFill>
        <p:spPr>
          <a:xfrm>
            <a:off x="504" y="1"/>
            <a:ext cx="12190992" cy="1497046"/>
          </a:xfrm>
          <a:prstGeom prst="rect">
            <a:avLst/>
          </a:prstGeom>
          <a:noFill/>
          <a:ln>
            <a:noFill/>
          </a:ln>
        </p:spPr>
      </p:pic>
      <p:pic>
        <p:nvPicPr>
          <p:cNvPr id="179" name="Google Shape;179;p45"/>
          <p:cNvPicPr preferRelativeResize="0"/>
          <p:nvPr/>
        </p:nvPicPr>
        <p:blipFill rotWithShape="1">
          <a:blip r:embed="rId2">
            <a:alphaModFix/>
          </a:blip>
          <a:srcRect b="20553" l="0" r="0" t="0"/>
          <a:stretch/>
        </p:blipFill>
        <p:spPr>
          <a:xfrm>
            <a:off x="11299151" y="6464324"/>
            <a:ext cx="791457" cy="349079"/>
          </a:xfrm>
          <a:prstGeom prst="rect">
            <a:avLst/>
          </a:prstGeom>
          <a:noFill/>
          <a:ln>
            <a:noFill/>
          </a:ln>
        </p:spPr>
      </p:pic>
      <p:sp>
        <p:nvSpPr>
          <p:cNvPr id="180" name="Google Shape;180;p45"/>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1" name="Google Shape;181;p45"/>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2" name="Google Shape;182;p45"/>
          <p:cNvSpPr txBox="1"/>
          <p:nvPr/>
        </p:nvSpPr>
        <p:spPr>
          <a:xfrm>
            <a:off x="265543" y="6576533"/>
            <a:ext cx="1775129"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Arial"/>
                <a:ea typeface="Arial"/>
                <a:cs typeface="Arial"/>
                <a:sym typeface="Arial"/>
              </a:rPr>
              <a:t>|  www.folio.org</a:t>
            </a:r>
            <a:endParaRPr/>
          </a:p>
        </p:txBody>
      </p:sp>
      <p:sp>
        <p:nvSpPr>
          <p:cNvPr id="183" name="Google Shape;183;p45"/>
          <p:cNvSpPr txBox="1"/>
          <p:nvPr/>
        </p:nvSpPr>
        <p:spPr>
          <a:xfrm>
            <a:off x="-33453" y="6576533"/>
            <a:ext cx="450166" cy="24622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184" name="Google Shape;184;p45"/>
          <p:cNvCxnSpPr/>
          <p:nvPr/>
        </p:nvCxnSpPr>
        <p:spPr>
          <a:xfrm>
            <a:off x="1283147" y="6701882"/>
            <a:ext cx="9945375" cy="0"/>
          </a:xfrm>
          <a:prstGeom prst="straightConnector1">
            <a:avLst/>
          </a:prstGeom>
          <a:noFill/>
          <a:ln cap="flat" cmpd="sng" w="12700">
            <a:solidFill>
              <a:srgbClr val="D8D8D8"/>
            </a:solidFill>
            <a:prstDash val="solid"/>
            <a:miter lim="8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43" name="Shape 243"/>
        <p:cNvGrpSpPr/>
        <p:nvPr/>
      </p:nvGrpSpPr>
      <p:grpSpPr>
        <a:xfrm>
          <a:off x="0" y="0"/>
          <a:ext cx="0" cy="0"/>
          <a:chOff x="0" y="0"/>
          <a:chExt cx="0" cy="0"/>
        </a:xfrm>
      </p:grpSpPr>
      <p:pic>
        <p:nvPicPr>
          <p:cNvPr id="244" name="Google Shape;244;p62"/>
          <p:cNvPicPr preferRelativeResize="0"/>
          <p:nvPr/>
        </p:nvPicPr>
        <p:blipFill rotWithShape="1">
          <a:blip r:embed="rId1">
            <a:alphaModFix/>
          </a:blip>
          <a:srcRect b="20553" l="0" r="0" t="0"/>
          <a:stretch/>
        </p:blipFill>
        <p:spPr>
          <a:xfrm>
            <a:off x="11299151" y="6464324"/>
            <a:ext cx="791457" cy="349079"/>
          </a:xfrm>
          <a:prstGeom prst="rect">
            <a:avLst/>
          </a:prstGeom>
          <a:noFill/>
          <a:ln>
            <a:noFill/>
          </a:ln>
        </p:spPr>
      </p:pic>
      <p:sp>
        <p:nvSpPr>
          <p:cNvPr id="245" name="Google Shape;245;p62"/>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accent2"/>
              </a:buClr>
              <a:buSzPts val="3200"/>
              <a:buFont typeface="Arial"/>
              <a:buNone/>
              <a:defRPr b="0" i="0" sz="32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46" name="Google Shape;246;p62"/>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47" name="Google Shape;247;p62"/>
          <p:cNvSpPr txBox="1"/>
          <p:nvPr/>
        </p:nvSpPr>
        <p:spPr>
          <a:xfrm>
            <a:off x="265543" y="6576533"/>
            <a:ext cx="1775129"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Arial"/>
                <a:ea typeface="Arial"/>
                <a:cs typeface="Arial"/>
                <a:sym typeface="Arial"/>
              </a:rPr>
              <a:t>|  www.folio.org</a:t>
            </a:r>
            <a:endParaRPr/>
          </a:p>
        </p:txBody>
      </p:sp>
      <p:sp>
        <p:nvSpPr>
          <p:cNvPr id="248" name="Google Shape;248;p62"/>
          <p:cNvSpPr txBox="1"/>
          <p:nvPr/>
        </p:nvSpPr>
        <p:spPr>
          <a:xfrm>
            <a:off x="-33453" y="6576533"/>
            <a:ext cx="450166" cy="24622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249" name="Google Shape;249;p62"/>
          <p:cNvCxnSpPr/>
          <p:nvPr/>
        </p:nvCxnSpPr>
        <p:spPr>
          <a:xfrm>
            <a:off x="1283147" y="6701882"/>
            <a:ext cx="9945375" cy="0"/>
          </a:xfrm>
          <a:prstGeom prst="straightConnector1">
            <a:avLst/>
          </a:prstGeom>
          <a:noFill/>
          <a:ln cap="flat" cmpd="sng" w="12700">
            <a:solidFill>
              <a:srgbClr val="D8D8D8"/>
            </a:solidFill>
            <a:prstDash val="solid"/>
            <a:miter lim="800000"/>
            <a:headEnd len="sm" w="sm" type="none"/>
            <a:tailEnd len="sm" w="sm" type="none"/>
          </a:ln>
        </p:spPr>
      </p:cxnSp>
      <p:grpSp>
        <p:nvGrpSpPr>
          <p:cNvPr id="250" name="Google Shape;250;p62"/>
          <p:cNvGrpSpPr/>
          <p:nvPr/>
        </p:nvGrpSpPr>
        <p:grpSpPr>
          <a:xfrm>
            <a:off x="10896298" y="0"/>
            <a:ext cx="872029" cy="1115568"/>
            <a:chOff x="9180576" y="-375398"/>
            <a:chExt cx="1344168" cy="1719566"/>
          </a:xfrm>
        </p:grpSpPr>
        <p:sp>
          <p:nvSpPr>
            <p:cNvPr id="251" name="Google Shape;251;p62"/>
            <p:cNvSpPr/>
            <p:nvPr/>
          </p:nvSpPr>
          <p:spPr>
            <a:xfrm>
              <a:off x="9180576" y="-375398"/>
              <a:ext cx="1344168" cy="171956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pic>
          <p:nvPicPr>
            <p:cNvPr id="252" name="Google Shape;252;p62"/>
            <p:cNvPicPr preferRelativeResize="0"/>
            <p:nvPr/>
          </p:nvPicPr>
          <p:blipFill rotWithShape="1">
            <a:blip r:embed="rId2">
              <a:alphaModFix/>
            </a:blip>
            <a:srcRect b="0" l="0" r="0" t="0"/>
            <a:stretch/>
          </p:blipFill>
          <p:spPr>
            <a:xfrm>
              <a:off x="9300856" y="195757"/>
              <a:ext cx="1103607" cy="952654"/>
            </a:xfrm>
            <a:prstGeom prst="rect">
              <a:avLst/>
            </a:prstGeom>
            <a:noFill/>
            <a:ln>
              <a:noFill/>
            </a:ln>
          </p:spPr>
        </p:pic>
      </p:grpSp>
    </p:spTree>
  </p:cSld>
  <p:clrMap accent1="accent1" accent2="accent2" accent3="accent3" accent4="accent4" accent5="accent5" accent6="accent6" bg1="lt1" bg2="dk2" tx1="dk1" tx2="lt2" folHlink="folHlink" hlink="hlink"/>
  <p:sldLayoutIdLst>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 id="2147483726" r:id="rId23"/>
    <p:sldLayoutId id="2147483727" r:id="rId24"/>
    <p:sldLayoutId id="2147483728" r:id="rId25"/>
    <p:sldLayoutId id="2147483729" r:id="rId26"/>
    <p:sldLayoutId id="2147483730" r:id="rId27"/>
    <p:sldLayoutId id="2147483731" r:id="rId28"/>
    <p:sldLayoutId id="2147483732" r:id="rId29"/>
    <p:sldLayoutId id="2147483733" r:id="rId30"/>
    <p:sldLayoutId id="2147483734" r:id="rId31"/>
    <p:sldLayoutId id="2147483735" r:id="rId32"/>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357" name="Shape 357"/>
        <p:cNvGrpSpPr/>
        <p:nvPr/>
      </p:nvGrpSpPr>
      <p:grpSpPr>
        <a:xfrm>
          <a:off x="0" y="0"/>
          <a:ext cx="0" cy="0"/>
          <a:chOff x="0" y="0"/>
          <a:chExt cx="0" cy="0"/>
        </a:xfrm>
      </p:grpSpPr>
      <p:pic>
        <p:nvPicPr>
          <p:cNvPr id="358" name="Google Shape;358;p93"/>
          <p:cNvPicPr preferRelativeResize="0"/>
          <p:nvPr/>
        </p:nvPicPr>
        <p:blipFill rotWithShape="1">
          <a:blip r:embed="rId1">
            <a:alphaModFix/>
          </a:blip>
          <a:srcRect b="76939" l="0" r="0" t="0"/>
          <a:stretch/>
        </p:blipFill>
        <p:spPr>
          <a:xfrm>
            <a:off x="504" y="1"/>
            <a:ext cx="12190992" cy="1497046"/>
          </a:xfrm>
          <a:prstGeom prst="rect">
            <a:avLst/>
          </a:prstGeom>
          <a:noFill/>
          <a:ln>
            <a:noFill/>
          </a:ln>
        </p:spPr>
      </p:pic>
      <p:pic>
        <p:nvPicPr>
          <p:cNvPr id="359" name="Google Shape;359;p93"/>
          <p:cNvPicPr preferRelativeResize="0"/>
          <p:nvPr/>
        </p:nvPicPr>
        <p:blipFill rotWithShape="1">
          <a:blip r:embed="rId2">
            <a:alphaModFix/>
          </a:blip>
          <a:srcRect b="20553" l="0" r="0" t="0"/>
          <a:stretch/>
        </p:blipFill>
        <p:spPr>
          <a:xfrm>
            <a:off x="11299151" y="6464324"/>
            <a:ext cx="791457" cy="349079"/>
          </a:xfrm>
          <a:prstGeom prst="rect">
            <a:avLst/>
          </a:prstGeom>
          <a:noFill/>
          <a:ln>
            <a:noFill/>
          </a:ln>
        </p:spPr>
      </p:pic>
      <p:sp>
        <p:nvSpPr>
          <p:cNvPr id="360" name="Google Shape;360;p93"/>
          <p:cNvSpPr txBox="1"/>
          <p:nvPr>
            <p:ph type="title"/>
          </p:nvPr>
        </p:nvSpPr>
        <p:spPr>
          <a:xfrm>
            <a:off x="838200" y="473336"/>
            <a:ext cx="10515600" cy="1023710"/>
          </a:xfrm>
          <a:prstGeom prst="rect">
            <a:avLst/>
          </a:prstGeom>
          <a:noFill/>
          <a:ln>
            <a:noFill/>
          </a:ln>
        </p:spPr>
        <p:txBody>
          <a:bodyPr anchorCtr="0" anchor="t" bIns="91425" lIns="91425" spcFirstLastPara="1" rIns="91425" wrap="square" tIns="91425">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61" name="Google Shape;361;p93"/>
          <p:cNvSpPr txBox="1"/>
          <p:nvPr>
            <p:ph idx="1" type="body"/>
          </p:nvPr>
        </p:nvSpPr>
        <p:spPr>
          <a:xfrm>
            <a:off x="838200" y="1631981"/>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62" name="Google Shape;362;p93"/>
          <p:cNvSpPr txBox="1"/>
          <p:nvPr/>
        </p:nvSpPr>
        <p:spPr>
          <a:xfrm>
            <a:off x="265543" y="6576533"/>
            <a:ext cx="1775129"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Arial"/>
                <a:ea typeface="Arial"/>
                <a:cs typeface="Arial"/>
                <a:sym typeface="Arial"/>
              </a:rPr>
              <a:t>|  www.folio.org</a:t>
            </a:r>
            <a:endParaRPr/>
          </a:p>
        </p:txBody>
      </p:sp>
      <p:sp>
        <p:nvSpPr>
          <p:cNvPr id="363" name="Google Shape;363;p93"/>
          <p:cNvSpPr txBox="1"/>
          <p:nvPr/>
        </p:nvSpPr>
        <p:spPr>
          <a:xfrm>
            <a:off x="-33453" y="6576533"/>
            <a:ext cx="450166" cy="24622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364" name="Google Shape;364;p93"/>
          <p:cNvCxnSpPr/>
          <p:nvPr/>
        </p:nvCxnSpPr>
        <p:spPr>
          <a:xfrm>
            <a:off x="1283147" y="6701882"/>
            <a:ext cx="9945375" cy="0"/>
          </a:xfrm>
          <a:prstGeom prst="straightConnector1">
            <a:avLst/>
          </a:prstGeom>
          <a:noFill/>
          <a:ln cap="flat" cmpd="sng" w="12700">
            <a:solidFill>
              <a:srgbClr val="D8D8D8"/>
            </a:solidFill>
            <a:prstDash val="solid"/>
            <a:miter lim="8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419" name="Shape 419"/>
        <p:cNvGrpSpPr/>
        <p:nvPr/>
      </p:nvGrpSpPr>
      <p:grpSpPr>
        <a:xfrm>
          <a:off x="0" y="0"/>
          <a:ext cx="0" cy="0"/>
          <a:chOff x="0" y="0"/>
          <a:chExt cx="0" cy="0"/>
        </a:xfrm>
      </p:grpSpPr>
      <p:pic>
        <p:nvPicPr>
          <p:cNvPr id="420" name="Google Shape;420;p109"/>
          <p:cNvPicPr preferRelativeResize="0"/>
          <p:nvPr/>
        </p:nvPicPr>
        <p:blipFill rotWithShape="1">
          <a:blip r:embed="rId1">
            <a:alphaModFix/>
          </a:blip>
          <a:srcRect b="76938" l="0" r="0" t="0"/>
          <a:stretch/>
        </p:blipFill>
        <p:spPr>
          <a:xfrm>
            <a:off x="504" y="1"/>
            <a:ext cx="12190990" cy="1497047"/>
          </a:xfrm>
          <a:prstGeom prst="rect">
            <a:avLst/>
          </a:prstGeom>
          <a:noFill/>
          <a:ln>
            <a:noFill/>
          </a:ln>
        </p:spPr>
      </p:pic>
      <p:pic>
        <p:nvPicPr>
          <p:cNvPr id="421" name="Google Shape;421;p109"/>
          <p:cNvPicPr preferRelativeResize="0"/>
          <p:nvPr/>
        </p:nvPicPr>
        <p:blipFill rotWithShape="1">
          <a:blip r:embed="rId2">
            <a:alphaModFix/>
          </a:blip>
          <a:srcRect b="20552" l="0" r="0" t="0"/>
          <a:stretch/>
        </p:blipFill>
        <p:spPr>
          <a:xfrm>
            <a:off x="11299151" y="6464324"/>
            <a:ext cx="791456" cy="349079"/>
          </a:xfrm>
          <a:prstGeom prst="rect">
            <a:avLst/>
          </a:prstGeom>
          <a:noFill/>
          <a:ln>
            <a:noFill/>
          </a:ln>
        </p:spPr>
      </p:pic>
      <p:sp>
        <p:nvSpPr>
          <p:cNvPr id="422" name="Google Shape;422;p109"/>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23" name="Google Shape;423;p109"/>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24" name="Google Shape;424;p109"/>
          <p:cNvSpPr txBox="1"/>
          <p:nvPr/>
        </p:nvSpPr>
        <p:spPr>
          <a:xfrm>
            <a:off x="265543" y="6576533"/>
            <a:ext cx="1775100" cy="246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Arial"/>
                <a:ea typeface="Arial"/>
                <a:cs typeface="Arial"/>
                <a:sym typeface="Arial"/>
              </a:rPr>
              <a:t>|  www.folio.org</a:t>
            </a:r>
            <a:endParaRPr/>
          </a:p>
        </p:txBody>
      </p:sp>
      <p:sp>
        <p:nvSpPr>
          <p:cNvPr id="425" name="Google Shape;425;p109"/>
          <p:cNvSpPr txBox="1"/>
          <p:nvPr/>
        </p:nvSpPr>
        <p:spPr>
          <a:xfrm>
            <a:off x="-33453" y="6576533"/>
            <a:ext cx="450300" cy="246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426" name="Google Shape;426;p109"/>
          <p:cNvCxnSpPr/>
          <p:nvPr/>
        </p:nvCxnSpPr>
        <p:spPr>
          <a:xfrm>
            <a:off x="1283147" y="6701882"/>
            <a:ext cx="9945300" cy="0"/>
          </a:xfrm>
          <a:prstGeom prst="straightConnector1">
            <a:avLst/>
          </a:prstGeom>
          <a:noFill/>
          <a:ln cap="flat" cmpd="sng" w="12700">
            <a:solidFill>
              <a:srgbClr val="D8D8D8"/>
            </a:solidFill>
            <a:prstDash val="solid"/>
            <a:miter lim="8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 id="2147483765" r:id="rId17"/>
    <p:sldLayoutId id="2147483766" r:id="rId18"/>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2.xml"/><Relationship Id="rId3"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5.xml"/><Relationship Id="rId3"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40.xml"/><Relationship Id="rId3" Type="http://schemas.openxmlformats.org/officeDocument/2006/relationships/image" Target="../media/image1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41.xml"/><Relationship Id="rId3" Type="http://schemas.openxmlformats.org/officeDocument/2006/relationships/image" Target="../media/image1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42.xml"/><Relationship Id="rId3" Type="http://schemas.openxmlformats.org/officeDocument/2006/relationships/image" Target="../media/image1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43.xml"/><Relationship Id="rId3" Type="http://schemas.openxmlformats.org/officeDocument/2006/relationships/image" Target="../media/image1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49.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8" name="Shape 488"/>
        <p:cNvGrpSpPr/>
        <p:nvPr/>
      </p:nvGrpSpPr>
      <p:grpSpPr>
        <a:xfrm>
          <a:off x="0" y="0"/>
          <a:ext cx="0" cy="0"/>
          <a:chOff x="0" y="0"/>
          <a:chExt cx="0" cy="0"/>
        </a:xfrm>
      </p:grpSpPr>
      <p:sp>
        <p:nvSpPr>
          <p:cNvPr id="489" name="Google Shape;489;p126"/>
          <p:cNvSpPr txBox="1"/>
          <p:nvPr>
            <p:ph type="title"/>
          </p:nvPr>
        </p:nvSpPr>
        <p:spPr>
          <a:xfrm>
            <a:off x="355150" y="2916926"/>
            <a:ext cx="3851100" cy="2857200"/>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lt1"/>
              </a:buClr>
              <a:buSzPts val="3000"/>
              <a:buFont typeface="Arial"/>
              <a:buNone/>
            </a:pPr>
            <a:r>
              <a:rPr lang="en-US"/>
              <a:t>Metadata Management in FOLIO: An Introduction to the Inventory App</a:t>
            </a:r>
            <a:endParaRPr/>
          </a:p>
        </p:txBody>
      </p:sp>
      <p:sp>
        <p:nvSpPr>
          <p:cNvPr id="490" name="Google Shape;490;p126"/>
          <p:cNvSpPr txBox="1"/>
          <p:nvPr>
            <p:ph idx="1" type="body"/>
          </p:nvPr>
        </p:nvSpPr>
        <p:spPr>
          <a:xfrm>
            <a:off x="5183188" y="987427"/>
            <a:ext cx="6172200" cy="2011805"/>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chemeClr val="lt1"/>
              </a:buClr>
              <a:buSzPts val="4000"/>
              <a:buFont typeface="Arial"/>
              <a:buNone/>
            </a:pPr>
            <a:r>
              <a:rPr lang="en-US"/>
              <a:t>Catchy Title Here?</a:t>
            </a:r>
            <a:endParaRPr/>
          </a:p>
        </p:txBody>
      </p:sp>
      <p:sp>
        <p:nvSpPr>
          <p:cNvPr id="491" name="Google Shape;491;p126"/>
          <p:cNvSpPr txBox="1"/>
          <p:nvPr>
            <p:ph idx="2" type="body"/>
          </p:nvPr>
        </p:nvSpPr>
        <p:spPr>
          <a:xfrm>
            <a:off x="5183188" y="3250692"/>
            <a:ext cx="6172200" cy="1266444"/>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Presenter info can go here</a:t>
            </a:r>
            <a:endParaRPr/>
          </a:p>
        </p:txBody>
      </p:sp>
      <p:pic>
        <p:nvPicPr>
          <p:cNvPr id="492" name="Google Shape;492;p126"/>
          <p:cNvPicPr preferRelativeResize="0"/>
          <p:nvPr/>
        </p:nvPicPr>
        <p:blipFill rotWithShape="1">
          <a:blip r:embed="rId3">
            <a:alphaModFix/>
          </a:blip>
          <a:srcRect b="0" l="0" r="0" t="0"/>
          <a:stretch/>
        </p:blipFill>
        <p:spPr>
          <a:xfrm>
            <a:off x="682447" y="528890"/>
            <a:ext cx="3523793" cy="178477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9" name="Shape 629"/>
        <p:cNvGrpSpPr/>
        <p:nvPr/>
      </p:nvGrpSpPr>
      <p:grpSpPr>
        <a:xfrm>
          <a:off x="0" y="0"/>
          <a:ext cx="0" cy="0"/>
          <a:chOff x="0" y="0"/>
          <a:chExt cx="0" cy="0"/>
        </a:xfrm>
      </p:grpSpPr>
      <p:sp>
        <p:nvSpPr>
          <p:cNvPr id="630" name="Google Shape;630;p135"/>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2800">
                <a:solidFill>
                  <a:schemeClr val="dk2"/>
                </a:solidFill>
              </a:rPr>
              <a:t>Placeholder: Holdings Records</a:t>
            </a:r>
            <a:endParaRPr/>
          </a:p>
        </p:txBody>
      </p:sp>
      <p:sp>
        <p:nvSpPr>
          <p:cNvPr id="631" name="Google Shape;631;p135"/>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t/>
            </a:r>
            <a:endParaRPr/>
          </a:p>
          <a:p>
            <a:pPr indent="0" lvl="0" marL="0" marR="0" rtl="0" algn="l">
              <a:lnSpc>
                <a:spcPct val="110000"/>
              </a:lnSpc>
              <a:spcBef>
                <a:spcPts val="0"/>
              </a:spcBef>
              <a:spcAft>
                <a:spcPts val="0"/>
              </a:spcAft>
              <a:buNone/>
            </a:pPr>
            <a:r>
              <a:rPr lang="en-US"/>
              <a:t>MARC vs non-MARC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5" name="Shape 635"/>
        <p:cNvGrpSpPr/>
        <p:nvPr/>
      </p:nvGrpSpPr>
      <p:grpSpPr>
        <a:xfrm>
          <a:off x="0" y="0"/>
          <a:ext cx="0" cy="0"/>
          <a:chOff x="0" y="0"/>
          <a:chExt cx="0" cy="0"/>
        </a:xfrm>
      </p:grpSpPr>
      <p:sp>
        <p:nvSpPr>
          <p:cNvPr id="636" name="Google Shape;636;p136"/>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2800">
                <a:solidFill>
                  <a:schemeClr val="dk2"/>
                </a:solidFill>
              </a:rPr>
              <a:t>Placeholder: Item Records</a:t>
            </a:r>
            <a:endParaRPr/>
          </a:p>
        </p:txBody>
      </p:sp>
      <p:sp>
        <p:nvSpPr>
          <p:cNvPr id="637" name="Google Shape;637;p136"/>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t/>
            </a:r>
            <a:endParaRPr/>
          </a:p>
          <a:p>
            <a:pPr indent="0" lvl="0" marL="0" marR="0" rtl="0" algn="l">
              <a:lnSpc>
                <a:spcPct val="110000"/>
              </a:lnSpc>
              <a:spcBef>
                <a:spcPts val="0"/>
              </a:spcBef>
              <a:spcAft>
                <a:spcPts val="0"/>
              </a:spcAft>
              <a:buNone/>
            </a:pPr>
            <a:r>
              <a:t/>
            </a:r>
            <a:endParaRPr/>
          </a:p>
          <a:p>
            <a:pPr indent="0" lvl="0" marL="0" marR="0" rtl="0" algn="l">
              <a:lnSpc>
                <a:spcPct val="110000"/>
              </a:lnSpc>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1" name="Shape 641"/>
        <p:cNvGrpSpPr/>
        <p:nvPr/>
      </p:nvGrpSpPr>
      <p:grpSpPr>
        <a:xfrm>
          <a:off x="0" y="0"/>
          <a:ext cx="0" cy="0"/>
          <a:chOff x="0" y="0"/>
          <a:chExt cx="0" cy="0"/>
        </a:xfrm>
      </p:grpSpPr>
      <p:sp>
        <p:nvSpPr>
          <p:cNvPr id="642" name="Google Shape;642;p137"/>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2800">
                <a:solidFill>
                  <a:schemeClr val="dk2"/>
                </a:solidFill>
              </a:rPr>
              <a:t>Placeholder: Container Records </a:t>
            </a:r>
            <a:endParaRPr/>
          </a:p>
        </p:txBody>
      </p:sp>
      <p:sp>
        <p:nvSpPr>
          <p:cNvPr id="643" name="Google Shape;643;p137"/>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rPr lang="en-US"/>
              <a:t>initially called Package records</a:t>
            </a:r>
            <a:endParaRPr/>
          </a:p>
          <a:p>
            <a:pPr indent="0" lvl="0" marL="0" marR="0" rtl="0" algn="l">
              <a:lnSpc>
                <a:spcPct val="110000"/>
              </a:lnSpc>
              <a:spcBef>
                <a:spcPts val="0"/>
              </a:spcBef>
              <a:spcAft>
                <a:spcPts val="0"/>
              </a:spcAft>
              <a:buNone/>
            </a:pPr>
            <a:r>
              <a:rPr lang="en-US"/>
              <a:t>renamed Container to distinguish from Packages in ERM and e-Holdings</a:t>
            </a:r>
            <a:endParaRPr/>
          </a:p>
          <a:p>
            <a:pPr indent="0" lvl="0" marL="0" marR="0" rtl="0" algn="l">
              <a:lnSpc>
                <a:spcPct val="110000"/>
              </a:lnSpc>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7" name="Shape 647"/>
        <p:cNvGrpSpPr/>
        <p:nvPr/>
      </p:nvGrpSpPr>
      <p:grpSpPr>
        <a:xfrm>
          <a:off x="0" y="0"/>
          <a:ext cx="0" cy="0"/>
          <a:chOff x="0" y="0"/>
          <a:chExt cx="0" cy="0"/>
        </a:xfrm>
      </p:grpSpPr>
      <p:sp>
        <p:nvSpPr>
          <p:cNvPr id="648" name="Google Shape;648;p138"/>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2800">
                <a:solidFill>
                  <a:schemeClr val="dk2"/>
                </a:solidFill>
              </a:rPr>
              <a:t>Placeholder: analytics &amp; bound-withs</a:t>
            </a:r>
            <a:endParaRPr/>
          </a:p>
        </p:txBody>
      </p:sp>
      <p:sp>
        <p:nvSpPr>
          <p:cNvPr id="649" name="Google Shape;649;p138"/>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rPr lang="en-US"/>
              <a:t>do we even want to go here? if so, let’s include Felix/Wayne’s illustration of the model</a:t>
            </a:r>
            <a:endParaRPr/>
          </a:p>
          <a:p>
            <a:pPr indent="0" lvl="0" marL="0" marR="0" rtl="0" algn="l">
              <a:lnSpc>
                <a:spcPct val="110000"/>
              </a:lnSpc>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3" name="Shape 653"/>
        <p:cNvGrpSpPr/>
        <p:nvPr/>
      </p:nvGrpSpPr>
      <p:grpSpPr>
        <a:xfrm>
          <a:off x="0" y="0"/>
          <a:ext cx="0" cy="0"/>
          <a:chOff x="0" y="0"/>
          <a:chExt cx="0" cy="0"/>
        </a:xfrm>
      </p:grpSpPr>
      <p:sp>
        <p:nvSpPr>
          <p:cNvPr id="654" name="Google Shape;654;p139"/>
          <p:cNvSpPr txBox="1"/>
          <p:nvPr>
            <p:ph type="title"/>
          </p:nvPr>
        </p:nvSpPr>
        <p:spPr>
          <a:xfrm>
            <a:off x="838200" y="504186"/>
            <a:ext cx="10515600" cy="10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2800">
                <a:solidFill>
                  <a:schemeClr val="dk2"/>
                </a:solidFill>
              </a:rPr>
              <a:t>Placeholder: some challenges</a:t>
            </a:r>
            <a:endParaRPr/>
          </a:p>
        </p:txBody>
      </p:sp>
      <p:sp>
        <p:nvSpPr>
          <p:cNvPr id="655" name="Google Shape;655;p139"/>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t/>
            </a:r>
            <a:endParaRPr/>
          </a:p>
          <a:p>
            <a:pPr indent="0" lvl="0" marL="0" marR="0" rtl="0" algn="l">
              <a:lnSpc>
                <a:spcPct val="110000"/>
              </a:lnSpc>
              <a:spcBef>
                <a:spcPts val="0"/>
              </a:spcBef>
              <a:spcAft>
                <a:spcPts val="0"/>
              </a:spcAft>
              <a:buNone/>
            </a:pPr>
            <a:r>
              <a:rPr lang="en-US"/>
              <a:t>enough but not too much detail</a:t>
            </a:r>
            <a:endParaRPr/>
          </a:p>
          <a:p>
            <a:pPr indent="0" lvl="0" marL="0" marR="0" rtl="0" algn="l">
              <a:lnSpc>
                <a:spcPct val="110000"/>
              </a:lnSpc>
              <a:spcBef>
                <a:spcPts val="0"/>
              </a:spcBef>
              <a:spcAft>
                <a:spcPts val="0"/>
              </a:spcAft>
              <a:buNone/>
            </a:pPr>
            <a:r>
              <a:rPr lang="en-US"/>
              <a:t>common needs vs edge cases</a:t>
            </a:r>
            <a:endParaRPr/>
          </a:p>
          <a:p>
            <a:pPr indent="0" lvl="0" marL="0" marR="0" rtl="0" algn="l">
              <a:lnSpc>
                <a:spcPct val="110000"/>
              </a:lnSpc>
              <a:spcBef>
                <a:spcPts val="0"/>
              </a:spcBef>
              <a:spcAft>
                <a:spcPts val="0"/>
              </a:spcAft>
              <a:buNone/>
            </a:pPr>
            <a:r>
              <a:rPr lang="en-US"/>
              <a:t>mapping from MARC without recreating MARC</a:t>
            </a:r>
            <a:endParaRPr/>
          </a:p>
          <a:p>
            <a:pPr indent="0" lvl="0" marL="0" marR="0" rtl="0" algn="l">
              <a:lnSpc>
                <a:spcPct val="110000"/>
              </a:lnSpc>
              <a:spcBef>
                <a:spcPts val="0"/>
              </a:spcBef>
              <a:spcAft>
                <a:spcPts val="0"/>
              </a:spcAft>
              <a:buNone/>
            </a:pPr>
            <a:r>
              <a:rPr lang="en-US"/>
              <a:t>library/cataloging vocabulary (e.g., Packages)</a:t>
            </a:r>
            <a:endParaRPr/>
          </a:p>
          <a:p>
            <a:pPr indent="0" lvl="0" marL="0" marR="0" rtl="0" algn="l">
              <a:lnSpc>
                <a:spcPct val="110000"/>
              </a:lnSpc>
              <a:spcBef>
                <a:spcPts val="0"/>
              </a:spcBef>
              <a:spcAft>
                <a:spcPts val="0"/>
              </a:spcAft>
              <a:buNone/>
            </a:pPr>
            <a:r>
              <a:rPr lang="en-US"/>
              <a:t>interoperability (e.g., Item fields needed for Circulation)</a:t>
            </a:r>
            <a:endParaRPr/>
          </a:p>
          <a:p>
            <a:pPr indent="0" lvl="0" marL="0" marR="0" rtl="0" algn="l">
              <a:lnSpc>
                <a:spcPct val="110000"/>
              </a:lnSpc>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9" name="Shape 659"/>
        <p:cNvGrpSpPr/>
        <p:nvPr/>
      </p:nvGrpSpPr>
      <p:grpSpPr>
        <a:xfrm>
          <a:off x="0" y="0"/>
          <a:ext cx="0" cy="0"/>
          <a:chOff x="0" y="0"/>
          <a:chExt cx="0" cy="0"/>
        </a:xfrm>
      </p:grpSpPr>
      <p:sp>
        <p:nvSpPr>
          <p:cNvPr id="660" name="Google Shape;660;p140"/>
          <p:cNvSpPr txBox="1"/>
          <p:nvPr>
            <p:ph type="title"/>
          </p:nvPr>
        </p:nvSpPr>
        <p:spPr>
          <a:xfrm>
            <a:off x="838200" y="504186"/>
            <a:ext cx="10515600" cy="10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2800">
                <a:solidFill>
                  <a:schemeClr val="dk2"/>
                </a:solidFill>
              </a:rPr>
              <a:t>Placeholder: some decisions we’ve made [&amp; why]</a:t>
            </a:r>
            <a:endParaRPr/>
          </a:p>
        </p:txBody>
      </p:sp>
      <p:sp>
        <p:nvSpPr>
          <p:cNvPr id="661" name="Google Shape;661;p140"/>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t/>
            </a:r>
            <a:endParaRPr/>
          </a:p>
          <a:p>
            <a:pPr indent="0" lvl="0" marL="0" marR="0" rtl="0" algn="l">
              <a:lnSpc>
                <a:spcPct val="110000"/>
              </a:lnSpc>
              <a:spcBef>
                <a:spcPts val="0"/>
              </a:spcBef>
              <a:spcAft>
                <a:spcPts val="0"/>
              </a:spcAft>
              <a:buNone/>
            </a:pPr>
            <a:r>
              <a:t/>
            </a:r>
            <a:endParaRPr/>
          </a:p>
          <a:p>
            <a:pPr indent="0" lvl="0" marL="0" marR="0" rtl="0" algn="l">
              <a:lnSpc>
                <a:spcPct val="110000"/>
              </a:lnSpc>
              <a:spcBef>
                <a:spcPts val="0"/>
              </a:spcBef>
              <a:spcAft>
                <a:spcPts val="0"/>
              </a:spcAft>
              <a:buNone/>
            </a:pPr>
            <a:r>
              <a:rPr lang="en-US"/>
              <a:t>Contributor vs. Creator/Contributor</a:t>
            </a:r>
            <a:endParaRPr/>
          </a:p>
          <a:p>
            <a:pPr indent="0" lvl="0" marL="0" marR="0" rtl="0" algn="l">
              <a:lnSpc>
                <a:spcPct val="110000"/>
              </a:lnSpc>
              <a:spcBef>
                <a:spcPts val="0"/>
              </a:spcBef>
              <a:spcAft>
                <a:spcPts val="0"/>
              </a:spcAft>
              <a:buNone/>
            </a:pPr>
            <a:r>
              <a:rPr lang="en-US"/>
              <a:t>RDA vocabulary for Resource &amp; Format types</a:t>
            </a:r>
            <a:endParaRPr/>
          </a:p>
          <a:p>
            <a:pPr indent="0" lvl="0" marL="0" marR="0" rtl="0" algn="l">
              <a:lnSpc>
                <a:spcPct val="110000"/>
              </a:lnSpc>
              <a:spcBef>
                <a:spcPts val="0"/>
              </a:spcBef>
              <a:spcAft>
                <a:spcPts val="0"/>
              </a:spcAft>
              <a:buNone/>
            </a:pPr>
            <a:r>
              <a:rPr lang="en-US"/>
              <a:t>MARC editing to take place outside Inventory app</a:t>
            </a:r>
            <a:endParaRPr/>
          </a:p>
          <a:p>
            <a:pPr indent="0" lvl="0" marL="0" marR="0" rtl="0" algn="l">
              <a:lnSpc>
                <a:spcPct val="110000"/>
              </a:lnSpc>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5" name="Shape 665"/>
        <p:cNvGrpSpPr/>
        <p:nvPr/>
      </p:nvGrpSpPr>
      <p:grpSpPr>
        <a:xfrm>
          <a:off x="0" y="0"/>
          <a:ext cx="0" cy="0"/>
          <a:chOff x="0" y="0"/>
          <a:chExt cx="0" cy="0"/>
        </a:xfrm>
      </p:grpSpPr>
      <p:sp>
        <p:nvSpPr>
          <p:cNvPr id="666" name="Google Shape;666;p141"/>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accent2"/>
              </a:buClr>
              <a:buSzPts val="3200"/>
              <a:buFont typeface="Arial"/>
              <a:buNone/>
            </a:pPr>
            <a:r>
              <a:rPr lang="en-US"/>
              <a:t>Placeholder: other closely related apps [need some images?]</a:t>
            </a:r>
            <a:endParaRPr/>
          </a:p>
        </p:txBody>
      </p:sp>
      <p:sp>
        <p:nvSpPr>
          <p:cNvPr id="667" name="Google Shape;667;p141"/>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rPr lang="en-US"/>
              <a:t>Batchloader</a:t>
            </a:r>
            <a:endParaRPr/>
          </a:p>
          <a:p>
            <a:pPr indent="0" lvl="0" marL="0" marR="0" rtl="0" algn="l">
              <a:lnSpc>
                <a:spcPct val="110000"/>
              </a:lnSpc>
              <a:spcBef>
                <a:spcPts val="0"/>
              </a:spcBef>
              <a:spcAft>
                <a:spcPts val="0"/>
              </a:spcAft>
              <a:buNone/>
            </a:pPr>
            <a:r>
              <a:rPr lang="en-US"/>
              <a:t>MarcCat</a:t>
            </a:r>
            <a:endParaRPr/>
          </a:p>
          <a:p>
            <a:pPr indent="0" lvl="0" marL="0" marR="0" rtl="0" algn="l">
              <a:lnSpc>
                <a:spcPct val="110000"/>
              </a:lnSpc>
              <a:spcBef>
                <a:spcPts val="0"/>
              </a:spcBef>
              <a:spcAft>
                <a:spcPts val="0"/>
              </a:spcAft>
              <a:buNone/>
            </a:pPr>
            <a:r>
              <a:rPr lang="en-US"/>
              <a:t>[Codex]</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1" name="Shape 671"/>
        <p:cNvGrpSpPr/>
        <p:nvPr/>
      </p:nvGrpSpPr>
      <p:grpSpPr>
        <a:xfrm>
          <a:off x="0" y="0"/>
          <a:ext cx="0" cy="0"/>
          <a:chOff x="0" y="0"/>
          <a:chExt cx="0" cy="0"/>
        </a:xfrm>
      </p:grpSpPr>
      <p:pic>
        <p:nvPicPr>
          <p:cNvPr id="672" name="Google Shape;672;p142"/>
          <p:cNvPicPr preferRelativeResize="0"/>
          <p:nvPr/>
        </p:nvPicPr>
        <p:blipFill rotWithShape="1">
          <a:blip r:embed="rId3">
            <a:alphaModFix/>
          </a:blip>
          <a:srcRect b="0" l="0" r="0" t="0"/>
          <a:stretch/>
        </p:blipFill>
        <p:spPr>
          <a:xfrm>
            <a:off x="6007378" y="977029"/>
            <a:ext cx="5297882" cy="4578492"/>
          </a:xfrm>
          <a:prstGeom prst="rect">
            <a:avLst/>
          </a:prstGeom>
          <a:noFill/>
          <a:ln>
            <a:noFill/>
          </a:ln>
        </p:spPr>
      </p:pic>
      <p:sp>
        <p:nvSpPr>
          <p:cNvPr id="673" name="Google Shape;673;p142"/>
          <p:cNvSpPr txBox="1"/>
          <p:nvPr>
            <p:ph type="title"/>
          </p:nvPr>
        </p:nvSpPr>
        <p:spPr>
          <a:xfrm>
            <a:off x="838200" y="977023"/>
            <a:ext cx="3397800" cy="1830000"/>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lt1"/>
              </a:buClr>
              <a:buSzPts val="3200"/>
              <a:buFont typeface="Arial"/>
              <a:buNone/>
            </a:pPr>
            <a:r>
              <a:rPr lang="en-US"/>
              <a:t>Demo</a:t>
            </a:r>
            <a:endParaRPr/>
          </a:p>
          <a:p>
            <a:pPr indent="0" lvl="0" marL="0" marR="0" rtl="0" algn="ctr">
              <a:lnSpc>
                <a:spcPct val="110000"/>
              </a:lnSpc>
              <a:spcBef>
                <a:spcPts val="0"/>
              </a:spcBef>
              <a:spcAft>
                <a:spcPts val="0"/>
              </a:spcAft>
              <a:buClr>
                <a:schemeClr val="lt1"/>
              </a:buClr>
              <a:buSzPts val="3200"/>
              <a:buFont typeface="Arial"/>
              <a:buNone/>
            </a:pPr>
            <a:r>
              <a:rPr lang="en-US"/>
              <a:t>(Inventory in Action)</a:t>
            </a:r>
            <a:endParaRPr/>
          </a:p>
          <a:p>
            <a:pPr indent="0" lvl="0" marL="0" marR="0" rtl="0" algn="ctr">
              <a:lnSpc>
                <a:spcPct val="110000"/>
              </a:lnSpc>
              <a:spcBef>
                <a:spcPts val="0"/>
              </a:spcBef>
              <a:spcAft>
                <a:spcPts val="0"/>
              </a:spcAft>
              <a:buClr>
                <a:schemeClr val="lt1"/>
              </a:buClr>
              <a:buSzPts val="3200"/>
              <a:buFont typeface="Arial"/>
              <a:buNone/>
            </a:pPr>
            <a:r>
              <a:t/>
            </a:r>
            <a:endParaRPr/>
          </a:p>
          <a:p>
            <a:pPr indent="0" lvl="0" marL="0" marR="0" rtl="0" algn="ctr">
              <a:lnSpc>
                <a:spcPct val="110000"/>
              </a:lnSpc>
              <a:spcBef>
                <a:spcPts val="0"/>
              </a:spcBef>
              <a:spcAft>
                <a:spcPts val="0"/>
              </a:spcAft>
              <a:buClr>
                <a:schemeClr val="lt1"/>
              </a:buClr>
              <a:buSzPts val="3200"/>
              <a:buFont typeface="Arial"/>
              <a:buNone/>
            </a:pPr>
            <a:r>
              <a:rPr lang="en-US" sz="1800"/>
              <a:t>we probably want to include some screen shots in the slides just in case there’s an issue with snapshot stable</a:t>
            </a:r>
            <a:endParaRPr sz="1800"/>
          </a:p>
        </p:txBody>
      </p:sp>
      <p:sp>
        <p:nvSpPr>
          <p:cNvPr id="674" name="Google Shape;674;p142"/>
          <p:cNvSpPr/>
          <p:nvPr/>
        </p:nvSpPr>
        <p:spPr>
          <a:xfrm>
            <a:off x="5310554" y="0"/>
            <a:ext cx="6881400" cy="57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8" name="Shape 678"/>
        <p:cNvGrpSpPr/>
        <p:nvPr/>
      </p:nvGrpSpPr>
      <p:grpSpPr>
        <a:xfrm>
          <a:off x="0" y="0"/>
          <a:ext cx="0" cy="0"/>
          <a:chOff x="0" y="0"/>
          <a:chExt cx="0" cy="0"/>
        </a:xfrm>
      </p:grpSpPr>
      <p:sp>
        <p:nvSpPr>
          <p:cNvPr id="679" name="Google Shape;679;p143"/>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3200"/>
              <a:buFont typeface="Arial"/>
              <a:buNone/>
            </a:pPr>
            <a:r>
              <a:rPr lang="en-US"/>
              <a:t>Demo ideas/thoughts</a:t>
            </a:r>
            <a:endParaRPr/>
          </a:p>
        </p:txBody>
      </p:sp>
      <p:sp>
        <p:nvSpPr>
          <p:cNvPr id="680" name="Google Shape;680;p143"/>
          <p:cNvSpPr txBox="1"/>
          <p:nvPr>
            <p:ph idx="1" type="body"/>
          </p:nvPr>
        </p:nvSpPr>
        <p:spPr>
          <a:xfrm>
            <a:off x="838200" y="1631974"/>
            <a:ext cx="10584900" cy="47223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dk2"/>
              </a:buClr>
              <a:buSzPts val="2800"/>
              <a:buFont typeface="Arial"/>
              <a:buChar char="•"/>
            </a:pPr>
            <a:r>
              <a:rPr lang="en-US"/>
              <a:t>Searching</a:t>
            </a:r>
            <a:endParaRPr/>
          </a:p>
          <a:p>
            <a:pPr indent="-228600" lvl="0" marL="228600" marR="0" rtl="0" algn="l">
              <a:lnSpc>
                <a:spcPct val="110000"/>
              </a:lnSpc>
              <a:spcBef>
                <a:spcPts val="0"/>
              </a:spcBef>
              <a:spcAft>
                <a:spcPts val="0"/>
              </a:spcAft>
              <a:buClr>
                <a:schemeClr val="dk2"/>
              </a:buClr>
              <a:buSzPts val="2800"/>
              <a:buFont typeface="Arial"/>
              <a:buChar char="•"/>
            </a:pPr>
            <a:r>
              <a:rPr lang="en-US"/>
              <a:t>Filtering, Faceting</a:t>
            </a:r>
            <a:endParaRPr/>
          </a:p>
          <a:p>
            <a:pPr indent="-228600" lvl="0" marL="228600" marR="0" rtl="0" algn="l">
              <a:lnSpc>
                <a:spcPct val="110000"/>
              </a:lnSpc>
              <a:spcBef>
                <a:spcPts val="0"/>
              </a:spcBef>
              <a:spcAft>
                <a:spcPts val="0"/>
              </a:spcAft>
              <a:buClr>
                <a:schemeClr val="dk2"/>
              </a:buClr>
              <a:buSzPts val="2800"/>
              <a:buFont typeface="Arial"/>
              <a:buChar char="•"/>
            </a:pPr>
            <a:r>
              <a:rPr lang="en-US"/>
              <a:t>Results display</a:t>
            </a:r>
            <a:endParaRPr/>
          </a:p>
          <a:p>
            <a:pPr indent="-228600" lvl="0" marL="228600" marR="0" rtl="0" algn="l">
              <a:lnSpc>
                <a:spcPct val="110000"/>
              </a:lnSpc>
              <a:spcBef>
                <a:spcPts val="0"/>
              </a:spcBef>
              <a:spcAft>
                <a:spcPts val="0"/>
              </a:spcAft>
              <a:buClr>
                <a:schemeClr val="dk2"/>
              </a:buClr>
              <a:buSzPts val="2800"/>
              <a:buFont typeface="Arial"/>
              <a:buChar char="•"/>
            </a:pPr>
            <a:r>
              <a:rPr lang="en-US"/>
              <a:t>Instance record display / edit </a:t>
            </a:r>
            <a:endParaRPr/>
          </a:p>
          <a:p>
            <a:pPr indent="-228600" lvl="1" marL="685800" marR="0" rtl="0" algn="l">
              <a:lnSpc>
                <a:spcPct val="110000"/>
              </a:lnSpc>
              <a:spcBef>
                <a:spcPts val="0"/>
              </a:spcBef>
              <a:spcAft>
                <a:spcPts val="0"/>
              </a:spcAft>
              <a:buSzPts val="2400"/>
              <a:buChar char="−"/>
            </a:pPr>
            <a:r>
              <a:rPr lang="en-US"/>
              <a:t>Notes </a:t>
            </a:r>
            <a:endParaRPr/>
          </a:p>
          <a:p>
            <a:pPr indent="-228600" lvl="0" marL="228600" marR="0" rtl="0" algn="l">
              <a:lnSpc>
                <a:spcPct val="110000"/>
              </a:lnSpc>
              <a:spcBef>
                <a:spcPts val="900"/>
              </a:spcBef>
              <a:spcAft>
                <a:spcPts val="0"/>
              </a:spcAft>
              <a:buClr>
                <a:schemeClr val="dk2"/>
              </a:buClr>
              <a:buSzPts val="2800"/>
              <a:buFont typeface="Arial"/>
              <a:buChar char="•"/>
            </a:pPr>
            <a:r>
              <a:rPr lang="en-US"/>
              <a:t>Holdings record display / create / edit</a:t>
            </a:r>
            <a:endParaRPr/>
          </a:p>
          <a:p>
            <a:pPr indent="-228600" lvl="0" marL="228600" marR="0" rtl="0" algn="l">
              <a:lnSpc>
                <a:spcPct val="110000"/>
              </a:lnSpc>
              <a:spcBef>
                <a:spcPts val="900"/>
              </a:spcBef>
              <a:spcAft>
                <a:spcPts val="0"/>
              </a:spcAft>
              <a:buClr>
                <a:schemeClr val="dk2"/>
              </a:buClr>
              <a:buSzPts val="2800"/>
              <a:buFont typeface="Arial"/>
              <a:buChar char="•"/>
            </a:pPr>
            <a:r>
              <a:rPr lang="en-US"/>
              <a:t>Item record display / create / edit</a:t>
            </a:r>
            <a:endParaRPr/>
          </a:p>
          <a:p>
            <a:pPr indent="-228600" lvl="0" marL="228600" marR="0" rtl="0" algn="l">
              <a:lnSpc>
                <a:spcPct val="110000"/>
              </a:lnSpc>
              <a:spcBef>
                <a:spcPts val="900"/>
              </a:spcBef>
              <a:spcAft>
                <a:spcPts val="0"/>
              </a:spcAft>
              <a:buClr>
                <a:schemeClr val="dk2"/>
              </a:buClr>
              <a:buSzPts val="2800"/>
              <a:buFont typeface="Arial"/>
              <a:buChar char="•"/>
            </a:pPr>
            <a:r>
              <a:rPr lang="en-US"/>
              <a:t>Going from Inventory to other apps</a:t>
            </a:r>
            <a:endParaRPr/>
          </a:p>
          <a:p>
            <a:pPr indent="-228600" lvl="0" marL="228600" marR="0" rtl="0" algn="l">
              <a:lnSpc>
                <a:spcPct val="110000"/>
              </a:lnSpc>
              <a:spcBef>
                <a:spcPts val="900"/>
              </a:spcBef>
              <a:spcAft>
                <a:spcPts val="0"/>
              </a:spcAft>
              <a:buClr>
                <a:schemeClr val="dk2"/>
              </a:buClr>
              <a:buSzPts val="2800"/>
              <a:buFont typeface="Arial"/>
              <a:buChar char="•"/>
            </a:pPr>
            <a:r>
              <a:rPr lang="en-US"/>
              <a:t>Codex → Inventory?</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4" name="Shape 684"/>
        <p:cNvGrpSpPr/>
        <p:nvPr/>
      </p:nvGrpSpPr>
      <p:grpSpPr>
        <a:xfrm>
          <a:off x="0" y="0"/>
          <a:ext cx="0" cy="0"/>
          <a:chOff x="0" y="0"/>
          <a:chExt cx="0" cy="0"/>
        </a:xfrm>
      </p:grpSpPr>
      <p:sp>
        <p:nvSpPr>
          <p:cNvPr id="685" name="Google Shape;685;p144"/>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This is an example of a title and body slide</a:t>
            </a:r>
            <a:endParaRPr/>
          </a:p>
        </p:txBody>
      </p:sp>
      <p:sp>
        <p:nvSpPr>
          <p:cNvPr id="686" name="Google Shape;686;p144"/>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Please make sure that your text is large enough for </a:t>
            </a:r>
            <a:br>
              <a:rPr b="0" i="0" lang="en-US" sz="2800" u="none" cap="none" strike="noStrike">
                <a:solidFill>
                  <a:schemeClr val="dk2"/>
                </a:solidFill>
                <a:latin typeface="Arial"/>
                <a:ea typeface="Arial"/>
                <a:cs typeface="Arial"/>
                <a:sym typeface="Arial"/>
              </a:rPr>
            </a:br>
            <a:r>
              <a:rPr b="0" i="0" lang="en-US" sz="2800" u="none" cap="none" strike="noStrike">
                <a:solidFill>
                  <a:schemeClr val="dk2"/>
                </a:solidFill>
                <a:latin typeface="Arial"/>
                <a:ea typeface="Arial"/>
                <a:cs typeface="Arial"/>
                <a:sym typeface="Arial"/>
              </a:rPr>
              <a:t>everyone to see</a:t>
            </a:r>
            <a:endParaRPr/>
          </a:p>
          <a:p>
            <a:pPr indent="-228600" lvl="0" marL="228600" marR="0" rtl="0" algn="l">
              <a:lnSpc>
                <a:spcPct val="110000"/>
              </a:lnSpc>
              <a:spcBef>
                <a:spcPts val="90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Use short, concise bullet points</a:t>
            </a:r>
            <a:endParaRPr/>
          </a:p>
          <a:p>
            <a:pPr indent="-228600" lvl="0" marL="228600" marR="0" rtl="0" algn="l">
              <a:lnSpc>
                <a:spcPct val="110000"/>
              </a:lnSpc>
              <a:spcBef>
                <a:spcPts val="90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Don’t put too much info on one slide</a:t>
            </a:r>
            <a:endParaRPr b="0" i="0" sz="2800" u="none" cap="none" strike="noStrike">
              <a:solidFill>
                <a:schemeClr val="dk2"/>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6" name="Shape 496"/>
        <p:cNvGrpSpPr/>
        <p:nvPr/>
      </p:nvGrpSpPr>
      <p:grpSpPr>
        <a:xfrm>
          <a:off x="0" y="0"/>
          <a:ext cx="0" cy="0"/>
          <a:chOff x="0" y="0"/>
          <a:chExt cx="0" cy="0"/>
        </a:xfrm>
      </p:grpSpPr>
      <p:pic>
        <p:nvPicPr>
          <p:cNvPr id="497" name="Google Shape;497;p127"/>
          <p:cNvPicPr preferRelativeResize="0"/>
          <p:nvPr/>
        </p:nvPicPr>
        <p:blipFill rotWithShape="1">
          <a:blip r:embed="rId3">
            <a:alphaModFix/>
          </a:blip>
          <a:srcRect b="0" l="0" r="0" t="0"/>
          <a:stretch/>
        </p:blipFill>
        <p:spPr>
          <a:xfrm>
            <a:off x="682447" y="528890"/>
            <a:ext cx="3523793" cy="1784778"/>
          </a:xfrm>
          <a:prstGeom prst="rect">
            <a:avLst/>
          </a:prstGeom>
          <a:noFill/>
          <a:ln>
            <a:noFill/>
          </a:ln>
        </p:spPr>
      </p:pic>
      <p:sp>
        <p:nvSpPr>
          <p:cNvPr id="498" name="Google Shape;498;p127"/>
          <p:cNvSpPr txBox="1"/>
          <p:nvPr>
            <p:ph type="title"/>
          </p:nvPr>
        </p:nvSpPr>
        <p:spPr>
          <a:xfrm>
            <a:off x="355157" y="2916936"/>
            <a:ext cx="3787076" cy="1600200"/>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lt1"/>
              </a:buClr>
              <a:buSzPts val="3000"/>
              <a:buFont typeface="Arial"/>
              <a:buNone/>
            </a:pPr>
            <a:r>
              <a:rPr lang="en-US"/>
              <a:t>or Catchy Title Here?</a:t>
            </a:r>
            <a:endParaRPr b="0" i="0" sz="3000" u="none" cap="none" strike="noStrike">
              <a:solidFill>
                <a:schemeClr val="lt1"/>
              </a:solidFill>
              <a:latin typeface="Arial"/>
              <a:ea typeface="Arial"/>
              <a:cs typeface="Arial"/>
              <a:sym typeface="Arial"/>
            </a:endParaRPr>
          </a:p>
        </p:txBody>
      </p:sp>
      <p:sp>
        <p:nvSpPr>
          <p:cNvPr id="499" name="Google Shape;499;p127"/>
          <p:cNvSpPr txBox="1"/>
          <p:nvPr>
            <p:ph idx="1" type="body"/>
          </p:nvPr>
        </p:nvSpPr>
        <p:spPr>
          <a:xfrm>
            <a:off x="5183188" y="987427"/>
            <a:ext cx="6172200" cy="2011805"/>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lt1"/>
              </a:buClr>
              <a:buSzPts val="3000"/>
              <a:buFont typeface="Arial"/>
              <a:buNone/>
            </a:pPr>
            <a:r>
              <a:rPr lang="en-US" sz="3000"/>
              <a:t>Metadata Management in FOLIO: An Introduction to the Inventory App</a:t>
            </a:r>
            <a:endParaRPr b="0" i="0" sz="4000" u="none" cap="none" strike="noStrike">
              <a:solidFill>
                <a:schemeClr val="lt1"/>
              </a:solidFill>
              <a:latin typeface="Arial"/>
              <a:ea typeface="Arial"/>
              <a:cs typeface="Arial"/>
              <a:sym typeface="Arial"/>
            </a:endParaRPr>
          </a:p>
        </p:txBody>
      </p:sp>
      <p:sp>
        <p:nvSpPr>
          <p:cNvPr id="500" name="Google Shape;500;p127"/>
          <p:cNvSpPr txBox="1"/>
          <p:nvPr>
            <p:ph idx="2" type="body"/>
          </p:nvPr>
        </p:nvSpPr>
        <p:spPr>
          <a:xfrm>
            <a:off x="5183188" y="3250692"/>
            <a:ext cx="6172200" cy="1266444"/>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0" name="Shape 690"/>
        <p:cNvGrpSpPr/>
        <p:nvPr/>
      </p:nvGrpSpPr>
      <p:grpSpPr>
        <a:xfrm>
          <a:off x="0" y="0"/>
          <a:ext cx="0" cy="0"/>
          <a:chOff x="0" y="0"/>
          <a:chExt cx="0" cy="0"/>
        </a:xfrm>
      </p:grpSpPr>
      <p:sp>
        <p:nvSpPr>
          <p:cNvPr id="691" name="Google Shape;691;p145"/>
          <p:cNvSpPr txBox="1"/>
          <p:nvPr>
            <p:ph type="title"/>
          </p:nvPr>
        </p:nvSpPr>
        <p:spPr>
          <a:xfrm>
            <a:off x="838200" y="977030"/>
            <a:ext cx="3419100" cy="1325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692" name="Google Shape;692;p145"/>
          <p:cNvSpPr txBox="1"/>
          <p:nvPr>
            <p:ph idx="1" type="body"/>
          </p:nvPr>
        </p:nvSpPr>
        <p:spPr>
          <a:xfrm>
            <a:off x="5536504" y="977030"/>
            <a:ext cx="5817300" cy="5006400"/>
          </a:xfrm>
          <a:prstGeom prst="rect">
            <a:avLst/>
          </a:prstGeom>
        </p:spPr>
        <p:txBody>
          <a:bodyPr anchorCtr="0" anchor="t" bIns="91425" lIns="91425" spcFirstLastPara="1" rIns="91425" wrap="square" tIns="91425">
            <a:noAutofit/>
          </a:bodyPr>
          <a:lstStyle/>
          <a:p>
            <a:pPr indent="0" lvl="0" marL="0" rtl="0" algn="l">
              <a:spcBef>
                <a:spcPts val="90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6" name="Shape 696"/>
        <p:cNvGrpSpPr/>
        <p:nvPr/>
      </p:nvGrpSpPr>
      <p:grpSpPr>
        <a:xfrm>
          <a:off x="0" y="0"/>
          <a:ext cx="0" cy="0"/>
          <a:chOff x="0" y="0"/>
          <a:chExt cx="0" cy="0"/>
        </a:xfrm>
      </p:grpSpPr>
      <p:sp>
        <p:nvSpPr>
          <p:cNvPr id="697" name="Google Shape;697;p146"/>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accent2"/>
              </a:buClr>
              <a:buSzPts val="3200"/>
              <a:buFont typeface="Arial"/>
              <a:buNone/>
            </a:pPr>
            <a:r>
              <a:rPr b="0" i="0" lang="en-US" sz="3200" u="none" cap="none" strike="noStrike">
                <a:solidFill>
                  <a:schemeClr val="accent2"/>
                </a:solidFill>
                <a:latin typeface="Arial"/>
                <a:ea typeface="Arial"/>
                <a:cs typeface="Arial"/>
                <a:sym typeface="Arial"/>
              </a:rPr>
              <a:t>If you don’t want a top banner, use this slide</a:t>
            </a:r>
            <a:endParaRPr/>
          </a:p>
        </p:txBody>
      </p:sp>
      <p:sp>
        <p:nvSpPr>
          <p:cNvPr id="698" name="Google Shape;698;p146"/>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And the bullets will go here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2" name="Shape 702"/>
        <p:cNvGrpSpPr/>
        <p:nvPr/>
      </p:nvGrpSpPr>
      <p:grpSpPr>
        <a:xfrm>
          <a:off x="0" y="0"/>
          <a:ext cx="0" cy="0"/>
          <a:chOff x="0" y="0"/>
          <a:chExt cx="0" cy="0"/>
        </a:xfrm>
      </p:grpSpPr>
      <p:sp>
        <p:nvSpPr>
          <p:cNvPr id="703" name="Google Shape;703;p147"/>
          <p:cNvSpPr/>
          <p:nvPr/>
        </p:nvSpPr>
        <p:spPr>
          <a:xfrm>
            <a:off x="1524" y="2219180"/>
            <a:ext cx="12188952" cy="152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04" name="Google Shape;704;p147"/>
          <p:cNvSpPr/>
          <p:nvPr/>
        </p:nvSpPr>
        <p:spPr>
          <a:xfrm>
            <a:off x="0" y="1"/>
            <a:ext cx="12192000" cy="224262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05" name="Google Shape;705;p147"/>
          <p:cNvSpPr txBox="1"/>
          <p:nvPr>
            <p:ph type="ctrTitle"/>
          </p:nvPr>
        </p:nvSpPr>
        <p:spPr>
          <a:xfrm>
            <a:off x="914400" y="4193633"/>
            <a:ext cx="10363200" cy="756005"/>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lt1"/>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06" name="Google Shape;706;p147"/>
          <p:cNvSpPr txBox="1"/>
          <p:nvPr>
            <p:ph idx="1" type="body"/>
          </p:nvPr>
        </p:nvSpPr>
        <p:spPr>
          <a:xfrm>
            <a:off x="914400" y="2633583"/>
            <a:ext cx="10363200" cy="1125537"/>
          </a:xfrm>
          <a:prstGeom prst="rect">
            <a:avLst/>
          </a:prstGeom>
          <a:no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lt1"/>
              </a:buClr>
              <a:buSzPts val="4000"/>
              <a:buFont typeface="Arial"/>
              <a:buNone/>
            </a:pPr>
            <a:r>
              <a:t/>
            </a:r>
            <a:endParaRPr b="0" i="0" sz="4000" u="none" cap="none" strike="noStrike">
              <a:solidFill>
                <a:schemeClr val="lt1"/>
              </a:solidFill>
              <a:latin typeface="Arial"/>
              <a:ea typeface="Arial"/>
              <a:cs typeface="Arial"/>
              <a:sym typeface="Arial"/>
            </a:endParaRPr>
          </a:p>
        </p:txBody>
      </p:sp>
      <p:pic>
        <p:nvPicPr>
          <p:cNvPr id="707" name="Google Shape;707;p147"/>
          <p:cNvPicPr preferRelativeResize="0"/>
          <p:nvPr/>
        </p:nvPicPr>
        <p:blipFill rotWithShape="1">
          <a:blip r:embed="rId3">
            <a:alphaModFix/>
          </a:blip>
          <a:srcRect b="0" l="0" r="0" t="0"/>
          <a:stretch/>
        </p:blipFill>
        <p:spPr>
          <a:xfrm>
            <a:off x="4507840" y="172399"/>
            <a:ext cx="3523793" cy="178477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1" name="Shape 711"/>
        <p:cNvGrpSpPr/>
        <p:nvPr/>
      </p:nvGrpSpPr>
      <p:grpSpPr>
        <a:xfrm>
          <a:off x="0" y="0"/>
          <a:ext cx="0" cy="0"/>
          <a:chOff x="0" y="0"/>
          <a:chExt cx="0" cy="0"/>
        </a:xfrm>
      </p:grpSpPr>
      <p:sp>
        <p:nvSpPr>
          <p:cNvPr id="712" name="Google Shape;712;p148"/>
          <p:cNvSpPr/>
          <p:nvPr/>
        </p:nvSpPr>
        <p:spPr>
          <a:xfrm>
            <a:off x="1524" y="2219180"/>
            <a:ext cx="12188952" cy="152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13" name="Google Shape;713;p148"/>
          <p:cNvSpPr/>
          <p:nvPr/>
        </p:nvSpPr>
        <p:spPr>
          <a:xfrm>
            <a:off x="0" y="1"/>
            <a:ext cx="12192000" cy="224262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14" name="Google Shape;714;p148"/>
          <p:cNvSpPr txBox="1"/>
          <p:nvPr>
            <p:ph type="ctrTitle"/>
          </p:nvPr>
        </p:nvSpPr>
        <p:spPr>
          <a:xfrm>
            <a:off x="914400" y="4193633"/>
            <a:ext cx="10363200" cy="756005"/>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lt1"/>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715" name="Google Shape;715;p148"/>
          <p:cNvSpPr txBox="1"/>
          <p:nvPr>
            <p:ph idx="1" type="body"/>
          </p:nvPr>
        </p:nvSpPr>
        <p:spPr>
          <a:xfrm>
            <a:off x="914400" y="2633583"/>
            <a:ext cx="10363200" cy="1125537"/>
          </a:xfrm>
          <a:prstGeom prst="rect">
            <a:avLst/>
          </a:prstGeom>
          <a:no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lt1"/>
              </a:buClr>
              <a:buSzPts val="4000"/>
              <a:buFont typeface="Arial"/>
              <a:buNone/>
            </a:pPr>
            <a:r>
              <a:t/>
            </a:r>
            <a:endParaRPr b="0" i="0" sz="4000" u="none" cap="none" strike="noStrike">
              <a:solidFill>
                <a:schemeClr val="lt1"/>
              </a:solidFill>
              <a:latin typeface="Arial"/>
              <a:ea typeface="Arial"/>
              <a:cs typeface="Arial"/>
              <a:sym typeface="Arial"/>
            </a:endParaRPr>
          </a:p>
        </p:txBody>
      </p:sp>
      <p:pic>
        <p:nvPicPr>
          <p:cNvPr id="716" name="Google Shape;716;p148"/>
          <p:cNvPicPr preferRelativeResize="0"/>
          <p:nvPr/>
        </p:nvPicPr>
        <p:blipFill rotWithShape="1">
          <a:blip r:embed="rId3">
            <a:alphaModFix/>
          </a:blip>
          <a:srcRect b="0" l="0" r="0" t="0"/>
          <a:stretch/>
        </p:blipFill>
        <p:spPr>
          <a:xfrm>
            <a:off x="4507840" y="172399"/>
            <a:ext cx="3523793" cy="178477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0" name="Shape 720"/>
        <p:cNvGrpSpPr/>
        <p:nvPr/>
      </p:nvGrpSpPr>
      <p:grpSpPr>
        <a:xfrm>
          <a:off x="0" y="0"/>
          <a:ext cx="0" cy="0"/>
          <a:chOff x="0" y="0"/>
          <a:chExt cx="0" cy="0"/>
        </a:xfrm>
      </p:grpSpPr>
      <p:sp>
        <p:nvSpPr>
          <p:cNvPr id="721" name="Google Shape;721;p149"/>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This is an example of a title and body slide</a:t>
            </a:r>
            <a:endParaRPr/>
          </a:p>
        </p:txBody>
      </p:sp>
      <p:sp>
        <p:nvSpPr>
          <p:cNvPr id="722" name="Google Shape;722;p149"/>
          <p:cNvSpPr txBox="1"/>
          <p:nvPr>
            <p:ph idx="1" type="body"/>
          </p:nvPr>
        </p:nvSpPr>
        <p:spPr>
          <a:xfrm>
            <a:off x="838200" y="2295939"/>
            <a:ext cx="10515600" cy="368738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Please make sure that your text is large enough for </a:t>
            </a:r>
            <a:br>
              <a:rPr b="0" i="0" lang="en-US" sz="2800" u="none" cap="none" strike="noStrike">
                <a:solidFill>
                  <a:schemeClr val="dk2"/>
                </a:solidFill>
                <a:latin typeface="Arial"/>
                <a:ea typeface="Arial"/>
                <a:cs typeface="Arial"/>
                <a:sym typeface="Arial"/>
              </a:rPr>
            </a:br>
            <a:r>
              <a:rPr b="0" i="0" lang="en-US" sz="2800" u="none" cap="none" strike="noStrike">
                <a:solidFill>
                  <a:schemeClr val="dk2"/>
                </a:solidFill>
                <a:latin typeface="Arial"/>
                <a:ea typeface="Arial"/>
                <a:cs typeface="Arial"/>
                <a:sym typeface="Arial"/>
              </a:rPr>
              <a:t>everyone to see</a:t>
            </a:r>
            <a:endParaRPr/>
          </a:p>
          <a:p>
            <a:pPr indent="-228600" lvl="0" marL="228600" marR="0" rtl="0" algn="l">
              <a:lnSpc>
                <a:spcPct val="110000"/>
              </a:lnSpc>
              <a:spcBef>
                <a:spcPts val="90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Use short, concise bullet points</a:t>
            </a:r>
            <a:endParaRPr/>
          </a:p>
          <a:p>
            <a:pPr indent="-228600" lvl="0" marL="228600" marR="0" rtl="0" algn="l">
              <a:lnSpc>
                <a:spcPct val="110000"/>
              </a:lnSpc>
              <a:spcBef>
                <a:spcPts val="90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Don’t put too much info on one slide</a:t>
            </a:r>
            <a:endParaRPr b="0" i="0" sz="2800" u="none" cap="none" strike="noStrike">
              <a:solidFill>
                <a:schemeClr val="dk2"/>
              </a:solidFill>
              <a:latin typeface="Arial"/>
              <a:ea typeface="Arial"/>
              <a:cs typeface="Arial"/>
              <a:sym typeface="Arial"/>
            </a:endParaRPr>
          </a:p>
        </p:txBody>
      </p:sp>
      <p:sp>
        <p:nvSpPr>
          <p:cNvPr id="723" name="Google Shape;723;p149"/>
          <p:cNvSpPr txBox="1"/>
          <p:nvPr>
            <p:ph idx="2" type="body"/>
          </p:nvPr>
        </p:nvSpPr>
        <p:spPr>
          <a:xfrm>
            <a:off x="838200" y="1665961"/>
            <a:ext cx="10515600" cy="62997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accent1"/>
              </a:buClr>
              <a:buSzPts val="2400"/>
              <a:buFont typeface="Arial"/>
              <a:buNone/>
            </a:pPr>
            <a:r>
              <a:rPr b="0" i="0" lang="en-US" sz="2400" u="none" cap="none" strike="noStrike">
                <a:solidFill>
                  <a:schemeClr val="accent1"/>
                </a:solidFill>
                <a:latin typeface="Arial"/>
                <a:ea typeface="Arial"/>
                <a:cs typeface="Arial"/>
                <a:sym typeface="Arial"/>
              </a:rPr>
              <a:t>Sub title can go here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7" name="Shape 727"/>
        <p:cNvGrpSpPr/>
        <p:nvPr/>
      </p:nvGrpSpPr>
      <p:grpSpPr>
        <a:xfrm>
          <a:off x="0" y="0"/>
          <a:ext cx="0" cy="0"/>
          <a:chOff x="0" y="0"/>
          <a:chExt cx="0" cy="0"/>
        </a:xfrm>
      </p:grpSpPr>
      <p:sp>
        <p:nvSpPr>
          <p:cNvPr id="728" name="Google Shape;728;p150"/>
          <p:cNvSpPr txBox="1"/>
          <p:nvPr>
            <p:ph type="title"/>
          </p:nvPr>
        </p:nvSpPr>
        <p:spPr>
          <a:xfrm>
            <a:off x="838200" y="977030"/>
            <a:ext cx="3419167"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This can be a section divider</a:t>
            </a:r>
            <a:endParaRPr/>
          </a:p>
        </p:txBody>
      </p:sp>
      <p:pic>
        <p:nvPicPr>
          <p:cNvPr id="729" name="Google Shape;729;p150"/>
          <p:cNvPicPr preferRelativeResize="0"/>
          <p:nvPr/>
        </p:nvPicPr>
        <p:blipFill rotWithShape="1">
          <a:blip r:embed="rId3">
            <a:alphaModFix/>
          </a:blip>
          <a:srcRect b="0" l="0" r="0" t="0"/>
          <a:stretch/>
        </p:blipFill>
        <p:spPr>
          <a:xfrm>
            <a:off x="6007378" y="977030"/>
            <a:ext cx="5297883" cy="4578493"/>
          </a:xfrm>
          <a:prstGeom prst="rect">
            <a:avLst/>
          </a:prstGeom>
          <a:noFill/>
          <a:ln>
            <a:noFill/>
          </a:ln>
        </p:spPr>
      </p:pic>
      <p:sp>
        <p:nvSpPr>
          <p:cNvPr id="730" name="Google Shape;730;p150"/>
          <p:cNvSpPr/>
          <p:nvPr/>
        </p:nvSpPr>
        <p:spPr>
          <a:xfrm>
            <a:off x="5310554" y="0"/>
            <a:ext cx="6881446" cy="57443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4" name="Shape 734"/>
        <p:cNvGrpSpPr/>
        <p:nvPr/>
      </p:nvGrpSpPr>
      <p:grpSpPr>
        <a:xfrm>
          <a:off x="0" y="0"/>
          <a:ext cx="0" cy="0"/>
          <a:chOff x="0" y="0"/>
          <a:chExt cx="0" cy="0"/>
        </a:xfrm>
      </p:grpSpPr>
      <p:pic>
        <p:nvPicPr>
          <p:cNvPr id="735" name="Google Shape;735;p151"/>
          <p:cNvPicPr preferRelativeResize="0"/>
          <p:nvPr/>
        </p:nvPicPr>
        <p:blipFill rotWithShape="1">
          <a:blip r:embed="rId3">
            <a:alphaModFix/>
          </a:blip>
          <a:srcRect b="0" l="0" r="0" t="0"/>
          <a:stretch/>
        </p:blipFill>
        <p:spPr>
          <a:xfrm>
            <a:off x="6007378" y="977029"/>
            <a:ext cx="5297883" cy="4578493"/>
          </a:xfrm>
          <a:prstGeom prst="rect">
            <a:avLst/>
          </a:prstGeom>
          <a:noFill/>
          <a:ln>
            <a:noFill/>
          </a:ln>
        </p:spPr>
      </p:pic>
      <p:sp>
        <p:nvSpPr>
          <p:cNvPr id="736" name="Google Shape;736;p151"/>
          <p:cNvSpPr txBox="1"/>
          <p:nvPr>
            <p:ph type="title"/>
          </p:nvPr>
        </p:nvSpPr>
        <p:spPr>
          <a:xfrm>
            <a:off x="838200" y="977030"/>
            <a:ext cx="3419167"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This can be a section divider also</a:t>
            </a:r>
            <a:endParaRPr/>
          </a:p>
        </p:txBody>
      </p:sp>
      <p:sp>
        <p:nvSpPr>
          <p:cNvPr id="737" name="Google Shape;737;p151"/>
          <p:cNvSpPr/>
          <p:nvPr/>
        </p:nvSpPr>
        <p:spPr>
          <a:xfrm>
            <a:off x="5310554" y="0"/>
            <a:ext cx="6881446" cy="57443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1" name="Shape 741"/>
        <p:cNvGrpSpPr/>
        <p:nvPr/>
      </p:nvGrpSpPr>
      <p:grpSpPr>
        <a:xfrm>
          <a:off x="0" y="0"/>
          <a:ext cx="0" cy="0"/>
          <a:chOff x="0" y="0"/>
          <a:chExt cx="0" cy="0"/>
        </a:xfrm>
      </p:grpSpPr>
      <p:sp>
        <p:nvSpPr>
          <p:cNvPr id="742" name="Google Shape;742;p152"/>
          <p:cNvSpPr txBox="1"/>
          <p:nvPr>
            <p:ph type="title"/>
          </p:nvPr>
        </p:nvSpPr>
        <p:spPr>
          <a:xfrm>
            <a:off x="838200" y="977030"/>
            <a:ext cx="3419167"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Title</a:t>
            </a:r>
            <a:endParaRPr/>
          </a:p>
        </p:txBody>
      </p:sp>
      <p:sp>
        <p:nvSpPr>
          <p:cNvPr id="743" name="Google Shape;743;p152"/>
          <p:cNvSpPr txBox="1"/>
          <p:nvPr>
            <p:ph idx="1" type="body"/>
          </p:nvPr>
        </p:nvSpPr>
        <p:spPr>
          <a:xfrm>
            <a:off x="5536504" y="977030"/>
            <a:ext cx="5817296" cy="5006289"/>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Bullet points</a:t>
            </a:r>
            <a:endParaRPr/>
          </a:p>
          <a:p>
            <a:pPr indent="-228600" lvl="0" marL="228600" marR="0" rtl="0" algn="l">
              <a:lnSpc>
                <a:spcPct val="110000"/>
              </a:lnSpc>
              <a:spcBef>
                <a:spcPts val="90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Can go </a:t>
            </a:r>
            <a:endParaRPr/>
          </a:p>
          <a:p>
            <a:pPr indent="-228600" lvl="0" marL="228600" marR="0" rtl="0" algn="l">
              <a:lnSpc>
                <a:spcPct val="110000"/>
              </a:lnSpc>
              <a:spcBef>
                <a:spcPts val="90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Over here</a:t>
            </a:r>
            <a:endParaRPr/>
          </a:p>
          <a:p>
            <a:pPr indent="-228600" lvl="0" marL="228600" marR="0" rtl="0" algn="l">
              <a:lnSpc>
                <a:spcPct val="110000"/>
              </a:lnSpc>
              <a:spcBef>
                <a:spcPts val="90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Or an image can </a:t>
            </a:r>
            <a:endParaRPr/>
          </a:p>
          <a:p>
            <a:pPr indent="-228600" lvl="0" marL="228600" marR="0" rtl="0" algn="l">
              <a:lnSpc>
                <a:spcPct val="110000"/>
              </a:lnSpc>
              <a:spcBef>
                <a:spcPts val="90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Go here </a:t>
            </a:r>
            <a:endParaRPr/>
          </a:p>
        </p:txBody>
      </p:sp>
      <p:sp>
        <p:nvSpPr>
          <p:cNvPr id="744" name="Google Shape;744;p152"/>
          <p:cNvSpPr/>
          <p:nvPr/>
        </p:nvSpPr>
        <p:spPr>
          <a:xfrm>
            <a:off x="5298830" y="550987"/>
            <a:ext cx="6893169" cy="152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45" name="Google Shape;745;p152"/>
          <p:cNvSpPr/>
          <p:nvPr/>
        </p:nvSpPr>
        <p:spPr>
          <a:xfrm>
            <a:off x="5310554" y="0"/>
            <a:ext cx="6881446" cy="57443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9" name="Shape 749"/>
        <p:cNvGrpSpPr/>
        <p:nvPr/>
      </p:nvGrpSpPr>
      <p:grpSpPr>
        <a:xfrm>
          <a:off x="0" y="0"/>
          <a:ext cx="0" cy="0"/>
          <a:chOff x="0" y="0"/>
          <a:chExt cx="0" cy="0"/>
        </a:xfrm>
      </p:grpSpPr>
      <p:sp>
        <p:nvSpPr>
          <p:cNvPr id="750" name="Google Shape;750;p153"/>
          <p:cNvSpPr txBox="1"/>
          <p:nvPr>
            <p:ph type="title"/>
          </p:nvPr>
        </p:nvSpPr>
        <p:spPr>
          <a:xfrm>
            <a:off x="838200" y="977030"/>
            <a:ext cx="3419167"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Title</a:t>
            </a:r>
            <a:endParaRPr/>
          </a:p>
        </p:txBody>
      </p:sp>
      <p:sp>
        <p:nvSpPr>
          <p:cNvPr id="751" name="Google Shape;751;p153"/>
          <p:cNvSpPr txBox="1"/>
          <p:nvPr>
            <p:ph idx="1" type="body"/>
          </p:nvPr>
        </p:nvSpPr>
        <p:spPr>
          <a:xfrm>
            <a:off x="5536504" y="977030"/>
            <a:ext cx="5817296" cy="5006289"/>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Bullet points</a:t>
            </a:r>
            <a:endParaRPr/>
          </a:p>
          <a:p>
            <a:pPr indent="-228600" lvl="0" marL="228600" marR="0" rtl="0" algn="l">
              <a:lnSpc>
                <a:spcPct val="110000"/>
              </a:lnSpc>
              <a:spcBef>
                <a:spcPts val="90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Can go </a:t>
            </a:r>
            <a:endParaRPr/>
          </a:p>
          <a:p>
            <a:pPr indent="-228600" lvl="0" marL="228600" marR="0" rtl="0" algn="l">
              <a:lnSpc>
                <a:spcPct val="110000"/>
              </a:lnSpc>
              <a:spcBef>
                <a:spcPts val="90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Over here</a:t>
            </a:r>
            <a:endParaRPr/>
          </a:p>
          <a:p>
            <a:pPr indent="-228600" lvl="0" marL="228600" marR="0" rtl="0" algn="l">
              <a:lnSpc>
                <a:spcPct val="110000"/>
              </a:lnSpc>
              <a:spcBef>
                <a:spcPts val="90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Or an image can </a:t>
            </a:r>
            <a:endParaRPr/>
          </a:p>
          <a:p>
            <a:pPr indent="-228600" lvl="0" marL="228600" marR="0" rtl="0" algn="l">
              <a:lnSpc>
                <a:spcPct val="110000"/>
              </a:lnSpc>
              <a:spcBef>
                <a:spcPts val="90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Go here </a:t>
            </a:r>
            <a:endParaRPr/>
          </a:p>
        </p:txBody>
      </p:sp>
      <p:sp>
        <p:nvSpPr>
          <p:cNvPr id="752" name="Google Shape;752;p153"/>
          <p:cNvSpPr/>
          <p:nvPr/>
        </p:nvSpPr>
        <p:spPr>
          <a:xfrm>
            <a:off x="5298830" y="550987"/>
            <a:ext cx="6893169" cy="152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53" name="Google Shape;753;p153"/>
          <p:cNvSpPr/>
          <p:nvPr/>
        </p:nvSpPr>
        <p:spPr>
          <a:xfrm>
            <a:off x="5310554" y="0"/>
            <a:ext cx="6881446" cy="57443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7" name="Shape 757"/>
        <p:cNvGrpSpPr/>
        <p:nvPr/>
      </p:nvGrpSpPr>
      <p:grpSpPr>
        <a:xfrm>
          <a:off x="0" y="0"/>
          <a:ext cx="0" cy="0"/>
          <a:chOff x="0" y="0"/>
          <a:chExt cx="0" cy="0"/>
        </a:xfrm>
      </p:grpSpPr>
      <p:sp>
        <p:nvSpPr>
          <p:cNvPr id="758" name="Google Shape;758;p154"/>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This is an example of a slide that doesn’t need bullets</a:t>
            </a:r>
            <a:endParaRPr/>
          </a:p>
        </p:txBody>
      </p:sp>
      <p:sp>
        <p:nvSpPr>
          <p:cNvPr id="759" name="Google Shape;759;p154"/>
          <p:cNvSpPr txBox="1"/>
          <p:nvPr>
            <p:ph idx="1" type="body"/>
          </p:nvPr>
        </p:nvSpPr>
        <p:spPr>
          <a:xfrm>
            <a:off x="838200" y="2054941"/>
            <a:ext cx="10515600" cy="392837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2800"/>
              <a:buFont typeface="Arial"/>
              <a:buNone/>
            </a:pPr>
            <a:r>
              <a:rPr b="0" i="0" lang="en-US" sz="2800" u="none" cap="none" strike="noStrike">
                <a:solidFill>
                  <a:schemeClr val="lt1"/>
                </a:solidFill>
                <a:latin typeface="Arial"/>
                <a:ea typeface="Arial"/>
                <a:cs typeface="Arial"/>
                <a:sym typeface="Arial"/>
              </a:rPr>
              <a:t>When creating your presentation – stop to ask yourself, “What is the goal of this presentation? Do my slides reflect that goal?” If you are creating a sales presentation – ask yourself, “Does this help me make more sales?”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4" name="Shape 504"/>
        <p:cNvGrpSpPr/>
        <p:nvPr/>
      </p:nvGrpSpPr>
      <p:grpSpPr>
        <a:xfrm>
          <a:off x="0" y="0"/>
          <a:ext cx="0" cy="0"/>
          <a:chOff x="0" y="0"/>
          <a:chExt cx="0" cy="0"/>
        </a:xfrm>
      </p:grpSpPr>
      <p:sp>
        <p:nvSpPr>
          <p:cNvPr id="505" name="Google Shape;505;p128"/>
          <p:cNvSpPr txBox="1"/>
          <p:nvPr>
            <p:ph type="title"/>
          </p:nvPr>
        </p:nvSpPr>
        <p:spPr>
          <a:xfrm>
            <a:off x="838200" y="365127"/>
            <a:ext cx="4354200" cy="1990800"/>
          </a:xfrm>
          <a:prstGeom prst="rect">
            <a:avLst/>
          </a:prstGeom>
          <a:noFill/>
          <a:ln>
            <a:noFill/>
          </a:ln>
        </p:spPr>
        <p:txBody>
          <a:bodyPr anchorCtr="0" anchor="b" bIns="45700" lIns="91425" spcFirstLastPara="1" rIns="91425" wrap="square" tIns="45700">
            <a:noAutofit/>
          </a:bodyPr>
          <a:lstStyle/>
          <a:p>
            <a:pPr indent="0" lvl="0" marL="0" marR="0" rtl="0" algn="ctr">
              <a:lnSpc>
                <a:spcPct val="110000"/>
              </a:lnSpc>
              <a:spcBef>
                <a:spcPts val="0"/>
              </a:spcBef>
              <a:spcAft>
                <a:spcPts val="0"/>
              </a:spcAft>
              <a:buClr>
                <a:schemeClr val="accent2"/>
              </a:buClr>
              <a:buSzPts val="2800"/>
              <a:buFont typeface="Arial"/>
              <a:buNone/>
            </a:pPr>
            <a:r>
              <a:rPr lang="en-US"/>
              <a:t>Metadata Management SIG</a:t>
            </a:r>
            <a:endParaRPr/>
          </a:p>
        </p:txBody>
      </p:sp>
      <p:sp>
        <p:nvSpPr>
          <p:cNvPr id="506" name="Google Shape;506;p128"/>
          <p:cNvSpPr txBox="1"/>
          <p:nvPr>
            <p:ph idx="1" type="body"/>
          </p:nvPr>
        </p:nvSpPr>
        <p:spPr>
          <a:xfrm>
            <a:off x="839787" y="2589322"/>
            <a:ext cx="4353600" cy="1778400"/>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dk2"/>
              </a:buClr>
              <a:buSzPts val="1800"/>
              <a:buFont typeface="Arial"/>
              <a:buNone/>
            </a:pPr>
            <a:r>
              <a:t/>
            </a:r>
            <a:endParaRPr/>
          </a:p>
          <a:p>
            <a:pPr indent="0" lvl="0" marL="0" marR="0" rtl="0" algn="ctr">
              <a:lnSpc>
                <a:spcPct val="110000"/>
              </a:lnSpc>
              <a:spcBef>
                <a:spcPts val="0"/>
              </a:spcBef>
              <a:spcAft>
                <a:spcPts val="0"/>
              </a:spcAft>
              <a:buClr>
                <a:schemeClr val="dk2"/>
              </a:buClr>
              <a:buSzPts val="1800"/>
              <a:buFont typeface="Arial"/>
              <a:buNone/>
            </a:pPr>
            <a:r>
              <a:rPr lang="en-US"/>
              <a:t>current membership includes representatives from at least 18 different institutions or organizations</a:t>
            </a:r>
            <a:endParaRPr/>
          </a:p>
        </p:txBody>
      </p:sp>
      <p:sp>
        <p:nvSpPr>
          <p:cNvPr id="507" name="Google Shape;507;p128"/>
          <p:cNvSpPr/>
          <p:nvPr/>
        </p:nvSpPr>
        <p:spPr>
          <a:xfrm>
            <a:off x="6102096" y="3255264"/>
            <a:ext cx="3045000" cy="32553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dk2"/>
              </a:buClr>
              <a:buSzPts val="2800"/>
              <a:buFont typeface="Arial"/>
              <a:buNone/>
            </a:pPr>
            <a:r>
              <a:rPr lang="en-US" sz="2800">
                <a:solidFill>
                  <a:schemeClr val="dk2"/>
                </a:solidFill>
              </a:rPr>
              <a:t>Designers &amp; Developers</a:t>
            </a:r>
            <a:endParaRPr/>
          </a:p>
        </p:txBody>
      </p:sp>
      <p:sp>
        <p:nvSpPr>
          <p:cNvPr id="508" name="Google Shape;508;p128"/>
          <p:cNvSpPr/>
          <p:nvPr/>
        </p:nvSpPr>
        <p:spPr>
          <a:xfrm>
            <a:off x="9147048" y="0"/>
            <a:ext cx="3045000" cy="32553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dk2"/>
              </a:buClr>
              <a:buSzPts val="2800"/>
              <a:buFont typeface="Arial"/>
              <a:buNone/>
            </a:pPr>
            <a:r>
              <a:rPr lang="en-US" sz="2800">
                <a:solidFill>
                  <a:schemeClr val="dk2"/>
                </a:solidFill>
              </a:rPr>
              <a:t>Functional Experts</a:t>
            </a:r>
            <a:endParaRPr/>
          </a:p>
        </p:txBody>
      </p:sp>
      <p:sp>
        <p:nvSpPr>
          <p:cNvPr id="509" name="Google Shape;509;p128"/>
          <p:cNvSpPr/>
          <p:nvPr/>
        </p:nvSpPr>
        <p:spPr>
          <a:xfrm>
            <a:off x="9147046" y="3255264"/>
            <a:ext cx="3045000" cy="3255300"/>
          </a:xfrm>
          <a:prstGeom prst="wedgeRectCallout">
            <a:avLst>
              <a:gd fmla="val -60325" name="adj1"/>
              <a:gd fmla="val 21162" name="adj2"/>
            </a:avLst>
          </a:prstGeom>
          <a:solidFill>
            <a:schemeClr val="accent1"/>
          </a:solidFill>
          <a:ln>
            <a:noFill/>
          </a:ln>
        </p:spPr>
        <p:txBody>
          <a:bodyPr anchorCtr="0" anchor="b" bIns="2743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grpSp>
        <p:nvGrpSpPr>
          <p:cNvPr id="510" name="Google Shape;510;p128"/>
          <p:cNvGrpSpPr/>
          <p:nvPr/>
        </p:nvGrpSpPr>
        <p:grpSpPr>
          <a:xfrm>
            <a:off x="10055822" y="3945684"/>
            <a:ext cx="1379813" cy="1884215"/>
            <a:chOff x="2428875" y="1103313"/>
            <a:chExt cx="525463" cy="717550"/>
          </a:xfrm>
        </p:grpSpPr>
        <p:sp>
          <p:nvSpPr>
            <p:cNvPr id="511" name="Google Shape;511;p128"/>
            <p:cNvSpPr/>
            <p:nvPr/>
          </p:nvSpPr>
          <p:spPr>
            <a:xfrm>
              <a:off x="2428875" y="1106488"/>
              <a:ext cx="525463" cy="714375"/>
            </a:xfrm>
            <a:custGeom>
              <a:rect b="b" l="l" r="r" t="t"/>
              <a:pathLst>
                <a:path extrusionOk="0" h="253" w="187">
                  <a:moveTo>
                    <a:pt x="181" y="253"/>
                  </a:moveTo>
                  <a:cubicBezTo>
                    <a:pt x="5" y="253"/>
                    <a:pt x="5" y="253"/>
                    <a:pt x="5" y="253"/>
                  </a:cubicBezTo>
                  <a:cubicBezTo>
                    <a:pt x="2" y="253"/>
                    <a:pt x="0" y="250"/>
                    <a:pt x="0" y="247"/>
                  </a:cubicBezTo>
                  <a:cubicBezTo>
                    <a:pt x="0" y="5"/>
                    <a:pt x="0" y="5"/>
                    <a:pt x="0" y="5"/>
                  </a:cubicBezTo>
                  <a:cubicBezTo>
                    <a:pt x="0" y="2"/>
                    <a:pt x="2" y="0"/>
                    <a:pt x="5" y="0"/>
                  </a:cubicBezTo>
                  <a:cubicBezTo>
                    <a:pt x="126" y="0"/>
                    <a:pt x="126" y="0"/>
                    <a:pt x="126" y="0"/>
                  </a:cubicBezTo>
                  <a:cubicBezTo>
                    <a:pt x="128" y="0"/>
                    <a:pt x="129" y="0"/>
                    <a:pt x="130" y="1"/>
                  </a:cubicBezTo>
                  <a:cubicBezTo>
                    <a:pt x="185" y="56"/>
                    <a:pt x="185" y="56"/>
                    <a:pt x="185" y="56"/>
                  </a:cubicBezTo>
                  <a:cubicBezTo>
                    <a:pt x="186" y="57"/>
                    <a:pt x="187" y="59"/>
                    <a:pt x="187" y="60"/>
                  </a:cubicBezTo>
                  <a:cubicBezTo>
                    <a:pt x="187" y="247"/>
                    <a:pt x="187" y="247"/>
                    <a:pt x="187" y="247"/>
                  </a:cubicBezTo>
                  <a:cubicBezTo>
                    <a:pt x="187" y="250"/>
                    <a:pt x="185" y="253"/>
                    <a:pt x="181" y="253"/>
                  </a:cubicBezTo>
                  <a:close/>
                  <a:moveTo>
                    <a:pt x="11" y="242"/>
                  </a:moveTo>
                  <a:cubicBezTo>
                    <a:pt x="176" y="242"/>
                    <a:pt x="176" y="242"/>
                    <a:pt x="176" y="242"/>
                  </a:cubicBezTo>
                  <a:cubicBezTo>
                    <a:pt x="176" y="63"/>
                    <a:pt x="176" y="63"/>
                    <a:pt x="176" y="63"/>
                  </a:cubicBezTo>
                  <a:cubicBezTo>
                    <a:pt x="124" y="11"/>
                    <a:pt x="124" y="11"/>
                    <a:pt x="124" y="11"/>
                  </a:cubicBezTo>
                  <a:cubicBezTo>
                    <a:pt x="11" y="11"/>
                    <a:pt x="11" y="11"/>
                    <a:pt x="11" y="11"/>
                  </a:cubicBezTo>
                  <a:lnTo>
                    <a:pt x="11" y="24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2" name="Google Shape;512;p128"/>
            <p:cNvSpPr/>
            <p:nvPr/>
          </p:nvSpPr>
          <p:spPr>
            <a:xfrm>
              <a:off x="2768600" y="1103313"/>
              <a:ext cx="185738" cy="188913"/>
            </a:xfrm>
            <a:custGeom>
              <a:rect b="b" l="l" r="r" t="t"/>
              <a:pathLst>
                <a:path extrusionOk="0" h="67" w="66">
                  <a:moveTo>
                    <a:pt x="60" y="67"/>
                  </a:moveTo>
                  <a:cubicBezTo>
                    <a:pt x="5" y="67"/>
                    <a:pt x="5" y="67"/>
                    <a:pt x="5" y="67"/>
                  </a:cubicBezTo>
                  <a:cubicBezTo>
                    <a:pt x="2" y="67"/>
                    <a:pt x="0" y="64"/>
                    <a:pt x="0" y="61"/>
                  </a:cubicBezTo>
                  <a:cubicBezTo>
                    <a:pt x="0" y="6"/>
                    <a:pt x="0" y="6"/>
                    <a:pt x="0" y="6"/>
                  </a:cubicBezTo>
                  <a:cubicBezTo>
                    <a:pt x="0" y="4"/>
                    <a:pt x="1" y="2"/>
                    <a:pt x="3" y="1"/>
                  </a:cubicBezTo>
                  <a:cubicBezTo>
                    <a:pt x="5" y="0"/>
                    <a:pt x="8" y="1"/>
                    <a:pt x="9" y="2"/>
                  </a:cubicBezTo>
                  <a:cubicBezTo>
                    <a:pt x="64" y="57"/>
                    <a:pt x="64" y="57"/>
                    <a:pt x="64" y="57"/>
                  </a:cubicBezTo>
                  <a:cubicBezTo>
                    <a:pt x="66" y="59"/>
                    <a:pt x="66" y="61"/>
                    <a:pt x="66" y="63"/>
                  </a:cubicBezTo>
                  <a:cubicBezTo>
                    <a:pt x="65" y="65"/>
                    <a:pt x="63" y="67"/>
                    <a:pt x="60" y="67"/>
                  </a:cubicBezTo>
                  <a:close/>
                  <a:moveTo>
                    <a:pt x="11" y="56"/>
                  </a:moveTo>
                  <a:cubicBezTo>
                    <a:pt x="47" y="56"/>
                    <a:pt x="47" y="56"/>
                    <a:pt x="47" y="56"/>
                  </a:cubicBezTo>
                  <a:cubicBezTo>
                    <a:pt x="11" y="20"/>
                    <a:pt x="11" y="20"/>
                    <a:pt x="11" y="20"/>
                  </a:cubicBezTo>
                  <a:lnTo>
                    <a:pt x="11" y="56"/>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3" name="Google Shape;513;p128"/>
            <p:cNvSpPr/>
            <p:nvPr/>
          </p:nvSpPr>
          <p:spPr>
            <a:xfrm>
              <a:off x="2520950" y="1665288"/>
              <a:ext cx="341313" cy="31750"/>
            </a:xfrm>
            <a:custGeom>
              <a:rect b="b" l="l" r="r" t="t"/>
              <a:pathLst>
                <a:path extrusionOk="0" h="11" w="121">
                  <a:moveTo>
                    <a:pt x="115" y="11"/>
                  </a:moveTo>
                  <a:cubicBezTo>
                    <a:pt x="5" y="11"/>
                    <a:pt x="5" y="11"/>
                    <a:pt x="5" y="11"/>
                  </a:cubicBezTo>
                  <a:cubicBezTo>
                    <a:pt x="2" y="11"/>
                    <a:pt x="0" y="8"/>
                    <a:pt x="0" y="5"/>
                  </a:cubicBezTo>
                  <a:cubicBezTo>
                    <a:pt x="0" y="2"/>
                    <a:pt x="2" y="0"/>
                    <a:pt x="5" y="0"/>
                  </a:cubicBezTo>
                  <a:cubicBezTo>
                    <a:pt x="115" y="0"/>
                    <a:pt x="115" y="0"/>
                    <a:pt x="115" y="0"/>
                  </a:cubicBezTo>
                  <a:cubicBezTo>
                    <a:pt x="119" y="0"/>
                    <a:pt x="121" y="2"/>
                    <a:pt x="121" y="5"/>
                  </a:cubicBezTo>
                  <a:cubicBezTo>
                    <a:pt x="121" y="8"/>
                    <a:pt x="119" y="11"/>
                    <a:pt x="115"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4" name="Google Shape;514;p128"/>
            <p:cNvSpPr/>
            <p:nvPr/>
          </p:nvSpPr>
          <p:spPr>
            <a:xfrm>
              <a:off x="2520950" y="1571626"/>
              <a:ext cx="341313" cy="31750"/>
            </a:xfrm>
            <a:custGeom>
              <a:rect b="b" l="l" r="r" t="t"/>
              <a:pathLst>
                <a:path extrusionOk="0" h="11" w="121">
                  <a:moveTo>
                    <a:pt x="115" y="11"/>
                  </a:moveTo>
                  <a:cubicBezTo>
                    <a:pt x="5" y="11"/>
                    <a:pt x="5" y="11"/>
                    <a:pt x="5" y="11"/>
                  </a:cubicBezTo>
                  <a:cubicBezTo>
                    <a:pt x="2" y="11"/>
                    <a:pt x="0" y="8"/>
                    <a:pt x="0" y="5"/>
                  </a:cubicBezTo>
                  <a:cubicBezTo>
                    <a:pt x="0" y="2"/>
                    <a:pt x="2" y="0"/>
                    <a:pt x="5" y="0"/>
                  </a:cubicBezTo>
                  <a:cubicBezTo>
                    <a:pt x="115" y="0"/>
                    <a:pt x="115" y="0"/>
                    <a:pt x="115" y="0"/>
                  </a:cubicBezTo>
                  <a:cubicBezTo>
                    <a:pt x="119" y="0"/>
                    <a:pt x="121" y="2"/>
                    <a:pt x="121" y="5"/>
                  </a:cubicBezTo>
                  <a:cubicBezTo>
                    <a:pt x="121" y="8"/>
                    <a:pt x="119" y="11"/>
                    <a:pt x="115"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5" name="Google Shape;515;p128"/>
            <p:cNvSpPr/>
            <p:nvPr/>
          </p:nvSpPr>
          <p:spPr>
            <a:xfrm>
              <a:off x="2520950" y="1479551"/>
              <a:ext cx="341313" cy="30163"/>
            </a:xfrm>
            <a:custGeom>
              <a:rect b="b" l="l" r="r" t="t"/>
              <a:pathLst>
                <a:path extrusionOk="0" h="11" w="121">
                  <a:moveTo>
                    <a:pt x="115" y="11"/>
                  </a:moveTo>
                  <a:cubicBezTo>
                    <a:pt x="5" y="11"/>
                    <a:pt x="5" y="11"/>
                    <a:pt x="5" y="11"/>
                  </a:cubicBezTo>
                  <a:cubicBezTo>
                    <a:pt x="2" y="11"/>
                    <a:pt x="0" y="8"/>
                    <a:pt x="0" y="5"/>
                  </a:cubicBezTo>
                  <a:cubicBezTo>
                    <a:pt x="0" y="2"/>
                    <a:pt x="2" y="0"/>
                    <a:pt x="5" y="0"/>
                  </a:cubicBezTo>
                  <a:cubicBezTo>
                    <a:pt x="115" y="0"/>
                    <a:pt x="115" y="0"/>
                    <a:pt x="115" y="0"/>
                  </a:cubicBezTo>
                  <a:cubicBezTo>
                    <a:pt x="119" y="0"/>
                    <a:pt x="121" y="2"/>
                    <a:pt x="121" y="5"/>
                  </a:cubicBezTo>
                  <a:cubicBezTo>
                    <a:pt x="121" y="8"/>
                    <a:pt x="119" y="11"/>
                    <a:pt x="115"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6" name="Google Shape;516;p128"/>
            <p:cNvSpPr/>
            <p:nvPr/>
          </p:nvSpPr>
          <p:spPr>
            <a:xfrm>
              <a:off x="2520950" y="1385888"/>
              <a:ext cx="341313" cy="31750"/>
            </a:xfrm>
            <a:custGeom>
              <a:rect b="b" l="l" r="r" t="t"/>
              <a:pathLst>
                <a:path extrusionOk="0" h="11" w="121">
                  <a:moveTo>
                    <a:pt x="115" y="11"/>
                  </a:moveTo>
                  <a:cubicBezTo>
                    <a:pt x="5" y="11"/>
                    <a:pt x="5" y="11"/>
                    <a:pt x="5" y="11"/>
                  </a:cubicBezTo>
                  <a:cubicBezTo>
                    <a:pt x="2" y="11"/>
                    <a:pt x="0" y="8"/>
                    <a:pt x="0" y="5"/>
                  </a:cubicBezTo>
                  <a:cubicBezTo>
                    <a:pt x="0" y="2"/>
                    <a:pt x="2" y="0"/>
                    <a:pt x="5" y="0"/>
                  </a:cubicBezTo>
                  <a:cubicBezTo>
                    <a:pt x="115" y="0"/>
                    <a:pt x="115" y="0"/>
                    <a:pt x="115" y="0"/>
                  </a:cubicBezTo>
                  <a:cubicBezTo>
                    <a:pt x="119" y="0"/>
                    <a:pt x="121" y="2"/>
                    <a:pt x="121" y="5"/>
                  </a:cubicBezTo>
                  <a:cubicBezTo>
                    <a:pt x="121" y="8"/>
                    <a:pt x="119" y="11"/>
                    <a:pt x="115"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517" name="Google Shape;517;p128"/>
          <p:cNvSpPr/>
          <p:nvPr/>
        </p:nvSpPr>
        <p:spPr>
          <a:xfrm>
            <a:off x="6102095" y="0"/>
            <a:ext cx="3045000" cy="3255300"/>
          </a:xfrm>
          <a:prstGeom prst="wedgeRectCallout">
            <a:avLst>
              <a:gd fmla="val 60449" name="adj1"/>
              <a:gd fmla="val -21325" name="adj2"/>
            </a:avLst>
          </a:prstGeom>
          <a:solidFill>
            <a:schemeClr val="accent3"/>
          </a:solidFill>
          <a:ln>
            <a:noFill/>
          </a:ln>
        </p:spPr>
        <p:txBody>
          <a:bodyPr anchorCtr="0" anchor="b" bIns="2743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grpSp>
        <p:nvGrpSpPr>
          <p:cNvPr id="518" name="Google Shape;518;p128"/>
          <p:cNvGrpSpPr/>
          <p:nvPr/>
        </p:nvGrpSpPr>
        <p:grpSpPr>
          <a:xfrm>
            <a:off x="6579195" y="780212"/>
            <a:ext cx="1888433" cy="1575723"/>
            <a:chOff x="6391275" y="1081088"/>
            <a:chExt cx="738188" cy="615950"/>
          </a:xfrm>
        </p:grpSpPr>
        <p:sp>
          <p:nvSpPr>
            <p:cNvPr id="519" name="Google Shape;519;p128"/>
            <p:cNvSpPr/>
            <p:nvPr/>
          </p:nvSpPr>
          <p:spPr>
            <a:xfrm>
              <a:off x="6391275" y="1081088"/>
              <a:ext cx="738188" cy="493713"/>
            </a:xfrm>
            <a:custGeom>
              <a:rect b="b" l="l" r="r" t="t"/>
              <a:pathLst>
                <a:path extrusionOk="0" h="176" w="264">
                  <a:moveTo>
                    <a:pt x="247" y="176"/>
                  </a:moveTo>
                  <a:cubicBezTo>
                    <a:pt x="16" y="176"/>
                    <a:pt x="16" y="176"/>
                    <a:pt x="16" y="176"/>
                  </a:cubicBezTo>
                  <a:cubicBezTo>
                    <a:pt x="7" y="176"/>
                    <a:pt x="0" y="169"/>
                    <a:pt x="0" y="160"/>
                  </a:cubicBezTo>
                  <a:cubicBezTo>
                    <a:pt x="0" y="17"/>
                    <a:pt x="0" y="17"/>
                    <a:pt x="0" y="17"/>
                  </a:cubicBezTo>
                  <a:cubicBezTo>
                    <a:pt x="0" y="8"/>
                    <a:pt x="7" y="0"/>
                    <a:pt x="16" y="0"/>
                  </a:cubicBezTo>
                  <a:cubicBezTo>
                    <a:pt x="247" y="0"/>
                    <a:pt x="247" y="0"/>
                    <a:pt x="247" y="0"/>
                  </a:cubicBezTo>
                  <a:cubicBezTo>
                    <a:pt x="256" y="0"/>
                    <a:pt x="264" y="8"/>
                    <a:pt x="264" y="17"/>
                  </a:cubicBezTo>
                  <a:cubicBezTo>
                    <a:pt x="264" y="160"/>
                    <a:pt x="264" y="160"/>
                    <a:pt x="264" y="160"/>
                  </a:cubicBezTo>
                  <a:cubicBezTo>
                    <a:pt x="264" y="169"/>
                    <a:pt x="256" y="176"/>
                    <a:pt x="247" y="176"/>
                  </a:cubicBezTo>
                  <a:close/>
                  <a:moveTo>
                    <a:pt x="16" y="11"/>
                  </a:moveTo>
                  <a:cubicBezTo>
                    <a:pt x="13" y="11"/>
                    <a:pt x="11" y="14"/>
                    <a:pt x="11" y="17"/>
                  </a:cubicBezTo>
                  <a:cubicBezTo>
                    <a:pt x="11" y="160"/>
                    <a:pt x="11" y="160"/>
                    <a:pt x="11" y="160"/>
                  </a:cubicBezTo>
                  <a:cubicBezTo>
                    <a:pt x="11" y="163"/>
                    <a:pt x="13" y="165"/>
                    <a:pt x="16" y="165"/>
                  </a:cubicBezTo>
                  <a:cubicBezTo>
                    <a:pt x="247" y="165"/>
                    <a:pt x="247" y="165"/>
                    <a:pt x="247" y="165"/>
                  </a:cubicBezTo>
                  <a:cubicBezTo>
                    <a:pt x="250" y="165"/>
                    <a:pt x="253" y="163"/>
                    <a:pt x="253" y="160"/>
                  </a:cubicBezTo>
                  <a:cubicBezTo>
                    <a:pt x="253" y="17"/>
                    <a:pt x="253" y="17"/>
                    <a:pt x="253" y="17"/>
                  </a:cubicBezTo>
                  <a:cubicBezTo>
                    <a:pt x="253" y="14"/>
                    <a:pt x="250" y="11"/>
                    <a:pt x="247" y="11"/>
                  </a:cubicBezTo>
                  <a:lnTo>
                    <a:pt x="16" y="1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0" name="Google Shape;520;p128"/>
            <p:cNvSpPr/>
            <p:nvPr/>
          </p:nvSpPr>
          <p:spPr>
            <a:xfrm>
              <a:off x="6697663" y="1543050"/>
              <a:ext cx="31750" cy="153988"/>
            </a:xfrm>
            <a:custGeom>
              <a:rect b="b" l="l" r="r" t="t"/>
              <a:pathLst>
                <a:path extrusionOk="0" h="55" w="11">
                  <a:moveTo>
                    <a:pt x="5" y="55"/>
                  </a:moveTo>
                  <a:cubicBezTo>
                    <a:pt x="2" y="55"/>
                    <a:pt x="0" y="53"/>
                    <a:pt x="0" y="50"/>
                  </a:cubicBezTo>
                  <a:cubicBezTo>
                    <a:pt x="0" y="6"/>
                    <a:pt x="0" y="6"/>
                    <a:pt x="0" y="6"/>
                  </a:cubicBezTo>
                  <a:cubicBezTo>
                    <a:pt x="0" y="3"/>
                    <a:pt x="2" y="0"/>
                    <a:pt x="5" y="0"/>
                  </a:cubicBezTo>
                  <a:cubicBezTo>
                    <a:pt x="8" y="0"/>
                    <a:pt x="11" y="3"/>
                    <a:pt x="11" y="6"/>
                  </a:cubicBezTo>
                  <a:cubicBezTo>
                    <a:pt x="11" y="50"/>
                    <a:pt x="11" y="50"/>
                    <a:pt x="11" y="50"/>
                  </a:cubicBezTo>
                  <a:cubicBezTo>
                    <a:pt x="11" y="53"/>
                    <a:pt x="8" y="55"/>
                    <a:pt x="5" y="5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1" name="Google Shape;521;p128"/>
            <p:cNvSpPr/>
            <p:nvPr/>
          </p:nvSpPr>
          <p:spPr>
            <a:xfrm>
              <a:off x="6791325" y="1543050"/>
              <a:ext cx="30163" cy="153988"/>
            </a:xfrm>
            <a:custGeom>
              <a:rect b="b" l="l" r="r" t="t"/>
              <a:pathLst>
                <a:path extrusionOk="0" h="55" w="11">
                  <a:moveTo>
                    <a:pt x="5" y="55"/>
                  </a:moveTo>
                  <a:cubicBezTo>
                    <a:pt x="2" y="55"/>
                    <a:pt x="0" y="53"/>
                    <a:pt x="0" y="50"/>
                  </a:cubicBezTo>
                  <a:cubicBezTo>
                    <a:pt x="0" y="6"/>
                    <a:pt x="0" y="6"/>
                    <a:pt x="0" y="6"/>
                  </a:cubicBezTo>
                  <a:cubicBezTo>
                    <a:pt x="0" y="3"/>
                    <a:pt x="2" y="0"/>
                    <a:pt x="5" y="0"/>
                  </a:cubicBezTo>
                  <a:cubicBezTo>
                    <a:pt x="8" y="0"/>
                    <a:pt x="11" y="3"/>
                    <a:pt x="11" y="6"/>
                  </a:cubicBezTo>
                  <a:cubicBezTo>
                    <a:pt x="11" y="50"/>
                    <a:pt x="11" y="50"/>
                    <a:pt x="11" y="50"/>
                  </a:cubicBezTo>
                  <a:cubicBezTo>
                    <a:pt x="11" y="53"/>
                    <a:pt x="8" y="55"/>
                    <a:pt x="5" y="5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2" name="Google Shape;522;p128"/>
            <p:cNvSpPr/>
            <p:nvPr/>
          </p:nvSpPr>
          <p:spPr>
            <a:xfrm>
              <a:off x="6637338" y="1666875"/>
              <a:ext cx="246063" cy="30163"/>
            </a:xfrm>
            <a:custGeom>
              <a:rect b="b" l="l" r="r" t="t"/>
              <a:pathLst>
                <a:path extrusionOk="0" h="11" w="88">
                  <a:moveTo>
                    <a:pt x="82" y="11"/>
                  </a:moveTo>
                  <a:cubicBezTo>
                    <a:pt x="5" y="11"/>
                    <a:pt x="5" y="11"/>
                    <a:pt x="5" y="11"/>
                  </a:cubicBezTo>
                  <a:cubicBezTo>
                    <a:pt x="2" y="11"/>
                    <a:pt x="0" y="9"/>
                    <a:pt x="0" y="6"/>
                  </a:cubicBezTo>
                  <a:cubicBezTo>
                    <a:pt x="0" y="3"/>
                    <a:pt x="2" y="0"/>
                    <a:pt x="5" y="0"/>
                  </a:cubicBezTo>
                  <a:cubicBezTo>
                    <a:pt x="82" y="0"/>
                    <a:pt x="82" y="0"/>
                    <a:pt x="82" y="0"/>
                  </a:cubicBezTo>
                  <a:cubicBezTo>
                    <a:pt x="85" y="0"/>
                    <a:pt x="88" y="3"/>
                    <a:pt x="88" y="6"/>
                  </a:cubicBezTo>
                  <a:cubicBezTo>
                    <a:pt x="88" y="9"/>
                    <a:pt x="85" y="11"/>
                    <a:pt x="82"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3" name="Google Shape;523;p128"/>
            <p:cNvSpPr/>
            <p:nvPr/>
          </p:nvSpPr>
          <p:spPr>
            <a:xfrm>
              <a:off x="6391275" y="1450975"/>
              <a:ext cx="738188" cy="30163"/>
            </a:xfrm>
            <a:custGeom>
              <a:rect b="b" l="l" r="r" t="t"/>
              <a:pathLst>
                <a:path extrusionOk="0" h="11" w="264">
                  <a:moveTo>
                    <a:pt x="258" y="11"/>
                  </a:moveTo>
                  <a:cubicBezTo>
                    <a:pt x="5" y="11"/>
                    <a:pt x="5" y="11"/>
                    <a:pt x="5" y="11"/>
                  </a:cubicBezTo>
                  <a:cubicBezTo>
                    <a:pt x="2" y="11"/>
                    <a:pt x="0" y="9"/>
                    <a:pt x="0" y="6"/>
                  </a:cubicBezTo>
                  <a:cubicBezTo>
                    <a:pt x="0" y="3"/>
                    <a:pt x="2" y="0"/>
                    <a:pt x="5" y="0"/>
                  </a:cubicBezTo>
                  <a:cubicBezTo>
                    <a:pt x="258" y="0"/>
                    <a:pt x="258" y="0"/>
                    <a:pt x="258" y="0"/>
                  </a:cubicBezTo>
                  <a:cubicBezTo>
                    <a:pt x="261" y="0"/>
                    <a:pt x="264" y="3"/>
                    <a:pt x="264" y="6"/>
                  </a:cubicBezTo>
                  <a:cubicBezTo>
                    <a:pt x="264" y="9"/>
                    <a:pt x="261" y="11"/>
                    <a:pt x="258"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3" name="Shape 763"/>
        <p:cNvGrpSpPr/>
        <p:nvPr/>
      </p:nvGrpSpPr>
      <p:grpSpPr>
        <a:xfrm>
          <a:off x="0" y="0"/>
          <a:ext cx="0" cy="0"/>
          <a:chOff x="0" y="0"/>
          <a:chExt cx="0" cy="0"/>
        </a:xfrm>
      </p:grpSpPr>
      <p:sp>
        <p:nvSpPr>
          <p:cNvPr id="764" name="Google Shape;764;p155"/>
          <p:cNvSpPr txBox="1"/>
          <p:nvPr>
            <p:ph type="title"/>
          </p:nvPr>
        </p:nvSpPr>
        <p:spPr>
          <a:xfrm>
            <a:off x="839788" y="475129"/>
            <a:ext cx="10515600" cy="101897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Title goes here</a:t>
            </a:r>
            <a:endParaRPr b="0" i="0" sz="3200" u="none" cap="none" strike="noStrike">
              <a:solidFill>
                <a:schemeClr val="lt1"/>
              </a:solidFill>
              <a:latin typeface="Arial"/>
              <a:ea typeface="Arial"/>
              <a:cs typeface="Arial"/>
              <a:sym typeface="Arial"/>
            </a:endParaRPr>
          </a:p>
        </p:txBody>
      </p:sp>
      <p:sp>
        <p:nvSpPr>
          <p:cNvPr id="765" name="Google Shape;765;p155"/>
          <p:cNvSpPr txBox="1"/>
          <p:nvPr>
            <p:ph idx="1" type="body"/>
          </p:nvPr>
        </p:nvSpPr>
        <p:spPr>
          <a:xfrm>
            <a:off x="839789" y="1557193"/>
            <a:ext cx="5157787" cy="697509"/>
          </a:xfrm>
          <a:prstGeom prst="rect">
            <a:avLst/>
          </a:prstGeom>
          <a:solidFill>
            <a:schemeClr val="accent3"/>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chemeClr val="lt1"/>
              </a:buClr>
              <a:buSzPts val="2000"/>
              <a:buFont typeface="Arial"/>
              <a:buNone/>
            </a:pPr>
            <a:r>
              <a:rPr b="0" i="0" lang="en-US" sz="2000" u="none" cap="none" strike="noStrike">
                <a:solidFill>
                  <a:schemeClr val="lt1"/>
                </a:solidFill>
                <a:latin typeface="Arial"/>
                <a:ea typeface="Arial"/>
                <a:cs typeface="Arial"/>
                <a:sym typeface="Arial"/>
              </a:rPr>
              <a:t>Category</a:t>
            </a:r>
            <a:endParaRPr/>
          </a:p>
        </p:txBody>
      </p:sp>
      <p:sp>
        <p:nvSpPr>
          <p:cNvPr id="766" name="Google Shape;766;p155"/>
          <p:cNvSpPr txBox="1"/>
          <p:nvPr>
            <p:ph idx="2" type="body"/>
          </p:nvPr>
        </p:nvSpPr>
        <p:spPr>
          <a:xfrm>
            <a:off x="839789" y="2317789"/>
            <a:ext cx="5157787" cy="3684588"/>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Bullet</a:t>
            </a:r>
            <a:endParaRPr/>
          </a:p>
          <a:p>
            <a:pPr indent="-228600" lvl="0" marL="228600" marR="0" rtl="0" algn="l">
              <a:lnSpc>
                <a:spcPct val="110000"/>
              </a:lnSpc>
              <a:spcBef>
                <a:spcPts val="90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Bullet</a:t>
            </a:r>
            <a:endParaRPr/>
          </a:p>
          <a:p>
            <a:pPr indent="-228600" lvl="1" marL="685800" marR="0" rtl="0" algn="l">
              <a:lnSpc>
                <a:spcPct val="110000"/>
              </a:lnSpc>
              <a:spcBef>
                <a:spcPts val="900"/>
              </a:spcBef>
              <a:spcAft>
                <a:spcPts val="0"/>
              </a:spcAft>
              <a:buClr>
                <a:schemeClr val="dk2"/>
              </a:buClr>
              <a:buSzPts val="2400"/>
              <a:buFont typeface="Arial"/>
              <a:buChar char="−"/>
            </a:pPr>
            <a:r>
              <a:rPr b="0" i="0" lang="en-US" sz="2400" u="none" cap="none" strike="noStrike">
                <a:solidFill>
                  <a:schemeClr val="dk2"/>
                </a:solidFill>
                <a:latin typeface="Arial"/>
                <a:ea typeface="Arial"/>
                <a:cs typeface="Arial"/>
                <a:sym typeface="Arial"/>
              </a:rPr>
              <a:t>Sub Bullet</a:t>
            </a:r>
            <a:endParaRPr/>
          </a:p>
          <a:p>
            <a:pPr indent="-228600" lvl="1" marL="685800" marR="0" rtl="0" algn="l">
              <a:lnSpc>
                <a:spcPct val="110000"/>
              </a:lnSpc>
              <a:spcBef>
                <a:spcPts val="900"/>
              </a:spcBef>
              <a:spcAft>
                <a:spcPts val="0"/>
              </a:spcAft>
              <a:buClr>
                <a:schemeClr val="dk2"/>
              </a:buClr>
              <a:buSzPts val="2400"/>
              <a:buFont typeface="Arial"/>
              <a:buChar char="−"/>
            </a:pPr>
            <a:r>
              <a:rPr b="0" i="0" lang="en-US" sz="2400" u="none" cap="none" strike="noStrike">
                <a:solidFill>
                  <a:schemeClr val="dk2"/>
                </a:solidFill>
                <a:latin typeface="Arial"/>
                <a:ea typeface="Arial"/>
                <a:cs typeface="Arial"/>
                <a:sym typeface="Arial"/>
              </a:rPr>
              <a:t>Sub Bullet</a:t>
            </a:r>
            <a:endParaRPr/>
          </a:p>
          <a:p>
            <a:pPr indent="-228600" lvl="0" marL="228600" marR="0" rtl="0" algn="l">
              <a:lnSpc>
                <a:spcPct val="110000"/>
              </a:lnSpc>
              <a:spcBef>
                <a:spcPts val="90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Bullet</a:t>
            </a:r>
            <a:endParaRPr b="0" i="0" sz="2800" u="none" cap="none" strike="noStrike">
              <a:solidFill>
                <a:schemeClr val="dk2"/>
              </a:solidFill>
              <a:latin typeface="Arial"/>
              <a:ea typeface="Arial"/>
              <a:cs typeface="Arial"/>
              <a:sym typeface="Arial"/>
            </a:endParaRPr>
          </a:p>
        </p:txBody>
      </p:sp>
      <p:sp>
        <p:nvSpPr>
          <p:cNvPr id="767" name="Google Shape;767;p155"/>
          <p:cNvSpPr txBox="1"/>
          <p:nvPr>
            <p:ph idx="3" type="body"/>
          </p:nvPr>
        </p:nvSpPr>
        <p:spPr>
          <a:xfrm>
            <a:off x="6172201" y="1557193"/>
            <a:ext cx="5183188" cy="697509"/>
          </a:xfrm>
          <a:prstGeom prst="rect">
            <a:avLst/>
          </a:prstGeom>
          <a:solidFill>
            <a:schemeClr val="accent3"/>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chemeClr val="lt1"/>
              </a:buClr>
              <a:buSzPts val="2000"/>
              <a:buFont typeface="Arial"/>
              <a:buNone/>
            </a:pPr>
            <a:r>
              <a:rPr b="0" i="0" lang="en-US" sz="2000" u="none" cap="none" strike="noStrike">
                <a:solidFill>
                  <a:schemeClr val="lt1"/>
                </a:solidFill>
                <a:latin typeface="Arial"/>
                <a:ea typeface="Arial"/>
                <a:cs typeface="Arial"/>
                <a:sym typeface="Arial"/>
              </a:rPr>
              <a:t>Category</a:t>
            </a:r>
            <a:endParaRPr/>
          </a:p>
        </p:txBody>
      </p:sp>
      <p:sp>
        <p:nvSpPr>
          <p:cNvPr id="768" name="Google Shape;768;p155"/>
          <p:cNvSpPr txBox="1"/>
          <p:nvPr>
            <p:ph idx="4" type="body"/>
          </p:nvPr>
        </p:nvSpPr>
        <p:spPr>
          <a:xfrm>
            <a:off x="6172201" y="2317789"/>
            <a:ext cx="5183188" cy="3684588"/>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Bullet</a:t>
            </a:r>
            <a:endParaRPr/>
          </a:p>
          <a:p>
            <a:pPr indent="-228600" lvl="0" marL="228600" marR="0" rtl="0" algn="l">
              <a:lnSpc>
                <a:spcPct val="110000"/>
              </a:lnSpc>
              <a:spcBef>
                <a:spcPts val="90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Bullet</a:t>
            </a:r>
            <a:endParaRPr/>
          </a:p>
          <a:p>
            <a:pPr indent="-228600" lvl="1" marL="685800" marR="0" rtl="0" algn="l">
              <a:lnSpc>
                <a:spcPct val="110000"/>
              </a:lnSpc>
              <a:spcBef>
                <a:spcPts val="900"/>
              </a:spcBef>
              <a:spcAft>
                <a:spcPts val="0"/>
              </a:spcAft>
              <a:buClr>
                <a:schemeClr val="dk2"/>
              </a:buClr>
              <a:buSzPts val="2400"/>
              <a:buFont typeface="Arial"/>
              <a:buChar char="−"/>
            </a:pPr>
            <a:r>
              <a:rPr b="0" i="0" lang="en-US" sz="2400" u="none" cap="none" strike="noStrike">
                <a:solidFill>
                  <a:schemeClr val="dk2"/>
                </a:solidFill>
                <a:latin typeface="Arial"/>
                <a:ea typeface="Arial"/>
                <a:cs typeface="Arial"/>
                <a:sym typeface="Arial"/>
              </a:rPr>
              <a:t>Sub Bullet</a:t>
            </a:r>
            <a:endParaRPr/>
          </a:p>
          <a:p>
            <a:pPr indent="-228600" lvl="1" marL="685800" marR="0" rtl="0" algn="l">
              <a:lnSpc>
                <a:spcPct val="110000"/>
              </a:lnSpc>
              <a:spcBef>
                <a:spcPts val="900"/>
              </a:spcBef>
              <a:spcAft>
                <a:spcPts val="0"/>
              </a:spcAft>
              <a:buClr>
                <a:schemeClr val="dk2"/>
              </a:buClr>
              <a:buSzPts val="2400"/>
              <a:buFont typeface="Arial"/>
              <a:buChar char="−"/>
            </a:pPr>
            <a:r>
              <a:rPr b="0" i="0" lang="en-US" sz="2400" u="none" cap="none" strike="noStrike">
                <a:solidFill>
                  <a:schemeClr val="dk2"/>
                </a:solidFill>
                <a:latin typeface="Arial"/>
                <a:ea typeface="Arial"/>
                <a:cs typeface="Arial"/>
                <a:sym typeface="Arial"/>
              </a:rPr>
              <a:t>Sub Bullet</a:t>
            </a:r>
            <a:endParaRPr/>
          </a:p>
          <a:p>
            <a:pPr indent="-228600" lvl="0" marL="228600" marR="0" rtl="0" algn="l">
              <a:lnSpc>
                <a:spcPct val="110000"/>
              </a:lnSpc>
              <a:spcBef>
                <a:spcPts val="90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Bullet</a:t>
            </a:r>
            <a:endParaRPr/>
          </a:p>
          <a:p>
            <a:pPr indent="-50800" lvl="0" marL="228600" marR="0" rtl="0" algn="l">
              <a:lnSpc>
                <a:spcPct val="110000"/>
              </a:lnSpc>
              <a:spcBef>
                <a:spcPts val="900"/>
              </a:spcBef>
              <a:spcAft>
                <a:spcPts val="0"/>
              </a:spcAft>
              <a:buClr>
                <a:schemeClr val="dk2"/>
              </a:buClr>
              <a:buSzPts val="2800"/>
              <a:buFont typeface="Arial"/>
              <a:buNone/>
            </a:pPr>
            <a:r>
              <a:t/>
            </a:r>
            <a:endParaRPr b="0" i="0" sz="2800" u="none" cap="none" strike="noStrike">
              <a:solidFill>
                <a:schemeClr val="dk2"/>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2" name="Shape 772"/>
        <p:cNvGrpSpPr/>
        <p:nvPr/>
      </p:nvGrpSpPr>
      <p:grpSpPr>
        <a:xfrm>
          <a:off x="0" y="0"/>
          <a:ext cx="0" cy="0"/>
          <a:chOff x="0" y="0"/>
          <a:chExt cx="0" cy="0"/>
        </a:xfrm>
      </p:grpSpPr>
      <p:sp>
        <p:nvSpPr>
          <p:cNvPr id="773" name="Google Shape;773;p156"/>
          <p:cNvSpPr txBox="1"/>
          <p:nvPr>
            <p:ph type="title"/>
          </p:nvPr>
        </p:nvSpPr>
        <p:spPr>
          <a:xfrm>
            <a:off x="839788" y="475129"/>
            <a:ext cx="10515600" cy="101897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Title goes here</a:t>
            </a:r>
            <a:endParaRPr b="0" i="0" sz="3200" u="none" cap="none" strike="noStrike">
              <a:solidFill>
                <a:schemeClr val="lt1"/>
              </a:solidFill>
              <a:latin typeface="Arial"/>
              <a:ea typeface="Arial"/>
              <a:cs typeface="Arial"/>
              <a:sym typeface="Arial"/>
            </a:endParaRPr>
          </a:p>
        </p:txBody>
      </p:sp>
      <p:sp>
        <p:nvSpPr>
          <p:cNvPr id="774" name="Google Shape;774;p156"/>
          <p:cNvSpPr txBox="1"/>
          <p:nvPr>
            <p:ph idx="1" type="body"/>
          </p:nvPr>
        </p:nvSpPr>
        <p:spPr>
          <a:xfrm>
            <a:off x="839789" y="1557193"/>
            <a:ext cx="5157787" cy="697509"/>
          </a:xfrm>
          <a:prstGeom prst="rect">
            <a:avLst/>
          </a:prstGeom>
          <a:solidFill>
            <a:schemeClr val="accent3"/>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chemeClr val="lt1"/>
              </a:buClr>
              <a:buSzPts val="2000"/>
              <a:buFont typeface="Arial"/>
              <a:buNone/>
            </a:pPr>
            <a:r>
              <a:rPr b="0" i="0" lang="en-US" sz="2000" u="none" cap="none" strike="noStrike">
                <a:solidFill>
                  <a:schemeClr val="lt1"/>
                </a:solidFill>
                <a:latin typeface="Arial"/>
                <a:ea typeface="Arial"/>
                <a:cs typeface="Arial"/>
                <a:sym typeface="Arial"/>
              </a:rPr>
              <a:t>Category</a:t>
            </a:r>
            <a:endParaRPr b="0" i="0" sz="2000" u="none" cap="none" strike="noStrike">
              <a:solidFill>
                <a:schemeClr val="lt1"/>
              </a:solidFill>
              <a:latin typeface="Arial"/>
              <a:ea typeface="Arial"/>
              <a:cs typeface="Arial"/>
              <a:sym typeface="Arial"/>
            </a:endParaRPr>
          </a:p>
        </p:txBody>
      </p:sp>
      <p:sp>
        <p:nvSpPr>
          <p:cNvPr id="775" name="Google Shape;775;p156"/>
          <p:cNvSpPr txBox="1"/>
          <p:nvPr>
            <p:ph idx="2" type="body"/>
          </p:nvPr>
        </p:nvSpPr>
        <p:spPr>
          <a:xfrm>
            <a:off x="839789" y="2317789"/>
            <a:ext cx="5157787" cy="3684588"/>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Bullet</a:t>
            </a:r>
            <a:endParaRPr/>
          </a:p>
          <a:p>
            <a:pPr indent="-228600" lvl="0" marL="228600" marR="0" rtl="0" algn="l">
              <a:lnSpc>
                <a:spcPct val="110000"/>
              </a:lnSpc>
              <a:spcBef>
                <a:spcPts val="90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Bullet</a:t>
            </a:r>
            <a:endParaRPr/>
          </a:p>
          <a:p>
            <a:pPr indent="-228600" lvl="1" marL="685800" marR="0" rtl="0" algn="l">
              <a:lnSpc>
                <a:spcPct val="110000"/>
              </a:lnSpc>
              <a:spcBef>
                <a:spcPts val="90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Sub Bullet</a:t>
            </a:r>
            <a:endParaRPr/>
          </a:p>
          <a:p>
            <a:pPr indent="-228600" lvl="1" marL="685800" marR="0" rtl="0" algn="l">
              <a:lnSpc>
                <a:spcPct val="110000"/>
              </a:lnSpc>
              <a:spcBef>
                <a:spcPts val="90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Sub Bullet</a:t>
            </a:r>
            <a:endParaRPr/>
          </a:p>
          <a:p>
            <a:pPr indent="-228600" lvl="0" marL="228600" marR="0" rtl="0" algn="l">
              <a:lnSpc>
                <a:spcPct val="110000"/>
              </a:lnSpc>
              <a:spcBef>
                <a:spcPts val="90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Bullet</a:t>
            </a:r>
            <a:endParaRPr b="0" i="0" sz="2800" u="none" cap="none" strike="noStrike">
              <a:solidFill>
                <a:schemeClr val="lt1"/>
              </a:solidFill>
              <a:latin typeface="Arial"/>
              <a:ea typeface="Arial"/>
              <a:cs typeface="Arial"/>
              <a:sym typeface="Arial"/>
            </a:endParaRPr>
          </a:p>
        </p:txBody>
      </p:sp>
      <p:sp>
        <p:nvSpPr>
          <p:cNvPr id="776" name="Google Shape;776;p156"/>
          <p:cNvSpPr txBox="1"/>
          <p:nvPr>
            <p:ph idx="3" type="body"/>
          </p:nvPr>
        </p:nvSpPr>
        <p:spPr>
          <a:xfrm>
            <a:off x="6172201" y="1557193"/>
            <a:ext cx="5183188" cy="697509"/>
          </a:xfrm>
          <a:prstGeom prst="rect">
            <a:avLst/>
          </a:prstGeom>
          <a:solidFill>
            <a:schemeClr val="accent3"/>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chemeClr val="lt1"/>
              </a:buClr>
              <a:buSzPts val="2000"/>
              <a:buFont typeface="Arial"/>
              <a:buNone/>
            </a:pPr>
            <a:r>
              <a:rPr b="0" i="0" lang="en-US" sz="2000" u="none" cap="none" strike="noStrike">
                <a:solidFill>
                  <a:schemeClr val="lt1"/>
                </a:solidFill>
                <a:latin typeface="Arial"/>
                <a:ea typeface="Arial"/>
                <a:cs typeface="Arial"/>
                <a:sym typeface="Arial"/>
              </a:rPr>
              <a:t>Category</a:t>
            </a:r>
            <a:endParaRPr b="0" i="0" sz="2000" u="none" cap="none" strike="noStrike">
              <a:solidFill>
                <a:schemeClr val="lt1"/>
              </a:solidFill>
              <a:latin typeface="Arial"/>
              <a:ea typeface="Arial"/>
              <a:cs typeface="Arial"/>
              <a:sym typeface="Arial"/>
            </a:endParaRPr>
          </a:p>
        </p:txBody>
      </p:sp>
      <p:sp>
        <p:nvSpPr>
          <p:cNvPr id="777" name="Google Shape;777;p156"/>
          <p:cNvSpPr txBox="1"/>
          <p:nvPr>
            <p:ph idx="4" type="body"/>
          </p:nvPr>
        </p:nvSpPr>
        <p:spPr>
          <a:xfrm>
            <a:off x="6172201" y="2317789"/>
            <a:ext cx="5183188" cy="3684588"/>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Bullet</a:t>
            </a:r>
            <a:endParaRPr/>
          </a:p>
          <a:p>
            <a:pPr indent="-228600" lvl="0" marL="228600" marR="0" rtl="0" algn="l">
              <a:lnSpc>
                <a:spcPct val="110000"/>
              </a:lnSpc>
              <a:spcBef>
                <a:spcPts val="90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Bullet</a:t>
            </a:r>
            <a:endParaRPr/>
          </a:p>
          <a:p>
            <a:pPr indent="-228600" lvl="1" marL="685800" marR="0" rtl="0" algn="l">
              <a:lnSpc>
                <a:spcPct val="110000"/>
              </a:lnSpc>
              <a:spcBef>
                <a:spcPts val="90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Sub Bullet</a:t>
            </a:r>
            <a:endParaRPr/>
          </a:p>
          <a:p>
            <a:pPr indent="-228600" lvl="1" marL="685800" marR="0" rtl="0" algn="l">
              <a:lnSpc>
                <a:spcPct val="110000"/>
              </a:lnSpc>
              <a:spcBef>
                <a:spcPts val="90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Sub Bullet</a:t>
            </a:r>
            <a:endParaRPr/>
          </a:p>
          <a:p>
            <a:pPr indent="-228600" lvl="0" marL="228600" marR="0" rtl="0" algn="l">
              <a:lnSpc>
                <a:spcPct val="110000"/>
              </a:lnSpc>
              <a:spcBef>
                <a:spcPts val="900"/>
              </a:spcBef>
              <a:spcAft>
                <a:spcPts val="0"/>
              </a:spcAft>
              <a:buClr>
                <a:schemeClr val="lt1"/>
              </a:buClr>
              <a:buSzPts val="2800"/>
              <a:buFont typeface="Arial"/>
              <a:buChar char="•"/>
            </a:pPr>
            <a:r>
              <a:rPr b="0" i="0" lang="en-US" sz="2800" u="none" cap="none" strike="noStrike">
                <a:solidFill>
                  <a:schemeClr val="lt1"/>
                </a:solidFill>
                <a:latin typeface="Arial"/>
                <a:ea typeface="Arial"/>
                <a:cs typeface="Arial"/>
                <a:sym typeface="Arial"/>
              </a:rPr>
              <a:t>Bullet</a:t>
            </a:r>
            <a:endParaRPr/>
          </a:p>
          <a:p>
            <a:pPr indent="-50800" lvl="0" marL="228600" marR="0" rtl="0" algn="l">
              <a:lnSpc>
                <a:spcPct val="110000"/>
              </a:lnSpc>
              <a:spcBef>
                <a:spcPts val="900"/>
              </a:spcBef>
              <a:spcAft>
                <a:spcPts val="0"/>
              </a:spcAft>
              <a:buClr>
                <a:schemeClr val="lt1"/>
              </a:buClr>
              <a:buSzPts val="2800"/>
              <a:buFont typeface="Arial"/>
              <a:buNone/>
            </a:pPr>
            <a:r>
              <a:t/>
            </a:r>
            <a:endParaRPr b="0" i="0" sz="2800" u="none" cap="none" strike="noStrike">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1" name="Shape 781"/>
        <p:cNvGrpSpPr/>
        <p:nvPr/>
      </p:nvGrpSpPr>
      <p:grpSpPr>
        <a:xfrm>
          <a:off x="0" y="0"/>
          <a:ext cx="0" cy="0"/>
          <a:chOff x="0" y="0"/>
          <a:chExt cx="0" cy="0"/>
        </a:xfrm>
      </p:grpSpPr>
      <p:sp>
        <p:nvSpPr>
          <p:cNvPr id="782" name="Google Shape;782;p157"/>
          <p:cNvSpPr txBox="1"/>
          <p:nvPr>
            <p:ph type="title"/>
          </p:nvPr>
        </p:nvSpPr>
        <p:spPr>
          <a:xfrm>
            <a:off x="839788" y="475129"/>
            <a:ext cx="10515600" cy="101897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Title goes here</a:t>
            </a:r>
            <a:endParaRPr b="0" i="0" sz="3200" u="none" cap="none" strike="noStrike">
              <a:solidFill>
                <a:schemeClr val="lt1"/>
              </a:solidFill>
              <a:latin typeface="Arial"/>
              <a:ea typeface="Arial"/>
              <a:cs typeface="Arial"/>
              <a:sym typeface="Arial"/>
            </a:endParaRPr>
          </a:p>
        </p:txBody>
      </p:sp>
      <p:sp>
        <p:nvSpPr>
          <p:cNvPr id="783" name="Google Shape;783;p157"/>
          <p:cNvSpPr txBox="1"/>
          <p:nvPr>
            <p:ph idx="1" type="body"/>
          </p:nvPr>
        </p:nvSpPr>
        <p:spPr>
          <a:xfrm>
            <a:off x="839789" y="1557193"/>
            <a:ext cx="5157787" cy="697509"/>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chemeClr val="lt1"/>
              </a:buClr>
              <a:buSzPts val="2000"/>
              <a:buFont typeface="Arial"/>
              <a:buNone/>
            </a:pPr>
            <a:r>
              <a:rPr b="0" i="0" lang="en-US" sz="2000" u="none" cap="none" strike="noStrike">
                <a:solidFill>
                  <a:schemeClr val="lt1"/>
                </a:solidFill>
                <a:latin typeface="Arial"/>
                <a:ea typeface="Arial"/>
                <a:cs typeface="Arial"/>
                <a:sym typeface="Arial"/>
              </a:rPr>
              <a:t>Category</a:t>
            </a:r>
            <a:endParaRPr b="0" i="0" sz="2000" u="none" cap="none" strike="noStrike">
              <a:solidFill>
                <a:schemeClr val="lt1"/>
              </a:solidFill>
              <a:latin typeface="Arial"/>
              <a:ea typeface="Arial"/>
              <a:cs typeface="Arial"/>
              <a:sym typeface="Arial"/>
            </a:endParaRPr>
          </a:p>
        </p:txBody>
      </p:sp>
      <p:sp>
        <p:nvSpPr>
          <p:cNvPr id="784" name="Google Shape;784;p157"/>
          <p:cNvSpPr txBox="1"/>
          <p:nvPr>
            <p:ph idx="2" type="body"/>
          </p:nvPr>
        </p:nvSpPr>
        <p:spPr>
          <a:xfrm>
            <a:off x="839789" y="2317789"/>
            <a:ext cx="5157787" cy="3684588"/>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Bullet</a:t>
            </a:r>
            <a:endParaRPr/>
          </a:p>
          <a:p>
            <a:pPr indent="-228600" lvl="0" marL="228600" marR="0" rtl="0" algn="l">
              <a:lnSpc>
                <a:spcPct val="110000"/>
              </a:lnSpc>
              <a:spcBef>
                <a:spcPts val="90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Bullet</a:t>
            </a:r>
            <a:endParaRPr/>
          </a:p>
          <a:p>
            <a:pPr indent="-228600" lvl="1" marL="685800" marR="0" rtl="0" algn="l">
              <a:lnSpc>
                <a:spcPct val="110000"/>
              </a:lnSpc>
              <a:spcBef>
                <a:spcPts val="900"/>
              </a:spcBef>
              <a:spcAft>
                <a:spcPts val="0"/>
              </a:spcAft>
              <a:buClr>
                <a:schemeClr val="dk2"/>
              </a:buClr>
              <a:buSzPts val="2400"/>
              <a:buFont typeface="Arial"/>
              <a:buChar char="−"/>
            </a:pPr>
            <a:r>
              <a:rPr b="0" i="0" lang="en-US" sz="2400" u="none" cap="none" strike="noStrike">
                <a:solidFill>
                  <a:schemeClr val="dk2"/>
                </a:solidFill>
                <a:latin typeface="Arial"/>
                <a:ea typeface="Arial"/>
                <a:cs typeface="Arial"/>
                <a:sym typeface="Arial"/>
              </a:rPr>
              <a:t>Sub Bullet</a:t>
            </a:r>
            <a:endParaRPr/>
          </a:p>
          <a:p>
            <a:pPr indent="-228600" lvl="1" marL="685800" marR="0" rtl="0" algn="l">
              <a:lnSpc>
                <a:spcPct val="110000"/>
              </a:lnSpc>
              <a:spcBef>
                <a:spcPts val="900"/>
              </a:spcBef>
              <a:spcAft>
                <a:spcPts val="0"/>
              </a:spcAft>
              <a:buClr>
                <a:schemeClr val="dk2"/>
              </a:buClr>
              <a:buSzPts val="2400"/>
              <a:buFont typeface="Arial"/>
              <a:buChar char="−"/>
            </a:pPr>
            <a:r>
              <a:rPr b="0" i="0" lang="en-US" sz="2400" u="none" cap="none" strike="noStrike">
                <a:solidFill>
                  <a:schemeClr val="dk2"/>
                </a:solidFill>
                <a:latin typeface="Arial"/>
                <a:ea typeface="Arial"/>
                <a:cs typeface="Arial"/>
                <a:sym typeface="Arial"/>
              </a:rPr>
              <a:t>Sub Bullet</a:t>
            </a:r>
            <a:endParaRPr/>
          </a:p>
          <a:p>
            <a:pPr indent="-228600" lvl="0" marL="228600" marR="0" rtl="0" algn="l">
              <a:lnSpc>
                <a:spcPct val="110000"/>
              </a:lnSpc>
              <a:spcBef>
                <a:spcPts val="90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Bullet</a:t>
            </a:r>
            <a:endParaRPr/>
          </a:p>
        </p:txBody>
      </p:sp>
      <p:sp>
        <p:nvSpPr>
          <p:cNvPr id="785" name="Google Shape;785;p157"/>
          <p:cNvSpPr txBox="1"/>
          <p:nvPr>
            <p:ph idx="3" type="body"/>
          </p:nvPr>
        </p:nvSpPr>
        <p:spPr>
          <a:xfrm>
            <a:off x="6172201" y="1557193"/>
            <a:ext cx="5183188" cy="697509"/>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chemeClr val="lt1"/>
              </a:buClr>
              <a:buSzPts val="2000"/>
              <a:buFont typeface="Arial"/>
              <a:buNone/>
            </a:pPr>
            <a:r>
              <a:rPr b="0" i="0" lang="en-US" sz="2000" u="none" cap="none" strike="noStrike">
                <a:solidFill>
                  <a:schemeClr val="lt1"/>
                </a:solidFill>
                <a:latin typeface="Arial"/>
                <a:ea typeface="Arial"/>
                <a:cs typeface="Arial"/>
                <a:sym typeface="Arial"/>
              </a:rPr>
              <a:t>Category</a:t>
            </a:r>
            <a:endParaRPr b="0" i="0" sz="2000" u="none" cap="none" strike="noStrike">
              <a:solidFill>
                <a:schemeClr val="lt1"/>
              </a:solidFill>
              <a:latin typeface="Arial"/>
              <a:ea typeface="Arial"/>
              <a:cs typeface="Arial"/>
              <a:sym typeface="Arial"/>
            </a:endParaRPr>
          </a:p>
        </p:txBody>
      </p:sp>
      <p:sp>
        <p:nvSpPr>
          <p:cNvPr id="786" name="Google Shape;786;p157"/>
          <p:cNvSpPr txBox="1"/>
          <p:nvPr>
            <p:ph idx="4" type="body"/>
          </p:nvPr>
        </p:nvSpPr>
        <p:spPr>
          <a:xfrm>
            <a:off x="6172201" y="2317789"/>
            <a:ext cx="5183188" cy="3684588"/>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Bullet</a:t>
            </a:r>
            <a:endParaRPr/>
          </a:p>
          <a:p>
            <a:pPr indent="-228600" lvl="0" marL="228600" marR="0" rtl="0" algn="l">
              <a:lnSpc>
                <a:spcPct val="110000"/>
              </a:lnSpc>
              <a:spcBef>
                <a:spcPts val="90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Bullet</a:t>
            </a:r>
            <a:endParaRPr/>
          </a:p>
          <a:p>
            <a:pPr indent="-228600" lvl="1" marL="685800" marR="0" rtl="0" algn="l">
              <a:lnSpc>
                <a:spcPct val="110000"/>
              </a:lnSpc>
              <a:spcBef>
                <a:spcPts val="900"/>
              </a:spcBef>
              <a:spcAft>
                <a:spcPts val="0"/>
              </a:spcAft>
              <a:buClr>
                <a:schemeClr val="dk2"/>
              </a:buClr>
              <a:buSzPts val="2400"/>
              <a:buFont typeface="Arial"/>
              <a:buChar char="−"/>
            </a:pPr>
            <a:r>
              <a:rPr b="0" i="0" lang="en-US" sz="2400" u="none" cap="none" strike="noStrike">
                <a:solidFill>
                  <a:schemeClr val="dk2"/>
                </a:solidFill>
                <a:latin typeface="Arial"/>
                <a:ea typeface="Arial"/>
                <a:cs typeface="Arial"/>
                <a:sym typeface="Arial"/>
              </a:rPr>
              <a:t>Sub Bullet</a:t>
            </a:r>
            <a:endParaRPr/>
          </a:p>
          <a:p>
            <a:pPr indent="-228600" lvl="1" marL="685800" marR="0" rtl="0" algn="l">
              <a:lnSpc>
                <a:spcPct val="110000"/>
              </a:lnSpc>
              <a:spcBef>
                <a:spcPts val="900"/>
              </a:spcBef>
              <a:spcAft>
                <a:spcPts val="0"/>
              </a:spcAft>
              <a:buClr>
                <a:schemeClr val="dk2"/>
              </a:buClr>
              <a:buSzPts val="2400"/>
              <a:buFont typeface="Arial"/>
              <a:buChar char="−"/>
            </a:pPr>
            <a:r>
              <a:rPr b="0" i="0" lang="en-US" sz="2400" u="none" cap="none" strike="noStrike">
                <a:solidFill>
                  <a:schemeClr val="dk2"/>
                </a:solidFill>
                <a:latin typeface="Arial"/>
                <a:ea typeface="Arial"/>
                <a:cs typeface="Arial"/>
                <a:sym typeface="Arial"/>
              </a:rPr>
              <a:t>Sub Bullet</a:t>
            </a:r>
            <a:endParaRPr/>
          </a:p>
          <a:p>
            <a:pPr indent="-228600" lvl="0" marL="228600" marR="0" rtl="0" algn="l">
              <a:lnSpc>
                <a:spcPct val="110000"/>
              </a:lnSpc>
              <a:spcBef>
                <a:spcPts val="900"/>
              </a:spcBef>
              <a:spcAft>
                <a:spcPts val="0"/>
              </a:spcAft>
              <a:buClr>
                <a:schemeClr val="dk2"/>
              </a:buClr>
              <a:buSzPts val="2800"/>
              <a:buFont typeface="Arial"/>
              <a:buChar char="•"/>
            </a:pPr>
            <a:r>
              <a:rPr b="0" i="0" lang="en-US" sz="2800" u="none" cap="none" strike="noStrike">
                <a:solidFill>
                  <a:schemeClr val="dk2"/>
                </a:solidFill>
                <a:latin typeface="Arial"/>
                <a:ea typeface="Arial"/>
                <a:cs typeface="Arial"/>
                <a:sym typeface="Arial"/>
              </a:rPr>
              <a:t>Bullet</a:t>
            </a:r>
            <a:endParaRPr/>
          </a:p>
          <a:p>
            <a:pPr indent="-50800" lvl="0" marL="228600" marR="0" rtl="0" algn="l">
              <a:lnSpc>
                <a:spcPct val="110000"/>
              </a:lnSpc>
              <a:spcBef>
                <a:spcPts val="900"/>
              </a:spcBef>
              <a:spcAft>
                <a:spcPts val="0"/>
              </a:spcAft>
              <a:buClr>
                <a:schemeClr val="dk2"/>
              </a:buClr>
              <a:buSzPts val="2800"/>
              <a:buFont typeface="Arial"/>
              <a:buNone/>
            </a:pPr>
            <a:r>
              <a:t/>
            </a:r>
            <a:endParaRPr b="0" i="0" sz="2800" u="none" cap="none" strike="noStrike">
              <a:solidFill>
                <a:schemeClr val="dk2"/>
              </a:solidFill>
              <a:latin typeface="Arial"/>
              <a:ea typeface="Arial"/>
              <a:cs typeface="Arial"/>
              <a:sym typeface="Arial"/>
            </a:endParaRPr>
          </a:p>
        </p:txBody>
      </p:sp>
      <p:sp>
        <p:nvSpPr>
          <p:cNvPr id="787" name="Google Shape;787;p157"/>
          <p:cNvSpPr/>
          <p:nvPr/>
        </p:nvSpPr>
        <p:spPr>
          <a:xfrm>
            <a:off x="9092041" y="3941342"/>
            <a:ext cx="2935836" cy="1610301"/>
          </a:xfrm>
          <a:prstGeom prst="wedgeRectCallout">
            <a:avLst>
              <a:gd fmla="val -69933" name="adj1"/>
              <a:gd fmla="val -31413" name="adj2"/>
            </a:avLst>
          </a:prstGeom>
          <a:solidFill>
            <a:schemeClr val="accent1">
              <a:alpha val="84705"/>
            </a:schemeClr>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None/>
            </a:pPr>
            <a:r>
              <a:rPr lang="en-US" sz="2000">
                <a:solidFill>
                  <a:schemeClr val="lt1"/>
                </a:solidFill>
                <a:latin typeface="Arial"/>
                <a:ea typeface="Arial"/>
                <a:cs typeface="Arial"/>
                <a:sym typeface="Arial"/>
              </a:rPr>
              <a:t>Orange call outs can </a:t>
            </a:r>
            <a:br>
              <a:rPr lang="en-US" sz="2000">
                <a:solidFill>
                  <a:schemeClr val="lt1"/>
                </a:solidFill>
                <a:latin typeface="Arial"/>
                <a:ea typeface="Arial"/>
                <a:cs typeface="Arial"/>
                <a:sym typeface="Arial"/>
              </a:rPr>
            </a:br>
            <a:r>
              <a:rPr lang="en-US" sz="2000">
                <a:solidFill>
                  <a:schemeClr val="lt1"/>
                </a:solidFill>
                <a:latin typeface="Arial"/>
                <a:ea typeface="Arial"/>
                <a:cs typeface="Arial"/>
                <a:sym typeface="Arial"/>
              </a:rPr>
              <a:t>be used to highlight specific areas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1" name="Shape 791"/>
        <p:cNvGrpSpPr/>
        <p:nvPr/>
      </p:nvGrpSpPr>
      <p:grpSpPr>
        <a:xfrm>
          <a:off x="0" y="0"/>
          <a:ext cx="0" cy="0"/>
          <a:chOff x="0" y="0"/>
          <a:chExt cx="0" cy="0"/>
        </a:xfrm>
      </p:grpSpPr>
      <p:sp>
        <p:nvSpPr>
          <p:cNvPr id="792" name="Google Shape;792;p158"/>
          <p:cNvSpPr txBox="1"/>
          <p:nvPr>
            <p:ph type="title"/>
          </p:nvPr>
        </p:nvSpPr>
        <p:spPr>
          <a:xfrm>
            <a:off x="838200" y="365127"/>
            <a:ext cx="4354157" cy="1990799"/>
          </a:xfrm>
          <a:prstGeom prst="rect">
            <a:avLst/>
          </a:prstGeom>
          <a:noFill/>
          <a:ln>
            <a:noFill/>
          </a:ln>
        </p:spPr>
        <p:txBody>
          <a:bodyPr anchorCtr="0" anchor="b" bIns="45700" lIns="91425" spcFirstLastPara="1" rIns="91425" wrap="square" tIns="45700">
            <a:noAutofit/>
          </a:bodyPr>
          <a:lstStyle/>
          <a:p>
            <a:pPr indent="0" lvl="0" marL="0" marR="0" rtl="0" algn="ctr">
              <a:lnSpc>
                <a:spcPct val="110000"/>
              </a:lnSpc>
              <a:spcBef>
                <a:spcPts val="0"/>
              </a:spcBef>
              <a:spcAft>
                <a:spcPts val="0"/>
              </a:spcAft>
              <a:buClr>
                <a:schemeClr val="accent2"/>
              </a:buClr>
              <a:buSzPts val="2800"/>
              <a:buFont typeface="Arial"/>
              <a:buNone/>
            </a:pPr>
            <a:r>
              <a:rPr b="0" i="0" lang="en-US" sz="2800" u="none" cap="none" strike="noStrike">
                <a:solidFill>
                  <a:schemeClr val="accent2"/>
                </a:solidFill>
                <a:latin typeface="Arial"/>
                <a:ea typeface="Arial"/>
                <a:cs typeface="Arial"/>
                <a:sym typeface="Arial"/>
              </a:rPr>
              <a:t>You don’t always need to use bullet points</a:t>
            </a:r>
            <a:endParaRPr/>
          </a:p>
        </p:txBody>
      </p:sp>
      <p:sp>
        <p:nvSpPr>
          <p:cNvPr id="793" name="Google Shape;793;p158"/>
          <p:cNvSpPr txBox="1"/>
          <p:nvPr>
            <p:ph idx="1" type="body"/>
          </p:nvPr>
        </p:nvSpPr>
        <p:spPr>
          <a:xfrm>
            <a:off x="839787" y="2589322"/>
            <a:ext cx="4353500" cy="1778282"/>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dk2"/>
              </a:buClr>
              <a:buSzPts val="1800"/>
              <a:buFont typeface="Arial"/>
              <a:buNone/>
            </a:pPr>
            <a:r>
              <a:rPr b="0" i="0" lang="en-US" sz="1800" u="none" cap="none" strike="noStrike">
                <a:solidFill>
                  <a:schemeClr val="dk2"/>
                </a:solidFill>
                <a:latin typeface="Arial"/>
                <a:ea typeface="Arial"/>
                <a:cs typeface="Arial"/>
                <a:sym typeface="Arial"/>
              </a:rPr>
              <a:t>Think outside the bullet points!</a:t>
            </a:r>
            <a:endParaRPr/>
          </a:p>
        </p:txBody>
      </p:sp>
      <p:sp>
        <p:nvSpPr>
          <p:cNvPr id="794" name="Google Shape;794;p158"/>
          <p:cNvSpPr/>
          <p:nvPr/>
        </p:nvSpPr>
        <p:spPr>
          <a:xfrm>
            <a:off x="6102096" y="3255264"/>
            <a:ext cx="3044952" cy="3255264"/>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dk2"/>
              </a:buClr>
              <a:buSzPts val="2800"/>
              <a:buFont typeface="Arial"/>
              <a:buNone/>
            </a:pPr>
            <a:r>
              <a:rPr b="0" i="0" lang="en-US" sz="2800" u="none" cap="none" strike="noStrike">
                <a:solidFill>
                  <a:schemeClr val="dk2"/>
                </a:solidFill>
                <a:latin typeface="Arial"/>
                <a:ea typeface="Arial"/>
                <a:cs typeface="Arial"/>
                <a:sym typeface="Arial"/>
              </a:rPr>
              <a:t>Can you show your information in a more </a:t>
            </a:r>
            <a:br>
              <a:rPr b="0" i="0" lang="en-US" sz="2800" u="none" cap="none" strike="noStrike">
                <a:solidFill>
                  <a:schemeClr val="dk2"/>
                </a:solidFill>
                <a:latin typeface="Arial"/>
                <a:ea typeface="Arial"/>
                <a:cs typeface="Arial"/>
                <a:sym typeface="Arial"/>
              </a:rPr>
            </a:br>
            <a:r>
              <a:rPr b="0" i="0" lang="en-US" sz="2800" u="none" cap="none" strike="noStrike">
                <a:solidFill>
                  <a:schemeClr val="dk2"/>
                </a:solidFill>
                <a:latin typeface="Arial"/>
                <a:ea typeface="Arial"/>
                <a:cs typeface="Arial"/>
                <a:sym typeface="Arial"/>
              </a:rPr>
              <a:t>exciting way?</a:t>
            </a:r>
            <a:endParaRPr/>
          </a:p>
        </p:txBody>
      </p:sp>
      <p:sp>
        <p:nvSpPr>
          <p:cNvPr id="795" name="Google Shape;795;p158"/>
          <p:cNvSpPr/>
          <p:nvPr/>
        </p:nvSpPr>
        <p:spPr>
          <a:xfrm>
            <a:off x="9147048" y="0"/>
            <a:ext cx="3044952" cy="3255264"/>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dk2"/>
              </a:buClr>
              <a:buSzPts val="2800"/>
              <a:buFont typeface="Arial"/>
              <a:buNone/>
            </a:pPr>
            <a:r>
              <a:rPr b="0" i="0" lang="en-US" sz="2800" u="none" cap="none" strike="noStrike">
                <a:solidFill>
                  <a:schemeClr val="dk2"/>
                </a:solidFill>
                <a:latin typeface="Arial"/>
                <a:ea typeface="Arial"/>
                <a:cs typeface="Arial"/>
                <a:sym typeface="Arial"/>
              </a:rPr>
              <a:t>Do you need to use bullet points?</a:t>
            </a:r>
            <a:endParaRPr/>
          </a:p>
        </p:txBody>
      </p:sp>
      <p:sp>
        <p:nvSpPr>
          <p:cNvPr id="796" name="Google Shape;796;p158"/>
          <p:cNvSpPr/>
          <p:nvPr/>
        </p:nvSpPr>
        <p:spPr>
          <a:xfrm>
            <a:off x="9147046" y="3255264"/>
            <a:ext cx="3044952" cy="3255264"/>
          </a:xfrm>
          <a:prstGeom prst="wedgeRectCallout">
            <a:avLst>
              <a:gd fmla="val -60325" name="adj1"/>
              <a:gd fmla="val 21162" name="adj2"/>
            </a:avLst>
          </a:prstGeom>
          <a:solidFill>
            <a:schemeClr val="accent1"/>
          </a:solidFill>
          <a:ln>
            <a:noFill/>
          </a:ln>
        </p:spPr>
        <p:txBody>
          <a:bodyPr anchorCtr="0" anchor="b" bIns="2743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grpSp>
        <p:nvGrpSpPr>
          <p:cNvPr id="797" name="Google Shape;797;p158"/>
          <p:cNvGrpSpPr/>
          <p:nvPr/>
        </p:nvGrpSpPr>
        <p:grpSpPr>
          <a:xfrm>
            <a:off x="10055857" y="3945699"/>
            <a:ext cx="1379821" cy="1884224"/>
            <a:chOff x="2428875" y="1103313"/>
            <a:chExt cx="525463" cy="717550"/>
          </a:xfrm>
        </p:grpSpPr>
        <p:sp>
          <p:nvSpPr>
            <p:cNvPr id="798" name="Google Shape;798;p158"/>
            <p:cNvSpPr/>
            <p:nvPr/>
          </p:nvSpPr>
          <p:spPr>
            <a:xfrm>
              <a:off x="2428875" y="1106488"/>
              <a:ext cx="525463" cy="714375"/>
            </a:xfrm>
            <a:custGeom>
              <a:rect b="b" l="l" r="r" t="t"/>
              <a:pathLst>
                <a:path extrusionOk="0" h="253" w="187">
                  <a:moveTo>
                    <a:pt x="181" y="253"/>
                  </a:moveTo>
                  <a:cubicBezTo>
                    <a:pt x="5" y="253"/>
                    <a:pt x="5" y="253"/>
                    <a:pt x="5" y="253"/>
                  </a:cubicBezTo>
                  <a:cubicBezTo>
                    <a:pt x="2" y="253"/>
                    <a:pt x="0" y="250"/>
                    <a:pt x="0" y="247"/>
                  </a:cubicBezTo>
                  <a:cubicBezTo>
                    <a:pt x="0" y="5"/>
                    <a:pt x="0" y="5"/>
                    <a:pt x="0" y="5"/>
                  </a:cubicBezTo>
                  <a:cubicBezTo>
                    <a:pt x="0" y="2"/>
                    <a:pt x="2" y="0"/>
                    <a:pt x="5" y="0"/>
                  </a:cubicBezTo>
                  <a:cubicBezTo>
                    <a:pt x="126" y="0"/>
                    <a:pt x="126" y="0"/>
                    <a:pt x="126" y="0"/>
                  </a:cubicBezTo>
                  <a:cubicBezTo>
                    <a:pt x="128" y="0"/>
                    <a:pt x="129" y="0"/>
                    <a:pt x="130" y="1"/>
                  </a:cubicBezTo>
                  <a:cubicBezTo>
                    <a:pt x="185" y="56"/>
                    <a:pt x="185" y="56"/>
                    <a:pt x="185" y="56"/>
                  </a:cubicBezTo>
                  <a:cubicBezTo>
                    <a:pt x="186" y="57"/>
                    <a:pt x="187" y="59"/>
                    <a:pt x="187" y="60"/>
                  </a:cubicBezTo>
                  <a:cubicBezTo>
                    <a:pt x="187" y="247"/>
                    <a:pt x="187" y="247"/>
                    <a:pt x="187" y="247"/>
                  </a:cubicBezTo>
                  <a:cubicBezTo>
                    <a:pt x="187" y="250"/>
                    <a:pt x="185" y="253"/>
                    <a:pt x="181" y="253"/>
                  </a:cubicBezTo>
                  <a:close/>
                  <a:moveTo>
                    <a:pt x="11" y="242"/>
                  </a:moveTo>
                  <a:cubicBezTo>
                    <a:pt x="176" y="242"/>
                    <a:pt x="176" y="242"/>
                    <a:pt x="176" y="242"/>
                  </a:cubicBezTo>
                  <a:cubicBezTo>
                    <a:pt x="176" y="63"/>
                    <a:pt x="176" y="63"/>
                    <a:pt x="176" y="63"/>
                  </a:cubicBezTo>
                  <a:cubicBezTo>
                    <a:pt x="124" y="11"/>
                    <a:pt x="124" y="11"/>
                    <a:pt x="124" y="11"/>
                  </a:cubicBezTo>
                  <a:cubicBezTo>
                    <a:pt x="11" y="11"/>
                    <a:pt x="11" y="11"/>
                    <a:pt x="11" y="11"/>
                  </a:cubicBezTo>
                  <a:lnTo>
                    <a:pt x="11" y="24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99" name="Google Shape;799;p158"/>
            <p:cNvSpPr/>
            <p:nvPr/>
          </p:nvSpPr>
          <p:spPr>
            <a:xfrm>
              <a:off x="2768600" y="1103313"/>
              <a:ext cx="185738" cy="188913"/>
            </a:xfrm>
            <a:custGeom>
              <a:rect b="b" l="l" r="r" t="t"/>
              <a:pathLst>
                <a:path extrusionOk="0" h="67" w="66">
                  <a:moveTo>
                    <a:pt x="60" y="67"/>
                  </a:moveTo>
                  <a:cubicBezTo>
                    <a:pt x="5" y="67"/>
                    <a:pt x="5" y="67"/>
                    <a:pt x="5" y="67"/>
                  </a:cubicBezTo>
                  <a:cubicBezTo>
                    <a:pt x="2" y="67"/>
                    <a:pt x="0" y="64"/>
                    <a:pt x="0" y="61"/>
                  </a:cubicBezTo>
                  <a:cubicBezTo>
                    <a:pt x="0" y="6"/>
                    <a:pt x="0" y="6"/>
                    <a:pt x="0" y="6"/>
                  </a:cubicBezTo>
                  <a:cubicBezTo>
                    <a:pt x="0" y="4"/>
                    <a:pt x="1" y="2"/>
                    <a:pt x="3" y="1"/>
                  </a:cubicBezTo>
                  <a:cubicBezTo>
                    <a:pt x="5" y="0"/>
                    <a:pt x="8" y="1"/>
                    <a:pt x="9" y="2"/>
                  </a:cubicBezTo>
                  <a:cubicBezTo>
                    <a:pt x="64" y="57"/>
                    <a:pt x="64" y="57"/>
                    <a:pt x="64" y="57"/>
                  </a:cubicBezTo>
                  <a:cubicBezTo>
                    <a:pt x="66" y="59"/>
                    <a:pt x="66" y="61"/>
                    <a:pt x="66" y="63"/>
                  </a:cubicBezTo>
                  <a:cubicBezTo>
                    <a:pt x="65" y="65"/>
                    <a:pt x="63" y="67"/>
                    <a:pt x="60" y="67"/>
                  </a:cubicBezTo>
                  <a:close/>
                  <a:moveTo>
                    <a:pt x="11" y="56"/>
                  </a:moveTo>
                  <a:cubicBezTo>
                    <a:pt x="47" y="56"/>
                    <a:pt x="47" y="56"/>
                    <a:pt x="47" y="56"/>
                  </a:cubicBezTo>
                  <a:cubicBezTo>
                    <a:pt x="11" y="20"/>
                    <a:pt x="11" y="20"/>
                    <a:pt x="11" y="20"/>
                  </a:cubicBezTo>
                  <a:lnTo>
                    <a:pt x="11" y="56"/>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0" name="Google Shape;800;p158"/>
            <p:cNvSpPr/>
            <p:nvPr/>
          </p:nvSpPr>
          <p:spPr>
            <a:xfrm>
              <a:off x="2520950" y="1665288"/>
              <a:ext cx="341313" cy="31750"/>
            </a:xfrm>
            <a:custGeom>
              <a:rect b="b" l="l" r="r" t="t"/>
              <a:pathLst>
                <a:path extrusionOk="0" h="11" w="121">
                  <a:moveTo>
                    <a:pt x="115" y="11"/>
                  </a:moveTo>
                  <a:cubicBezTo>
                    <a:pt x="5" y="11"/>
                    <a:pt x="5" y="11"/>
                    <a:pt x="5" y="11"/>
                  </a:cubicBezTo>
                  <a:cubicBezTo>
                    <a:pt x="2" y="11"/>
                    <a:pt x="0" y="8"/>
                    <a:pt x="0" y="5"/>
                  </a:cubicBezTo>
                  <a:cubicBezTo>
                    <a:pt x="0" y="2"/>
                    <a:pt x="2" y="0"/>
                    <a:pt x="5" y="0"/>
                  </a:cubicBezTo>
                  <a:cubicBezTo>
                    <a:pt x="115" y="0"/>
                    <a:pt x="115" y="0"/>
                    <a:pt x="115" y="0"/>
                  </a:cubicBezTo>
                  <a:cubicBezTo>
                    <a:pt x="119" y="0"/>
                    <a:pt x="121" y="2"/>
                    <a:pt x="121" y="5"/>
                  </a:cubicBezTo>
                  <a:cubicBezTo>
                    <a:pt x="121" y="8"/>
                    <a:pt x="119" y="11"/>
                    <a:pt x="115"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1" name="Google Shape;801;p158"/>
            <p:cNvSpPr/>
            <p:nvPr/>
          </p:nvSpPr>
          <p:spPr>
            <a:xfrm>
              <a:off x="2520950" y="1571626"/>
              <a:ext cx="341313" cy="31750"/>
            </a:xfrm>
            <a:custGeom>
              <a:rect b="b" l="l" r="r" t="t"/>
              <a:pathLst>
                <a:path extrusionOk="0" h="11" w="121">
                  <a:moveTo>
                    <a:pt x="115" y="11"/>
                  </a:moveTo>
                  <a:cubicBezTo>
                    <a:pt x="5" y="11"/>
                    <a:pt x="5" y="11"/>
                    <a:pt x="5" y="11"/>
                  </a:cubicBezTo>
                  <a:cubicBezTo>
                    <a:pt x="2" y="11"/>
                    <a:pt x="0" y="8"/>
                    <a:pt x="0" y="5"/>
                  </a:cubicBezTo>
                  <a:cubicBezTo>
                    <a:pt x="0" y="2"/>
                    <a:pt x="2" y="0"/>
                    <a:pt x="5" y="0"/>
                  </a:cubicBezTo>
                  <a:cubicBezTo>
                    <a:pt x="115" y="0"/>
                    <a:pt x="115" y="0"/>
                    <a:pt x="115" y="0"/>
                  </a:cubicBezTo>
                  <a:cubicBezTo>
                    <a:pt x="119" y="0"/>
                    <a:pt x="121" y="2"/>
                    <a:pt x="121" y="5"/>
                  </a:cubicBezTo>
                  <a:cubicBezTo>
                    <a:pt x="121" y="8"/>
                    <a:pt x="119" y="11"/>
                    <a:pt x="115"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2" name="Google Shape;802;p158"/>
            <p:cNvSpPr/>
            <p:nvPr/>
          </p:nvSpPr>
          <p:spPr>
            <a:xfrm>
              <a:off x="2520950" y="1479551"/>
              <a:ext cx="341313" cy="30163"/>
            </a:xfrm>
            <a:custGeom>
              <a:rect b="b" l="l" r="r" t="t"/>
              <a:pathLst>
                <a:path extrusionOk="0" h="11" w="121">
                  <a:moveTo>
                    <a:pt x="115" y="11"/>
                  </a:moveTo>
                  <a:cubicBezTo>
                    <a:pt x="5" y="11"/>
                    <a:pt x="5" y="11"/>
                    <a:pt x="5" y="11"/>
                  </a:cubicBezTo>
                  <a:cubicBezTo>
                    <a:pt x="2" y="11"/>
                    <a:pt x="0" y="8"/>
                    <a:pt x="0" y="5"/>
                  </a:cubicBezTo>
                  <a:cubicBezTo>
                    <a:pt x="0" y="2"/>
                    <a:pt x="2" y="0"/>
                    <a:pt x="5" y="0"/>
                  </a:cubicBezTo>
                  <a:cubicBezTo>
                    <a:pt x="115" y="0"/>
                    <a:pt x="115" y="0"/>
                    <a:pt x="115" y="0"/>
                  </a:cubicBezTo>
                  <a:cubicBezTo>
                    <a:pt x="119" y="0"/>
                    <a:pt x="121" y="2"/>
                    <a:pt x="121" y="5"/>
                  </a:cubicBezTo>
                  <a:cubicBezTo>
                    <a:pt x="121" y="8"/>
                    <a:pt x="119" y="11"/>
                    <a:pt x="115"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3" name="Google Shape;803;p158"/>
            <p:cNvSpPr/>
            <p:nvPr/>
          </p:nvSpPr>
          <p:spPr>
            <a:xfrm>
              <a:off x="2520950" y="1385888"/>
              <a:ext cx="341313" cy="31750"/>
            </a:xfrm>
            <a:custGeom>
              <a:rect b="b" l="l" r="r" t="t"/>
              <a:pathLst>
                <a:path extrusionOk="0" h="11" w="121">
                  <a:moveTo>
                    <a:pt x="115" y="11"/>
                  </a:moveTo>
                  <a:cubicBezTo>
                    <a:pt x="5" y="11"/>
                    <a:pt x="5" y="11"/>
                    <a:pt x="5" y="11"/>
                  </a:cubicBezTo>
                  <a:cubicBezTo>
                    <a:pt x="2" y="11"/>
                    <a:pt x="0" y="8"/>
                    <a:pt x="0" y="5"/>
                  </a:cubicBezTo>
                  <a:cubicBezTo>
                    <a:pt x="0" y="2"/>
                    <a:pt x="2" y="0"/>
                    <a:pt x="5" y="0"/>
                  </a:cubicBezTo>
                  <a:cubicBezTo>
                    <a:pt x="115" y="0"/>
                    <a:pt x="115" y="0"/>
                    <a:pt x="115" y="0"/>
                  </a:cubicBezTo>
                  <a:cubicBezTo>
                    <a:pt x="119" y="0"/>
                    <a:pt x="121" y="2"/>
                    <a:pt x="121" y="5"/>
                  </a:cubicBezTo>
                  <a:cubicBezTo>
                    <a:pt x="121" y="8"/>
                    <a:pt x="119" y="11"/>
                    <a:pt x="115"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04" name="Google Shape;804;p158"/>
          <p:cNvSpPr/>
          <p:nvPr/>
        </p:nvSpPr>
        <p:spPr>
          <a:xfrm>
            <a:off x="6102095" y="0"/>
            <a:ext cx="3044952" cy="3255264"/>
          </a:xfrm>
          <a:prstGeom prst="wedgeRectCallout">
            <a:avLst>
              <a:gd fmla="val 60449" name="adj1"/>
              <a:gd fmla="val -21325" name="adj2"/>
            </a:avLst>
          </a:prstGeom>
          <a:solidFill>
            <a:schemeClr val="accent3"/>
          </a:solidFill>
          <a:ln>
            <a:noFill/>
          </a:ln>
        </p:spPr>
        <p:txBody>
          <a:bodyPr anchorCtr="0" anchor="b" bIns="2743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grpSp>
        <p:nvGrpSpPr>
          <p:cNvPr id="805" name="Google Shape;805;p158"/>
          <p:cNvGrpSpPr/>
          <p:nvPr/>
        </p:nvGrpSpPr>
        <p:grpSpPr>
          <a:xfrm>
            <a:off x="6579164" y="780206"/>
            <a:ext cx="1888429" cy="1575720"/>
            <a:chOff x="6391275" y="1081088"/>
            <a:chExt cx="738188" cy="615950"/>
          </a:xfrm>
        </p:grpSpPr>
        <p:sp>
          <p:nvSpPr>
            <p:cNvPr id="806" name="Google Shape;806;p158"/>
            <p:cNvSpPr/>
            <p:nvPr/>
          </p:nvSpPr>
          <p:spPr>
            <a:xfrm>
              <a:off x="6391275" y="1081088"/>
              <a:ext cx="738188" cy="493713"/>
            </a:xfrm>
            <a:custGeom>
              <a:rect b="b" l="l" r="r" t="t"/>
              <a:pathLst>
                <a:path extrusionOk="0" h="176" w="264">
                  <a:moveTo>
                    <a:pt x="247" y="176"/>
                  </a:moveTo>
                  <a:cubicBezTo>
                    <a:pt x="16" y="176"/>
                    <a:pt x="16" y="176"/>
                    <a:pt x="16" y="176"/>
                  </a:cubicBezTo>
                  <a:cubicBezTo>
                    <a:pt x="7" y="176"/>
                    <a:pt x="0" y="169"/>
                    <a:pt x="0" y="160"/>
                  </a:cubicBezTo>
                  <a:cubicBezTo>
                    <a:pt x="0" y="17"/>
                    <a:pt x="0" y="17"/>
                    <a:pt x="0" y="17"/>
                  </a:cubicBezTo>
                  <a:cubicBezTo>
                    <a:pt x="0" y="8"/>
                    <a:pt x="7" y="0"/>
                    <a:pt x="16" y="0"/>
                  </a:cubicBezTo>
                  <a:cubicBezTo>
                    <a:pt x="247" y="0"/>
                    <a:pt x="247" y="0"/>
                    <a:pt x="247" y="0"/>
                  </a:cubicBezTo>
                  <a:cubicBezTo>
                    <a:pt x="256" y="0"/>
                    <a:pt x="264" y="8"/>
                    <a:pt x="264" y="17"/>
                  </a:cubicBezTo>
                  <a:cubicBezTo>
                    <a:pt x="264" y="160"/>
                    <a:pt x="264" y="160"/>
                    <a:pt x="264" y="160"/>
                  </a:cubicBezTo>
                  <a:cubicBezTo>
                    <a:pt x="264" y="169"/>
                    <a:pt x="256" y="176"/>
                    <a:pt x="247" y="176"/>
                  </a:cubicBezTo>
                  <a:close/>
                  <a:moveTo>
                    <a:pt x="16" y="11"/>
                  </a:moveTo>
                  <a:cubicBezTo>
                    <a:pt x="13" y="11"/>
                    <a:pt x="11" y="14"/>
                    <a:pt x="11" y="17"/>
                  </a:cubicBezTo>
                  <a:cubicBezTo>
                    <a:pt x="11" y="160"/>
                    <a:pt x="11" y="160"/>
                    <a:pt x="11" y="160"/>
                  </a:cubicBezTo>
                  <a:cubicBezTo>
                    <a:pt x="11" y="163"/>
                    <a:pt x="13" y="165"/>
                    <a:pt x="16" y="165"/>
                  </a:cubicBezTo>
                  <a:cubicBezTo>
                    <a:pt x="247" y="165"/>
                    <a:pt x="247" y="165"/>
                    <a:pt x="247" y="165"/>
                  </a:cubicBezTo>
                  <a:cubicBezTo>
                    <a:pt x="250" y="165"/>
                    <a:pt x="253" y="163"/>
                    <a:pt x="253" y="160"/>
                  </a:cubicBezTo>
                  <a:cubicBezTo>
                    <a:pt x="253" y="17"/>
                    <a:pt x="253" y="17"/>
                    <a:pt x="253" y="17"/>
                  </a:cubicBezTo>
                  <a:cubicBezTo>
                    <a:pt x="253" y="14"/>
                    <a:pt x="250" y="11"/>
                    <a:pt x="247" y="11"/>
                  </a:cubicBezTo>
                  <a:lnTo>
                    <a:pt x="16" y="1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7" name="Google Shape;807;p158"/>
            <p:cNvSpPr/>
            <p:nvPr/>
          </p:nvSpPr>
          <p:spPr>
            <a:xfrm>
              <a:off x="6697663" y="1543050"/>
              <a:ext cx="31750" cy="153988"/>
            </a:xfrm>
            <a:custGeom>
              <a:rect b="b" l="l" r="r" t="t"/>
              <a:pathLst>
                <a:path extrusionOk="0" h="55" w="11">
                  <a:moveTo>
                    <a:pt x="5" y="55"/>
                  </a:moveTo>
                  <a:cubicBezTo>
                    <a:pt x="2" y="55"/>
                    <a:pt x="0" y="53"/>
                    <a:pt x="0" y="50"/>
                  </a:cubicBezTo>
                  <a:cubicBezTo>
                    <a:pt x="0" y="6"/>
                    <a:pt x="0" y="6"/>
                    <a:pt x="0" y="6"/>
                  </a:cubicBezTo>
                  <a:cubicBezTo>
                    <a:pt x="0" y="3"/>
                    <a:pt x="2" y="0"/>
                    <a:pt x="5" y="0"/>
                  </a:cubicBezTo>
                  <a:cubicBezTo>
                    <a:pt x="8" y="0"/>
                    <a:pt x="11" y="3"/>
                    <a:pt x="11" y="6"/>
                  </a:cubicBezTo>
                  <a:cubicBezTo>
                    <a:pt x="11" y="50"/>
                    <a:pt x="11" y="50"/>
                    <a:pt x="11" y="50"/>
                  </a:cubicBezTo>
                  <a:cubicBezTo>
                    <a:pt x="11" y="53"/>
                    <a:pt x="8" y="55"/>
                    <a:pt x="5" y="5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8" name="Google Shape;808;p158"/>
            <p:cNvSpPr/>
            <p:nvPr/>
          </p:nvSpPr>
          <p:spPr>
            <a:xfrm>
              <a:off x="6791325" y="1543050"/>
              <a:ext cx="30163" cy="153988"/>
            </a:xfrm>
            <a:custGeom>
              <a:rect b="b" l="l" r="r" t="t"/>
              <a:pathLst>
                <a:path extrusionOk="0" h="55" w="11">
                  <a:moveTo>
                    <a:pt x="5" y="55"/>
                  </a:moveTo>
                  <a:cubicBezTo>
                    <a:pt x="2" y="55"/>
                    <a:pt x="0" y="53"/>
                    <a:pt x="0" y="50"/>
                  </a:cubicBezTo>
                  <a:cubicBezTo>
                    <a:pt x="0" y="6"/>
                    <a:pt x="0" y="6"/>
                    <a:pt x="0" y="6"/>
                  </a:cubicBezTo>
                  <a:cubicBezTo>
                    <a:pt x="0" y="3"/>
                    <a:pt x="2" y="0"/>
                    <a:pt x="5" y="0"/>
                  </a:cubicBezTo>
                  <a:cubicBezTo>
                    <a:pt x="8" y="0"/>
                    <a:pt x="11" y="3"/>
                    <a:pt x="11" y="6"/>
                  </a:cubicBezTo>
                  <a:cubicBezTo>
                    <a:pt x="11" y="50"/>
                    <a:pt x="11" y="50"/>
                    <a:pt x="11" y="50"/>
                  </a:cubicBezTo>
                  <a:cubicBezTo>
                    <a:pt x="11" y="53"/>
                    <a:pt x="8" y="55"/>
                    <a:pt x="5" y="5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9" name="Google Shape;809;p158"/>
            <p:cNvSpPr/>
            <p:nvPr/>
          </p:nvSpPr>
          <p:spPr>
            <a:xfrm>
              <a:off x="6637338" y="1666875"/>
              <a:ext cx="246063" cy="30163"/>
            </a:xfrm>
            <a:custGeom>
              <a:rect b="b" l="l" r="r" t="t"/>
              <a:pathLst>
                <a:path extrusionOk="0" h="11" w="88">
                  <a:moveTo>
                    <a:pt x="82" y="11"/>
                  </a:moveTo>
                  <a:cubicBezTo>
                    <a:pt x="5" y="11"/>
                    <a:pt x="5" y="11"/>
                    <a:pt x="5" y="11"/>
                  </a:cubicBezTo>
                  <a:cubicBezTo>
                    <a:pt x="2" y="11"/>
                    <a:pt x="0" y="9"/>
                    <a:pt x="0" y="6"/>
                  </a:cubicBezTo>
                  <a:cubicBezTo>
                    <a:pt x="0" y="3"/>
                    <a:pt x="2" y="0"/>
                    <a:pt x="5" y="0"/>
                  </a:cubicBezTo>
                  <a:cubicBezTo>
                    <a:pt x="82" y="0"/>
                    <a:pt x="82" y="0"/>
                    <a:pt x="82" y="0"/>
                  </a:cubicBezTo>
                  <a:cubicBezTo>
                    <a:pt x="85" y="0"/>
                    <a:pt x="88" y="3"/>
                    <a:pt x="88" y="6"/>
                  </a:cubicBezTo>
                  <a:cubicBezTo>
                    <a:pt x="88" y="9"/>
                    <a:pt x="85" y="11"/>
                    <a:pt x="82"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0" name="Google Shape;810;p158"/>
            <p:cNvSpPr/>
            <p:nvPr/>
          </p:nvSpPr>
          <p:spPr>
            <a:xfrm>
              <a:off x="6391275" y="1450975"/>
              <a:ext cx="738188" cy="30163"/>
            </a:xfrm>
            <a:custGeom>
              <a:rect b="b" l="l" r="r" t="t"/>
              <a:pathLst>
                <a:path extrusionOk="0" h="11" w="264">
                  <a:moveTo>
                    <a:pt x="258" y="11"/>
                  </a:moveTo>
                  <a:cubicBezTo>
                    <a:pt x="5" y="11"/>
                    <a:pt x="5" y="11"/>
                    <a:pt x="5" y="11"/>
                  </a:cubicBezTo>
                  <a:cubicBezTo>
                    <a:pt x="2" y="11"/>
                    <a:pt x="0" y="9"/>
                    <a:pt x="0" y="6"/>
                  </a:cubicBezTo>
                  <a:cubicBezTo>
                    <a:pt x="0" y="3"/>
                    <a:pt x="2" y="0"/>
                    <a:pt x="5" y="0"/>
                  </a:cubicBezTo>
                  <a:cubicBezTo>
                    <a:pt x="258" y="0"/>
                    <a:pt x="258" y="0"/>
                    <a:pt x="258" y="0"/>
                  </a:cubicBezTo>
                  <a:cubicBezTo>
                    <a:pt x="261" y="0"/>
                    <a:pt x="264" y="3"/>
                    <a:pt x="264" y="6"/>
                  </a:cubicBezTo>
                  <a:cubicBezTo>
                    <a:pt x="264" y="9"/>
                    <a:pt x="261" y="11"/>
                    <a:pt x="258"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4" name="Shape 814"/>
        <p:cNvGrpSpPr/>
        <p:nvPr/>
      </p:nvGrpSpPr>
      <p:grpSpPr>
        <a:xfrm>
          <a:off x="0" y="0"/>
          <a:ext cx="0" cy="0"/>
          <a:chOff x="0" y="0"/>
          <a:chExt cx="0" cy="0"/>
        </a:xfrm>
      </p:grpSpPr>
      <p:sp>
        <p:nvSpPr>
          <p:cNvPr id="815" name="Google Shape;815;p159"/>
          <p:cNvSpPr txBox="1"/>
          <p:nvPr>
            <p:ph type="title"/>
          </p:nvPr>
        </p:nvSpPr>
        <p:spPr>
          <a:xfrm>
            <a:off x="838200" y="742814"/>
            <a:ext cx="10515600" cy="648127"/>
          </a:xfrm>
          <a:prstGeom prst="rect">
            <a:avLst/>
          </a:prstGeom>
          <a:noFill/>
          <a:ln>
            <a:noFill/>
          </a:ln>
        </p:spPr>
        <p:txBody>
          <a:bodyPr anchorCtr="0" anchor="b" bIns="45700" lIns="91425" spcFirstLastPara="1" rIns="91425" wrap="square" tIns="45700">
            <a:noAutofit/>
          </a:bodyPr>
          <a:lstStyle/>
          <a:p>
            <a:pPr indent="0" lvl="0" marL="0" marR="0" rtl="0" algn="ctr">
              <a:lnSpc>
                <a:spcPct val="110000"/>
              </a:lnSpc>
              <a:spcBef>
                <a:spcPts val="0"/>
              </a:spcBef>
              <a:spcAft>
                <a:spcPts val="0"/>
              </a:spcAft>
              <a:buClr>
                <a:schemeClr val="accent2"/>
              </a:buClr>
              <a:buSzPts val="2800"/>
              <a:buFont typeface="Arial"/>
              <a:buNone/>
            </a:pPr>
            <a:r>
              <a:rPr b="0" i="0" lang="en-US" sz="2800" u="none" cap="none" strike="noStrike">
                <a:solidFill>
                  <a:schemeClr val="accent2"/>
                </a:solidFill>
                <a:latin typeface="Arial"/>
                <a:ea typeface="Arial"/>
                <a:cs typeface="Arial"/>
                <a:sym typeface="Arial"/>
              </a:rPr>
              <a:t>Sometimes you don’t need bullets, </a:t>
            </a:r>
            <a:br>
              <a:rPr b="0" i="0" lang="en-US" sz="2800" u="none" cap="none" strike="noStrike">
                <a:solidFill>
                  <a:schemeClr val="accent2"/>
                </a:solidFill>
                <a:latin typeface="Arial"/>
                <a:ea typeface="Arial"/>
                <a:cs typeface="Arial"/>
                <a:sym typeface="Arial"/>
              </a:rPr>
            </a:br>
            <a:r>
              <a:rPr b="0" i="0" lang="en-US" sz="2800" u="none" cap="none" strike="noStrike">
                <a:solidFill>
                  <a:schemeClr val="accent2"/>
                </a:solidFill>
                <a:latin typeface="Arial"/>
                <a:ea typeface="Arial"/>
                <a:cs typeface="Arial"/>
                <a:sym typeface="Arial"/>
              </a:rPr>
              <a:t>you can use boxes</a:t>
            </a:r>
            <a:endParaRPr b="0" i="0" sz="2800" u="none" cap="none" strike="noStrike">
              <a:solidFill>
                <a:schemeClr val="accent2"/>
              </a:solidFill>
              <a:latin typeface="Arial"/>
              <a:ea typeface="Arial"/>
              <a:cs typeface="Arial"/>
              <a:sym typeface="Arial"/>
            </a:endParaRPr>
          </a:p>
        </p:txBody>
      </p:sp>
      <p:sp>
        <p:nvSpPr>
          <p:cNvPr id="816" name="Google Shape;816;p159"/>
          <p:cNvSpPr txBox="1"/>
          <p:nvPr>
            <p:ph idx="1" type="body"/>
          </p:nvPr>
        </p:nvSpPr>
        <p:spPr>
          <a:xfrm>
            <a:off x="839787" y="1557758"/>
            <a:ext cx="10514012" cy="426308"/>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dk2"/>
              </a:buClr>
              <a:buSzPts val="2000"/>
              <a:buFont typeface="Arial"/>
              <a:buNone/>
            </a:pPr>
            <a:r>
              <a:rPr b="0" i="0" lang="en-US" sz="2000" u="none" cap="none" strike="noStrike">
                <a:solidFill>
                  <a:schemeClr val="dk2"/>
                </a:solidFill>
                <a:latin typeface="Arial"/>
                <a:ea typeface="Arial"/>
                <a:cs typeface="Arial"/>
                <a:sym typeface="Arial"/>
              </a:rPr>
              <a:t>Subtitle can go here</a:t>
            </a:r>
            <a:endParaRPr b="0" i="0" sz="2000" u="none" cap="none" strike="noStrike">
              <a:solidFill>
                <a:schemeClr val="dk2"/>
              </a:solidFill>
              <a:latin typeface="Arial"/>
              <a:ea typeface="Arial"/>
              <a:cs typeface="Arial"/>
              <a:sym typeface="Arial"/>
            </a:endParaRPr>
          </a:p>
        </p:txBody>
      </p:sp>
      <p:sp>
        <p:nvSpPr>
          <p:cNvPr id="817" name="Google Shape;817;p159"/>
          <p:cNvSpPr txBox="1"/>
          <p:nvPr/>
        </p:nvSpPr>
        <p:spPr>
          <a:xfrm>
            <a:off x="730586" y="5800912"/>
            <a:ext cx="2545177" cy="166317"/>
          </a:xfrm>
          <a:prstGeom prst="rect">
            <a:avLst/>
          </a:prstGeom>
          <a:solidFill>
            <a:srgbClr val="D8D8D8"/>
          </a:solid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1800"/>
              <a:buFont typeface="Arial"/>
              <a:buNone/>
            </a:pPr>
            <a:r>
              <a:t/>
            </a:r>
            <a:endParaRPr b="0" i="0" sz="1800" u="none" cap="none" strike="noStrike">
              <a:solidFill>
                <a:schemeClr val="accent4"/>
              </a:solidFill>
              <a:latin typeface="Arial"/>
              <a:ea typeface="Arial"/>
              <a:cs typeface="Arial"/>
              <a:sym typeface="Arial"/>
            </a:endParaRPr>
          </a:p>
        </p:txBody>
      </p:sp>
      <p:sp>
        <p:nvSpPr>
          <p:cNvPr id="818" name="Google Shape;818;p159"/>
          <p:cNvSpPr txBox="1"/>
          <p:nvPr/>
        </p:nvSpPr>
        <p:spPr>
          <a:xfrm>
            <a:off x="730586" y="2154196"/>
            <a:ext cx="2545177" cy="529093"/>
          </a:xfrm>
          <a:prstGeom prst="rect">
            <a:avLst/>
          </a:prstGeom>
          <a:solidFill>
            <a:schemeClr val="accent1"/>
          </a:solid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chemeClr val="lt1"/>
              </a:buClr>
              <a:buSzPts val="1600"/>
              <a:buFont typeface="Arial"/>
              <a:buNone/>
            </a:pPr>
            <a:r>
              <a:rPr b="0" i="0" lang="en-US" sz="1600" u="none" cap="none" strike="noStrike">
                <a:solidFill>
                  <a:schemeClr val="lt1"/>
                </a:solidFill>
                <a:latin typeface="Arial"/>
                <a:ea typeface="Arial"/>
                <a:cs typeface="Arial"/>
                <a:sym typeface="Arial"/>
              </a:rPr>
              <a:t>TITLE</a:t>
            </a:r>
            <a:endParaRPr/>
          </a:p>
        </p:txBody>
      </p:sp>
      <p:sp>
        <p:nvSpPr>
          <p:cNvPr id="819" name="Google Shape;819;p159"/>
          <p:cNvSpPr txBox="1"/>
          <p:nvPr/>
        </p:nvSpPr>
        <p:spPr>
          <a:xfrm>
            <a:off x="730586" y="2683290"/>
            <a:ext cx="2545177" cy="3203824"/>
          </a:xfrm>
          <a:prstGeom prst="rect">
            <a:avLst/>
          </a:prstGeom>
          <a:solidFill>
            <a:srgbClr val="F2F2F2"/>
          </a:solid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2"/>
              </a:buClr>
              <a:buSzPts val="1800"/>
              <a:buFont typeface="Arial"/>
              <a:buNone/>
            </a:pPr>
            <a:r>
              <a:rPr b="0" i="0" lang="en-US" sz="1800" u="none" cap="none" strike="noStrike">
                <a:solidFill>
                  <a:schemeClr val="dk2"/>
                </a:solidFill>
                <a:latin typeface="Arial"/>
                <a:ea typeface="Arial"/>
                <a:cs typeface="Arial"/>
                <a:sym typeface="Arial"/>
              </a:rPr>
              <a:t>Caption</a:t>
            </a:r>
            <a:endParaRPr b="0" i="0" sz="1800" u="none" cap="none" strike="noStrike">
              <a:solidFill>
                <a:schemeClr val="dk2"/>
              </a:solidFill>
              <a:latin typeface="Arial"/>
              <a:ea typeface="Arial"/>
              <a:cs typeface="Arial"/>
              <a:sym typeface="Arial"/>
            </a:endParaRPr>
          </a:p>
        </p:txBody>
      </p:sp>
      <p:sp>
        <p:nvSpPr>
          <p:cNvPr id="820" name="Google Shape;820;p159"/>
          <p:cNvSpPr txBox="1"/>
          <p:nvPr/>
        </p:nvSpPr>
        <p:spPr>
          <a:xfrm>
            <a:off x="3453690" y="5800912"/>
            <a:ext cx="2545177" cy="166317"/>
          </a:xfrm>
          <a:prstGeom prst="rect">
            <a:avLst/>
          </a:prstGeom>
          <a:solidFill>
            <a:srgbClr val="D8D8D8"/>
          </a:solid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1800"/>
              <a:buFont typeface="Arial"/>
              <a:buNone/>
            </a:pPr>
            <a:r>
              <a:t/>
            </a:r>
            <a:endParaRPr b="0" i="0" sz="1800" u="none" cap="none" strike="noStrike">
              <a:solidFill>
                <a:schemeClr val="accent4"/>
              </a:solidFill>
              <a:latin typeface="Arial"/>
              <a:ea typeface="Arial"/>
              <a:cs typeface="Arial"/>
              <a:sym typeface="Arial"/>
            </a:endParaRPr>
          </a:p>
        </p:txBody>
      </p:sp>
      <p:sp>
        <p:nvSpPr>
          <p:cNvPr id="821" name="Google Shape;821;p159"/>
          <p:cNvSpPr txBox="1"/>
          <p:nvPr/>
        </p:nvSpPr>
        <p:spPr>
          <a:xfrm>
            <a:off x="3453690" y="2154196"/>
            <a:ext cx="2545177" cy="529093"/>
          </a:xfrm>
          <a:prstGeom prst="rect">
            <a:avLst/>
          </a:prstGeom>
          <a:solidFill>
            <a:schemeClr val="accent2"/>
          </a:solid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chemeClr val="lt1"/>
              </a:buClr>
              <a:buSzPts val="1600"/>
              <a:buFont typeface="Arial"/>
              <a:buNone/>
            </a:pPr>
            <a:r>
              <a:rPr b="0" i="0" lang="en-US" sz="1600" u="none" cap="none" strike="noStrike">
                <a:solidFill>
                  <a:schemeClr val="lt1"/>
                </a:solidFill>
                <a:latin typeface="Arial"/>
                <a:ea typeface="Arial"/>
                <a:cs typeface="Arial"/>
                <a:sym typeface="Arial"/>
              </a:rPr>
              <a:t>TITLE</a:t>
            </a:r>
            <a:endParaRPr/>
          </a:p>
        </p:txBody>
      </p:sp>
      <p:sp>
        <p:nvSpPr>
          <p:cNvPr id="822" name="Google Shape;822;p159"/>
          <p:cNvSpPr txBox="1"/>
          <p:nvPr/>
        </p:nvSpPr>
        <p:spPr>
          <a:xfrm>
            <a:off x="3453690" y="2683290"/>
            <a:ext cx="2545177" cy="3203824"/>
          </a:xfrm>
          <a:prstGeom prst="rect">
            <a:avLst/>
          </a:prstGeom>
          <a:solidFill>
            <a:srgbClr val="F2F2F2"/>
          </a:solid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2"/>
              </a:buClr>
              <a:buSzPts val="1800"/>
              <a:buFont typeface="Arial"/>
              <a:buNone/>
            </a:pPr>
            <a:r>
              <a:rPr b="0" i="0" lang="en-US" sz="1800" u="none" cap="none" strike="noStrike">
                <a:solidFill>
                  <a:schemeClr val="dk2"/>
                </a:solidFill>
                <a:latin typeface="Arial"/>
                <a:ea typeface="Arial"/>
                <a:cs typeface="Arial"/>
                <a:sym typeface="Arial"/>
              </a:rPr>
              <a:t>Caption</a:t>
            </a:r>
            <a:endParaRPr b="0" i="0" sz="1800" u="none" cap="none" strike="noStrike">
              <a:solidFill>
                <a:schemeClr val="dk2"/>
              </a:solidFill>
              <a:latin typeface="Arial"/>
              <a:ea typeface="Arial"/>
              <a:cs typeface="Arial"/>
              <a:sym typeface="Arial"/>
            </a:endParaRPr>
          </a:p>
        </p:txBody>
      </p:sp>
      <p:sp>
        <p:nvSpPr>
          <p:cNvPr id="823" name="Google Shape;823;p159"/>
          <p:cNvSpPr txBox="1"/>
          <p:nvPr/>
        </p:nvSpPr>
        <p:spPr>
          <a:xfrm>
            <a:off x="6176794" y="5800912"/>
            <a:ext cx="2545177" cy="166317"/>
          </a:xfrm>
          <a:prstGeom prst="rect">
            <a:avLst/>
          </a:prstGeom>
          <a:solidFill>
            <a:srgbClr val="D8D8D8"/>
          </a:solid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1800"/>
              <a:buFont typeface="Arial"/>
              <a:buNone/>
            </a:pPr>
            <a:r>
              <a:t/>
            </a:r>
            <a:endParaRPr b="0" i="0" sz="1800" u="none" cap="none" strike="noStrike">
              <a:solidFill>
                <a:schemeClr val="accent4"/>
              </a:solidFill>
              <a:latin typeface="Arial"/>
              <a:ea typeface="Arial"/>
              <a:cs typeface="Arial"/>
              <a:sym typeface="Arial"/>
            </a:endParaRPr>
          </a:p>
        </p:txBody>
      </p:sp>
      <p:sp>
        <p:nvSpPr>
          <p:cNvPr id="824" name="Google Shape;824;p159"/>
          <p:cNvSpPr txBox="1"/>
          <p:nvPr/>
        </p:nvSpPr>
        <p:spPr>
          <a:xfrm>
            <a:off x="6176794" y="2154196"/>
            <a:ext cx="2545177" cy="529093"/>
          </a:xfrm>
          <a:prstGeom prst="rect">
            <a:avLst/>
          </a:prstGeom>
          <a:solidFill>
            <a:schemeClr val="accent3"/>
          </a:solid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chemeClr val="lt1"/>
              </a:buClr>
              <a:buSzPts val="1600"/>
              <a:buFont typeface="Arial"/>
              <a:buNone/>
            </a:pPr>
            <a:r>
              <a:rPr b="0" i="0" lang="en-US" sz="1600" u="none" cap="none" strike="noStrike">
                <a:solidFill>
                  <a:schemeClr val="lt1"/>
                </a:solidFill>
                <a:latin typeface="Arial"/>
                <a:ea typeface="Arial"/>
                <a:cs typeface="Arial"/>
                <a:sym typeface="Arial"/>
              </a:rPr>
              <a:t>TITLE</a:t>
            </a:r>
            <a:endParaRPr/>
          </a:p>
        </p:txBody>
      </p:sp>
      <p:sp>
        <p:nvSpPr>
          <p:cNvPr id="825" name="Google Shape;825;p159"/>
          <p:cNvSpPr txBox="1"/>
          <p:nvPr/>
        </p:nvSpPr>
        <p:spPr>
          <a:xfrm>
            <a:off x="6176794" y="2683290"/>
            <a:ext cx="2545177" cy="3203824"/>
          </a:xfrm>
          <a:prstGeom prst="rect">
            <a:avLst/>
          </a:prstGeom>
          <a:solidFill>
            <a:srgbClr val="F2F2F2"/>
          </a:solid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2"/>
              </a:buClr>
              <a:buSzPts val="1800"/>
              <a:buFont typeface="Arial"/>
              <a:buNone/>
            </a:pPr>
            <a:r>
              <a:rPr b="0" i="0" lang="en-US" sz="1800" u="none" cap="none" strike="noStrike">
                <a:solidFill>
                  <a:schemeClr val="dk2"/>
                </a:solidFill>
                <a:latin typeface="Arial"/>
                <a:ea typeface="Arial"/>
                <a:cs typeface="Arial"/>
                <a:sym typeface="Arial"/>
              </a:rPr>
              <a:t>Caption</a:t>
            </a:r>
            <a:endParaRPr b="0" i="0" sz="1800" u="none" cap="none" strike="noStrike">
              <a:solidFill>
                <a:schemeClr val="dk2"/>
              </a:solidFill>
              <a:latin typeface="Arial"/>
              <a:ea typeface="Arial"/>
              <a:cs typeface="Arial"/>
              <a:sym typeface="Arial"/>
            </a:endParaRPr>
          </a:p>
        </p:txBody>
      </p:sp>
      <p:sp>
        <p:nvSpPr>
          <p:cNvPr id="826" name="Google Shape;826;p159"/>
          <p:cNvSpPr txBox="1"/>
          <p:nvPr/>
        </p:nvSpPr>
        <p:spPr>
          <a:xfrm>
            <a:off x="8899898" y="5800912"/>
            <a:ext cx="2545177" cy="166317"/>
          </a:xfrm>
          <a:prstGeom prst="rect">
            <a:avLst/>
          </a:prstGeom>
          <a:solidFill>
            <a:srgbClr val="D8D8D8"/>
          </a:solid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1800"/>
              <a:buFont typeface="Arial"/>
              <a:buNone/>
            </a:pPr>
            <a:r>
              <a:t/>
            </a:r>
            <a:endParaRPr b="0" i="0" sz="1800" u="none" cap="none" strike="noStrike">
              <a:solidFill>
                <a:schemeClr val="accent4"/>
              </a:solidFill>
              <a:latin typeface="Arial"/>
              <a:ea typeface="Arial"/>
              <a:cs typeface="Arial"/>
              <a:sym typeface="Arial"/>
            </a:endParaRPr>
          </a:p>
        </p:txBody>
      </p:sp>
      <p:sp>
        <p:nvSpPr>
          <p:cNvPr id="827" name="Google Shape;827;p159"/>
          <p:cNvSpPr txBox="1"/>
          <p:nvPr/>
        </p:nvSpPr>
        <p:spPr>
          <a:xfrm>
            <a:off x="8899898" y="2154196"/>
            <a:ext cx="2545177" cy="529093"/>
          </a:xfrm>
          <a:prstGeom prst="rect">
            <a:avLst/>
          </a:prstGeom>
          <a:solidFill>
            <a:schemeClr val="accent4"/>
          </a:solid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chemeClr val="lt1"/>
              </a:buClr>
              <a:buSzPts val="1600"/>
              <a:buFont typeface="Arial"/>
              <a:buNone/>
            </a:pPr>
            <a:r>
              <a:rPr b="0" i="0" lang="en-US" sz="1600" u="none" cap="none" strike="noStrike">
                <a:solidFill>
                  <a:schemeClr val="lt1"/>
                </a:solidFill>
                <a:latin typeface="Arial"/>
                <a:ea typeface="Arial"/>
                <a:cs typeface="Arial"/>
                <a:sym typeface="Arial"/>
              </a:rPr>
              <a:t>TITLE</a:t>
            </a:r>
            <a:endParaRPr/>
          </a:p>
        </p:txBody>
      </p:sp>
      <p:sp>
        <p:nvSpPr>
          <p:cNvPr id="828" name="Google Shape;828;p159"/>
          <p:cNvSpPr txBox="1"/>
          <p:nvPr/>
        </p:nvSpPr>
        <p:spPr>
          <a:xfrm>
            <a:off x="8899898" y="2683290"/>
            <a:ext cx="2545177" cy="3203824"/>
          </a:xfrm>
          <a:prstGeom prst="rect">
            <a:avLst/>
          </a:prstGeom>
          <a:solidFill>
            <a:srgbClr val="F2F2F2"/>
          </a:solid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2"/>
              </a:buClr>
              <a:buSzPts val="1800"/>
              <a:buFont typeface="Arial"/>
              <a:buNone/>
            </a:pPr>
            <a:r>
              <a:rPr b="0" i="0" lang="en-US" sz="1800" u="none" cap="none" strike="noStrike">
                <a:solidFill>
                  <a:schemeClr val="dk2"/>
                </a:solidFill>
                <a:latin typeface="Arial"/>
                <a:ea typeface="Arial"/>
                <a:cs typeface="Arial"/>
                <a:sym typeface="Arial"/>
              </a:rPr>
              <a:t>Caption</a:t>
            </a:r>
            <a:endParaRPr b="0" i="0" sz="1800" u="none" cap="none" strike="noStrike">
              <a:solidFill>
                <a:schemeClr val="dk2"/>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2" name="Shape 832"/>
        <p:cNvGrpSpPr/>
        <p:nvPr/>
      </p:nvGrpSpPr>
      <p:grpSpPr>
        <a:xfrm>
          <a:off x="0" y="0"/>
          <a:ext cx="0" cy="0"/>
          <a:chOff x="0" y="0"/>
          <a:chExt cx="0" cy="0"/>
        </a:xfrm>
      </p:grpSpPr>
      <p:sp>
        <p:nvSpPr>
          <p:cNvPr id="833" name="Google Shape;833;p160"/>
          <p:cNvSpPr txBox="1"/>
          <p:nvPr>
            <p:ph type="title"/>
          </p:nvPr>
        </p:nvSpPr>
        <p:spPr>
          <a:xfrm>
            <a:off x="838200" y="392085"/>
            <a:ext cx="10515600" cy="648127"/>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accent2"/>
              </a:buClr>
              <a:buSzPts val="2800"/>
              <a:buFont typeface="Arial"/>
              <a:buNone/>
            </a:pPr>
            <a:r>
              <a:rPr b="0" i="0" lang="en-US" sz="2800" u="none" cap="none" strike="noStrike">
                <a:solidFill>
                  <a:schemeClr val="accent2"/>
                </a:solidFill>
                <a:latin typeface="Arial"/>
                <a:ea typeface="Arial"/>
                <a:cs typeface="Arial"/>
                <a:sym typeface="Arial"/>
              </a:rPr>
              <a:t>Be visual when creating your presentation</a:t>
            </a:r>
            <a:endParaRPr/>
          </a:p>
        </p:txBody>
      </p:sp>
      <p:sp>
        <p:nvSpPr>
          <p:cNvPr id="834" name="Google Shape;834;p160"/>
          <p:cNvSpPr/>
          <p:nvPr/>
        </p:nvSpPr>
        <p:spPr>
          <a:xfrm>
            <a:off x="1687432" y="1705532"/>
            <a:ext cx="1643449" cy="1643449"/>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35" name="Google Shape;835;p160"/>
          <p:cNvSpPr/>
          <p:nvPr/>
        </p:nvSpPr>
        <p:spPr>
          <a:xfrm>
            <a:off x="838200" y="3546390"/>
            <a:ext cx="3341914" cy="40777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TITLE</a:t>
            </a:r>
            <a:endParaRPr/>
          </a:p>
        </p:txBody>
      </p:sp>
      <p:sp>
        <p:nvSpPr>
          <p:cNvPr id="836" name="Google Shape;836;p160"/>
          <p:cNvSpPr txBox="1"/>
          <p:nvPr/>
        </p:nvSpPr>
        <p:spPr>
          <a:xfrm>
            <a:off x="838200" y="4164226"/>
            <a:ext cx="3341914" cy="1685846"/>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2"/>
              </a:buClr>
              <a:buSzPts val="2400"/>
              <a:buFont typeface="Arial"/>
              <a:buNone/>
            </a:pPr>
            <a:r>
              <a:rPr b="0" i="0" lang="en-US" sz="2400" u="none" cap="none" strike="noStrike">
                <a:solidFill>
                  <a:schemeClr val="dk2"/>
                </a:solidFill>
                <a:latin typeface="Arial"/>
                <a:ea typeface="Arial"/>
                <a:cs typeface="Arial"/>
                <a:sym typeface="Arial"/>
              </a:rPr>
              <a:t>The human brain processes visual information 60,000 times faster than text</a:t>
            </a:r>
            <a:endParaRPr/>
          </a:p>
        </p:txBody>
      </p:sp>
      <p:sp>
        <p:nvSpPr>
          <p:cNvPr id="837" name="Google Shape;837;p160"/>
          <p:cNvSpPr/>
          <p:nvPr/>
        </p:nvSpPr>
        <p:spPr>
          <a:xfrm>
            <a:off x="5285846" y="1692877"/>
            <a:ext cx="1643449" cy="1643449"/>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38" name="Google Shape;838;p160"/>
          <p:cNvSpPr/>
          <p:nvPr/>
        </p:nvSpPr>
        <p:spPr>
          <a:xfrm>
            <a:off x="4436613" y="3546390"/>
            <a:ext cx="3341914" cy="40777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TITLE</a:t>
            </a:r>
            <a:endParaRPr/>
          </a:p>
        </p:txBody>
      </p:sp>
      <p:sp>
        <p:nvSpPr>
          <p:cNvPr id="839" name="Google Shape;839;p160"/>
          <p:cNvSpPr txBox="1"/>
          <p:nvPr/>
        </p:nvSpPr>
        <p:spPr>
          <a:xfrm>
            <a:off x="4436613" y="4164226"/>
            <a:ext cx="3341914" cy="1311128"/>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2"/>
              </a:buClr>
              <a:buSzPts val="2400"/>
              <a:buFont typeface="Arial"/>
              <a:buNone/>
            </a:pPr>
            <a:r>
              <a:rPr b="0" i="0" lang="en-US" sz="2400" u="none" cap="none" strike="noStrike">
                <a:solidFill>
                  <a:schemeClr val="dk2"/>
                </a:solidFill>
                <a:latin typeface="Arial"/>
                <a:ea typeface="Arial"/>
                <a:cs typeface="Arial"/>
                <a:sym typeface="Arial"/>
              </a:rPr>
              <a:t>Challenge yourself to use only 30 characters per slide</a:t>
            </a:r>
            <a:endParaRPr/>
          </a:p>
        </p:txBody>
      </p:sp>
      <p:sp>
        <p:nvSpPr>
          <p:cNvPr id="840" name="Google Shape;840;p160"/>
          <p:cNvSpPr/>
          <p:nvPr/>
        </p:nvSpPr>
        <p:spPr>
          <a:xfrm>
            <a:off x="8884259" y="1692877"/>
            <a:ext cx="1643449" cy="1643449"/>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41" name="Google Shape;841;p160"/>
          <p:cNvSpPr/>
          <p:nvPr/>
        </p:nvSpPr>
        <p:spPr>
          <a:xfrm>
            <a:off x="8035026" y="3546390"/>
            <a:ext cx="3341914" cy="407773"/>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0" i="0" lang="en-US" sz="1800" u="none" cap="none" strike="noStrike">
                <a:solidFill>
                  <a:schemeClr val="lt1"/>
                </a:solidFill>
                <a:latin typeface="Arial"/>
                <a:ea typeface="Arial"/>
                <a:cs typeface="Arial"/>
                <a:sym typeface="Arial"/>
              </a:rPr>
              <a:t>TITLE</a:t>
            </a:r>
            <a:endParaRPr/>
          </a:p>
        </p:txBody>
      </p:sp>
      <p:sp>
        <p:nvSpPr>
          <p:cNvPr id="842" name="Google Shape;842;p160"/>
          <p:cNvSpPr txBox="1"/>
          <p:nvPr/>
        </p:nvSpPr>
        <p:spPr>
          <a:xfrm>
            <a:off x="8035026" y="4164226"/>
            <a:ext cx="3341914" cy="904863"/>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2"/>
              </a:buClr>
              <a:buSzPts val="2400"/>
              <a:buFont typeface="Arial"/>
              <a:buNone/>
            </a:pPr>
            <a:r>
              <a:rPr b="0" i="0" lang="en-US" sz="2400" u="none" cap="none" strike="noStrike">
                <a:solidFill>
                  <a:schemeClr val="dk2"/>
                </a:solidFill>
                <a:latin typeface="Arial"/>
                <a:ea typeface="Arial"/>
                <a:cs typeface="Arial"/>
                <a:sym typeface="Arial"/>
              </a:rPr>
              <a:t>But please, avoid clipart!</a:t>
            </a:r>
            <a:endParaRPr/>
          </a:p>
        </p:txBody>
      </p:sp>
      <p:grpSp>
        <p:nvGrpSpPr>
          <p:cNvPr id="843" name="Google Shape;843;p160"/>
          <p:cNvGrpSpPr/>
          <p:nvPr/>
        </p:nvGrpSpPr>
        <p:grpSpPr>
          <a:xfrm>
            <a:off x="1996036" y="1862060"/>
            <a:ext cx="1026242" cy="1052865"/>
            <a:chOff x="9094788" y="3790950"/>
            <a:chExt cx="673100" cy="690562"/>
          </a:xfrm>
        </p:grpSpPr>
        <p:sp>
          <p:nvSpPr>
            <p:cNvPr id="844" name="Google Shape;844;p160"/>
            <p:cNvSpPr/>
            <p:nvPr/>
          </p:nvSpPr>
          <p:spPr>
            <a:xfrm>
              <a:off x="9513888" y="4232275"/>
              <a:ext cx="254000" cy="249237"/>
            </a:xfrm>
            <a:custGeom>
              <a:rect b="b" l="l" r="r" t="t"/>
              <a:pathLst>
                <a:path extrusionOk="0" h="90" w="92">
                  <a:moveTo>
                    <a:pt x="71" y="90"/>
                  </a:moveTo>
                  <a:cubicBezTo>
                    <a:pt x="65" y="90"/>
                    <a:pt x="61" y="88"/>
                    <a:pt x="57" y="84"/>
                  </a:cubicBezTo>
                  <a:cubicBezTo>
                    <a:pt x="8" y="35"/>
                    <a:pt x="8" y="35"/>
                    <a:pt x="8" y="35"/>
                  </a:cubicBezTo>
                  <a:cubicBezTo>
                    <a:pt x="0" y="27"/>
                    <a:pt x="0" y="15"/>
                    <a:pt x="8" y="8"/>
                  </a:cubicBezTo>
                  <a:cubicBezTo>
                    <a:pt x="15" y="0"/>
                    <a:pt x="28" y="0"/>
                    <a:pt x="35" y="8"/>
                  </a:cubicBezTo>
                  <a:cubicBezTo>
                    <a:pt x="84" y="57"/>
                    <a:pt x="84" y="57"/>
                    <a:pt x="84" y="57"/>
                  </a:cubicBezTo>
                  <a:cubicBezTo>
                    <a:pt x="92" y="64"/>
                    <a:pt x="92" y="77"/>
                    <a:pt x="84" y="84"/>
                  </a:cubicBezTo>
                  <a:cubicBezTo>
                    <a:pt x="84" y="84"/>
                    <a:pt x="84" y="84"/>
                    <a:pt x="84" y="84"/>
                  </a:cubicBezTo>
                  <a:cubicBezTo>
                    <a:pt x="81" y="88"/>
                    <a:pt x="76" y="90"/>
                    <a:pt x="71" y="90"/>
                  </a:cubicBezTo>
                  <a:close/>
                  <a:moveTo>
                    <a:pt x="80" y="80"/>
                  </a:moveTo>
                  <a:cubicBezTo>
                    <a:pt x="81" y="80"/>
                    <a:pt x="81" y="80"/>
                    <a:pt x="81" y="80"/>
                  </a:cubicBezTo>
                  <a:lnTo>
                    <a:pt x="80" y="80"/>
                  </a:lnTo>
                  <a:close/>
                  <a:moveTo>
                    <a:pt x="21" y="13"/>
                  </a:moveTo>
                  <a:cubicBezTo>
                    <a:pt x="19" y="13"/>
                    <a:pt x="17" y="14"/>
                    <a:pt x="15" y="15"/>
                  </a:cubicBezTo>
                  <a:cubicBezTo>
                    <a:pt x="12" y="19"/>
                    <a:pt x="12" y="24"/>
                    <a:pt x="15" y="27"/>
                  </a:cubicBezTo>
                  <a:cubicBezTo>
                    <a:pt x="65" y="76"/>
                    <a:pt x="65" y="76"/>
                    <a:pt x="65" y="76"/>
                  </a:cubicBezTo>
                  <a:cubicBezTo>
                    <a:pt x="68" y="80"/>
                    <a:pt x="73" y="80"/>
                    <a:pt x="77" y="76"/>
                  </a:cubicBezTo>
                  <a:cubicBezTo>
                    <a:pt x="80" y="73"/>
                    <a:pt x="80" y="68"/>
                    <a:pt x="77" y="64"/>
                  </a:cubicBezTo>
                  <a:cubicBezTo>
                    <a:pt x="27" y="15"/>
                    <a:pt x="27" y="15"/>
                    <a:pt x="27" y="15"/>
                  </a:cubicBezTo>
                  <a:cubicBezTo>
                    <a:pt x="26" y="14"/>
                    <a:pt x="24" y="13"/>
                    <a:pt x="21" y="1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45" name="Google Shape;845;p160"/>
            <p:cNvSpPr/>
            <p:nvPr/>
          </p:nvSpPr>
          <p:spPr>
            <a:xfrm>
              <a:off x="9094788" y="3790950"/>
              <a:ext cx="476250" cy="477837"/>
            </a:xfrm>
            <a:custGeom>
              <a:rect b="b" l="l" r="r" t="t"/>
              <a:pathLst>
                <a:path extrusionOk="0" h="173" w="173">
                  <a:moveTo>
                    <a:pt x="83" y="173"/>
                  </a:moveTo>
                  <a:cubicBezTo>
                    <a:pt x="83" y="173"/>
                    <a:pt x="83" y="173"/>
                    <a:pt x="83" y="173"/>
                  </a:cubicBezTo>
                  <a:cubicBezTo>
                    <a:pt x="61" y="173"/>
                    <a:pt x="40" y="164"/>
                    <a:pt x="24" y="149"/>
                  </a:cubicBezTo>
                  <a:cubicBezTo>
                    <a:pt x="9" y="133"/>
                    <a:pt x="0" y="112"/>
                    <a:pt x="0" y="90"/>
                  </a:cubicBezTo>
                  <a:cubicBezTo>
                    <a:pt x="0" y="68"/>
                    <a:pt x="8" y="47"/>
                    <a:pt x="24" y="32"/>
                  </a:cubicBezTo>
                  <a:cubicBezTo>
                    <a:pt x="56" y="0"/>
                    <a:pt x="108" y="0"/>
                    <a:pt x="141" y="32"/>
                  </a:cubicBezTo>
                  <a:cubicBezTo>
                    <a:pt x="141" y="32"/>
                    <a:pt x="141" y="32"/>
                    <a:pt x="141" y="32"/>
                  </a:cubicBezTo>
                  <a:cubicBezTo>
                    <a:pt x="173" y="64"/>
                    <a:pt x="173" y="117"/>
                    <a:pt x="141" y="149"/>
                  </a:cubicBezTo>
                  <a:cubicBezTo>
                    <a:pt x="126" y="164"/>
                    <a:pt x="105" y="173"/>
                    <a:pt x="83" y="173"/>
                  </a:cubicBezTo>
                  <a:close/>
                  <a:moveTo>
                    <a:pt x="82" y="19"/>
                  </a:moveTo>
                  <a:cubicBezTo>
                    <a:pt x="64" y="19"/>
                    <a:pt x="46" y="26"/>
                    <a:pt x="32" y="40"/>
                  </a:cubicBezTo>
                  <a:cubicBezTo>
                    <a:pt x="18" y="53"/>
                    <a:pt x="11" y="71"/>
                    <a:pt x="11" y="90"/>
                  </a:cubicBezTo>
                  <a:cubicBezTo>
                    <a:pt x="11" y="109"/>
                    <a:pt x="19" y="127"/>
                    <a:pt x="32" y="141"/>
                  </a:cubicBezTo>
                  <a:cubicBezTo>
                    <a:pt x="46" y="154"/>
                    <a:pt x="64" y="162"/>
                    <a:pt x="83" y="162"/>
                  </a:cubicBezTo>
                  <a:cubicBezTo>
                    <a:pt x="83" y="162"/>
                    <a:pt x="83" y="162"/>
                    <a:pt x="83" y="162"/>
                  </a:cubicBezTo>
                  <a:cubicBezTo>
                    <a:pt x="102" y="162"/>
                    <a:pt x="120" y="154"/>
                    <a:pt x="133" y="141"/>
                  </a:cubicBezTo>
                  <a:cubicBezTo>
                    <a:pt x="161" y="113"/>
                    <a:pt x="161" y="68"/>
                    <a:pt x="133" y="40"/>
                  </a:cubicBezTo>
                  <a:cubicBezTo>
                    <a:pt x="133" y="40"/>
                    <a:pt x="133" y="40"/>
                    <a:pt x="133" y="40"/>
                  </a:cubicBezTo>
                  <a:cubicBezTo>
                    <a:pt x="119" y="26"/>
                    <a:pt x="100" y="19"/>
                    <a:pt x="82" y="1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46" name="Google Shape;846;p160"/>
            <p:cNvSpPr/>
            <p:nvPr/>
          </p:nvSpPr>
          <p:spPr>
            <a:xfrm>
              <a:off x="9156700" y="3881438"/>
              <a:ext cx="123825" cy="174625"/>
            </a:xfrm>
            <a:custGeom>
              <a:rect b="b" l="l" r="r" t="t"/>
              <a:pathLst>
                <a:path extrusionOk="0" h="63" w="45">
                  <a:moveTo>
                    <a:pt x="6" y="63"/>
                  </a:moveTo>
                  <a:cubicBezTo>
                    <a:pt x="3" y="63"/>
                    <a:pt x="0" y="60"/>
                    <a:pt x="0" y="57"/>
                  </a:cubicBezTo>
                  <a:cubicBezTo>
                    <a:pt x="0" y="41"/>
                    <a:pt x="6" y="26"/>
                    <a:pt x="18" y="14"/>
                  </a:cubicBezTo>
                  <a:cubicBezTo>
                    <a:pt x="23" y="9"/>
                    <a:pt x="30" y="4"/>
                    <a:pt x="37" y="1"/>
                  </a:cubicBezTo>
                  <a:cubicBezTo>
                    <a:pt x="40" y="0"/>
                    <a:pt x="43" y="2"/>
                    <a:pt x="44" y="4"/>
                  </a:cubicBezTo>
                  <a:cubicBezTo>
                    <a:pt x="45" y="7"/>
                    <a:pt x="44" y="10"/>
                    <a:pt x="41" y="12"/>
                  </a:cubicBezTo>
                  <a:cubicBezTo>
                    <a:pt x="35" y="14"/>
                    <a:pt x="30" y="18"/>
                    <a:pt x="25" y="22"/>
                  </a:cubicBezTo>
                  <a:cubicBezTo>
                    <a:pt x="16" y="31"/>
                    <a:pt x="11" y="44"/>
                    <a:pt x="11" y="57"/>
                  </a:cubicBezTo>
                  <a:cubicBezTo>
                    <a:pt x="11" y="60"/>
                    <a:pt x="9" y="63"/>
                    <a:pt x="6" y="63"/>
                  </a:cubicBezTo>
                  <a:cubicBezTo>
                    <a:pt x="6" y="63"/>
                    <a:pt x="6" y="63"/>
                    <a:pt x="6" y="6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47" name="Google Shape;847;p160"/>
            <p:cNvSpPr/>
            <p:nvPr/>
          </p:nvSpPr>
          <p:spPr>
            <a:xfrm>
              <a:off x="9456738" y="4175125"/>
              <a:ext cx="106363" cy="104775"/>
            </a:xfrm>
            <a:custGeom>
              <a:rect b="b" l="l" r="r" t="t"/>
              <a:pathLst>
                <a:path extrusionOk="0" h="38" w="39">
                  <a:moveTo>
                    <a:pt x="33" y="38"/>
                  </a:moveTo>
                  <a:cubicBezTo>
                    <a:pt x="31" y="38"/>
                    <a:pt x="30" y="37"/>
                    <a:pt x="29" y="36"/>
                  </a:cubicBezTo>
                  <a:cubicBezTo>
                    <a:pt x="2" y="10"/>
                    <a:pt x="2" y="10"/>
                    <a:pt x="2" y="10"/>
                  </a:cubicBezTo>
                  <a:cubicBezTo>
                    <a:pt x="0" y="8"/>
                    <a:pt x="0" y="4"/>
                    <a:pt x="2" y="2"/>
                  </a:cubicBezTo>
                  <a:cubicBezTo>
                    <a:pt x="4" y="0"/>
                    <a:pt x="8" y="0"/>
                    <a:pt x="10" y="2"/>
                  </a:cubicBezTo>
                  <a:cubicBezTo>
                    <a:pt x="36" y="29"/>
                    <a:pt x="36" y="29"/>
                    <a:pt x="36" y="29"/>
                  </a:cubicBezTo>
                  <a:cubicBezTo>
                    <a:pt x="39" y="31"/>
                    <a:pt x="39" y="34"/>
                    <a:pt x="36" y="36"/>
                  </a:cubicBezTo>
                  <a:cubicBezTo>
                    <a:pt x="35" y="37"/>
                    <a:pt x="34" y="38"/>
                    <a:pt x="33" y="3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48" name="Google Shape;848;p160"/>
          <p:cNvGrpSpPr/>
          <p:nvPr/>
        </p:nvGrpSpPr>
        <p:grpSpPr>
          <a:xfrm>
            <a:off x="9203354" y="2000022"/>
            <a:ext cx="1005257" cy="1011770"/>
            <a:chOff x="6397625" y="1169988"/>
            <a:chExt cx="735013" cy="739775"/>
          </a:xfrm>
        </p:grpSpPr>
        <p:sp>
          <p:nvSpPr>
            <p:cNvPr id="849" name="Google Shape;849;p160"/>
            <p:cNvSpPr/>
            <p:nvPr/>
          </p:nvSpPr>
          <p:spPr>
            <a:xfrm>
              <a:off x="6397625" y="1169988"/>
              <a:ext cx="735013" cy="739775"/>
            </a:xfrm>
            <a:custGeom>
              <a:rect b="b" l="l" r="r" t="t"/>
              <a:pathLst>
                <a:path extrusionOk="0" h="266" w="265">
                  <a:moveTo>
                    <a:pt x="99" y="265"/>
                  </a:moveTo>
                  <a:cubicBezTo>
                    <a:pt x="98" y="265"/>
                    <a:pt x="97" y="265"/>
                    <a:pt x="96" y="265"/>
                  </a:cubicBezTo>
                  <a:cubicBezTo>
                    <a:pt x="65" y="252"/>
                    <a:pt x="65" y="252"/>
                    <a:pt x="65" y="252"/>
                  </a:cubicBezTo>
                  <a:cubicBezTo>
                    <a:pt x="63" y="251"/>
                    <a:pt x="61" y="248"/>
                    <a:pt x="62" y="245"/>
                  </a:cubicBezTo>
                  <a:cubicBezTo>
                    <a:pt x="69" y="212"/>
                    <a:pt x="69" y="212"/>
                    <a:pt x="69" y="212"/>
                  </a:cubicBezTo>
                  <a:cubicBezTo>
                    <a:pt x="63" y="208"/>
                    <a:pt x="58" y="202"/>
                    <a:pt x="53" y="196"/>
                  </a:cubicBezTo>
                  <a:cubicBezTo>
                    <a:pt x="20" y="204"/>
                    <a:pt x="20" y="204"/>
                    <a:pt x="20" y="204"/>
                  </a:cubicBezTo>
                  <a:cubicBezTo>
                    <a:pt x="18" y="204"/>
                    <a:pt x="15" y="203"/>
                    <a:pt x="14" y="200"/>
                  </a:cubicBezTo>
                  <a:cubicBezTo>
                    <a:pt x="1" y="169"/>
                    <a:pt x="1" y="169"/>
                    <a:pt x="1" y="169"/>
                  </a:cubicBezTo>
                  <a:cubicBezTo>
                    <a:pt x="0" y="167"/>
                    <a:pt x="1" y="164"/>
                    <a:pt x="3" y="162"/>
                  </a:cubicBezTo>
                  <a:cubicBezTo>
                    <a:pt x="32" y="144"/>
                    <a:pt x="32" y="144"/>
                    <a:pt x="32" y="144"/>
                  </a:cubicBezTo>
                  <a:cubicBezTo>
                    <a:pt x="31" y="137"/>
                    <a:pt x="31" y="129"/>
                    <a:pt x="32" y="122"/>
                  </a:cubicBezTo>
                  <a:cubicBezTo>
                    <a:pt x="3" y="104"/>
                    <a:pt x="3" y="104"/>
                    <a:pt x="3" y="104"/>
                  </a:cubicBezTo>
                  <a:cubicBezTo>
                    <a:pt x="1" y="102"/>
                    <a:pt x="0" y="99"/>
                    <a:pt x="1" y="97"/>
                  </a:cubicBezTo>
                  <a:cubicBezTo>
                    <a:pt x="14" y="66"/>
                    <a:pt x="14" y="66"/>
                    <a:pt x="14" y="66"/>
                  </a:cubicBezTo>
                  <a:cubicBezTo>
                    <a:pt x="15" y="63"/>
                    <a:pt x="18" y="62"/>
                    <a:pt x="20" y="62"/>
                  </a:cubicBezTo>
                  <a:cubicBezTo>
                    <a:pt x="53" y="70"/>
                    <a:pt x="53" y="70"/>
                    <a:pt x="53" y="70"/>
                  </a:cubicBezTo>
                  <a:cubicBezTo>
                    <a:pt x="58" y="64"/>
                    <a:pt x="63" y="58"/>
                    <a:pt x="69" y="54"/>
                  </a:cubicBezTo>
                  <a:cubicBezTo>
                    <a:pt x="62" y="21"/>
                    <a:pt x="62" y="21"/>
                    <a:pt x="62" y="21"/>
                  </a:cubicBezTo>
                  <a:cubicBezTo>
                    <a:pt x="61" y="18"/>
                    <a:pt x="63" y="15"/>
                    <a:pt x="65" y="14"/>
                  </a:cubicBezTo>
                  <a:cubicBezTo>
                    <a:pt x="96" y="1"/>
                    <a:pt x="96" y="1"/>
                    <a:pt x="96" y="1"/>
                  </a:cubicBezTo>
                  <a:cubicBezTo>
                    <a:pt x="99" y="0"/>
                    <a:pt x="102" y="1"/>
                    <a:pt x="103" y="4"/>
                  </a:cubicBezTo>
                  <a:cubicBezTo>
                    <a:pt x="121" y="32"/>
                    <a:pt x="121" y="32"/>
                    <a:pt x="121" y="32"/>
                  </a:cubicBezTo>
                  <a:cubicBezTo>
                    <a:pt x="129" y="31"/>
                    <a:pt x="136" y="31"/>
                    <a:pt x="144" y="32"/>
                  </a:cubicBezTo>
                  <a:cubicBezTo>
                    <a:pt x="162" y="4"/>
                    <a:pt x="162" y="4"/>
                    <a:pt x="162" y="4"/>
                  </a:cubicBezTo>
                  <a:cubicBezTo>
                    <a:pt x="164" y="1"/>
                    <a:pt x="166" y="0"/>
                    <a:pt x="169" y="1"/>
                  </a:cubicBezTo>
                  <a:cubicBezTo>
                    <a:pt x="200" y="14"/>
                    <a:pt x="200" y="14"/>
                    <a:pt x="200" y="14"/>
                  </a:cubicBezTo>
                  <a:cubicBezTo>
                    <a:pt x="203" y="15"/>
                    <a:pt x="204" y="18"/>
                    <a:pt x="203" y="21"/>
                  </a:cubicBezTo>
                  <a:cubicBezTo>
                    <a:pt x="196" y="54"/>
                    <a:pt x="196" y="54"/>
                    <a:pt x="196" y="54"/>
                  </a:cubicBezTo>
                  <a:cubicBezTo>
                    <a:pt x="202" y="58"/>
                    <a:pt x="207" y="64"/>
                    <a:pt x="212" y="70"/>
                  </a:cubicBezTo>
                  <a:cubicBezTo>
                    <a:pt x="245" y="62"/>
                    <a:pt x="245" y="62"/>
                    <a:pt x="245" y="62"/>
                  </a:cubicBezTo>
                  <a:cubicBezTo>
                    <a:pt x="248" y="62"/>
                    <a:pt x="250" y="63"/>
                    <a:pt x="251" y="66"/>
                  </a:cubicBezTo>
                  <a:cubicBezTo>
                    <a:pt x="264" y="97"/>
                    <a:pt x="264" y="97"/>
                    <a:pt x="264" y="97"/>
                  </a:cubicBezTo>
                  <a:cubicBezTo>
                    <a:pt x="265" y="99"/>
                    <a:pt x="264" y="102"/>
                    <a:pt x="262" y="104"/>
                  </a:cubicBezTo>
                  <a:cubicBezTo>
                    <a:pt x="233" y="122"/>
                    <a:pt x="233" y="122"/>
                    <a:pt x="233" y="122"/>
                  </a:cubicBezTo>
                  <a:cubicBezTo>
                    <a:pt x="234" y="129"/>
                    <a:pt x="234" y="137"/>
                    <a:pt x="233" y="144"/>
                  </a:cubicBezTo>
                  <a:cubicBezTo>
                    <a:pt x="262" y="162"/>
                    <a:pt x="262" y="162"/>
                    <a:pt x="262" y="162"/>
                  </a:cubicBezTo>
                  <a:cubicBezTo>
                    <a:pt x="264" y="164"/>
                    <a:pt x="265" y="167"/>
                    <a:pt x="264" y="169"/>
                  </a:cubicBezTo>
                  <a:cubicBezTo>
                    <a:pt x="251" y="200"/>
                    <a:pt x="251" y="200"/>
                    <a:pt x="251" y="200"/>
                  </a:cubicBezTo>
                  <a:cubicBezTo>
                    <a:pt x="250" y="203"/>
                    <a:pt x="248" y="204"/>
                    <a:pt x="245" y="204"/>
                  </a:cubicBezTo>
                  <a:cubicBezTo>
                    <a:pt x="212" y="196"/>
                    <a:pt x="212" y="196"/>
                    <a:pt x="212" y="196"/>
                  </a:cubicBezTo>
                  <a:cubicBezTo>
                    <a:pt x="207" y="202"/>
                    <a:pt x="202" y="208"/>
                    <a:pt x="196" y="212"/>
                  </a:cubicBezTo>
                  <a:cubicBezTo>
                    <a:pt x="203" y="245"/>
                    <a:pt x="203" y="245"/>
                    <a:pt x="203" y="245"/>
                  </a:cubicBezTo>
                  <a:cubicBezTo>
                    <a:pt x="204" y="248"/>
                    <a:pt x="203" y="251"/>
                    <a:pt x="200" y="252"/>
                  </a:cubicBezTo>
                  <a:cubicBezTo>
                    <a:pt x="169" y="265"/>
                    <a:pt x="169" y="265"/>
                    <a:pt x="169" y="265"/>
                  </a:cubicBezTo>
                  <a:cubicBezTo>
                    <a:pt x="166" y="266"/>
                    <a:pt x="164" y="265"/>
                    <a:pt x="162" y="262"/>
                  </a:cubicBezTo>
                  <a:cubicBezTo>
                    <a:pt x="144" y="234"/>
                    <a:pt x="144" y="234"/>
                    <a:pt x="144" y="234"/>
                  </a:cubicBezTo>
                  <a:cubicBezTo>
                    <a:pt x="136" y="235"/>
                    <a:pt x="129" y="235"/>
                    <a:pt x="121" y="234"/>
                  </a:cubicBezTo>
                  <a:cubicBezTo>
                    <a:pt x="103" y="262"/>
                    <a:pt x="103" y="262"/>
                    <a:pt x="103" y="262"/>
                  </a:cubicBezTo>
                  <a:cubicBezTo>
                    <a:pt x="102" y="264"/>
                    <a:pt x="100" y="265"/>
                    <a:pt x="99" y="265"/>
                  </a:cubicBezTo>
                  <a:close/>
                  <a:moveTo>
                    <a:pt x="74" y="243"/>
                  </a:moveTo>
                  <a:cubicBezTo>
                    <a:pt x="96" y="253"/>
                    <a:pt x="96" y="253"/>
                    <a:pt x="96" y="253"/>
                  </a:cubicBezTo>
                  <a:cubicBezTo>
                    <a:pt x="114" y="225"/>
                    <a:pt x="114" y="225"/>
                    <a:pt x="114" y="225"/>
                  </a:cubicBezTo>
                  <a:cubicBezTo>
                    <a:pt x="115" y="223"/>
                    <a:pt x="117" y="222"/>
                    <a:pt x="119" y="222"/>
                  </a:cubicBezTo>
                  <a:cubicBezTo>
                    <a:pt x="128" y="224"/>
                    <a:pt x="137" y="224"/>
                    <a:pt x="146" y="222"/>
                  </a:cubicBezTo>
                  <a:cubicBezTo>
                    <a:pt x="148" y="222"/>
                    <a:pt x="150" y="223"/>
                    <a:pt x="151" y="225"/>
                  </a:cubicBezTo>
                  <a:cubicBezTo>
                    <a:pt x="169" y="253"/>
                    <a:pt x="169" y="253"/>
                    <a:pt x="169" y="253"/>
                  </a:cubicBezTo>
                  <a:cubicBezTo>
                    <a:pt x="192" y="243"/>
                    <a:pt x="192" y="243"/>
                    <a:pt x="192" y="243"/>
                  </a:cubicBezTo>
                  <a:cubicBezTo>
                    <a:pt x="184" y="211"/>
                    <a:pt x="184" y="211"/>
                    <a:pt x="184" y="211"/>
                  </a:cubicBezTo>
                  <a:cubicBezTo>
                    <a:pt x="184" y="209"/>
                    <a:pt x="185" y="207"/>
                    <a:pt x="187" y="206"/>
                  </a:cubicBezTo>
                  <a:cubicBezTo>
                    <a:pt x="194" y="200"/>
                    <a:pt x="200" y="194"/>
                    <a:pt x="205" y="187"/>
                  </a:cubicBezTo>
                  <a:cubicBezTo>
                    <a:pt x="207" y="185"/>
                    <a:pt x="209" y="184"/>
                    <a:pt x="211" y="185"/>
                  </a:cubicBezTo>
                  <a:cubicBezTo>
                    <a:pt x="243" y="192"/>
                    <a:pt x="243" y="192"/>
                    <a:pt x="243" y="192"/>
                  </a:cubicBezTo>
                  <a:cubicBezTo>
                    <a:pt x="252" y="169"/>
                    <a:pt x="252" y="169"/>
                    <a:pt x="252" y="169"/>
                  </a:cubicBezTo>
                  <a:cubicBezTo>
                    <a:pt x="225" y="152"/>
                    <a:pt x="225" y="152"/>
                    <a:pt x="225" y="152"/>
                  </a:cubicBezTo>
                  <a:cubicBezTo>
                    <a:pt x="223" y="151"/>
                    <a:pt x="222" y="148"/>
                    <a:pt x="222" y="146"/>
                  </a:cubicBezTo>
                  <a:cubicBezTo>
                    <a:pt x="223" y="137"/>
                    <a:pt x="223" y="129"/>
                    <a:pt x="222" y="120"/>
                  </a:cubicBezTo>
                  <a:cubicBezTo>
                    <a:pt x="222" y="118"/>
                    <a:pt x="223" y="115"/>
                    <a:pt x="225" y="114"/>
                  </a:cubicBezTo>
                  <a:cubicBezTo>
                    <a:pt x="252" y="97"/>
                    <a:pt x="252" y="97"/>
                    <a:pt x="252" y="97"/>
                  </a:cubicBezTo>
                  <a:cubicBezTo>
                    <a:pt x="243" y="74"/>
                    <a:pt x="243" y="74"/>
                    <a:pt x="243" y="74"/>
                  </a:cubicBezTo>
                  <a:cubicBezTo>
                    <a:pt x="211" y="81"/>
                    <a:pt x="211" y="81"/>
                    <a:pt x="211" y="81"/>
                  </a:cubicBezTo>
                  <a:cubicBezTo>
                    <a:pt x="209" y="82"/>
                    <a:pt x="207" y="81"/>
                    <a:pt x="205" y="79"/>
                  </a:cubicBezTo>
                  <a:cubicBezTo>
                    <a:pt x="200" y="72"/>
                    <a:pt x="194" y="66"/>
                    <a:pt x="187" y="60"/>
                  </a:cubicBezTo>
                  <a:cubicBezTo>
                    <a:pt x="185" y="59"/>
                    <a:pt x="184" y="57"/>
                    <a:pt x="184" y="55"/>
                  </a:cubicBezTo>
                  <a:cubicBezTo>
                    <a:pt x="192" y="23"/>
                    <a:pt x="192" y="23"/>
                    <a:pt x="192" y="23"/>
                  </a:cubicBezTo>
                  <a:cubicBezTo>
                    <a:pt x="169" y="13"/>
                    <a:pt x="169" y="13"/>
                    <a:pt x="169" y="13"/>
                  </a:cubicBezTo>
                  <a:cubicBezTo>
                    <a:pt x="151" y="41"/>
                    <a:pt x="151" y="41"/>
                    <a:pt x="151" y="41"/>
                  </a:cubicBezTo>
                  <a:cubicBezTo>
                    <a:pt x="150" y="43"/>
                    <a:pt x="148" y="44"/>
                    <a:pt x="146" y="44"/>
                  </a:cubicBezTo>
                  <a:cubicBezTo>
                    <a:pt x="137" y="42"/>
                    <a:pt x="128" y="42"/>
                    <a:pt x="119" y="44"/>
                  </a:cubicBezTo>
                  <a:cubicBezTo>
                    <a:pt x="117" y="44"/>
                    <a:pt x="115" y="43"/>
                    <a:pt x="114" y="41"/>
                  </a:cubicBezTo>
                  <a:cubicBezTo>
                    <a:pt x="96" y="13"/>
                    <a:pt x="96" y="13"/>
                    <a:pt x="96" y="13"/>
                  </a:cubicBezTo>
                  <a:cubicBezTo>
                    <a:pt x="74" y="23"/>
                    <a:pt x="74" y="23"/>
                    <a:pt x="74" y="23"/>
                  </a:cubicBezTo>
                  <a:cubicBezTo>
                    <a:pt x="81" y="55"/>
                    <a:pt x="81" y="55"/>
                    <a:pt x="81" y="55"/>
                  </a:cubicBezTo>
                  <a:cubicBezTo>
                    <a:pt x="81" y="57"/>
                    <a:pt x="81" y="59"/>
                    <a:pt x="79" y="60"/>
                  </a:cubicBezTo>
                  <a:cubicBezTo>
                    <a:pt x="72" y="66"/>
                    <a:pt x="65" y="72"/>
                    <a:pt x="60" y="79"/>
                  </a:cubicBezTo>
                  <a:cubicBezTo>
                    <a:pt x="59" y="81"/>
                    <a:pt x="57" y="82"/>
                    <a:pt x="54" y="81"/>
                  </a:cubicBezTo>
                  <a:cubicBezTo>
                    <a:pt x="22" y="74"/>
                    <a:pt x="22" y="74"/>
                    <a:pt x="22" y="74"/>
                  </a:cubicBezTo>
                  <a:cubicBezTo>
                    <a:pt x="13" y="97"/>
                    <a:pt x="13" y="97"/>
                    <a:pt x="13" y="97"/>
                  </a:cubicBezTo>
                  <a:cubicBezTo>
                    <a:pt x="41" y="114"/>
                    <a:pt x="41" y="114"/>
                    <a:pt x="41" y="114"/>
                  </a:cubicBezTo>
                  <a:cubicBezTo>
                    <a:pt x="43" y="115"/>
                    <a:pt x="44" y="118"/>
                    <a:pt x="43" y="120"/>
                  </a:cubicBezTo>
                  <a:cubicBezTo>
                    <a:pt x="42" y="129"/>
                    <a:pt x="42" y="137"/>
                    <a:pt x="43" y="146"/>
                  </a:cubicBezTo>
                  <a:cubicBezTo>
                    <a:pt x="44" y="148"/>
                    <a:pt x="43" y="151"/>
                    <a:pt x="41" y="152"/>
                  </a:cubicBezTo>
                  <a:cubicBezTo>
                    <a:pt x="13" y="169"/>
                    <a:pt x="13" y="169"/>
                    <a:pt x="13" y="169"/>
                  </a:cubicBezTo>
                  <a:cubicBezTo>
                    <a:pt x="22" y="192"/>
                    <a:pt x="22" y="192"/>
                    <a:pt x="22" y="192"/>
                  </a:cubicBezTo>
                  <a:cubicBezTo>
                    <a:pt x="54" y="185"/>
                    <a:pt x="54" y="185"/>
                    <a:pt x="54" y="185"/>
                  </a:cubicBezTo>
                  <a:cubicBezTo>
                    <a:pt x="57" y="184"/>
                    <a:pt x="59" y="185"/>
                    <a:pt x="60" y="187"/>
                  </a:cubicBezTo>
                  <a:cubicBezTo>
                    <a:pt x="65" y="194"/>
                    <a:pt x="72" y="200"/>
                    <a:pt x="79" y="206"/>
                  </a:cubicBezTo>
                  <a:cubicBezTo>
                    <a:pt x="81" y="207"/>
                    <a:pt x="81" y="209"/>
                    <a:pt x="81" y="211"/>
                  </a:cubicBezTo>
                  <a:lnTo>
                    <a:pt x="74" y="243"/>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50" name="Google Shape;850;p160"/>
            <p:cNvSpPr/>
            <p:nvPr/>
          </p:nvSpPr>
          <p:spPr>
            <a:xfrm>
              <a:off x="6583363" y="1357313"/>
              <a:ext cx="366713" cy="366712"/>
            </a:xfrm>
            <a:custGeom>
              <a:rect b="b" l="l" r="r" t="t"/>
              <a:pathLst>
                <a:path extrusionOk="0" h="132" w="132">
                  <a:moveTo>
                    <a:pt x="66" y="132"/>
                  </a:moveTo>
                  <a:cubicBezTo>
                    <a:pt x="29" y="132"/>
                    <a:pt x="0" y="102"/>
                    <a:pt x="0" y="66"/>
                  </a:cubicBezTo>
                  <a:cubicBezTo>
                    <a:pt x="0" y="30"/>
                    <a:pt x="29" y="0"/>
                    <a:pt x="66" y="0"/>
                  </a:cubicBezTo>
                  <a:cubicBezTo>
                    <a:pt x="102" y="0"/>
                    <a:pt x="132" y="30"/>
                    <a:pt x="132" y="66"/>
                  </a:cubicBezTo>
                  <a:cubicBezTo>
                    <a:pt x="132" y="102"/>
                    <a:pt x="102" y="132"/>
                    <a:pt x="66" y="132"/>
                  </a:cubicBezTo>
                  <a:close/>
                  <a:moveTo>
                    <a:pt x="66" y="11"/>
                  </a:moveTo>
                  <a:cubicBezTo>
                    <a:pt x="35" y="11"/>
                    <a:pt x="11" y="36"/>
                    <a:pt x="11" y="66"/>
                  </a:cubicBezTo>
                  <a:cubicBezTo>
                    <a:pt x="11" y="96"/>
                    <a:pt x="35" y="121"/>
                    <a:pt x="66" y="121"/>
                  </a:cubicBezTo>
                  <a:cubicBezTo>
                    <a:pt x="96" y="121"/>
                    <a:pt x="121" y="96"/>
                    <a:pt x="121" y="66"/>
                  </a:cubicBezTo>
                  <a:cubicBezTo>
                    <a:pt x="121" y="36"/>
                    <a:pt x="96" y="11"/>
                    <a:pt x="66"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51" name="Google Shape;851;p160"/>
          <p:cNvGrpSpPr/>
          <p:nvPr/>
        </p:nvGrpSpPr>
        <p:grpSpPr>
          <a:xfrm>
            <a:off x="5596960" y="2000022"/>
            <a:ext cx="1004256" cy="1008822"/>
            <a:chOff x="5078413" y="1101726"/>
            <a:chExt cx="698500" cy="701676"/>
          </a:xfrm>
        </p:grpSpPr>
        <p:sp>
          <p:nvSpPr>
            <p:cNvPr id="852" name="Google Shape;852;p160"/>
            <p:cNvSpPr/>
            <p:nvPr/>
          </p:nvSpPr>
          <p:spPr>
            <a:xfrm>
              <a:off x="5078413" y="1101726"/>
              <a:ext cx="698500" cy="701675"/>
            </a:xfrm>
            <a:custGeom>
              <a:rect b="b" l="l" r="r" t="t"/>
              <a:pathLst>
                <a:path extrusionOk="0" h="253" w="253">
                  <a:moveTo>
                    <a:pt x="127" y="253"/>
                  </a:moveTo>
                  <a:cubicBezTo>
                    <a:pt x="57" y="253"/>
                    <a:pt x="0" y="197"/>
                    <a:pt x="0" y="127"/>
                  </a:cubicBezTo>
                  <a:cubicBezTo>
                    <a:pt x="0" y="57"/>
                    <a:pt x="57" y="0"/>
                    <a:pt x="127" y="0"/>
                  </a:cubicBezTo>
                  <a:cubicBezTo>
                    <a:pt x="197" y="0"/>
                    <a:pt x="253" y="57"/>
                    <a:pt x="253" y="127"/>
                  </a:cubicBezTo>
                  <a:cubicBezTo>
                    <a:pt x="253" y="197"/>
                    <a:pt x="197" y="253"/>
                    <a:pt x="127" y="253"/>
                  </a:cubicBezTo>
                  <a:close/>
                  <a:moveTo>
                    <a:pt x="127" y="11"/>
                  </a:moveTo>
                  <a:cubicBezTo>
                    <a:pt x="63" y="11"/>
                    <a:pt x="11" y="63"/>
                    <a:pt x="11" y="127"/>
                  </a:cubicBezTo>
                  <a:cubicBezTo>
                    <a:pt x="11" y="190"/>
                    <a:pt x="63" y="242"/>
                    <a:pt x="127" y="242"/>
                  </a:cubicBezTo>
                  <a:cubicBezTo>
                    <a:pt x="191" y="242"/>
                    <a:pt x="242" y="190"/>
                    <a:pt x="242" y="127"/>
                  </a:cubicBezTo>
                  <a:cubicBezTo>
                    <a:pt x="242" y="63"/>
                    <a:pt x="191" y="11"/>
                    <a:pt x="127"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53" name="Google Shape;853;p160"/>
            <p:cNvSpPr/>
            <p:nvPr/>
          </p:nvSpPr>
          <p:spPr>
            <a:xfrm>
              <a:off x="5199063" y="1127126"/>
              <a:ext cx="136525" cy="658813"/>
            </a:xfrm>
            <a:custGeom>
              <a:rect b="b" l="l" r="r" t="t"/>
              <a:pathLst>
                <a:path extrusionOk="0" h="238" w="49">
                  <a:moveTo>
                    <a:pt x="43" y="238"/>
                  </a:moveTo>
                  <a:cubicBezTo>
                    <a:pt x="41" y="238"/>
                    <a:pt x="39" y="237"/>
                    <a:pt x="38" y="235"/>
                  </a:cubicBezTo>
                  <a:cubicBezTo>
                    <a:pt x="35" y="229"/>
                    <a:pt x="32" y="224"/>
                    <a:pt x="29" y="219"/>
                  </a:cubicBezTo>
                  <a:cubicBezTo>
                    <a:pt x="23" y="209"/>
                    <a:pt x="18" y="200"/>
                    <a:pt x="14" y="190"/>
                  </a:cubicBezTo>
                  <a:cubicBezTo>
                    <a:pt x="14" y="189"/>
                    <a:pt x="13" y="188"/>
                    <a:pt x="13" y="187"/>
                  </a:cubicBezTo>
                  <a:cubicBezTo>
                    <a:pt x="6" y="167"/>
                    <a:pt x="1" y="142"/>
                    <a:pt x="0" y="118"/>
                  </a:cubicBezTo>
                  <a:cubicBezTo>
                    <a:pt x="0" y="94"/>
                    <a:pt x="3" y="70"/>
                    <a:pt x="11" y="48"/>
                  </a:cubicBezTo>
                  <a:cubicBezTo>
                    <a:pt x="16" y="32"/>
                    <a:pt x="23" y="17"/>
                    <a:pt x="32" y="3"/>
                  </a:cubicBezTo>
                  <a:cubicBezTo>
                    <a:pt x="33" y="1"/>
                    <a:pt x="37" y="0"/>
                    <a:pt x="39" y="1"/>
                  </a:cubicBezTo>
                  <a:cubicBezTo>
                    <a:pt x="42" y="3"/>
                    <a:pt x="43" y="6"/>
                    <a:pt x="41" y="9"/>
                  </a:cubicBezTo>
                  <a:cubicBezTo>
                    <a:pt x="33" y="22"/>
                    <a:pt x="26" y="36"/>
                    <a:pt x="21" y="51"/>
                  </a:cubicBezTo>
                  <a:cubicBezTo>
                    <a:pt x="14" y="72"/>
                    <a:pt x="11" y="95"/>
                    <a:pt x="11" y="118"/>
                  </a:cubicBezTo>
                  <a:cubicBezTo>
                    <a:pt x="12" y="140"/>
                    <a:pt x="16" y="164"/>
                    <a:pt x="24" y="183"/>
                  </a:cubicBezTo>
                  <a:cubicBezTo>
                    <a:pt x="24" y="185"/>
                    <a:pt x="24" y="185"/>
                    <a:pt x="24" y="186"/>
                  </a:cubicBezTo>
                  <a:cubicBezTo>
                    <a:pt x="28" y="196"/>
                    <a:pt x="33" y="204"/>
                    <a:pt x="39" y="214"/>
                  </a:cubicBezTo>
                  <a:cubicBezTo>
                    <a:pt x="42" y="218"/>
                    <a:pt x="45" y="224"/>
                    <a:pt x="48" y="229"/>
                  </a:cubicBezTo>
                  <a:cubicBezTo>
                    <a:pt x="49" y="232"/>
                    <a:pt x="48" y="235"/>
                    <a:pt x="46" y="237"/>
                  </a:cubicBezTo>
                  <a:cubicBezTo>
                    <a:pt x="45" y="237"/>
                    <a:pt x="44" y="238"/>
                    <a:pt x="43" y="23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54" name="Google Shape;854;p160"/>
            <p:cNvSpPr/>
            <p:nvPr/>
          </p:nvSpPr>
          <p:spPr>
            <a:xfrm>
              <a:off x="5160963" y="1216026"/>
              <a:ext cx="544513" cy="100013"/>
            </a:xfrm>
            <a:custGeom>
              <a:rect b="b" l="l" r="r" t="t"/>
              <a:pathLst>
                <a:path extrusionOk="0" h="36" w="197">
                  <a:moveTo>
                    <a:pt x="103" y="36"/>
                  </a:moveTo>
                  <a:cubicBezTo>
                    <a:pt x="101" y="36"/>
                    <a:pt x="99" y="36"/>
                    <a:pt x="97" y="36"/>
                  </a:cubicBezTo>
                  <a:cubicBezTo>
                    <a:pt x="73" y="36"/>
                    <a:pt x="50" y="31"/>
                    <a:pt x="28" y="22"/>
                  </a:cubicBezTo>
                  <a:cubicBezTo>
                    <a:pt x="19" y="19"/>
                    <a:pt x="11" y="15"/>
                    <a:pt x="3" y="11"/>
                  </a:cubicBezTo>
                  <a:cubicBezTo>
                    <a:pt x="1" y="9"/>
                    <a:pt x="0" y="6"/>
                    <a:pt x="1" y="3"/>
                  </a:cubicBezTo>
                  <a:cubicBezTo>
                    <a:pt x="3" y="1"/>
                    <a:pt x="6" y="0"/>
                    <a:pt x="9" y="1"/>
                  </a:cubicBezTo>
                  <a:cubicBezTo>
                    <a:pt x="16" y="5"/>
                    <a:pt x="24" y="9"/>
                    <a:pt x="32" y="12"/>
                  </a:cubicBezTo>
                  <a:cubicBezTo>
                    <a:pt x="53" y="20"/>
                    <a:pt x="75" y="25"/>
                    <a:pt x="97" y="25"/>
                  </a:cubicBezTo>
                  <a:cubicBezTo>
                    <a:pt x="120" y="26"/>
                    <a:pt x="142" y="23"/>
                    <a:pt x="163" y="16"/>
                  </a:cubicBezTo>
                  <a:cubicBezTo>
                    <a:pt x="172" y="13"/>
                    <a:pt x="180" y="9"/>
                    <a:pt x="189" y="5"/>
                  </a:cubicBezTo>
                  <a:cubicBezTo>
                    <a:pt x="192" y="4"/>
                    <a:pt x="195" y="5"/>
                    <a:pt x="196" y="8"/>
                  </a:cubicBezTo>
                  <a:cubicBezTo>
                    <a:pt x="197" y="10"/>
                    <a:pt x="196" y="14"/>
                    <a:pt x="194" y="15"/>
                  </a:cubicBezTo>
                  <a:cubicBezTo>
                    <a:pt x="184" y="20"/>
                    <a:pt x="176" y="23"/>
                    <a:pt x="167" y="26"/>
                  </a:cubicBezTo>
                  <a:cubicBezTo>
                    <a:pt x="146" y="33"/>
                    <a:pt x="124" y="36"/>
                    <a:pt x="103" y="3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55" name="Google Shape;855;p160"/>
            <p:cNvSpPr/>
            <p:nvPr/>
          </p:nvSpPr>
          <p:spPr>
            <a:xfrm>
              <a:off x="5160963" y="1589089"/>
              <a:ext cx="544513" cy="100013"/>
            </a:xfrm>
            <a:custGeom>
              <a:rect b="b" l="l" r="r" t="t"/>
              <a:pathLst>
                <a:path extrusionOk="0" h="36" w="197">
                  <a:moveTo>
                    <a:pt x="6" y="36"/>
                  </a:moveTo>
                  <a:cubicBezTo>
                    <a:pt x="4" y="36"/>
                    <a:pt x="2" y="35"/>
                    <a:pt x="1" y="33"/>
                  </a:cubicBezTo>
                  <a:cubicBezTo>
                    <a:pt x="0" y="31"/>
                    <a:pt x="1" y="27"/>
                    <a:pt x="3" y="26"/>
                  </a:cubicBezTo>
                  <a:cubicBezTo>
                    <a:pt x="12" y="21"/>
                    <a:pt x="21" y="17"/>
                    <a:pt x="31" y="13"/>
                  </a:cubicBezTo>
                  <a:cubicBezTo>
                    <a:pt x="52" y="5"/>
                    <a:pt x="74" y="1"/>
                    <a:pt x="97" y="0"/>
                  </a:cubicBezTo>
                  <a:cubicBezTo>
                    <a:pt x="119" y="0"/>
                    <a:pt x="142" y="3"/>
                    <a:pt x="164" y="10"/>
                  </a:cubicBezTo>
                  <a:cubicBezTo>
                    <a:pt x="174" y="13"/>
                    <a:pt x="184" y="17"/>
                    <a:pt x="194" y="22"/>
                  </a:cubicBezTo>
                  <a:cubicBezTo>
                    <a:pt x="196" y="23"/>
                    <a:pt x="197" y="26"/>
                    <a:pt x="196" y="29"/>
                  </a:cubicBezTo>
                  <a:cubicBezTo>
                    <a:pt x="195" y="32"/>
                    <a:pt x="192" y="33"/>
                    <a:pt x="189" y="31"/>
                  </a:cubicBezTo>
                  <a:cubicBezTo>
                    <a:pt x="180" y="27"/>
                    <a:pt x="170" y="23"/>
                    <a:pt x="161" y="20"/>
                  </a:cubicBezTo>
                  <a:cubicBezTo>
                    <a:pt x="140" y="14"/>
                    <a:pt x="119" y="11"/>
                    <a:pt x="97" y="11"/>
                  </a:cubicBezTo>
                  <a:cubicBezTo>
                    <a:pt x="76" y="12"/>
                    <a:pt x="54" y="16"/>
                    <a:pt x="34" y="24"/>
                  </a:cubicBezTo>
                  <a:cubicBezTo>
                    <a:pt x="25" y="27"/>
                    <a:pt x="17" y="31"/>
                    <a:pt x="9" y="35"/>
                  </a:cubicBezTo>
                  <a:cubicBezTo>
                    <a:pt x="8" y="36"/>
                    <a:pt x="7" y="36"/>
                    <a:pt x="6" y="3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56" name="Google Shape;856;p160"/>
            <p:cNvSpPr/>
            <p:nvPr/>
          </p:nvSpPr>
          <p:spPr>
            <a:xfrm>
              <a:off x="5519738" y="1127126"/>
              <a:ext cx="138113" cy="655638"/>
            </a:xfrm>
            <a:custGeom>
              <a:rect b="b" l="l" r="r" t="t"/>
              <a:pathLst>
                <a:path extrusionOk="0" h="237" w="50">
                  <a:moveTo>
                    <a:pt x="7" y="237"/>
                  </a:moveTo>
                  <a:cubicBezTo>
                    <a:pt x="6" y="237"/>
                    <a:pt x="5" y="237"/>
                    <a:pt x="4" y="237"/>
                  </a:cubicBezTo>
                  <a:cubicBezTo>
                    <a:pt x="1" y="235"/>
                    <a:pt x="0" y="232"/>
                    <a:pt x="2" y="229"/>
                  </a:cubicBezTo>
                  <a:cubicBezTo>
                    <a:pt x="8" y="220"/>
                    <a:pt x="8" y="220"/>
                    <a:pt x="8" y="220"/>
                  </a:cubicBezTo>
                  <a:cubicBezTo>
                    <a:pt x="15" y="206"/>
                    <a:pt x="22" y="195"/>
                    <a:pt x="26" y="183"/>
                  </a:cubicBezTo>
                  <a:cubicBezTo>
                    <a:pt x="27" y="180"/>
                    <a:pt x="27" y="180"/>
                    <a:pt x="27" y="180"/>
                  </a:cubicBezTo>
                  <a:cubicBezTo>
                    <a:pt x="34" y="161"/>
                    <a:pt x="38" y="139"/>
                    <a:pt x="38" y="118"/>
                  </a:cubicBezTo>
                  <a:cubicBezTo>
                    <a:pt x="39" y="96"/>
                    <a:pt x="36" y="75"/>
                    <a:pt x="30" y="55"/>
                  </a:cubicBezTo>
                  <a:cubicBezTo>
                    <a:pt x="25" y="38"/>
                    <a:pt x="18" y="23"/>
                    <a:pt x="9" y="9"/>
                  </a:cubicBezTo>
                  <a:cubicBezTo>
                    <a:pt x="7" y="6"/>
                    <a:pt x="8" y="3"/>
                    <a:pt x="10" y="1"/>
                  </a:cubicBezTo>
                  <a:cubicBezTo>
                    <a:pt x="13" y="0"/>
                    <a:pt x="16" y="1"/>
                    <a:pt x="18" y="3"/>
                  </a:cubicBezTo>
                  <a:cubicBezTo>
                    <a:pt x="27" y="18"/>
                    <a:pt x="35" y="34"/>
                    <a:pt x="40" y="51"/>
                  </a:cubicBezTo>
                  <a:cubicBezTo>
                    <a:pt x="47" y="73"/>
                    <a:pt x="50" y="95"/>
                    <a:pt x="49" y="118"/>
                  </a:cubicBezTo>
                  <a:cubicBezTo>
                    <a:pt x="49" y="141"/>
                    <a:pt x="44" y="164"/>
                    <a:pt x="38" y="184"/>
                  </a:cubicBezTo>
                  <a:cubicBezTo>
                    <a:pt x="37" y="186"/>
                    <a:pt x="37" y="186"/>
                    <a:pt x="37" y="186"/>
                  </a:cubicBezTo>
                  <a:cubicBezTo>
                    <a:pt x="32" y="200"/>
                    <a:pt x="25" y="212"/>
                    <a:pt x="17" y="225"/>
                  </a:cubicBezTo>
                  <a:cubicBezTo>
                    <a:pt x="12" y="235"/>
                    <a:pt x="12" y="235"/>
                    <a:pt x="12" y="235"/>
                  </a:cubicBezTo>
                  <a:cubicBezTo>
                    <a:pt x="11" y="236"/>
                    <a:pt x="9" y="237"/>
                    <a:pt x="7" y="23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57" name="Google Shape;857;p160"/>
            <p:cNvSpPr/>
            <p:nvPr/>
          </p:nvSpPr>
          <p:spPr>
            <a:xfrm>
              <a:off x="5411788" y="1119189"/>
              <a:ext cx="30163" cy="684213"/>
            </a:xfrm>
            <a:custGeom>
              <a:rect b="b" l="l" r="r" t="t"/>
              <a:pathLst>
                <a:path extrusionOk="0" h="247" w="11">
                  <a:moveTo>
                    <a:pt x="6" y="247"/>
                  </a:moveTo>
                  <a:cubicBezTo>
                    <a:pt x="3" y="247"/>
                    <a:pt x="0" y="245"/>
                    <a:pt x="0" y="242"/>
                  </a:cubicBezTo>
                  <a:cubicBezTo>
                    <a:pt x="0" y="5"/>
                    <a:pt x="0" y="5"/>
                    <a:pt x="0" y="5"/>
                  </a:cubicBezTo>
                  <a:cubicBezTo>
                    <a:pt x="0" y="2"/>
                    <a:pt x="3" y="0"/>
                    <a:pt x="6" y="0"/>
                  </a:cubicBezTo>
                  <a:cubicBezTo>
                    <a:pt x="9" y="0"/>
                    <a:pt x="11" y="2"/>
                    <a:pt x="11" y="5"/>
                  </a:cubicBezTo>
                  <a:cubicBezTo>
                    <a:pt x="11" y="242"/>
                    <a:pt x="11" y="242"/>
                    <a:pt x="11" y="242"/>
                  </a:cubicBezTo>
                  <a:cubicBezTo>
                    <a:pt x="11" y="245"/>
                    <a:pt x="9" y="247"/>
                    <a:pt x="6" y="24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58" name="Google Shape;858;p160"/>
            <p:cNvSpPr/>
            <p:nvPr/>
          </p:nvSpPr>
          <p:spPr>
            <a:xfrm>
              <a:off x="5078413" y="1436689"/>
              <a:ext cx="684213" cy="31750"/>
            </a:xfrm>
            <a:custGeom>
              <a:rect b="b" l="l" r="r" t="t"/>
              <a:pathLst>
                <a:path extrusionOk="0" h="11" w="248">
                  <a:moveTo>
                    <a:pt x="242" y="11"/>
                  </a:moveTo>
                  <a:cubicBezTo>
                    <a:pt x="6" y="11"/>
                    <a:pt x="6" y="11"/>
                    <a:pt x="6" y="11"/>
                  </a:cubicBezTo>
                  <a:cubicBezTo>
                    <a:pt x="3" y="11"/>
                    <a:pt x="0" y="9"/>
                    <a:pt x="0" y="6"/>
                  </a:cubicBezTo>
                  <a:cubicBezTo>
                    <a:pt x="0" y="3"/>
                    <a:pt x="3" y="0"/>
                    <a:pt x="6" y="0"/>
                  </a:cubicBezTo>
                  <a:cubicBezTo>
                    <a:pt x="242" y="0"/>
                    <a:pt x="242" y="0"/>
                    <a:pt x="242" y="0"/>
                  </a:cubicBezTo>
                  <a:cubicBezTo>
                    <a:pt x="245" y="0"/>
                    <a:pt x="248" y="3"/>
                    <a:pt x="248" y="6"/>
                  </a:cubicBezTo>
                  <a:cubicBezTo>
                    <a:pt x="248" y="9"/>
                    <a:pt x="245" y="11"/>
                    <a:pt x="242"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2" name="Shape 862"/>
        <p:cNvGrpSpPr/>
        <p:nvPr/>
      </p:nvGrpSpPr>
      <p:grpSpPr>
        <a:xfrm>
          <a:off x="0" y="0"/>
          <a:ext cx="0" cy="0"/>
          <a:chOff x="0" y="0"/>
          <a:chExt cx="0" cy="0"/>
        </a:xfrm>
      </p:grpSpPr>
      <p:sp>
        <p:nvSpPr>
          <p:cNvPr id="863" name="Google Shape;863;p161"/>
          <p:cNvSpPr/>
          <p:nvPr/>
        </p:nvSpPr>
        <p:spPr>
          <a:xfrm>
            <a:off x="0" y="0"/>
            <a:ext cx="3043825" cy="6519672"/>
          </a:xfrm>
          <a:prstGeom prst="rect">
            <a:avLst/>
          </a:prstGeom>
          <a:solidFill>
            <a:schemeClr val="accent1"/>
          </a:solidFill>
          <a:ln>
            <a:noFill/>
          </a:ln>
        </p:spPr>
        <p:txBody>
          <a:bodyPr anchorCtr="0" anchor="t" bIns="27425" lIns="182875" spcFirstLastPara="1" rIns="182875" wrap="square" tIns="731500">
            <a:noAutofit/>
          </a:bodyPr>
          <a:lstStyle/>
          <a:p>
            <a:pPr indent="0" lvl="0" marL="0" marR="0" rtl="0" algn="ctr">
              <a:lnSpc>
                <a:spcPct val="100000"/>
              </a:lnSpc>
              <a:spcBef>
                <a:spcPts val="0"/>
              </a:spcBef>
              <a:spcAft>
                <a:spcPts val="0"/>
              </a:spcAft>
              <a:buClr>
                <a:schemeClr val="lt1"/>
              </a:buClr>
              <a:buSzPts val="2000"/>
              <a:buFont typeface="Arial"/>
              <a:buNone/>
            </a:pPr>
            <a:r>
              <a:rPr b="0" i="0" lang="en-US" sz="2000" u="none" cap="none" strike="noStrike">
                <a:solidFill>
                  <a:schemeClr val="lt1"/>
                </a:solidFill>
                <a:latin typeface="Arial"/>
                <a:ea typeface="Arial"/>
                <a:cs typeface="Arial"/>
                <a:sym typeface="Arial"/>
              </a:rPr>
              <a:t>Lorem ipsum dolor sit amet, consectetur adipiscing elit, sed do eiusmod tempor incididunt ut labore et dolore magna aliqua.</a:t>
            </a:r>
            <a:endParaRPr/>
          </a:p>
          <a:p>
            <a:pPr indent="0" lvl="0" marL="0" marR="0" rtl="0" algn="ctr">
              <a:lnSpc>
                <a:spcPct val="100000"/>
              </a:lnSpc>
              <a:spcBef>
                <a:spcPts val="0"/>
              </a:spcBef>
              <a:spcAft>
                <a:spcPts val="0"/>
              </a:spcAft>
              <a:buClr>
                <a:schemeClr val="lt1"/>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800"/>
              <a:buFont typeface="Arial"/>
              <a:buNone/>
            </a:pPr>
            <a:r>
              <a:rPr b="1" i="0" lang="en-US" sz="2800" u="none" cap="none" strike="noStrike">
                <a:solidFill>
                  <a:schemeClr val="lt1"/>
                </a:solidFill>
                <a:latin typeface="Arial"/>
                <a:ea typeface="Arial"/>
                <a:cs typeface="Arial"/>
                <a:sym typeface="Arial"/>
              </a:rPr>
              <a:t>POINT</a:t>
            </a:r>
            <a:endParaRPr b="1" i="0" sz="2000" u="none" cap="none" strike="noStrike">
              <a:solidFill>
                <a:schemeClr val="lt1"/>
              </a:solidFill>
              <a:latin typeface="Arial"/>
              <a:ea typeface="Arial"/>
              <a:cs typeface="Arial"/>
              <a:sym typeface="Arial"/>
            </a:endParaRPr>
          </a:p>
        </p:txBody>
      </p:sp>
      <p:sp>
        <p:nvSpPr>
          <p:cNvPr id="864" name="Google Shape;864;p161"/>
          <p:cNvSpPr/>
          <p:nvPr/>
        </p:nvSpPr>
        <p:spPr>
          <a:xfrm>
            <a:off x="3043825" y="0"/>
            <a:ext cx="3043825" cy="6519672"/>
          </a:xfrm>
          <a:prstGeom prst="rect">
            <a:avLst/>
          </a:prstGeom>
          <a:solidFill>
            <a:schemeClr val="accent2"/>
          </a:solidFill>
          <a:ln>
            <a:noFill/>
          </a:ln>
        </p:spPr>
        <p:txBody>
          <a:bodyPr anchorCtr="0" anchor="t" bIns="27425" lIns="182875" spcFirstLastPara="1" rIns="182875" wrap="square" tIns="731500">
            <a:noAutofit/>
          </a:bodyPr>
          <a:lstStyle/>
          <a:p>
            <a:pPr indent="0" lvl="0" marL="0" marR="0" rtl="0" algn="ctr">
              <a:lnSpc>
                <a:spcPct val="100000"/>
              </a:lnSpc>
              <a:spcBef>
                <a:spcPts val="0"/>
              </a:spcBef>
              <a:spcAft>
                <a:spcPts val="0"/>
              </a:spcAft>
              <a:buClr>
                <a:schemeClr val="lt1"/>
              </a:buClr>
              <a:buSzPts val="2000"/>
              <a:buFont typeface="Arial"/>
              <a:buNone/>
            </a:pPr>
            <a:r>
              <a:rPr b="0" i="0" lang="en-US" sz="2000" u="none" cap="none" strike="noStrike">
                <a:solidFill>
                  <a:schemeClr val="lt1"/>
                </a:solidFill>
                <a:latin typeface="Arial"/>
                <a:ea typeface="Arial"/>
                <a:cs typeface="Arial"/>
                <a:sym typeface="Arial"/>
              </a:rPr>
              <a:t>Lorem ipsum dolor sit amet, consectetur adipiscing elit, sed do eiusmod tempor incididunt ut labore et dolore magna aliqua.</a:t>
            </a:r>
            <a:endParaRPr/>
          </a:p>
          <a:p>
            <a:pPr indent="0" lvl="0" marL="0" marR="0" rtl="0" algn="ctr">
              <a:lnSpc>
                <a:spcPct val="100000"/>
              </a:lnSpc>
              <a:spcBef>
                <a:spcPts val="0"/>
              </a:spcBef>
              <a:spcAft>
                <a:spcPts val="0"/>
              </a:spcAft>
              <a:buClr>
                <a:schemeClr val="lt1"/>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800"/>
              <a:buFont typeface="Arial"/>
              <a:buNone/>
            </a:pPr>
            <a:r>
              <a:rPr b="1" i="0" lang="en-US" sz="2800" u="none" cap="none" strike="noStrike">
                <a:solidFill>
                  <a:schemeClr val="lt1"/>
                </a:solidFill>
                <a:latin typeface="Arial"/>
                <a:ea typeface="Arial"/>
                <a:cs typeface="Arial"/>
                <a:sym typeface="Arial"/>
              </a:rPr>
              <a:t>POINT</a:t>
            </a:r>
            <a:endParaRPr b="1" i="0" sz="2000" u="none" cap="none" strike="noStrike">
              <a:solidFill>
                <a:schemeClr val="lt1"/>
              </a:solidFill>
              <a:latin typeface="Arial"/>
              <a:ea typeface="Arial"/>
              <a:cs typeface="Arial"/>
              <a:sym typeface="Arial"/>
            </a:endParaRPr>
          </a:p>
        </p:txBody>
      </p:sp>
      <p:sp>
        <p:nvSpPr>
          <p:cNvPr id="865" name="Google Shape;865;p161"/>
          <p:cNvSpPr/>
          <p:nvPr/>
        </p:nvSpPr>
        <p:spPr>
          <a:xfrm>
            <a:off x="6087650" y="0"/>
            <a:ext cx="3043825" cy="6519672"/>
          </a:xfrm>
          <a:prstGeom prst="rect">
            <a:avLst/>
          </a:prstGeom>
          <a:solidFill>
            <a:schemeClr val="accent3"/>
          </a:solidFill>
          <a:ln>
            <a:noFill/>
          </a:ln>
        </p:spPr>
        <p:txBody>
          <a:bodyPr anchorCtr="0" anchor="t" bIns="27425" lIns="182875" spcFirstLastPara="1" rIns="182875" wrap="square" tIns="731500">
            <a:noAutofit/>
          </a:bodyPr>
          <a:lstStyle/>
          <a:p>
            <a:pPr indent="0" lvl="0" marL="0" marR="0" rtl="0" algn="ctr">
              <a:lnSpc>
                <a:spcPct val="100000"/>
              </a:lnSpc>
              <a:spcBef>
                <a:spcPts val="0"/>
              </a:spcBef>
              <a:spcAft>
                <a:spcPts val="0"/>
              </a:spcAft>
              <a:buClr>
                <a:schemeClr val="lt1"/>
              </a:buClr>
              <a:buSzPts val="2000"/>
              <a:buFont typeface="Arial"/>
              <a:buNone/>
            </a:pPr>
            <a:r>
              <a:rPr b="0" i="0" lang="en-US" sz="2000" u="none" cap="none" strike="noStrike">
                <a:solidFill>
                  <a:schemeClr val="lt1"/>
                </a:solidFill>
                <a:latin typeface="Arial"/>
                <a:ea typeface="Arial"/>
                <a:cs typeface="Arial"/>
                <a:sym typeface="Arial"/>
              </a:rPr>
              <a:t>Lorem ipsum dolor sit amet, consectetur adipiscing elit, sed do eiusmod tempor incididunt ut labore et dolore magna aliqua.</a:t>
            </a:r>
            <a:endParaRPr/>
          </a:p>
          <a:p>
            <a:pPr indent="0" lvl="0" marL="0" marR="0" rtl="0" algn="ctr">
              <a:lnSpc>
                <a:spcPct val="100000"/>
              </a:lnSpc>
              <a:spcBef>
                <a:spcPts val="0"/>
              </a:spcBef>
              <a:spcAft>
                <a:spcPts val="0"/>
              </a:spcAft>
              <a:buClr>
                <a:schemeClr val="lt1"/>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800"/>
              <a:buFont typeface="Arial"/>
              <a:buNone/>
            </a:pPr>
            <a:r>
              <a:rPr b="1" i="0" lang="en-US" sz="2800" u="none" cap="none" strike="noStrike">
                <a:solidFill>
                  <a:schemeClr val="lt1"/>
                </a:solidFill>
                <a:latin typeface="Arial"/>
                <a:ea typeface="Arial"/>
                <a:cs typeface="Arial"/>
                <a:sym typeface="Arial"/>
              </a:rPr>
              <a:t>POINT</a:t>
            </a:r>
            <a:endParaRPr b="1" i="0" sz="2000" u="none" cap="none" strike="noStrike">
              <a:solidFill>
                <a:schemeClr val="lt1"/>
              </a:solidFill>
              <a:latin typeface="Arial"/>
              <a:ea typeface="Arial"/>
              <a:cs typeface="Arial"/>
              <a:sym typeface="Arial"/>
            </a:endParaRPr>
          </a:p>
        </p:txBody>
      </p:sp>
      <p:sp>
        <p:nvSpPr>
          <p:cNvPr id="866" name="Google Shape;866;p161"/>
          <p:cNvSpPr/>
          <p:nvPr/>
        </p:nvSpPr>
        <p:spPr>
          <a:xfrm>
            <a:off x="9131475" y="0"/>
            <a:ext cx="3060525" cy="6519672"/>
          </a:xfrm>
          <a:prstGeom prst="rect">
            <a:avLst/>
          </a:prstGeom>
          <a:solidFill>
            <a:schemeClr val="accent4"/>
          </a:solidFill>
          <a:ln>
            <a:noFill/>
          </a:ln>
        </p:spPr>
        <p:txBody>
          <a:bodyPr anchorCtr="0" anchor="t" bIns="27425" lIns="182875" spcFirstLastPara="1" rIns="182875" wrap="square" tIns="731500">
            <a:noAutofit/>
          </a:bodyPr>
          <a:lstStyle/>
          <a:p>
            <a:pPr indent="0" lvl="0" marL="0" marR="0" rtl="0" algn="ctr">
              <a:lnSpc>
                <a:spcPct val="100000"/>
              </a:lnSpc>
              <a:spcBef>
                <a:spcPts val="0"/>
              </a:spcBef>
              <a:spcAft>
                <a:spcPts val="0"/>
              </a:spcAft>
              <a:buClr>
                <a:schemeClr val="lt1"/>
              </a:buClr>
              <a:buSzPts val="2000"/>
              <a:buFont typeface="Arial"/>
              <a:buNone/>
            </a:pPr>
            <a:r>
              <a:rPr b="0" i="0" lang="en-US" sz="2000" u="none" cap="none" strike="noStrike">
                <a:solidFill>
                  <a:schemeClr val="lt1"/>
                </a:solidFill>
                <a:latin typeface="Arial"/>
                <a:ea typeface="Arial"/>
                <a:cs typeface="Arial"/>
                <a:sym typeface="Arial"/>
              </a:rPr>
              <a:t>Lorem ipsum dolor sit amet, consectetur adipiscing elit, sed do eiusmod tempor incididunt ut labore et dolore magna aliqua.</a:t>
            </a:r>
            <a:endParaRPr/>
          </a:p>
          <a:p>
            <a:pPr indent="0" lvl="0" marL="0" marR="0" rtl="0" algn="ctr">
              <a:lnSpc>
                <a:spcPct val="100000"/>
              </a:lnSpc>
              <a:spcBef>
                <a:spcPts val="0"/>
              </a:spcBef>
              <a:spcAft>
                <a:spcPts val="0"/>
              </a:spcAft>
              <a:buClr>
                <a:schemeClr val="lt1"/>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800"/>
              <a:buFont typeface="Arial"/>
              <a:buNone/>
            </a:pPr>
            <a:r>
              <a:rPr b="1" i="0" lang="en-US" sz="2800" u="none" cap="none" strike="noStrike">
                <a:solidFill>
                  <a:schemeClr val="lt1"/>
                </a:solidFill>
                <a:latin typeface="Arial"/>
                <a:ea typeface="Arial"/>
                <a:cs typeface="Arial"/>
                <a:sym typeface="Arial"/>
              </a:rPr>
              <a:t>POINT</a:t>
            </a:r>
            <a:endParaRPr b="1" i="0" sz="2000" u="none" cap="none" strike="noStrike">
              <a:solidFill>
                <a:schemeClr val="lt1"/>
              </a:solidFill>
              <a:latin typeface="Arial"/>
              <a:ea typeface="Arial"/>
              <a:cs typeface="Arial"/>
              <a:sym typeface="Arial"/>
            </a:endParaRPr>
          </a:p>
        </p:txBody>
      </p:sp>
      <p:sp>
        <p:nvSpPr>
          <p:cNvPr id="867" name="Google Shape;867;p161"/>
          <p:cNvSpPr/>
          <p:nvPr/>
        </p:nvSpPr>
        <p:spPr>
          <a:xfrm>
            <a:off x="0" y="5862180"/>
            <a:ext cx="3043825" cy="657491"/>
          </a:xfrm>
          <a:prstGeom prst="rect">
            <a:avLst/>
          </a:prstGeom>
          <a:solidFill>
            <a:srgbClr val="FF5A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161"/>
          <p:cNvSpPr/>
          <p:nvPr/>
        </p:nvSpPr>
        <p:spPr>
          <a:xfrm>
            <a:off x="3043825" y="5862180"/>
            <a:ext cx="3043825" cy="657491"/>
          </a:xfrm>
          <a:prstGeom prst="rect">
            <a:avLst/>
          </a:prstGeom>
          <a:solidFill>
            <a:srgbClr val="454E6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161"/>
          <p:cNvSpPr/>
          <p:nvPr/>
        </p:nvSpPr>
        <p:spPr>
          <a:xfrm>
            <a:off x="6087650" y="5862180"/>
            <a:ext cx="3043825" cy="657491"/>
          </a:xfrm>
          <a:prstGeom prst="rect">
            <a:avLst/>
          </a:prstGeom>
          <a:solidFill>
            <a:srgbClr val="385E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161"/>
          <p:cNvSpPr/>
          <p:nvPr/>
        </p:nvSpPr>
        <p:spPr>
          <a:xfrm>
            <a:off x="9131475" y="5862180"/>
            <a:ext cx="3060525" cy="657491"/>
          </a:xfrm>
          <a:prstGeom prst="rect">
            <a:avLst/>
          </a:prstGeom>
          <a:solidFill>
            <a:srgbClr val="6E5E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4" name="Shape 874"/>
        <p:cNvGrpSpPr/>
        <p:nvPr/>
      </p:nvGrpSpPr>
      <p:grpSpPr>
        <a:xfrm>
          <a:off x="0" y="0"/>
          <a:ext cx="0" cy="0"/>
          <a:chOff x="0" y="0"/>
          <a:chExt cx="0" cy="0"/>
        </a:xfrm>
      </p:grpSpPr>
      <p:sp>
        <p:nvSpPr>
          <p:cNvPr id="875" name="Google Shape;875;p162"/>
          <p:cNvSpPr/>
          <p:nvPr/>
        </p:nvSpPr>
        <p:spPr>
          <a:xfrm>
            <a:off x="3048000" y="0"/>
            <a:ext cx="3048000" cy="3255264"/>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dk2"/>
              </a:buClr>
              <a:buSzPts val="2400"/>
              <a:buFont typeface="Arial"/>
              <a:buNone/>
            </a:pPr>
            <a:r>
              <a:rPr b="1" i="0" lang="en-US" sz="2400" u="none" cap="none" strike="noStrike">
                <a:solidFill>
                  <a:schemeClr val="dk2"/>
                </a:solidFill>
                <a:latin typeface="Arial"/>
                <a:ea typeface="Arial"/>
                <a:cs typeface="Arial"/>
                <a:sym typeface="Arial"/>
              </a:rPr>
              <a:t>TITLE</a:t>
            </a:r>
            <a:endParaRPr/>
          </a:p>
          <a:p>
            <a:pPr indent="0" lvl="0" marL="0" marR="0" rtl="0" algn="ctr">
              <a:lnSpc>
                <a:spcPct val="110000"/>
              </a:lnSpc>
              <a:spcBef>
                <a:spcPts val="0"/>
              </a:spcBef>
              <a:spcAft>
                <a:spcPts val="0"/>
              </a:spcAft>
              <a:buClr>
                <a:schemeClr val="lt1"/>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ctr">
              <a:lnSpc>
                <a:spcPct val="110000"/>
              </a:lnSpc>
              <a:spcBef>
                <a:spcPts val="0"/>
              </a:spcBef>
              <a:spcAft>
                <a:spcPts val="0"/>
              </a:spcAft>
              <a:buClr>
                <a:schemeClr val="dk2"/>
              </a:buClr>
              <a:buSzPts val="2000"/>
              <a:buFont typeface="Arial"/>
              <a:buNone/>
            </a:pPr>
            <a:r>
              <a:rPr b="0" i="0" lang="en-US" sz="2000" u="none" cap="none" strike="noStrike">
                <a:solidFill>
                  <a:schemeClr val="dk2"/>
                </a:solidFill>
                <a:latin typeface="Arial"/>
                <a:ea typeface="Arial"/>
                <a:cs typeface="Arial"/>
                <a:sym typeface="Arial"/>
              </a:rPr>
              <a:t>Caption goes here. Lorem ipsum dolor sit amet, consectetur adipiscing elit, sed</a:t>
            </a:r>
            <a:endParaRPr b="0" i="0" sz="2000" u="none" cap="none" strike="noStrike">
              <a:solidFill>
                <a:schemeClr val="dk2"/>
              </a:solidFill>
              <a:latin typeface="Arial"/>
              <a:ea typeface="Arial"/>
              <a:cs typeface="Arial"/>
              <a:sym typeface="Arial"/>
            </a:endParaRPr>
          </a:p>
        </p:txBody>
      </p:sp>
      <p:sp>
        <p:nvSpPr>
          <p:cNvPr id="876" name="Google Shape;876;p162"/>
          <p:cNvSpPr/>
          <p:nvPr/>
        </p:nvSpPr>
        <p:spPr>
          <a:xfrm>
            <a:off x="9144000" y="0"/>
            <a:ext cx="3048000" cy="3255264"/>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dk2"/>
              </a:buClr>
              <a:buSzPts val="2400"/>
              <a:buFont typeface="Arial"/>
              <a:buNone/>
            </a:pPr>
            <a:r>
              <a:rPr b="1" i="0" lang="en-US" sz="2400" u="none" cap="none" strike="noStrike">
                <a:solidFill>
                  <a:schemeClr val="dk2"/>
                </a:solidFill>
                <a:latin typeface="Arial"/>
                <a:ea typeface="Arial"/>
                <a:cs typeface="Arial"/>
                <a:sym typeface="Arial"/>
              </a:rPr>
              <a:t>TITLE</a:t>
            </a:r>
            <a:endParaRPr/>
          </a:p>
          <a:p>
            <a:pPr indent="0" lvl="0" marL="0" marR="0" rtl="0" algn="ctr">
              <a:lnSpc>
                <a:spcPct val="110000"/>
              </a:lnSpc>
              <a:spcBef>
                <a:spcPts val="0"/>
              </a:spcBef>
              <a:spcAft>
                <a:spcPts val="0"/>
              </a:spcAft>
              <a:buClr>
                <a:schemeClr val="lt1"/>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ctr">
              <a:lnSpc>
                <a:spcPct val="110000"/>
              </a:lnSpc>
              <a:spcBef>
                <a:spcPts val="0"/>
              </a:spcBef>
              <a:spcAft>
                <a:spcPts val="0"/>
              </a:spcAft>
              <a:buClr>
                <a:schemeClr val="dk2"/>
              </a:buClr>
              <a:buSzPts val="2000"/>
              <a:buFont typeface="Arial"/>
              <a:buNone/>
            </a:pPr>
            <a:r>
              <a:rPr b="0" i="0" lang="en-US" sz="2000" u="none" cap="none" strike="noStrike">
                <a:solidFill>
                  <a:schemeClr val="dk2"/>
                </a:solidFill>
                <a:latin typeface="Arial"/>
                <a:ea typeface="Arial"/>
                <a:cs typeface="Arial"/>
                <a:sym typeface="Arial"/>
              </a:rPr>
              <a:t>Caption goes here. Lorem ipsum dolor sit amet, consectetur adipiscing elit, sed</a:t>
            </a:r>
            <a:endParaRPr b="0" i="0" sz="2000" u="none" cap="none" strike="noStrike">
              <a:solidFill>
                <a:schemeClr val="dk2"/>
              </a:solidFill>
              <a:latin typeface="Arial"/>
              <a:ea typeface="Arial"/>
              <a:cs typeface="Arial"/>
              <a:sym typeface="Arial"/>
            </a:endParaRPr>
          </a:p>
        </p:txBody>
      </p:sp>
      <p:sp>
        <p:nvSpPr>
          <p:cNvPr id="877" name="Google Shape;877;p162"/>
          <p:cNvSpPr/>
          <p:nvPr/>
        </p:nvSpPr>
        <p:spPr>
          <a:xfrm>
            <a:off x="9143999" y="3255264"/>
            <a:ext cx="3048000" cy="3255264"/>
          </a:xfrm>
          <a:prstGeom prst="wedgeRectCallout">
            <a:avLst>
              <a:gd fmla="val -20833" name="adj1"/>
              <a:gd fmla="val -63492" name="adj2"/>
            </a:avLst>
          </a:prstGeom>
          <a:solidFill>
            <a:schemeClr val="accent4"/>
          </a:solidFill>
          <a:ln>
            <a:noFill/>
          </a:ln>
        </p:spPr>
        <p:txBody>
          <a:bodyPr anchorCtr="0" anchor="b" bIns="2743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78" name="Google Shape;878;p162"/>
          <p:cNvSpPr/>
          <p:nvPr/>
        </p:nvSpPr>
        <p:spPr>
          <a:xfrm>
            <a:off x="6096000" y="3255264"/>
            <a:ext cx="3048000" cy="3255264"/>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dk2"/>
              </a:buClr>
              <a:buSzPts val="2400"/>
              <a:buFont typeface="Arial"/>
              <a:buNone/>
            </a:pPr>
            <a:r>
              <a:rPr b="1" i="0" lang="en-US" sz="2400" u="none" cap="none" strike="noStrike">
                <a:solidFill>
                  <a:schemeClr val="dk2"/>
                </a:solidFill>
                <a:latin typeface="Arial"/>
                <a:ea typeface="Arial"/>
                <a:cs typeface="Arial"/>
                <a:sym typeface="Arial"/>
              </a:rPr>
              <a:t>TITLE</a:t>
            </a:r>
            <a:endParaRPr/>
          </a:p>
          <a:p>
            <a:pPr indent="0" lvl="0" marL="0" marR="0" rtl="0" algn="ctr">
              <a:lnSpc>
                <a:spcPct val="110000"/>
              </a:lnSpc>
              <a:spcBef>
                <a:spcPts val="0"/>
              </a:spcBef>
              <a:spcAft>
                <a:spcPts val="0"/>
              </a:spcAft>
              <a:buClr>
                <a:schemeClr val="lt1"/>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ctr">
              <a:lnSpc>
                <a:spcPct val="110000"/>
              </a:lnSpc>
              <a:spcBef>
                <a:spcPts val="0"/>
              </a:spcBef>
              <a:spcAft>
                <a:spcPts val="0"/>
              </a:spcAft>
              <a:buClr>
                <a:schemeClr val="dk2"/>
              </a:buClr>
              <a:buSzPts val="2000"/>
              <a:buFont typeface="Arial"/>
              <a:buNone/>
            </a:pPr>
            <a:r>
              <a:rPr b="0" i="0" lang="en-US" sz="2000" u="none" cap="none" strike="noStrike">
                <a:solidFill>
                  <a:schemeClr val="dk2"/>
                </a:solidFill>
                <a:latin typeface="Arial"/>
                <a:ea typeface="Arial"/>
                <a:cs typeface="Arial"/>
                <a:sym typeface="Arial"/>
              </a:rPr>
              <a:t>Caption goes here. Lorem ipsum dolor sit amet, consectetur adipiscing elit, sed</a:t>
            </a:r>
            <a:endParaRPr b="0" i="0" sz="2000" u="none" cap="none" strike="noStrike">
              <a:solidFill>
                <a:schemeClr val="dk2"/>
              </a:solidFill>
              <a:latin typeface="Arial"/>
              <a:ea typeface="Arial"/>
              <a:cs typeface="Arial"/>
              <a:sym typeface="Arial"/>
            </a:endParaRPr>
          </a:p>
        </p:txBody>
      </p:sp>
      <p:sp>
        <p:nvSpPr>
          <p:cNvPr id="879" name="Google Shape;879;p162"/>
          <p:cNvSpPr/>
          <p:nvPr/>
        </p:nvSpPr>
        <p:spPr>
          <a:xfrm>
            <a:off x="6095999" y="0"/>
            <a:ext cx="3048000" cy="3255264"/>
          </a:xfrm>
          <a:prstGeom prst="wedgeRectCallout">
            <a:avLst>
              <a:gd fmla="val -21825" name="adj1"/>
              <a:gd fmla="val 64484" name="adj2"/>
            </a:avLst>
          </a:prstGeom>
          <a:solidFill>
            <a:schemeClr val="accent3"/>
          </a:solidFill>
          <a:ln>
            <a:noFill/>
          </a:ln>
        </p:spPr>
        <p:txBody>
          <a:bodyPr anchorCtr="0" anchor="b" bIns="2743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80" name="Google Shape;880;p162"/>
          <p:cNvSpPr/>
          <p:nvPr/>
        </p:nvSpPr>
        <p:spPr>
          <a:xfrm>
            <a:off x="0" y="3255264"/>
            <a:ext cx="3048000" cy="3255264"/>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dk2"/>
              </a:buClr>
              <a:buSzPts val="2400"/>
              <a:buFont typeface="Arial"/>
              <a:buNone/>
            </a:pPr>
            <a:r>
              <a:rPr b="1" i="0" lang="en-US" sz="2400" u="none" cap="none" strike="noStrike">
                <a:solidFill>
                  <a:schemeClr val="dk2"/>
                </a:solidFill>
                <a:latin typeface="Arial"/>
                <a:ea typeface="Arial"/>
                <a:cs typeface="Arial"/>
                <a:sym typeface="Arial"/>
              </a:rPr>
              <a:t>TITLE</a:t>
            </a:r>
            <a:endParaRPr/>
          </a:p>
          <a:p>
            <a:pPr indent="0" lvl="0" marL="0" marR="0" rtl="0" algn="ctr">
              <a:lnSpc>
                <a:spcPct val="110000"/>
              </a:lnSpc>
              <a:spcBef>
                <a:spcPts val="0"/>
              </a:spcBef>
              <a:spcAft>
                <a:spcPts val="0"/>
              </a:spcAft>
              <a:buClr>
                <a:schemeClr val="lt1"/>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ctr">
              <a:lnSpc>
                <a:spcPct val="110000"/>
              </a:lnSpc>
              <a:spcBef>
                <a:spcPts val="0"/>
              </a:spcBef>
              <a:spcAft>
                <a:spcPts val="0"/>
              </a:spcAft>
              <a:buClr>
                <a:schemeClr val="dk2"/>
              </a:buClr>
              <a:buSzPts val="2000"/>
              <a:buFont typeface="Arial"/>
              <a:buNone/>
            </a:pPr>
            <a:r>
              <a:rPr b="0" i="0" lang="en-US" sz="2000" u="none" cap="none" strike="noStrike">
                <a:solidFill>
                  <a:schemeClr val="dk2"/>
                </a:solidFill>
                <a:latin typeface="Arial"/>
                <a:ea typeface="Arial"/>
                <a:cs typeface="Arial"/>
                <a:sym typeface="Arial"/>
              </a:rPr>
              <a:t>Caption goes here. Lorem ipsum dolor sit amet, consectetur adipiscing elit, sed</a:t>
            </a:r>
            <a:endParaRPr b="0" i="0" sz="2000" u="none" cap="none" strike="noStrike">
              <a:solidFill>
                <a:schemeClr val="dk2"/>
              </a:solidFill>
              <a:latin typeface="Arial"/>
              <a:ea typeface="Arial"/>
              <a:cs typeface="Arial"/>
              <a:sym typeface="Arial"/>
            </a:endParaRPr>
          </a:p>
        </p:txBody>
      </p:sp>
      <p:sp>
        <p:nvSpPr>
          <p:cNvPr id="881" name="Google Shape;881;p162"/>
          <p:cNvSpPr/>
          <p:nvPr/>
        </p:nvSpPr>
        <p:spPr>
          <a:xfrm>
            <a:off x="3048000" y="3232806"/>
            <a:ext cx="3048000" cy="3255264"/>
          </a:xfrm>
          <a:prstGeom prst="wedgeRectCallout">
            <a:avLst>
              <a:gd fmla="val -20833" name="adj1"/>
              <a:gd fmla="val -63492" name="adj2"/>
            </a:avLst>
          </a:prstGeom>
          <a:solidFill>
            <a:schemeClr val="accent2"/>
          </a:solidFill>
          <a:ln>
            <a:noFill/>
          </a:ln>
        </p:spPr>
        <p:txBody>
          <a:bodyPr anchorCtr="0" anchor="b" bIns="2743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82" name="Google Shape;882;p162"/>
          <p:cNvSpPr/>
          <p:nvPr/>
        </p:nvSpPr>
        <p:spPr>
          <a:xfrm>
            <a:off x="0" y="0"/>
            <a:ext cx="3048000" cy="3255264"/>
          </a:xfrm>
          <a:prstGeom prst="wedgeRectCallout">
            <a:avLst>
              <a:gd fmla="val -21825" name="adj1"/>
              <a:gd fmla="val 64484" name="adj2"/>
            </a:avLst>
          </a:prstGeom>
          <a:solidFill>
            <a:schemeClr val="accent1"/>
          </a:solidFill>
          <a:ln>
            <a:noFill/>
          </a:ln>
        </p:spPr>
        <p:txBody>
          <a:bodyPr anchorCtr="0" anchor="b" bIns="2743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grpSp>
        <p:nvGrpSpPr>
          <p:cNvPr id="883" name="Google Shape;883;p162"/>
          <p:cNvGrpSpPr/>
          <p:nvPr/>
        </p:nvGrpSpPr>
        <p:grpSpPr>
          <a:xfrm>
            <a:off x="583863" y="608649"/>
            <a:ext cx="1642758" cy="1501205"/>
            <a:chOff x="7751763" y="1131889"/>
            <a:chExt cx="700088" cy="639763"/>
          </a:xfrm>
        </p:grpSpPr>
        <p:sp>
          <p:nvSpPr>
            <p:cNvPr id="884" name="Google Shape;884;p162"/>
            <p:cNvSpPr/>
            <p:nvPr/>
          </p:nvSpPr>
          <p:spPr>
            <a:xfrm>
              <a:off x="7751763" y="1131889"/>
              <a:ext cx="700088" cy="457200"/>
            </a:xfrm>
            <a:custGeom>
              <a:rect b="b" l="l" r="r" t="t"/>
              <a:pathLst>
                <a:path extrusionOk="0" h="165" w="253">
                  <a:moveTo>
                    <a:pt x="200" y="165"/>
                  </a:moveTo>
                  <a:cubicBezTo>
                    <a:pt x="43" y="165"/>
                    <a:pt x="43" y="165"/>
                    <a:pt x="43" y="165"/>
                  </a:cubicBezTo>
                  <a:cubicBezTo>
                    <a:pt x="19" y="165"/>
                    <a:pt x="0" y="147"/>
                    <a:pt x="0" y="124"/>
                  </a:cubicBezTo>
                  <a:cubicBezTo>
                    <a:pt x="0" y="101"/>
                    <a:pt x="19" y="83"/>
                    <a:pt x="42" y="82"/>
                  </a:cubicBezTo>
                  <a:cubicBezTo>
                    <a:pt x="43" y="37"/>
                    <a:pt x="80" y="0"/>
                    <a:pt x="127" y="0"/>
                  </a:cubicBezTo>
                  <a:cubicBezTo>
                    <a:pt x="166" y="0"/>
                    <a:pt x="199" y="26"/>
                    <a:pt x="209" y="63"/>
                  </a:cubicBezTo>
                  <a:cubicBezTo>
                    <a:pt x="234" y="67"/>
                    <a:pt x="253" y="88"/>
                    <a:pt x="253" y="114"/>
                  </a:cubicBezTo>
                  <a:cubicBezTo>
                    <a:pt x="253" y="142"/>
                    <a:pt x="230" y="165"/>
                    <a:pt x="200" y="165"/>
                  </a:cubicBezTo>
                  <a:close/>
                  <a:moveTo>
                    <a:pt x="43" y="93"/>
                  </a:moveTo>
                  <a:cubicBezTo>
                    <a:pt x="25" y="93"/>
                    <a:pt x="11" y="107"/>
                    <a:pt x="11" y="124"/>
                  </a:cubicBezTo>
                  <a:cubicBezTo>
                    <a:pt x="11" y="141"/>
                    <a:pt x="25" y="154"/>
                    <a:pt x="43" y="154"/>
                  </a:cubicBezTo>
                  <a:cubicBezTo>
                    <a:pt x="200" y="154"/>
                    <a:pt x="200" y="154"/>
                    <a:pt x="200" y="154"/>
                  </a:cubicBezTo>
                  <a:cubicBezTo>
                    <a:pt x="224" y="154"/>
                    <a:pt x="242" y="136"/>
                    <a:pt x="242" y="114"/>
                  </a:cubicBezTo>
                  <a:cubicBezTo>
                    <a:pt x="242" y="93"/>
                    <a:pt x="225" y="75"/>
                    <a:pt x="204" y="73"/>
                  </a:cubicBezTo>
                  <a:cubicBezTo>
                    <a:pt x="201" y="73"/>
                    <a:pt x="199" y="71"/>
                    <a:pt x="199" y="69"/>
                  </a:cubicBezTo>
                  <a:cubicBezTo>
                    <a:pt x="192" y="36"/>
                    <a:pt x="162" y="11"/>
                    <a:pt x="127" y="11"/>
                  </a:cubicBezTo>
                  <a:cubicBezTo>
                    <a:pt x="86" y="11"/>
                    <a:pt x="53" y="43"/>
                    <a:pt x="53" y="83"/>
                  </a:cubicBezTo>
                  <a:cubicBezTo>
                    <a:pt x="53" y="84"/>
                    <a:pt x="54" y="86"/>
                    <a:pt x="54" y="88"/>
                  </a:cubicBezTo>
                  <a:cubicBezTo>
                    <a:pt x="54" y="89"/>
                    <a:pt x="53" y="91"/>
                    <a:pt x="52" y="92"/>
                  </a:cubicBezTo>
                  <a:cubicBezTo>
                    <a:pt x="51" y="93"/>
                    <a:pt x="49" y="94"/>
                    <a:pt x="47" y="94"/>
                  </a:cubicBezTo>
                  <a:cubicBezTo>
                    <a:pt x="46" y="94"/>
                    <a:pt x="44" y="93"/>
                    <a:pt x="43" y="9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85" name="Google Shape;885;p162"/>
            <p:cNvSpPr/>
            <p:nvPr/>
          </p:nvSpPr>
          <p:spPr>
            <a:xfrm>
              <a:off x="8026400" y="1620839"/>
              <a:ext cx="150813" cy="150813"/>
            </a:xfrm>
            <a:custGeom>
              <a:rect b="b" l="l" r="r" t="t"/>
              <a:pathLst>
                <a:path extrusionOk="0" h="55" w="55">
                  <a:moveTo>
                    <a:pt x="28" y="55"/>
                  </a:moveTo>
                  <a:cubicBezTo>
                    <a:pt x="13" y="55"/>
                    <a:pt x="0" y="43"/>
                    <a:pt x="0" y="28"/>
                  </a:cubicBezTo>
                  <a:cubicBezTo>
                    <a:pt x="0" y="13"/>
                    <a:pt x="13" y="0"/>
                    <a:pt x="28" y="0"/>
                  </a:cubicBezTo>
                  <a:cubicBezTo>
                    <a:pt x="43" y="0"/>
                    <a:pt x="55" y="13"/>
                    <a:pt x="55" y="28"/>
                  </a:cubicBezTo>
                  <a:cubicBezTo>
                    <a:pt x="55" y="43"/>
                    <a:pt x="43" y="55"/>
                    <a:pt x="28" y="55"/>
                  </a:cubicBezTo>
                  <a:close/>
                  <a:moveTo>
                    <a:pt x="28" y="11"/>
                  </a:moveTo>
                  <a:cubicBezTo>
                    <a:pt x="19" y="11"/>
                    <a:pt x="11" y="19"/>
                    <a:pt x="11" y="28"/>
                  </a:cubicBezTo>
                  <a:cubicBezTo>
                    <a:pt x="11" y="37"/>
                    <a:pt x="19" y="44"/>
                    <a:pt x="28" y="44"/>
                  </a:cubicBezTo>
                  <a:cubicBezTo>
                    <a:pt x="37" y="44"/>
                    <a:pt x="44" y="37"/>
                    <a:pt x="44" y="28"/>
                  </a:cubicBezTo>
                  <a:cubicBezTo>
                    <a:pt x="44" y="19"/>
                    <a:pt x="37" y="11"/>
                    <a:pt x="28"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86" name="Google Shape;886;p162"/>
            <p:cNvSpPr/>
            <p:nvPr/>
          </p:nvSpPr>
          <p:spPr>
            <a:xfrm>
              <a:off x="8147050" y="1681164"/>
              <a:ext cx="304800" cy="30163"/>
            </a:xfrm>
            <a:custGeom>
              <a:rect b="b" l="l" r="r" t="t"/>
              <a:pathLst>
                <a:path extrusionOk="0" h="11" w="110">
                  <a:moveTo>
                    <a:pt x="105" y="11"/>
                  </a:moveTo>
                  <a:cubicBezTo>
                    <a:pt x="6" y="11"/>
                    <a:pt x="6" y="11"/>
                    <a:pt x="6" y="11"/>
                  </a:cubicBezTo>
                  <a:cubicBezTo>
                    <a:pt x="3" y="11"/>
                    <a:pt x="0" y="9"/>
                    <a:pt x="0" y="6"/>
                  </a:cubicBezTo>
                  <a:cubicBezTo>
                    <a:pt x="0" y="3"/>
                    <a:pt x="3" y="0"/>
                    <a:pt x="6" y="0"/>
                  </a:cubicBezTo>
                  <a:cubicBezTo>
                    <a:pt x="105" y="0"/>
                    <a:pt x="105" y="0"/>
                    <a:pt x="105" y="0"/>
                  </a:cubicBezTo>
                  <a:cubicBezTo>
                    <a:pt x="108" y="0"/>
                    <a:pt x="110" y="3"/>
                    <a:pt x="110" y="6"/>
                  </a:cubicBezTo>
                  <a:cubicBezTo>
                    <a:pt x="110" y="9"/>
                    <a:pt x="108" y="11"/>
                    <a:pt x="105"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87" name="Google Shape;887;p162"/>
            <p:cNvSpPr/>
            <p:nvPr/>
          </p:nvSpPr>
          <p:spPr>
            <a:xfrm>
              <a:off x="7751763" y="1681164"/>
              <a:ext cx="304800" cy="30163"/>
            </a:xfrm>
            <a:custGeom>
              <a:rect b="b" l="l" r="r" t="t"/>
              <a:pathLst>
                <a:path extrusionOk="0" h="11" w="110">
                  <a:moveTo>
                    <a:pt x="105" y="11"/>
                  </a:moveTo>
                  <a:cubicBezTo>
                    <a:pt x="6" y="11"/>
                    <a:pt x="6" y="11"/>
                    <a:pt x="6" y="11"/>
                  </a:cubicBezTo>
                  <a:cubicBezTo>
                    <a:pt x="3" y="11"/>
                    <a:pt x="0" y="9"/>
                    <a:pt x="0" y="6"/>
                  </a:cubicBezTo>
                  <a:cubicBezTo>
                    <a:pt x="0" y="3"/>
                    <a:pt x="3" y="0"/>
                    <a:pt x="6" y="0"/>
                  </a:cubicBezTo>
                  <a:cubicBezTo>
                    <a:pt x="105" y="0"/>
                    <a:pt x="105" y="0"/>
                    <a:pt x="105" y="0"/>
                  </a:cubicBezTo>
                  <a:cubicBezTo>
                    <a:pt x="108" y="0"/>
                    <a:pt x="110" y="3"/>
                    <a:pt x="110" y="6"/>
                  </a:cubicBezTo>
                  <a:cubicBezTo>
                    <a:pt x="110" y="9"/>
                    <a:pt x="108" y="11"/>
                    <a:pt x="105"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88" name="Google Shape;888;p162"/>
          <p:cNvGrpSpPr/>
          <p:nvPr/>
        </p:nvGrpSpPr>
        <p:grpSpPr>
          <a:xfrm>
            <a:off x="4037334" y="3941294"/>
            <a:ext cx="1069331" cy="1838287"/>
            <a:chOff x="1157288" y="1139825"/>
            <a:chExt cx="423863" cy="728663"/>
          </a:xfrm>
        </p:grpSpPr>
        <p:sp>
          <p:nvSpPr>
            <p:cNvPr id="889" name="Google Shape;889;p162"/>
            <p:cNvSpPr/>
            <p:nvPr/>
          </p:nvSpPr>
          <p:spPr>
            <a:xfrm>
              <a:off x="1157288" y="1139825"/>
              <a:ext cx="423863" cy="728663"/>
            </a:xfrm>
            <a:custGeom>
              <a:rect b="b" l="l" r="r" t="t"/>
              <a:pathLst>
                <a:path extrusionOk="0" h="264" w="154">
                  <a:moveTo>
                    <a:pt x="137" y="264"/>
                  </a:moveTo>
                  <a:cubicBezTo>
                    <a:pt x="16" y="264"/>
                    <a:pt x="16" y="264"/>
                    <a:pt x="16" y="264"/>
                  </a:cubicBezTo>
                  <a:cubicBezTo>
                    <a:pt x="7" y="264"/>
                    <a:pt x="0" y="257"/>
                    <a:pt x="0" y="248"/>
                  </a:cubicBezTo>
                  <a:cubicBezTo>
                    <a:pt x="0" y="17"/>
                    <a:pt x="0" y="17"/>
                    <a:pt x="0" y="17"/>
                  </a:cubicBezTo>
                  <a:cubicBezTo>
                    <a:pt x="0" y="7"/>
                    <a:pt x="7" y="0"/>
                    <a:pt x="16" y="0"/>
                  </a:cubicBezTo>
                  <a:cubicBezTo>
                    <a:pt x="137" y="0"/>
                    <a:pt x="137" y="0"/>
                    <a:pt x="137" y="0"/>
                  </a:cubicBezTo>
                  <a:cubicBezTo>
                    <a:pt x="146" y="0"/>
                    <a:pt x="154" y="7"/>
                    <a:pt x="154" y="17"/>
                  </a:cubicBezTo>
                  <a:cubicBezTo>
                    <a:pt x="154" y="248"/>
                    <a:pt x="154" y="248"/>
                    <a:pt x="154" y="248"/>
                  </a:cubicBezTo>
                  <a:cubicBezTo>
                    <a:pt x="154" y="257"/>
                    <a:pt x="146" y="264"/>
                    <a:pt x="137" y="264"/>
                  </a:cubicBezTo>
                  <a:close/>
                  <a:moveTo>
                    <a:pt x="16" y="11"/>
                  </a:moveTo>
                  <a:cubicBezTo>
                    <a:pt x="13" y="11"/>
                    <a:pt x="11" y="13"/>
                    <a:pt x="11" y="17"/>
                  </a:cubicBezTo>
                  <a:cubicBezTo>
                    <a:pt x="11" y="248"/>
                    <a:pt x="11" y="248"/>
                    <a:pt x="11" y="248"/>
                  </a:cubicBezTo>
                  <a:cubicBezTo>
                    <a:pt x="11" y="251"/>
                    <a:pt x="13" y="253"/>
                    <a:pt x="16" y="253"/>
                  </a:cubicBezTo>
                  <a:cubicBezTo>
                    <a:pt x="137" y="253"/>
                    <a:pt x="137" y="253"/>
                    <a:pt x="137" y="253"/>
                  </a:cubicBezTo>
                  <a:cubicBezTo>
                    <a:pt x="140" y="253"/>
                    <a:pt x="143" y="251"/>
                    <a:pt x="143" y="248"/>
                  </a:cubicBezTo>
                  <a:cubicBezTo>
                    <a:pt x="143" y="17"/>
                    <a:pt x="143" y="17"/>
                    <a:pt x="143" y="17"/>
                  </a:cubicBezTo>
                  <a:cubicBezTo>
                    <a:pt x="143" y="13"/>
                    <a:pt x="140" y="11"/>
                    <a:pt x="137" y="11"/>
                  </a:cubicBezTo>
                  <a:lnTo>
                    <a:pt x="16" y="1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0" name="Google Shape;890;p162"/>
            <p:cNvSpPr/>
            <p:nvPr/>
          </p:nvSpPr>
          <p:spPr>
            <a:xfrm>
              <a:off x="1339850" y="1200150"/>
              <a:ext cx="60325" cy="30163"/>
            </a:xfrm>
            <a:custGeom>
              <a:rect b="b" l="l" r="r" t="t"/>
              <a:pathLst>
                <a:path extrusionOk="0" h="11" w="22">
                  <a:moveTo>
                    <a:pt x="16" y="11"/>
                  </a:moveTo>
                  <a:cubicBezTo>
                    <a:pt x="5" y="11"/>
                    <a:pt x="5" y="11"/>
                    <a:pt x="5" y="11"/>
                  </a:cubicBezTo>
                  <a:cubicBezTo>
                    <a:pt x="2" y="11"/>
                    <a:pt x="0" y="9"/>
                    <a:pt x="0" y="6"/>
                  </a:cubicBezTo>
                  <a:cubicBezTo>
                    <a:pt x="0" y="2"/>
                    <a:pt x="2" y="0"/>
                    <a:pt x="5" y="0"/>
                  </a:cubicBezTo>
                  <a:cubicBezTo>
                    <a:pt x="16" y="0"/>
                    <a:pt x="16" y="0"/>
                    <a:pt x="16" y="0"/>
                  </a:cubicBezTo>
                  <a:cubicBezTo>
                    <a:pt x="19" y="0"/>
                    <a:pt x="22" y="2"/>
                    <a:pt x="22" y="6"/>
                  </a:cubicBezTo>
                  <a:cubicBezTo>
                    <a:pt x="22" y="9"/>
                    <a:pt x="19" y="11"/>
                    <a:pt x="16"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1" name="Google Shape;891;p162"/>
            <p:cNvSpPr/>
            <p:nvPr/>
          </p:nvSpPr>
          <p:spPr>
            <a:xfrm>
              <a:off x="1157288" y="1685925"/>
              <a:ext cx="423863" cy="31750"/>
            </a:xfrm>
            <a:custGeom>
              <a:rect b="b" l="l" r="r" t="t"/>
              <a:pathLst>
                <a:path extrusionOk="0" h="11" w="154">
                  <a:moveTo>
                    <a:pt x="148" y="11"/>
                  </a:moveTo>
                  <a:cubicBezTo>
                    <a:pt x="5" y="11"/>
                    <a:pt x="5" y="11"/>
                    <a:pt x="5" y="11"/>
                  </a:cubicBezTo>
                  <a:cubicBezTo>
                    <a:pt x="2" y="11"/>
                    <a:pt x="0" y="9"/>
                    <a:pt x="0" y="6"/>
                  </a:cubicBezTo>
                  <a:cubicBezTo>
                    <a:pt x="0" y="2"/>
                    <a:pt x="2" y="0"/>
                    <a:pt x="5" y="0"/>
                  </a:cubicBezTo>
                  <a:cubicBezTo>
                    <a:pt x="148" y="0"/>
                    <a:pt x="148" y="0"/>
                    <a:pt x="148" y="0"/>
                  </a:cubicBezTo>
                  <a:cubicBezTo>
                    <a:pt x="151" y="0"/>
                    <a:pt x="154" y="2"/>
                    <a:pt x="154" y="6"/>
                  </a:cubicBezTo>
                  <a:cubicBezTo>
                    <a:pt x="154" y="9"/>
                    <a:pt x="151" y="11"/>
                    <a:pt x="148"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2" name="Google Shape;892;p162"/>
            <p:cNvSpPr/>
            <p:nvPr/>
          </p:nvSpPr>
          <p:spPr>
            <a:xfrm>
              <a:off x="1157288" y="1262063"/>
              <a:ext cx="423863" cy="30163"/>
            </a:xfrm>
            <a:custGeom>
              <a:rect b="b" l="l" r="r" t="t"/>
              <a:pathLst>
                <a:path extrusionOk="0" h="11" w="154">
                  <a:moveTo>
                    <a:pt x="148" y="11"/>
                  </a:moveTo>
                  <a:cubicBezTo>
                    <a:pt x="5" y="11"/>
                    <a:pt x="5" y="11"/>
                    <a:pt x="5" y="11"/>
                  </a:cubicBezTo>
                  <a:cubicBezTo>
                    <a:pt x="2" y="11"/>
                    <a:pt x="0" y="9"/>
                    <a:pt x="0" y="6"/>
                  </a:cubicBezTo>
                  <a:cubicBezTo>
                    <a:pt x="0" y="2"/>
                    <a:pt x="2" y="0"/>
                    <a:pt x="5" y="0"/>
                  </a:cubicBezTo>
                  <a:cubicBezTo>
                    <a:pt x="148" y="0"/>
                    <a:pt x="148" y="0"/>
                    <a:pt x="148" y="0"/>
                  </a:cubicBezTo>
                  <a:cubicBezTo>
                    <a:pt x="151" y="0"/>
                    <a:pt x="154" y="2"/>
                    <a:pt x="154" y="6"/>
                  </a:cubicBezTo>
                  <a:cubicBezTo>
                    <a:pt x="154" y="9"/>
                    <a:pt x="151" y="11"/>
                    <a:pt x="148"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3" name="Google Shape;893;p162"/>
            <p:cNvSpPr/>
            <p:nvPr/>
          </p:nvSpPr>
          <p:spPr>
            <a:xfrm>
              <a:off x="1339850" y="1747838"/>
              <a:ext cx="60325" cy="60325"/>
            </a:xfrm>
            <a:custGeom>
              <a:rect b="b" l="l" r="r" t="t"/>
              <a:pathLst>
                <a:path extrusionOk="0" h="22" w="22">
                  <a:moveTo>
                    <a:pt x="11" y="22"/>
                  </a:moveTo>
                  <a:cubicBezTo>
                    <a:pt x="5" y="22"/>
                    <a:pt x="0" y="17"/>
                    <a:pt x="0" y="11"/>
                  </a:cubicBezTo>
                  <a:cubicBezTo>
                    <a:pt x="0" y="5"/>
                    <a:pt x="5" y="0"/>
                    <a:pt x="11" y="0"/>
                  </a:cubicBezTo>
                  <a:cubicBezTo>
                    <a:pt x="17" y="0"/>
                    <a:pt x="22" y="5"/>
                    <a:pt x="22" y="11"/>
                  </a:cubicBezTo>
                  <a:cubicBezTo>
                    <a:pt x="22" y="17"/>
                    <a:pt x="17" y="22"/>
                    <a:pt x="11" y="22"/>
                  </a:cubicBezTo>
                  <a:close/>
                  <a:moveTo>
                    <a:pt x="11" y="11"/>
                  </a:moveTo>
                  <a:cubicBezTo>
                    <a:pt x="11" y="11"/>
                    <a:pt x="11" y="11"/>
                    <a:pt x="11" y="11"/>
                  </a:cubicBezTo>
                  <a:cubicBezTo>
                    <a:pt x="16" y="11"/>
                    <a:pt x="16" y="11"/>
                    <a:pt x="16" y="11"/>
                  </a:cubicBezTo>
                  <a:lnTo>
                    <a:pt x="11" y="1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94" name="Google Shape;894;p162"/>
          <p:cNvGrpSpPr/>
          <p:nvPr/>
        </p:nvGrpSpPr>
        <p:grpSpPr>
          <a:xfrm>
            <a:off x="9819861" y="4139375"/>
            <a:ext cx="1679031" cy="1415128"/>
            <a:chOff x="3732213" y="5211763"/>
            <a:chExt cx="696913" cy="587375"/>
          </a:xfrm>
        </p:grpSpPr>
        <p:sp>
          <p:nvSpPr>
            <p:cNvPr id="895" name="Google Shape;895;p162"/>
            <p:cNvSpPr/>
            <p:nvPr/>
          </p:nvSpPr>
          <p:spPr>
            <a:xfrm>
              <a:off x="3732213" y="5313363"/>
              <a:ext cx="696913" cy="485775"/>
            </a:xfrm>
            <a:custGeom>
              <a:rect b="b" l="l" r="r" t="t"/>
              <a:pathLst>
                <a:path extrusionOk="0" h="176" w="253">
                  <a:moveTo>
                    <a:pt x="236" y="176"/>
                  </a:moveTo>
                  <a:cubicBezTo>
                    <a:pt x="16" y="176"/>
                    <a:pt x="16" y="176"/>
                    <a:pt x="16" y="176"/>
                  </a:cubicBezTo>
                  <a:cubicBezTo>
                    <a:pt x="7" y="176"/>
                    <a:pt x="0" y="168"/>
                    <a:pt x="0" y="159"/>
                  </a:cubicBezTo>
                  <a:cubicBezTo>
                    <a:pt x="0" y="16"/>
                    <a:pt x="0" y="16"/>
                    <a:pt x="0" y="16"/>
                  </a:cubicBezTo>
                  <a:cubicBezTo>
                    <a:pt x="0" y="7"/>
                    <a:pt x="7" y="0"/>
                    <a:pt x="16" y="0"/>
                  </a:cubicBezTo>
                  <a:cubicBezTo>
                    <a:pt x="27" y="0"/>
                    <a:pt x="27" y="0"/>
                    <a:pt x="27" y="0"/>
                  </a:cubicBezTo>
                  <a:cubicBezTo>
                    <a:pt x="30" y="0"/>
                    <a:pt x="33" y="2"/>
                    <a:pt x="33" y="5"/>
                  </a:cubicBezTo>
                  <a:cubicBezTo>
                    <a:pt x="33" y="8"/>
                    <a:pt x="30" y="11"/>
                    <a:pt x="27" y="11"/>
                  </a:cubicBezTo>
                  <a:cubicBezTo>
                    <a:pt x="16" y="11"/>
                    <a:pt x="16" y="11"/>
                    <a:pt x="16" y="11"/>
                  </a:cubicBezTo>
                  <a:cubicBezTo>
                    <a:pt x="13" y="11"/>
                    <a:pt x="11" y="13"/>
                    <a:pt x="11" y="16"/>
                  </a:cubicBezTo>
                  <a:cubicBezTo>
                    <a:pt x="11" y="159"/>
                    <a:pt x="11" y="159"/>
                    <a:pt x="11" y="159"/>
                  </a:cubicBezTo>
                  <a:cubicBezTo>
                    <a:pt x="11" y="162"/>
                    <a:pt x="13" y="165"/>
                    <a:pt x="16" y="165"/>
                  </a:cubicBezTo>
                  <a:cubicBezTo>
                    <a:pt x="236" y="165"/>
                    <a:pt x="236" y="165"/>
                    <a:pt x="236" y="165"/>
                  </a:cubicBezTo>
                  <a:cubicBezTo>
                    <a:pt x="239" y="165"/>
                    <a:pt x="242" y="162"/>
                    <a:pt x="242" y="159"/>
                  </a:cubicBezTo>
                  <a:cubicBezTo>
                    <a:pt x="242" y="16"/>
                    <a:pt x="242" y="16"/>
                    <a:pt x="242" y="16"/>
                  </a:cubicBezTo>
                  <a:cubicBezTo>
                    <a:pt x="242" y="13"/>
                    <a:pt x="239" y="11"/>
                    <a:pt x="236" y="11"/>
                  </a:cubicBezTo>
                  <a:cubicBezTo>
                    <a:pt x="225" y="11"/>
                    <a:pt x="225" y="11"/>
                    <a:pt x="225" y="11"/>
                  </a:cubicBezTo>
                  <a:cubicBezTo>
                    <a:pt x="222" y="11"/>
                    <a:pt x="220" y="8"/>
                    <a:pt x="220" y="5"/>
                  </a:cubicBezTo>
                  <a:cubicBezTo>
                    <a:pt x="220" y="2"/>
                    <a:pt x="222" y="0"/>
                    <a:pt x="225" y="0"/>
                  </a:cubicBezTo>
                  <a:cubicBezTo>
                    <a:pt x="236" y="0"/>
                    <a:pt x="236" y="0"/>
                    <a:pt x="236" y="0"/>
                  </a:cubicBezTo>
                  <a:cubicBezTo>
                    <a:pt x="245" y="0"/>
                    <a:pt x="253" y="7"/>
                    <a:pt x="253" y="16"/>
                  </a:cubicBezTo>
                  <a:cubicBezTo>
                    <a:pt x="253" y="159"/>
                    <a:pt x="253" y="159"/>
                    <a:pt x="253" y="159"/>
                  </a:cubicBezTo>
                  <a:cubicBezTo>
                    <a:pt x="253" y="168"/>
                    <a:pt x="245" y="176"/>
                    <a:pt x="236" y="17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6" name="Google Shape;896;p162"/>
            <p:cNvSpPr/>
            <p:nvPr/>
          </p:nvSpPr>
          <p:spPr>
            <a:xfrm>
              <a:off x="3794125" y="5211763"/>
              <a:ext cx="574675" cy="527050"/>
            </a:xfrm>
            <a:custGeom>
              <a:rect b="b" l="l" r="r" t="t"/>
              <a:pathLst>
                <a:path extrusionOk="0" h="191" w="209">
                  <a:moveTo>
                    <a:pt x="104" y="191"/>
                  </a:moveTo>
                  <a:cubicBezTo>
                    <a:pt x="103" y="191"/>
                    <a:pt x="103" y="190"/>
                    <a:pt x="102" y="190"/>
                  </a:cubicBezTo>
                  <a:cubicBezTo>
                    <a:pt x="76" y="176"/>
                    <a:pt x="34" y="176"/>
                    <a:pt x="8" y="190"/>
                  </a:cubicBezTo>
                  <a:cubicBezTo>
                    <a:pt x="6" y="191"/>
                    <a:pt x="4" y="191"/>
                    <a:pt x="3" y="190"/>
                  </a:cubicBezTo>
                  <a:cubicBezTo>
                    <a:pt x="1" y="189"/>
                    <a:pt x="0" y="187"/>
                    <a:pt x="0" y="185"/>
                  </a:cubicBezTo>
                  <a:cubicBezTo>
                    <a:pt x="0" y="20"/>
                    <a:pt x="0" y="20"/>
                    <a:pt x="0" y="20"/>
                  </a:cubicBezTo>
                  <a:cubicBezTo>
                    <a:pt x="0" y="18"/>
                    <a:pt x="1" y="16"/>
                    <a:pt x="3" y="15"/>
                  </a:cubicBezTo>
                  <a:cubicBezTo>
                    <a:pt x="31" y="0"/>
                    <a:pt x="75" y="0"/>
                    <a:pt x="104" y="14"/>
                  </a:cubicBezTo>
                  <a:cubicBezTo>
                    <a:pt x="134" y="0"/>
                    <a:pt x="178" y="0"/>
                    <a:pt x="206" y="15"/>
                  </a:cubicBezTo>
                  <a:cubicBezTo>
                    <a:pt x="208" y="16"/>
                    <a:pt x="209" y="18"/>
                    <a:pt x="209" y="20"/>
                  </a:cubicBezTo>
                  <a:cubicBezTo>
                    <a:pt x="209" y="185"/>
                    <a:pt x="209" y="185"/>
                    <a:pt x="209" y="185"/>
                  </a:cubicBezTo>
                  <a:cubicBezTo>
                    <a:pt x="209" y="187"/>
                    <a:pt x="208" y="189"/>
                    <a:pt x="206" y="190"/>
                  </a:cubicBezTo>
                  <a:cubicBezTo>
                    <a:pt x="204" y="191"/>
                    <a:pt x="202" y="191"/>
                    <a:pt x="201" y="190"/>
                  </a:cubicBezTo>
                  <a:cubicBezTo>
                    <a:pt x="175" y="176"/>
                    <a:pt x="133" y="176"/>
                    <a:pt x="107" y="190"/>
                  </a:cubicBezTo>
                  <a:cubicBezTo>
                    <a:pt x="106" y="190"/>
                    <a:pt x="105" y="191"/>
                    <a:pt x="104" y="191"/>
                  </a:cubicBezTo>
                  <a:close/>
                  <a:moveTo>
                    <a:pt x="55" y="169"/>
                  </a:moveTo>
                  <a:cubicBezTo>
                    <a:pt x="72" y="169"/>
                    <a:pt x="90" y="172"/>
                    <a:pt x="104" y="179"/>
                  </a:cubicBezTo>
                  <a:cubicBezTo>
                    <a:pt x="131" y="166"/>
                    <a:pt x="170" y="165"/>
                    <a:pt x="198" y="177"/>
                  </a:cubicBezTo>
                  <a:cubicBezTo>
                    <a:pt x="198" y="24"/>
                    <a:pt x="198" y="24"/>
                    <a:pt x="198" y="24"/>
                  </a:cubicBezTo>
                  <a:cubicBezTo>
                    <a:pt x="172" y="11"/>
                    <a:pt x="132" y="12"/>
                    <a:pt x="107" y="25"/>
                  </a:cubicBezTo>
                  <a:cubicBezTo>
                    <a:pt x="105" y="26"/>
                    <a:pt x="103" y="26"/>
                    <a:pt x="102" y="25"/>
                  </a:cubicBezTo>
                  <a:cubicBezTo>
                    <a:pt x="77" y="12"/>
                    <a:pt x="37" y="11"/>
                    <a:pt x="11" y="24"/>
                  </a:cubicBezTo>
                  <a:cubicBezTo>
                    <a:pt x="11" y="177"/>
                    <a:pt x="11" y="177"/>
                    <a:pt x="11" y="177"/>
                  </a:cubicBezTo>
                  <a:cubicBezTo>
                    <a:pt x="24" y="171"/>
                    <a:pt x="39" y="169"/>
                    <a:pt x="55" y="16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7" name="Google Shape;897;p162"/>
            <p:cNvSpPr/>
            <p:nvPr/>
          </p:nvSpPr>
          <p:spPr>
            <a:xfrm>
              <a:off x="4065588" y="5253038"/>
              <a:ext cx="30163" cy="485775"/>
            </a:xfrm>
            <a:custGeom>
              <a:rect b="b" l="l" r="r" t="t"/>
              <a:pathLst>
                <a:path extrusionOk="0" h="176" w="11">
                  <a:moveTo>
                    <a:pt x="5" y="176"/>
                  </a:moveTo>
                  <a:cubicBezTo>
                    <a:pt x="2" y="176"/>
                    <a:pt x="0" y="173"/>
                    <a:pt x="0" y="170"/>
                  </a:cubicBezTo>
                  <a:cubicBezTo>
                    <a:pt x="0" y="5"/>
                    <a:pt x="0" y="5"/>
                    <a:pt x="0" y="5"/>
                  </a:cubicBezTo>
                  <a:cubicBezTo>
                    <a:pt x="0" y="2"/>
                    <a:pt x="2" y="0"/>
                    <a:pt x="5" y="0"/>
                  </a:cubicBezTo>
                  <a:cubicBezTo>
                    <a:pt x="8" y="0"/>
                    <a:pt x="11" y="2"/>
                    <a:pt x="11" y="5"/>
                  </a:cubicBezTo>
                  <a:cubicBezTo>
                    <a:pt x="11" y="170"/>
                    <a:pt x="11" y="170"/>
                    <a:pt x="11" y="170"/>
                  </a:cubicBezTo>
                  <a:cubicBezTo>
                    <a:pt x="11" y="173"/>
                    <a:pt x="8" y="176"/>
                    <a:pt x="5" y="17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8" name="Google Shape;898;p162"/>
            <p:cNvSpPr/>
            <p:nvPr/>
          </p:nvSpPr>
          <p:spPr>
            <a:xfrm>
              <a:off x="3854450" y="5313363"/>
              <a:ext cx="180975" cy="30162"/>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9" name="Google Shape;899;p162"/>
            <p:cNvSpPr/>
            <p:nvPr/>
          </p:nvSpPr>
          <p:spPr>
            <a:xfrm>
              <a:off x="3854450" y="5405438"/>
              <a:ext cx="180975" cy="30162"/>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0" name="Google Shape;900;p162"/>
            <p:cNvSpPr/>
            <p:nvPr/>
          </p:nvSpPr>
          <p:spPr>
            <a:xfrm>
              <a:off x="3854450" y="5495925"/>
              <a:ext cx="180975" cy="30162"/>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1" name="Google Shape;901;p162"/>
            <p:cNvSpPr/>
            <p:nvPr/>
          </p:nvSpPr>
          <p:spPr>
            <a:xfrm>
              <a:off x="3854450" y="5586413"/>
              <a:ext cx="180975" cy="31750"/>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2" name="Google Shape;902;p162"/>
            <p:cNvSpPr/>
            <p:nvPr/>
          </p:nvSpPr>
          <p:spPr>
            <a:xfrm>
              <a:off x="4127500" y="5313363"/>
              <a:ext cx="180975" cy="30162"/>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3" name="Google Shape;903;p162"/>
            <p:cNvSpPr/>
            <p:nvPr/>
          </p:nvSpPr>
          <p:spPr>
            <a:xfrm>
              <a:off x="4127500" y="5405438"/>
              <a:ext cx="180975" cy="30162"/>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4" name="Google Shape;904;p162"/>
            <p:cNvSpPr/>
            <p:nvPr/>
          </p:nvSpPr>
          <p:spPr>
            <a:xfrm>
              <a:off x="4127500" y="5495925"/>
              <a:ext cx="180975" cy="30162"/>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5" name="Google Shape;905;p162"/>
            <p:cNvSpPr/>
            <p:nvPr/>
          </p:nvSpPr>
          <p:spPr>
            <a:xfrm>
              <a:off x="4127500" y="5586413"/>
              <a:ext cx="180975" cy="31750"/>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06" name="Google Shape;906;p162"/>
          <p:cNvGrpSpPr/>
          <p:nvPr/>
        </p:nvGrpSpPr>
        <p:grpSpPr>
          <a:xfrm>
            <a:off x="6829697" y="775980"/>
            <a:ext cx="1695863" cy="1703301"/>
            <a:chOff x="7761288" y="2549526"/>
            <a:chExt cx="723900" cy="727075"/>
          </a:xfrm>
        </p:grpSpPr>
        <p:sp>
          <p:nvSpPr>
            <p:cNvPr id="907" name="Google Shape;907;p162"/>
            <p:cNvSpPr/>
            <p:nvPr/>
          </p:nvSpPr>
          <p:spPr>
            <a:xfrm>
              <a:off x="7761288" y="2549526"/>
              <a:ext cx="723900" cy="611188"/>
            </a:xfrm>
            <a:custGeom>
              <a:rect b="b" l="l" r="r" t="t"/>
              <a:pathLst>
                <a:path extrusionOk="0" h="222" w="264">
                  <a:moveTo>
                    <a:pt x="39" y="222"/>
                  </a:moveTo>
                  <a:cubicBezTo>
                    <a:pt x="37" y="222"/>
                    <a:pt x="36" y="222"/>
                    <a:pt x="34" y="221"/>
                  </a:cubicBezTo>
                  <a:cubicBezTo>
                    <a:pt x="12" y="196"/>
                    <a:pt x="0" y="165"/>
                    <a:pt x="0" y="132"/>
                  </a:cubicBezTo>
                  <a:cubicBezTo>
                    <a:pt x="0" y="59"/>
                    <a:pt x="60" y="0"/>
                    <a:pt x="132" y="0"/>
                  </a:cubicBezTo>
                  <a:cubicBezTo>
                    <a:pt x="205" y="0"/>
                    <a:pt x="264" y="59"/>
                    <a:pt x="264" y="132"/>
                  </a:cubicBezTo>
                  <a:cubicBezTo>
                    <a:pt x="264" y="165"/>
                    <a:pt x="253" y="196"/>
                    <a:pt x="231" y="220"/>
                  </a:cubicBezTo>
                  <a:cubicBezTo>
                    <a:pt x="229" y="222"/>
                    <a:pt x="225" y="222"/>
                    <a:pt x="223" y="220"/>
                  </a:cubicBezTo>
                  <a:cubicBezTo>
                    <a:pt x="221" y="218"/>
                    <a:pt x="221" y="215"/>
                    <a:pt x="223" y="213"/>
                  </a:cubicBezTo>
                  <a:cubicBezTo>
                    <a:pt x="242" y="190"/>
                    <a:pt x="253" y="162"/>
                    <a:pt x="253" y="132"/>
                  </a:cubicBezTo>
                  <a:cubicBezTo>
                    <a:pt x="253" y="65"/>
                    <a:pt x="199" y="11"/>
                    <a:pt x="132" y="11"/>
                  </a:cubicBezTo>
                  <a:cubicBezTo>
                    <a:pt x="66" y="11"/>
                    <a:pt x="11" y="65"/>
                    <a:pt x="11" y="132"/>
                  </a:cubicBezTo>
                  <a:cubicBezTo>
                    <a:pt x="11" y="162"/>
                    <a:pt x="22" y="191"/>
                    <a:pt x="43" y="213"/>
                  </a:cubicBezTo>
                  <a:cubicBezTo>
                    <a:pt x="45" y="215"/>
                    <a:pt x="44" y="219"/>
                    <a:pt x="42" y="221"/>
                  </a:cubicBezTo>
                  <a:cubicBezTo>
                    <a:pt x="41" y="222"/>
                    <a:pt x="40" y="222"/>
                    <a:pt x="39" y="22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8" name="Google Shape;908;p162"/>
            <p:cNvSpPr/>
            <p:nvPr/>
          </p:nvSpPr>
          <p:spPr>
            <a:xfrm>
              <a:off x="7851775" y="2641601"/>
              <a:ext cx="549275" cy="635000"/>
            </a:xfrm>
            <a:custGeom>
              <a:rect b="b" l="l" r="r" t="t"/>
              <a:pathLst>
                <a:path extrusionOk="0" h="231" w="200">
                  <a:moveTo>
                    <a:pt x="99" y="231"/>
                  </a:moveTo>
                  <a:cubicBezTo>
                    <a:pt x="62" y="231"/>
                    <a:pt x="26" y="215"/>
                    <a:pt x="1" y="188"/>
                  </a:cubicBezTo>
                  <a:cubicBezTo>
                    <a:pt x="0" y="186"/>
                    <a:pt x="0" y="184"/>
                    <a:pt x="0" y="183"/>
                  </a:cubicBezTo>
                  <a:cubicBezTo>
                    <a:pt x="9" y="148"/>
                    <a:pt x="9" y="148"/>
                    <a:pt x="9" y="148"/>
                  </a:cubicBezTo>
                  <a:cubicBezTo>
                    <a:pt x="13" y="132"/>
                    <a:pt x="27" y="121"/>
                    <a:pt x="45" y="121"/>
                  </a:cubicBezTo>
                  <a:cubicBezTo>
                    <a:pt x="73" y="121"/>
                    <a:pt x="73" y="121"/>
                    <a:pt x="73" y="121"/>
                  </a:cubicBezTo>
                  <a:cubicBezTo>
                    <a:pt x="75" y="121"/>
                    <a:pt x="77" y="119"/>
                    <a:pt x="77" y="117"/>
                  </a:cubicBezTo>
                  <a:cubicBezTo>
                    <a:pt x="77" y="114"/>
                    <a:pt x="76" y="113"/>
                    <a:pt x="75" y="112"/>
                  </a:cubicBezTo>
                  <a:cubicBezTo>
                    <a:pt x="51" y="94"/>
                    <a:pt x="49" y="61"/>
                    <a:pt x="49" y="51"/>
                  </a:cubicBezTo>
                  <a:cubicBezTo>
                    <a:pt x="49" y="18"/>
                    <a:pt x="67" y="0"/>
                    <a:pt x="99" y="0"/>
                  </a:cubicBezTo>
                  <a:cubicBezTo>
                    <a:pt x="131" y="0"/>
                    <a:pt x="150" y="19"/>
                    <a:pt x="150" y="51"/>
                  </a:cubicBezTo>
                  <a:cubicBezTo>
                    <a:pt x="150" y="61"/>
                    <a:pt x="148" y="94"/>
                    <a:pt x="124" y="112"/>
                  </a:cubicBezTo>
                  <a:cubicBezTo>
                    <a:pt x="123" y="113"/>
                    <a:pt x="121" y="114"/>
                    <a:pt x="121" y="116"/>
                  </a:cubicBezTo>
                  <a:cubicBezTo>
                    <a:pt x="121" y="119"/>
                    <a:pt x="123" y="121"/>
                    <a:pt x="126" y="121"/>
                  </a:cubicBezTo>
                  <a:cubicBezTo>
                    <a:pt x="156" y="121"/>
                    <a:pt x="156" y="121"/>
                    <a:pt x="156" y="121"/>
                  </a:cubicBezTo>
                  <a:cubicBezTo>
                    <a:pt x="173" y="121"/>
                    <a:pt x="188" y="132"/>
                    <a:pt x="192" y="148"/>
                  </a:cubicBezTo>
                  <a:cubicBezTo>
                    <a:pt x="199" y="182"/>
                    <a:pt x="199" y="182"/>
                    <a:pt x="199" y="182"/>
                  </a:cubicBezTo>
                  <a:cubicBezTo>
                    <a:pt x="200" y="184"/>
                    <a:pt x="199" y="186"/>
                    <a:pt x="198" y="187"/>
                  </a:cubicBezTo>
                  <a:cubicBezTo>
                    <a:pt x="173" y="215"/>
                    <a:pt x="137" y="231"/>
                    <a:pt x="99" y="231"/>
                  </a:cubicBezTo>
                  <a:close/>
                  <a:moveTo>
                    <a:pt x="12" y="182"/>
                  </a:moveTo>
                  <a:cubicBezTo>
                    <a:pt x="34" y="206"/>
                    <a:pt x="66" y="220"/>
                    <a:pt x="99" y="220"/>
                  </a:cubicBezTo>
                  <a:cubicBezTo>
                    <a:pt x="133" y="220"/>
                    <a:pt x="165" y="206"/>
                    <a:pt x="188" y="182"/>
                  </a:cubicBezTo>
                  <a:cubicBezTo>
                    <a:pt x="181" y="151"/>
                    <a:pt x="181" y="151"/>
                    <a:pt x="181" y="151"/>
                  </a:cubicBezTo>
                  <a:cubicBezTo>
                    <a:pt x="181" y="151"/>
                    <a:pt x="181" y="151"/>
                    <a:pt x="181" y="151"/>
                  </a:cubicBezTo>
                  <a:cubicBezTo>
                    <a:pt x="179" y="140"/>
                    <a:pt x="168" y="132"/>
                    <a:pt x="156" y="132"/>
                  </a:cubicBezTo>
                  <a:cubicBezTo>
                    <a:pt x="126" y="132"/>
                    <a:pt x="126" y="132"/>
                    <a:pt x="126" y="132"/>
                  </a:cubicBezTo>
                  <a:cubicBezTo>
                    <a:pt x="117" y="132"/>
                    <a:pt x="110" y="125"/>
                    <a:pt x="110" y="117"/>
                  </a:cubicBezTo>
                  <a:cubicBezTo>
                    <a:pt x="110" y="111"/>
                    <a:pt x="113" y="107"/>
                    <a:pt x="117" y="103"/>
                  </a:cubicBezTo>
                  <a:cubicBezTo>
                    <a:pt x="133" y="92"/>
                    <a:pt x="139" y="69"/>
                    <a:pt x="139" y="51"/>
                  </a:cubicBezTo>
                  <a:cubicBezTo>
                    <a:pt x="139" y="25"/>
                    <a:pt x="125" y="11"/>
                    <a:pt x="99" y="11"/>
                  </a:cubicBezTo>
                  <a:cubicBezTo>
                    <a:pt x="73" y="11"/>
                    <a:pt x="60" y="24"/>
                    <a:pt x="60" y="51"/>
                  </a:cubicBezTo>
                  <a:cubicBezTo>
                    <a:pt x="60" y="60"/>
                    <a:pt x="62" y="89"/>
                    <a:pt x="82" y="103"/>
                  </a:cubicBezTo>
                  <a:cubicBezTo>
                    <a:pt x="86" y="107"/>
                    <a:pt x="88" y="111"/>
                    <a:pt x="88" y="116"/>
                  </a:cubicBezTo>
                  <a:cubicBezTo>
                    <a:pt x="88" y="125"/>
                    <a:pt x="81" y="132"/>
                    <a:pt x="73" y="132"/>
                  </a:cubicBezTo>
                  <a:cubicBezTo>
                    <a:pt x="45" y="132"/>
                    <a:pt x="45" y="132"/>
                    <a:pt x="45" y="132"/>
                  </a:cubicBezTo>
                  <a:cubicBezTo>
                    <a:pt x="33" y="132"/>
                    <a:pt x="22" y="140"/>
                    <a:pt x="20" y="151"/>
                  </a:cubicBezTo>
                  <a:lnTo>
                    <a:pt x="12" y="18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2" name="Shape 912"/>
        <p:cNvGrpSpPr/>
        <p:nvPr/>
      </p:nvGrpSpPr>
      <p:grpSpPr>
        <a:xfrm>
          <a:off x="0" y="0"/>
          <a:ext cx="0" cy="0"/>
          <a:chOff x="0" y="0"/>
          <a:chExt cx="0" cy="0"/>
        </a:xfrm>
      </p:grpSpPr>
      <p:sp>
        <p:nvSpPr>
          <p:cNvPr id="913" name="Google Shape;913;p163"/>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This is a timeline</a:t>
            </a:r>
            <a:endParaRPr/>
          </a:p>
        </p:txBody>
      </p:sp>
      <p:sp>
        <p:nvSpPr>
          <p:cNvPr id="914" name="Google Shape;914;p163"/>
          <p:cNvSpPr/>
          <p:nvPr/>
        </p:nvSpPr>
        <p:spPr>
          <a:xfrm>
            <a:off x="755431" y="3397470"/>
            <a:ext cx="2475187" cy="725213"/>
          </a:xfrm>
          <a:prstGeom prst="roundRect">
            <a:avLst>
              <a:gd fmla="val 10145" name="adj"/>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lt1"/>
                </a:solidFill>
                <a:latin typeface="Arial Black"/>
                <a:ea typeface="Arial Black"/>
                <a:cs typeface="Arial Black"/>
                <a:sym typeface="Arial Black"/>
              </a:rPr>
              <a:t>DATE</a:t>
            </a:r>
            <a:endParaRPr/>
          </a:p>
        </p:txBody>
      </p:sp>
      <p:sp>
        <p:nvSpPr>
          <p:cNvPr id="915" name="Google Shape;915;p163"/>
          <p:cNvSpPr/>
          <p:nvPr/>
        </p:nvSpPr>
        <p:spPr>
          <a:xfrm>
            <a:off x="3490748" y="3397470"/>
            <a:ext cx="2475187" cy="725213"/>
          </a:xfrm>
          <a:prstGeom prst="roundRect">
            <a:avLst>
              <a:gd fmla="val 10145" name="adj"/>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lt1"/>
                </a:solidFill>
                <a:latin typeface="Arial Black"/>
                <a:ea typeface="Arial Black"/>
                <a:cs typeface="Arial Black"/>
                <a:sym typeface="Arial Black"/>
              </a:rPr>
              <a:t>DATE</a:t>
            </a:r>
            <a:endParaRPr/>
          </a:p>
        </p:txBody>
      </p:sp>
      <p:sp>
        <p:nvSpPr>
          <p:cNvPr id="916" name="Google Shape;916;p163"/>
          <p:cNvSpPr/>
          <p:nvPr/>
        </p:nvSpPr>
        <p:spPr>
          <a:xfrm>
            <a:off x="6226065" y="3397470"/>
            <a:ext cx="2475187" cy="725213"/>
          </a:xfrm>
          <a:prstGeom prst="roundRect">
            <a:avLst>
              <a:gd fmla="val 10145" name="adj"/>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lt1"/>
                </a:solidFill>
                <a:latin typeface="Arial Black"/>
                <a:ea typeface="Arial Black"/>
                <a:cs typeface="Arial Black"/>
                <a:sym typeface="Arial Black"/>
              </a:rPr>
              <a:t>DATE</a:t>
            </a:r>
            <a:endParaRPr/>
          </a:p>
        </p:txBody>
      </p:sp>
      <p:sp>
        <p:nvSpPr>
          <p:cNvPr id="917" name="Google Shape;917;p163"/>
          <p:cNvSpPr/>
          <p:nvPr/>
        </p:nvSpPr>
        <p:spPr>
          <a:xfrm>
            <a:off x="8961382" y="3397470"/>
            <a:ext cx="2475187" cy="725213"/>
          </a:xfrm>
          <a:prstGeom prst="roundRect">
            <a:avLst>
              <a:gd fmla="val 10145" name="adj"/>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lt1"/>
                </a:solidFill>
                <a:latin typeface="Arial Black"/>
                <a:ea typeface="Arial Black"/>
                <a:cs typeface="Arial Black"/>
                <a:sym typeface="Arial Black"/>
              </a:rPr>
              <a:t>DATE</a:t>
            </a:r>
            <a:endParaRPr/>
          </a:p>
        </p:txBody>
      </p:sp>
      <p:cxnSp>
        <p:nvCxnSpPr>
          <p:cNvPr id="918" name="Google Shape;918;p163"/>
          <p:cNvCxnSpPr/>
          <p:nvPr/>
        </p:nvCxnSpPr>
        <p:spPr>
          <a:xfrm rot="10800000">
            <a:off x="1993024" y="2871216"/>
            <a:ext cx="0" cy="415895"/>
          </a:xfrm>
          <a:prstGeom prst="straightConnector1">
            <a:avLst/>
          </a:prstGeom>
          <a:noFill/>
          <a:ln cap="rnd" cmpd="sng" w="19050">
            <a:solidFill>
              <a:schemeClr val="accent3"/>
            </a:solidFill>
            <a:prstDash val="solid"/>
            <a:round/>
            <a:headEnd len="sm" w="sm" type="none"/>
            <a:tailEnd len="lg" w="lg" type="oval"/>
          </a:ln>
        </p:spPr>
      </p:cxnSp>
      <p:cxnSp>
        <p:nvCxnSpPr>
          <p:cNvPr id="919" name="Google Shape;919;p163"/>
          <p:cNvCxnSpPr/>
          <p:nvPr/>
        </p:nvCxnSpPr>
        <p:spPr>
          <a:xfrm rot="10800000">
            <a:off x="7467810" y="2871216"/>
            <a:ext cx="0" cy="415895"/>
          </a:xfrm>
          <a:prstGeom prst="straightConnector1">
            <a:avLst/>
          </a:prstGeom>
          <a:noFill/>
          <a:ln cap="rnd" cmpd="sng" w="19050">
            <a:solidFill>
              <a:schemeClr val="accent3"/>
            </a:solidFill>
            <a:prstDash val="solid"/>
            <a:round/>
            <a:headEnd len="sm" w="sm" type="none"/>
            <a:tailEnd len="lg" w="lg" type="oval"/>
          </a:ln>
        </p:spPr>
      </p:cxnSp>
      <p:cxnSp>
        <p:nvCxnSpPr>
          <p:cNvPr id="920" name="Google Shape;920;p163"/>
          <p:cNvCxnSpPr/>
          <p:nvPr/>
        </p:nvCxnSpPr>
        <p:spPr>
          <a:xfrm>
            <a:off x="10198975" y="4233042"/>
            <a:ext cx="0" cy="415895"/>
          </a:xfrm>
          <a:prstGeom prst="straightConnector1">
            <a:avLst/>
          </a:prstGeom>
          <a:noFill/>
          <a:ln cap="rnd" cmpd="sng" w="19050">
            <a:solidFill>
              <a:schemeClr val="accent1"/>
            </a:solidFill>
            <a:prstDash val="solid"/>
            <a:round/>
            <a:headEnd len="sm" w="sm" type="none"/>
            <a:tailEnd len="lg" w="lg" type="oval"/>
          </a:ln>
        </p:spPr>
      </p:cxnSp>
      <p:cxnSp>
        <p:nvCxnSpPr>
          <p:cNvPr id="921" name="Google Shape;921;p163"/>
          <p:cNvCxnSpPr/>
          <p:nvPr/>
        </p:nvCxnSpPr>
        <p:spPr>
          <a:xfrm>
            <a:off x="4728341" y="4233042"/>
            <a:ext cx="0" cy="415895"/>
          </a:xfrm>
          <a:prstGeom prst="straightConnector1">
            <a:avLst/>
          </a:prstGeom>
          <a:noFill/>
          <a:ln cap="rnd" cmpd="sng" w="19050">
            <a:solidFill>
              <a:schemeClr val="accent1"/>
            </a:solidFill>
            <a:prstDash val="solid"/>
            <a:round/>
            <a:headEnd len="sm" w="sm" type="none"/>
            <a:tailEnd len="lg" w="lg" type="oval"/>
          </a:ln>
        </p:spPr>
      </p:cxnSp>
      <p:sp>
        <p:nvSpPr>
          <p:cNvPr id="922" name="Google Shape;922;p163"/>
          <p:cNvSpPr txBox="1"/>
          <p:nvPr/>
        </p:nvSpPr>
        <p:spPr>
          <a:xfrm>
            <a:off x="755431" y="1798836"/>
            <a:ext cx="4709160" cy="1006429"/>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rPr lang="en-US" sz="1800">
                <a:solidFill>
                  <a:schemeClr val="accent3"/>
                </a:solidFill>
                <a:latin typeface="Arial"/>
                <a:ea typeface="Arial"/>
                <a:cs typeface="Arial"/>
                <a:sym typeface="Arial"/>
              </a:rPr>
              <a:t>Information about event goes here. Lorem ipsum dolor sit amet, consectetur adipiscing elit, sed do eiusmod.</a:t>
            </a:r>
            <a:endParaRPr/>
          </a:p>
        </p:txBody>
      </p:sp>
      <p:sp>
        <p:nvSpPr>
          <p:cNvPr id="923" name="Google Shape;923;p163"/>
          <p:cNvSpPr txBox="1"/>
          <p:nvPr/>
        </p:nvSpPr>
        <p:spPr>
          <a:xfrm>
            <a:off x="6226065" y="1798836"/>
            <a:ext cx="4709160" cy="1006429"/>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rPr lang="en-US" sz="1800">
                <a:solidFill>
                  <a:schemeClr val="accent3"/>
                </a:solidFill>
                <a:latin typeface="Arial"/>
                <a:ea typeface="Arial"/>
                <a:cs typeface="Arial"/>
                <a:sym typeface="Arial"/>
              </a:rPr>
              <a:t>Information about event goes here. Lorem ipsum dolor sit amet, consectetur adipiscing elit, sed do eiusmod.</a:t>
            </a:r>
            <a:endParaRPr/>
          </a:p>
        </p:txBody>
      </p:sp>
      <p:sp>
        <p:nvSpPr>
          <p:cNvPr id="924" name="Google Shape;924;p163"/>
          <p:cNvSpPr txBox="1"/>
          <p:nvPr/>
        </p:nvSpPr>
        <p:spPr>
          <a:xfrm>
            <a:off x="1256775" y="4759297"/>
            <a:ext cx="4709160" cy="1006429"/>
          </a:xfrm>
          <a:prstGeom prst="rect">
            <a:avLst/>
          </a:prstGeom>
          <a:noFill/>
          <a:ln>
            <a:noFill/>
          </a:ln>
        </p:spPr>
        <p:txBody>
          <a:bodyPr anchorCtr="0" anchor="t" bIns="45700" lIns="91425" spcFirstLastPara="1" rIns="91425" wrap="square" tIns="45700">
            <a:noAutofit/>
          </a:bodyPr>
          <a:lstStyle/>
          <a:p>
            <a:pPr indent="0" lvl="0" marL="0" marR="0" rtl="0" algn="r">
              <a:lnSpc>
                <a:spcPct val="110000"/>
              </a:lnSpc>
              <a:spcBef>
                <a:spcPts val="0"/>
              </a:spcBef>
              <a:spcAft>
                <a:spcPts val="0"/>
              </a:spcAft>
              <a:buNone/>
            </a:pPr>
            <a:r>
              <a:rPr lang="en-US" sz="1800">
                <a:solidFill>
                  <a:schemeClr val="accent1"/>
                </a:solidFill>
                <a:latin typeface="Arial"/>
                <a:ea typeface="Arial"/>
                <a:cs typeface="Arial"/>
                <a:sym typeface="Arial"/>
              </a:rPr>
              <a:t>Information about event goes here. Lorem ipsum dolor sit amet, consectetur adipiscing elit, sed do eiusmod.</a:t>
            </a:r>
            <a:endParaRPr/>
          </a:p>
        </p:txBody>
      </p:sp>
      <p:sp>
        <p:nvSpPr>
          <p:cNvPr id="925" name="Google Shape;925;p163"/>
          <p:cNvSpPr txBox="1"/>
          <p:nvPr/>
        </p:nvSpPr>
        <p:spPr>
          <a:xfrm>
            <a:off x="6727409" y="4759297"/>
            <a:ext cx="4709160" cy="1006429"/>
          </a:xfrm>
          <a:prstGeom prst="rect">
            <a:avLst/>
          </a:prstGeom>
          <a:noFill/>
          <a:ln>
            <a:noFill/>
          </a:ln>
        </p:spPr>
        <p:txBody>
          <a:bodyPr anchorCtr="0" anchor="t" bIns="45700" lIns="91425" spcFirstLastPara="1" rIns="91425" wrap="square" tIns="45700">
            <a:noAutofit/>
          </a:bodyPr>
          <a:lstStyle/>
          <a:p>
            <a:pPr indent="0" lvl="0" marL="0" marR="0" rtl="0" algn="r">
              <a:lnSpc>
                <a:spcPct val="110000"/>
              </a:lnSpc>
              <a:spcBef>
                <a:spcPts val="0"/>
              </a:spcBef>
              <a:spcAft>
                <a:spcPts val="0"/>
              </a:spcAft>
              <a:buNone/>
            </a:pPr>
            <a:r>
              <a:rPr lang="en-US" sz="1800">
                <a:solidFill>
                  <a:schemeClr val="accent1"/>
                </a:solidFill>
                <a:latin typeface="Arial"/>
                <a:ea typeface="Arial"/>
                <a:cs typeface="Arial"/>
                <a:sym typeface="Arial"/>
              </a:rPr>
              <a:t>Information about event goes here. Lorem ipsum dolor sit amet, consectetur adipiscing elit, sed do eiusmod.</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9" name="Shape 929"/>
        <p:cNvGrpSpPr/>
        <p:nvPr/>
      </p:nvGrpSpPr>
      <p:grpSpPr>
        <a:xfrm>
          <a:off x="0" y="0"/>
          <a:ext cx="0" cy="0"/>
          <a:chOff x="0" y="0"/>
          <a:chExt cx="0" cy="0"/>
        </a:xfrm>
      </p:grpSpPr>
      <p:sp>
        <p:nvSpPr>
          <p:cNvPr id="930" name="Google Shape;930;p164"/>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This is a timeline – move around as necessary</a:t>
            </a:r>
            <a:endParaRPr/>
          </a:p>
        </p:txBody>
      </p:sp>
      <p:sp>
        <p:nvSpPr>
          <p:cNvPr id="931" name="Google Shape;931;p164"/>
          <p:cNvSpPr txBox="1"/>
          <p:nvPr/>
        </p:nvSpPr>
        <p:spPr>
          <a:xfrm>
            <a:off x="279943" y="2198820"/>
            <a:ext cx="3121625" cy="1175706"/>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600">
                <a:solidFill>
                  <a:schemeClr val="accent3"/>
                </a:solidFill>
                <a:latin typeface="Arial"/>
                <a:ea typeface="Arial"/>
                <a:cs typeface="Arial"/>
                <a:sym typeface="Arial"/>
              </a:rPr>
              <a:t>Information about event goes here. Lorem ipsum dolor sit amet, consectetur adipiscing elit, sed do eiusmod.</a:t>
            </a:r>
            <a:endParaRPr/>
          </a:p>
        </p:txBody>
      </p:sp>
      <p:sp>
        <p:nvSpPr>
          <p:cNvPr id="932" name="Google Shape;932;p164"/>
          <p:cNvSpPr/>
          <p:nvPr/>
        </p:nvSpPr>
        <p:spPr>
          <a:xfrm>
            <a:off x="481111" y="3666744"/>
            <a:ext cx="11305505" cy="355355"/>
          </a:xfrm>
          <a:prstGeom prst="homePlat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933" name="Google Shape;933;p164"/>
          <p:cNvSpPr txBox="1"/>
          <p:nvPr/>
        </p:nvSpPr>
        <p:spPr>
          <a:xfrm>
            <a:off x="279943" y="1789263"/>
            <a:ext cx="3121625" cy="349519"/>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600">
                <a:solidFill>
                  <a:schemeClr val="accent4"/>
                </a:solidFill>
                <a:latin typeface="Arial Black"/>
                <a:ea typeface="Arial Black"/>
                <a:cs typeface="Arial Black"/>
                <a:sym typeface="Arial Black"/>
              </a:rPr>
              <a:t>Title of Event</a:t>
            </a:r>
            <a:endParaRPr/>
          </a:p>
        </p:txBody>
      </p:sp>
      <p:sp>
        <p:nvSpPr>
          <p:cNvPr id="934" name="Google Shape;934;p164"/>
          <p:cNvSpPr/>
          <p:nvPr/>
        </p:nvSpPr>
        <p:spPr>
          <a:xfrm>
            <a:off x="1571007" y="3424378"/>
            <a:ext cx="539496" cy="359186"/>
          </a:xfrm>
          <a:prstGeom prst="flowChartMerg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935" name="Google Shape;935;p164"/>
          <p:cNvSpPr txBox="1"/>
          <p:nvPr/>
        </p:nvSpPr>
        <p:spPr>
          <a:xfrm>
            <a:off x="1363507" y="3712606"/>
            <a:ext cx="954497" cy="279757"/>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200">
                <a:solidFill>
                  <a:schemeClr val="lt1"/>
                </a:solidFill>
                <a:latin typeface="Arial"/>
                <a:ea typeface="Arial"/>
                <a:cs typeface="Arial"/>
                <a:sym typeface="Arial"/>
              </a:rPr>
              <a:t>Date</a:t>
            </a:r>
            <a:endParaRPr/>
          </a:p>
        </p:txBody>
      </p:sp>
      <p:sp>
        <p:nvSpPr>
          <p:cNvPr id="936" name="Google Shape;936;p164"/>
          <p:cNvSpPr txBox="1"/>
          <p:nvPr/>
        </p:nvSpPr>
        <p:spPr>
          <a:xfrm>
            <a:off x="3453436" y="2198820"/>
            <a:ext cx="3121625" cy="1175706"/>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600">
                <a:solidFill>
                  <a:schemeClr val="accent3"/>
                </a:solidFill>
                <a:latin typeface="Arial"/>
                <a:ea typeface="Arial"/>
                <a:cs typeface="Arial"/>
                <a:sym typeface="Arial"/>
              </a:rPr>
              <a:t>Information about event goes here. Lorem ipsum dolor sit amet, consectetur adipiscing elit, sed do eiusmod.</a:t>
            </a:r>
            <a:endParaRPr/>
          </a:p>
        </p:txBody>
      </p:sp>
      <p:sp>
        <p:nvSpPr>
          <p:cNvPr id="937" name="Google Shape;937;p164"/>
          <p:cNvSpPr txBox="1"/>
          <p:nvPr/>
        </p:nvSpPr>
        <p:spPr>
          <a:xfrm>
            <a:off x="3453436" y="1789263"/>
            <a:ext cx="3121625" cy="349519"/>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600">
                <a:solidFill>
                  <a:schemeClr val="accent4"/>
                </a:solidFill>
                <a:latin typeface="Arial Black"/>
                <a:ea typeface="Arial Black"/>
                <a:cs typeface="Arial Black"/>
                <a:sym typeface="Arial Black"/>
              </a:rPr>
              <a:t>Title of Event</a:t>
            </a:r>
            <a:endParaRPr/>
          </a:p>
        </p:txBody>
      </p:sp>
      <p:sp>
        <p:nvSpPr>
          <p:cNvPr id="938" name="Google Shape;938;p164"/>
          <p:cNvSpPr/>
          <p:nvPr/>
        </p:nvSpPr>
        <p:spPr>
          <a:xfrm>
            <a:off x="4952000" y="3374528"/>
            <a:ext cx="539496" cy="359186"/>
          </a:xfrm>
          <a:prstGeom prst="flowChartMerg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939" name="Google Shape;939;p164"/>
          <p:cNvSpPr txBox="1"/>
          <p:nvPr/>
        </p:nvSpPr>
        <p:spPr>
          <a:xfrm>
            <a:off x="4537000" y="3712606"/>
            <a:ext cx="954497" cy="279757"/>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200">
                <a:solidFill>
                  <a:schemeClr val="lt1"/>
                </a:solidFill>
                <a:latin typeface="Arial"/>
                <a:ea typeface="Arial"/>
                <a:cs typeface="Arial"/>
                <a:sym typeface="Arial"/>
              </a:rPr>
              <a:t>Date</a:t>
            </a:r>
            <a:endParaRPr/>
          </a:p>
        </p:txBody>
      </p:sp>
      <p:sp>
        <p:nvSpPr>
          <p:cNvPr id="940" name="Google Shape;940;p164"/>
          <p:cNvSpPr txBox="1"/>
          <p:nvPr/>
        </p:nvSpPr>
        <p:spPr>
          <a:xfrm>
            <a:off x="8872491" y="2198820"/>
            <a:ext cx="3121625" cy="1175706"/>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600">
                <a:solidFill>
                  <a:schemeClr val="accent3"/>
                </a:solidFill>
                <a:latin typeface="Arial"/>
                <a:ea typeface="Arial"/>
                <a:cs typeface="Arial"/>
                <a:sym typeface="Arial"/>
              </a:rPr>
              <a:t>Information about event goes here. Lorem ipsum dolor sit amet, consectetur adipiscing elit, sed do eiusmod.</a:t>
            </a:r>
            <a:endParaRPr/>
          </a:p>
        </p:txBody>
      </p:sp>
      <p:sp>
        <p:nvSpPr>
          <p:cNvPr id="941" name="Google Shape;941;p164"/>
          <p:cNvSpPr txBox="1"/>
          <p:nvPr/>
        </p:nvSpPr>
        <p:spPr>
          <a:xfrm>
            <a:off x="8872491" y="1789263"/>
            <a:ext cx="3121625" cy="349519"/>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600">
                <a:solidFill>
                  <a:schemeClr val="accent4"/>
                </a:solidFill>
                <a:latin typeface="Arial Black"/>
                <a:ea typeface="Arial Black"/>
                <a:cs typeface="Arial Black"/>
                <a:sym typeface="Arial Black"/>
              </a:rPr>
              <a:t>Title of Event</a:t>
            </a:r>
            <a:endParaRPr/>
          </a:p>
        </p:txBody>
      </p:sp>
      <p:sp>
        <p:nvSpPr>
          <p:cNvPr id="942" name="Google Shape;942;p164"/>
          <p:cNvSpPr/>
          <p:nvPr/>
        </p:nvSpPr>
        <p:spPr>
          <a:xfrm>
            <a:off x="10163555" y="3424378"/>
            <a:ext cx="539496" cy="359186"/>
          </a:xfrm>
          <a:prstGeom prst="flowChartMerg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943" name="Google Shape;943;p164"/>
          <p:cNvSpPr txBox="1"/>
          <p:nvPr/>
        </p:nvSpPr>
        <p:spPr>
          <a:xfrm>
            <a:off x="9956055" y="3712606"/>
            <a:ext cx="954497" cy="279757"/>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200">
                <a:solidFill>
                  <a:schemeClr val="lt1"/>
                </a:solidFill>
                <a:latin typeface="Arial"/>
                <a:ea typeface="Arial"/>
                <a:cs typeface="Arial"/>
                <a:sym typeface="Arial"/>
              </a:rPr>
              <a:t>Date</a:t>
            </a:r>
            <a:endParaRPr/>
          </a:p>
        </p:txBody>
      </p:sp>
      <p:sp>
        <p:nvSpPr>
          <p:cNvPr id="944" name="Google Shape;944;p164"/>
          <p:cNvSpPr txBox="1"/>
          <p:nvPr/>
        </p:nvSpPr>
        <p:spPr>
          <a:xfrm>
            <a:off x="7311678" y="4786572"/>
            <a:ext cx="3121625" cy="1175706"/>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600">
                <a:solidFill>
                  <a:schemeClr val="accent3"/>
                </a:solidFill>
                <a:latin typeface="Arial"/>
                <a:ea typeface="Arial"/>
                <a:cs typeface="Arial"/>
                <a:sym typeface="Arial"/>
              </a:rPr>
              <a:t>Information about event goes here. Lorem ipsum dolor sit amet, consectetur adipiscing elit, sed do eiusmod.</a:t>
            </a:r>
            <a:endParaRPr/>
          </a:p>
        </p:txBody>
      </p:sp>
      <p:sp>
        <p:nvSpPr>
          <p:cNvPr id="945" name="Google Shape;945;p164"/>
          <p:cNvSpPr txBox="1"/>
          <p:nvPr/>
        </p:nvSpPr>
        <p:spPr>
          <a:xfrm>
            <a:off x="7311678" y="4377015"/>
            <a:ext cx="3121625" cy="349519"/>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600">
                <a:solidFill>
                  <a:schemeClr val="accent4"/>
                </a:solidFill>
                <a:latin typeface="Arial Black"/>
                <a:ea typeface="Arial Black"/>
                <a:cs typeface="Arial Black"/>
                <a:sym typeface="Arial Black"/>
              </a:rPr>
              <a:t>Title of Event</a:t>
            </a:r>
            <a:endParaRPr/>
          </a:p>
        </p:txBody>
      </p:sp>
      <p:sp>
        <p:nvSpPr>
          <p:cNvPr id="946" name="Google Shape;946;p164"/>
          <p:cNvSpPr/>
          <p:nvPr/>
        </p:nvSpPr>
        <p:spPr>
          <a:xfrm rot="10800000">
            <a:off x="8602742" y="3913982"/>
            <a:ext cx="539496" cy="359186"/>
          </a:xfrm>
          <a:prstGeom prst="flowChartMerg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947" name="Google Shape;947;p164"/>
          <p:cNvSpPr txBox="1"/>
          <p:nvPr/>
        </p:nvSpPr>
        <p:spPr>
          <a:xfrm>
            <a:off x="8395242" y="3647639"/>
            <a:ext cx="954497" cy="279757"/>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200">
                <a:solidFill>
                  <a:schemeClr val="lt1"/>
                </a:solidFill>
                <a:latin typeface="Arial"/>
                <a:ea typeface="Arial"/>
                <a:cs typeface="Arial"/>
                <a:sym typeface="Arial"/>
              </a:rPr>
              <a:t>Date</a:t>
            </a:r>
            <a:endParaRPr/>
          </a:p>
        </p:txBody>
      </p:sp>
      <p:sp>
        <p:nvSpPr>
          <p:cNvPr id="948" name="Google Shape;948;p164"/>
          <p:cNvSpPr txBox="1"/>
          <p:nvPr/>
        </p:nvSpPr>
        <p:spPr>
          <a:xfrm>
            <a:off x="2669507" y="4786572"/>
            <a:ext cx="3121625" cy="1175706"/>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600">
                <a:solidFill>
                  <a:schemeClr val="accent3"/>
                </a:solidFill>
                <a:latin typeface="Arial"/>
                <a:ea typeface="Arial"/>
                <a:cs typeface="Arial"/>
                <a:sym typeface="Arial"/>
              </a:rPr>
              <a:t>Information about event goes here. Lorem ipsum dolor sit amet, consectetur adipiscing elit, sed do eiusmod.</a:t>
            </a:r>
            <a:endParaRPr/>
          </a:p>
        </p:txBody>
      </p:sp>
      <p:sp>
        <p:nvSpPr>
          <p:cNvPr id="949" name="Google Shape;949;p164"/>
          <p:cNvSpPr txBox="1"/>
          <p:nvPr/>
        </p:nvSpPr>
        <p:spPr>
          <a:xfrm>
            <a:off x="2669507" y="4377015"/>
            <a:ext cx="3121625" cy="349519"/>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600">
                <a:solidFill>
                  <a:schemeClr val="accent4"/>
                </a:solidFill>
                <a:latin typeface="Arial Black"/>
                <a:ea typeface="Arial Black"/>
                <a:cs typeface="Arial Black"/>
                <a:sym typeface="Arial Black"/>
              </a:rPr>
              <a:t>Title of Event</a:t>
            </a:r>
            <a:endParaRPr/>
          </a:p>
        </p:txBody>
      </p:sp>
      <p:sp>
        <p:nvSpPr>
          <p:cNvPr id="950" name="Google Shape;950;p164"/>
          <p:cNvSpPr/>
          <p:nvPr/>
        </p:nvSpPr>
        <p:spPr>
          <a:xfrm rot="10800000">
            <a:off x="3960571" y="3913982"/>
            <a:ext cx="539496" cy="359186"/>
          </a:xfrm>
          <a:prstGeom prst="flowChartMerg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951" name="Google Shape;951;p164"/>
          <p:cNvSpPr txBox="1"/>
          <p:nvPr/>
        </p:nvSpPr>
        <p:spPr>
          <a:xfrm>
            <a:off x="3747448" y="3647639"/>
            <a:ext cx="954497" cy="279757"/>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lang="en-US" sz="1200">
                <a:solidFill>
                  <a:schemeClr val="lt1"/>
                </a:solidFill>
                <a:latin typeface="Arial"/>
                <a:ea typeface="Arial"/>
                <a:cs typeface="Arial"/>
                <a:sym typeface="Arial"/>
              </a:rPr>
              <a:t>Date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7" name="Shape 527"/>
        <p:cNvGrpSpPr/>
        <p:nvPr/>
      </p:nvGrpSpPr>
      <p:grpSpPr>
        <a:xfrm>
          <a:off x="0" y="0"/>
          <a:ext cx="0" cy="0"/>
          <a:chOff x="0" y="0"/>
          <a:chExt cx="0" cy="0"/>
        </a:xfrm>
      </p:grpSpPr>
      <p:sp>
        <p:nvSpPr>
          <p:cNvPr id="528" name="Google Shape;528;p129"/>
          <p:cNvSpPr/>
          <p:nvPr/>
        </p:nvSpPr>
        <p:spPr>
          <a:xfrm>
            <a:off x="3048000" y="0"/>
            <a:ext cx="3048000" cy="32553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dk2"/>
              </a:buClr>
              <a:buSzPts val="2400"/>
              <a:buFont typeface="Arial"/>
              <a:buNone/>
            </a:pPr>
            <a:r>
              <a:rPr b="1" lang="en-US" sz="2400">
                <a:solidFill>
                  <a:schemeClr val="dk2"/>
                </a:solidFill>
              </a:rPr>
              <a:t>UX-centered </a:t>
            </a:r>
            <a:endParaRPr b="0" i="0" sz="1800" u="none" cap="none" strike="noStrike">
              <a:solidFill>
                <a:schemeClr val="dk2"/>
              </a:solidFill>
              <a:latin typeface="Arial"/>
              <a:ea typeface="Arial"/>
              <a:cs typeface="Arial"/>
              <a:sym typeface="Arial"/>
            </a:endParaRPr>
          </a:p>
          <a:p>
            <a:pPr indent="0" lvl="0" marL="0" marR="0" rtl="0" algn="ctr">
              <a:lnSpc>
                <a:spcPct val="110000"/>
              </a:lnSpc>
              <a:spcBef>
                <a:spcPts val="0"/>
              </a:spcBef>
              <a:spcAft>
                <a:spcPts val="0"/>
              </a:spcAft>
              <a:buClr>
                <a:schemeClr val="dk2"/>
              </a:buClr>
              <a:buSzPts val="2000"/>
              <a:buFont typeface="Arial"/>
              <a:buNone/>
            </a:pPr>
            <a:r>
              <a:t/>
            </a:r>
            <a:endParaRPr sz="2000">
              <a:solidFill>
                <a:schemeClr val="dk2"/>
              </a:solidFill>
            </a:endParaRPr>
          </a:p>
          <a:p>
            <a:pPr indent="0" lvl="0" marL="0" marR="0" rtl="0" algn="ctr">
              <a:lnSpc>
                <a:spcPct val="110000"/>
              </a:lnSpc>
              <a:spcBef>
                <a:spcPts val="0"/>
              </a:spcBef>
              <a:spcAft>
                <a:spcPts val="0"/>
              </a:spcAft>
              <a:buClr>
                <a:schemeClr val="dk2"/>
              </a:buClr>
              <a:buSzPts val="2000"/>
              <a:buFont typeface="Arial"/>
              <a:buNone/>
            </a:pPr>
            <a:r>
              <a:rPr lang="en-US" sz="2000">
                <a:solidFill>
                  <a:schemeClr val="dk2"/>
                </a:solidFill>
              </a:rPr>
              <a:t>Development begins with the user interface.</a:t>
            </a:r>
            <a:endParaRPr sz="2000">
              <a:solidFill>
                <a:schemeClr val="dk2"/>
              </a:solidFill>
            </a:endParaRPr>
          </a:p>
        </p:txBody>
      </p:sp>
      <p:sp>
        <p:nvSpPr>
          <p:cNvPr id="529" name="Google Shape;529;p129"/>
          <p:cNvSpPr/>
          <p:nvPr/>
        </p:nvSpPr>
        <p:spPr>
          <a:xfrm>
            <a:off x="9144000" y="0"/>
            <a:ext cx="3048000" cy="32553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dk2"/>
              </a:buClr>
              <a:buSzPts val="2400"/>
              <a:buFont typeface="Arial"/>
              <a:buNone/>
            </a:pPr>
            <a:r>
              <a:rPr b="1" lang="en-US" sz="2400">
                <a:solidFill>
                  <a:schemeClr val="dk2"/>
                </a:solidFill>
              </a:rPr>
              <a:t>Working groups</a:t>
            </a:r>
            <a:endParaRPr/>
          </a:p>
          <a:p>
            <a:pPr indent="0" lvl="0" marL="0" marR="0" rtl="0" algn="ctr">
              <a:lnSpc>
                <a:spcPct val="110000"/>
              </a:lnSpc>
              <a:spcBef>
                <a:spcPts val="0"/>
              </a:spcBef>
              <a:spcAft>
                <a:spcPts val="0"/>
              </a:spcAft>
              <a:buClr>
                <a:schemeClr val="lt1"/>
              </a:buClr>
              <a:buSzPts val="1800"/>
              <a:buFont typeface="Arial"/>
              <a:buNone/>
            </a:pPr>
            <a:r>
              <a:t/>
            </a:r>
            <a:endParaRPr b="0" i="0" sz="1800" u="none" cap="none" strike="noStrike">
              <a:solidFill>
                <a:schemeClr val="dk2"/>
              </a:solidFill>
              <a:latin typeface="Arial"/>
              <a:ea typeface="Arial"/>
              <a:cs typeface="Arial"/>
              <a:sym typeface="Arial"/>
            </a:endParaRPr>
          </a:p>
          <a:p>
            <a:pPr indent="-355600" lvl="0" marL="457200" marR="0" rtl="0" algn="l">
              <a:lnSpc>
                <a:spcPct val="110000"/>
              </a:lnSpc>
              <a:spcBef>
                <a:spcPts val="0"/>
              </a:spcBef>
              <a:spcAft>
                <a:spcPts val="0"/>
              </a:spcAft>
              <a:buClr>
                <a:schemeClr val="dk2"/>
              </a:buClr>
              <a:buSzPts val="2000"/>
              <a:buChar char="●"/>
            </a:pPr>
            <a:r>
              <a:rPr lang="en-US" sz="2000">
                <a:solidFill>
                  <a:schemeClr val="dk2"/>
                </a:solidFill>
              </a:rPr>
              <a:t>Instances, Holdings, and Items</a:t>
            </a:r>
            <a:endParaRPr sz="2000">
              <a:solidFill>
                <a:schemeClr val="dk2"/>
              </a:solidFill>
            </a:endParaRPr>
          </a:p>
          <a:p>
            <a:pPr indent="-355600" lvl="0" marL="457200" marR="0" rtl="0" algn="l">
              <a:lnSpc>
                <a:spcPct val="110000"/>
              </a:lnSpc>
              <a:spcBef>
                <a:spcPts val="0"/>
              </a:spcBef>
              <a:spcAft>
                <a:spcPts val="0"/>
              </a:spcAft>
              <a:buClr>
                <a:schemeClr val="dk2"/>
              </a:buClr>
              <a:buSzPts val="2000"/>
              <a:buChar char="●"/>
            </a:pPr>
            <a:r>
              <a:rPr lang="en-US" sz="2000">
                <a:solidFill>
                  <a:schemeClr val="dk2"/>
                </a:solidFill>
              </a:rPr>
              <a:t>Bound-with Analytics</a:t>
            </a:r>
            <a:endParaRPr sz="2000">
              <a:solidFill>
                <a:schemeClr val="dk2"/>
              </a:solidFill>
            </a:endParaRPr>
          </a:p>
          <a:p>
            <a:pPr indent="-355600" lvl="0" marL="457200" marR="0" rtl="0" algn="l">
              <a:lnSpc>
                <a:spcPct val="110000"/>
              </a:lnSpc>
              <a:spcBef>
                <a:spcPts val="0"/>
              </a:spcBef>
              <a:spcAft>
                <a:spcPts val="0"/>
              </a:spcAft>
              <a:buClr>
                <a:schemeClr val="dk2"/>
              </a:buClr>
              <a:buSzPts val="2000"/>
              <a:buChar char="●"/>
            </a:pPr>
            <a:r>
              <a:rPr lang="en-US" sz="2000">
                <a:solidFill>
                  <a:schemeClr val="dk2"/>
                </a:solidFill>
              </a:rPr>
              <a:t>Tags</a:t>
            </a:r>
            <a:endParaRPr sz="2000">
              <a:solidFill>
                <a:schemeClr val="dk2"/>
              </a:solidFill>
            </a:endParaRPr>
          </a:p>
          <a:p>
            <a:pPr indent="-355600" lvl="0" marL="457200" marR="0" rtl="0" algn="l">
              <a:lnSpc>
                <a:spcPct val="110000"/>
              </a:lnSpc>
              <a:spcBef>
                <a:spcPts val="0"/>
              </a:spcBef>
              <a:spcAft>
                <a:spcPts val="0"/>
              </a:spcAft>
              <a:buClr>
                <a:schemeClr val="dk2"/>
              </a:buClr>
              <a:buSzPts val="2000"/>
              <a:buChar char="●"/>
            </a:pPr>
            <a:r>
              <a:rPr lang="en-US" sz="2000">
                <a:solidFill>
                  <a:schemeClr val="dk2"/>
                </a:solidFill>
              </a:rPr>
              <a:t>Local packages</a:t>
            </a:r>
            <a:endParaRPr sz="2000">
              <a:solidFill>
                <a:schemeClr val="dk2"/>
              </a:solidFill>
            </a:endParaRPr>
          </a:p>
        </p:txBody>
      </p:sp>
      <p:sp>
        <p:nvSpPr>
          <p:cNvPr id="530" name="Google Shape;530;p129"/>
          <p:cNvSpPr/>
          <p:nvPr/>
        </p:nvSpPr>
        <p:spPr>
          <a:xfrm>
            <a:off x="9143999" y="3255264"/>
            <a:ext cx="3048000" cy="3255300"/>
          </a:xfrm>
          <a:prstGeom prst="wedgeRectCallout">
            <a:avLst>
              <a:gd fmla="val -20833" name="adj1"/>
              <a:gd fmla="val -63492" name="adj2"/>
            </a:avLst>
          </a:prstGeom>
          <a:solidFill>
            <a:schemeClr val="accent4"/>
          </a:solidFill>
          <a:ln>
            <a:noFill/>
          </a:ln>
        </p:spPr>
        <p:txBody>
          <a:bodyPr anchorCtr="0" anchor="b" bIns="2743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1" name="Google Shape;531;p129"/>
          <p:cNvSpPr/>
          <p:nvPr/>
        </p:nvSpPr>
        <p:spPr>
          <a:xfrm>
            <a:off x="6096000" y="3255264"/>
            <a:ext cx="3048000" cy="32553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dk2"/>
              </a:buClr>
              <a:buSzPts val="2400"/>
              <a:buFont typeface="Arial"/>
              <a:buNone/>
            </a:pPr>
            <a:r>
              <a:rPr b="1" lang="en-US" sz="2400">
                <a:solidFill>
                  <a:schemeClr val="dk2"/>
                </a:solidFill>
              </a:rPr>
              <a:t>Workshops</a:t>
            </a:r>
            <a:endParaRPr/>
          </a:p>
          <a:p>
            <a:pPr indent="0" lvl="0" marL="0" marR="0" rtl="0" algn="ctr">
              <a:lnSpc>
                <a:spcPct val="110000"/>
              </a:lnSpc>
              <a:spcBef>
                <a:spcPts val="0"/>
              </a:spcBef>
              <a:spcAft>
                <a:spcPts val="0"/>
              </a:spcAft>
              <a:buClr>
                <a:schemeClr val="lt1"/>
              </a:buClr>
              <a:buSzPts val="1800"/>
              <a:buFont typeface="Arial"/>
              <a:buNone/>
            </a:pPr>
            <a:r>
              <a:t/>
            </a:r>
            <a:endParaRPr b="0" i="0" sz="1800" u="none" cap="none" strike="noStrike">
              <a:solidFill>
                <a:schemeClr val="dk2"/>
              </a:solidFill>
              <a:latin typeface="Arial"/>
              <a:ea typeface="Arial"/>
              <a:cs typeface="Arial"/>
              <a:sym typeface="Arial"/>
            </a:endParaRPr>
          </a:p>
          <a:p>
            <a:pPr indent="-355600" lvl="0" marL="457200" marR="0" rtl="0" algn="l">
              <a:lnSpc>
                <a:spcPct val="110000"/>
              </a:lnSpc>
              <a:spcBef>
                <a:spcPts val="0"/>
              </a:spcBef>
              <a:spcAft>
                <a:spcPts val="0"/>
              </a:spcAft>
              <a:buClr>
                <a:schemeClr val="dk2"/>
              </a:buClr>
              <a:buSzPts val="2000"/>
              <a:buChar char="●"/>
            </a:pPr>
            <a:r>
              <a:rPr lang="en-US" sz="2000">
                <a:solidFill>
                  <a:schemeClr val="dk2"/>
                </a:solidFill>
              </a:rPr>
              <a:t>Batch processing</a:t>
            </a:r>
            <a:endParaRPr sz="2000">
              <a:solidFill>
                <a:schemeClr val="dk2"/>
              </a:solidFill>
            </a:endParaRPr>
          </a:p>
          <a:p>
            <a:pPr indent="-355600" lvl="0" marL="457200" marR="0" rtl="0" algn="l">
              <a:lnSpc>
                <a:spcPct val="110000"/>
              </a:lnSpc>
              <a:spcBef>
                <a:spcPts val="0"/>
              </a:spcBef>
              <a:spcAft>
                <a:spcPts val="0"/>
              </a:spcAft>
              <a:buClr>
                <a:schemeClr val="dk2"/>
              </a:buClr>
              <a:buSzPts val="2000"/>
              <a:buChar char="●"/>
            </a:pPr>
            <a:r>
              <a:rPr lang="en-US" sz="2000">
                <a:solidFill>
                  <a:schemeClr val="dk2"/>
                </a:solidFill>
              </a:rPr>
              <a:t>Inventory</a:t>
            </a:r>
            <a:endParaRPr sz="2000">
              <a:solidFill>
                <a:schemeClr val="dk2"/>
              </a:solidFill>
            </a:endParaRPr>
          </a:p>
          <a:p>
            <a:pPr indent="-355600" lvl="0" marL="457200" marR="0" rtl="0" algn="l">
              <a:lnSpc>
                <a:spcPct val="110000"/>
              </a:lnSpc>
              <a:spcBef>
                <a:spcPts val="0"/>
              </a:spcBef>
              <a:spcAft>
                <a:spcPts val="0"/>
              </a:spcAft>
              <a:buClr>
                <a:schemeClr val="dk2"/>
              </a:buClr>
              <a:buSzPts val="2000"/>
              <a:buChar char="●"/>
            </a:pPr>
            <a:r>
              <a:rPr lang="en-US" sz="2000">
                <a:solidFill>
                  <a:schemeClr val="dk2"/>
                </a:solidFill>
              </a:rPr>
              <a:t>Advanced Searching</a:t>
            </a:r>
            <a:endParaRPr sz="2000">
              <a:solidFill>
                <a:schemeClr val="dk2"/>
              </a:solidFill>
            </a:endParaRPr>
          </a:p>
        </p:txBody>
      </p:sp>
      <p:sp>
        <p:nvSpPr>
          <p:cNvPr id="532" name="Google Shape;532;p129"/>
          <p:cNvSpPr/>
          <p:nvPr/>
        </p:nvSpPr>
        <p:spPr>
          <a:xfrm>
            <a:off x="6095999" y="0"/>
            <a:ext cx="3048000" cy="3255300"/>
          </a:xfrm>
          <a:prstGeom prst="wedgeRectCallout">
            <a:avLst>
              <a:gd fmla="val -21825" name="adj1"/>
              <a:gd fmla="val 64484" name="adj2"/>
            </a:avLst>
          </a:prstGeom>
          <a:solidFill>
            <a:schemeClr val="accent3"/>
          </a:solidFill>
          <a:ln>
            <a:noFill/>
          </a:ln>
        </p:spPr>
        <p:txBody>
          <a:bodyPr anchorCtr="0" anchor="b" bIns="2743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3" name="Google Shape;533;p129"/>
          <p:cNvSpPr/>
          <p:nvPr/>
        </p:nvSpPr>
        <p:spPr>
          <a:xfrm>
            <a:off x="0" y="3255264"/>
            <a:ext cx="3048000" cy="32553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dk2"/>
              </a:buClr>
              <a:buSzPts val="2400"/>
              <a:buFont typeface="Arial"/>
              <a:buNone/>
            </a:pPr>
            <a:r>
              <a:rPr b="1" lang="en-US" sz="2400">
                <a:solidFill>
                  <a:schemeClr val="dk2"/>
                </a:solidFill>
              </a:rPr>
              <a:t>Metadata Management SIG</a:t>
            </a:r>
            <a:endParaRPr/>
          </a:p>
          <a:p>
            <a:pPr indent="0" lvl="0" marL="0" marR="0" rtl="0" algn="ctr">
              <a:lnSpc>
                <a:spcPct val="110000"/>
              </a:lnSpc>
              <a:spcBef>
                <a:spcPts val="0"/>
              </a:spcBef>
              <a:spcAft>
                <a:spcPts val="0"/>
              </a:spcAft>
              <a:buClr>
                <a:schemeClr val="lt1"/>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ctr">
              <a:lnSpc>
                <a:spcPct val="110000"/>
              </a:lnSpc>
              <a:spcBef>
                <a:spcPts val="0"/>
              </a:spcBef>
              <a:spcAft>
                <a:spcPts val="0"/>
              </a:spcAft>
              <a:buClr>
                <a:schemeClr val="dk2"/>
              </a:buClr>
              <a:buSzPts val="2000"/>
              <a:buFont typeface="Arial"/>
              <a:buNone/>
            </a:pPr>
            <a:r>
              <a:rPr lang="en-US" sz="2000">
                <a:solidFill>
                  <a:schemeClr val="dk2"/>
                </a:solidFill>
              </a:rPr>
              <a:t>Librarians, product owners, and developers.</a:t>
            </a:r>
            <a:endParaRPr b="0" i="0" sz="2000" u="none" cap="none" strike="noStrike">
              <a:solidFill>
                <a:schemeClr val="dk2"/>
              </a:solidFill>
              <a:latin typeface="Arial"/>
              <a:ea typeface="Arial"/>
              <a:cs typeface="Arial"/>
              <a:sym typeface="Arial"/>
            </a:endParaRPr>
          </a:p>
        </p:txBody>
      </p:sp>
      <p:sp>
        <p:nvSpPr>
          <p:cNvPr id="534" name="Google Shape;534;p129"/>
          <p:cNvSpPr/>
          <p:nvPr/>
        </p:nvSpPr>
        <p:spPr>
          <a:xfrm>
            <a:off x="3048000" y="3232806"/>
            <a:ext cx="3048000" cy="3255300"/>
          </a:xfrm>
          <a:prstGeom prst="wedgeRectCallout">
            <a:avLst>
              <a:gd fmla="val -20833" name="adj1"/>
              <a:gd fmla="val -63492" name="adj2"/>
            </a:avLst>
          </a:prstGeom>
          <a:solidFill>
            <a:schemeClr val="accent2"/>
          </a:solidFill>
          <a:ln>
            <a:noFill/>
          </a:ln>
        </p:spPr>
        <p:txBody>
          <a:bodyPr anchorCtr="0" anchor="b" bIns="2743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5" name="Google Shape;535;p129"/>
          <p:cNvSpPr/>
          <p:nvPr/>
        </p:nvSpPr>
        <p:spPr>
          <a:xfrm>
            <a:off x="0" y="0"/>
            <a:ext cx="3048000" cy="3255300"/>
          </a:xfrm>
          <a:prstGeom prst="wedgeRectCallout">
            <a:avLst>
              <a:gd fmla="val -21825" name="adj1"/>
              <a:gd fmla="val 64484" name="adj2"/>
            </a:avLst>
          </a:prstGeom>
          <a:solidFill>
            <a:schemeClr val="accent1"/>
          </a:solidFill>
          <a:ln>
            <a:noFill/>
          </a:ln>
        </p:spPr>
        <p:txBody>
          <a:bodyPr anchorCtr="0" anchor="b" bIns="2743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grpSp>
        <p:nvGrpSpPr>
          <p:cNvPr id="536" name="Google Shape;536;p129"/>
          <p:cNvGrpSpPr/>
          <p:nvPr/>
        </p:nvGrpSpPr>
        <p:grpSpPr>
          <a:xfrm>
            <a:off x="583847" y="608647"/>
            <a:ext cx="1642757" cy="1501204"/>
            <a:chOff x="7751763" y="1131889"/>
            <a:chExt cx="700088" cy="639763"/>
          </a:xfrm>
        </p:grpSpPr>
        <p:sp>
          <p:nvSpPr>
            <p:cNvPr id="537" name="Google Shape;537;p129"/>
            <p:cNvSpPr/>
            <p:nvPr/>
          </p:nvSpPr>
          <p:spPr>
            <a:xfrm>
              <a:off x="7751763" y="1131889"/>
              <a:ext cx="700088" cy="457200"/>
            </a:xfrm>
            <a:custGeom>
              <a:rect b="b" l="l" r="r" t="t"/>
              <a:pathLst>
                <a:path extrusionOk="0" h="165" w="253">
                  <a:moveTo>
                    <a:pt x="200" y="165"/>
                  </a:moveTo>
                  <a:cubicBezTo>
                    <a:pt x="43" y="165"/>
                    <a:pt x="43" y="165"/>
                    <a:pt x="43" y="165"/>
                  </a:cubicBezTo>
                  <a:cubicBezTo>
                    <a:pt x="19" y="165"/>
                    <a:pt x="0" y="147"/>
                    <a:pt x="0" y="124"/>
                  </a:cubicBezTo>
                  <a:cubicBezTo>
                    <a:pt x="0" y="101"/>
                    <a:pt x="19" y="83"/>
                    <a:pt x="42" y="82"/>
                  </a:cubicBezTo>
                  <a:cubicBezTo>
                    <a:pt x="43" y="37"/>
                    <a:pt x="80" y="0"/>
                    <a:pt x="127" y="0"/>
                  </a:cubicBezTo>
                  <a:cubicBezTo>
                    <a:pt x="166" y="0"/>
                    <a:pt x="199" y="26"/>
                    <a:pt x="209" y="63"/>
                  </a:cubicBezTo>
                  <a:cubicBezTo>
                    <a:pt x="234" y="67"/>
                    <a:pt x="253" y="88"/>
                    <a:pt x="253" y="114"/>
                  </a:cubicBezTo>
                  <a:cubicBezTo>
                    <a:pt x="253" y="142"/>
                    <a:pt x="230" y="165"/>
                    <a:pt x="200" y="165"/>
                  </a:cubicBezTo>
                  <a:close/>
                  <a:moveTo>
                    <a:pt x="43" y="93"/>
                  </a:moveTo>
                  <a:cubicBezTo>
                    <a:pt x="25" y="93"/>
                    <a:pt x="11" y="107"/>
                    <a:pt x="11" y="124"/>
                  </a:cubicBezTo>
                  <a:cubicBezTo>
                    <a:pt x="11" y="141"/>
                    <a:pt x="25" y="154"/>
                    <a:pt x="43" y="154"/>
                  </a:cubicBezTo>
                  <a:cubicBezTo>
                    <a:pt x="200" y="154"/>
                    <a:pt x="200" y="154"/>
                    <a:pt x="200" y="154"/>
                  </a:cubicBezTo>
                  <a:cubicBezTo>
                    <a:pt x="224" y="154"/>
                    <a:pt x="242" y="136"/>
                    <a:pt x="242" y="114"/>
                  </a:cubicBezTo>
                  <a:cubicBezTo>
                    <a:pt x="242" y="93"/>
                    <a:pt x="225" y="75"/>
                    <a:pt x="204" y="73"/>
                  </a:cubicBezTo>
                  <a:cubicBezTo>
                    <a:pt x="201" y="73"/>
                    <a:pt x="199" y="71"/>
                    <a:pt x="199" y="69"/>
                  </a:cubicBezTo>
                  <a:cubicBezTo>
                    <a:pt x="192" y="36"/>
                    <a:pt x="162" y="11"/>
                    <a:pt x="127" y="11"/>
                  </a:cubicBezTo>
                  <a:cubicBezTo>
                    <a:pt x="86" y="11"/>
                    <a:pt x="53" y="43"/>
                    <a:pt x="53" y="83"/>
                  </a:cubicBezTo>
                  <a:cubicBezTo>
                    <a:pt x="53" y="84"/>
                    <a:pt x="54" y="86"/>
                    <a:pt x="54" y="88"/>
                  </a:cubicBezTo>
                  <a:cubicBezTo>
                    <a:pt x="54" y="89"/>
                    <a:pt x="53" y="91"/>
                    <a:pt x="52" y="92"/>
                  </a:cubicBezTo>
                  <a:cubicBezTo>
                    <a:pt x="51" y="93"/>
                    <a:pt x="49" y="94"/>
                    <a:pt x="47" y="94"/>
                  </a:cubicBezTo>
                  <a:cubicBezTo>
                    <a:pt x="46" y="94"/>
                    <a:pt x="44" y="93"/>
                    <a:pt x="43" y="9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8" name="Google Shape;538;p129"/>
            <p:cNvSpPr/>
            <p:nvPr/>
          </p:nvSpPr>
          <p:spPr>
            <a:xfrm>
              <a:off x="8026400" y="1620839"/>
              <a:ext cx="150813" cy="150813"/>
            </a:xfrm>
            <a:custGeom>
              <a:rect b="b" l="l" r="r" t="t"/>
              <a:pathLst>
                <a:path extrusionOk="0" h="55" w="55">
                  <a:moveTo>
                    <a:pt x="28" y="55"/>
                  </a:moveTo>
                  <a:cubicBezTo>
                    <a:pt x="13" y="55"/>
                    <a:pt x="0" y="43"/>
                    <a:pt x="0" y="28"/>
                  </a:cubicBezTo>
                  <a:cubicBezTo>
                    <a:pt x="0" y="13"/>
                    <a:pt x="13" y="0"/>
                    <a:pt x="28" y="0"/>
                  </a:cubicBezTo>
                  <a:cubicBezTo>
                    <a:pt x="43" y="0"/>
                    <a:pt x="55" y="13"/>
                    <a:pt x="55" y="28"/>
                  </a:cubicBezTo>
                  <a:cubicBezTo>
                    <a:pt x="55" y="43"/>
                    <a:pt x="43" y="55"/>
                    <a:pt x="28" y="55"/>
                  </a:cubicBezTo>
                  <a:close/>
                  <a:moveTo>
                    <a:pt x="28" y="11"/>
                  </a:moveTo>
                  <a:cubicBezTo>
                    <a:pt x="19" y="11"/>
                    <a:pt x="11" y="19"/>
                    <a:pt x="11" y="28"/>
                  </a:cubicBezTo>
                  <a:cubicBezTo>
                    <a:pt x="11" y="37"/>
                    <a:pt x="19" y="44"/>
                    <a:pt x="28" y="44"/>
                  </a:cubicBezTo>
                  <a:cubicBezTo>
                    <a:pt x="37" y="44"/>
                    <a:pt x="44" y="37"/>
                    <a:pt x="44" y="28"/>
                  </a:cubicBezTo>
                  <a:cubicBezTo>
                    <a:pt x="44" y="19"/>
                    <a:pt x="37" y="11"/>
                    <a:pt x="28"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9" name="Google Shape;539;p129"/>
            <p:cNvSpPr/>
            <p:nvPr/>
          </p:nvSpPr>
          <p:spPr>
            <a:xfrm>
              <a:off x="8147050" y="1681164"/>
              <a:ext cx="304800" cy="30163"/>
            </a:xfrm>
            <a:custGeom>
              <a:rect b="b" l="l" r="r" t="t"/>
              <a:pathLst>
                <a:path extrusionOk="0" h="11" w="110">
                  <a:moveTo>
                    <a:pt x="105" y="11"/>
                  </a:moveTo>
                  <a:cubicBezTo>
                    <a:pt x="6" y="11"/>
                    <a:pt x="6" y="11"/>
                    <a:pt x="6" y="11"/>
                  </a:cubicBezTo>
                  <a:cubicBezTo>
                    <a:pt x="3" y="11"/>
                    <a:pt x="0" y="9"/>
                    <a:pt x="0" y="6"/>
                  </a:cubicBezTo>
                  <a:cubicBezTo>
                    <a:pt x="0" y="3"/>
                    <a:pt x="3" y="0"/>
                    <a:pt x="6" y="0"/>
                  </a:cubicBezTo>
                  <a:cubicBezTo>
                    <a:pt x="105" y="0"/>
                    <a:pt x="105" y="0"/>
                    <a:pt x="105" y="0"/>
                  </a:cubicBezTo>
                  <a:cubicBezTo>
                    <a:pt x="108" y="0"/>
                    <a:pt x="110" y="3"/>
                    <a:pt x="110" y="6"/>
                  </a:cubicBezTo>
                  <a:cubicBezTo>
                    <a:pt x="110" y="9"/>
                    <a:pt x="108" y="11"/>
                    <a:pt x="105"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0" name="Google Shape;540;p129"/>
            <p:cNvSpPr/>
            <p:nvPr/>
          </p:nvSpPr>
          <p:spPr>
            <a:xfrm>
              <a:off x="7751763" y="1681164"/>
              <a:ext cx="304800" cy="30163"/>
            </a:xfrm>
            <a:custGeom>
              <a:rect b="b" l="l" r="r" t="t"/>
              <a:pathLst>
                <a:path extrusionOk="0" h="11" w="110">
                  <a:moveTo>
                    <a:pt x="105" y="11"/>
                  </a:moveTo>
                  <a:cubicBezTo>
                    <a:pt x="6" y="11"/>
                    <a:pt x="6" y="11"/>
                    <a:pt x="6" y="11"/>
                  </a:cubicBezTo>
                  <a:cubicBezTo>
                    <a:pt x="3" y="11"/>
                    <a:pt x="0" y="9"/>
                    <a:pt x="0" y="6"/>
                  </a:cubicBezTo>
                  <a:cubicBezTo>
                    <a:pt x="0" y="3"/>
                    <a:pt x="3" y="0"/>
                    <a:pt x="6" y="0"/>
                  </a:cubicBezTo>
                  <a:cubicBezTo>
                    <a:pt x="105" y="0"/>
                    <a:pt x="105" y="0"/>
                    <a:pt x="105" y="0"/>
                  </a:cubicBezTo>
                  <a:cubicBezTo>
                    <a:pt x="108" y="0"/>
                    <a:pt x="110" y="3"/>
                    <a:pt x="110" y="6"/>
                  </a:cubicBezTo>
                  <a:cubicBezTo>
                    <a:pt x="110" y="9"/>
                    <a:pt x="108" y="11"/>
                    <a:pt x="105"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41" name="Google Shape;541;p129"/>
          <p:cNvGrpSpPr/>
          <p:nvPr/>
        </p:nvGrpSpPr>
        <p:grpSpPr>
          <a:xfrm>
            <a:off x="4037308" y="3941269"/>
            <a:ext cx="1069322" cy="1838271"/>
            <a:chOff x="1157288" y="1139825"/>
            <a:chExt cx="423863" cy="728663"/>
          </a:xfrm>
        </p:grpSpPr>
        <p:sp>
          <p:nvSpPr>
            <p:cNvPr id="542" name="Google Shape;542;p129"/>
            <p:cNvSpPr/>
            <p:nvPr/>
          </p:nvSpPr>
          <p:spPr>
            <a:xfrm>
              <a:off x="1157288" y="1139825"/>
              <a:ext cx="423863" cy="728663"/>
            </a:xfrm>
            <a:custGeom>
              <a:rect b="b" l="l" r="r" t="t"/>
              <a:pathLst>
                <a:path extrusionOk="0" h="264" w="154">
                  <a:moveTo>
                    <a:pt x="137" y="264"/>
                  </a:moveTo>
                  <a:cubicBezTo>
                    <a:pt x="16" y="264"/>
                    <a:pt x="16" y="264"/>
                    <a:pt x="16" y="264"/>
                  </a:cubicBezTo>
                  <a:cubicBezTo>
                    <a:pt x="7" y="264"/>
                    <a:pt x="0" y="257"/>
                    <a:pt x="0" y="248"/>
                  </a:cubicBezTo>
                  <a:cubicBezTo>
                    <a:pt x="0" y="17"/>
                    <a:pt x="0" y="17"/>
                    <a:pt x="0" y="17"/>
                  </a:cubicBezTo>
                  <a:cubicBezTo>
                    <a:pt x="0" y="7"/>
                    <a:pt x="7" y="0"/>
                    <a:pt x="16" y="0"/>
                  </a:cubicBezTo>
                  <a:cubicBezTo>
                    <a:pt x="137" y="0"/>
                    <a:pt x="137" y="0"/>
                    <a:pt x="137" y="0"/>
                  </a:cubicBezTo>
                  <a:cubicBezTo>
                    <a:pt x="146" y="0"/>
                    <a:pt x="154" y="7"/>
                    <a:pt x="154" y="17"/>
                  </a:cubicBezTo>
                  <a:cubicBezTo>
                    <a:pt x="154" y="248"/>
                    <a:pt x="154" y="248"/>
                    <a:pt x="154" y="248"/>
                  </a:cubicBezTo>
                  <a:cubicBezTo>
                    <a:pt x="154" y="257"/>
                    <a:pt x="146" y="264"/>
                    <a:pt x="137" y="264"/>
                  </a:cubicBezTo>
                  <a:close/>
                  <a:moveTo>
                    <a:pt x="16" y="11"/>
                  </a:moveTo>
                  <a:cubicBezTo>
                    <a:pt x="13" y="11"/>
                    <a:pt x="11" y="13"/>
                    <a:pt x="11" y="17"/>
                  </a:cubicBezTo>
                  <a:cubicBezTo>
                    <a:pt x="11" y="248"/>
                    <a:pt x="11" y="248"/>
                    <a:pt x="11" y="248"/>
                  </a:cubicBezTo>
                  <a:cubicBezTo>
                    <a:pt x="11" y="251"/>
                    <a:pt x="13" y="253"/>
                    <a:pt x="16" y="253"/>
                  </a:cubicBezTo>
                  <a:cubicBezTo>
                    <a:pt x="137" y="253"/>
                    <a:pt x="137" y="253"/>
                    <a:pt x="137" y="253"/>
                  </a:cubicBezTo>
                  <a:cubicBezTo>
                    <a:pt x="140" y="253"/>
                    <a:pt x="143" y="251"/>
                    <a:pt x="143" y="248"/>
                  </a:cubicBezTo>
                  <a:cubicBezTo>
                    <a:pt x="143" y="17"/>
                    <a:pt x="143" y="17"/>
                    <a:pt x="143" y="17"/>
                  </a:cubicBezTo>
                  <a:cubicBezTo>
                    <a:pt x="143" y="13"/>
                    <a:pt x="140" y="11"/>
                    <a:pt x="137" y="11"/>
                  </a:cubicBezTo>
                  <a:lnTo>
                    <a:pt x="16" y="1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3" name="Google Shape;543;p129"/>
            <p:cNvSpPr/>
            <p:nvPr/>
          </p:nvSpPr>
          <p:spPr>
            <a:xfrm>
              <a:off x="1339850" y="1200150"/>
              <a:ext cx="60325" cy="30163"/>
            </a:xfrm>
            <a:custGeom>
              <a:rect b="b" l="l" r="r" t="t"/>
              <a:pathLst>
                <a:path extrusionOk="0" h="11" w="22">
                  <a:moveTo>
                    <a:pt x="16" y="11"/>
                  </a:moveTo>
                  <a:cubicBezTo>
                    <a:pt x="5" y="11"/>
                    <a:pt x="5" y="11"/>
                    <a:pt x="5" y="11"/>
                  </a:cubicBezTo>
                  <a:cubicBezTo>
                    <a:pt x="2" y="11"/>
                    <a:pt x="0" y="9"/>
                    <a:pt x="0" y="6"/>
                  </a:cubicBezTo>
                  <a:cubicBezTo>
                    <a:pt x="0" y="2"/>
                    <a:pt x="2" y="0"/>
                    <a:pt x="5" y="0"/>
                  </a:cubicBezTo>
                  <a:cubicBezTo>
                    <a:pt x="16" y="0"/>
                    <a:pt x="16" y="0"/>
                    <a:pt x="16" y="0"/>
                  </a:cubicBezTo>
                  <a:cubicBezTo>
                    <a:pt x="19" y="0"/>
                    <a:pt x="22" y="2"/>
                    <a:pt x="22" y="6"/>
                  </a:cubicBezTo>
                  <a:cubicBezTo>
                    <a:pt x="22" y="9"/>
                    <a:pt x="19" y="11"/>
                    <a:pt x="16"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4" name="Google Shape;544;p129"/>
            <p:cNvSpPr/>
            <p:nvPr/>
          </p:nvSpPr>
          <p:spPr>
            <a:xfrm>
              <a:off x="1157288" y="1685925"/>
              <a:ext cx="423863" cy="31750"/>
            </a:xfrm>
            <a:custGeom>
              <a:rect b="b" l="l" r="r" t="t"/>
              <a:pathLst>
                <a:path extrusionOk="0" h="11" w="154">
                  <a:moveTo>
                    <a:pt x="148" y="11"/>
                  </a:moveTo>
                  <a:cubicBezTo>
                    <a:pt x="5" y="11"/>
                    <a:pt x="5" y="11"/>
                    <a:pt x="5" y="11"/>
                  </a:cubicBezTo>
                  <a:cubicBezTo>
                    <a:pt x="2" y="11"/>
                    <a:pt x="0" y="9"/>
                    <a:pt x="0" y="6"/>
                  </a:cubicBezTo>
                  <a:cubicBezTo>
                    <a:pt x="0" y="2"/>
                    <a:pt x="2" y="0"/>
                    <a:pt x="5" y="0"/>
                  </a:cubicBezTo>
                  <a:cubicBezTo>
                    <a:pt x="148" y="0"/>
                    <a:pt x="148" y="0"/>
                    <a:pt x="148" y="0"/>
                  </a:cubicBezTo>
                  <a:cubicBezTo>
                    <a:pt x="151" y="0"/>
                    <a:pt x="154" y="2"/>
                    <a:pt x="154" y="6"/>
                  </a:cubicBezTo>
                  <a:cubicBezTo>
                    <a:pt x="154" y="9"/>
                    <a:pt x="151" y="11"/>
                    <a:pt x="148"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5" name="Google Shape;545;p129"/>
            <p:cNvSpPr/>
            <p:nvPr/>
          </p:nvSpPr>
          <p:spPr>
            <a:xfrm>
              <a:off x="1157288" y="1262063"/>
              <a:ext cx="423863" cy="30163"/>
            </a:xfrm>
            <a:custGeom>
              <a:rect b="b" l="l" r="r" t="t"/>
              <a:pathLst>
                <a:path extrusionOk="0" h="11" w="154">
                  <a:moveTo>
                    <a:pt x="148" y="11"/>
                  </a:moveTo>
                  <a:cubicBezTo>
                    <a:pt x="5" y="11"/>
                    <a:pt x="5" y="11"/>
                    <a:pt x="5" y="11"/>
                  </a:cubicBezTo>
                  <a:cubicBezTo>
                    <a:pt x="2" y="11"/>
                    <a:pt x="0" y="9"/>
                    <a:pt x="0" y="6"/>
                  </a:cubicBezTo>
                  <a:cubicBezTo>
                    <a:pt x="0" y="2"/>
                    <a:pt x="2" y="0"/>
                    <a:pt x="5" y="0"/>
                  </a:cubicBezTo>
                  <a:cubicBezTo>
                    <a:pt x="148" y="0"/>
                    <a:pt x="148" y="0"/>
                    <a:pt x="148" y="0"/>
                  </a:cubicBezTo>
                  <a:cubicBezTo>
                    <a:pt x="151" y="0"/>
                    <a:pt x="154" y="2"/>
                    <a:pt x="154" y="6"/>
                  </a:cubicBezTo>
                  <a:cubicBezTo>
                    <a:pt x="154" y="9"/>
                    <a:pt x="151" y="11"/>
                    <a:pt x="148"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6" name="Google Shape;546;p129"/>
            <p:cNvSpPr/>
            <p:nvPr/>
          </p:nvSpPr>
          <p:spPr>
            <a:xfrm>
              <a:off x="1339850" y="1747838"/>
              <a:ext cx="60325" cy="60325"/>
            </a:xfrm>
            <a:custGeom>
              <a:rect b="b" l="l" r="r" t="t"/>
              <a:pathLst>
                <a:path extrusionOk="0" h="22" w="22">
                  <a:moveTo>
                    <a:pt x="11" y="22"/>
                  </a:moveTo>
                  <a:cubicBezTo>
                    <a:pt x="5" y="22"/>
                    <a:pt x="0" y="17"/>
                    <a:pt x="0" y="11"/>
                  </a:cubicBezTo>
                  <a:cubicBezTo>
                    <a:pt x="0" y="5"/>
                    <a:pt x="5" y="0"/>
                    <a:pt x="11" y="0"/>
                  </a:cubicBezTo>
                  <a:cubicBezTo>
                    <a:pt x="17" y="0"/>
                    <a:pt x="22" y="5"/>
                    <a:pt x="22" y="11"/>
                  </a:cubicBezTo>
                  <a:cubicBezTo>
                    <a:pt x="22" y="17"/>
                    <a:pt x="17" y="22"/>
                    <a:pt x="11" y="22"/>
                  </a:cubicBezTo>
                  <a:close/>
                  <a:moveTo>
                    <a:pt x="11" y="11"/>
                  </a:moveTo>
                  <a:cubicBezTo>
                    <a:pt x="11" y="11"/>
                    <a:pt x="11" y="11"/>
                    <a:pt x="11" y="11"/>
                  </a:cubicBezTo>
                  <a:cubicBezTo>
                    <a:pt x="16" y="11"/>
                    <a:pt x="16" y="11"/>
                    <a:pt x="16" y="11"/>
                  </a:cubicBezTo>
                  <a:lnTo>
                    <a:pt x="11" y="1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47" name="Google Shape;547;p129"/>
          <p:cNvGrpSpPr/>
          <p:nvPr/>
        </p:nvGrpSpPr>
        <p:grpSpPr>
          <a:xfrm>
            <a:off x="9819710" y="4139160"/>
            <a:ext cx="1679003" cy="1415104"/>
            <a:chOff x="3732213" y="5211763"/>
            <a:chExt cx="696913" cy="587375"/>
          </a:xfrm>
        </p:grpSpPr>
        <p:sp>
          <p:nvSpPr>
            <p:cNvPr id="548" name="Google Shape;548;p129"/>
            <p:cNvSpPr/>
            <p:nvPr/>
          </p:nvSpPr>
          <p:spPr>
            <a:xfrm>
              <a:off x="3732213" y="5313363"/>
              <a:ext cx="696913" cy="485775"/>
            </a:xfrm>
            <a:custGeom>
              <a:rect b="b" l="l" r="r" t="t"/>
              <a:pathLst>
                <a:path extrusionOk="0" h="176" w="253">
                  <a:moveTo>
                    <a:pt x="236" y="176"/>
                  </a:moveTo>
                  <a:cubicBezTo>
                    <a:pt x="16" y="176"/>
                    <a:pt x="16" y="176"/>
                    <a:pt x="16" y="176"/>
                  </a:cubicBezTo>
                  <a:cubicBezTo>
                    <a:pt x="7" y="176"/>
                    <a:pt x="0" y="168"/>
                    <a:pt x="0" y="159"/>
                  </a:cubicBezTo>
                  <a:cubicBezTo>
                    <a:pt x="0" y="16"/>
                    <a:pt x="0" y="16"/>
                    <a:pt x="0" y="16"/>
                  </a:cubicBezTo>
                  <a:cubicBezTo>
                    <a:pt x="0" y="7"/>
                    <a:pt x="7" y="0"/>
                    <a:pt x="16" y="0"/>
                  </a:cubicBezTo>
                  <a:cubicBezTo>
                    <a:pt x="27" y="0"/>
                    <a:pt x="27" y="0"/>
                    <a:pt x="27" y="0"/>
                  </a:cubicBezTo>
                  <a:cubicBezTo>
                    <a:pt x="30" y="0"/>
                    <a:pt x="33" y="2"/>
                    <a:pt x="33" y="5"/>
                  </a:cubicBezTo>
                  <a:cubicBezTo>
                    <a:pt x="33" y="8"/>
                    <a:pt x="30" y="11"/>
                    <a:pt x="27" y="11"/>
                  </a:cubicBezTo>
                  <a:cubicBezTo>
                    <a:pt x="16" y="11"/>
                    <a:pt x="16" y="11"/>
                    <a:pt x="16" y="11"/>
                  </a:cubicBezTo>
                  <a:cubicBezTo>
                    <a:pt x="13" y="11"/>
                    <a:pt x="11" y="13"/>
                    <a:pt x="11" y="16"/>
                  </a:cubicBezTo>
                  <a:cubicBezTo>
                    <a:pt x="11" y="159"/>
                    <a:pt x="11" y="159"/>
                    <a:pt x="11" y="159"/>
                  </a:cubicBezTo>
                  <a:cubicBezTo>
                    <a:pt x="11" y="162"/>
                    <a:pt x="13" y="165"/>
                    <a:pt x="16" y="165"/>
                  </a:cubicBezTo>
                  <a:cubicBezTo>
                    <a:pt x="236" y="165"/>
                    <a:pt x="236" y="165"/>
                    <a:pt x="236" y="165"/>
                  </a:cubicBezTo>
                  <a:cubicBezTo>
                    <a:pt x="239" y="165"/>
                    <a:pt x="242" y="162"/>
                    <a:pt x="242" y="159"/>
                  </a:cubicBezTo>
                  <a:cubicBezTo>
                    <a:pt x="242" y="16"/>
                    <a:pt x="242" y="16"/>
                    <a:pt x="242" y="16"/>
                  </a:cubicBezTo>
                  <a:cubicBezTo>
                    <a:pt x="242" y="13"/>
                    <a:pt x="239" y="11"/>
                    <a:pt x="236" y="11"/>
                  </a:cubicBezTo>
                  <a:cubicBezTo>
                    <a:pt x="225" y="11"/>
                    <a:pt x="225" y="11"/>
                    <a:pt x="225" y="11"/>
                  </a:cubicBezTo>
                  <a:cubicBezTo>
                    <a:pt x="222" y="11"/>
                    <a:pt x="220" y="8"/>
                    <a:pt x="220" y="5"/>
                  </a:cubicBezTo>
                  <a:cubicBezTo>
                    <a:pt x="220" y="2"/>
                    <a:pt x="222" y="0"/>
                    <a:pt x="225" y="0"/>
                  </a:cubicBezTo>
                  <a:cubicBezTo>
                    <a:pt x="236" y="0"/>
                    <a:pt x="236" y="0"/>
                    <a:pt x="236" y="0"/>
                  </a:cubicBezTo>
                  <a:cubicBezTo>
                    <a:pt x="245" y="0"/>
                    <a:pt x="253" y="7"/>
                    <a:pt x="253" y="16"/>
                  </a:cubicBezTo>
                  <a:cubicBezTo>
                    <a:pt x="253" y="159"/>
                    <a:pt x="253" y="159"/>
                    <a:pt x="253" y="159"/>
                  </a:cubicBezTo>
                  <a:cubicBezTo>
                    <a:pt x="253" y="168"/>
                    <a:pt x="245" y="176"/>
                    <a:pt x="236" y="17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9" name="Google Shape;549;p129"/>
            <p:cNvSpPr/>
            <p:nvPr/>
          </p:nvSpPr>
          <p:spPr>
            <a:xfrm>
              <a:off x="3794125" y="5211763"/>
              <a:ext cx="574675" cy="527050"/>
            </a:xfrm>
            <a:custGeom>
              <a:rect b="b" l="l" r="r" t="t"/>
              <a:pathLst>
                <a:path extrusionOk="0" h="191" w="209">
                  <a:moveTo>
                    <a:pt x="104" y="191"/>
                  </a:moveTo>
                  <a:cubicBezTo>
                    <a:pt x="103" y="191"/>
                    <a:pt x="103" y="190"/>
                    <a:pt x="102" y="190"/>
                  </a:cubicBezTo>
                  <a:cubicBezTo>
                    <a:pt x="76" y="176"/>
                    <a:pt x="34" y="176"/>
                    <a:pt x="8" y="190"/>
                  </a:cubicBezTo>
                  <a:cubicBezTo>
                    <a:pt x="6" y="191"/>
                    <a:pt x="4" y="191"/>
                    <a:pt x="3" y="190"/>
                  </a:cubicBezTo>
                  <a:cubicBezTo>
                    <a:pt x="1" y="189"/>
                    <a:pt x="0" y="187"/>
                    <a:pt x="0" y="185"/>
                  </a:cubicBezTo>
                  <a:cubicBezTo>
                    <a:pt x="0" y="20"/>
                    <a:pt x="0" y="20"/>
                    <a:pt x="0" y="20"/>
                  </a:cubicBezTo>
                  <a:cubicBezTo>
                    <a:pt x="0" y="18"/>
                    <a:pt x="1" y="16"/>
                    <a:pt x="3" y="15"/>
                  </a:cubicBezTo>
                  <a:cubicBezTo>
                    <a:pt x="31" y="0"/>
                    <a:pt x="75" y="0"/>
                    <a:pt x="104" y="14"/>
                  </a:cubicBezTo>
                  <a:cubicBezTo>
                    <a:pt x="134" y="0"/>
                    <a:pt x="178" y="0"/>
                    <a:pt x="206" y="15"/>
                  </a:cubicBezTo>
                  <a:cubicBezTo>
                    <a:pt x="208" y="16"/>
                    <a:pt x="209" y="18"/>
                    <a:pt x="209" y="20"/>
                  </a:cubicBezTo>
                  <a:cubicBezTo>
                    <a:pt x="209" y="185"/>
                    <a:pt x="209" y="185"/>
                    <a:pt x="209" y="185"/>
                  </a:cubicBezTo>
                  <a:cubicBezTo>
                    <a:pt x="209" y="187"/>
                    <a:pt x="208" y="189"/>
                    <a:pt x="206" y="190"/>
                  </a:cubicBezTo>
                  <a:cubicBezTo>
                    <a:pt x="204" y="191"/>
                    <a:pt x="202" y="191"/>
                    <a:pt x="201" y="190"/>
                  </a:cubicBezTo>
                  <a:cubicBezTo>
                    <a:pt x="175" y="176"/>
                    <a:pt x="133" y="176"/>
                    <a:pt x="107" y="190"/>
                  </a:cubicBezTo>
                  <a:cubicBezTo>
                    <a:pt x="106" y="190"/>
                    <a:pt x="105" y="191"/>
                    <a:pt x="104" y="191"/>
                  </a:cubicBezTo>
                  <a:close/>
                  <a:moveTo>
                    <a:pt x="55" y="169"/>
                  </a:moveTo>
                  <a:cubicBezTo>
                    <a:pt x="72" y="169"/>
                    <a:pt x="90" y="172"/>
                    <a:pt x="104" y="179"/>
                  </a:cubicBezTo>
                  <a:cubicBezTo>
                    <a:pt x="131" y="166"/>
                    <a:pt x="170" y="165"/>
                    <a:pt x="198" y="177"/>
                  </a:cubicBezTo>
                  <a:cubicBezTo>
                    <a:pt x="198" y="24"/>
                    <a:pt x="198" y="24"/>
                    <a:pt x="198" y="24"/>
                  </a:cubicBezTo>
                  <a:cubicBezTo>
                    <a:pt x="172" y="11"/>
                    <a:pt x="132" y="12"/>
                    <a:pt x="107" y="25"/>
                  </a:cubicBezTo>
                  <a:cubicBezTo>
                    <a:pt x="105" y="26"/>
                    <a:pt x="103" y="26"/>
                    <a:pt x="102" y="25"/>
                  </a:cubicBezTo>
                  <a:cubicBezTo>
                    <a:pt x="77" y="12"/>
                    <a:pt x="37" y="11"/>
                    <a:pt x="11" y="24"/>
                  </a:cubicBezTo>
                  <a:cubicBezTo>
                    <a:pt x="11" y="177"/>
                    <a:pt x="11" y="177"/>
                    <a:pt x="11" y="177"/>
                  </a:cubicBezTo>
                  <a:cubicBezTo>
                    <a:pt x="24" y="171"/>
                    <a:pt x="39" y="169"/>
                    <a:pt x="55" y="16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0" name="Google Shape;550;p129"/>
            <p:cNvSpPr/>
            <p:nvPr/>
          </p:nvSpPr>
          <p:spPr>
            <a:xfrm>
              <a:off x="4065588" y="5253038"/>
              <a:ext cx="30163" cy="485775"/>
            </a:xfrm>
            <a:custGeom>
              <a:rect b="b" l="l" r="r" t="t"/>
              <a:pathLst>
                <a:path extrusionOk="0" h="176" w="11">
                  <a:moveTo>
                    <a:pt x="5" y="176"/>
                  </a:moveTo>
                  <a:cubicBezTo>
                    <a:pt x="2" y="176"/>
                    <a:pt x="0" y="173"/>
                    <a:pt x="0" y="170"/>
                  </a:cubicBezTo>
                  <a:cubicBezTo>
                    <a:pt x="0" y="5"/>
                    <a:pt x="0" y="5"/>
                    <a:pt x="0" y="5"/>
                  </a:cubicBezTo>
                  <a:cubicBezTo>
                    <a:pt x="0" y="2"/>
                    <a:pt x="2" y="0"/>
                    <a:pt x="5" y="0"/>
                  </a:cubicBezTo>
                  <a:cubicBezTo>
                    <a:pt x="8" y="0"/>
                    <a:pt x="11" y="2"/>
                    <a:pt x="11" y="5"/>
                  </a:cubicBezTo>
                  <a:cubicBezTo>
                    <a:pt x="11" y="170"/>
                    <a:pt x="11" y="170"/>
                    <a:pt x="11" y="170"/>
                  </a:cubicBezTo>
                  <a:cubicBezTo>
                    <a:pt x="11" y="173"/>
                    <a:pt x="8" y="176"/>
                    <a:pt x="5" y="17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1" name="Google Shape;551;p129"/>
            <p:cNvSpPr/>
            <p:nvPr/>
          </p:nvSpPr>
          <p:spPr>
            <a:xfrm>
              <a:off x="3854450" y="5313363"/>
              <a:ext cx="180975" cy="30162"/>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2" name="Google Shape;552;p129"/>
            <p:cNvSpPr/>
            <p:nvPr/>
          </p:nvSpPr>
          <p:spPr>
            <a:xfrm>
              <a:off x="3854450" y="5405438"/>
              <a:ext cx="180975" cy="30162"/>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3" name="Google Shape;553;p129"/>
            <p:cNvSpPr/>
            <p:nvPr/>
          </p:nvSpPr>
          <p:spPr>
            <a:xfrm>
              <a:off x="3854450" y="5495925"/>
              <a:ext cx="180975" cy="30162"/>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4" name="Google Shape;554;p129"/>
            <p:cNvSpPr/>
            <p:nvPr/>
          </p:nvSpPr>
          <p:spPr>
            <a:xfrm>
              <a:off x="3854450" y="5586413"/>
              <a:ext cx="180975" cy="31750"/>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5" name="Google Shape;555;p129"/>
            <p:cNvSpPr/>
            <p:nvPr/>
          </p:nvSpPr>
          <p:spPr>
            <a:xfrm>
              <a:off x="4127500" y="5313363"/>
              <a:ext cx="180975" cy="30162"/>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6" name="Google Shape;556;p129"/>
            <p:cNvSpPr/>
            <p:nvPr/>
          </p:nvSpPr>
          <p:spPr>
            <a:xfrm>
              <a:off x="4127500" y="5405438"/>
              <a:ext cx="180975" cy="30162"/>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7" name="Google Shape;557;p129"/>
            <p:cNvSpPr/>
            <p:nvPr/>
          </p:nvSpPr>
          <p:spPr>
            <a:xfrm>
              <a:off x="4127500" y="5495925"/>
              <a:ext cx="180975" cy="30162"/>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8" name="Google Shape;558;p129"/>
            <p:cNvSpPr/>
            <p:nvPr/>
          </p:nvSpPr>
          <p:spPr>
            <a:xfrm>
              <a:off x="4127500" y="5586413"/>
              <a:ext cx="180975" cy="31750"/>
            </a:xfrm>
            <a:custGeom>
              <a:rect b="b" l="l" r="r" t="t"/>
              <a:pathLst>
                <a:path extrusionOk="0" h="11" w="66">
                  <a:moveTo>
                    <a:pt x="60" y="11"/>
                  </a:moveTo>
                  <a:cubicBezTo>
                    <a:pt x="5" y="11"/>
                    <a:pt x="5" y="11"/>
                    <a:pt x="5" y="11"/>
                  </a:cubicBezTo>
                  <a:cubicBezTo>
                    <a:pt x="2" y="11"/>
                    <a:pt x="0" y="8"/>
                    <a:pt x="0" y="5"/>
                  </a:cubicBezTo>
                  <a:cubicBezTo>
                    <a:pt x="0" y="2"/>
                    <a:pt x="2" y="0"/>
                    <a:pt x="5" y="0"/>
                  </a:cubicBezTo>
                  <a:cubicBezTo>
                    <a:pt x="60" y="0"/>
                    <a:pt x="60" y="0"/>
                    <a:pt x="60" y="0"/>
                  </a:cubicBezTo>
                  <a:cubicBezTo>
                    <a:pt x="63" y="0"/>
                    <a:pt x="66" y="2"/>
                    <a:pt x="66" y="5"/>
                  </a:cubicBezTo>
                  <a:cubicBezTo>
                    <a:pt x="66" y="8"/>
                    <a:pt x="63" y="11"/>
                    <a:pt x="60"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59" name="Google Shape;559;p129"/>
          <p:cNvGrpSpPr/>
          <p:nvPr/>
        </p:nvGrpSpPr>
        <p:grpSpPr>
          <a:xfrm>
            <a:off x="6829886" y="776042"/>
            <a:ext cx="1695880" cy="1703318"/>
            <a:chOff x="7761288" y="2549526"/>
            <a:chExt cx="723900" cy="727075"/>
          </a:xfrm>
        </p:grpSpPr>
        <p:sp>
          <p:nvSpPr>
            <p:cNvPr id="560" name="Google Shape;560;p129"/>
            <p:cNvSpPr/>
            <p:nvPr/>
          </p:nvSpPr>
          <p:spPr>
            <a:xfrm>
              <a:off x="7761288" y="2549526"/>
              <a:ext cx="723900" cy="611188"/>
            </a:xfrm>
            <a:custGeom>
              <a:rect b="b" l="l" r="r" t="t"/>
              <a:pathLst>
                <a:path extrusionOk="0" h="222" w="264">
                  <a:moveTo>
                    <a:pt x="39" y="222"/>
                  </a:moveTo>
                  <a:cubicBezTo>
                    <a:pt x="37" y="222"/>
                    <a:pt x="36" y="222"/>
                    <a:pt x="34" y="221"/>
                  </a:cubicBezTo>
                  <a:cubicBezTo>
                    <a:pt x="12" y="196"/>
                    <a:pt x="0" y="165"/>
                    <a:pt x="0" y="132"/>
                  </a:cubicBezTo>
                  <a:cubicBezTo>
                    <a:pt x="0" y="59"/>
                    <a:pt x="60" y="0"/>
                    <a:pt x="132" y="0"/>
                  </a:cubicBezTo>
                  <a:cubicBezTo>
                    <a:pt x="205" y="0"/>
                    <a:pt x="264" y="59"/>
                    <a:pt x="264" y="132"/>
                  </a:cubicBezTo>
                  <a:cubicBezTo>
                    <a:pt x="264" y="165"/>
                    <a:pt x="253" y="196"/>
                    <a:pt x="231" y="220"/>
                  </a:cubicBezTo>
                  <a:cubicBezTo>
                    <a:pt x="229" y="222"/>
                    <a:pt x="225" y="222"/>
                    <a:pt x="223" y="220"/>
                  </a:cubicBezTo>
                  <a:cubicBezTo>
                    <a:pt x="221" y="218"/>
                    <a:pt x="221" y="215"/>
                    <a:pt x="223" y="213"/>
                  </a:cubicBezTo>
                  <a:cubicBezTo>
                    <a:pt x="242" y="190"/>
                    <a:pt x="253" y="162"/>
                    <a:pt x="253" y="132"/>
                  </a:cubicBezTo>
                  <a:cubicBezTo>
                    <a:pt x="253" y="65"/>
                    <a:pt x="199" y="11"/>
                    <a:pt x="132" y="11"/>
                  </a:cubicBezTo>
                  <a:cubicBezTo>
                    <a:pt x="66" y="11"/>
                    <a:pt x="11" y="65"/>
                    <a:pt x="11" y="132"/>
                  </a:cubicBezTo>
                  <a:cubicBezTo>
                    <a:pt x="11" y="162"/>
                    <a:pt x="22" y="191"/>
                    <a:pt x="43" y="213"/>
                  </a:cubicBezTo>
                  <a:cubicBezTo>
                    <a:pt x="45" y="215"/>
                    <a:pt x="44" y="219"/>
                    <a:pt x="42" y="221"/>
                  </a:cubicBezTo>
                  <a:cubicBezTo>
                    <a:pt x="41" y="222"/>
                    <a:pt x="40" y="222"/>
                    <a:pt x="39" y="22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1" name="Google Shape;561;p129"/>
            <p:cNvSpPr/>
            <p:nvPr/>
          </p:nvSpPr>
          <p:spPr>
            <a:xfrm>
              <a:off x="7851775" y="2641601"/>
              <a:ext cx="549275" cy="635000"/>
            </a:xfrm>
            <a:custGeom>
              <a:rect b="b" l="l" r="r" t="t"/>
              <a:pathLst>
                <a:path extrusionOk="0" h="231" w="200">
                  <a:moveTo>
                    <a:pt x="99" y="231"/>
                  </a:moveTo>
                  <a:cubicBezTo>
                    <a:pt x="62" y="231"/>
                    <a:pt x="26" y="215"/>
                    <a:pt x="1" y="188"/>
                  </a:cubicBezTo>
                  <a:cubicBezTo>
                    <a:pt x="0" y="186"/>
                    <a:pt x="0" y="184"/>
                    <a:pt x="0" y="183"/>
                  </a:cubicBezTo>
                  <a:cubicBezTo>
                    <a:pt x="9" y="148"/>
                    <a:pt x="9" y="148"/>
                    <a:pt x="9" y="148"/>
                  </a:cubicBezTo>
                  <a:cubicBezTo>
                    <a:pt x="13" y="132"/>
                    <a:pt x="27" y="121"/>
                    <a:pt x="45" y="121"/>
                  </a:cubicBezTo>
                  <a:cubicBezTo>
                    <a:pt x="73" y="121"/>
                    <a:pt x="73" y="121"/>
                    <a:pt x="73" y="121"/>
                  </a:cubicBezTo>
                  <a:cubicBezTo>
                    <a:pt x="75" y="121"/>
                    <a:pt x="77" y="119"/>
                    <a:pt x="77" y="117"/>
                  </a:cubicBezTo>
                  <a:cubicBezTo>
                    <a:pt x="77" y="114"/>
                    <a:pt x="76" y="113"/>
                    <a:pt x="75" y="112"/>
                  </a:cubicBezTo>
                  <a:cubicBezTo>
                    <a:pt x="51" y="94"/>
                    <a:pt x="49" y="61"/>
                    <a:pt x="49" y="51"/>
                  </a:cubicBezTo>
                  <a:cubicBezTo>
                    <a:pt x="49" y="18"/>
                    <a:pt x="67" y="0"/>
                    <a:pt x="99" y="0"/>
                  </a:cubicBezTo>
                  <a:cubicBezTo>
                    <a:pt x="131" y="0"/>
                    <a:pt x="150" y="19"/>
                    <a:pt x="150" y="51"/>
                  </a:cubicBezTo>
                  <a:cubicBezTo>
                    <a:pt x="150" y="61"/>
                    <a:pt x="148" y="94"/>
                    <a:pt x="124" y="112"/>
                  </a:cubicBezTo>
                  <a:cubicBezTo>
                    <a:pt x="123" y="113"/>
                    <a:pt x="121" y="114"/>
                    <a:pt x="121" y="116"/>
                  </a:cubicBezTo>
                  <a:cubicBezTo>
                    <a:pt x="121" y="119"/>
                    <a:pt x="123" y="121"/>
                    <a:pt x="126" y="121"/>
                  </a:cubicBezTo>
                  <a:cubicBezTo>
                    <a:pt x="156" y="121"/>
                    <a:pt x="156" y="121"/>
                    <a:pt x="156" y="121"/>
                  </a:cubicBezTo>
                  <a:cubicBezTo>
                    <a:pt x="173" y="121"/>
                    <a:pt x="188" y="132"/>
                    <a:pt x="192" y="148"/>
                  </a:cubicBezTo>
                  <a:cubicBezTo>
                    <a:pt x="199" y="182"/>
                    <a:pt x="199" y="182"/>
                    <a:pt x="199" y="182"/>
                  </a:cubicBezTo>
                  <a:cubicBezTo>
                    <a:pt x="200" y="184"/>
                    <a:pt x="199" y="186"/>
                    <a:pt x="198" y="187"/>
                  </a:cubicBezTo>
                  <a:cubicBezTo>
                    <a:pt x="173" y="215"/>
                    <a:pt x="137" y="231"/>
                    <a:pt x="99" y="231"/>
                  </a:cubicBezTo>
                  <a:close/>
                  <a:moveTo>
                    <a:pt x="12" y="182"/>
                  </a:moveTo>
                  <a:cubicBezTo>
                    <a:pt x="34" y="206"/>
                    <a:pt x="66" y="220"/>
                    <a:pt x="99" y="220"/>
                  </a:cubicBezTo>
                  <a:cubicBezTo>
                    <a:pt x="133" y="220"/>
                    <a:pt x="165" y="206"/>
                    <a:pt x="188" y="182"/>
                  </a:cubicBezTo>
                  <a:cubicBezTo>
                    <a:pt x="181" y="151"/>
                    <a:pt x="181" y="151"/>
                    <a:pt x="181" y="151"/>
                  </a:cubicBezTo>
                  <a:cubicBezTo>
                    <a:pt x="181" y="151"/>
                    <a:pt x="181" y="151"/>
                    <a:pt x="181" y="151"/>
                  </a:cubicBezTo>
                  <a:cubicBezTo>
                    <a:pt x="179" y="140"/>
                    <a:pt x="168" y="132"/>
                    <a:pt x="156" y="132"/>
                  </a:cubicBezTo>
                  <a:cubicBezTo>
                    <a:pt x="126" y="132"/>
                    <a:pt x="126" y="132"/>
                    <a:pt x="126" y="132"/>
                  </a:cubicBezTo>
                  <a:cubicBezTo>
                    <a:pt x="117" y="132"/>
                    <a:pt x="110" y="125"/>
                    <a:pt x="110" y="117"/>
                  </a:cubicBezTo>
                  <a:cubicBezTo>
                    <a:pt x="110" y="111"/>
                    <a:pt x="113" y="107"/>
                    <a:pt x="117" y="103"/>
                  </a:cubicBezTo>
                  <a:cubicBezTo>
                    <a:pt x="133" y="92"/>
                    <a:pt x="139" y="69"/>
                    <a:pt x="139" y="51"/>
                  </a:cubicBezTo>
                  <a:cubicBezTo>
                    <a:pt x="139" y="25"/>
                    <a:pt x="125" y="11"/>
                    <a:pt x="99" y="11"/>
                  </a:cubicBezTo>
                  <a:cubicBezTo>
                    <a:pt x="73" y="11"/>
                    <a:pt x="60" y="24"/>
                    <a:pt x="60" y="51"/>
                  </a:cubicBezTo>
                  <a:cubicBezTo>
                    <a:pt x="60" y="60"/>
                    <a:pt x="62" y="89"/>
                    <a:pt x="82" y="103"/>
                  </a:cubicBezTo>
                  <a:cubicBezTo>
                    <a:pt x="86" y="107"/>
                    <a:pt x="88" y="111"/>
                    <a:pt x="88" y="116"/>
                  </a:cubicBezTo>
                  <a:cubicBezTo>
                    <a:pt x="88" y="125"/>
                    <a:pt x="81" y="132"/>
                    <a:pt x="73" y="132"/>
                  </a:cubicBezTo>
                  <a:cubicBezTo>
                    <a:pt x="45" y="132"/>
                    <a:pt x="45" y="132"/>
                    <a:pt x="45" y="132"/>
                  </a:cubicBezTo>
                  <a:cubicBezTo>
                    <a:pt x="33" y="132"/>
                    <a:pt x="22" y="140"/>
                    <a:pt x="20" y="151"/>
                  </a:cubicBezTo>
                  <a:lnTo>
                    <a:pt x="12" y="18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5" name="Shape 955"/>
        <p:cNvGrpSpPr/>
        <p:nvPr/>
      </p:nvGrpSpPr>
      <p:grpSpPr>
        <a:xfrm>
          <a:off x="0" y="0"/>
          <a:ext cx="0" cy="0"/>
          <a:chOff x="0" y="0"/>
          <a:chExt cx="0" cy="0"/>
        </a:xfrm>
      </p:grpSpPr>
      <p:pic>
        <p:nvPicPr>
          <p:cNvPr id="956" name="Google Shape;956;p165"/>
          <p:cNvPicPr preferRelativeResize="0"/>
          <p:nvPr/>
        </p:nvPicPr>
        <p:blipFill rotWithShape="1">
          <a:blip r:embed="rId3">
            <a:alphaModFix/>
          </a:blip>
          <a:srcRect b="0" l="0" r="0" t="0"/>
          <a:stretch/>
        </p:blipFill>
        <p:spPr>
          <a:xfrm>
            <a:off x="1615811" y="1252503"/>
            <a:ext cx="8960379" cy="5071453"/>
          </a:xfrm>
          <a:prstGeom prst="rect">
            <a:avLst/>
          </a:prstGeom>
          <a:noFill/>
          <a:ln>
            <a:noFill/>
          </a:ln>
          <a:effectLst>
            <a:reflection blurRad="0" dir="0" dist="0" endA="300" endPos="5000" fadeDir="5400000" kx="0" rotWithShape="0" algn="bl" stA="52000" stPos="0" sy="-100000" ky="0"/>
          </a:effectLst>
        </p:spPr>
      </p:pic>
      <p:sp>
        <p:nvSpPr>
          <p:cNvPr id="957" name="Google Shape;957;p165"/>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Title of Screenshot (desktop)</a:t>
            </a:r>
            <a:endParaRPr b="0" i="0" sz="3200" u="none" cap="none" strike="noStrike">
              <a:solidFill>
                <a:schemeClr val="lt1"/>
              </a:solidFill>
              <a:latin typeface="Arial"/>
              <a:ea typeface="Arial"/>
              <a:cs typeface="Arial"/>
              <a:sym typeface="Arial"/>
            </a:endParaRPr>
          </a:p>
        </p:txBody>
      </p:sp>
      <p:sp>
        <p:nvSpPr>
          <p:cNvPr id="958" name="Google Shape;958;p165"/>
          <p:cNvSpPr txBox="1"/>
          <p:nvPr/>
        </p:nvSpPr>
        <p:spPr>
          <a:xfrm>
            <a:off x="3413813" y="3036780"/>
            <a:ext cx="5364377" cy="64812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0" i="0" lang="en-US" sz="2800" u="none" cap="none" strike="noStrike">
                <a:solidFill>
                  <a:schemeClr val="lt1"/>
                </a:solidFill>
                <a:latin typeface="Arial"/>
                <a:ea typeface="Arial"/>
                <a:cs typeface="Arial"/>
                <a:sym typeface="Arial"/>
              </a:rPr>
              <a:t>INSERT SCREENSHOT HERE</a:t>
            </a:r>
            <a:endParaRPr/>
          </a:p>
        </p:txBody>
      </p:sp>
      <p:sp>
        <p:nvSpPr>
          <p:cNvPr id="959" name="Google Shape;959;p165"/>
          <p:cNvSpPr/>
          <p:nvPr/>
        </p:nvSpPr>
        <p:spPr>
          <a:xfrm>
            <a:off x="8778190" y="928512"/>
            <a:ext cx="2650235" cy="1610301"/>
          </a:xfrm>
          <a:prstGeom prst="rect">
            <a:avLst/>
          </a:prstGeom>
          <a:solidFill>
            <a:schemeClr val="accent1">
              <a:alpha val="84705"/>
            </a:schemeClr>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None/>
            </a:pPr>
            <a:r>
              <a:rPr lang="en-US" sz="2000">
                <a:solidFill>
                  <a:schemeClr val="lt1"/>
                </a:solidFill>
                <a:latin typeface="Arial"/>
                <a:ea typeface="Arial"/>
                <a:cs typeface="Arial"/>
                <a:sym typeface="Arial"/>
              </a:rPr>
              <a:t>Call out</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3" name="Shape 963"/>
        <p:cNvGrpSpPr/>
        <p:nvPr/>
      </p:nvGrpSpPr>
      <p:grpSpPr>
        <a:xfrm>
          <a:off x="0" y="0"/>
          <a:ext cx="0" cy="0"/>
          <a:chOff x="0" y="0"/>
          <a:chExt cx="0" cy="0"/>
        </a:xfrm>
      </p:grpSpPr>
      <p:pic>
        <p:nvPicPr>
          <p:cNvPr id="964" name="Google Shape;964;p166"/>
          <p:cNvPicPr preferRelativeResize="0"/>
          <p:nvPr/>
        </p:nvPicPr>
        <p:blipFill rotWithShape="1">
          <a:blip r:embed="rId3">
            <a:alphaModFix/>
          </a:blip>
          <a:srcRect b="0" l="0" r="0" t="0"/>
          <a:stretch/>
        </p:blipFill>
        <p:spPr>
          <a:xfrm>
            <a:off x="6351326" y="281094"/>
            <a:ext cx="3974263" cy="5882154"/>
          </a:xfrm>
          <a:prstGeom prst="rect">
            <a:avLst/>
          </a:prstGeom>
          <a:noFill/>
          <a:ln>
            <a:noFill/>
          </a:ln>
          <a:effectLst>
            <a:reflection blurRad="0" dir="0" dist="0" endA="300" endPos="5000" fadeDir="5400000" kx="0" rotWithShape="0" algn="bl" stA="52000" stPos="0" sy="-100000" ky="0"/>
          </a:effectLst>
        </p:spPr>
      </p:pic>
      <p:sp>
        <p:nvSpPr>
          <p:cNvPr id="965" name="Google Shape;965;p166"/>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Title of Screenshot (tablet)</a:t>
            </a:r>
            <a:endParaRPr/>
          </a:p>
        </p:txBody>
      </p:sp>
      <p:sp>
        <p:nvSpPr>
          <p:cNvPr id="966" name="Google Shape;966;p166"/>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2"/>
              </a:buClr>
              <a:buSzPts val="2800"/>
              <a:buFont typeface="Arial"/>
              <a:buNone/>
            </a:pPr>
            <a:r>
              <a:rPr b="0" i="0" lang="en-US" sz="2800" u="none" cap="none" strike="noStrike">
                <a:solidFill>
                  <a:schemeClr val="dk2"/>
                </a:solidFill>
                <a:latin typeface="Arial"/>
                <a:ea typeface="Arial"/>
                <a:cs typeface="Arial"/>
                <a:sym typeface="Arial"/>
              </a:rPr>
              <a:t>Subtitle</a:t>
            </a:r>
            <a:endParaRPr/>
          </a:p>
        </p:txBody>
      </p:sp>
      <p:sp>
        <p:nvSpPr>
          <p:cNvPr id="967" name="Google Shape;967;p166"/>
          <p:cNvSpPr txBox="1"/>
          <p:nvPr/>
        </p:nvSpPr>
        <p:spPr>
          <a:xfrm>
            <a:off x="6351326" y="2988606"/>
            <a:ext cx="3974263" cy="64812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0" i="0" lang="en-US" sz="2800" u="none" cap="none" strike="noStrike">
                <a:solidFill>
                  <a:schemeClr val="lt1"/>
                </a:solidFill>
                <a:latin typeface="Arial"/>
                <a:ea typeface="Arial"/>
                <a:cs typeface="Arial"/>
                <a:sym typeface="Arial"/>
              </a:rPr>
              <a:t>INSERT SCREENSHOT </a:t>
            </a:r>
            <a:br>
              <a:rPr b="0" i="0" lang="en-US" sz="2800" u="none" cap="none" strike="noStrike">
                <a:solidFill>
                  <a:schemeClr val="lt1"/>
                </a:solidFill>
                <a:latin typeface="Arial"/>
                <a:ea typeface="Arial"/>
                <a:cs typeface="Arial"/>
                <a:sym typeface="Arial"/>
              </a:rPr>
            </a:br>
            <a:r>
              <a:rPr b="0" i="0" lang="en-US" sz="2800" u="none" cap="none" strike="noStrike">
                <a:solidFill>
                  <a:schemeClr val="lt1"/>
                </a:solidFill>
                <a:latin typeface="Arial"/>
                <a:ea typeface="Arial"/>
                <a:cs typeface="Arial"/>
                <a:sym typeface="Arial"/>
              </a:rPr>
              <a:t>HERE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1" name="Shape 971"/>
        <p:cNvGrpSpPr/>
        <p:nvPr/>
      </p:nvGrpSpPr>
      <p:grpSpPr>
        <a:xfrm>
          <a:off x="0" y="0"/>
          <a:ext cx="0" cy="0"/>
          <a:chOff x="0" y="0"/>
          <a:chExt cx="0" cy="0"/>
        </a:xfrm>
      </p:grpSpPr>
      <p:pic>
        <p:nvPicPr>
          <p:cNvPr id="972" name="Google Shape;972;p167"/>
          <p:cNvPicPr preferRelativeResize="0"/>
          <p:nvPr/>
        </p:nvPicPr>
        <p:blipFill rotWithShape="1">
          <a:blip r:embed="rId3">
            <a:alphaModFix/>
          </a:blip>
          <a:srcRect b="0" l="0" r="0" t="0"/>
          <a:stretch/>
        </p:blipFill>
        <p:spPr>
          <a:xfrm>
            <a:off x="6678240" y="532753"/>
            <a:ext cx="2736878" cy="5400609"/>
          </a:xfrm>
          <a:prstGeom prst="rect">
            <a:avLst/>
          </a:prstGeom>
          <a:noFill/>
          <a:ln>
            <a:noFill/>
          </a:ln>
          <a:effectLst>
            <a:reflection blurRad="0" dir="0" dist="0" endA="300" endPos="5000" fadeDir="5400000" kx="0" rotWithShape="0" algn="bl" stA="52000" stPos="0" sy="-100000" ky="0"/>
          </a:effectLst>
        </p:spPr>
      </p:pic>
      <p:sp>
        <p:nvSpPr>
          <p:cNvPr id="973" name="Google Shape;973;p167"/>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Title of Screenshot (mobile)</a:t>
            </a:r>
            <a:endParaRPr/>
          </a:p>
        </p:txBody>
      </p:sp>
      <p:sp>
        <p:nvSpPr>
          <p:cNvPr id="974" name="Google Shape;974;p167"/>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2"/>
              </a:buClr>
              <a:buSzPts val="2800"/>
              <a:buFont typeface="Arial"/>
              <a:buNone/>
            </a:pPr>
            <a:r>
              <a:rPr b="0" i="0" lang="en-US" sz="2800" u="none" cap="none" strike="noStrike">
                <a:solidFill>
                  <a:schemeClr val="dk2"/>
                </a:solidFill>
                <a:latin typeface="Arial"/>
                <a:ea typeface="Arial"/>
                <a:cs typeface="Arial"/>
                <a:sym typeface="Arial"/>
              </a:rPr>
              <a:t>Subtitle</a:t>
            </a:r>
            <a:endParaRPr/>
          </a:p>
        </p:txBody>
      </p:sp>
      <p:sp>
        <p:nvSpPr>
          <p:cNvPr id="975" name="Google Shape;975;p167"/>
          <p:cNvSpPr txBox="1"/>
          <p:nvPr/>
        </p:nvSpPr>
        <p:spPr>
          <a:xfrm>
            <a:off x="6678241" y="3478464"/>
            <a:ext cx="2736877" cy="64812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0" i="0" lang="en-US" sz="2400" u="none" cap="none" strike="noStrike">
                <a:solidFill>
                  <a:schemeClr val="lt1"/>
                </a:solidFill>
                <a:latin typeface="Arial"/>
                <a:ea typeface="Arial"/>
                <a:cs typeface="Arial"/>
                <a:sym typeface="Arial"/>
              </a:rPr>
              <a:t>INSERT SCREENSHOT HERE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9" name="Shape 979"/>
        <p:cNvGrpSpPr/>
        <p:nvPr/>
      </p:nvGrpSpPr>
      <p:grpSpPr>
        <a:xfrm>
          <a:off x="0" y="0"/>
          <a:ext cx="0" cy="0"/>
          <a:chOff x="0" y="0"/>
          <a:chExt cx="0" cy="0"/>
        </a:xfrm>
      </p:grpSpPr>
      <p:sp>
        <p:nvSpPr>
          <p:cNvPr id="980" name="Google Shape;980;p16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chemeClr val="accent2"/>
              </a:buClr>
              <a:buSzPts val="3200"/>
              <a:buFont typeface="Arial"/>
              <a:buNone/>
            </a:pPr>
            <a:r>
              <a:rPr b="0" i="0" lang="en-US" sz="3200" u="none" cap="none" strike="noStrike">
                <a:solidFill>
                  <a:schemeClr val="accent2"/>
                </a:solidFill>
                <a:latin typeface="Arial"/>
                <a:ea typeface="Arial"/>
                <a:cs typeface="Arial"/>
                <a:sym typeface="Arial"/>
              </a:rPr>
              <a:t>Pie Chart Slide</a:t>
            </a:r>
            <a:endParaRPr b="0" i="0" sz="3200" u="none" cap="none" strike="noStrike">
              <a:solidFill>
                <a:schemeClr val="accent2"/>
              </a:solidFill>
              <a:latin typeface="Arial"/>
              <a:ea typeface="Arial"/>
              <a:cs typeface="Arial"/>
              <a:sym typeface="Arial"/>
            </a:endParaRPr>
          </a:p>
        </p:txBody>
      </p:sp>
      <p:pic>
        <p:nvPicPr>
          <p:cNvPr id="981" name="Google Shape;981;p168"/>
          <p:cNvPicPr preferRelativeResize="0"/>
          <p:nvPr/>
        </p:nvPicPr>
        <p:blipFill rotWithShape="1">
          <a:blip r:embed="rId3">
            <a:alphaModFix/>
          </a:blip>
          <a:srcRect b="0" l="0" r="0" t="0"/>
          <a:stretch/>
        </p:blipFill>
        <p:spPr>
          <a:xfrm>
            <a:off x="5183188" y="987425"/>
            <a:ext cx="6172200" cy="4873625"/>
          </a:xfrm>
          <a:prstGeom prst="rect">
            <a:avLst/>
          </a:prstGeom>
          <a:noFill/>
          <a:ln>
            <a:noFill/>
          </a:ln>
        </p:spPr>
      </p:pic>
      <p:sp>
        <p:nvSpPr>
          <p:cNvPr id="982" name="Google Shape;982;p16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2"/>
              </a:buClr>
              <a:buSzPts val="1800"/>
              <a:buFont typeface="Arial"/>
              <a:buNone/>
            </a:pPr>
            <a:r>
              <a:rPr b="0" i="0" lang="en-US" sz="1800" u="none" cap="none" strike="noStrike">
                <a:solidFill>
                  <a:schemeClr val="dk2"/>
                </a:solidFill>
                <a:latin typeface="Arial"/>
                <a:ea typeface="Arial"/>
                <a:cs typeface="Arial"/>
                <a:sym typeface="Arial"/>
              </a:rPr>
              <a:t>Make sure that colors next to each other are easily differentiated – do not put navy blue next to a slightly lighter navy blue</a:t>
            </a:r>
            <a:endParaRPr b="0" i="0" sz="1800" u="none" cap="none" strike="noStrike">
              <a:solidFill>
                <a:schemeClr val="dk2"/>
              </a:solidFill>
              <a:latin typeface="Arial"/>
              <a:ea typeface="Arial"/>
              <a:cs typeface="Arial"/>
              <a:sym typeface="Arial"/>
            </a:endParaRPr>
          </a:p>
        </p:txBody>
      </p:sp>
      <p:sp>
        <p:nvSpPr>
          <p:cNvPr id="983" name="Google Shape;983;p168"/>
          <p:cNvSpPr txBox="1"/>
          <p:nvPr/>
        </p:nvSpPr>
        <p:spPr>
          <a:xfrm>
            <a:off x="20548" y="6279243"/>
            <a:ext cx="3650059" cy="31750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chemeClr val="dk2"/>
              </a:buClr>
              <a:buSzPts val="1200"/>
              <a:buFont typeface="Arial"/>
              <a:buNone/>
            </a:pPr>
            <a:r>
              <a:rPr b="0" i="0" lang="en-US" sz="1200" u="none" cap="none" strike="noStrike">
                <a:solidFill>
                  <a:schemeClr val="dk2"/>
                </a:solidFill>
                <a:latin typeface="Arial"/>
                <a:ea typeface="Arial"/>
                <a:cs typeface="Arial"/>
                <a:sym typeface="Arial"/>
              </a:rPr>
              <a:t>Source information can go here if needed</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7" name="Shape 987"/>
        <p:cNvGrpSpPr/>
        <p:nvPr/>
      </p:nvGrpSpPr>
      <p:grpSpPr>
        <a:xfrm>
          <a:off x="0" y="0"/>
          <a:ext cx="0" cy="0"/>
          <a:chOff x="0" y="0"/>
          <a:chExt cx="0" cy="0"/>
        </a:xfrm>
      </p:grpSpPr>
      <p:sp>
        <p:nvSpPr>
          <p:cNvPr id="988" name="Google Shape;988;p169"/>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accent2"/>
              </a:buClr>
              <a:buSzPts val="3200"/>
              <a:buFont typeface="Arial"/>
              <a:buNone/>
            </a:pPr>
            <a:r>
              <a:rPr b="0" i="0" lang="en-US" sz="3200" u="none" cap="none" strike="noStrike">
                <a:solidFill>
                  <a:schemeClr val="accent2"/>
                </a:solidFill>
                <a:latin typeface="Arial"/>
                <a:ea typeface="Arial"/>
                <a:cs typeface="Arial"/>
                <a:sym typeface="Arial"/>
              </a:rPr>
              <a:t>Title of table goes here</a:t>
            </a:r>
            <a:endParaRPr b="0" i="0" sz="3200" u="none" cap="none" strike="noStrike">
              <a:solidFill>
                <a:schemeClr val="accent2"/>
              </a:solidFill>
              <a:latin typeface="Arial"/>
              <a:ea typeface="Arial"/>
              <a:cs typeface="Arial"/>
              <a:sym typeface="Arial"/>
            </a:endParaRPr>
          </a:p>
        </p:txBody>
      </p:sp>
      <p:graphicFrame>
        <p:nvGraphicFramePr>
          <p:cNvPr id="989" name="Google Shape;989;p169"/>
          <p:cNvGraphicFramePr/>
          <p:nvPr/>
        </p:nvGraphicFramePr>
        <p:xfrm>
          <a:off x="838200" y="1631950"/>
          <a:ext cx="3000000" cy="3000000"/>
        </p:xfrm>
        <a:graphic>
          <a:graphicData uri="http://schemas.openxmlformats.org/drawingml/2006/table">
            <a:tbl>
              <a:tblPr bandRow="1">
                <a:noFill/>
                <a:tableStyleId>{0AEBE3DE-5F13-4F70-9B3E-FF480A662AF5}</a:tableStyleId>
              </a:tblPr>
              <a:tblGrid>
                <a:gridCol w="5344875"/>
                <a:gridCol w="2585350"/>
                <a:gridCol w="2585350"/>
              </a:tblGrid>
              <a:tr h="725175">
                <a:tc>
                  <a:txBody>
                    <a:bodyPr/>
                    <a:lstStyle/>
                    <a:p>
                      <a:pPr indent="0" lvl="0" marL="0" marR="0" rtl="0" algn="l">
                        <a:spcBef>
                          <a:spcPts val="0"/>
                        </a:spcBef>
                        <a:spcAft>
                          <a:spcPts val="0"/>
                        </a:spcAft>
                        <a:buNone/>
                      </a:pPr>
                      <a:r>
                        <a:t/>
                      </a:r>
                      <a:endParaRPr sz="1800">
                        <a:solidFill>
                          <a:schemeClr val="lt1"/>
                        </a:solidFill>
                      </a:endParaRPr>
                    </a:p>
                  </a:txBody>
                  <a:tcPr marT="45725" marB="45725" marR="121925" marL="121925" anchor="ctr"/>
                </a:tc>
                <a:tc>
                  <a:txBody>
                    <a:bodyPr/>
                    <a:lstStyle/>
                    <a:p>
                      <a:pPr indent="0" lvl="0" marL="0" marR="0" rtl="0" algn="ctr">
                        <a:spcBef>
                          <a:spcPts val="0"/>
                        </a:spcBef>
                        <a:spcAft>
                          <a:spcPts val="0"/>
                        </a:spcAft>
                        <a:buNone/>
                      </a:pPr>
                      <a:r>
                        <a:rPr lang="en-US" sz="1800">
                          <a:solidFill>
                            <a:schemeClr val="lt1"/>
                          </a:solidFill>
                        </a:rPr>
                        <a:t>LABEL</a:t>
                      </a:r>
                      <a:endParaRPr/>
                    </a:p>
                  </a:txBody>
                  <a:tcPr marT="45725" marB="45725" marR="121925" marL="121925" anchor="ctr">
                    <a:solidFill>
                      <a:schemeClr val="accent1"/>
                    </a:solidFill>
                  </a:tcPr>
                </a:tc>
                <a:tc>
                  <a:txBody>
                    <a:bodyPr/>
                    <a:lstStyle/>
                    <a:p>
                      <a:pPr indent="0" lvl="0" marL="0" marR="0" rtl="0" algn="ctr">
                        <a:spcBef>
                          <a:spcPts val="0"/>
                        </a:spcBef>
                        <a:spcAft>
                          <a:spcPts val="0"/>
                        </a:spcAft>
                        <a:buNone/>
                      </a:pPr>
                      <a:r>
                        <a:rPr lang="en-US" sz="1800">
                          <a:solidFill>
                            <a:schemeClr val="lt1"/>
                          </a:solidFill>
                        </a:rPr>
                        <a:t>LABEL</a:t>
                      </a:r>
                      <a:endParaRPr/>
                    </a:p>
                  </a:txBody>
                  <a:tcPr marT="45725" marB="45725" marR="121925" marL="121925" anchor="ctr">
                    <a:solidFill>
                      <a:schemeClr val="accent1"/>
                    </a:solidFill>
                  </a:tcPr>
                </a:tc>
              </a:tr>
              <a:tr h="72517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2"/>
                    </a:solidFill>
                  </a:tcPr>
                </a:tc>
                <a:tc>
                  <a:txBody>
                    <a:bodyPr/>
                    <a:lstStyle/>
                    <a:p>
                      <a:pPr indent="0" lvl="0" marL="0" marR="0" rtl="0" algn="ctr">
                        <a:spcBef>
                          <a:spcPts val="0"/>
                        </a:spcBef>
                        <a:spcAft>
                          <a:spcPts val="0"/>
                        </a:spcAft>
                        <a:buNone/>
                      </a:pPr>
                      <a:r>
                        <a:rPr b="1" lang="en-US" sz="1800">
                          <a:solidFill>
                            <a:schemeClr val="dk2"/>
                          </a:solidFill>
                        </a:rPr>
                        <a:t>2</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6</a:t>
                      </a:r>
                      <a:endParaRPr/>
                    </a:p>
                  </a:txBody>
                  <a:tcPr marT="45725" marB="45725" marR="121925" marL="121925" anchor="ctr">
                    <a:solidFill>
                      <a:srgbClr val="F2F2F2"/>
                    </a:solidFill>
                  </a:tcPr>
                </a:tc>
              </a:tr>
              <a:tr h="72517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2"/>
                    </a:solidFill>
                  </a:tcPr>
                </a:tc>
                <a:tc>
                  <a:txBody>
                    <a:bodyPr/>
                    <a:lstStyle/>
                    <a:p>
                      <a:pPr indent="0" lvl="0" marL="0" marR="0" rtl="0" algn="ctr">
                        <a:spcBef>
                          <a:spcPts val="0"/>
                        </a:spcBef>
                        <a:spcAft>
                          <a:spcPts val="0"/>
                        </a:spcAft>
                        <a:buNone/>
                      </a:pPr>
                      <a:r>
                        <a:rPr b="1" lang="en-US" sz="1800">
                          <a:solidFill>
                            <a:schemeClr val="dk2"/>
                          </a:solidFill>
                        </a:rPr>
                        <a:t>65</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456</a:t>
                      </a:r>
                      <a:endParaRPr/>
                    </a:p>
                  </a:txBody>
                  <a:tcPr marT="45725" marB="45725" marR="121925" marL="121925" anchor="ctr">
                    <a:solidFill>
                      <a:srgbClr val="F2F2F2"/>
                    </a:solidFill>
                  </a:tcPr>
                </a:tc>
              </a:tr>
              <a:tr h="72517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2"/>
                    </a:solidFill>
                  </a:tcPr>
                </a:tc>
                <a:tc>
                  <a:txBody>
                    <a:bodyPr/>
                    <a:lstStyle/>
                    <a:p>
                      <a:pPr indent="0" lvl="0" marL="0" marR="0" rtl="0" algn="ctr">
                        <a:spcBef>
                          <a:spcPts val="0"/>
                        </a:spcBef>
                        <a:spcAft>
                          <a:spcPts val="0"/>
                        </a:spcAft>
                        <a:buNone/>
                      </a:pPr>
                      <a:r>
                        <a:rPr b="1" lang="en-US" sz="1800">
                          <a:solidFill>
                            <a:schemeClr val="dk2"/>
                          </a:solidFill>
                        </a:rPr>
                        <a:t>72</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8</a:t>
                      </a:r>
                      <a:endParaRPr/>
                    </a:p>
                  </a:txBody>
                  <a:tcPr marT="45725" marB="45725" marR="121925" marL="121925" anchor="ctr">
                    <a:solidFill>
                      <a:srgbClr val="F2F2F2"/>
                    </a:solidFill>
                  </a:tcPr>
                </a:tc>
              </a:tr>
              <a:tr h="72517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2"/>
                    </a:solidFill>
                  </a:tcPr>
                </a:tc>
                <a:tc>
                  <a:txBody>
                    <a:bodyPr/>
                    <a:lstStyle/>
                    <a:p>
                      <a:pPr indent="0" lvl="0" marL="0" marR="0" rtl="0" algn="ctr">
                        <a:spcBef>
                          <a:spcPts val="0"/>
                        </a:spcBef>
                        <a:spcAft>
                          <a:spcPts val="0"/>
                        </a:spcAft>
                        <a:buNone/>
                      </a:pPr>
                      <a:r>
                        <a:rPr b="1" lang="en-US" sz="1800">
                          <a:solidFill>
                            <a:schemeClr val="dk2"/>
                          </a:solidFill>
                        </a:rPr>
                        <a:t>4</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6</a:t>
                      </a:r>
                      <a:endParaRPr/>
                    </a:p>
                  </a:txBody>
                  <a:tcPr marT="45725" marB="45725" marR="121925" marL="121925" anchor="ctr">
                    <a:solidFill>
                      <a:srgbClr val="F2F2F2"/>
                    </a:solidFill>
                  </a:tcPr>
                </a:tc>
              </a:tr>
              <a:tr h="72517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2"/>
                    </a:solidFill>
                  </a:tcPr>
                </a:tc>
                <a:tc>
                  <a:txBody>
                    <a:bodyPr/>
                    <a:lstStyle/>
                    <a:p>
                      <a:pPr indent="0" lvl="0" marL="0" marR="0" rtl="0" algn="ctr">
                        <a:spcBef>
                          <a:spcPts val="0"/>
                        </a:spcBef>
                        <a:spcAft>
                          <a:spcPts val="0"/>
                        </a:spcAft>
                        <a:buNone/>
                      </a:pPr>
                      <a:r>
                        <a:rPr b="1" lang="en-US" sz="1800">
                          <a:solidFill>
                            <a:schemeClr val="dk2"/>
                          </a:solidFill>
                        </a:rPr>
                        <a:t>54</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5</a:t>
                      </a:r>
                      <a:endParaRPr/>
                    </a:p>
                  </a:txBody>
                  <a:tcPr marT="45725" marB="45725" marR="121925" marL="121925" anchor="ctr">
                    <a:solidFill>
                      <a:srgbClr val="F2F2F2"/>
                    </a:solidFill>
                  </a:tcPr>
                </a:tc>
              </a:tr>
            </a:tbl>
          </a:graphicData>
        </a:graphic>
      </p:graphicFrame>
      <p:sp>
        <p:nvSpPr>
          <p:cNvPr id="990" name="Google Shape;990;p169"/>
          <p:cNvSpPr txBox="1"/>
          <p:nvPr/>
        </p:nvSpPr>
        <p:spPr>
          <a:xfrm>
            <a:off x="20548" y="6279243"/>
            <a:ext cx="3650059" cy="31750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chemeClr val="dk2"/>
              </a:buClr>
              <a:buSzPts val="1200"/>
              <a:buFont typeface="Arial"/>
              <a:buNone/>
            </a:pPr>
            <a:r>
              <a:rPr b="0" i="0" lang="en-US" sz="1200" u="none" cap="none" strike="noStrike">
                <a:solidFill>
                  <a:schemeClr val="dk2"/>
                </a:solidFill>
                <a:latin typeface="Arial"/>
                <a:ea typeface="Arial"/>
                <a:cs typeface="Arial"/>
                <a:sym typeface="Arial"/>
              </a:rPr>
              <a:t>Source information can go here if needed</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4" name="Shape 994"/>
        <p:cNvGrpSpPr/>
        <p:nvPr/>
      </p:nvGrpSpPr>
      <p:grpSpPr>
        <a:xfrm>
          <a:off x="0" y="0"/>
          <a:ext cx="0" cy="0"/>
          <a:chOff x="0" y="0"/>
          <a:chExt cx="0" cy="0"/>
        </a:xfrm>
      </p:grpSpPr>
      <p:sp>
        <p:nvSpPr>
          <p:cNvPr id="995" name="Google Shape;995;p170"/>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accent2"/>
              </a:buClr>
              <a:buSzPts val="3200"/>
              <a:buFont typeface="Arial"/>
              <a:buNone/>
            </a:pPr>
            <a:r>
              <a:rPr b="0" i="0" lang="en-US" sz="3200" u="none" cap="none" strike="noStrike">
                <a:solidFill>
                  <a:schemeClr val="accent2"/>
                </a:solidFill>
                <a:latin typeface="Arial"/>
                <a:ea typeface="Arial"/>
                <a:cs typeface="Arial"/>
                <a:sym typeface="Arial"/>
              </a:rPr>
              <a:t>Title of table goes here</a:t>
            </a:r>
            <a:endParaRPr b="0" i="0" sz="3200" u="none" cap="none" strike="noStrike">
              <a:solidFill>
                <a:schemeClr val="accent2"/>
              </a:solidFill>
              <a:latin typeface="Arial"/>
              <a:ea typeface="Arial"/>
              <a:cs typeface="Arial"/>
              <a:sym typeface="Arial"/>
            </a:endParaRPr>
          </a:p>
        </p:txBody>
      </p:sp>
      <p:graphicFrame>
        <p:nvGraphicFramePr>
          <p:cNvPr id="996" name="Google Shape;996;p170"/>
          <p:cNvGraphicFramePr/>
          <p:nvPr/>
        </p:nvGraphicFramePr>
        <p:xfrm>
          <a:off x="838200" y="1631950"/>
          <a:ext cx="3000000" cy="3000000"/>
        </p:xfrm>
        <a:graphic>
          <a:graphicData uri="http://schemas.openxmlformats.org/drawingml/2006/table">
            <a:tbl>
              <a:tblPr bandRow="1">
                <a:noFill/>
                <a:tableStyleId>{0AEBE3DE-5F13-4F70-9B3E-FF480A662AF5}</a:tableStyleId>
              </a:tblPr>
              <a:tblGrid>
                <a:gridCol w="5344875"/>
                <a:gridCol w="2585350"/>
                <a:gridCol w="2585350"/>
              </a:tblGrid>
              <a:tr h="725175">
                <a:tc>
                  <a:txBody>
                    <a:bodyPr/>
                    <a:lstStyle/>
                    <a:p>
                      <a:pPr indent="0" lvl="0" marL="0" marR="0" rtl="0" algn="l">
                        <a:spcBef>
                          <a:spcPts val="0"/>
                        </a:spcBef>
                        <a:spcAft>
                          <a:spcPts val="0"/>
                        </a:spcAft>
                        <a:buNone/>
                      </a:pPr>
                      <a:r>
                        <a:t/>
                      </a:r>
                      <a:endParaRPr sz="1800">
                        <a:solidFill>
                          <a:schemeClr val="lt1"/>
                        </a:solidFill>
                      </a:endParaRPr>
                    </a:p>
                  </a:txBody>
                  <a:tcPr marT="45725" marB="45725" marR="121925" marL="121925" anchor="ctr"/>
                </a:tc>
                <a:tc>
                  <a:txBody>
                    <a:bodyPr/>
                    <a:lstStyle/>
                    <a:p>
                      <a:pPr indent="0" lvl="0" marL="0" marR="0" rtl="0" algn="ctr">
                        <a:spcBef>
                          <a:spcPts val="0"/>
                        </a:spcBef>
                        <a:spcAft>
                          <a:spcPts val="0"/>
                        </a:spcAft>
                        <a:buNone/>
                      </a:pPr>
                      <a:r>
                        <a:rPr lang="en-US" sz="1800">
                          <a:solidFill>
                            <a:schemeClr val="lt1"/>
                          </a:solidFill>
                        </a:rPr>
                        <a:t>LABEL</a:t>
                      </a:r>
                      <a:endParaRPr/>
                    </a:p>
                  </a:txBody>
                  <a:tcPr marT="45725" marB="45725" marR="121925" marL="121925" anchor="ctr">
                    <a:solidFill>
                      <a:schemeClr val="accent1"/>
                    </a:solidFill>
                  </a:tcPr>
                </a:tc>
                <a:tc>
                  <a:txBody>
                    <a:bodyPr/>
                    <a:lstStyle/>
                    <a:p>
                      <a:pPr indent="0" lvl="0" marL="0" marR="0" rtl="0" algn="ctr">
                        <a:spcBef>
                          <a:spcPts val="0"/>
                        </a:spcBef>
                        <a:spcAft>
                          <a:spcPts val="0"/>
                        </a:spcAft>
                        <a:buNone/>
                      </a:pPr>
                      <a:r>
                        <a:rPr lang="en-US" sz="1800">
                          <a:solidFill>
                            <a:schemeClr val="lt1"/>
                          </a:solidFill>
                        </a:rPr>
                        <a:t>LABEL</a:t>
                      </a:r>
                      <a:endParaRPr/>
                    </a:p>
                  </a:txBody>
                  <a:tcPr marT="45725" marB="45725" marR="121925" marL="121925" anchor="ctr">
                    <a:solidFill>
                      <a:schemeClr val="accent1"/>
                    </a:solidFill>
                  </a:tcPr>
                </a:tc>
              </a:tr>
              <a:tr h="72517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2"/>
                    </a:solidFill>
                  </a:tcPr>
                </a:tc>
                <a:tc>
                  <a:txBody>
                    <a:bodyPr/>
                    <a:lstStyle/>
                    <a:p>
                      <a:pPr indent="0" lvl="0" marL="0" marR="0" rtl="0" algn="ctr">
                        <a:spcBef>
                          <a:spcPts val="0"/>
                        </a:spcBef>
                        <a:spcAft>
                          <a:spcPts val="0"/>
                        </a:spcAft>
                        <a:buNone/>
                      </a:pPr>
                      <a:r>
                        <a:rPr b="1" lang="en-US" sz="1800">
                          <a:solidFill>
                            <a:schemeClr val="dk2"/>
                          </a:solidFill>
                        </a:rPr>
                        <a:t>2</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6</a:t>
                      </a:r>
                      <a:endParaRPr/>
                    </a:p>
                  </a:txBody>
                  <a:tcPr marT="45725" marB="45725" marR="121925" marL="121925" anchor="ctr">
                    <a:solidFill>
                      <a:srgbClr val="F2F2F2"/>
                    </a:solidFill>
                  </a:tcPr>
                </a:tc>
              </a:tr>
              <a:tr h="72517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3"/>
                    </a:solidFill>
                  </a:tcPr>
                </a:tc>
                <a:tc>
                  <a:txBody>
                    <a:bodyPr/>
                    <a:lstStyle/>
                    <a:p>
                      <a:pPr indent="0" lvl="0" marL="0" marR="0" rtl="0" algn="ctr">
                        <a:spcBef>
                          <a:spcPts val="0"/>
                        </a:spcBef>
                        <a:spcAft>
                          <a:spcPts val="0"/>
                        </a:spcAft>
                        <a:buNone/>
                      </a:pPr>
                      <a:r>
                        <a:rPr b="1" lang="en-US" sz="1800">
                          <a:solidFill>
                            <a:schemeClr val="dk2"/>
                          </a:solidFill>
                        </a:rPr>
                        <a:t>65</a:t>
                      </a:r>
                      <a:endParaRPr/>
                    </a:p>
                  </a:txBody>
                  <a:tcPr marT="45725" marB="45725" marR="121925" marL="121925" anchor="ctr">
                    <a:solidFill>
                      <a:srgbClr val="D8D8D8"/>
                    </a:solidFill>
                  </a:tcPr>
                </a:tc>
                <a:tc>
                  <a:txBody>
                    <a:bodyPr/>
                    <a:lstStyle/>
                    <a:p>
                      <a:pPr indent="0" lvl="0" marL="0" marR="0" rtl="0" algn="ctr">
                        <a:spcBef>
                          <a:spcPts val="0"/>
                        </a:spcBef>
                        <a:spcAft>
                          <a:spcPts val="0"/>
                        </a:spcAft>
                        <a:buNone/>
                      </a:pPr>
                      <a:r>
                        <a:rPr b="1" lang="en-US" sz="1800">
                          <a:solidFill>
                            <a:schemeClr val="dk2"/>
                          </a:solidFill>
                        </a:rPr>
                        <a:t>456</a:t>
                      </a:r>
                      <a:endParaRPr/>
                    </a:p>
                  </a:txBody>
                  <a:tcPr marT="45725" marB="45725" marR="121925" marL="121925" anchor="ctr">
                    <a:solidFill>
                      <a:srgbClr val="D8D8D8"/>
                    </a:solidFill>
                  </a:tcPr>
                </a:tc>
              </a:tr>
              <a:tr h="72517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2"/>
                    </a:solidFill>
                  </a:tcPr>
                </a:tc>
                <a:tc>
                  <a:txBody>
                    <a:bodyPr/>
                    <a:lstStyle/>
                    <a:p>
                      <a:pPr indent="0" lvl="0" marL="0" marR="0" rtl="0" algn="ctr">
                        <a:spcBef>
                          <a:spcPts val="0"/>
                        </a:spcBef>
                        <a:spcAft>
                          <a:spcPts val="0"/>
                        </a:spcAft>
                        <a:buNone/>
                      </a:pPr>
                      <a:r>
                        <a:rPr b="1" lang="en-US" sz="1800">
                          <a:solidFill>
                            <a:schemeClr val="dk2"/>
                          </a:solidFill>
                        </a:rPr>
                        <a:t>72</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8</a:t>
                      </a:r>
                      <a:endParaRPr/>
                    </a:p>
                  </a:txBody>
                  <a:tcPr marT="45725" marB="45725" marR="121925" marL="121925" anchor="ctr">
                    <a:solidFill>
                      <a:srgbClr val="F2F2F2"/>
                    </a:solidFill>
                  </a:tcPr>
                </a:tc>
              </a:tr>
              <a:tr h="72517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3"/>
                    </a:solidFill>
                  </a:tcPr>
                </a:tc>
                <a:tc>
                  <a:txBody>
                    <a:bodyPr/>
                    <a:lstStyle/>
                    <a:p>
                      <a:pPr indent="0" lvl="0" marL="0" marR="0" rtl="0" algn="ctr">
                        <a:spcBef>
                          <a:spcPts val="0"/>
                        </a:spcBef>
                        <a:spcAft>
                          <a:spcPts val="0"/>
                        </a:spcAft>
                        <a:buNone/>
                      </a:pPr>
                      <a:r>
                        <a:rPr b="1" lang="en-US" sz="1800">
                          <a:solidFill>
                            <a:schemeClr val="dk2"/>
                          </a:solidFill>
                        </a:rPr>
                        <a:t>4</a:t>
                      </a:r>
                      <a:endParaRPr/>
                    </a:p>
                  </a:txBody>
                  <a:tcPr marT="45725" marB="45725" marR="121925" marL="121925" anchor="ctr">
                    <a:solidFill>
                      <a:srgbClr val="D8D8D8"/>
                    </a:solidFill>
                  </a:tcPr>
                </a:tc>
                <a:tc>
                  <a:txBody>
                    <a:bodyPr/>
                    <a:lstStyle/>
                    <a:p>
                      <a:pPr indent="0" lvl="0" marL="0" marR="0" rtl="0" algn="ctr">
                        <a:spcBef>
                          <a:spcPts val="0"/>
                        </a:spcBef>
                        <a:spcAft>
                          <a:spcPts val="0"/>
                        </a:spcAft>
                        <a:buNone/>
                      </a:pPr>
                      <a:r>
                        <a:rPr b="1" lang="en-US" sz="1800">
                          <a:solidFill>
                            <a:schemeClr val="dk2"/>
                          </a:solidFill>
                        </a:rPr>
                        <a:t>6</a:t>
                      </a:r>
                      <a:endParaRPr/>
                    </a:p>
                  </a:txBody>
                  <a:tcPr marT="45725" marB="45725" marR="121925" marL="121925" anchor="ctr">
                    <a:solidFill>
                      <a:srgbClr val="D8D8D8"/>
                    </a:solidFill>
                  </a:tcPr>
                </a:tc>
              </a:tr>
              <a:tr h="72517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2"/>
                    </a:solidFill>
                  </a:tcPr>
                </a:tc>
                <a:tc>
                  <a:txBody>
                    <a:bodyPr/>
                    <a:lstStyle/>
                    <a:p>
                      <a:pPr indent="0" lvl="0" marL="0" marR="0" rtl="0" algn="ctr">
                        <a:spcBef>
                          <a:spcPts val="0"/>
                        </a:spcBef>
                        <a:spcAft>
                          <a:spcPts val="0"/>
                        </a:spcAft>
                        <a:buNone/>
                      </a:pPr>
                      <a:r>
                        <a:rPr b="1" lang="en-US" sz="1800">
                          <a:solidFill>
                            <a:schemeClr val="dk2"/>
                          </a:solidFill>
                        </a:rPr>
                        <a:t>52</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5</a:t>
                      </a:r>
                      <a:endParaRPr/>
                    </a:p>
                  </a:txBody>
                  <a:tcPr marT="45725" marB="45725" marR="121925" marL="121925" anchor="ctr">
                    <a:solidFill>
                      <a:srgbClr val="F2F2F2"/>
                    </a:solidFill>
                  </a:tcPr>
                </a:tc>
              </a:tr>
            </a:tbl>
          </a:graphicData>
        </a:graphic>
      </p:graphicFrame>
      <p:sp>
        <p:nvSpPr>
          <p:cNvPr id="997" name="Google Shape;997;p170"/>
          <p:cNvSpPr txBox="1"/>
          <p:nvPr/>
        </p:nvSpPr>
        <p:spPr>
          <a:xfrm>
            <a:off x="20548" y="6279243"/>
            <a:ext cx="3650059" cy="31750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chemeClr val="dk2"/>
              </a:buClr>
              <a:buSzPts val="1200"/>
              <a:buFont typeface="Arial"/>
              <a:buNone/>
            </a:pPr>
            <a:r>
              <a:rPr b="0" i="0" lang="en-US" sz="1200" u="none" cap="none" strike="noStrike">
                <a:solidFill>
                  <a:schemeClr val="dk2"/>
                </a:solidFill>
                <a:latin typeface="Arial"/>
                <a:ea typeface="Arial"/>
                <a:cs typeface="Arial"/>
                <a:sym typeface="Arial"/>
              </a:rPr>
              <a:t>Source information can go here if needed</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1" name="Shape 1001"/>
        <p:cNvGrpSpPr/>
        <p:nvPr/>
      </p:nvGrpSpPr>
      <p:grpSpPr>
        <a:xfrm>
          <a:off x="0" y="0"/>
          <a:ext cx="0" cy="0"/>
          <a:chOff x="0" y="0"/>
          <a:chExt cx="0" cy="0"/>
        </a:xfrm>
      </p:grpSpPr>
      <p:sp>
        <p:nvSpPr>
          <p:cNvPr id="1002" name="Google Shape;1002;p171"/>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accent2"/>
              </a:buClr>
              <a:buSzPts val="3200"/>
              <a:buFont typeface="Arial"/>
              <a:buNone/>
            </a:pPr>
            <a:r>
              <a:rPr b="0" i="0" lang="en-US" sz="3200" u="none" cap="none" strike="noStrike">
                <a:solidFill>
                  <a:schemeClr val="accent2"/>
                </a:solidFill>
                <a:latin typeface="Arial"/>
                <a:ea typeface="Arial"/>
                <a:cs typeface="Arial"/>
                <a:sym typeface="Arial"/>
              </a:rPr>
              <a:t>Title of table goes here</a:t>
            </a:r>
            <a:endParaRPr b="0" i="0" sz="3200" u="none" cap="none" strike="noStrike">
              <a:solidFill>
                <a:schemeClr val="accent2"/>
              </a:solidFill>
              <a:latin typeface="Arial"/>
              <a:ea typeface="Arial"/>
              <a:cs typeface="Arial"/>
              <a:sym typeface="Arial"/>
            </a:endParaRPr>
          </a:p>
        </p:txBody>
      </p:sp>
      <p:graphicFrame>
        <p:nvGraphicFramePr>
          <p:cNvPr id="1003" name="Google Shape;1003;p171"/>
          <p:cNvGraphicFramePr/>
          <p:nvPr/>
        </p:nvGraphicFramePr>
        <p:xfrm>
          <a:off x="838200" y="1321054"/>
          <a:ext cx="3000000" cy="3000000"/>
        </p:xfrm>
        <a:graphic>
          <a:graphicData uri="http://schemas.openxmlformats.org/drawingml/2006/table">
            <a:tbl>
              <a:tblPr bandRow="1">
                <a:noFill/>
                <a:tableStyleId>{0AEBE3DE-5F13-4F70-9B3E-FF480A662AF5}</a:tableStyleId>
              </a:tblPr>
              <a:tblGrid>
                <a:gridCol w="5344875"/>
                <a:gridCol w="2585350"/>
                <a:gridCol w="2585350"/>
              </a:tblGrid>
              <a:tr h="653025">
                <a:tc>
                  <a:txBody>
                    <a:bodyPr/>
                    <a:lstStyle/>
                    <a:p>
                      <a:pPr indent="0" lvl="0" marL="0" marR="0" rtl="0" algn="l">
                        <a:spcBef>
                          <a:spcPts val="0"/>
                        </a:spcBef>
                        <a:spcAft>
                          <a:spcPts val="0"/>
                        </a:spcAft>
                        <a:buNone/>
                      </a:pPr>
                      <a:r>
                        <a:t/>
                      </a:r>
                      <a:endParaRPr sz="1800">
                        <a:solidFill>
                          <a:schemeClr val="lt1"/>
                        </a:solidFill>
                      </a:endParaRPr>
                    </a:p>
                  </a:txBody>
                  <a:tcPr marT="45725" marB="45725" marR="121925" marL="121925" anchor="ctr"/>
                </a:tc>
                <a:tc>
                  <a:txBody>
                    <a:bodyPr/>
                    <a:lstStyle/>
                    <a:p>
                      <a:pPr indent="0" lvl="0" marL="0" marR="0" rtl="0" algn="ctr">
                        <a:spcBef>
                          <a:spcPts val="0"/>
                        </a:spcBef>
                        <a:spcAft>
                          <a:spcPts val="0"/>
                        </a:spcAft>
                        <a:buNone/>
                      </a:pPr>
                      <a:r>
                        <a:rPr lang="en-US" sz="1800">
                          <a:solidFill>
                            <a:schemeClr val="lt1"/>
                          </a:solidFill>
                        </a:rPr>
                        <a:t>LABEL</a:t>
                      </a:r>
                      <a:endParaRPr/>
                    </a:p>
                  </a:txBody>
                  <a:tcPr marT="45725" marB="45725" marR="121925" marL="121925" anchor="ctr">
                    <a:solidFill>
                      <a:schemeClr val="dk2"/>
                    </a:solidFill>
                  </a:tcPr>
                </a:tc>
                <a:tc>
                  <a:txBody>
                    <a:bodyPr/>
                    <a:lstStyle/>
                    <a:p>
                      <a:pPr indent="0" lvl="0" marL="0" marR="0" rtl="0" algn="ctr">
                        <a:spcBef>
                          <a:spcPts val="0"/>
                        </a:spcBef>
                        <a:spcAft>
                          <a:spcPts val="0"/>
                        </a:spcAft>
                        <a:buNone/>
                      </a:pPr>
                      <a:r>
                        <a:rPr lang="en-US" sz="1800">
                          <a:solidFill>
                            <a:schemeClr val="lt1"/>
                          </a:solidFill>
                        </a:rPr>
                        <a:t>LABEL</a:t>
                      </a:r>
                      <a:endParaRPr/>
                    </a:p>
                  </a:txBody>
                  <a:tcPr marT="45725" marB="45725" marR="121925" marL="121925" anchor="ctr">
                    <a:solidFill>
                      <a:schemeClr val="dk2"/>
                    </a:solidFill>
                  </a:tcPr>
                </a:tc>
              </a:tr>
              <a:tr h="65302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1"/>
                    </a:solidFill>
                  </a:tcPr>
                </a:tc>
                <a:tc>
                  <a:txBody>
                    <a:bodyPr/>
                    <a:lstStyle/>
                    <a:p>
                      <a:pPr indent="0" lvl="0" marL="0" marR="0" rtl="0" algn="ctr">
                        <a:spcBef>
                          <a:spcPts val="0"/>
                        </a:spcBef>
                        <a:spcAft>
                          <a:spcPts val="0"/>
                        </a:spcAft>
                        <a:buNone/>
                      </a:pPr>
                      <a:r>
                        <a:rPr b="1" lang="en-US" sz="1800">
                          <a:solidFill>
                            <a:schemeClr val="dk2"/>
                          </a:solidFill>
                        </a:rPr>
                        <a:t>2</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6</a:t>
                      </a:r>
                      <a:endParaRPr/>
                    </a:p>
                  </a:txBody>
                  <a:tcPr marT="45725" marB="45725" marR="121925" marL="121925" anchor="ctr">
                    <a:solidFill>
                      <a:srgbClr val="F2F2F2"/>
                    </a:solidFill>
                  </a:tcPr>
                </a:tc>
              </a:tr>
              <a:tr h="65302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2"/>
                    </a:solidFill>
                  </a:tcPr>
                </a:tc>
                <a:tc>
                  <a:txBody>
                    <a:bodyPr/>
                    <a:lstStyle/>
                    <a:p>
                      <a:pPr indent="0" lvl="0" marL="0" marR="0" rtl="0" algn="ctr">
                        <a:spcBef>
                          <a:spcPts val="0"/>
                        </a:spcBef>
                        <a:spcAft>
                          <a:spcPts val="0"/>
                        </a:spcAft>
                        <a:buNone/>
                      </a:pPr>
                      <a:r>
                        <a:rPr b="1" lang="en-US" sz="1800">
                          <a:solidFill>
                            <a:schemeClr val="dk2"/>
                          </a:solidFill>
                        </a:rPr>
                        <a:t>65</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456</a:t>
                      </a:r>
                      <a:endParaRPr/>
                    </a:p>
                  </a:txBody>
                  <a:tcPr marT="45725" marB="45725" marR="121925" marL="121925" anchor="ctr">
                    <a:solidFill>
                      <a:srgbClr val="F2F2F2"/>
                    </a:solidFill>
                  </a:tcPr>
                </a:tc>
              </a:tr>
              <a:tr h="65302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3"/>
                    </a:solidFill>
                  </a:tcPr>
                </a:tc>
                <a:tc>
                  <a:txBody>
                    <a:bodyPr/>
                    <a:lstStyle/>
                    <a:p>
                      <a:pPr indent="0" lvl="0" marL="0" marR="0" rtl="0" algn="ctr">
                        <a:spcBef>
                          <a:spcPts val="0"/>
                        </a:spcBef>
                        <a:spcAft>
                          <a:spcPts val="0"/>
                        </a:spcAft>
                        <a:buNone/>
                      </a:pPr>
                      <a:r>
                        <a:rPr b="1" lang="en-US" sz="1800">
                          <a:solidFill>
                            <a:schemeClr val="dk2"/>
                          </a:solidFill>
                        </a:rPr>
                        <a:t>72</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8</a:t>
                      </a:r>
                      <a:endParaRPr/>
                    </a:p>
                  </a:txBody>
                  <a:tcPr marT="45725" marB="45725" marR="121925" marL="121925" anchor="ctr">
                    <a:solidFill>
                      <a:srgbClr val="F2F2F2"/>
                    </a:solidFill>
                  </a:tcPr>
                </a:tc>
              </a:tr>
              <a:tr h="65302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4"/>
                    </a:solidFill>
                  </a:tcPr>
                </a:tc>
                <a:tc>
                  <a:txBody>
                    <a:bodyPr/>
                    <a:lstStyle/>
                    <a:p>
                      <a:pPr indent="0" lvl="0" marL="0" marR="0" rtl="0" algn="ctr">
                        <a:spcBef>
                          <a:spcPts val="0"/>
                        </a:spcBef>
                        <a:spcAft>
                          <a:spcPts val="0"/>
                        </a:spcAft>
                        <a:buNone/>
                      </a:pPr>
                      <a:r>
                        <a:rPr b="1" lang="en-US" sz="1800">
                          <a:solidFill>
                            <a:schemeClr val="dk2"/>
                          </a:solidFill>
                        </a:rPr>
                        <a:t>4</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6</a:t>
                      </a:r>
                      <a:endParaRPr/>
                    </a:p>
                  </a:txBody>
                  <a:tcPr marT="45725" marB="45725" marR="121925" marL="121925" anchor="ctr">
                    <a:solidFill>
                      <a:srgbClr val="F2F2F2"/>
                    </a:solidFill>
                  </a:tcPr>
                </a:tc>
              </a:tr>
              <a:tr h="65302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chemeClr val="accent5"/>
                    </a:solidFill>
                  </a:tcPr>
                </a:tc>
                <a:tc>
                  <a:txBody>
                    <a:bodyPr/>
                    <a:lstStyle/>
                    <a:p>
                      <a:pPr indent="0" lvl="0" marL="0" marR="0" rtl="0" algn="ctr">
                        <a:spcBef>
                          <a:spcPts val="0"/>
                        </a:spcBef>
                        <a:spcAft>
                          <a:spcPts val="0"/>
                        </a:spcAft>
                        <a:buNone/>
                      </a:pPr>
                      <a:r>
                        <a:rPr b="1" lang="en-US" sz="1800">
                          <a:solidFill>
                            <a:schemeClr val="dk2"/>
                          </a:solidFill>
                        </a:rPr>
                        <a:t>3</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54</a:t>
                      </a:r>
                      <a:endParaRPr/>
                    </a:p>
                  </a:txBody>
                  <a:tcPr marT="45725" marB="45725" marR="121925" marL="121925" anchor="ctr">
                    <a:solidFill>
                      <a:srgbClr val="F2F2F2"/>
                    </a:solidFill>
                  </a:tcPr>
                </a:tc>
              </a:tr>
              <a:tr h="653025">
                <a:tc>
                  <a:txBody>
                    <a:bodyPr/>
                    <a:lstStyle/>
                    <a:p>
                      <a:pPr indent="0" lvl="0" marL="0" marR="0" rtl="0" algn="l">
                        <a:spcBef>
                          <a:spcPts val="0"/>
                        </a:spcBef>
                        <a:spcAft>
                          <a:spcPts val="0"/>
                        </a:spcAft>
                        <a:buNone/>
                      </a:pPr>
                      <a:r>
                        <a:rPr lang="en-US" sz="1800">
                          <a:solidFill>
                            <a:schemeClr val="lt1"/>
                          </a:solidFill>
                        </a:rPr>
                        <a:t>LABEL</a:t>
                      </a:r>
                      <a:endParaRPr/>
                    </a:p>
                  </a:txBody>
                  <a:tcPr marT="45725" marB="45725" marR="121925" marL="121925" anchor="ctr">
                    <a:solidFill>
                      <a:srgbClr val="7F7F7F"/>
                    </a:solidFill>
                  </a:tcPr>
                </a:tc>
                <a:tc>
                  <a:txBody>
                    <a:bodyPr/>
                    <a:lstStyle/>
                    <a:p>
                      <a:pPr indent="0" lvl="0" marL="0" marR="0" rtl="0" algn="ctr">
                        <a:spcBef>
                          <a:spcPts val="0"/>
                        </a:spcBef>
                        <a:spcAft>
                          <a:spcPts val="0"/>
                        </a:spcAft>
                        <a:buNone/>
                      </a:pPr>
                      <a:r>
                        <a:rPr b="1" lang="en-US" sz="1800">
                          <a:solidFill>
                            <a:schemeClr val="dk2"/>
                          </a:solidFill>
                        </a:rPr>
                        <a:t>41</a:t>
                      </a:r>
                      <a:endParaRPr/>
                    </a:p>
                  </a:txBody>
                  <a:tcPr marT="45725" marB="45725" marR="121925" marL="121925" anchor="ctr">
                    <a:solidFill>
                      <a:srgbClr val="F2F2F2"/>
                    </a:solidFill>
                  </a:tcPr>
                </a:tc>
                <a:tc>
                  <a:txBody>
                    <a:bodyPr/>
                    <a:lstStyle/>
                    <a:p>
                      <a:pPr indent="0" lvl="0" marL="0" marR="0" rtl="0" algn="ctr">
                        <a:spcBef>
                          <a:spcPts val="0"/>
                        </a:spcBef>
                        <a:spcAft>
                          <a:spcPts val="0"/>
                        </a:spcAft>
                        <a:buNone/>
                      </a:pPr>
                      <a:r>
                        <a:rPr b="1" lang="en-US" sz="1800">
                          <a:solidFill>
                            <a:schemeClr val="dk2"/>
                          </a:solidFill>
                        </a:rPr>
                        <a:t>2</a:t>
                      </a:r>
                      <a:endParaRPr/>
                    </a:p>
                  </a:txBody>
                  <a:tcPr marT="45725" marB="45725" marR="121925" marL="121925" anchor="ctr">
                    <a:solidFill>
                      <a:srgbClr val="F2F2F2"/>
                    </a:solidFill>
                  </a:tcPr>
                </a:tc>
              </a:tr>
            </a:tbl>
          </a:graphicData>
        </a:graphic>
      </p:graphicFrame>
      <p:sp>
        <p:nvSpPr>
          <p:cNvPr id="1004" name="Google Shape;1004;p171"/>
          <p:cNvSpPr txBox="1"/>
          <p:nvPr/>
        </p:nvSpPr>
        <p:spPr>
          <a:xfrm>
            <a:off x="20548" y="6279243"/>
            <a:ext cx="3650059" cy="317500"/>
          </a:xfrm>
          <a:prstGeom prst="rect">
            <a:avLst/>
          </a:prstGeom>
          <a:noFill/>
          <a:ln>
            <a:noFill/>
          </a:ln>
        </p:spPr>
        <p:txBody>
          <a:bodyPr anchorCtr="0" anchor="b" bIns="45700" lIns="91425" spcFirstLastPara="1" rIns="91425" wrap="square" tIns="45700">
            <a:noAutofit/>
          </a:bodyPr>
          <a:lstStyle/>
          <a:p>
            <a:pPr indent="0" lvl="0" marL="0" marR="0" rtl="0" algn="l">
              <a:lnSpc>
                <a:spcPct val="110000"/>
              </a:lnSpc>
              <a:spcBef>
                <a:spcPts val="0"/>
              </a:spcBef>
              <a:spcAft>
                <a:spcPts val="0"/>
              </a:spcAft>
              <a:buClr>
                <a:schemeClr val="dk2"/>
              </a:buClr>
              <a:buSzPts val="1200"/>
              <a:buFont typeface="Arial"/>
              <a:buNone/>
            </a:pPr>
            <a:r>
              <a:rPr b="0" i="0" lang="en-US" sz="1200" u="none" cap="none" strike="noStrike">
                <a:solidFill>
                  <a:schemeClr val="dk2"/>
                </a:solidFill>
                <a:latin typeface="Arial"/>
                <a:ea typeface="Arial"/>
                <a:cs typeface="Arial"/>
                <a:sym typeface="Arial"/>
              </a:rPr>
              <a:t>Source information can go here if needed</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8" name="Shape 1008"/>
        <p:cNvGrpSpPr/>
        <p:nvPr/>
      </p:nvGrpSpPr>
      <p:grpSpPr>
        <a:xfrm>
          <a:off x="0" y="0"/>
          <a:ext cx="0" cy="0"/>
          <a:chOff x="0" y="0"/>
          <a:chExt cx="0" cy="0"/>
        </a:xfrm>
      </p:grpSpPr>
      <p:sp>
        <p:nvSpPr>
          <p:cNvPr id="1009" name="Google Shape;1009;p172"/>
          <p:cNvSpPr txBox="1"/>
          <p:nvPr>
            <p:ph type="title"/>
          </p:nvPr>
        </p:nvSpPr>
        <p:spPr>
          <a:xfrm>
            <a:off x="2423492" y="4701211"/>
            <a:ext cx="7346674" cy="1325563"/>
          </a:xfrm>
          <a:prstGeom prst="rect">
            <a:avLst/>
          </a:prstGeom>
          <a:noFill/>
          <a:ln>
            <a:noFill/>
          </a:ln>
        </p:spPr>
        <p:txBody>
          <a:bodyPr anchorCtr="0" anchor="t" bIns="45700" lIns="91425" spcFirstLastPara="1" rIns="91425" wrap="square" tIns="45700">
            <a:noAutofit/>
          </a:bodyPr>
          <a:lstStyle/>
          <a:p>
            <a:pPr indent="0" lvl="0" marL="0" marR="0" rtl="0" algn="r">
              <a:lnSpc>
                <a:spcPct val="110000"/>
              </a:lnSpc>
              <a:spcBef>
                <a:spcPts val="0"/>
              </a:spcBef>
              <a:spcAft>
                <a:spcPts val="0"/>
              </a:spcAft>
              <a:buClr>
                <a:srgbClr val="757070"/>
              </a:buClr>
              <a:buSzPts val="2000"/>
              <a:buFont typeface="Arial"/>
              <a:buNone/>
            </a:pPr>
            <a:r>
              <a:rPr b="0" i="0" lang="en-US" sz="2000" u="none" cap="none" strike="noStrike">
                <a:solidFill>
                  <a:srgbClr val="757070"/>
                </a:solidFill>
                <a:latin typeface="Arial"/>
                <a:ea typeface="Arial"/>
                <a:cs typeface="Arial"/>
                <a:sym typeface="Arial"/>
              </a:rPr>
              <a:t>Author of Quote</a:t>
            </a:r>
            <a:br>
              <a:rPr b="0" i="0" lang="en-US" sz="2000" u="none" cap="none" strike="noStrike">
                <a:solidFill>
                  <a:srgbClr val="757070"/>
                </a:solidFill>
                <a:latin typeface="Arial"/>
                <a:ea typeface="Arial"/>
                <a:cs typeface="Arial"/>
                <a:sym typeface="Arial"/>
              </a:rPr>
            </a:br>
            <a:r>
              <a:rPr b="0" i="0" lang="en-US" sz="2000" u="none" cap="none" strike="noStrike">
                <a:solidFill>
                  <a:srgbClr val="757070"/>
                </a:solidFill>
                <a:latin typeface="Arial"/>
                <a:ea typeface="Arial"/>
                <a:cs typeface="Arial"/>
                <a:sym typeface="Arial"/>
              </a:rPr>
              <a:t>Title of Author</a:t>
            </a:r>
            <a:endParaRPr/>
          </a:p>
        </p:txBody>
      </p:sp>
      <p:sp>
        <p:nvSpPr>
          <p:cNvPr id="1010" name="Google Shape;1010;p172"/>
          <p:cNvSpPr txBox="1"/>
          <p:nvPr>
            <p:ph idx="1" type="body"/>
          </p:nvPr>
        </p:nvSpPr>
        <p:spPr>
          <a:xfrm>
            <a:off x="2423492" y="1808922"/>
            <a:ext cx="7346674" cy="2733261"/>
          </a:xfrm>
          <a:prstGeom prst="rect">
            <a:avLst/>
          </a:prstGeom>
          <a:noFill/>
          <a:ln>
            <a:noFill/>
          </a:ln>
        </p:spPr>
        <p:txBody>
          <a:bodyPr anchorCtr="0" anchor="t" bIns="45700" lIns="91425" spcFirstLastPara="1" rIns="91425" wrap="square" tIns="45700">
            <a:noAutofit/>
          </a:bodyPr>
          <a:lstStyle/>
          <a:p>
            <a:pPr indent="-91440" lvl="0" marL="91440" marR="0" rtl="0" algn="l">
              <a:lnSpc>
                <a:spcPct val="110000"/>
              </a:lnSpc>
              <a:spcBef>
                <a:spcPts val="0"/>
              </a:spcBef>
              <a:spcAft>
                <a:spcPts val="0"/>
              </a:spcAft>
              <a:buClr>
                <a:schemeClr val="dk2"/>
              </a:buClr>
              <a:buSzPts val="2800"/>
              <a:buFont typeface="Arial"/>
              <a:buNone/>
            </a:pPr>
            <a:r>
              <a:rPr b="0" i="0" lang="en-US" sz="2800" u="none" cap="none" strike="noStrike">
                <a:solidFill>
                  <a:schemeClr val="dk2"/>
                </a:solidFill>
                <a:latin typeface="Arial"/>
                <a:ea typeface="Arial"/>
                <a:cs typeface="Arial"/>
                <a:sym typeface="Arial"/>
              </a:rPr>
              <a:t>“You do not need to write out the entire quote on a slide. You can paraphrase the important parts on the slide and then say the entire quote during the presentation if necessary.”</a:t>
            </a:r>
            <a:endParaRPr/>
          </a:p>
        </p:txBody>
      </p:sp>
      <p:cxnSp>
        <p:nvCxnSpPr>
          <p:cNvPr id="1011" name="Google Shape;1011;p172"/>
          <p:cNvCxnSpPr/>
          <p:nvPr/>
        </p:nvCxnSpPr>
        <p:spPr>
          <a:xfrm rot="10800000">
            <a:off x="2552700" y="4604957"/>
            <a:ext cx="7086600" cy="0"/>
          </a:xfrm>
          <a:prstGeom prst="straightConnector1">
            <a:avLst/>
          </a:prstGeom>
          <a:noFill/>
          <a:ln cap="rnd" cmpd="sng" w="12700">
            <a:solidFill>
              <a:srgbClr val="7F7F7F"/>
            </a:solidFill>
            <a:prstDash val="solid"/>
            <a:round/>
            <a:headEnd len="sm" w="sm" type="none"/>
            <a:tailEnd len="sm" w="sm" type="none"/>
          </a:ln>
        </p:spPr>
      </p:cxnSp>
      <p:sp>
        <p:nvSpPr>
          <p:cNvPr id="1012" name="Google Shape;1012;p172"/>
          <p:cNvSpPr/>
          <p:nvPr/>
        </p:nvSpPr>
        <p:spPr>
          <a:xfrm>
            <a:off x="5672277" y="399415"/>
            <a:ext cx="849104" cy="849102"/>
          </a:xfrm>
          <a:prstGeom prst="ellipse">
            <a:avLst/>
          </a:prstGeom>
          <a:solidFill>
            <a:srgbClr val="253E52">
              <a:alpha val="49803"/>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000"/>
              <a:buFont typeface="Arial"/>
              <a:buNone/>
            </a:pPr>
            <a:r>
              <a:t/>
            </a:r>
            <a:endParaRPr b="1" i="0" sz="4000" u="none" cap="none" strike="noStrike">
              <a:solidFill>
                <a:srgbClr val="000000"/>
              </a:solidFill>
              <a:latin typeface="Arial"/>
              <a:ea typeface="Arial"/>
              <a:cs typeface="Arial"/>
              <a:sym typeface="Arial"/>
            </a:endParaRPr>
          </a:p>
        </p:txBody>
      </p:sp>
      <p:grpSp>
        <p:nvGrpSpPr>
          <p:cNvPr id="1013" name="Google Shape;1013;p172"/>
          <p:cNvGrpSpPr/>
          <p:nvPr/>
        </p:nvGrpSpPr>
        <p:grpSpPr>
          <a:xfrm>
            <a:off x="5881444" y="677345"/>
            <a:ext cx="395244" cy="276307"/>
            <a:chOff x="9913261" y="589194"/>
            <a:chExt cx="395244" cy="276307"/>
          </a:xfrm>
        </p:grpSpPr>
        <p:sp>
          <p:nvSpPr>
            <p:cNvPr id="1014" name="Google Shape;1014;p172"/>
            <p:cNvSpPr/>
            <p:nvPr/>
          </p:nvSpPr>
          <p:spPr>
            <a:xfrm>
              <a:off x="9913261" y="589194"/>
              <a:ext cx="183265" cy="276307"/>
            </a:xfrm>
            <a:custGeom>
              <a:rect b="b" l="l" r="r" t="t"/>
              <a:pathLst>
                <a:path extrusionOk="0" h="125" w="83">
                  <a:moveTo>
                    <a:pt x="44" y="125"/>
                  </a:moveTo>
                  <a:cubicBezTo>
                    <a:pt x="30" y="125"/>
                    <a:pt x="17" y="117"/>
                    <a:pt x="10" y="104"/>
                  </a:cubicBezTo>
                  <a:cubicBezTo>
                    <a:pt x="0" y="86"/>
                    <a:pt x="4" y="60"/>
                    <a:pt x="21" y="36"/>
                  </a:cubicBezTo>
                  <a:cubicBezTo>
                    <a:pt x="32" y="18"/>
                    <a:pt x="54" y="3"/>
                    <a:pt x="71" y="1"/>
                  </a:cubicBezTo>
                  <a:cubicBezTo>
                    <a:pt x="73" y="0"/>
                    <a:pt x="75" y="2"/>
                    <a:pt x="76" y="4"/>
                  </a:cubicBezTo>
                  <a:cubicBezTo>
                    <a:pt x="80" y="17"/>
                    <a:pt x="80" y="17"/>
                    <a:pt x="80" y="17"/>
                  </a:cubicBezTo>
                  <a:cubicBezTo>
                    <a:pt x="80" y="19"/>
                    <a:pt x="79" y="21"/>
                    <a:pt x="77" y="22"/>
                  </a:cubicBezTo>
                  <a:cubicBezTo>
                    <a:pt x="62" y="29"/>
                    <a:pt x="54" y="41"/>
                    <a:pt x="51" y="48"/>
                  </a:cubicBezTo>
                  <a:cubicBezTo>
                    <a:pt x="69" y="51"/>
                    <a:pt x="83" y="67"/>
                    <a:pt x="83" y="86"/>
                  </a:cubicBezTo>
                  <a:cubicBezTo>
                    <a:pt x="83" y="107"/>
                    <a:pt x="65" y="125"/>
                    <a:pt x="44" y="125"/>
                  </a:cubicBezTo>
                  <a:close/>
                  <a:moveTo>
                    <a:pt x="68" y="10"/>
                  </a:moveTo>
                  <a:cubicBezTo>
                    <a:pt x="55" y="14"/>
                    <a:pt x="38" y="27"/>
                    <a:pt x="28" y="41"/>
                  </a:cubicBezTo>
                  <a:cubicBezTo>
                    <a:pt x="14" y="62"/>
                    <a:pt x="10" y="84"/>
                    <a:pt x="18" y="100"/>
                  </a:cubicBezTo>
                  <a:cubicBezTo>
                    <a:pt x="24" y="110"/>
                    <a:pt x="33" y="116"/>
                    <a:pt x="44" y="116"/>
                  </a:cubicBezTo>
                  <a:cubicBezTo>
                    <a:pt x="60" y="116"/>
                    <a:pt x="74" y="102"/>
                    <a:pt x="74" y="86"/>
                  </a:cubicBezTo>
                  <a:cubicBezTo>
                    <a:pt x="74" y="70"/>
                    <a:pt x="60" y="56"/>
                    <a:pt x="44" y="56"/>
                  </a:cubicBezTo>
                  <a:cubicBezTo>
                    <a:pt x="43" y="56"/>
                    <a:pt x="41" y="56"/>
                    <a:pt x="40" y="54"/>
                  </a:cubicBezTo>
                  <a:cubicBezTo>
                    <a:pt x="39" y="53"/>
                    <a:pt x="39" y="52"/>
                    <a:pt x="40" y="50"/>
                  </a:cubicBezTo>
                  <a:cubicBezTo>
                    <a:pt x="40" y="49"/>
                    <a:pt x="47" y="28"/>
                    <a:pt x="70" y="16"/>
                  </a:cubicBezTo>
                  <a:lnTo>
                    <a:pt x="68" y="1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5" name="Google Shape;1015;p172"/>
            <p:cNvSpPr/>
            <p:nvPr/>
          </p:nvSpPr>
          <p:spPr>
            <a:xfrm>
              <a:off x="10127119" y="589194"/>
              <a:ext cx="181386" cy="276307"/>
            </a:xfrm>
            <a:custGeom>
              <a:rect b="b" l="l" r="r" t="t"/>
              <a:pathLst>
                <a:path extrusionOk="0" h="125" w="82">
                  <a:moveTo>
                    <a:pt x="44" y="125"/>
                  </a:moveTo>
                  <a:cubicBezTo>
                    <a:pt x="29" y="125"/>
                    <a:pt x="17" y="117"/>
                    <a:pt x="10" y="104"/>
                  </a:cubicBezTo>
                  <a:cubicBezTo>
                    <a:pt x="0" y="86"/>
                    <a:pt x="4" y="60"/>
                    <a:pt x="20" y="36"/>
                  </a:cubicBezTo>
                  <a:cubicBezTo>
                    <a:pt x="32" y="18"/>
                    <a:pt x="54" y="3"/>
                    <a:pt x="70" y="1"/>
                  </a:cubicBezTo>
                  <a:cubicBezTo>
                    <a:pt x="73" y="0"/>
                    <a:pt x="75" y="2"/>
                    <a:pt x="75" y="4"/>
                  </a:cubicBezTo>
                  <a:cubicBezTo>
                    <a:pt x="79" y="17"/>
                    <a:pt x="79" y="17"/>
                    <a:pt x="79" y="17"/>
                  </a:cubicBezTo>
                  <a:cubicBezTo>
                    <a:pt x="80" y="19"/>
                    <a:pt x="79" y="21"/>
                    <a:pt x="77" y="22"/>
                  </a:cubicBezTo>
                  <a:cubicBezTo>
                    <a:pt x="62" y="29"/>
                    <a:pt x="54" y="41"/>
                    <a:pt x="50" y="48"/>
                  </a:cubicBezTo>
                  <a:cubicBezTo>
                    <a:pt x="68" y="51"/>
                    <a:pt x="82" y="67"/>
                    <a:pt x="82" y="86"/>
                  </a:cubicBezTo>
                  <a:cubicBezTo>
                    <a:pt x="82" y="107"/>
                    <a:pt x="65" y="125"/>
                    <a:pt x="44" y="125"/>
                  </a:cubicBezTo>
                  <a:close/>
                  <a:moveTo>
                    <a:pt x="68" y="10"/>
                  </a:moveTo>
                  <a:cubicBezTo>
                    <a:pt x="54" y="14"/>
                    <a:pt x="37" y="27"/>
                    <a:pt x="28" y="41"/>
                  </a:cubicBezTo>
                  <a:cubicBezTo>
                    <a:pt x="13" y="62"/>
                    <a:pt x="10" y="84"/>
                    <a:pt x="18" y="100"/>
                  </a:cubicBezTo>
                  <a:cubicBezTo>
                    <a:pt x="23" y="110"/>
                    <a:pt x="33" y="116"/>
                    <a:pt x="44" y="116"/>
                  </a:cubicBezTo>
                  <a:cubicBezTo>
                    <a:pt x="60" y="116"/>
                    <a:pt x="73" y="102"/>
                    <a:pt x="73" y="86"/>
                  </a:cubicBezTo>
                  <a:cubicBezTo>
                    <a:pt x="73" y="70"/>
                    <a:pt x="60" y="56"/>
                    <a:pt x="44" y="56"/>
                  </a:cubicBezTo>
                  <a:cubicBezTo>
                    <a:pt x="42" y="56"/>
                    <a:pt x="41" y="56"/>
                    <a:pt x="40" y="54"/>
                  </a:cubicBezTo>
                  <a:cubicBezTo>
                    <a:pt x="39" y="53"/>
                    <a:pt x="39" y="52"/>
                    <a:pt x="39" y="50"/>
                  </a:cubicBezTo>
                  <a:cubicBezTo>
                    <a:pt x="40" y="49"/>
                    <a:pt x="47" y="28"/>
                    <a:pt x="69" y="16"/>
                  </a:cubicBezTo>
                  <a:lnTo>
                    <a:pt x="68" y="1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9" name="Shape 1019"/>
        <p:cNvGrpSpPr/>
        <p:nvPr/>
      </p:nvGrpSpPr>
      <p:grpSpPr>
        <a:xfrm>
          <a:off x="0" y="0"/>
          <a:ext cx="0" cy="0"/>
          <a:chOff x="0" y="0"/>
          <a:chExt cx="0" cy="0"/>
        </a:xfrm>
      </p:grpSpPr>
      <p:sp>
        <p:nvSpPr>
          <p:cNvPr id="1020" name="Google Shape;1020;p173"/>
          <p:cNvSpPr txBox="1"/>
          <p:nvPr>
            <p:ph type="title"/>
          </p:nvPr>
        </p:nvSpPr>
        <p:spPr>
          <a:xfrm>
            <a:off x="2423492" y="4701211"/>
            <a:ext cx="7346674" cy="1325563"/>
          </a:xfrm>
          <a:prstGeom prst="rect">
            <a:avLst/>
          </a:prstGeom>
          <a:noFill/>
          <a:ln>
            <a:noFill/>
          </a:ln>
        </p:spPr>
        <p:txBody>
          <a:bodyPr anchorCtr="0" anchor="t" bIns="45700" lIns="91425" spcFirstLastPara="1" rIns="91425" wrap="square" tIns="45700">
            <a:noAutofit/>
          </a:bodyPr>
          <a:lstStyle/>
          <a:p>
            <a:pPr indent="0" lvl="0" marL="0" marR="0" rtl="0" algn="r">
              <a:lnSpc>
                <a:spcPct val="110000"/>
              </a:lnSpc>
              <a:spcBef>
                <a:spcPts val="0"/>
              </a:spcBef>
              <a:spcAft>
                <a:spcPts val="0"/>
              </a:spcAft>
              <a:buClr>
                <a:srgbClr val="757070"/>
              </a:buClr>
              <a:buSzPts val="2000"/>
              <a:buFont typeface="Arial"/>
              <a:buNone/>
            </a:pPr>
            <a:r>
              <a:rPr b="0" i="0" lang="en-US" sz="2000" u="none" cap="none" strike="noStrike">
                <a:solidFill>
                  <a:srgbClr val="757070"/>
                </a:solidFill>
                <a:latin typeface="Arial"/>
                <a:ea typeface="Arial"/>
                <a:cs typeface="Arial"/>
                <a:sym typeface="Arial"/>
              </a:rPr>
              <a:t>Author of Quote</a:t>
            </a:r>
            <a:br>
              <a:rPr b="0" i="0" lang="en-US" sz="2000" u="none" cap="none" strike="noStrike">
                <a:solidFill>
                  <a:srgbClr val="757070"/>
                </a:solidFill>
                <a:latin typeface="Arial"/>
                <a:ea typeface="Arial"/>
                <a:cs typeface="Arial"/>
                <a:sym typeface="Arial"/>
              </a:rPr>
            </a:br>
            <a:r>
              <a:rPr b="0" i="0" lang="en-US" sz="2000" u="none" cap="none" strike="noStrike">
                <a:solidFill>
                  <a:srgbClr val="757070"/>
                </a:solidFill>
                <a:latin typeface="Arial"/>
                <a:ea typeface="Arial"/>
                <a:cs typeface="Arial"/>
                <a:sym typeface="Arial"/>
              </a:rPr>
              <a:t>Title of Author</a:t>
            </a:r>
            <a:endParaRPr/>
          </a:p>
        </p:txBody>
      </p:sp>
      <p:sp>
        <p:nvSpPr>
          <p:cNvPr id="1021" name="Google Shape;1021;p173"/>
          <p:cNvSpPr txBox="1"/>
          <p:nvPr>
            <p:ph idx="1" type="body"/>
          </p:nvPr>
        </p:nvSpPr>
        <p:spPr>
          <a:xfrm>
            <a:off x="2423492" y="1808922"/>
            <a:ext cx="7346674" cy="2733261"/>
          </a:xfrm>
          <a:prstGeom prst="rect">
            <a:avLst/>
          </a:prstGeom>
          <a:noFill/>
          <a:ln>
            <a:noFill/>
          </a:ln>
        </p:spPr>
        <p:txBody>
          <a:bodyPr anchorCtr="0" anchor="t" bIns="45700" lIns="91425" spcFirstLastPara="1" rIns="91425" wrap="square" tIns="45700">
            <a:noAutofit/>
          </a:bodyPr>
          <a:lstStyle/>
          <a:p>
            <a:pPr indent="-91440" lvl="0" marL="91440" marR="0" rtl="0" algn="l">
              <a:lnSpc>
                <a:spcPct val="110000"/>
              </a:lnSpc>
              <a:spcBef>
                <a:spcPts val="0"/>
              </a:spcBef>
              <a:spcAft>
                <a:spcPts val="0"/>
              </a:spcAft>
              <a:buClr>
                <a:schemeClr val="dk2"/>
              </a:buClr>
              <a:buSzPts val="2800"/>
              <a:buFont typeface="Arial"/>
              <a:buNone/>
            </a:pPr>
            <a:r>
              <a:rPr b="0" i="0" lang="en-US" sz="2800" u="none" cap="none" strike="noStrike">
                <a:solidFill>
                  <a:schemeClr val="dk2"/>
                </a:solidFill>
                <a:latin typeface="Arial"/>
                <a:ea typeface="Arial"/>
                <a:cs typeface="Arial"/>
                <a:sym typeface="Arial"/>
              </a:rPr>
              <a:t>“You do not need to write out the entire quote on a slide. You can paraphrase the important parts on the slide and then say the entire quote during the presentation if necessary.”</a:t>
            </a:r>
            <a:endParaRPr/>
          </a:p>
        </p:txBody>
      </p:sp>
      <p:cxnSp>
        <p:nvCxnSpPr>
          <p:cNvPr id="1022" name="Google Shape;1022;p173"/>
          <p:cNvCxnSpPr/>
          <p:nvPr/>
        </p:nvCxnSpPr>
        <p:spPr>
          <a:xfrm rot="10800000">
            <a:off x="2552700" y="4604957"/>
            <a:ext cx="7086600" cy="0"/>
          </a:xfrm>
          <a:prstGeom prst="straightConnector1">
            <a:avLst/>
          </a:prstGeom>
          <a:noFill/>
          <a:ln cap="rnd" cmpd="sng" w="12700">
            <a:solidFill>
              <a:srgbClr val="7F7F7F"/>
            </a:solidFill>
            <a:prstDash val="solid"/>
            <a:round/>
            <a:headEnd len="sm" w="sm" type="none"/>
            <a:tailEnd len="sm" w="sm" type="none"/>
          </a:ln>
        </p:spPr>
      </p:cxnSp>
      <p:sp>
        <p:nvSpPr>
          <p:cNvPr id="1023" name="Google Shape;1023;p173"/>
          <p:cNvSpPr/>
          <p:nvPr/>
        </p:nvSpPr>
        <p:spPr>
          <a:xfrm>
            <a:off x="5672277" y="399415"/>
            <a:ext cx="849104" cy="849102"/>
          </a:xfrm>
          <a:prstGeom prst="ellipse">
            <a:avLst/>
          </a:prstGeom>
          <a:solidFill>
            <a:srgbClr val="2E3441">
              <a:alpha val="49803"/>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000"/>
              <a:buFont typeface="Arial"/>
              <a:buNone/>
            </a:pPr>
            <a:r>
              <a:t/>
            </a:r>
            <a:endParaRPr b="1" i="0" sz="4000" u="none" cap="none" strike="noStrike">
              <a:solidFill>
                <a:srgbClr val="000000"/>
              </a:solidFill>
              <a:latin typeface="Arial"/>
              <a:ea typeface="Arial"/>
              <a:cs typeface="Arial"/>
              <a:sym typeface="Arial"/>
            </a:endParaRPr>
          </a:p>
        </p:txBody>
      </p:sp>
      <p:grpSp>
        <p:nvGrpSpPr>
          <p:cNvPr id="1024" name="Google Shape;1024;p173"/>
          <p:cNvGrpSpPr/>
          <p:nvPr/>
        </p:nvGrpSpPr>
        <p:grpSpPr>
          <a:xfrm>
            <a:off x="5881444" y="677345"/>
            <a:ext cx="395244" cy="276307"/>
            <a:chOff x="9913261" y="589194"/>
            <a:chExt cx="395244" cy="276307"/>
          </a:xfrm>
        </p:grpSpPr>
        <p:sp>
          <p:nvSpPr>
            <p:cNvPr id="1025" name="Google Shape;1025;p173"/>
            <p:cNvSpPr/>
            <p:nvPr/>
          </p:nvSpPr>
          <p:spPr>
            <a:xfrm>
              <a:off x="9913261" y="589194"/>
              <a:ext cx="183265" cy="276307"/>
            </a:xfrm>
            <a:custGeom>
              <a:rect b="b" l="l" r="r" t="t"/>
              <a:pathLst>
                <a:path extrusionOk="0" h="125" w="83">
                  <a:moveTo>
                    <a:pt x="44" y="125"/>
                  </a:moveTo>
                  <a:cubicBezTo>
                    <a:pt x="30" y="125"/>
                    <a:pt x="17" y="117"/>
                    <a:pt x="10" y="104"/>
                  </a:cubicBezTo>
                  <a:cubicBezTo>
                    <a:pt x="0" y="86"/>
                    <a:pt x="4" y="60"/>
                    <a:pt x="21" y="36"/>
                  </a:cubicBezTo>
                  <a:cubicBezTo>
                    <a:pt x="32" y="18"/>
                    <a:pt x="54" y="3"/>
                    <a:pt x="71" y="1"/>
                  </a:cubicBezTo>
                  <a:cubicBezTo>
                    <a:pt x="73" y="0"/>
                    <a:pt x="75" y="2"/>
                    <a:pt x="76" y="4"/>
                  </a:cubicBezTo>
                  <a:cubicBezTo>
                    <a:pt x="80" y="17"/>
                    <a:pt x="80" y="17"/>
                    <a:pt x="80" y="17"/>
                  </a:cubicBezTo>
                  <a:cubicBezTo>
                    <a:pt x="80" y="19"/>
                    <a:pt x="79" y="21"/>
                    <a:pt x="77" y="22"/>
                  </a:cubicBezTo>
                  <a:cubicBezTo>
                    <a:pt x="62" y="29"/>
                    <a:pt x="54" y="41"/>
                    <a:pt x="51" y="48"/>
                  </a:cubicBezTo>
                  <a:cubicBezTo>
                    <a:pt x="69" y="51"/>
                    <a:pt x="83" y="67"/>
                    <a:pt x="83" y="86"/>
                  </a:cubicBezTo>
                  <a:cubicBezTo>
                    <a:pt x="83" y="107"/>
                    <a:pt x="65" y="125"/>
                    <a:pt x="44" y="125"/>
                  </a:cubicBezTo>
                  <a:close/>
                  <a:moveTo>
                    <a:pt x="68" y="10"/>
                  </a:moveTo>
                  <a:cubicBezTo>
                    <a:pt x="55" y="14"/>
                    <a:pt x="38" y="27"/>
                    <a:pt x="28" y="41"/>
                  </a:cubicBezTo>
                  <a:cubicBezTo>
                    <a:pt x="14" y="62"/>
                    <a:pt x="10" y="84"/>
                    <a:pt x="18" y="100"/>
                  </a:cubicBezTo>
                  <a:cubicBezTo>
                    <a:pt x="24" y="110"/>
                    <a:pt x="33" y="116"/>
                    <a:pt x="44" y="116"/>
                  </a:cubicBezTo>
                  <a:cubicBezTo>
                    <a:pt x="60" y="116"/>
                    <a:pt x="74" y="102"/>
                    <a:pt x="74" y="86"/>
                  </a:cubicBezTo>
                  <a:cubicBezTo>
                    <a:pt x="74" y="70"/>
                    <a:pt x="60" y="56"/>
                    <a:pt x="44" y="56"/>
                  </a:cubicBezTo>
                  <a:cubicBezTo>
                    <a:pt x="43" y="56"/>
                    <a:pt x="41" y="56"/>
                    <a:pt x="40" y="54"/>
                  </a:cubicBezTo>
                  <a:cubicBezTo>
                    <a:pt x="39" y="53"/>
                    <a:pt x="39" y="52"/>
                    <a:pt x="40" y="50"/>
                  </a:cubicBezTo>
                  <a:cubicBezTo>
                    <a:pt x="40" y="49"/>
                    <a:pt x="47" y="28"/>
                    <a:pt x="70" y="16"/>
                  </a:cubicBezTo>
                  <a:lnTo>
                    <a:pt x="68" y="1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26" name="Google Shape;1026;p173"/>
            <p:cNvSpPr/>
            <p:nvPr/>
          </p:nvSpPr>
          <p:spPr>
            <a:xfrm>
              <a:off x="10127119" y="589194"/>
              <a:ext cx="181386" cy="276307"/>
            </a:xfrm>
            <a:custGeom>
              <a:rect b="b" l="l" r="r" t="t"/>
              <a:pathLst>
                <a:path extrusionOk="0" h="125" w="82">
                  <a:moveTo>
                    <a:pt x="44" y="125"/>
                  </a:moveTo>
                  <a:cubicBezTo>
                    <a:pt x="29" y="125"/>
                    <a:pt x="17" y="117"/>
                    <a:pt x="10" y="104"/>
                  </a:cubicBezTo>
                  <a:cubicBezTo>
                    <a:pt x="0" y="86"/>
                    <a:pt x="4" y="60"/>
                    <a:pt x="20" y="36"/>
                  </a:cubicBezTo>
                  <a:cubicBezTo>
                    <a:pt x="32" y="18"/>
                    <a:pt x="54" y="3"/>
                    <a:pt x="70" y="1"/>
                  </a:cubicBezTo>
                  <a:cubicBezTo>
                    <a:pt x="73" y="0"/>
                    <a:pt x="75" y="2"/>
                    <a:pt x="75" y="4"/>
                  </a:cubicBezTo>
                  <a:cubicBezTo>
                    <a:pt x="79" y="17"/>
                    <a:pt x="79" y="17"/>
                    <a:pt x="79" y="17"/>
                  </a:cubicBezTo>
                  <a:cubicBezTo>
                    <a:pt x="80" y="19"/>
                    <a:pt x="79" y="21"/>
                    <a:pt x="77" y="22"/>
                  </a:cubicBezTo>
                  <a:cubicBezTo>
                    <a:pt x="62" y="29"/>
                    <a:pt x="54" y="41"/>
                    <a:pt x="50" y="48"/>
                  </a:cubicBezTo>
                  <a:cubicBezTo>
                    <a:pt x="68" y="51"/>
                    <a:pt x="82" y="67"/>
                    <a:pt x="82" y="86"/>
                  </a:cubicBezTo>
                  <a:cubicBezTo>
                    <a:pt x="82" y="107"/>
                    <a:pt x="65" y="125"/>
                    <a:pt x="44" y="125"/>
                  </a:cubicBezTo>
                  <a:close/>
                  <a:moveTo>
                    <a:pt x="68" y="10"/>
                  </a:moveTo>
                  <a:cubicBezTo>
                    <a:pt x="54" y="14"/>
                    <a:pt x="37" y="27"/>
                    <a:pt x="28" y="41"/>
                  </a:cubicBezTo>
                  <a:cubicBezTo>
                    <a:pt x="13" y="62"/>
                    <a:pt x="10" y="84"/>
                    <a:pt x="18" y="100"/>
                  </a:cubicBezTo>
                  <a:cubicBezTo>
                    <a:pt x="23" y="110"/>
                    <a:pt x="33" y="116"/>
                    <a:pt x="44" y="116"/>
                  </a:cubicBezTo>
                  <a:cubicBezTo>
                    <a:pt x="60" y="116"/>
                    <a:pt x="73" y="102"/>
                    <a:pt x="73" y="86"/>
                  </a:cubicBezTo>
                  <a:cubicBezTo>
                    <a:pt x="73" y="70"/>
                    <a:pt x="60" y="56"/>
                    <a:pt x="44" y="56"/>
                  </a:cubicBezTo>
                  <a:cubicBezTo>
                    <a:pt x="42" y="56"/>
                    <a:pt x="41" y="56"/>
                    <a:pt x="40" y="54"/>
                  </a:cubicBezTo>
                  <a:cubicBezTo>
                    <a:pt x="39" y="53"/>
                    <a:pt x="39" y="52"/>
                    <a:pt x="39" y="50"/>
                  </a:cubicBezTo>
                  <a:cubicBezTo>
                    <a:pt x="40" y="49"/>
                    <a:pt x="47" y="28"/>
                    <a:pt x="69" y="16"/>
                  </a:cubicBezTo>
                  <a:lnTo>
                    <a:pt x="68" y="1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0" name="Shape 1030"/>
        <p:cNvGrpSpPr/>
        <p:nvPr/>
      </p:nvGrpSpPr>
      <p:grpSpPr>
        <a:xfrm>
          <a:off x="0" y="0"/>
          <a:ext cx="0" cy="0"/>
          <a:chOff x="0" y="0"/>
          <a:chExt cx="0" cy="0"/>
        </a:xfrm>
      </p:grpSpPr>
      <p:sp>
        <p:nvSpPr>
          <p:cNvPr id="1031" name="Google Shape;1031;p174"/>
          <p:cNvSpPr txBox="1"/>
          <p:nvPr>
            <p:ph type="title"/>
          </p:nvPr>
        </p:nvSpPr>
        <p:spPr>
          <a:xfrm>
            <a:off x="838200" y="2609731"/>
            <a:ext cx="10515600" cy="891963"/>
          </a:xfrm>
          <a:prstGeom prst="rect">
            <a:avLst/>
          </a:prstGeom>
          <a:noFill/>
          <a:ln>
            <a:noFill/>
          </a:ln>
        </p:spPr>
        <p:txBody>
          <a:bodyPr anchorCtr="0" anchor="b" bIns="45700" lIns="91425" spcFirstLastPara="1" rIns="91425" wrap="square" tIns="45700">
            <a:noAutofit/>
          </a:bodyPr>
          <a:lstStyle/>
          <a:p>
            <a:pPr indent="0" lvl="0" marL="0" marR="0" rtl="0" algn="ctr">
              <a:lnSpc>
                <a:spcPct val="110000"/>
              </a:lnSpc>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Questions?</a:t>
            </a:r>
            <a:endParaRPr/>
          </a:p>
        </p:txBody>
      </p:sp>
      <p:sp>
        <p:nvSpPr>
          <p:cNvPr id="1032" name="Google Shape;1032;p174"/>
          <p:cNvSpPr txBox="1"/>
          <p:nvPr>
            <p:ph idx="1" type="body"/>
          </p:nvPr>
        </p:nvSpPr>
        <p:spPr>
          <a:xfrm>
            <a:off x="838200" y="3569853"/>
            <a:ext cx="10515600" cy="775252"/>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lt1"/>
              </a:buClr>
              <a:buSzPts val="2000"/>
              <a:buFont typeface="Arial"/>
              <a:buNone/>
            </a:pPr>
            <a:r>
              <a:t/>
            </a:r>
            <a:endParaRPr b="0" i="0" sz="2000" u="none" cap="none" strike="noStrike">
              <a:solidFill>
                <a:schemeClr val="lt1"/>
              </a:solidFill>
              <a:latin typeface="Arial"/>
              <a:ea typeface="Arial"/>
              <a:cs typeface="Arial"/>
              <a:sym typeface="Arial"/>
            </a:endParaRPr>
          </a:p>
        </p:txBody>
      </p:sp>
      <p:pic>
        <p:nvPicPr>
          <p:cNvPr id="1033" name="Google Shape;1033;p174"/>
          <p:cNvPicPr preferRelativeResize="0"/>
          <p:nvPr/>
        </p:nvPicPr>
        <p:blipFill rotWithShape="1">
          <a:blip r:embed="rId3">
            <a:alphaModFix/>
          </a:blip>
          <a:srcRect b="0" l="0" r="0" t="0"/>
          <a:stretch/>
        </p:blipFill>
        <p:spPr>
          <a:xfrm>
            <a:off x="4479722" y="234318"/>
            <a:ext cx="3708045" cy="18781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5" name="Shape 565"/>
        <p:cNvGrpSpPr/>
        <p:nvPr/>
      </p:nvGrpSpPr>
      <p:grpSpPr>
        <a:xfrm>
          <a:off x="0" y="0"/>
          <a:ext cx="0" cy="0"/>
          <a:chOff x="0" y="0"/>
          <a:chExt cx="0" cy="0"/>
        </a:xfrm>
      </p:grpSpPr>
      <p:sp>
        <p:nvSpPr>
          <p:cNvPr id="566" name="Google Shape;566;p130"/>
          <p:cNvSpPr txBox="1"/>
          <p:nvPr>
            <p:ph type="title"/>
          </p:nvPr>
        </p:nvSpPr>
        <p:spPr>
          <a:xfrm>
            <a:off x="838200" y="392075"/>
            <a:ext cx="10058700" cy="657600"/>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accent2"/>
              </a:buClr>
              <a:buSzPts val="2800"/>
              <a:buFont typeface="Arial"/>
              <a:buNone/>
            </a:pPr>
            <a:r>
              <a:rPr lang="en-US"/>
              <a:t>Microservices -- different apps with the same look and feel</a:t>
            </a:r>
            <a:endParaRPr/>
          </a:p>
        </p:txBody>
      </p:sp>
      <p:sp>
        <p:nvSpPr>
          <p:cNvPr id="567" name="Google Shape;567;p130"/>
          <p:cNvSpPr/>
          <p:nvPr/>
        </p:nvSpPr>
        <p:spPr>
          <a:xfrm>
            <a:off x="1687432" y="1705532"/>
            <a:ext cx="1643400" cy="16434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8" name="Google Shape;568;p130"/>
          <p:cNvSpPr/>
          <p:nvPr/>
        </p:nvSpPr>
        <p:spPr>
          <a:xfrm>
            <a:off x="838200" y="3546390"/>
            <a:ext cx="3342000" cy="4077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lang="en-US" sz="1800">
                <a:solidFill>
                  <a:schemeClr val="lt1"/>
                </a:solidFill>
              </a:rPr>
              <a:t>CODEX</a:t>
            </a:r>
            <a:endParaRPr/>
          </a:p>
        </p:txBody>
      </p:sp>
      <p:sp>
        <p:nvSpPr>
          <p:cNvPr id="569" name="Google Shape;569;p130"/>
          <p:cNvSpPr txBox="1"/>
          <p:nvPr/>
        </p:nvSpPr>
        <p:spPr>
          <a:xfrm>
            <a:off x="838200" y="4164226"/>
            <a:ext cx="3342000" cy="16857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2"/>
              </a:buClr>
              <a:buSzPts val="2400"/>
              <a:buFont typeface="Arial"/>
              <a:buNone/>
            </a:pPr>
            <a:r>
              <a:rPr lang="en-US" sz="2400">
                <a:solidFill>
                  <a:schemeClr val="dk2"/>
                </a:solidFill>
              </a:rPr>
              <a:t>Federated searching across knowledge bases</a:t>
            </a:r>
            <a:endParaRPr/>
          </a:p>
        </p:txBody>
      </p:sp>
      <p:sp>
        <p:nvSpPr>
          <p:cNvPr id="570" name="Google Shape;570;p130"/>
          <p:cNvSpPr/>
          <p:nvPr/>
        </p:nvSpPr>
        <p:spPr>
          <a:xfrm>
            <a:off x="5285846" y="1692877"/>
            <a:ext cx="1643400" cy="1643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1" name="Google Shape;571;p130"/>
          <p:cNvSpPr/>
          <p:nvPr/>
        </p:nvSpPr>
        <p:spPr>
          <a:xfrm>
            <a:off x="4436613" y="3546390"/>
            <a:ext cx="3342000" cy="4077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lang="en-US" sz="1800">
                <a:solidFill>
                  <a:schemeClr val="lt1"/>
                </a:solidFill>
              </a:rPr>
              <a:t>INVENTORY</a:t>
            </a:r>
            <a:endParaRPr/>
          </a:p>
        </p:txBody>
      </p:sp>
      <p:sp>
        <p:nvSpPr>
          <p:cNvPr id="572" name="Google Shape;572;p130"/>
          <p:cNvSpPr txBox="1"/>
          <p:nvPr/>
        </p:nvSpPr>
        <p:spPr>
          <a:xfrm>
            <a:off x="4436613" y="4164226"/>
            <a:ext cx="3342000" cy="13110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2"/>
              </a:buClr>
              <a:buSzPts val="2400"/>
              <a:buFont typeface="Arial"/>
              <a:buNone/>
            </a:pPr>
            <a:r>
              <a:rPr lang="en-US" sz="2400">
                <a:solidFill>
                  <a:schemeClr val="dk2"/>
                </a:solidFill>
              </a:rPr>
              <a:t>Locally managed resources</a:t>
            </a:r>
            <a:endParaRPr/>
          </a:p>
        </p:txBody>
      </p:sp>
      <p:sp>
        <p:nvSpPr>
          <p:cNvPr id="573" name="Google Shape;573;p130"/>
          <p:cNvSpPr/>
          <p:nvPr/>
        </p:nvSpPr>
        <p:spPr>
          <a:xfrm>
            <a:off x="8884259" y="1692877"/>
            <a:ext cx="1643400" cy="164340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4" name="Google Shape;574;p130"/>
          <p:cNvSpPr/>
          <p:nvPr/>
        </p:nvSpPr>
        <p:spPr>
          <a:xfrm>
            <a:off x="8035026" y="3546390"/>
            <a:ext cx="3342000" cy="4077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lang="en-US" sz="1800">
                <a:solidFill>
                  <a:schemeClr val="lt1"/>
                </a:solidFill>
              </a:rPr>
              <a:t>MARCCAT</a:t>
            </a:r>
            <a:endParaRPr/>
          </a:p>
        </p:txBody>
      </p:sp>
      <p:sp>
        <p:nvSpPr>
          <p:cNvPr id="575" name="Google Shape;575;p130"/>
          <p:cNvSpPr txBox="1"/>
          <p:nvPr/>
        </p:nvSpPr>
        <p:spPr>
          <a:xfrm>
            <a:off x="8035025" y="4164224"/>
            <a:ext cx="3342000" cy="13110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2"/>
              </a:buClr>
              <a:buSzPts val="2400"/>
              <a:buFont typeface="Arial"/>
              <a:buNone/>
            </a:pPr>
            <a:r>
              <a:rPr lang="en-US" sz="2400">
                <a:solidFill>
                  <a:schemeClr val="dk2"/>
                </a:solidFill>
              </a:rPr>
              <a:t>Marc editing (bibliographic, holdings)</a:t>
            </a:r>
            <a:endParaRPr/>
          </a:p>
        </p:txBody>
      </p:sp>
      <p:grpSp>
        <p:nvGrpSpPr>
          <p:cNvPr id="576" name="Google Shape;576;p130"/>
          <p:cNvGrpSpPr/>
          <p:nvPr/>
        </p:nvGrpSpPr>
        <p:grpSpPr>
          <a:xfrm>
            <a:off x="1996490" y="1861872"/>
            <a:ext cx="1026276" cy="1052831"/>
            <a:chOff x="9094788" y="3790950"/>
            <a:chExt cx="673100" cy="690562"/>
          </a:xfrm>
        </p:grpSpPr>
        <p:sp>
          <p:nvSpPr>
            <p:cNvPr id="577" name="Google Shape;577;p130"/>
            <p:cNvSpPr/>
            <p:nvPr/>
          </p:nvSpPr>
          <p:spPr>
            <a:xfrm>
              <a:off x="9513888" y="4232275"/>
              <a:ext cx="254000" cy="249237"/>
            </a:xfrm>
            <a:custGeom>
              <a:rect b="b" l="l" r="r" t="t"/>
              <a:pathLst>
                <a:path extrusionOk="0" h="90" w="92">
                  <a:moveTo>
                    <a:pt x="71" y="90"/>
                  </a:moveTo>
                  <a:cubicBezTo>
                    <a:pt x="65" y="90"/>
                    <a:pt x="61" y="88"/>
                    <a:pt x="57" y="84"/>
                  </a:cubicBezTo>
                  <a:cubicBezTo>
                    <a:pt x="8" y="35"/>
                    <a:pt x="8" y="35"/>
                    <a:pt x="8" y="35"/>
                  </a:cubicBezTo>
                  <a:cubicBezTo>
                    <a:pt x="0" y="27"/>
                    <a:pt x="0" y="15"/>
                    <a:pt x="8" y="8"/>
                  </a:cubicBezTo>
                  <a:cubicBezTo>
                    <a:pt x="15" y="0"/>
                    <a:pt x="28" y="0"/>
                    <a:pt x="35" y="8"/>
                  </a:cubicBezTo>
                  <a:cubicBezTo>
                    <a:pt x="84" y="57"/>
                    <a:pt x="84" y="57"/>
                    <a:pt x="84" y="57"/>
                  </a:cubicBezTo>
                  <a:cubicBezTo>
                    <a:pt x="92" y="64"/>
                    <a:pt x="92" y="77"/>
                    <a:pt x="84" y="84"/>
                  </a:cubicBezTo>
                  <a:cubicBezTo>
                    <a:pt x="84" y="84"/>
                    <a:pt x="84" y="84"/>
                    <a:pt x="84" y="84"/>
                  </a:cubicBezTo>
                  <a:cubicBezTo>
                    <a:pt x="81" y="88"/>
                    <a:pt x="76" y="90"/>
                    <a:pt x="71" y="90"/>
                  </a:cubicBezTo>
                  <a:close/>
                  <a:moveTo>
                    <a:pt x="80" y="80"/>
                  </a:moveTo>
                  <a:cubicBezTo>
                    <a:pt x="81" y="80"/>
                    <a:pt x="81" y="80"/>
                    <a:pt x="81" y="80"/>
                  </a:cubicBezTo>
                  <a:lnTo>
                    <a:pt x="80" y="80"/>
                  </a:lnTo>
                  <a:close/>
                  <a:moveTo>
                    <a:pt x="21" y="13"/>
                  </a:moveTo>
                  <a:cubicBezTo>
                    <a:pt x="19" y="13"/>
                    <a:pt x="17" y="14"/>
                    <a:pt x="15" y="15"/>
                  </a:cubicBezTo>
                  <a:cubicBezTo>
                    <a:pt x="12" y="19"/>
                    <a:pt x="12" y="24"/>
                    <a:pt x="15" y="27"/>
                  </a:cubicBezTo>
                  <a:cubicBezTo>
                    <a:pt x="65" y="76"/>
                    <a:pt x="65" y="76"/>
                    <a:pt x="65" y="76"/>
                  </a:cubicBezTo>
                  <a:cubicBezTo>
                    <a:pt x="68" y="80"/>
                    <a:pt x="73" y="80"/>
                    <a:pt x="77" y="76"/>
                  </a:cubicBezTo>
                  <a:cubicBezTo>
                    <a:pt x="80" y="73"/>
                    <a:pt x="80" y="68"/>
                    <a:pt x="77" y="64"/>
                  </a:cubicBezTo>
                  <a:cubicBezTo>
                    <a:pt x="27" y="15"/>
                    <a:pt x="27" y="15"/>
                    <a:pt x="27" y="15"/>
                  </a:cubicBezTo>
                  <a:cubicBezTo>
                    <a:pt x="26" y="14"/>
                    <a:pt x="24" y="13"/>
                    <a:pt x="21" y="1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8" name="Google Shape;578;p130"/>
            <p:cNvSpPr/>
            <p:nvPr/>
          </p:nvSpPr>
          <p:spPr>
            <a:xfrm>
              <a:off x="9094788" y="3790950"/>
              <a:ext cx="476250" cy="477837"/>
            </a:xfrm>
            <a:custGeom>
              <a:rect b="b" l="l" r="r" t="t"/>
              <a:pathLst>
                <a:path extrusionOk="0" h="173" w="173">
                  <a:moveTo>
                    <a:pt x="83" y="173"/>
                  </a:moveTo>
                  <a:cubicBezTo>
                    <a:pt x="83" y="173"/>
                    <a:pt x="83" y="173"/>
                    <a:pt x="83" y="173"/>
                  </a:cubicBezTo>
                  <a:cubicBezTo>
                    <a:pt x="61" y="173"/>
                    <a:pt x="40" y="164"/>
                    <a:pt x="24" y="149"/>
                  </a:cubicBezTo>
                  <a:cubicBezTo>
                    <a:pt x="9" y="133"/>
                    <a:pt x="0" y="112"/>
                    <a:pt x="0" y="90"/>
                  </a:cubicBezTo>
                  <a:cubicBezTo>
                    <a:pt x="0" y="68"/>
                    <a:pt x="8" y="47"/>
                    <a:pt x="24" y="32"/>
                  </a:cubicBezTo>
                  <a:cubicBezTo>
                    <a:pt x="56" y="0"/>
                    <a:pt x="108" y="0"/>
                    <a:pt x="141" y="32"/>
                  </a:cubicBezTo>
                  <a:cubicBezTo>
                    <a:pt x="141" y="32"/>
                    <a:pt x="141" y="32"/>
                    <a:pt x="141" y="32"/>
                  </a:cubicBezTo>
                  <a:cubicBezTo>
                    <a:pt x="173" y="64"/>
                    <a:pt x="173" y="117"/>
                    <a:pt x="141" y="149"/>
                  </a:cubicBezTo>
                  <a:cubicBezTo>
                    <a:pt x="126" y="164"/>
                    <a:pt x="105" y="173"/>
                    <a:pt x="83" y="173"/>
                  </a:cubicBezTo>
                  <a:close/>
                  <a:moveTo>
                    <a:pt x="82" y="19"/>
                  </a:moveTo>
                  <a:cubicBezTo>
                    <a:pt x="64" y="19"/>
                    <a:pt x="46" y="26"/>
                    <a:pt x="32" y="40"/>
                  </a:cubicBezTo>
                  <a:cubicBezTo>
                    <a:pt x="18" y="53"/>
                    <a:pt x="11" y="71"/>
                    <a:pt x="11" y="90"/>
                  </a:cubicBezTo>
                  <a:cubicBezTo>
                    <a:pt x="11" y="109"/>
                    <a:pt x="19" y="127"/>
                    <a:pt x="32" y="141"/>
                  </a:cubicBezTo>
                  <a:cubicBezTo>
                    <a:pt x="46" y="154"/>
                    <a:pt x="64" y="162"/>
                    <a:pt x="83" y="162"/>
                  </a:cubicBezTo>
                  <a:cubicBezTo>
                    <a:pt x="83" y="162"/>
                    <a:pt x="83" y="162"/>
                    <a:pt x="83" y="162"/>
                  </a:cubicBezTo>
                  <a:cubicBezTo>
                    <a:pt x="102" y="162"/>
                    <a:pt x="120" y="154"/>
                    <a:pt x="133" y="141"/>
                  </a:cubicBezTo>
                  <a:cubicBezTo>
                    <a:pt x="161" y="113"/>
                    <a:pt x="161" y="68"/>
                    <a:pt x="133" y="40"/>
                  </a:cubicBezTo>
                  <a:cubicBezTo>
                    <a:pt x="133" y="40"/>
                    <a:pt x="133" y="40"/>
                    <a:pt x="133" y="40"/>
                  </a:cubicBezTo>
                  <a:cubicBezTo>
                    <a:pt x="119" y="26"/>
                    <a:pt x="100" y="19"/>
                    <a:pt x="82" y="1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9" name="Google Shape;579;p130"/>
            <p:cNvSpPr/>
            <p:nvPr/>
          </p:nvSpPr>
          <p:spPr>
            <a:xfrm>
              <a:off x="9156700" y="3881438"/>
              <a:ext cx="123825" cy="174625"/>
            </a:xfrm>
            <a:custGeom>
              <a:rect b="b" l="l" r="r" t="t"/>
              <a:pathLst>
                <a:path extrusionOk="0" h="63" w="45">
                  <a:moveTo>
                    <a:pt x="6" y="63"/>
                  </a:moveTo>
                  <a:cubicBezTo>
                    <a:pt x="3" y="63"/>
                    <a:pt x="0" y="60"/>
                    <a:pt x="0" y="57"/>
                  </a:cubicBezTo>
                  <a:cubicBezTo>
                    <a:pt x="0" y="41"/>
                    <a:pt x="6" y="26"/>
                    <a:pt x="18" y="14"/>
                  </a:cubicBezTo>
                  <a:cubicBezTo>
                    <a:pt x="23" y="9"/>
                    <a:pt x="30" y="4"/>
                    <a:pt x="37" y="1"/>
                  </a:cubicBezTo>
                  <a:cubicBezTo>
                    <a:pt x="40" y="0"/>
                    <a:pt x="43" y="2"/>
                    <a:pt x="44" y="4"/>
                  </a:cubicBezTo>
                  <a:cubicBezTo>
                    <a:pt x="45" y="7"/>
                    <a:pt x="44" y="10"/>
                    <a:pt x="41" y="12"/>
                  </a:cubicBezTo>
                  <a:cubicBezTo>
                    <a:pt x="35" y="14"/>
                    <a:pt x="30" y="18"/>
                    <a:pt x="25" y="22"/>
                  </a:cubicBezTo>
                  <a:cubicBezTo>
                    <a:pt x="16" y="31"/>
                    <a:pt x="11" y="44"/>
                    <a:pt x="11" y="57"/>
                  </a:cubicBezTo>
                  <a:cubicBezTo>
                    <a:pt x="11" y="60"/>
                    <a:pt x="9" y="63"/>
                    <a:pt x="6" y="63"/>
                  </a:cubicBezTo>
                  <a:cubicBezTo>
                    <a:pt x="6" y="63"/>
                    <a:pt x="6" y="63"/>
                    <a:pt x="6" y="6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0" name="Google Shape;580;p130"/>
            <p:cNvSpPr/>
            <p:nvPr/>
          </p:nvSpPr>
          <p:spPr>
            <a:xfrm>
              <a:off x="9456738" y="4175125"/>
              <a:ext cx="106363" cy="104775"/>
            </a:xfrm>
            <a:custGeom>
              <a:rect b="b" l="l" r="r" t="t"/>
              <a:pathLst>
                <a:path extrusionOk="0" h="38" w="39">
                  <a:moveTo>
                    <a:pt x="33" y="38"/>
                  </a:moveTo>
                  <a:cubicBezTo>
                    <a:pt x="31" y="38"/>
                    <a:pt x="30" y="37"/>
                    <a:pt x="29" y="36"/>
                  </a:cubicBezTo>
                  <a:cubicBezTo>
                    <a:pt x="2" y="10"/>
                    <a:pt x="2" y="10"/>
                    <a:pt x="2" y="10"/>
                  </a:cubicBezTo>
                  <a:cubicBezTo>
                    <a:pt x="0" y="8"/>
                    <a:pt x="0" y="4"/>
                    <a:pt x="2" y="2"/>
                  </a:cubicBezTo>
                  <a:cubicBezTo>
                    <a:pt x="4" y="0"/>
                    <a:pt x="8" y="0"/>
                    <a:pt x="10" y="2"/>
                  </a:cubicBezTo>
                  <a:cubicBezTo>
                    <a:pt x="36" y="29"/>
                    <a:pt x="36" y="29"/>
                    <a:pt x="36" y="29"/>
                  </a:cubicBezTo>
                  <a:cubicBezTo>
                    <a:pt x="39" y="31"/>
                    <a:pt x="39" y="34"/>
                    <a:pt x="36" y="36"/>
                  </a:cubicBezTo>
                  <a:cubicBezTo>
                    <a:pt x="35" y="37"/>
                    <a:pt x="34" y="38"/>
                    <a:pt x="33" y="3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81" name="Google Shape;581;p130"/>
          <p:cNvGrpSpPr/>
          <p:nvPr/>
        </p:nvGrpSpPr>
        <p:grpSpPr>
          <a:xfrm>
            <a:off x="9203531" y="2000054"/>
            <a:ext cx="1005278" cy="1011791"/>
            <a:chOff x="6397625" y="1169988"/>
            <a:chExt cx="735013" cy="739775"/>
          </a:xfrm>
        </p:grpSpPr>
        <p:sp>
          <p:nvSpPr>
            <p:cNvPr id="582" name="Google Shape;582;p130"/>
            <p:cNvSpPr/>
            <p:nvPr/>
          </p:nvSpPr>
          <p:spPr>
            <a:xfrm>
              <a:off x="6397625" y="1169988"/>
              <a:ext cx="735013" cy="739775"/>
            </a:xfrm>
            <a:custGeom>
              <a:rect b="b" l="l" r="r" t="t"/>
              <a:pathLst>
                <a:path extrusionOk="0" h="266" w="265">
                  <a:moveTo>
                    <a:pt x="99" y="265"/>
                  </a:moveTo>
                  <a:cubicBezTo>
                    <a:pt x="98" y="265"/>
                    <a:pt x="97" y="265"/>
                    <a:pt x="96" y="265"/>
                  </a:cubicBezTo>
                  <a:cubicBezTo>
                    <a:pt x="65" y="252"/>
                    <a:pt x="65" y="252"/>
                    <a:pt x="65" y="252"/>
                  </a:cubicBezTo>
                  <a:cubicBezTo>
                    <a:pt x="63" y="251"/>
                    <a:pt x="61" y="248"/>
                    <a:pt x="62" y="245"/>
                  </a:cubicBezTo>
                  <a:cubicBezTo>
                    <a:pt x="69" y="212"/>
                    <a:pt x="69" y="212"/>
                    <a:pt x="69" y="212"/>
                  </a:cubicBezTo>
                  <a:cubicBezTo>
                    <a:pt x="63" y="208"/>
                    <a:pt x="58" y="202"/>
                    <a:pt x="53" y="196"/>
                  </a:cubicBezTo>
                  <a:cubicBezTo>
                    <a:pt x="20" y="204"/>
                    <a:pt x="20" y="204"/>
                    <a:pt x="20" y="204"/>
                  </a:cubicBezTo>
                  <a:cubicBezTo>
                    <a:pt x="18" y="204"/>
                    <a:pt x="15" y="203"/>
                    <a:pt x="14" y="200"/>
                  </a:cubicBezTo>
                  <a:cubicBezTo>
                    <a:pt x="1" y="169"/>
                    <a:pt x="1" y="169"/>
                    <a:pt x="1" y="169"/>
                  </a:cubicBezTo>
                  <a:cubicBezTo>
                    <a:pt x="0" y="167"/>
                    <a:pt x="1" y="164"/>
                    <a:pt x="3" y="162"/>
                  </a:cubicBezTo>
                  <a:cubicBezTo>
                    <a:pt x="32" y="144"/>
                    <a:pt x="32" y="144"/>
                    <a:pt x="32" y="144"/>
                  </a:cubicBezTo>
                  <a:cubicBezTo>
                    <a:pt x="31" y="137"/>
                    <a:pt x="31" y="129"/>
                    <a:pt x="32" y="122"/>
                  </a:cubicBezTo>
                  <a:cubicBezTo>
                    <a:pt x="3" y="104"/>
                    <a:pt x="3" y="104"/>
                    <a:pt x="3" y="104"/>
                  </a:cubicBezTo>
                  <a:cubicBezTo>
                    <a:pt x="1" y="102"/>
                    <a:pt x="0" y="99"/>
                    <a:pt x="1" y="97"/>
                  </a:cubicBezTo>
                  <a:cubicBezTo>
                    <a:pt x="14" y="66"/>
                    <a:pt x="14" y="66"/>
                    <a:pt x="14" y="66"/>
                  </a:cubicBezTo>
                  <a:cubicBezTo>
                    <a:pt x="15" y="63"/>
                    <a:pt x="18" y="62"/>
                    <a:pt x="20" y="62"/>
                  </a:cubicBezTo>
                  <a:cubicBezTo>
                    <a:pt x="53" y="70"/>
                    <a:pt x="53" y="70"/>
                    <a:pt x="53" y="70"/>
                  </a:cubicBezTo>
                  <a:cubicBezTo>
                    <a:pt x="58" y="64"/>
                    <a:pt x="63" y="58"/>
                    <a:pt x="69" y="54"/>
                  </a:cubicBezTo>
                  <a:cubicBezTo>
                    <a:pt x="62" y="21"/>
                    <a:pt x="62" y="21"/>
                    <a:pt x="62" y="21"/>
                  </a:cubicBezTo>
                  <a:cubicBezTo>
                    <a:pt x="61" y="18"/>
                    <a:pt x="63" y="15"/>
                    <a:pt x="65" y="14"/>
                  </a:cubicBezTo>
                  <a:cubicBezTo>
                    <a:pt x="96" y="1"/>
                    <a:pt x="96" y="1"/>
                    <a:pt x="96" y="1"/>
                  </a:cubicBezTo>
                  <a:cubicBezTo>
                    <a:pt x="99" y="0"/>
                    <a:pt x="102" y="1"/>
                    <a:pt x="103" y="4"/>
                  </a:cubicBezTo>
                  <a:cubicBezTo>
                    <a:pt x="121" y="32"/>
                    <a:pt x="121" y="32"/>
                    <a:pt x="121" y="32"/>
                  </a:cubicBezTo>
                  <a:cubicBezTo>
                    <a:pt x="129" y="31"/>
                    <a:pt x="136" y="31"/>
                    <a:pt x="144" y="32"/>
                  </a:cubicBezTo>
                  <a:cubicBezTo>
                    <a:pt x="162" y="4"/>
                    <a:pt x="162" y="4"/>
                    <a:pt x="162" y="4"/>
                  </a:cubicBezTo>
                  <a:cubicBezTo>
                    <a:pt x="164" y="1"/>
                    <a:pt x="166" y="0"/>
                    <a:pt x="169" y="1"/>
                  </a:cubicBezTo>
                  <a:cubicBezTo>
                    <a:pt x="200" y="14"/>
                    <a:pt x="200" y="14"/>
                    <a:pt x="200" y="14"/>
                  </a:cubicBezTo>
                  <a:cubicBezTo>
                    <a:pt x="203" y="15"/>
                    <a:pt x="204" y="18"/>
                    <a:pt x="203" y="21"/>
                  </a:cubicBezTo>
                  <a:cubicBezTo>
                    <a:pt x="196" y="54"/>
                    <a:pt x="196" y="54"/>
                    <a:pt x="196" y="54"/>
                  </a:cubicBezTo>
                  <a:cubicBezTo>
                    <a:pt x="202" y="58"/>
                    <a:pt x="207" y="64"/>
                    <a:pt x="212" y="70"/>
                  </a:cubicBezTo>
                  <a:cubicBezTo>
                    <a:pt x="245" y="62"/>
                    <a:pt x="245" y="62"/>
                    <a:pt x="245" y="62"/>
                  </a:cubicBezTo>
                  <a:cubicBezTo>
                    <a:pt x="248" y="62"/>
                    <a:pt x="250" y="63"/>
                    <a:pt x="251" y="66"/>
                  </a:cubicBezTo>
                  <a:cubicBezTo>
                    <a:pt x="264" y="97"/>
                    <a:pt x="264" y="97"/>
                    <a:pt x="264" y="97"/>
                  </a:cubicBezTo>
                  <a:cubicBezTo>
                    <a:pt x="265" y="99"/>
                    <a:pt x="264" y="102"/>
                    <a:pt x="262" y="104"/>
                  </a:cubicBezTo>
                  <a:cubicBezTo>
                    <a:pt x="233" y="122"/>
                    <a:pt x="233" y="122"/>
                    <a:pt x="233" y="122"/>
                  </a:cubicBezTo>
                  <a:cubicBezTo>
                    <a:pt x="234" y="129"/>
                    <a:pt x="234" y="137"/>
                    <a:pt x="233" y="144"/>
                  </a:cubicBezTo>
                  <a:cubicBezTo>
                    <a:pt x="262" y="162"/>
                    <a:pt x="262" y="162"/>
                    <a:pt x="262" y="162"/>
                  </a:cubicBezTo>
                  <a:cubicBezTo>
                    <a:pt x="264" y="164"/>
                    <a:pt x="265" y="167"/>
                    <a:pt x="264" y="169"/>
                  </a:cubicBezTo>
                  <a:cubicBezTo>
                    <a:pt x="251" y="200"/>
                    <a:pt x="251" y="200"/>
                    <a:pt x="251" y="200"/>
                  </a:cubicBezTo>
                  <a:cubicBezTo>
                    <a:pt x="250" y="203"/>
                    <a:pt x="248" y="204"/>
                    <a:pt x="245" y="204"/>
                  </a:cubicBezTo>
                  <a:cubicBezTo>
                    <a:pt x="212" y="196"/>
                    <a:pt x="212" y="196"/>
                    <a:pt x="212" y="196"/>
                  </a:cubicBezTo>
                  <a:cubicBezTo>
                    <a:pt x="207" y="202"/>
                    <a:pt x="202" y="208"/>
                    <a:pt x="196" y="212"/>
                  </a:cubicBezTo>
                  <a:cubicBezTo>
                    <a:pt x="203" y="245"/>
                    <a:pt x="203" y="245"/>
                    <a:pt x="203" y="245"/>
                  </a:cubicBezTo>
                  <a:cubicBezTo>
                    <a:pt x="204" y="248"/>
                    <a:pt x="203" y="251"/>
                    <a:pt x="200" y="252"/>
                  </a:cubicBezTo>
                  <a:cubicBezTo>
                    <a:pt x="169" y="265"/>
                    <a:pt x="169" y="265"/>
                    <a:pt x="169" y="265"/>
                  </a:cubicBezTo>
                  <a:cubicBezTo>
                    <a:pt x="166" y="266"/>
                    <a:pt x="164" y="265"/>
                    <a:pt x="162" y="262"/>
                  </a:cubicBezTo>
                  <a:cubicBezTo>
                    <a:pt x="144" y="234"/>
                    <a:pt x="144" y="234"/>
                    <a:pt x="144" y="234"/>
                  </a:cubicBezTo>
                  <a:cubicBezTo>
                    <a:pt x="136" y="235"/>
                    <a:pt x="129" y="235"/>
                    <a:pt x="121" y="234"/>
                  </a:cubicBezTo>
                  <a:cubicBezTo>
                    <a:pt x="103" y="262"/>
                    <a:pt x="103" y="262"/>
                    <a:pt x="103" y="262"/>
                  </a:cubicBezTo>
                  <a:cubicBezTo>
                    <a:pt x="102" y="264"/>
                    <a:pt x="100" y="265"/>
                    <a:pt x="99" y="265"/>
                  </a:cubicBezTo>
                  <a:close/>
                  <a:moveTo>
                    <a:pt x="74" y="243"/>
                  </a:moveTo>
                  <a:cubicBezTo>
                    <a:pt x="96" y="253"/>
                    <a:pt x="96" y="253"/>
                    <a:pt x="96" y="253"/>
                  </a:cubicBezTo>
                  <a:cubicBezTo>
                    <a:pt x="114" y="225"/>
                    <a:pt x="114" y="225"/>
                    <a:pt x="114" y="225"/>
                  </a:cubicBezTo>
                  <a:cubicBezTo>
                    <a:pt x="115" y="223"/>
                    <a:pt x="117" y="222"/>
                    <a:pt x="119" y="222"/>
                  </a:cubicBezTo>
                  <a:cubicBezTo>
                    <a:pt x="128" y="224"/>
                    <a:pt x="137" y="224"/>
                    <a:pt x="146" y="222"/>
                  </a:cubicBezTo>
                  <a:cubicBezTo>
                    <a:pt x="148" y="222"/>
                    <a:pt x="150" y="223"/>
                    <a:pt x="151" y="225"/>
                  </a:cubicBezTo>
                  <a:cubicBezTo>
                    <a:pt x="169" y="253"/>
                    <a:pt x="169" y="253"/>
                    <a:pt x="169" y="253"/>
                  </a:cubicBezTo>
                  <a:cubicBezTo>
                    <a:pt x="192" y="243"/>
                    <a:pt x="192" y="243"/>
                    <a:pt x="192" y="243"/>
                  </a:cubicBezTo>
                  <a:cubicBezTo>
                    <a:pt x="184" y="211"/>
                    <a:pt x="184" y="211"/>
                    <a:pt x="184" y="211"/>
                  </a:cubicBezTo>
                  <a:cubicBezTo>
                    <a:pt x="184" y="209"/>
                    <a:pt x="185" y="207"/>
                    <a:pt x="187" y="206"/>
                  </a:cubicBezTo>
                  <a:cubicBezTo>
                    <a:pt x="194" y="200"/>
                    <a:pt x="200" y="194"/>
                    <a:pt x="205" y="187"/>
                  </a:cubicBezTo>
                  <a:cubicBezTo>
                    <a:pt x="207" y="185"/>
                    <a:pt x="209" y="184"/>
                    <a:pt x="211" y="185"/>
                  </a:cubicBezTo>
                  <a:cubicBezTo>
                    <a:pt x="243" y="192"/>
                    <a:pt x="243" y="192"/>
                    <a:pt x="243" y="192"/>
                  </a:cubicBezTo>
                  <a:cubicBezTo>
                    <a:pt x="252" y="169"/>
                    <a:pt x="252" y="169"/>
                    <a:pt x="252" y="169"/>
                  </a:cubicBezTo>
                  <a:cubicBezTo>
                    <a:pt x="225" y="152"/>
                    <a:pt x="225" y="152"/>
                    <a:pt x="225" y="152"/>
                  </a:cubicBezTo>
                  <a:cubicBezTo>
                    <a:pt x="223" y="151"/>
                    <a:pt x="222" y="148"/>
                    <a:pt x="222" y="146"/>
                  </a:cubicBezTo>
                  <a:cubicBezTo>
                    <a:pt x="223" y="137"/>
                    <a:pt x="223" y="129"/>
                    <a:pt x="222" y="120"/>
                  </a:cubicBezTo>
                  <a:cubicBezTo>
                    <a:pt x="222" y="118"/>
                    <a:pt x="223" y="115"/>
                    <a:pt x="225" y="114"/>
                  </a:cubicBezTo>
                  <a:cubicBezTo>
                    <a:pt x="252" y="97"/>
                    <a:pt x="252" y="97"/>
                    <a:pt x="252" y="97"/>
                  </a:cubicBezTo>
                  <a:cubicBezTo>
                    <a:pt x="243" y="74"/>
                    <a:pt x="243" y="74"/>
                    <a:pt x="243" y="74"/>
                  </a:cubicBezTo>
                  <a:cubicBezTo>
                    <a:pt x="211" y="81"/>
                    <a:pt x="211" y="81"/>
                    <a:pt x="211" y="81"/>
                  </a:cubicBezTo>
                  <a:cubicBezTo>
                    <a:pt x="209" y="82"/>
                    <a:pt x="207" y="81"/>
                    <a:pt x="205" y="79"/>
                  </a:cubicBezTo>
                  <a:cubicBezTo>
                    <a:pt x="200" y="72"/>
                    <a:pt x="194" y="66"/>
                    <a:pt x="187" y="60"/>
                  </a:cubicBezTo>
                  <a:cubicBezTo>
                    <a:pt x="185" y="59"/>
                    <a:pt x="184" y="57"/>
                    <a:pt x="184" y="55"/>
                  </a:cubicBezTo>
                  <a:cubicBezTo>
                    <a:pt x="192" y="23"/>
                    <a:pt x="192" y="23"/>
                    <a:pt x="192" y="23"/>
                  </a:cubicBezTo>
                  <a:cubicBezTo>
                    <a:pt x="169" y="13"/>
                    <a:pt x="169" y="13"/>
                    <a:pt x="169" y="13"/>
                  </a:cubicBezTo>
                  <a:cubicBezTo>
                    <a:pt x="151" y="41"/>
                    <a:pt x="151" y="41"/>
                    <a:pt x="151" y="41"/>
                  </a:cubicBezTo>
                  <a:cubicBezTo>
                    <a:pt x="150" y="43"/>
                    <a:pt x="148" y="44"/>
                    <a:pt x="146" y="44"/>
                  </a:cubicBezTo>
                  <a:cubicBezTo>
                    <a:pt x="137" y="42"/>
                    <a:pt x="128" y="42"/>
                    <a:pt x="119" y="44"/>
                  </a:cubicBezTo>
                  <a:cubicBezTo>
                    <a:pt x="117" y="44"/>
                    <a:pt x="115" y="43"/>
                    <a:pt x="114" y="41"/>
                  </a:cubicBezTo>
                  <a:cubicBezTo>
                    <a:pt x="96" y="13"/>
                    <a:pt x="96" y="13"/>
                    <a:pt x="96" y="13"/>
                  </a:cubicBezTo>
                  <a:cubicBezTo>
                    <a:pt x="74" y="23"/>
                    <a:pt x="74" y="23"/>
                    <a:pt x="74" y="23"/>
                  </a:cubicBezTo>
                  <a:cubicBezTo>
                    <a:pt x="81" y="55"/>
                    <a:pt x="81" y="55"/>
                    <a:pt x="81" y="55"/>
                  </a:cubicBezTo>
                  <a:cubicBezTo>
                    <a:pt x="81" y="57"/>
                    <a:pt x="81" y="59"/>
                    <a:pt x="79" y="60"/>
                  </a:cubicBezTo>
                  <a:cubicBezTo>
                    <a:pt x="72" y="66"/>
                    <a:pt x="65" y="72"/>
                    <a:pt x="60" y="79"/>
                  </a:cubicBezTo>
                  <a:cubicBezTo>
                    <a:pt x="59" y="81"/>
                    <a:pt x="57" y="82"/>
                    <a:pt x="54" y="81"/>
                  </a:cubicBezTo>
                  <a:cubicBezTo>
                    <a:pt x="22" y="74"/>
                    <a:pt x="22" y="74"/>
                    <a:pt x="22" y="74"/>
                  </a:cubicBezTo>
                  <a:cubicBezTo>
                    <a:pt x="13" y="97"/>
                    <a:pt x="13" y="97"/>
                    <a:pt x="13" y="97"/>
                  </a:cubicBezTo>
                  <a:cubicBezTo>
                    <a:pt x="41" y="114"/>
                    <a:pt x="41" y="114"/>
                    <a:pt x="41" y="114"/>
                  </a:cubicBezTo>
                  <a:cubicBezTo>
                    <a:pt x="43" y="115"/>
                    <a:pt x="44" y="118"/>
                    <a:pt x="43" y="120"/>
                  </a:cubicBezTo>
                  <a:cubicBezTo>
                    <a:pt x="42" y="129"/>
                    <a:pt x="42" y="137"/>
                    <a:pt x="43" y="146"/>
                  </a:cubicBezTo>
                  <a:cubicBezTo>
                    <a:pt x="44" y="148"/>
                    <a:pt x="43" y="151"/>
                    <a:pt x="41" y="152"/>
                  </a:cubicBezTo>
                  <a:cubicBezTo>
                    <a:pt x="13" y="169"/>
                    <a:pt x="13" y="169"/>
                    <a:pt x="13" y="169"/>
                  </a:cubicBezTo>
                  <a:cubicBezTo>
                    <a:pt x="22" y="192"/>
                    <a:pt x="22" y="192"/>
                    <a:pt x="22" y="192"/>
                  </a:cubicBezTo>
                  <a:cubicBezTo>
                    <a:pt x="54" y="185"/>
                    <a:pt x="54" y="185"/>
                    <a:pt x="54" y="185"/>
                  </a:cubicBezTo>
                  <a:cubicBezTo>
                    <a:pt x="57" y="184"/>
                    <a:pt x="59" y="185"/>
                    <a:pt x="60" y="187"/>
                  </a:cubicBezTo>
                  <a:cubicBezTo>
                    <a:pt x="65" y="194"/>
                    <a:pt x="72" y="200"/>
                    <a:pt x="79" y="206"/>
                  </a:cubicBezTo>
                  <a:cubicBezTo>
                    <a:pt x="81" y="207"/>
                    <a:pt x="81" y="209"/>
                    <a:pt x="81" y="211"/>
                  </a:cubicBezTo>
                  <a:lnTo>
                    <a:pt x="74" y="243"/>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3" name="Google Shape;583;p130"/>
            <p:cNvSpPr/>
            <p:nvPr/>
          </p:nvSpPr>
          <p:spPr>
            <a:xfrm>
              <a:off x="6583363" y="1357313"/>
              <a:ext cx="366713" cy="366712"/>
            </a:xfrm>
            <a:custGeom>
              <a:rect b="b" l="l" r="r" t="t"/>
              <a:pathLst>
                <a:path extrusionOk="0" h="132" w="132">
                  <a:moveTo>
                    <a:pt x="66" y="132"/>
                  </a:moveTo>
                  <a:cubicBezTo>
                    <a:pt x="29" y="132"/>
                    <a:pt x="0" y="102"/>
                    <a:pt x="0" y="66"/>
                  </a:cubicBezTo>
                  <a:cubicBezTo>
                    <a:pt x="0" y="30"/>
                    <a:pt x="29" y="0"/>
                    <a:pt x="66" y="0"/>
                  </a:cubicBezTo>
                  <a:cubicBezTo>
                    <a:pt x="102" y="0"/>
                    <a:pt x="132" y="30"/>
                    <a:pt x="132" y="66"/>
                  </a:cubicBezTo>
                  <a:cubicBezTo>
                    <a:pt x="132" y="102"/>
                    <a:pt x="102" y="132"/>
                    <a:pt x="66" y="132"/>
                  </a:cubicBezTo>
                  <a:close/>
                  <a:moveTo>
                    <a:pt x="66" y="11"/>
                  </a:moveTo>
                  <a:cubicBezTo>
                    <a:pt x="35" y="11"/>
                    <a:pt x="11" y="36"/>
                    <a:pt x="11" y="66"/>
                  </a:cubicBezTo>
                  <a:cubicBezTo>
                    <a:pt x="11" y="96"/>
                    <a:pt x="35" y="121"/>
                    <a:pt x="66" y="121"/>
                  </a:cubicBezTo>
                  <a:cubicBezTo>
                    <a:pt x="96" y="121"/>
                    <a:pt x="121" y="96"/>
                    <a:pt x="121" y="66"/>
                  </a:cubicBezTo>
                  <a:cubicBezTo>
                    <a:pt x="121" y="36"/>
                    <a:pt x="96" y="11"/>
                    <a:pt x="66"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84" name="Google Shape;584;p130"/>
          <p:cNvGrpSpPr/>
          <p:nvPr/>
        </p:nvGrpSpPr>
        <p:grpSpPr>
          <a:xfrm>
            <a:off x="5596796" y="1999987"/>
            <a:ext cx="1004234" cy="1008799"/>
            <a:chOff x="5078413" y="1101726"/>
            <a:chExt cx="698500" cy="701676"/>
          </a:xfrm>
        </p:grpSpPr>
        <p:sp>
          <p:nvSpPr>
            <p:cNvPr id="585" name="Google Shape;585;p130"/>
            <p:cNvSpPr/>
            <p:nvPr/>
          </p:nvSpPr>
          <p:spPr>
            <a:xfrm>
              <a:off x="5078413" y="1101726"/>
              <a:ext cx="698500" cy="701675"/>
            </a:xfrm>
            <a:custGeom>
              <a:rect b="b" l="l" r="r" t="t"/>
              <a:pathLst>
                <a:path extrusionOk="0" h="253" w="253">
                  <a:moveTo>
                    <a:pt x="127" y="253"/>
                  </a:moveTo>
                  <a:cubicBezTo>
                    <a:pt x="57" y="253"/>
                    <a:pt x="0" y="197"/>
                    <a:pt x="0" y="127"/>
                  </a:cubicBezTo>
                  <a:cubicBezTo>
                    <a:pt x="0" y="57"/>
                    <a:pt x="57" y="0"/>
                    <a:pt x="127" y="0"/>
                  </a:cubicBezTo>
                  <a:cubicBezTo>
                    <a:pt x="197" y="0"/>
                    <a:pt x="253" y="57"/>
                    <a:pt x="253" y="127"/>
                  </a:cubicBezTo>
                  <a:cubicBezTo>
                    <a:pt x="253" y="197"/>
                    <a:pt x="197" y="253"/>
                    <a:pt x="127" y="253"/>
                  </a:cubicBezTo>
                  <a:close/>
                  <a:moveTo>
                    <a:pt x="127" y="11"/>
                  </a:moveTo>
                  <a:cubicBezTo>
                    <a:pt x="63" y="11"/>
                    <a:pt x="11" y="63"/>
                    <a:pt x="11" y="127"/>
                  </a:cubicBezTo>
                  <a:cubicBezTo>
                    <a:pt x="11" y="190"/>
                    <a:pt x="63" y="242"/>
                    <a:pt x="127" y="242"/>
                  </a:cubicBezTo>
                  <a:cubicBezTo>
                    <a:pt x="191" y="242"/>
                    <a:pt x="242" y="190"/>
                    <a:pt x="242" y="127"/>
                  </a:cubicBezTo>
                  <a:cubicBezTo>
                    <a:pt x="242" y="63"/>
                    <a:pt x="191" y="11"/>
                    <a:pt x="127"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6" name="Google Shape;586;p130"/>
            <p:cNvSpPr/>
            <p:nvPr/>
          </p:nvSpPr>
          <p:spPr>
            <a:xfrm>
              <a:off x="5199063" y="1127126"/>
              <a:ext cx="136525" cy="658813"/>
            </a:xfrm>
            <a:custGeom>
              <a:rect b="b" l="l" r="r" t="t"/>
              <a:pathLst>
                <a:path extrusionOk="0" h="238" w="49">
                  <a:moveTo>
                    <a:pt x="43" y="238"/>
                  </a:moveTo>
                  <a:cubicBezTo>
                    <a:pt x="41" y="238"/>
                    <a:pt x="39" y="237"/>
                    <a:pt x="38" y="235"/>
                  </a:cubicBezTo>
                  <a:cubicBezTo>
                    <a:pt x="35" y="229"/>
                    <a:pt x="32" y="224"/>
                    <a:pt x="29" y="219"/>
                  </a:cubicBezTo>
                  <a:cubicBezTo>
                    <a:pt x="23" y="209"/>
                    <a:pt x="18" y="200"/>
                    <a:pt x="14" y="190"/>
                  </a:cubicBezTo>
                  <a:cubicBezTo>
                    <a:pt x="14" y="189"/>
                    <a:pt x="13" y="188"/>
                    <a:pt x="13" y="187"/>
                  </a:cubicBezTo>
                  <a:cubicBezTo>
                    <a:pt x="6" y="167"/>
                    <a:pt x="1" y="142"/>
                    <a:pt x="0" y="118"/>
                  </a:cubicBezTo>
                  <a:cubicBezTo>
                    <a:pt x="0" y="94"/>
                    <a:pt x="3" y="70"/>
                    <a:pt x="11" y="48"/>
                  </a:cubicBezTo>
                  <a:cubicBezTo>
                    <a:pt x="16" y="32"/>
                    <a:pt x="23" y="17"/>
                    <a:pt x="32" y="3"/>
                  </a:cubicBezTo>
                  <a:cubicBezTo>
                    <a:pt x="33" y="1"/>
                    <a:pt x="37" y="0"/>
                    <a:pt x="39" y="1"/>
                  </a:cubicBezTo>
                  <a:cubicBezTo>
                    <a:pt x="42" y="3"/>
                    <a:pt x="43" y="6"/>
                    <a:pt x="41" y="9"/>
                  </a:cubicBezTo>
                  <a:cubicBezTo>
                    <a:pt x="33" y="22"/>
                    <a:pt x="26" y="36"/>
                    <a:pt x="21" y="51"/>
                  </a:cubicBezTo>
                  <a:cubicBezTo>
                    <a:pt x="14" y="72"/>
                    <a:pt x="11" y="95"/>
                    <a:pt x="11" y="118"/>
                  </a:cubicBezTo>
                  <a:cubicBezTo>
                    <a:pt x="12" y="140"/>
                    <a:pt x="16" y="164"/>
                    <a:pt x="24" y="183"/>
                  </a:cubicBezTo>
                  <a:cubicBezTo>
                    <a:pt x="24" y="185"/>
                    <a:pt x="24" y="185"/>
                    <a:pt x="24" y="186"/>
                  </a:cubicBezTo>
                  <a:cubicBezTo>
                    <a:pt x="28" y="196"/>
                    <a:pt x="33" y="204"/>
                    <a:pt x="39" y="214"/>
                  </a:cubicBezTo>
                  <a:cubicBezTo>
                    <a:pt x="42" y="218"/>
                    <a:pt x="45" y="224"/>
                    <a:pt x="48" y="229"/>
                  </a:cubicBezTo>
                  <a:cubicBezTo>
                    <a:pt x="49" y="232"/>
                    <a:pt x="48" y="235"/>
                    <a:pt x="46" y="237"/>
                  </a:cubicBezTo>
                  <a:cubicBezTo>
                    <a:pt x="45" y="237"/>
                    <a:pt x="44" y="238"/>
                    <a:pt x="43" y="23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7" name="Google Shape;587;p130"/>
            <p:cNvSpPr/>
            <p:nvPr/>
          </p:nvSpPr>
          <p:spPr>
            <a:xfrm>
              <a:off x="5160963" y="1216026"/>
              <a:ext cx="544513" cy="100013"/>
            </a:xfrm>
            <a:custGeom>
              <a:rect b="b" l="l" r="r" t="t"/>
              <a:pathLst>
                <a:path extrusionOk="0" h="36" w="197">
                  <a:moveTo>
                    <a:pt x="103" y="36"/>
                  </a:moveTo>
                  <a:cubicBezTo>
                    <a:pt x="101" y="36"/>
                    <a:pt x="99" y="36"/>
                    <a:pt x="97" y="36"/>
                  </a:cubicBezTo>
                  <a:cubicBezTo>
                    <a:pt x="73" y="36"/>
                    <a:pt x="50" y="31"/>
                    <a:pt x="28" y="22"/>
                  </a:cubicBezTo>
                  <a:cubicBezTo>
                    <a:pt x="19" y="19"/>
                    <a:pt x="11" y="15"/>
                    <a:pt x="3" y="11"/>
                  </a:cubicBezTo>
                  <a:cubicBezTo>
                    <a:pt x="1" y="9"/>
                    <a:pt x="0" y="6"/>
                    <a:pt x="1" y="3"/>
                  </a:cubicBezTo>
                  <a:cubicBezTo>
                    <a:pt x="3" y="1"/>
                    <a:pt x="6" y="0"/>
                    <a:pt x="9" y="1"/>
                  </a:cubicBezTo>
                  <a:cubicBezTo>
                    <a:pt x="16" y="5"/>
                    <a:pt x="24" y="9"/>
                    <a:pt x="32" y="12"/>
                  </a:cubicBezTo>
                  <a:cubicBezTo>
                    <a:pt x="53" y="20"/>
                    <a:pt x="75" y="25"/>
                    <a:pt x="97" y="25"/>
                  </a:cubicBezTo>
                  <a:cubicBezTo>
                    <a:pt x="120" y="26"/>
                    <a:pt x="142" y="23"/>
                    <a:pt x="163" y="16"/>
                  </a:cubicBezTo>
                  <a:cubicBezTo>
                    <a:pt x="172" y="13"/>
                    <a:pt x="180" y="9"/>
                    <a:pt x="189" y="5"/>
                  </a:cubicBezTo>
                  <a:cubicBezTo>
                    <a:pt x="192" y="4"/>
                    <a:pt x="195" y="5"/>
                    <a:pt x="196" y="8"/>
                  </a:cubicBezTo>
                  <a:cubicBezTo>
                    <a:pt x="197" y="10"/>
                    <a:pt x="196" y="14"/>
                    <a:pt x="194" y="15"/>
                  </a:cubicBezTo>
                  <a:cubicBezTo>
                    <a:pt x="184" y="20"/>
                    <a:pt x="176" y="23"/>
                    <a:pt x="167" y="26"/>
                  </a:cubicBezTo>
                  <a:cubicBezTo>
                    <a:pt x="146" y="33"/>
                    <a:pt x="124" y="36"/>
                    <a:pt x="103" y="3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8" name="Google Shape;588;p130"/>
            <p:cNvSpPr/>
            <p:nvPr/>
          </p:nvSpPr>
          <p:spPr>
            <a:xfrm>
              <a:off x="5160963" y="1589089"/>
              <a:ext cx="544513" cy="100013"/>
            </a:xfrm>
            <a:custGeom>
              <a:rect b="b" l="l" r="r" t="t"/>
              <a:pathLst>
                <a:path extrusionOk="0" h="36" w="197">
                  <a:moveTo>
                    <a:pt x="6" y="36"/>
                  </a:moveTo>
                  <a:cubicBezTo>
                    <a:pt x="4" y="36"/>
                    <a:pt x="2" y="35"/>
                    <a:pt x="1" y="33"/>
                  </a:cubicBezTo>
                  <a:cubicBezTo>
                    <a:pt x="0" y="31"/>
                    <a:pt x="1" y="27"/>
                    <a:pt x="3" y="26"/>
                  </a:cubicBezTo>
                  <a:cubicBezTo>
                    <a:pt x="12" y="21"/>
                    <a:pt x="21" y="17"/>
                    <a:pt x="31" y="13"/>
                  </a:cubicBezTo>
                  <a:cubicBezTo>
                    <a:pt x="52" y="5"/>
                    <a:pt x="74" y="1"/>
                    <a:pt x="97" y="0"/>
                  </a:cubicBezTo>
                  <a:cubicBezTo>
                    <a:pt x="119" y="0"/>
                    <a:pt x="142" y="3"/>
                    <a:pt x="164" y="10"/>
                  </a:cubicBezTo>
                  <a:cubicBezTo>
                    <a:pt x="174" y="13"/>
                    <a:pt x="184" y="17"/>
                    <a:pt x="194" y="22"/>
                  </a:cubicBezTo>
                  <a:cubicBezTo>
                    <a:pt x="196" y="23"/>
                    <a:pt x="197" y="26"/>
                    <a:pt x="196" y="29"/>
                  </a:cubicBezTo>
                  <a:cubicBezTo>
                    <a:pt x="195" y="32"/>
                    <a:pt x="192" y="33"/>
                    <a:pt x="189" y="31"/>
                  </a:cubicBezTo>
                  <a:cubicBezTo>
                    <a:pt x="180" y="27"/>
                    <a:pt x="170" y="23"/>
                    <a:pt x="161" y="20"/>
                  </a:cubicBezTo>
                  <a:cubicBezTo>
                    <a:pt x="140" y="14"/>
                    <a:pt x="119" y="11"/>
                    <a:pt x="97" y="11"/>
                  </a:cubicBezTo>
                  <a:cubicBezTo>
                    <a:pt x="76" y="12"/>
                    <a:pt x="54" y="16"/>
                    <a:pt x="34" y="24"/>
                  </a:cubicBezTo>
                  <a:cubicBezTo>
                    <a:pt x="25" y="27"/>
                    <a:pt x="17" y="31"/>
                    <a:pt x="9" y="35"/>
                  </a:cubicBezTo>
                  <a:cubicBezTo>
                    <a:pt x="8" y="36"/>
                    <a:pt x="7" y="36"/>
                    <a:pt x="6" y="3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9" name="Google Shape;589;p130"/>
            <p:cNvSpPr/>
            <p:nvPr/>
          </p:nvSpPr>
          <p:spPr>
            <a:xfrm>
              <a:off x="5519738" y="1127126"/>
              <a:ext cx="138113" cy="655638"/>
            </a:xfrm>
            <a:custGeom>
              <a:rect b="b" l="l" r="r" t="t"/>
              <a:pathLst>
                <a:path extrusionOk="0" h="237" w="50">
                  <a:moveTo>
                    <a:pt x="7" y="237"/>
                  </a:moveTo>
                  <a:cubicBezTo>
                    <a:pt x="6" y="237"/>
                    <a:pt x="5" y="237"/>
                    <a:pt x="4" y="237"/>
                  </a:cubicBezTo>
                  <a:cubicBezTo>
                    <a:pt x="1" y="235"/>
                    <a:pt x="0" y="232"/>
                    <a:pt x="2" y="229"/>
                  </a:cubicBezTo>
                  <a:cubicBezTo>
                    <a:pt x="8" y="220"/>
                    <a:pt x="8" y="220"/>
                    <a:pt x="8" y="220"/>
                  </a:cubicBezTo>
                  <a:cubicBezTo>
                    <a:pt x="15" y="206"/>
                    <a:pt x="22" y="195"/>
                    <a:pt x="26" y="183"/>
                  </a:cubicBezTo>
                  <a:cubicBezTo>
                    <a:pt x="27" y="180"/>
                    <a:pt x="27" y="180"/>
                    <a:pt x="27" y="180"/>
                  </a:cubicBezTo>
                  <a:cubicBezTo>
                    <a:pt x="34" y="161"/>
                    <a:pt x="38" y="139"/>
                    <a:pt x="38" y="118"/>
                  </a:cubicBezTo>
                  <a:cubicBezTo>
                    <a:pt x="39" y="96"/>
                    <a:pt x="36" y="75"/>
                    <a:pt x="30" y="55"/>
                  </a:cubicBezTo>
                  <a:cubicBezTo>
                    <a:pt x="25" y="38"/>
                    <a:pt x="18" y="23"/>
                    <a:pt x="9" y="9"/>
                  </a:cubicBezTo>
                  <a:cubicBezTo>
                    <a:pt x="7" y="6"/>
                    <a:pt x="8" y="3"/>
                    <a:pt x="10" y="1"/>
                  </a:cubicBezTo>
                  <a:cubicBezTo>
                    <a:pt x="13" y="0"/>
                    <a:pt x="16" y="1"/>
                    <a:pt x="18" y="3"/>
                  </a:cubicBezTo>
                  <a:cubicBezTo>
                    <a:pt x="27" y="18"/>
                    <a:pt x="35" y="34"/>
                    <a:pt x="40" y="51"/>
                  </a:cubicBezTo>
                  <a:cubicBezTo>
                    <a:pt x="47" y="73"/>
                    <a:pt x="50" y="95"/>
                    <a:pt x="49" y="118"/>
                  </a:cubicBezTo>
                  <a:cubicBezTo>
                    <a:pt x="49" y="141"/>
                    <a:pt x="44" y="164"/>
                    <a:pt x="38" y="184"/>
                  </a:cubicBezTo>
                  <a:cubicBezTo>
                    <a:pt x="37" y="186"/>
                    <a:pt x="37" y="186"/>
                    <a:pt x="37" y="186"/>
                  </a:cubicBezTo>
                  <a:cubicBezTo>
                    <a:pt x="32" y="200"/>
                    <a:pt x="25" y="212"/>
                    <a:pt x="17" y="225"/>
                  </a:cubicBezTo>
                  <a:cubicBezTo>
                    <a:pt x="12" y="235"/>
                    <a:pt x="12" y="235"/>
                    <a:pt x="12" y="235"/>
                  </a:cubicBezTo>
                  <a:cubicBezTo>
                    <a:pt x="11" y="236"/>
                    <a:pt x="9" y="237"/>
                    <a:pt x="7" y="23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0" name="Google Shape;590;p130"/>
            <p:cNvSpPr/>
            <p:nvPr/>
          </p:nvSpPr>
          <p:spPr>
            <a:xfrm>
              <a:off x="5411788" y="1119189"/>
              <a:ext cx="30163" cy="684213"/>
            </a:xfrm>
            <a:custGeom>
              <a:rect b="b" l="l" r="r" t="t"/>
              <a:pathLst>
                <a:path extrusionOk="0" h="247" w="11">
                  <a:moveTo>
                    <a:pt x="6" y="247"/>
                  </a:moveTo>
                  <a:cubicBezTo>
                    <a:pt x="3" y="247"/>
                    <a:pt x="0" y="245"/>
                    <a:pt x="0" y="242"/>
                  </a:cubicBezTo>
                  <a:cubicBezTo>
                    <a:pt x="0" y="5"/>
                    <a:pt x="0" y="5"/>
                    <a:pt x="0" y="5"/>
                  </a:cubicBezTo>
                  <a:cubicBezTo>
                    <a:pt x="0" y="2"/>
                    <a:pt x="3" y="0"/>
                    <a:pt x="6" y="0"/>
                  </a:cubicBezTo>
                  <a:cubicBezTo>
                    <a:pt x="9" y="0"/>
                    <a:pt x="11" y="2"/>
                    <a:pt x="11" y="5"/>
                  </a:cubicBezTo>
                  <a:cubicBezTo>
                    <a:pt x="11" y="242"/>
                    <a:pt x="11" y="242"/>
                    <a:pt x="11" y="242"/>
                  </a:cubicBezTo>
                  <a:cubicBezTo>
                    <a:pt x="11" y="245"/>
                    <a:pt x="9" y="247"/>
                    <a:pt x="6" y="24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1" name="Google Shape;591;p130"/>
            <p:cNvSpPr/>
            <p:nvPr/>
          </p:nvSpPr>
          <p:spPr>
            <a:xfrm>
              <a:off x="5078413" y="1436689"/>
              <a:ext cx="684213" cy="31750"/>
            </a:xfrm>
            <a:custGeom>
              <a:rect b="b" l="l" r="r" t="t"/>
              <a:pathLst>
                <a:path extrusionOk="0" h="11" w="248">
                  <a:moveTo>
                    <a:pt x="242" y="11"/>
                  </a:moveTo>
                  <a:cubicBezTo>
                    <a:pt x="6" y="11"/>
                    <a:pt x="6" y="11"/>
                    <a:pt x="6" y="11"/>
                  </a:cubicBezTo>
                  <a:cubicBezTo>
                    <a:pt x="3" y="11"/>
                    <a:pt x="0" y="9"/>
                    <a:pt x="0" y="6"/>
                  </a:cubicBezTo>
                  <a:cubicBezTo>
                    <a:pt x="0" y="3"/>
                    <a:pt x="3" y="0"/>
                    <a:pt x="6" y="0"/>
                  </a:cubicBezTo>
                  <a:cubicBezTo>
                    <a:pt x="242" y="0"/>
                    <a:pt x="242" y="0"/>
                    <a:pt x="242" y="0"/>
                  </a:cubicBezTo>
                  <a:cubicBezTo>
                    <a:pt x="245" y="0"/>
                    <a:pt x="248" y="3"/>
                    <a:pt x="248" y="6"/>
                  </a:cubicBezTo>
                  <a:cubicBezTo>
                    <a:pt x="248" y="9"/>
                    <a:pt x="245" y="11"/>
                    <a:pt x="242" y="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5" name="Shape 595"/>
        <p:cNvGrpSpPr/>
        <p:nvPr/>
      </p:nvGrpSpPr>
      <p:grpSpPr>
        <a:xfrm>
          <a:off x="0" y="0"/>
          <a:ext cx="0" cy="0"/>
          <a:chOff x="0" y="0"/>
          <a:chExt cx="0" cy="0"/>
        </a:xfrm>
      </p:grpSpPr>
      <p:sp>
        <p:nvSpPr>
          <p:cNvPr id="596" name="Google Shape;596;p131"/>
          <p:cNvSpPr txBox="1"/>
          <p:nvPr>
            <p:ph type="title"/>
          </p:nvPr>
        </p:nvSpPr>
        <p:spPr>
          <a:xfrm>
            <a:off x="2423492" y="4701211"/>
            <a:ext cx="7346700" cy="1325700"/>
          </a:xfrm>
          <a:prstGeom prst="rect">
            <a:avLst/>
          </a:prstGeom>
          <a:noFill/>
          <a:ln>
            <a:noFill/>
          </a:ln>
        </p:spPr>
        <p:txBody>
          <a:bodyPr anchorCtr="0" anchor="t" bIns="45700" lIns="91425" spcFirstLastPara="1" rIns="91425" wrap="square" tIns="45700">
            <a:noAutofit/>
          </a:bodyPr>
          <a:lstStyle/>
          <a:p>
            <a:pPr indent="0" lvl="0" marL="0" marR="0" rtl="0" algn="r">
              <a:lnSpc>
                <a:spcPct val="110000"/>
              </a:lnSpc>
              <a:spcBef>
                <a:spcPts val="0"/>
              </a:spcBef>
              <a:spcAft>
                <a:spcPts val="0"/>
              </a:spcAft>
              <a:buClr>
                <a:srgbClr val="757070"/>
              </a:buClr>
              <a:buSzPts val="2000"/>
              <a:buFont typeface="Arial"/>
              <a:buNone/>
            </a:pPr>
            <a:r>
              <a:rPr lang="en-US"/>
              <a:t>FOLIO Inventory: a working definition </a:t>
            </a:r>
            <a:br>
              <a:rPr b="0" i="0" lang="en-US" sz="2000" u="none" cap="none" strike="noStrike">
                <a:solidFill>
                  <a:srgbClr val="757070"/>
                </a:solidFill>
                <a:latin typeface="Arial"/>
                <a:ea typeface="Arial"/>
                <a:cs typeface="Arial"/>
                <a:sym typeface="Arial"/>
              </a:rPr>
            </a:br>
            <a:r>
              <a:rPr lang="en-US"/>
              <a:t>Metadata Management SIG</a:t>
            </a:r>
            <a:endParaRPr/>
          </a:p>
        </p:txBody>
      </p:sp>
      <p:sp>
        <p:nvSpPr>
          <p:cNvPr id="597" name="Google Shape;597;p131"/>
          <p:cNvSpPr txBox="1"/>
          <p:nvPr>
            <p:ph idx="1" type="body"/>
          </p:nvPr>
        </p:nvSpPr>
        <p:spPr>
          <a:xfrm>
            <a:off x="2423492" y="1808922"/>
            <a:ext cx="7346700" cy="2733300"/>
          </a:xfrm>
          <a:prstGeom prst="rect">
            <a:avLst/>
          </a:prstGeom>
          <a:noFill/>
          <a:ln>
            <a:noFill/>
          </a:ln>
        </p:spPr>
        <p:txBody>
          <a:bodyPr anchorCtr="0" anchor="t" bIns="45700" lIns="91425" spcFirstLastPara="1" rIns="91425" wrap="square" tIns="45700">
            <a:noAutofit/>
          </a:bodyPr>
          <a:lstStyle/>
          <a:p>
            <a:pPr indent="-91440" lvl="0" marL="91440" marR="0" rtl="0" algn="l">
              <a:lnSpc>
                <a:spcPct val="110000"/>
              </a:lnSpc>
              <a:spcBef>
                <a:spcPts val="0"/>
              </a:spcBef>
              <a:spcAft>
                <a:spcPts val="0"/>
              </a:spcAft>
              <a:buClr>
                <a:schemeClr val="dk2"/>
              </a:buClr>
              <a:buSzPts val="2800"/>
              <a:buFont typeface="Arial"/>
              <a:buNone/>
            </a:pPr>
            <a:r>
              <a:rPr b="0" i="0" lang="en-US" u="none" cap="none" strike="noStrike">
                <a:solidFill>
                  <a:schemeClr val="dk2"/>
                </a:solidFill>
                <a:latin typeface="Arial"/>
                <a:ea typeface="Arial"/>
                <a:cs typeface="Arial"/>
                <a:sym typeface="Arial"/>
              </a:rPr>
              <a:t>“</a:t>
            </a:r>
            <a:r>
              <a:rPr lang="en-US">
                <a:solidFill>
                  <a:srgbClr val="333333"/>
                </a:solidFill>
                <a:highlight>
                  <a:srgbClr val="FFFFFF"/>
                </a:highlight>
              </a:rPr>
              <a:t>Inventory is the FOLIO app where bibliographic information from a variety of sources can be presented in a uniform, abstracted form for management of the collection regardless of the format or content rules used to describe a resource</a:t>
            </a:r>
            <a:r>
              <a:rPr b="0" i="0" lang="en-US" u="none" cap="none" strike="noStrike">
                <a:solidFill>
                  <a:schemeClr val="dk2"/>
                </a:solidFill>
                <a:latin typeface="Arial"/>
                <a:ea typeface="Arial"/>
                <a:cs typeface="Arial"/>
                <a:sym typeface="Arial"/>
              </a:rPr>
              <a:t>.</a:t>
            </a:r>
            <a:r>
              <a:rPr b="0" i="0" lang="en-US" sz="2800" u="none" cap="none" strike="noStrike">
                <a:solidFill>
                  <a:schemeClr val="dk2"/>
                </a:solidFill>
                <a:latin typeface="Arial"/>
                <a:ea typeface="Arial"/>
                <a:cs typeface="Arial"/>
                <a:sym typeface="Arial"/>
              </a:rPr>
              <a:t>”</a:t>
            </a:r>
            <a:endParaRPr/>
          </a:p>
        </p:txBody>
      </p:sp>
      <p:cxnSp>
        <p:nvCxnSpPr>
          <p:cNvPr id="598" name="Google Shape;598;p131"/>
          <p:cNvCxnSpPr/>
          <p:nvPr/>
        </p:nvCxnSpPr>
        <p:spPr>
          <a:xfrm rot="10800000">
            <a:off x="2552700" y="4604957"/>
            <a:ext cx="7086600" cy="0"/>
          </a:xfrm>
          <a:prstGeom prst="straightConnector1">
            <a:avLst/>
          </a:prstGeom>
          <a:noFill/>
          <a:ln cap="rnd" cmpd="sng" w="12700">
            <a:solidFill>
              <a:srgbClr val="7F7F7F"/>
            </a:solidFill>
            <a:prstDash val="solid"/>
            <a:round/>
            <a:headEnd len="sm" w="sm" type="none"/>
            <a:tailEnd len="sm" w="sm" type="none"/>
          </a:ln>
        </p:spPr>
      </p:cxnSp>
      <p:sp>
        <p:nvSpPr>
          <p:cNvPr id="599" name="Google Shape;599;p131"/>
          <p:cNvSpPr/>
          <p:nvPr/>
        </p:nvSpPr>
        <p:spPr>
          <a:xfrm>
            <a:off x="5672277" y="399415"/>
            <a:ext cx="849000" cy="849000"/>
          </a:xfrm>
          <a:prstGeom prst="ellipse">
            <a:avLst/>
          </a:prstGeom>
          <a:solidFill>
            <a:srgbClr val="2E3441">
              <a:alpha val="49800"/>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000"/>
              <a:buFont typeface="Arial"/>
              <a:buNone/>
            </a:pPr>
            <a:r>
              <a:t/>
            </a:r>
            <a:endParaRPr b="1" i="0" sz="4000" u="none" cap="none" strike="noStrike">
              <a:solidFill>
                <a:srgbClr val="000000"/>
              </a:solidFill>
              <a:latin typeface="Arial"/>
              <a:ea typeface="Arial"/>
              <a:cs typeface="Arial"/>
              <a:sym typeface="Arial"/>
            </a:endParaRPr>
          </a:p>
        </p:txBody>
      </p:sp>
      <p:grpSp>
        <p:nvGrpSpPr>
          <p:cNvPr id="600" name="Google Shape;600;p131"/>
          <p:cNvGrpSpPr/>
          <p:nvPr/>
        </p:nvGrpSpPr>
        <p:grpSpPr>
          <a:xfrm>
            <a:off x="5881444" y="677345"/>
            <a:ext cx="395244" cy="276307"/>
            <a:chOff x="9913261" y="589194"/>
            <a:chExt cx="395244" cy="276307"/>
          </a:xfrm>
        </p:grpSpPr>
        <p:sp>
          <p:nvSpPr>
            <p:cNvPr id="601" name="Google Shape;601;p131"/>
            <p:cNvSpPr/>
            <p:nvPr/>
          </p:nvSpPr>
          <p:spPr>
            <a:xfrm>
              <a:off x="9913261" y="589194"/>
              <a:ext cx="183265" cy="276307"/>
            </a:xfrm>
            <a:custGeom>
              <a:rect b="b" l="l" r="r" t="t"/>
              <a:pathLst>
                <a:path extrusionOk="0" h="125" w="83">
                  <a:moveTo>
                    <a:pt x="44" y="125"/>
                  </a:moveTo>
                  <a:cubicBezTo>
                    <a:pt x="30" y="125"/>
                    <a:pt x="17" y="117"/>
                    <a:pt x="10" y="104"/>
                  </a:cubicBezTo>
                  <a:cubicBezTo>
                    <a:pt x="0" y="86"/>
                    <a:pt x="4" y="60"/>
                    <a:pt x="21" y="36"/>
                  </a:cubicBezTo>
                  <a:cubicBezTo>
                    <a:pt x="32" y="18"/>
                    <a:pt x="54" y="3"/>
                    <a:pt x="71" y="1"/>
                  </a:cubicBezTo>
                  <a:cubicBezTo>
                    <a:pt x="73" y="0"/>
                    <a:pt x="75" y="2"/>
                    <a:pt x="76" y="4"/>
                  </a:cubicBezTo>
                  <a:cubicBezTo>
                    <a:pt x="80" y="17"/>
                    <a:pt x="80" y="17"/>
                    <a:pt x="80" y="17"/>
                  </a:cubicBezTo>
                  <a:cubicBezTo>
                    <a:pt x="80" y="19"/>
                    <a:pt x="79" y="21"/>
                    <a:pt x="77" y="22"/>
                  </a:cubicBezTo>
                  <a:cubicBezTo>
                    <a:pt x="62" y="29"/>
                    <a:pt x="54" y="41"/>
                    <a:pt x="51" y="48"/>
                  </a:cubicBezTo>
                  <a:cubicBezTo>
                    <a:pt x="69" y="51"/>
                    <a:pt x="83" y="67"/>
                    <a:pt x="83" y="86"/>
                  </a:cubicBezTo>
                  <a:cubicBezTo>
                    <a:pt x="83" y="107"/>
                    <a:pt x="65" y="125"/>
                    <a:pt x="44" y="125"/>
                  </a:cubicBezTo>
                  <a:close/>
                  <a:moveTo>
                    <a:pt x="68" y="10"/>
                  </a:moveTo>
                  <a:cubicBezTo>
                    <a:pt x="55" y="14"/>
                    <a:pt x="38" y="27"/>
                    <a:pt x="28" y="41"/>
                  </a:cubicBezTo>
                  <a:cubicBezTo>
                    <a:pt x="14" y="62"/>
                    <a:pt x="10" y="84"/>
                    <a:pt x="18" y="100"/>
                  </a:cubicBezTo>
                  <a:cubicBezTo>
                    <a:pt x="24" y="110"/>
                    <a:pt x="33" y="116"/>
                    <a:pt x="44" y="116"/>
                  </a:cubicBezTo>
                  <a:cubicBezTo>
                    <a:pt x="60" y="116"/>
                    <a:pt x="74" y="102"/>
                    <a:pt x="74" y="86"/>
                  </a:cubicBezTo>
                  <a:cubicBezTo>
                    <a:pt x="74" y="70"/>
                    <a:pt x="60" y="56"/>
                    <a:pt x="44" y="56"/>
                  </a:cubicBezTo>
                  <a:cubicBezTo>
                    <a:pt x="43" y="56"/>
                    <a:pt x="41" y="56"/>
                    <a:pt x="40" y="54"/>
                  </a:cubicBezTo>
                  <a:cubicBezTo>
                    <a:pt x="39" y="53"/>
                    <a:pt x="39" y="52"/>
                    <a:pt x="40" y="50"/>
                  </a:cubicBezTo>
                  <a:cubicBezTo>
                    <a:pt x="40" y="49"/>
                    <a:pt x="47" y="28"/>
                    <a:pt x="70" y="16"/>
                  </a:cubicBezTo>
                  <a:lnTo>
                    <a:pt x="68" y="1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02" name="Google Shape;602;p131"/>
            <p:cNvSpPr/>
            <p:nvPr/>
          </p:nvSpPr>
          <p:spPr>
            <a:xfrm>
              <a:off x="10127119" y="589194"/>
              <a:ext cx="181386" cy="276307"/>
            </a:xfrm>
            <a:custGeom>
              <a:rect b="b" l="l" r="r" t="t"/>
              <a:pathLst>
                <a:path extrusionOk="0" h="125" w="82">
                  <a:moveTo>
                    <a:pt x="44" y="125"/>
                  </a:moveTo>
                  <a:cubicBezTo>
                    <a:pt x="29" y="125"/>
                    <a:pt x="17" y="117"/>
                    <a:pt x="10" y="104"/>
                  </a:cubicBezTo>
                  <a:cubicBezTo>
                    <a:pt x="0" y="86"/>
                    <a:pt x="4" y="60"/>
                    <a:pt x="20" y="36"/>
                  </a:cubicBezTo>
                  <a:cubicBezTo>
                    <a:pt x="32" y="18"/>
                    <a:pt x="54" y="3"/>
                    <a:pt x="70" y="1"/>
                  </a:cubicBezTo>
                  <a:cubicBezTo>
                    <a:pt x="73" y="0"/>
                    <a:pt x="75" y="2"/>
                    <a:pt x="75" y="4"/>
                  </a:cubicBezTo>
                  <a:cubicBezTo>
                    <a:pt x="79" y="17"/>
                    <a:pt x="79" y="17"/>
                    <a:pt x="79" y="17"/>
                  </a:cubicBezTo>
                  <a:cubicBezTo>
                    <a:pt x="80" y="19"/>
                    <a:pt x="79" y="21"/>
                    <a:pt x="77" y="22"/>
                  </a:cubicBezTo>
                  <a:cubicBezTo>
                    <a:pt x="62" y="29"/>
                    <a:pt x="54" y="41"/>
                    <a:pt x="50" y="48"/>
                  </a:cubicBezTo>
                  <a:cubicBezTo>
                    <a:pt x="68" y="51"/>
                    <a:pt x="82" y="67"/>
                    <a:pt x="82" y="86"/>
                  </a:cubicBezTo>
                  <a:cubicBezTo>
                    <a:pt x="82" y="107"/>
                    <a:pt x="65" y="125"/>
                    <a:pt x="44" y="125"/>
                  </a:cubicBezTo>
                  <a:close/>
                  <a:moveTo>
                    <a:pt x="68" y="10"/>
                  </a:moveTo>
                  <a:cubicBezTo>
                    <a:pt x="54" y="14"/>
                    <a:pt x="37" y="27"/>
                    <a:pt x="28" y="41"/>
                  </a:cubicBezTo>
                  <a:cubicBezTo>
                    <a:pt x="13" y="62"/>
                    <a:pt x="10" y="84"/>
                    <a:pt x="18" y="100"/>
                  </a:cubicBezTo>
                  <a:cubicBezTo>
                    <a:pt x="23" y="110"/>
                    <a:pt x="33" y="116"/>
                    <a:pt x="44" y="116"/>
                  </a:cubicBezTo>
                  <a:cubicBezTo>
                    <a:pt x="60" y="116"/>
                    <a:pt x="73" y="102"/>
                    <a:pt x="73" y="86"/>
                  </a:cubicBezTo>
                  <a:cubicBezTo>
                    <a:pt x="73" y="70"/>
                    <a:pt x="60" y="56"/>
                    <a:pt x="44" y="56"/>
                  </a:cubicBezTo>
                  <a:cubicBezTo>
                    <a:pt x="42" y="56"/>
                    <a:pt x="41" y="56"/>
                    <a:pt x="40" y="54"/>
                  </a:cubicBezTo>
                  <a:cubicBezTo>
                    <a:pt x="39" y="53"/>
                    <a:pt x="39" y="52"/>
                    <a:pt x="39" y="50"/>
                  </a:cubicBezTo>
                  <a:cubicBezTo>
                    <a:pt x="40" y="49"/>
                    <a:pt x="47" y="28"/>
                    <a:pt x="69" y="16"/>
                  </a:cubicBezTo>
                  <a:lnTo>
                    <a:pt x="68" y="1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6" name="Shape 606"/>
        <p:cNvGrpSpPr/>
        <p:nvPr/>
      </p:nvGrpSpPr>
      <p:grpSpPr>
        <a:xfrm>
          <a:off x="0" y="0"/>
          <a:ext cx="0" cy="0"/>
          <a:chOff x="0" y="0"/>
          <a:chExt cx="0" cy="0"/>
        </a:xfrm>
      </p:grpSpPr>
      <p:sp>
        <p:nvSpPr>
          <p:cNvPr id="607" name="Google Shape;607;p132"/>
          <p:cNvSpPr txBox="1"/>
          <p:nvPr>
            <p:ph type="title"/>
          </p:nvPr>
        </p:nvSpPr>
        <p:spPr>
          <a:xfrm>
            <a:off x="838200" y="977030"/>
            <a:ext cx="3419100" cy="1325700"/>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lt1"/>
              </a:buClr>
              <a:buSzPts val="3200"/>
              <a:buFont typeface="Arial"/>
              <a:buNone/>
            </a:pPr>
            <a:r>
              <a:rPr lang="en-US"/>
              <a:t>Initial Model</a:t>
            </a:r>
            <a:endParaRPr/>
          </a:p>
        </p:txBody>
      </p:sp>
      <p:sp>
        <p:nvSpPr>
          <p:cNvPr id="608" name="Google Shape;608;p132"/>
          <p:cNvSpPr txBox="1"/>
          <p:nvPr>
            <p:ph idx="1" type="body"/>
          </p:nvPr>
        </p:nvSpPr>
        <p:spPr>
          <a:xfrm>
            <a:off x="5536504" y="977030"/>
            <a:ext cx="5817300" cy="50064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lt1"/>
              </a:buClr>
              <a:buSzPts val="2800"/>
              <a:buFont typeface="Arial"/>
              <a:buChar char="•"/>
            </a:pPr>
            <a:r>
              <a:rPr lang="en-US"/>
              <a:t>I</a:t>
            </a:r>
            <a:r>
              <a:rPr lang="en-US"/>
              <a:t>nspired by the BIBFRAME 2 conceptual model and the Dublin Core (DC) Elements</a:t>
            </a:r>
            <a:endParaRPr/>
          </a:p>
          <a:p>
            <a:pPr indent="-228600" lvl="0" marL="228600" marR="0" rtl="0" algn="l">
              <a:lnSpc>
                <a:spcPct val="110000"/>
              </a:lnSpc>
              <a:spcBef>
                <a:spcPts val="900"/>
              </a:spcBef>
              <a:spcAft>
                <a:spcPts val="0"/>
              </a:spcAft>
              <a:buClr>
                <a:schemeClr val="lt1"/>
              </a:buClr>
              <a:buSzPts val="2800"/>
              <a:buFont typeface="Arial"/>
              <a:buChar char="•"/>
            </a:pPr>
            <a:r>
              <a:rPr lang="en-US"/>
              <a:t>Model has evolved as we outline and review use cases and requirements</a:t>
            </a:r>
            <a:endParaRPr/>
          </a:p>
        </p:txBody>
      </p:sp>
      <p:sp>
        <p:nvSpPr>
          <p:cNvPr id="609" name="Google Shape;609;p132"/>
          <p:cNvSpPr/>
          <p:nvPr/>
        </p:nvSpPr>
        <p:spPr>
          <a:xfrm>
            <a:off x="5298830" y="550987"/>
            <a:ext cx="6893100" cy="152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10" name="Google Shape;610;p132"/>
          <p:cNvSpPr/>
          <p:nvPr/>
        </p:nvSpPr>
        <p:spPr>
          <a:xfrm>
            <a:off x="5310554" y="0"/>
            <a:ext cx="6881400" cy="57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pic>
        <p:nvPicPr>
          <p:cNvPr id="611" name="Google Shape;611;p132"/>
          <p:cNvPicPr preferRelativeResize="0"/>
          <p:nvPr/>
        </p:nvPicPr>
        <p:blipFill>
          <a:blip r:embed="rId3">
            <a:alphaModFix/>
          </a:blip>
          <a:stretch>
            <a:fillRect/>
          </a:stretch>
        </p:blipFill>
        <p:spPr>
          <a:xfrm>
            <a:off x="838200" y="1930755"/>
            <a:ext cx="3324225" cy="37719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5" name="Shape 615"/>
        <p:cNvGrpSpPr/>
        <p:nvPr/>
      </p:nvGrpSpPr>
      <p:grpSpPr>
        <a:xfrm>
          <a:off x="0" y="0"/>
          <a:ext cx="0" cy="0"/>
          <a:chOff x="0" y="0"/>
          <a:chExt cx="0" cy="0"/>
        </a:xfrm>
      </p:grpSpPr>
      <p:sp>
        <p:nvSpPr>
          <p:cNvPr id="616" name="Google Shape;616;p133"/>
          <p:cNvSpPr txBox="1"/>
          <p:nvPr>
            <p:ph type="title"/>
          </p:nvPr>
        </p:nvSpPr>
        <p:spPr>
          <a:xfrm>
            <a:off x="838200" y="977030"/>
            <a:ext cx="3419100" cy="1325700"/>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Clr>
                <a:schemeClr val="lt1"/>
              </a:buClr>
              <a:buSzPts val="3200"/>
              <a:buFont typeface="Arial"/>
              <a:buNone/>
            </a:pPr>
            <a:r>
              <a:rPr lang="en-US"/>
              <a:t>Current Model</a:t>
            </a:r>
            <a:endParaRPr/>
          </a:p>
        </p:txBody>
      </p:sp>
      <p:sp>
        <p:nvSpPr>
          <p:cNvPr id="617" name="Google Shape;617;p133"/>
          <p:cNvSpPr txBox="1"/>
          <p:nvPr>
            <p:ph idx="1" type="body"/>
          </p:nvPr>
        </p:nvSpPr>
        <p:spPr>
          <a:xfrm>
            <a:off x="5536504" y="977030"/>
            <a:ext cx="5817300" cy="50064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lt1"/>
              </a:buClr>
              <a:buSzPts val="2800"/>
              <a:buFont typeface="Arial"/>
              <a:buChar char="•"/>
            </a:pPr>
            <a:r>
              <a:rPr lang="en-US"/>
              <a:t>Do we have a picture/diagram?</a:t>
            </a:r>
            <a:endParaRPr/>
          </a:p>
          <a:p>
            <a:pPr indent="0" lvl="0" marL="228600" marR="0" rtl="0" algn="l">
              <a:lnSpc>
                <a:spcPct val="110000"/>
              </a:lnSpc>
              <a:spcBef>
                <a:spcPts val="0"/>
              </a:spcBef>
              <a:spcAft>
                <a:spcPts val="0"/>
              </a:spcAft>
              <a:buNone/>
            </a:pPr>
            <a:r>
              <a:rPr lang="en-US"/>
              <a:t>“Native FOLIO” is derived from MARC (or DC or …)</a:t>
            </a:r>
            <a:endParaRPr/>
          </a:p>
          <a:p>
            <a:pPr indent="-254000" lvl="1" marL="685800" marR="0" rtl="0" algn="l">
              <a:lnSpc>
                <a:spcPct val="110000"/>
              </a:lnSpc>
              <a:spcBef>
                <a:spcPts val="0"/>
              </a:spcBef>
              <a:spcAft>
                <a:spcPts val="0"/>
              </a:spcAft>
              <a:buClr>
                <a:schemeClr val="lt1"/>
              </a:buClr>
              <a:buSzPts val="2800"/>
              <a:buFont typeface="Arial"/>
              <a:buChar char="−"/>
            </a:pPr>
            <a:r>
              <a:rPr lang="en-US"/>
              <a:t>Instance</a:t>
            </a:r>
            <a:endParaRPr/>
          </a:p>
          <a:p>
            <a:pPr indent="-228600" lvl="1" marL="685800" marR="0" rtl="0" algn="l">
              <a:lnSpc>
                <a:spcPct val="110000"/>
              </a:lnSpc>
              <a:spcBef>
                <a:spcPts val="0"/>
              </a:spcBef>
              <a:spcAft>
                <a:spcPts val="0"/>
              </a:spcAft>
              <a:buSzPts val="2400"/>
              <a:buChar char="−"/>
            </a:pPr>
            <a:r>
              <a:rPr lang="en-US"/>
              <a:t>Holdings</a:t>
            </a:r>
            <a:endParaRPr/>
          </a:p>
          <a:p>
            <a:pPr indent="-228600" lvl="1" marL="685800" marR="0" rtl="0" algn="l">
              <a:lnSpc>
                <a:spcPct val="110000"/>
              </a:lnSpc>
              <a:spcBef>
                <a:spcPts val="0"/>
              </a:spcBef>
              <a:spcAft>
                <a:spcPts val="0"/>
              </a:spcAft>
              <a:buSzPts val="2400"/>
              <a:buChar char="−"/>
            </a:pPr>
            <a:r>
              <a:rPr lang="en-US"/>
              <a:t>Item</a:t>
            </a:r>
            <a:endParaRPr/>
          </a:p>
          <a:p>
            <a:pPr indent="-228600" lvl="1" marL="685800" marR="0" rtl="0" algn="l">
              <a:lnSpc>
                <a:spcPct val="110000"/>
              </a:lnSpc>
              <a:spcBef>
                <a:spcPts val="0"/>
              </a:spcBef>
              <a:spcAft>
                <a:spcPts val="0"/>
              </a:spcAft>
              <a:buSzPts val="2400"/>
              <a:buChar char="−"/>
            </a:pPr>
            <a:r>
              <a:rPr lang="en-US"/>
              <a:t>Container</a:t>
            </a:r>
            <a:endParaRPr/>
          </a:p>
        </p:txBody>
      </p:sp>
      <p:sp>
        <p:nvSpPr>
          <p:cNvPr id="618" name="Google Shape;618;p133"/>
          <p:cNvSpPr/>
          <p:nvPr/>
        </p:nvSpPr>
        <p:spPr>
          <a:xfrm>
            <a:off x="5298830" y="550987"/>
            <a:ext cx="6893100" cy="152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19" name="Google Shape;619;p133"/>
          <p:cNvSpPr/>
          <p:nvPr/>
        </p:nvSpPr>
        <p:spPr>
          <a:xfrm>
            <a:off x="5310554" y="0"/>
            <a:ext cx="6881400" cy="57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3" name="Shape 623"/>
        <p:cNvGrpSpPr/>
        <p:nvPr/>
      </p:nvGrpSpPr>
      <p:grpSpPr>
        <a:xfrm>
          <a:off x="0" y="0"/>
          <a:ext cx="0" cy="0"/>
          <a:chOff x="0" y="0"/>
          <a:chExt cx="0" cy="0"/>
        </a:xfrm>
      </p:grpSpPr>
      <p:sp>
        <p:nvSpPr>
          <p:cNvPr id="624" name="Google Shape;624;p134"/>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2800">
                <a:solidFill>
                  <a:schemeClr val="dk2"/>
                </a:solidFill>
              </a:rPr>
              <a:t>Placeholder: Instance Records</a:t>
            </a:r>
            <a:endParaRPr/>
          </a:p>
        </p:txBody>
      </p:sp>
      <p:sp>
        <p:nvSpPr>
          <p:cNvPr id="625" name="Google Shape;625;p134"/>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rPr lang="en-US"/>
              <a:t>Bibliographic data</a:t>
            </a:r>
            <a:endParaRPr/>
          </a:p>
          <a:p>
            <a:pPr indent="0" lvl="0" marL="0" marR="0" rtl="0" algn="l">
              <a:lnSpc>
                <a:spcPct val="110000"/>
              </a:lnSpc>
              <a:spcBef>
                <a:spcPts val="0"/>
              </a:spcBef>
              <a:spcAft>
                <a:spcPts val="0"/>
              </a:spcAft>
              <a:buNone/>
            </a:pPr>
            <a:r>
              <a:rPr lang="en-US"/>
              <a:t>MARC mapping</a:t>
            </a:r>
            <a:endParaRPr/>
          </a:p>
          <a:p>
            <a:pPr indent="0" lvl="0" marL="0" marR="0" rtl="0" algn="l">
              <a:lnSpc>
                <a:spcPct val="110000"/>
              </a:lnSpc>
              <a:spcBef>
                <a:spcPts val="0"/>
              </a:spcBef>
              <a:spcAft>
                <a:spcPts val="0"/>
              </a:spcAft>
              <a:buNone/>
            </a:pPr>
            <a:r>
              <a:rPr lang="en-US"/>
              <a:t>RDA elements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1_FOLIO - Cover">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FOLIO - Body">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FOLIO - Body">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_FOLIO - Cover">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2_FOLIO - Body">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FOLIO - Body">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