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3" r:id="rId2"/>
    <p:sldId id="274" r:id="rId3"/>
    <p:sldId id="275" r:id="rId4"/>
    <p:sldId id="276" r:id="rId5"/>
    <p:sldId id="280" r:id="rId6"/>
    <p:sldId id="281" r:id="rId7"/>
    <p:sldId id="283" r:id="rId8"/>
    <p:sldId id="286" r:id="rId9"/>
    <p:sldId id="287" r:id="rId10"/>
    <p:sldId id="285" r:id="rId11"/>
    <p:sldId id="284" r:id="rId12"/>
    <p:sldId id="289" r:id="rId13"/>
    <p:sldId id="288" r:id="rId14"/>
    <p:sldId id="277" r:id="rId15"/>
    <p:sldId id="278" r:id="rId16"/>
    <p:sldId id="28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26" autoAdjust="0"/>
    <p:restoredTop sz="86415" autoAdjust="0"/>
  </p:normalViewPr>
  <p:slideViewPr>
    <p:cSldViewPr>
      <p:cViewPr varScale="1">
        <p:scale>
          <a:sx n="137" d="100"/>
          <a:sy n="137" d="100"/>
        </p:scale>
        <p:origin x="257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3" d="100"/>
        <a:sy n="10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611A05-8D3A-B745-AB14-37F8CC80C4D5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3E4811-7BE5-0F4B-B69F-29DC05D09A09}">
      <dgm:prSet phldrT="[Text]"/>
      <dgm:spPr/>
      <dgm:t>
        <a:bodyPr/>
        <a:lstStyle/>
        <a:p>
          <a:r>
            <a:rPr lang="en-US" dirty="0" smtClean="0"/>
            <a:t>Instance A [boots]</a:t>
          </a:r>
          <a:endParaRPr lang="en-US" dirty="0"/>
        </a:p>
      </dgm:t>
    </dgm:pt>
    <dgm:pt modelId="{73290A7C-6643-CC4F-B5AB-43E60F1BEE1E}" type="parTrans" cxnId="{8846874B-866A-D04C-A8FD-C46EA89A5074}">
      <dgm:prSet/>
      <dgm:spPr/>
      <dgm:t>
        <a:bodyPr/>
        <a:lstStyle/>
        <a:p>
          <a:endParaRPr lang="en-US"/>
        </a:p>
      </dgm:t>
    </dgm:pt>
    <dgm:pt modelId="{CB7FB42E-6705-3C4E-B1CA-471E23B481C6}" type="sibTrans" cxnId="{8846874B-866A-D04C-A8FD-C46EA89A5074}">
      <dgm:prSet/>
      <dgm:spPr/>
      <dgm:t>
        <a:bodyPr/>
        <a:lstStyle/>
        <a:p>
          <a:endParaRPr lang="en-US"/>
        </a:p>
      </dgm:t>
    </dgm:pt>
    <dgm:pt modelId="{61B95380-4723-7747-B316-B7A5C3D6322F}">
      <dgm:prSet phldrT="[Text]"/>
      <dgm:spPr/>
      <dgm:t>
        <a:bodyPr/>
        <a:lstStyle/>
        <a:p>
          <a:r>
            <a:rPr lang="en-US" dirty="0" smtClean="0"/>
            <a:t>Instance A [Setup Event]</a:t>
          </a:r>
          <a:endParaRPr lang="en-US" dirty="0"/>
        </a:p>
      </dgm:t>
    </dgm:pt>
    <dgm:pt modelId="{DA2AB244-C229-AD47-97F3-B0862DA34FC5}" type="parTrans" cxnId="{32F7B999-0198-E249-B62B-6D5A45C21D6E}">
      <dgm:prSet/>
      <dgm:spPr>
        <a:ln>
          <a:tailEnd type="stealth" w="lg" len="lg"/>
        </a:ln>
      </dgm:spPr>
      <dgm:t>
        <a:bodyPr/>
        <a:lstStyle/>
        <a:p>
          <a:endParaRPr lang="en-US"/>
        </a:p>
      </dgm:t>
    </dgm:pt>
    <dgm:pt modelId="{00AB7BA5-A8BF-F248-B280-02D68E30D7FF}" type="sibTrans" cxnId="{32F7B999-0198-E249-B62B-6D5A45C21D6E}">
      <dgm:prSet/>
      <dgm:spPr/>
      <dgm:t>
        <a:bodyPr/>
        <a:lstStyle/>
        <a:p>
          <a:endParaRPr lang="en-US"/>
        </a:p>
      </dgm:t>
    </dgm:pt>
    <dgm:pt modelId="{D9FF5B37-10DA-3643-A116-30217178959F}">
      <dgm:prSet phldrT="[Text]"/>
      <dgm:spPr/>
      <dgm:t>
        <a:bodyPr/>
        <a:lstStyle/>
        <a:p>
          <a:r>
            <a:rPr lang="en-US" dirty="0" smtClean="0"/>
            <a:t>Instance A [Deploy Event]</a:t>
          </a:r>
        </a:p>
      </dgm:t>
    </dgm:pt>
    <dgm:pt modelId="{6EB7DAD3-3136-FB4B-AB07-44553D8470DD}" type="parTrans" cxnId="{93E7DDBB-E95E-BF4F-B6E3-AAE97DD2CA91}">
      <dgm:prSet/>
      <dgm:spPr>
        <a:ln>
          <a:tailEnd type="stealth" w="lg" len="lg"/>
        </a:ln>
      </dgm:spPr>
      <dgm:t>
        <a:bodyPr/>
        <a:lstStyle/>
        <a:p>
          <a:endParaRPr lang="en-US"/>
        </a:p>
      </dgm:t>
    </dgm:pt>
    <dgm:pt modelId="{E20DA575-6772-854B-9360-620DD07D0159}" type="sibTrans" cxnId="{93E7DDBB-E95E-BF4F-B6E3-AAE97DD2CA91}">
      <dgm:prSet/>
      <dgm:spPr/>
      <dgm:t>
        <a:bodyPr/>
        <a:lstStyle/>
        <a:p>
          <a:endParaRPr lang="en-US"/>
        </a:p>
      </dgm:t>
    </dgm:pt>
    <dgm:pt modelId="{F2DD0119-9AEF-1E43-94D3-30D5F62A11F3}">
      <dgm:prSet phldrT="[Text]"/>
      <dgm:spPr/>
      <dgm:t>
        <a:bodyPr/>
        <a:lstStyle/>
        <a:p>
          <a:r>
            <a:rPr lang="en-US" dirty="0" smtClean="0"/>
            <a:t>Instance A [online]</a:t>
          </a:r>
          <a:endParaRPr lang="en-US" dirty="0"/>
        </a:p>
      </dgm:t>
    </dgm:pt>
    <dgm:pt modelId="{C82D032E-9634-B04E-B482-5286A613CE0E}" type="parTrans" cxnId="{EA538360-B3E4-E944-B880-E8F66DAEEAF9}">
      <dgm:prSet/>
      <dgm:spPr>
        <a:ln>
          <a:tailEnd type="stealth" w="lg" len="lg"/>
        </a:ln>
      </dgm:spPr>
      <dgm:t>
        <a:bodyPr/>
        <a:lstStyle/>
        <a:p>
          <a:endParaRPr lang="en-US"/>
        </a:p>
      </dgm:t>
    </dgm:pt>
    <dgm:pt modelId="{395FE02D-4903-2F45-9078-65AF851FC017}" type="sibTrans" cxnId="{EA538360-B3E4-E944-B880-E8F66DAEEAF9}">
      <dgm:prSet/>
      <dgm:spPr/>
      <dgm:t>
        <a:bodyPr/>
        <a:lstStyle/>
        <a:p>
          <a:endParaRPr lang="en-US"/>
        </a:p>
      </dgm:t>
    </dgm:pt>
    <dgm:pt modelId="{C478A9E2-11A0-C64B-9716-E2801C0DB90B}">
      <dgm:prSet phldrT="[Text]"/>
      <dgm:spPr/>
      <dgm:t>
        <a:bodyPr/>
        <a:lstStyle/>
        <a:p>
          <a:r>
            <a:rPr lang="en-US" dirty="0" smtClean="0"/>
            <a:t>Instance B [Configure Event]</a:t>
          </a:r>
          <a:endParaRPr lang="en-US" dirty="0"/>
        </a:p>
      </dgm:t>
    </dgm:pt>
    <dgm:pt modelId="{7F65232F-3ADA-AA44-B2BF-5DF0390996A3}" type="parTrans" cxnId="{20E5F384-307E-8540-8557-8E8C3CE0372E}">
      <dgm:prSet/>
      <dgm:spPr>
        <a:ln>
          <a:tailEnd type="stealth" w="lg" len="lg"/>
        </a:ln>
      </dgm:spPr>
      <dgm:t>
        <a:bodyPr/>
        <a:lstStyle/>
        <a:p>
          <a:endParaRPr lang="en-US"/>
        </a:p>
      </dgm:t>
    </dgm:pt>
    <dgm:pt modelId="{928A5226-CC46-434E-BC8E-88451A1CA9D5}" type="sibTrans" cxnId="{20E5F384-307E-8540-8557-8E8C3CE0372E}">
      <dgm:prSet/>
      <dgm:spPr/>
      <dgm:t>
        <a:bodyPr/>
        <a:lstStyle/>
        <a:p>
          <a:endParaRPr lang="en-US"/>
        </a:p>
      </dgm:t>
    </dgm:pt>
    <dgm:pt modelId="{88A5BA32-7341-EE4E-8296-67D8A013C162}">
      <dgm:prSet phldrT="[Text]"/>
      <dgm:spPr/>
      <dgm:t>
        <a:bodyPr/>
        <a:lstStyle/>
        <a:p>
          <a:r>
            <a:rPr lang="en-US" dirty="0" smtClean="0"/>
            <a:t>Instance C [Configure Event]</a:t>
          </a:r>
          <a:endParaRPr lang="en-US" dirty="0"/>
        </a:p>
      </dgm:t>
    </dgm:pt>
    <dgm:pt modelId="{0163DBF6-C2EE-AA43-B558-6144B4015C93}" type="parTrans" cxnId="{9EBC7869-09A7-2E4E-9CE5-BDE9D0E99A7B}">
      <dgm:prSet/>
      <dgm:spPr>
        <a:ln>
          <a:tailEnd type="stealth" w="lg" len="lg"/>
        </a:ln>
      </dgm:spPr>
      <dgm:t>
        <a:bodyPr/>
        <a:lstStyle/>
        <a:p>
          <a:endParaRPr lang="en-US"/>
        </a:p>
      </dgm:t>
    </dgm:pt>
    <dgm:pt modelId="{D383BB96-EBD8-124C-B5D6-A6B246498BF2}" type="sibTrans" cxnId="{9EBC7869-09A7-2E4E-9CE5-BDE9D0E99A7B}">
      <dgm:prSet/>
      <dgm:spPr/>
      <dgm:t>
        <a:bodyPr/>
        <a:lstStyle/>
        <a:p>
          <a:endParaRPr lang="en-US"/>
        </a:p>
      </dgm:t>
    </dgm:pt>
    <dgm:pt modelId="{65D7071E-8801-B942-8910-D97E9B02BC49}">
      <dgm:prSet phldrT="[Text]"/>
      <dgm:spPr/>
      <dgm:t>
        <a:bodyPr/>
        <a:lstStyle/>
        <a:p>
          <a:r>
            <a:rPr lang="en-US" dirty="0" smtClean="0"/>
            <a:t>Instance ... [Configure Event]</a:t>
          </a:r>
          <a:endParaRPr lang="en-US" dirty="0"/>
        </a:p>
      </dgm:t>
    </dgm:pt>
    <dgm:pt modelId="{73AE4F75-53BF-6D49-B879-AE9F1C856AA3}" type="parTrans" cxnId="{AF6CA677-E1C2-1F4D-82C7-C42E013D8692}">
      <dgm:prSet/>
      <dgm:spPr>
        <a:ln>
          <a:tailEnd type="stealth" w="lg" len="lg"/>
        </a:ln>
      </dgm:spPr>
      <dgm:t>
        <a:bodyPr/>
        <a:lstStyle/>
        <a:p>
          <a:endParaRPr lang="en-US"/>
        </a:p>
      </dgm:t>
    </dgm:pt>
    <dgm:pt modelId="{8CD95775-D9A4-4440-942B-B15C93581CE1}" type="sibTrans" cxnId="{AF6CA677-E1C2-1F4D-82C7-C42E013D8692}">
      <dgm:prSet/>
      <dgm:spPr/>
      <dgm:t>
        <a:bodyPr/>
        <a:lstStyle/>
        <a:p>
          <a:endParaRPr lang="en-US"/>
        </a:p>
      </dgm:t>
    </dgm:pt>
    <dgm:pt modelId="{8A11D21A-BCDB-2849-9FCF-51EE88865F31}" type="pres">
      <dgm:prSet presAssocID="{7A611A05-8D3A-B745-AB14-37F8CC80C4D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6D81E0-ED10-7E47-960E-9AF1FC8001A9}" type="pres">
      <dgm:prSet presAssocID="{E13E4811-7BE5-0F4B-B69F-29DC05D09A09}" presName="root1" presStyleCnt="0"/>
      <dgm:spPr/>
    </dgm:pt>
    <dgm:pt modelId="{5E63BD82-C449-0345-ACCD-1F22A5D1B2A4}" type="pres">
      <dgm:prSet presAssocID="{E13E4811-7BE5-0F4B-B69F-29DC05D09A0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A611BC-A072-A346-82F3-C376D8A4329A}" type="pres">
      <dgm:prSet presAssocID="{E13E4811-7BE5-0F4B-B69F-29DC05D09A09}" presName="level2hierChild" presStyleCnt="0"/>
      <dgm:spPr/>
    </dgm:pt>
    <dgm:pt modelId="{6049F493-67B4-8A41-BF2A-06D92C79CD32}" type="pres">
      <dgm:prSet presAssocID="{DA2AB244-C229-AD47-97F3-B0862DA34FC5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B361FECC-E7DA-7449-9EB1-BBD3EDC2E879}" type="pres">
      <dgm:prSet presAssocID="{DA2AB244-C229-AD47-97F3-B0862DA34FC5}" presName="connTx" presStyleLbl="parChTrans1D2" presStyleIdx="0" presStyleCnt="1"/>
      <dgm:spPr/>
      <dgm:t>
        <a:bodyPr/>
        <a:lstStyle/>
        <a:p>
          <a:endParaRPr lang="en-US"/>
        </a:p>
      </dgm:t>
    </dgm:pt>
    <dgm:pt modelId="{CA90DDD4-78B6-9C47-B103-6D04E450A6DA}" type="pres">
      <dgm:prSet presAssocID="{61B95380-4723-7747-B316-B7A5C3D6322F}" presName="root2" presStyleCnt="0"/>
      <dgm:spPr/>
    </dgm:pt>
    <dgm:pt modelId="{A18F2789-195F-5C40-B331-54A008395B5D}" type="pres">
      <dgm:prSet presAssocID="{61B95380-4723-7747-B316-B7A5C3D6322F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1A207B4-F6F8-CB40-AB48-5C83B74B97B5}" type="pres">
      <dgm:prSet presAssocID="{61B95380-4723-7747-B316-B7A5C3D6322F}" presName="level3hierChild" presStyleCnt="0"/>
      <dgm:spPr/>
    </dgm:pt>
    <dgm:pt modelId="{3D04E050-DCCC-3E4D-88DB-856F6F97B2EC}" type="pres">
      <dgm:prSet presAssocID="{6EB7DAD3-3136-FB4B-AB07-44553D8470DD}" presName="conn2-1" presStyleLbl="parChTrans1D3" presStyleIdx="0" presStyleCnt="1"/>
      <dgm:spPr/>
      <dgm:t>
        <a:bodyPr/>
        <a:lstStyle/>
        <a:p>
          <a:endParaRPr lang="en-US"/>
        </a:p>
      </dgm:t>
    </dgm:pt>
    <dgm:pt modelId="{EDD2CCCC-8BAB-014A-9122-5292AC5C2569}" type="pres">
      <dgm:prSet presAssocID="{6EB7DAD3-3136-FB4B-AB07-44553D8470DD}" presName="connTx" presStyleLbl="parChTrans1D3" presStyleIdx="0" presStyleCnt="1"/>
      <dgm:spPr/>
      <dgm:t>
        <a:bodyPr/>
        <a:lstStyle/>
        <a:p>
          <a:endParaRPr lang="en-US"/>
        </a:p>
      </dgm:t>
    </dgm:pt>
    <dgm:pt modelId="{CBB289C3-828A-4444-929E-B985FCEED7B1}" type="pres">
      <dgm:prSet presAssocID="{D9FF5B37-10DA-3643-A116-30217178959F}" presName="root2" presStyleCnt="0"/>
      <dgm:spPr/>
    </dgm:pt>
    <dgm:pt modelId="{B23C71C0-8BDA-8640-B48F-8181C815D972}" type="pres">
      <dgm:prSet presAssocID="{D9FF5B37-10DA-3643-A116-30217178959F}" presName="LevelTwoTextNod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8EDB25B-EF00-F844-A8F5-77051AC18F05}" type="pres">
      <dgm:prSet presAssocID="{D9FF5B37-10DA-3643-A116-30217178959F}" presName="level3hierChild" presStyleCnt="0"/>
      <dgm:spPr/>
    </dgm:pt>
    <dgm:pt modelId="{F7178258-6192-A041-ACBB-B6A8290ECAE0}" type="pres">
      <dgm:prSet presAssocID="{C82D032E-9634-B04E-B482-5286A613CE0E}" presName="conn2-1" presStyleLbl="parChTrans1D4" presStyleIdx="0" presStyleCnt="4"/>
      <dgm:spPr/>
      <dgm:t>
        <a:bodyPr/>
        <a:lstStyle/>
        <a:p>
          <a:endParaRPr lang="en-US"/>
        </a:p>
      </dgm:t>
    </dgm:pt>
    <dgm:pt modelId="{530CF00C-02D4-224D-A002-3CE1A0628698}" type="pres">
      <dgm:prSet presAssocID="{C82D032E-9634-B04E-B482-5286A613CE0E}" presName="connTx" presStyleLbl="parChTrans1D4" presStyleIdx="0" presStyleCnt="4"/>
      <dgm:spPr/>
      <dgm:t>
        <a:bodyPr/>
        <a:lstStyle/>
        <a:p>
          <a:endParaRPr lang="en-US"/>
        </a:p>
      </dgm:t>
    </dgm:pt>
    <dgm:pt modelId="{7DDE5E55-2A03-474E-ACB5-19D41671D577}" type="pres">
      <dgm:prSet presAssocID="{F2DD0119-9AEF-1E43-94D3-30D5F62A11F3}" presName="root2" presStyleCnt="0"/>
      <dgm:spPr/>
    </dgm:pt>
    <dgm:pt modelId="{D099B8FE-81FD-B440-B84B-657F8A8559F9}" type="pres">
      <dgm:prSet presAssocID="{F2DD0119-9AEF-1E43-94D3-30D5F62A11F3}" presName="LevelTwoTextNode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A02E119-CEC5-5140-864E-B48E05B18313}" type="pres">
      <dgm:prSet presAssocID="{F2DD0119-9AEF-1E43-94D3-30D5F62A11F3}" presName="level3hierChild" presStyleCnt="0"/>
      <dgm:spPr/>
    </dgm:pt>
    <dgm:pt modelId="{C44A9235-8986-AC46-80B5-24C26190C117}" type="pres">
      <dgm:prSet presAssocID="{7F65232F-3ADA-AA44-B2BF-5DF0390996A3}" presName="conn2-1" presStyleLbl="parChTrans1D4" presStyleIdx="1" presStyleCnt="4"/>
      <dgm:spPr/>
      <dgm:t>
        <a:bodyPr/>
        <a:lstStyle/>
        <a:p>
          <a:endParaRPr lang="en-US"/>
        </a:p>
      </dgm:t>
    </dgm:pt>
    <dgm:pt modelId="{6118EC7C-82E0-B948-A2C8-5FDC45DBE1E8}" type="pres">
      <dgm:prSet presAssocID="{7F65232F-3ADA-AA44-B2BF-5DF0390996A3}" presName="connTx" presStyleLbl="parChTrans1D4" presStyleIdx="1" presStyleCnt="4"/>
      <dgm:spPr/>
      <dgm:t>
        <a:bodyPr/>
        <a:lstStyle/>
        <a:p>
          <a:endParaRPr lang="en-US"/>
        </a:p>
      </dgm:t>
    </dgm:pt>
    <dgm:pt modelId="{EF31DC76-5C04-CF4C-84DC-902B8A046879}" type="pres">
      <dgm:prSet presAssocID="{C478A9E2-11A0-C64B-9716-E2801C0DB90B}" presName="root2" presStyleCnt="0"/>
      <dgm:spPr/>
    </dgm:pt>
    <dgm:pt modelId="{7117BAF8-26C7-0347-8BE2-263F10E324A6}" type="pres">
      <dgm:prSet presAssocID="{C478A9E2-11A0-C64B-9716-E2801C0DB90B}" presName="LevelTwoTextNode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0E0E8F5-1634-E044-B2F0-AA23C919ECC5}" type="pres">
      <dgm:prSet presAssocID="{C478A9E2-11A0-C64B-9716-E2801C0DB90B}" presName="level3hierChild" presStyleCnt="0"/>
      <dgm:spPr/>
    </dgm:pt>
    <dgm:pt modelId="{F7FE0869-0221-2446-96E7-A39BDC6F4135}" type="pres">
      <dgm:prSet presAssocID="{0163DBF6-C2EE-AA43-B558-6144B4015C93}" presName="conn2-1" presStyleLbl="parChTrans1D4" presStyleIdx="2" presStyleCnt="4"/>
      <dgm:spPr/>
      <dgm:t>
        <a:bodyPr/>
        <a:lstStyle/>
        <a:p>
          <a:endParaRPr lang="en-US"/>
        </a:p>
      </dgm:t>
    </dgm:pt>
    <dgm:pt modelId="{D5BB320E-E87C-1C4D-AE90-9ED2E586A343}" type="pres">
      <dgm:prSet presAssocID="{0163DBF6-C2EE-AA43-B558-6144B4015C93}" presName="connTx" presStyleLbl="parChTrans1D4" presStyleIdx="2" presStyleCnt="4"/>
      <dgm:spPr/>
      <dgm:t>
        <a:bodyPr/>
        <a:lstStyle/>
        <a:p>
          <a:endParaRPr lang="en-US"/>
        </a:p>
      </dgm:t>
    </dgm:pt>
    <dgm:pt modelId="{1260BB19-FE20-6A44-B321-3778B24EEFA8}" type="pres">
      <dgm:prSet presAssocID="{88A5BA32-7341-EE4E-8296-67D8A013C162}" presName="root2" presStyleCnt="0"/>
      <dgm:spPr/>
    </dgm:pt>
    <dgm:pt modelId="{392134AA-AFCF-8241-B95E-3CD7002054C1}" type="pres">
      <dgm:prSet presAssocID="{88A5BA32-7341-EE4E-8296-67D8A013C162}" presName="LevelTwoTextNode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25CDAA-E4D3-744A-B884-610FA4EE1FF7}" type="pres">
      <dgm:prSet presAssocID="{88A5BA32-7341-EE4E-8296-67D8A013C162}" presName="level3hierChild" presStyleCnt="0"/>
      <dgm:spPr/>
    </dgm:pt>
    <dgm:pt modelId="{C9E7DA48-8D87-3745-BD0D-4397779F5CFD}" type="pres">
      <dgm:prSet presAssocID="{73AE4F75-53BF-6D49-B879-AE9F1C856AA3}" presName="conn2-1" presStyleLbl="parChTrans1D4" presStyleIdx="3" presStyleCnt="4"/>
      <dgm:spPr/>
      <dgm:t>
        <a:bodyPr/>
        <a:lstStyle/>
        <a:p>
          <a:endParaRPr lang="en-US"/>
        </a:p>
      </dgm:t>
    </dgm:pt>
    <dgm:pt modelId="{45F3F4E9-AEDD-194A-AD3D-7A7F52EA8417}" type="pres">
      <dgm:prSet presAssocID="{73AE4F75-53BF-6D49-B879-AE9F1C856AA3}" presName="connTx" presStyleLbl="parChTrans1D4" presStyleIdx="3" presStyleCnt="4"/>
      <dgm:spPr/>
      <dgm:t>
        <a:bodyPr/>
        <a:lstStyle/>
        <a:p>
          <a:endParaRPr lang="en-US"/>
        </a:p>
      </dgm:t>
    </dgm:pt>
    <dgm:pt modelId="{2109DF49-DC62-BA43-917D-415DECAB701F}" type="pres">
      <dgm:prSet presAssocID="{65D7071E-8801-B942-8910-D97E9B02BC49}" presName="root2" presStyleCnt="0"/>
      <dgm:spPr/>
    </dgm:pt>
    <dgm:pt modelId="{A31F44FD-11F6-BC47-8E5D-65627C9D546F}" type="pres">
      <dgm:prSet presAssocID="{65D7071E-8801-B942-8910-D97E9B02BC49}" presName="LevelTwoTextNode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5D4335-E22B-A848-A75A-D379FA350296}" type="pres">
      <dgm:prSet presAssocID="{65D7071E-8801-B942-8910-D97E9B02BC49}" presName="level3hierChild" presStyleCnt="0"/>
      <dgm:spPr/>
    </dgm:pt>
  </dgm:ptLst>
  <dgm:cxnLst>
    <dgm:cxn modelId="{0D565983-1411-C24E-B479-893E602B7A8E}" type="presOf" srcId="{F2DD0119-9AEF-1E43-94D3-30D5F62A11F3}" destId="{D099B8FE-81FD-B440-B84B-657F8A8559F9}" srcOrd="0" destOrd="0" presId="urn:microsoft.com/office/officeart/2005/8/layout/hierarchy2"/>
    <dgm:cxn modelId="{872EF4D9-FAE1-3F4C-9E63-61CB78E89AB1}" type="presOf" srcId="{6EB7DAD3-3136-FB4B-AB07-44553D8470DD}" destId="{EDD2CCCC-8BAB-014A-9122-5292AC5C2569}" srcOrd="1" destOrd="0" presId="urn:microsoft.com/office/officeart/2005/8/layout/hierarchy2"/>
    <dgm:cxn modelId="{6FE57ACC-101B-D246-8592-8113F70B9262}" type="presOf" srcId="{61B95380-4723-7747-B316-B7A5C3D6322F}" destId="{A18F2789-195F-5C40-B331-54A008395B5D}" srcOrd="0" destOrd="0" presId="urn:microsoft.com/office/officeart/2005/8/layout/hierarchy2"/>
    <dgm:cxn modelId="{9EBC7869-09A7-2E4E-9CE5-BDE9D0E99A7B}" srcId="{F2DD0119-9AEF-1E43-94D3-30D5F62A11F3}" destId="{88A5BA32-7341-EE4E-8296-67D8A013C162}" srcOrd="1" destOrd="0" parTransId="{0163DBF6-C2EE-AA43-B558-6144B4015C93}" sibTransId="{D383BB96-EBD8-124C-B5D6-A6B246498BF2}"/>
    <dgm:cxn modelId="{A7FC0439-E92E-8B48-8CF9-BAE3A9A56EB1}" type="presOf" srcId="{D9FF5B37-10DA-3643-A116-30217178959F}" destId="{B23C71C0-8BDA-8640-B48F-8181C815D972}" srcOrd="0" destOrd="0" presId="urn:microsoft.com/office/officeart/2005/8/layout/hierarchy2"/>
    <dgm:cxn modelId="{93E7DDBB-E95E-BF4F-B6E3-AAE97DD2CA91}" srcId="{61B95380-4723-7747-B316-B7A5C3D6322F}" destId="{D9FF5B37-10DA-3643-A116-30217178959F}" srcOrd="0" destOrd="0" parTransId="{6EB7DAD3-3136-FB4B-AB07-44553D8470DD}" sibTransId="{E20DA575-6772-854B-9360-620DD07D0159}"/>
    <dgm:cxn modelId="{F1B581BF-968C-5348-974F-B20EB63E62C6}" type="presOf" srcId="{7F65232F-3ADA-AA44-B2BF-5DF0390996A3}" destId="{C44A9235-8986-AC46-80B5-24C26190C117}" srcOrd="0" destOrd="0" presId="urn:microsoft.com/office/officeart/2005/8/layout/hierarchy2"/>
    <dgm:cxn modelId="{EA538360-B3E4-E944-B880-E8F66DAEEAF9}" srcId="{D9FF5B37-10DA-3643-A116-30217178959F}" destId="{F2DD0119-9AEF-1E43-94D3-30D5F62A11F3}" srcOrd="0" destOrd="0" parTransId="{C82D032E-9634-B04E-B482-5286A613CE0E}" sibTransId="{395FE02D-4903-2F45-9078-65AF851FC017}"/>
    <dgm:cxn modelId="{2C89E08C-F864-FF43-8CA7-BEA20D2F7FA0}" type="presOf" srcId="{E13E4811-7BE5-0F4B-B69F-29DC05D09A09}" destId="{5E63BD82-C449-0345-ACCD-1F22A5D1B2A4}" srcOrd="0" destOrd="0" presId="urn:microsoft.com/office/officeart/2005/8/layout/hierarchy2"/>
    <dgm:cxn modelId="{B787C1EC-7579-9A48-A048-DA1B5448C133}" type="presOf" srcId="{DA2AB244-C229-AD47-97F3-B0862DA34FC5}" destId="{B361FECC-E7DA-7449-9EB1-BBD3EDC2E879}" srcOrd="1" destOrd="0" presId="urn:microsoft.com/office/officeart/2005/8/layout/hierarchy2"/>
    <dgm:cxn modelId="{E6D367A0-CF72-C241-94C4-5670ECDDDEF7}" type="presOf" srcId="{C82D032E-9634-B04E-B482-5286A613CE0E}" destId="{F7178258-6192-A041-ACBB-B6A8290ECAE0}" srcOrd="0" destOrd="0" presId="urn:microsoft.com/office/officeart/2005/8/layout/hierarchy2"/>
    <dgm:cxn modelId="{32F7B999-0198-E249-B62B-6D5A45C21D6E}" srcId="{E13E4811-7BE5-0F4B-B69F-29DC05D09A09}" destId="{61B95380-4723-7747-B316-B7A5C3D6322F}" srcOrd="0" destOrd="0" parTransId="{DA2AB244-C229-AD47-97F3-B0862DA34FC5}" sibTransId="{00AB7BA5-A8BF-F248-B280-02D68E30D7FF}"/>
    <dgm:cxn modelId="{4DCE8988-CC52-4B41-8A7C-3229AEF211A1}" type="presOf" srcId="{65D7071E-8801-B942-8910-D97E9B02BC49}" destId="{A31F44FD-11F6-BC47-8E5D-65627C9D546F}" srcOrd="0" destOrd="0" presId="urn:microsoft.com/office/officeart/2005/8/layout/hierarchy2"/>
    <dgm:cxn modelId="{04512FF4-8B81-254D-B2C6-8E045C42778F}" type="presOf" srcId="{88A5BA32-7341-EE4E-8296-67D8A013C162}" destId="{392134AA-AFCF-8241-B95E-3CD7002054C1}" srcOrd="0" destOrd="0" presId="urn:microsoft.com/office/officeart/2005/8/layout/hierarchy2"/>
    <dgm:cxn modelId="{F0727F81-8A6C-E34D-9D45-F91747F7A7D0}" type="presOf" srcId="{73AE4F75-53BF-6D49-B879-AE9F1C856AA3}" destId="{45F3F4E9-AEDD-194A-AD3D-7A7F52EA8417}" srcOrd="1" destOrd="0" presId="urn:microsoft.com/office/officeart/2005/8/layout/hierarchy2"/>
    <dgm:cxn modelId="{1181D5EB-2DBF-B542-BD20-BC7F4573ECCC}" type="presOf" srcId="{6EB7DAD3-3136-FB4B-AB07-44553D8470DD}" destId="{3D04E050-DCCC-3E4D-88DB-856F6F97B2EC}" srcOrd="0" destOrd="0" presId="urn:microsoft.com/office/officeart/2005/8/layout/hierarchy2"/>
    <dgm:cxn modelId="{52D855D9-F1B5-4E45-BD14-10B28CE98BC7}" type="presOf" srcId="{DA2AB244-C229-AD47-97F3-B0862DA34FC5}" destId="{6049F493-67B4-8A41-BF2A-06D92C79CD32}" srcOrd="0" destOrd="0" presId="urn:microsoft.com/office/officeart/2005/8/layout/hierarchy2"/>
    <dgm:cxn modelId="{A26AFB3E-BEDF-3148-8AE5-61D4C4D0C6DA}" type="presOf" srcId="{7F65232F-3ADA-AA44-B2BF-5DF0390996A3}" destId="{6118EC7C-82E0-B948-A2C8-5FDC45DBE1E8}" srcOrd="1" destOrd="0" presId="urn:microsoft.com/office/officeart/2005/8/layout/hierarchy2"/>
    <dgm:cxn modelId="{2A3F878D-3A4F-D241-A26E-C230D6FB69BE}" type="presOf" srcId="{73AE4F75-53BF-6D49-B879-AE9F1C856AA3}" destId="{C9E7DA48-8D87-3745-BD0D-4397779F5CFD}" srcOrd="0" destOrd="0" presId="urn:microsoft.com/office/officeart/2005/8/layout/hierarchy2"/>
    <dgm:cxn modelId="{AF6CA677-E1C2-1F4D-82C7-C42E013D8692}" srcId="{F2DD0119-9AEF-1E43-94D3-30D5F62A11F3}" destId="{65D7071E-8801-B942-8910-D97E9B02BC49}" srcOrd="2" destOrd="0" parTransId="{73AE4F75-53BF-6D49-B879-AE9F1C856AA3}" sibTransId="{8CD95775-D9A4-4440-942B-B15C93581CE1}"/>
    <dgm:cxn modelId="{AB998F48-B19C-BE4D-BBBC-7D43B4AD69FE}" type="presOf" srcId="{7A611A05-8D3A-B745-AB14-37F8CC80C4D5}" destId="{8A11D21A-BCDB-2849-9FCF-51EE88865F31}" srcOrd="0" destOrd="0" presId="urn:microsoft.com/office/officeart/2005/8/layout/hierarchy2"/>
    <dgm:cxn modelId="{9F3F958F-AC36-834B-9FA4-FAA33CD57567}" type="presOf" srcId="{0163DBF6-C2EE-AA43-B558-6144B4015C93}" destId="{F7FE0869-0221-2446-96E7-A39BDC6F4135}" srcOrd="0" destOrd="0" presId="urn:microsoft.com/office/officeart/2005/8/layout/hierarchy2"/>
    <dgm:cxn modelId="{20E5F384-307E-8540-8557-8E8C3CE0372E}" srcId="{F2DD0119-9AEF-1E43-94D3-30D5F62A11F3}" destId="{C478A9E2-11A0-C64B-9716-E2801C0DB90B}" srcOrd="0" destOrd="0" parTransId="{7F65232F-3ADA-AA44-B2BF-5DF0390996A3}" sibTransId="{928A5226-CC46-434E-BC8E-88451A1CA9D5}"/>
    <dgm:cxn modelId="{A617D55A-26EC-6543-A70B-802D1A866A8F}" type="presOf" srcId="{0163DBF6-C2EE-AA43-B558-6144B4015C93}" destId="{D5BB320E-E87C-1C4D-AE90-9ED2E586A343}" srcOrd="1" destOrd="0" presId="urn:microsoft.com/office/officeart/2005/8/layout/hierarchy2"/>
    <dgm:cxn modelId="{8846874B-866A-D04C-A8FD-C46EA89A5074}" srcId="{7A611A05-8D3A-B745-AB14-37F8CC80C4D5}" destId="{E13E4811-7BE5-0F4B-B69F-29DC05D09A09}" srcOrd="0" destOrd="0" parTransId="{73290A7C-6643-CC4F-B5AB-43E60F1BEE1E}" sibTransId="{CB7FB42E-6705-3C4E-B1CA-471E23B481C6}"/>
    <dgm:cxn modelId="{142C2988-990B-254A-9B0C-32AE127551EC}" type="presOf" srcId="{C82D032E-9634-B04E-B482-5286A613CE0E}" destId="{530CF00C-02D4-224D-A002-3CE1A0628698}" srcOrd="1" destOrd="0" presId="urn:microsoft.com/office/officeart/2005/8/layout/hierarchy2"/>
    <dgm:cxn modelId="{18997C39-456B-E14C-96F1-541AFA696F69}" type="presOf" srcId="{C478A9E2-11A0-C64B-9716-E2801C0DB90B}" destId="{7117BAF8-26C7-0347-8BE2-263F10E324A6}" srcOrd="0" destOrd="0" presId="urn:microsoft.com/office/officeart/2005/8/layout/hierarchy2"/>
    <dgm:cxn modelId="{06F1C59B-704E-F34B-905D-BC300F85F6BF}" type="presParOf" srcId="{8A11D21A-BCDB-2849-9FCF-51EE88865F31}" destId="{C46D81E0-ED10-7E47-960E-9AF1FC8001A9}" srcOrd="0" destOrd="0" presId="urn:microsoft.com/office/officeart/2005/8/layout/hierarchy2"/>
    <dgm:cxn modelId="{4B351947-21BE-1F4F-965C-21038CEBA4CF}" type="presParOf" srcId="{C46D81E0-ED10-7E47-960E-9AF1FC8001A9}" destId="{5E63BD82-C449-0345-ACCD-1F22A5D1B2A4}" srcOrd="0" destOrd="0" presId="urn:microsoft.com/office/officeart/2005/8/layout/hierarchy2"/>
    <dgm:cxn modelId="{EB27EFAA-2E31-8D44-9E8F-3AD3122BE87C}" type="presParOf" srcId="{C46D81E0-ED10-7E47-960E-9AF1FC8001A9}" destId="{02A611BC-A072-A346-82F3-C376D8A4329A}" srcOrd="1" destOrd="0" presId="urn:microsoft.com/office/officeart/2005/8/layout/hierarchy2"/>
    <dgm:cxn modelId="{2FAEA174-686F-7441-93BE-F617A69A78BC}" type="presParOf" srcId="{02A611BC-A072-A346-82F3-C376D8A4329A}" destId="{6049F493-67B4-8A41-BF2A-06D92C79CD32}" srcOrd="0" destOrd="0" presId="urn:microsoft.com/office/officeart/2005/8/layout/hierarchy2"/>
    <dgm:cxn modelId="{78F85B9B-9DB7-1143-8BEF-2F711676EDEF}" type="presParOf" srcId="{6049F493-67B4-8A41-BF2A-06D92C79CD32}" destId="{B361FECC-E7DA-7449-9EB1-BBD3EDC2E879}" srcOrd="0" destOrd="0" presId="urn:microsoft.com/office/officeart/2005/8/layout/hierarchy2"/>
    <dgm:cxn modelId="{C53F2629-867D-F549-BDA8-A74748C004E6}" type="presParOf" srcId="{02A611BC-A072-A346-82F3-C376D8A4329A}" destId="{CA90DDD4-78B6-9C47-B103-6D04E450A6DA}" srcOrd="1" destOrd="0" presId="urn:microsoft.com/office/officeart/2005/8/layout/hierarchy2"/>
    <dgm:cxn modelId="{5A8CEE9A-D6CA-6E4E-9830-5735DC93895E}" type="presParOf" srcId="{CA90DDD4-78B6-9C47-B103-6D04E450A6DA}" destId="{A18F2789-195F-5C40-B331-54A008395B5D}" srcOrd="0" destOrd="0" presId="urn:microsoft.com/office/officeart/2005/8/layout/hierarchy2"/>
    <dgm:cxn modelId="{FA25C2EF-23D8-CC44-98D5-C58E49842650}" type="presParOf" srcId="{CA90DDD4-78B6-9C47-B103-6D04E450A6DA}" destId="{61A207B4-F6F8-CB40-AB48-5C83B74B97B5}" srcOrd="1" destOrd="0" presId="urn:microsoft.com/office/officeart/2005/8/layout/hierarchy2"/>
    <dgm:cxn modelId="{7B16B952-E695-B944-8606-C1DF485F56F5}" type="presParOf" srcId="{61A207B4-F6F8-CB40-AB48-5C83B74B97B5}" destId="{3D04E050-DCCC-3E4D-88DB-856F6F97B2EC}" srcOrd="0" destOrd="0" presId="urn:microsoft.com/office/officeart/2005/8/layout/hierarchy2"/>
    <dgm:cxn modelId="{463C9865-CD03-5441-8765-9D1F4F4BD380}" type="presParOf" srcId="{3D04E050-DCCC-3E4D-88DB-856F6F97B2EC}" destId="{EDD2CCCC-8BAB-014A-9122-5292AC5C2569}" srcOrd="0" destOrd="0" presId="urn:microsoft.com/office/officeart/2005/8/layout/hierarchy2"/>
    <dgm:cxn modelId="{3BE5D857-2897-0342-8079-47D2225CD578}" type="presParOf" srcId="{61A207B4-F6F8-CB40-AB48-5C83B74B97B5}" destId="{CBB289C3-828A-4444-929E-B985FCEED7B1}" srcOrd="1" destOrd="0" presId="urn:microsoft.com/office/officeart/2005/8/layout/hierarchy2"/>
    <dgm:cxn modelId="{D957CD5F-4DAA-FC4C-8BB4-435D65733CFA}" type="presParOf" srcId="{CBB289C3-828A-4444-929E-B985FCEED7B1}" destId="{B23C71C0-8BDA-8640-B48F-8181C815D972}" srcOrd="0" destOrd="0" presId="urn:microsoft.com/office/officeart/2005/8/layout/hierarchy2"/>
    <dgm:cxn modelId="{DBE4BB00-8760-044C-BA6C-2FE3AB8F8756}" type="presParOf" srcId="{CBB289C3-828A-4444-929E-B985FCEED7B1}" destId="{28EDB25B-EF00-F844-A8F5-77051AC18F05}" srcOrd="1" destOrd="0" presId="urn:microsoft.com/office/officeart/2005/8/layout/hierarchy2"/>
    <dgm:cxn modelId="{FCE21B4C-9BDE-AA4E-8FC2-232F927A6697}" type="presParOf" srcId="{28EDB25B-EF00-F844-A8F5-77051AC18F05}" destId="{F7178258-6192-A041-ACBB-B6A8290ECAE0}" srcOrd="0" destOrd="0" presId="urn:microsoft.com/office/officeart/2005/8/layout/hierarchy2"/>
    <dgm:cxn modelId="{8A627349-9EDB-1A45-94A9-F638DCC38447}" type="presParOf" srcId="{F7178258-6192-A041-ACBB-B6A8290ECAE0}" destId="{530CF00C-02D4-224D-A002-3CE1A0628698}" srcOrd="0" destOrd="0" presId="urn:microsoft.com/office/officeart/2005/8/layout/hierarchy2"/>
    <dgm:cxn modelId="{B8461B19-70F1-2044-8095-319E117A178B}" type="presParOf" srcId="{28EDB25B-EF00-F844-A8F5-77051AC18F05}" destId="{7DDE5E55-2A03-474E-ACB5-19D41671D577}" srcOrd="1" destOrd="0" presId="urn:microsoft.com/office/officeart/2005/8/layout/hierarchy2"/>
    <dgm:cxn modelId="{2BE7B881-BBFC-114D-84A9-8B3DA76F41BA}" type="presParOf" srcId="{7DDE5E55-2A03-474E-ACB5-19D41671D577}" destId="{D099B8FE-81FD-B440-B84B-657F8A8559F9}" srcOrd="0" destOrd="0" presId="urn:microsoft.com/office/officeart/2005/8/layout/hierarchy2"/>
    <dgm:cxn modelId="{DCFC952C-EA2B-D046-9E24-118E19167C34}" type="presParOf" srcId="{7DDE5E55-2A03-474E-ACB5-19D41671D577}" destId="{DA02E119-CEC5-5140-864E-B48E05B18313}" srcOrd="1" destOrd="0" presId="urn:microsoft.com/office/officeart/2005/8/layout/hierarchy2"/>
    <dgm:cxn modelId="{E2F7BACE-8CD4-8B45-9B75-9FEB562205BA}" type="presParOf" srcId="{DA02E119-CEC5-5140-864E-B48E05B18313}" destId="{C44A9235-8986-AC46-80B5-24C26190C117}" srcOrd="0" destOrd="0" presId="urn:microsoft.com/office/officeart/2005/8/layout/hierarchy2"/>
    <dgm:cxn modelId="{5CC38FD7-B256-FD4E-B01D-954A8B3A4CC8}" type="presParOf" srcId="{C44A9235-8986-AC46-80B5-24C26190C117}" destId="{6118EC7C-82E0-B948-A2C8-5FDC45DBE1E8}" srcOrd="0" destOrd="0" presId="urn:microsoft.com/office/officeart/2005/8/layout/hierarchy2"/>
    <dgm:cxn modelId="{04FBCDB3-24F8-6546-916C-664D3D3E62C7}" type="presParOf" srcId="{DA02E119-CEC5-5140-864E-B48E05B18313}" destId="{EF31DC76-5C04-CF4C-84DC-902B8A046879}" srcOrd="1" destOrd="0" presId="urn:microsoft.com/office/officeart/2005/8/layout/hierarchy2"/>
    <dgm:cxn modelId="{A9D51D05-2A03-F84F-A213-9488373B1B48}" type="presParOf" srcId="{EF31DC76-5C04-CF4C-84DC-902B8A046879}" destId="{7117BAF8-26C7-0347-8BE2-263F10E324A6}" srcOrd="0" destOrd="0" presId="urn:microsoft.com/office/officeart/2005/8/layout/hierarchy2"/>
    <dgm:cxn modelId="{9D5A6D98-FE45-8043-BF18-E46665D1BEA8}" type="presParOf" srcId="{EF31DC76-5C04-CF4C-84DC-902B8A046879}" destId="{70E0E8F5-1634-E044-B2F0-AA23C919ECC5}" srcOrd="1" destOrd="0" presId="urn:microsoft.com/office/officeart/2005/8/layout/hierarchy2"/>
    <dgm:cxn modelId="{1027290F-C43B-994C-9F92-ED7C092262F1}" type="presParOf" srcId="{DA02E119-CEC5-5140-864E-B48E05B18313}" destId="{F7FE0869-0221-2446-96E7-A39BDC6F4135}" srcOrd="2" destOrd="0" presId="urn:microsoft.com/office/officeart/2005/8/layout/hierarchy2"/>
    <dgm:cxn modelId="{B33177ED-FF07-E74E-93A9-01F7546F1456}" type="presParOf" srcId="{F7FE0869-0221-2446-96E7-A39BDC6F4135}" destId="{D5BB320E-E87C-1C4D-AE90-9ED2E586A343}" srcOrd="0" destOrd="0" presId="urn:microsoft.com/office/officeart/2005/8/layout/hierarchy2"/>
    <dgm:cxn modelId="{95C2BBBE-E62B-504E-9424-1C3EAF0A56F6}" type="presParOf" srcId="{DA02E119-CEC5-5140-864E-B48E05B18313}" destId="{1260BB19-FE20-6A44-B321-3778B24EEFA8}" srcOrd="3" destOrd="0" presId="urn:microsoft.com/office/officeart/2005/8/layout/hierarchy2"/>
    <dgm:cxn modelId="{960EDE09-95F5-EF4F-9857-57A09F7C826C}" type="presParOf" srcId="{1260BB19-FE20-6A44-B321-3778B24EEFA8}" destId="{392134AA-AFCF-8241-B95E-3CD7002054C1}" srcOrd="0" destOrd="0" presId="urn:microsoft.com/office/officeart/2005/8/layout/hierarchy2"/>
    <dgm:cxn modelId="{0919E182-BC35-F041-8092-2113F4ED582B}" type="presParOf" srcId="{1260BB19-FE20-6A44-B321-3778B24EEFA8}" destId="{5525CDAA-E4D3-744A-B884-610FA4EE1FF7}" srcOrd="1" destOrd="0" presId="urn:microsoft.com/office/officeart/2005/8/layout/hierarchy2"/>
    <dgm:cxn modelId="{B5BFBD95-2DF7-8345-B8C2-166DED79A0C3}" type="presParOf" srcId="{DA02E119-CEC5-5140-864E-B48E05B18313}" destId="{C9E7DA48-8D87-3745-BD0D-4397779F5CFD}" srcOrd="4" destOrd="0" presId="urn:microsoft.com/office/officeart/2005/8/layout/hierarchy2"/>
    <dgm:cxn modelId="{67383A77-4D20-9245-B20A-F89DD75B7B89}" type="presParOf" srcId="{C9E7DA48-8D87-3745-BD0D-4397779F5CFD}" destId="{45F3F4E9-AEDD-194A-AD3D-7A7F52EA8417}" srcOrd="0" destOrd="0" presId="urn:microsoft.com/office/officeart/2005/8/layout/hierarchy2"/>
    <dgm:cxn modelId="{EAA10291-86DA-A743-A6BB-A4EA7682EE5F}" type="presParOf" srcId="{DA02E119-CEC5-5140-864E-B48E05B18313}" destId="{2109DF49-DC62-BA43-917D-415DECAB701F}" srcOrd="5" destOrd="0" presId="urn:microsoft.com/office/officeart/2005/8/layout/hierarchy2"/>
    <dgm:cxn modelId="{59C41090-E1DC-DF4B-BBBB-E167D9B26A58}" type="presParOf" srcId="{2109DF49-DC62-BA43-917D-415DECAB701F}" destId="{A31F44FD-11F6-BC47-8E5D-65627C9D546F}" srcOrd="0" destOrd="0" presId="urn:microsoft.com/office/officeart/2005/8/layout/hierarchy2"/>
    <dgm:cxn modelId="{4A9DA6FC-97A4-BF40-BEC1-C4A29FA2C2C6}" type="presParOf" srcId="{2109DF49-DC62-BA43-917D-415DECAB701F}" destId="{D55D4335-E22B-A848-A75A-D379FA35029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E0D916-696B-6D44-8787-1F629440DFEA}" type="doc">
      <dgm:prSet loTypeId="urn:microsoft.com/office/officeart/2005/8/layout/hierarchy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DDE079-5C6E-834F-91C1-2AACA44D8A3E}">
      <dgm:prSet phldrT="[Text]"/>
      <dgm:spPr/>
      <dgm:t>
        <a:bodyPr/>
        <a:lstStyle/>
        <a:p>
          <a:r>
            <a:rPr lang="en-US" dirty="0" smtClean="0"/>
            <a:t>app-deploy-repo</a:t>
          </a:r>
          <a:endParaRPr lang="en-US" dirty="0"/>
        </a:p>
      </dgm:t>
    </dgm:pt>
    <dgm:pt modelId="{03C23614-15CA-0944-A08A-17285AC29616}" type="parTrans" cxnId="{28630058-13C8-9242-B525-E6C02F4DAE33}">
      <dgm:prSet/>
      <dgm:spPr/>
      <dgm:t>
        <a:bodyPr/>
        <a:lstStyle/>
        <a:p>
          <a:endParaRPr lang="en-US"/>
        </a:p>
      </dgm:t>
    </dgm:pt>
    <dgm:pt modelId="{2476CFE1-C9BE-7440-BDA9-F489E8FB6365}" type="sibTrans" cxnId="{28630058-13C8-9242-B525-E6C02F4DAE33}">
      <dgm:prSet/>
      <dgm:spPr/>
      <dgm:t>
        <a:bodyPr/>
        <a:lstStyle/>
        <a:p>
          <a:endParaRPr lang="en-US"/>
        </a:p>
      </dgm:t>
    </dgm:pt>
    <dgm:pt modelId="{E523A1D5-CCAD-5F46-ABDD-FC106943427A}">
      <dgm:prSet phldrT="[Text]"/>
      <dgm:spPr/>
      <dgm:t>
        <a:bodyPr/>
        <a:lstStyle/>
        <a:p>
          <a:r>
            <a:rPr lang="en-US" dirty="0" err="1" smtClean="0"/>
            <a:t>myapp</a:t>
          </a:r>
          <a:endParaRPr lang="en-US" dirty="0"/>
        </a:p>
      </dgm:t>
    </dgm:pt>
    <dgm:pt modelId="{409264CC-33DD-E840-A4F9-BF44A4020370}" type="parTrans" cxnId="{05450A6C-91D8-8240-A35E-04D42E2366F8}">
      <dgm:prSet/>
      <dgm:spPr/>
      <dgm:t>
        <a:bodyPr/>
        <a:lstStyle/>
        <a:p>
          <a:endParaRPr lang="en-US"/>
        </a:p>
      </dgm:t>
    </dgm:pt>
    <dgm:pt modelId="{101638F6-D0FA-C142-A3D0-5C1B3B9757AC}" type="sibTrans" cxnId="{05450A6C-91D8-8240-A35E-04D42E2366F8}">
      <dgm:prSet/>
      <dgm:spPr/>
      <dgm:t>
        <a:bodyPr/>
        <a:lstStyle/>
        <a:p>
          <a:endParaRPr lang="en-US"/>
        </a:p>
      </dgm:t>
    </dgm:pt>
    <dgm:pt modelId="{E7346316-462C-084B-B350-E167B480C833}">
      <dgm:prSet phldrT="[Text]"/>
      <dgm:spPr/>
      <dgm:t>
        <a:bodyPr/>
        <a:lstStyle/>
        <a:p>
          <a:r>
            <a:rPr lang="en-US" dirty="0" smtClean="0"/>
            <a:t>install-apache</a:t>
          </a:r>
          <a:endParaRPr lang="en-US" dirty="0"/>
        </a:p>
      </dgm:t>
    </dgm:pt>
    <dgm:pt modelId="{6C146F7B-C03F-2948-ACE7-C21EE0284FC0}" type="parTrans" cxnId="{01162714-F64C-9F49-9AE4-76D69396330C}">
      <dgm:prSet/>
      <dgm:spPr/>
      <dgm:t>
        <a:bodyPr/>
        <a:lstStyle/>
        <a:p>
          <a:endParaRPr lang="en-US"/>
        </a:p>
      </dgm:t>
    </dgm:pt>
    <dgm:pt modelId="{44A2F409-7BFD-C543-85D9-29CF0EEB503C}" type="sibTrans" cxnId="{01162714-F64C-9F49-9AE4-76D69396330C}">
      <dgm:prSet/>
      <dgm:spPr/>
      <dgm:t>
        <a:bodyPr/>
        <a:lstStyle/>
        <a:p>
          <a:endParaRPr lang="en-US"/>
        </a:p>
      </dgm:t>
    </dgm:pt>
    <dgm:pt modelId="{A71AE237-5C60-EF4E-B856-D753D33603F4}">
      <dgm:prSet phldrT="[Text]"/>
      <dgm:spPr/>
      <dgm:t>
        <a:bodyPr/>
        <a:lstStyle/>
        <a:p>
          <a:r>
            <a:rPr lang="en-US" dirty="0" smtClean="0"/>
            <a:t>install-</a:t>
          </a:r>
          <a:r>
            <a:rPr lang="en-US" dirty="0" err="1" smtClean="0"/>
            <a:t>myapp</a:t>
          </a:r>
          <a:endParaRPr lang="en-US" dirty="0"/>
        </a:p>
      </dgm:t>
    </dgm:pt>
    <dgm:pt modelId="{889A2151-570F-3942-9007-F233D48D1A7C}" type="parTrans" cxnId="{22143243-F4D6-3B41-A762-D27248AB55C6}">
      <dgm:prSet/>
      <dgm:spPr/>
      <dgm:t>
        <a:bodyPr/>
        <a:lstStyle/>
        <a:p>
          <a:endParaRPr lang="en-US"/>
        </a:p>
      </dgm:t>
    </dgm:pt>
    <dgm:pt modelId="{54EDD2D9-444F-6B42-A98D-5DA70C7F4A6A}" type="sibTrans" cxnId="{22143243-F4D6-3B41-A762-D27248AB55C6}">
      <dgm:prSet/>
      <dgm:spPr/>
      <dgm:t>
        <a:bodyPr/>
        <a:lstStyle/>
        <a:p>
          <a:endParaRPr lang="en-US"/>
        </a:p>
      </dgm:t>
    </dgm:pt>
    <dgm:pt modelId="{EA71CF38-0BA7-8943-9455-477CB4868F90}">
      <dgm:prSet phldrT="[Text]"/>
      <dgm:spPr/>
      <dgm:t>
        <a:bodyPr/>
        <a:lstStyle/>
        <a:p>
          <a:r>
            <a:rPr lang="en-US" dirty="0" err="1" smtClean="0"/>
            <a:t>aws</a:t>
          </a:r>
          <a:r>
            <a:rPr lang="en-US" dirty="0" smtClean="0"/>
            <a:t> (submodule)</a:t>
          </a:r>
          <a:endParaRPr lang="en-US" dirty="0"/>
        </a:p>
      </dgm:t>
    </dgm:pt>
    <dgm:pt modelId="{91D493E4-D84D-504B-8DB5-17B5E328643B}" type="parTrans" cxnId="{02143D2C-6F0C-1645-89D9-6A16DAEB64CC}">
      <dgm:prSet/>
      <dgm:spPr/>
      <dgm:t>
        <a:bodyPr/>
        <a:lstStyle/>
        <a:p>
          <a:endParaRPr lang="en-US"/>
        </a:p>
      </dgm:t>
    </dgm:pt>
    <dgm:pt modelId="{18FF78C8-1CE9-2441-9BF7-CA070695C4B1}" type="sibTrans" cxnId="{02143D2C-6F0C-1645-89D9-6A16DAEB64CC}">
      <dgm:prSet/>
      <dgm:spPr/>
      <dgm:t>
        <a:bodyPr/>
        <a:lstStyle/>
        <a:p>
          <a:endParaRPr lang="en-US"/>
        </a:p>
      </dgm:t>
    </dgm:pt>
    <dgm:pt modelId="{843BE7BF-831F-9A4B-97D2-CF9C4E0E2DDE}">
      <dgm:prSet phldrT="[Text]"/>
      <dgm:spPr/>
      <dgm:t>
        <a:bodyPr/>
        <a:lstStyle/>
        <a:p>
          <a:r>
            <a:rPr lang="en-US" dirty="0" smtClean="0"/>
            <a:t>s3_file</a:t>
          </a:r>
          <a:endParaRPr lang="en-US" dirty="0"/>
        </a:p>
      </dgm:t>
    </dgm:pt>
    <dgm:pt modelId="{0FC45382-23C3-2E4F-A192-37BCD577607A}" type="parTrans" cxnId="{554DCB36-7065-0C4C-9B85-5BA6F0526696}">
      <dgm:prSet/>
      <dgm:spPr/>
      <dgm:t>
        <a:bodyPr/>
        <a:lstStyle/>
        <a:p>
          <a:endParaRPr lang="en-US"/>
        </a:p>
      </dgm:t>
    </dgm:pt>
    <dgm:pt modelId="{59DF4E88-940E-9249-9337-03727825D319}" type="sibTrans" cxnId="{554DCB36-7065-0C4C-9B85-5BA6F0526696}">
      <dgm:prSet/>
      <dgm:spPr/>
      <dgm:t>
        <a:bodyPr/>
        <a:lstStyle/>
        <a:p>
          <a:endParaRPr lang="en-US"/>
        </a:p>
      </dgm:t>
    </dgm:pt>
    <dgm:pt modelId="{9F68ED42-EF16-8D40-A505-67A973CDCDAA}">
      <dgm:prSet phldrT="[Text]"/>
      <dgm:spPr/>
      <dgm:t>
        <a:bodyPr/>
        <a:lstStyle/>
        <a:p>
          <a:r>
            <a:rPr lang="en-US" dirty="0" smtClean="0"/>
            <a:t>OpsWorks-ready repo	</a:t>
          </a:r>
          <a:endParaRPr lang="en-US" dirty="0"/>
        </a:p>
      </dgm:t>
    </dgm:pt>
    <dgm:pt modelId="{DDA68410-F1E8-4442-9FFF-EAB5B8CA6B2C}" type="parTrans" cxnId="{D407AA00-DDB5-FF49-B161-86D953E7376A}">
      <dgm:prSet/>
      <dgm:spPr/>
      <dgm:t>
        <a:bodyPr/>
        <a:lstStyle/>
        <a:p>
          <a:endParaRPr lang="en-US"/>
        </a:p>
      </dgm:t>
    </dgm:pt>
    <dgm:pt modelId="{958B95A5-5164-0A40-9D90-BCEB3B0B0624}" type="sibTrans" cxnId="{D407AA00-DDB5-FF49-B161-86D953E7376A}">
      <dgm:prSet/>
      <dgm:spPr/>
      <dgm:t>
        <a:bodyPr/>
        <a:lstStyle/>
        <a:p>
          <a:endParaRPr lang="en-US"/>
        </a:p>
      </dgm:t>
    </dgm:pt>
    <dgm:pt modelId="{2E734398-7BAE-E34F-8981-2756DE4A1E17}">
      <dgm:prSet phldrT="[Text]"/>
      <dgm:spPr/>
      <dgm:t>
        <a:bodyPr/>
        <a:lstStyle/>
        <a:p>
          <a:r>
            <a:rPr lang="en-US" dirty="0" smtClean="0"/>
            <a:t>Chef Cookbooks</a:t>
          </a:r>
          <a:endParaRPr lang="en-US" dirty="0"/>
        </a:p>
      </dgm:t>
    </dgm:pt>
    <dgm:pt modelId="{BD10AC2A-034C-C744-8C6C-5773B61B25A9}" type="parTrans" cxnId="{52A6D0D8-FFB0-3543-9587-9BFA4FF82C29}">
      <dgm:prSet/>
      <dgm:spPr/>
      <dgm:t>
        <a:bodyPr/>
        <a:lstStyle/>
        <a:p>
          <a:endParaRPr lang="en-US"/>
        </a:p>
      </dgm:t>
    </dgm:pt>
    <dgm:pt modelId="{96C8AA7C-CE33-4D4F-A1F4-AB585E673709}" type="sibTrans" cxnId="{52A6D0D8-FFB0-3543-9587-9BFA4FF82C29}">
      <dgm:prSet/>
      <dgm:spPr/>
      <dgm:t>
        <a:bodyPr/>
        <a:lstStyle/>
        <a:p>
          <a:endParaRPr lang="en-US"/>
        </a:p>
      </dgm:t>
    </dgm:pt>
    <dgm:pt modelId="{A97435D3-FA73-A942-B1FB-D7764C5FC357}">
      <dgm:prSet phldrT="[Text]"/>
      <dgm:spPr/>
      <dgm:t>
        <a:bodyPr/>
        <a:lstStyle/>
        <a:p>
          <a:r>
            <a:rPr lang="en-US" dirty="0" smtClean="0"/>
            <a:t>Chef Recipes</a:t>
          </a:r>
          <a:endParaRPr lang="en-US" dirty="0"/>
        </a:p>
      </dgm:t>
    </dgm:pt>
    <dgm:pt modelId="{A16EBDD8-2046-644D-8651-7FF69136D422}" type="parTrans" cxnId="{F8B7B1A4-19A9-1348-9D08-CABF657D286F}">
      <dgm:prSet/>
      <dgm:spPr/>
      <dgm:t>
        <a:bodyPr/>
        <a:lstStyle/>
        <a:p>
          <a:endParaRPr lang="en-US"/>
        </a:p>
      </dgm:t>
    </dgm:pt>
    <dgm:pt modelId="{9317DF94-A437-3D40-B461-07097F80CC76}" type="sibTrans" cxnId="{F8B7B1A4-19A9-1348-9D08-CABF657D286F}">
      <dgm:prSet/>
      <dgm:spPr/>
      <dgm:t>
        <a:bodyPr/>
        <a:lstStyle/>
        <a:p>
          <a:endParaRPr lang="en-US"/>
        </a:p>
      </dgm:t>
    </dgm:pt>
    <dgm:pt modelId="{D188C734-2950-4D4B-8B96-69502775DB32}">
      <dgm:prSet phldrT="[Text]"/>
      <dgm:spPr/>
      <dgm:t>
        <a:bodyPr/>
        <a:lstStyle/>
        <a:p>
          <a:r>
            <a:rPr lang="en-US" dirty="0" err="1" smtClean="0"/>
            <a:t>opsworks-utils</a:t>
          </a:r>
          <a:r>
            <a:rPr lang="en-US" dirty="0" smtClean="0"/>
            <a:t> (submodule)</a:t>
          </a:r>
          <a:endParaRPr lang="en-US" dirty="0"/>
        </a:p>
      </dgm:t>
    </dgm:pt>
    <dgm:pt modelId="{0A16C4FF-B71F-2441-91CE-F8827E85D770}" type="parTrans" cxnId="{104409FC-02DA-0446-88E0-396E4ADD84AA}">
      <dgm:prSet/>
      <dgm:spPr/>
      <dgm:t>
        <a:bodyPr/>
        <a:lstStyle/>
        <a:p>
          <a:endParaRPr lang="en-US"/>
        </a:p>
      </dgm:t>
    </dgm:pt>
    <dgm:pt modelId="{287081F2-EF52-2A4C-8162-C3390E454B47}" type="sibTrans" cxnId="{104409FC-02DA-0446-88E0-396E4ADD84AA}">
      <dgm:prSet/>
      <dgm:spPr/>
      <dgm:t>
        <a:bodyPr/>
        <a:lstStyle/>
        <a:p>
          <a:endParaRPr lang="en-US"/>
        </a:p>
      </dgm:t>
    </dgm:pt>
    <dgm:pt modelId="{4B18F7F8-9E4F-9D48-A448-B464383755A7}">
      <dgm:prSet phldrT="[Text]"/>
      <dgm:spPr/>
      <dgm:t>
        <a:bodyPr/>
        <a:lstStyle/>
        <a:p>
          <a:r>
            <a:rPr lang="en-US" dirty="0" err="1" smtClean="0"/>
            <a:t>papertrail</a:t>
          </a:r>
          <a:endParaRPr lang="en-US" dirty="0"/>
        </a:p>
      </dgm:t>
    </dgm:pt>
    <dgm:pt modelId="{8C68AC6B-CD52-AA45-9A81-91FE8DEB04A0}" type="parTrans" cxnId="{25ACE97D-BEFC-D648-8916-70AD5F720B6A}">
      <dgm:prSet/>
      <dgm:spPr/>
      <dgm:t>
        <a:bodyPr/>
        <a:lstStyle/>
        <a:p>
          <a:endParaRPr lang="en-US"/>
        </a:p>
      </dgm:t>
    </dgm:pt>
    <dgm:pt modelId="{8737C2F9-74DD-2445-82F6-52AE3ADEF7D0}" type="sibTrans" cxnId="{25ACE97D-BEFC-D648-8916-70AD5F720B6A}">
      <dgm:prSet/>
      <dgm:spPr/>
      <dgm:t>
        <a:bodyPr/>
        <a:lstStyle/>
        <a:p>
          <a:endParaRPr lang="en-US"/>
        </a:p>
      </dgm:t>
    </dgm:pt>
    <dgm:pt modelId="{1587E5D5-5D1D-9C4A-9C74-3F2825BDA416}">
      <dgm:prSet phldrT="[Text]"/>
      <dgm:spPr/>
      <dgm:t>
        <a:bodyPr/>
        <a:lstStyle/>
        <a:p>
          <a:r>
            <a:rPr lang="en-US" dirty="0" err="1" smtClean="0"/>
            <a:t>dns</a:t>
          </a:r>
          <a:endParaRPr lang="en-US" dirty="0"/>
        </a:p>
      </dgm:t>
    </dgm:pt>
    <dgm:pt modelId="{A75E23AB-02FC-334C-86C6-CC68F1E89F16}" type="parTrans" cxnId="{FBB9A5B0-4159-6E40-A542-D741557031EF}">
      <dgm:prSet/>
      <dgm:spPr/>
      <dgm:t>
        <a:bodyPr/>
        <a:lstStyle/>
        <a:p>
          <a:endParaRPr lang="en-US"/>
        </a:p>
      </dgm:t>
    </dgm:pt>
    <dgm:pt modelId="{48A40713-1E5D-A340-9825-464463A2FAEE}" type="sibTrans" cxnId="{FBB9A5B0-4159-6E40-A542-D741557031EF}">
      <dgm:prSet/>
      <dgm:spPr/>
      <dgm:t>
        <a:bodyPr/>
        <a:lstStyle/>
        <a:p>
          <a:endParaRPr lang="en-US"/>
        </a:p>
      </dgm:t>
    </dgm:pt>
    <dgm:pt modelId="{55462E31-650B-6646-855E-3187D44B7A58}">
      <dgm:prSet phldrT="[Text]"/>
      <dgm:spPr/>
      <dgm:t>
        <a:bodyPr/>
        <a:lstStyle/>
        <a:p>
          <a:r>
            <a:rPr lang="en-US" dirty="0" smtClean="0"/>
            <a:t>route53_record</a:t>
          </a:r>
          <a:endParaRPr lang="en-US" dirty="0"/>
        </a:p>
      </dgm:t>
    </dgm:pt>
    <dgm:pt modelId="{F1A9DDFC-5272-0848-9315-84651FE1AA7F}" type="parTrans" cxnId="{61E6F70F-909F-D74B-8EAF-02F1C1AAE526}">
      <dgm:prSet/>
      <dgm:spPr/>
      <dgm:t>
        <a:bodyPr/>
        <a:lstStyle/>
        <a:p>
          <a:endParaRPr lang="en-US"/>
        </a:p>
      </dgm:t>
    </dgm:pt>
    <dgm:pt modelId="{320805A8-95FF-AE46-A540-9FC0594B53C5}" type="sibTrans" cxnId="{61E6F70F-909F-D74B-8EAF-02F1C1AAE526}">
      <dgm:prSet/>
      <dgm:spPr/>
      <dgm:t>
        <a:bodyPr/>
        <a:lstStyle/>
        <a:p>
          <a:endParaRPr lang="en-US"/>
        </a:p>
      </dgm:t>
    </dgm:pt>
    <dgm:pt modelId="{B73CA9D3-EF43-F043-9E58-19B2F275953F}" type="pres">
      <dgm:prSet presAssocID="{93E0D916-696B-6D44-8787-1F629440DFE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297B36-3C79-6641-8C01-91E5744E9A3B}" type="pres">
      <dgm:prSet presAssocID="{93E0D916-696B-6D44-8787-1F629440DFEA}" presName="hierFlow" presStyleCnt="0"/>
      <dgm:spPr/>
    </dgm:pt>
    <dgm:pt modelId="{F70D97DB-EFFA-E948-AA0D-D59026116776}" type="pres">
      <dgm:prSet presAssocID="{93E0D916-696B-6D44-8787-1F629440DFEA}" presName="firstBuf" presStyleCnt="0"/>
      <dgm:spPr/>
    </dgm:pt>
    <dgm:pt modelId="{7A59D28B-2776-BD4B-89D2-410727483C49}" type="pres">
      <dgm:prSet presAssocID="{93E0D916-696B-6D44-8787-1F629440DFE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5064D62-7025-0543-95B0-F4C26DBD88C3}" type="pres">
      <dgm:prSet presAssocID="{9BDDE079-5C6E-834F-91C1-2AACA44D8A3E}" presName="Name17" presStyleCnt="0"/>
      <dgm:spPr/>
    </dgm:pt>
    <dgm:pt modelId="{F1E84E32-63E7-F94A-BF56-B791E520C904}" type="pres">
      <dgm:prSet presAssocID="{9BDDE079-5C6E-834F-91C1-2AACA44D8A3E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B2CF7C-EB5F-0141-8CA2-8EB916CCFC2D}" type="pres">
      <dgm:prSet presAssocID="{9BDDE079-5C6E-834F-91C1-2AACA44D8A3E}" presName="hierChild2" presStyleCnt="0"/>
      <dgm:spPr/>
    </dgm:pt>
    <dgm:pt modelId="{14C09741-FA74-C54C-B1E6-860E20169E12}" type="pres">
      <dgm:prSet presAssocID="{409264CC-33DD-E840-A4F9-BF44A4020370}" presName="Name25" presStyleLbl="parChTrans1D2" presStyleIdx="0" presStyleCnt="3"/>
      <dgm:spPr/>
      <dgm:t>
        <a:bodyPr/>
        <a:lstStyle/>
        <a:p>
          <a:endParaRPr lang="en-US"/>
        </a:p>
      </dgm:t>
    </dgm:pt>
    <dgm:pt modelId="{33AE7A4D-EE01-B042-BB63-574B00A9F75C}" type="pres">
      <dgm:prSet presAssocID="{409264CC-33DD-E840-A4F9-BF44A4020370}" presName="connTx" presStyleLbl="parChTrans1D2" presStyleIdx="0" presStyleCnt="3"/>
      <dgm:spPr/>
      <dgm:t>
        <a:bodyPr/>
        <a:lstStyle/>
        <a:p>
          <a:endParaRPr lang="en-US"/>
        </a:p>
      </dgm:t>
    </dgm:pt>
    <dgm:pt modelId="{3C985A7D-699A-4548-BCE2-30E919E305A3}" type="pres">
      <dgm:prSet presAssocID="{E523A1D5-CCAD-5F46-ABDD-FC106943427A}" presName="Name30" presStyleCnt="0"/>
      <dgm:spPr/>
    </dgm:pt>
    <dgm:pt modelId="{5ABAD8F1-53CD-AE47-BF9E-A9852A399E94}" type="pres">
      <dgm:prSet presAssocID="{E523A1D5-CCAD-5F46-ABDD-FC106943427A}" presName="level2Shape" presStyleLbl="node2" presStyleIdx="0" presStyleCnt="3"/>
      <dgm:spPr/>
      <dgm:t>
        <a:bodyPr/>
        <a:lstStyle/>
        <a:p>
          <a:endParaRPr lang="en-US"/>
        </a:p>
      </dgm:t>
    </dgm:pt>
    <dgm:pt modelId="{B118CC7A-A1C3-C04E-BC86-D745DC49AF2A}" type="pres">
      <dgm:prSet presAssocID="{E523A1D5-CCAD-5F46-ABDD-FC106943427A}" presName="hierChild3" presStyleCnt="0"/>
      <dgm:spPr/>
    </dgm:pt>
    <dgm:pt modelId="{91DDD62C-1FB6-7A48-9775-D5F9F78A0C37}" type="pres">
      <dgm:prSet presAssocID="{6C146F7B-C03F-2948-ACE7-C21EE0284FC0}" presName="Name25" presStyleLbl="parChTrans1D3" presStyleIdx="0" presStyleCnt="6"/>
      <dgm:spPr/>
      <dgm:t>
        <a:bodyPr/>
        <a:lstStyle/>
        <a:p>
          <a:endParaRPr lang="en-US"/>
        </a:p>
      </dgm:t>
    </dgm:pt>
    <dgm:pt modelId="{CF534CE3-BA7A-5347-BEAA-B11C6811594C}" type="pres">
      <dgm:prSet presAssocID="{6C146F7B-C03F-2948-ACE7-C21EE0284FC0}" presName="connTx" presStyleLbl="parChTrans1D3" presStyleIdx="0" presStyleCnt="6"/>
      <dgm:spPr/>
      <dgm:t>
        <a:bodyPr/>
        <a:lstStyle/>
        <a:p>
          <a:endParaRPr lang="en-US"/>
        </a:p>
      </dgm:t>
    </dgm:pt>
    <dgm:pt modelId="{F6016F56-19E2-1A4B-AD14-57569AEFED98}" type="pres">
      <dgm:prSet presAssocID="{E7346316-462C-084B-B350-E167B480C833}" presName="Name30" presStyleCnt="0"/>
      <dgm:spPr/>
    </dgm:pt>
    <dgm:pt modelId="{7DCE5AD2-9CB5-4C41-9648-7577E8D12A2B}" type="pres">
      <dgm:prSet presAssocID="{E7346316-462C-084B-B350-E167B480C833}" presName="level2Shape" presStyleLbl="node3" presStyleIdx="0" presStyleCnt="6"/>
      <dgm:spPr/>
      <dgm:t>
        <a:bodyPr/>
        <a:lstStyle/>
        <a:p>
          <a:endParaRPr lang="en-US"/>
        </a:p>
      </dgm:t>
    </dgm:pt>
    <dgm:pt modelId="{138557F3-4491-9B4B-AEF2-37C7CDEA1B96}" type="pres">
      <dgm:prSet presAssocID="{E7346316-462C-084B-B350-E167B480C833}" presName="hierChild3" presStyleCnt="0"/>
      <dgm:spPr/>
    </dgm:pt>
    <dgm:pt modelId="{F9351BBA-D3AA-D649-8F65-14158A6529FA}" type="pres">
      <dgm:prSet presAssocID="{889A2151-570F-3942-9007-F233D48D1A7C}" presName="Name25" presStyleLbl="parChTrans1D3" presStyleIdx="1" presStyleCnt="6"/>
      <dgm:spPr/>
      <dgm:t>
        <a:bodyPr/>
        <a:lstStyle/>
        <a:p>
          <a:endParaRPr lang="en-US"/>
        </a:p>
      </dgm:t>
    </dgm:pt>
    <dgm:pt modelId="{B8B789E8-8CBE-274D-B281-48B0492B2BA1}" type="pres">
      <dgm:prSet presAssocID="{889A2151-570F-3942-9007-F233D48D1A7C}" presName="connTx" presStyleLbl="parChTrans1D3" presStyleIdx="1" presStyleCnt="6"/>
      <dgm:spPr/>
      <dgm:t>
        <a:bodyPr/>
        <a:lstStyle/>
        <a:p>
          <a:endParaRPr lang="en-US"/>
        </a:p>
      </dgm:t>
    </dgm:pt>
    <dgm:pt modelId="{B7217C30-4E8F-8445-85D5-46F3A6AF6B24}" type="pres">
      <dgm:prSet presAssocID="{A71AE237-5C60-EF4E-B856-D753D33603F4}" presName="Name30" presStyleCnt="0"/>
      <dgm:spPr/>
    </dgm:pt>
    <dgm:pt modelId="{5688A9B0-7304-CC41-86EF-6D87A59B8662}" type="pres">
      <dgm:prSet presAssocID="{A71AE237-5C60-EF4E-B856-D753D33603F4}" presName="level2Shape" presStyleLbl="node3" presStyleIdx="1" presStyleCnt="6"/>
      <dgm:spPr/>
      <dgm:t>
        <a:bodyPr/>
        <a:lstStyle/>
        <a:p>
          <a:endParaRPr lang="en-US"/>
        </a:p>
      </dgm:t>
    </dgm:pt>
    <dgm:pt modelId="{4ACEC26E-8DF7-C748-9A2A-91989151EF48}" type="pres">
      <dgm:prSet presAssocID="{A71AE237-5C60-EF4E-B856-D753D33603F4}" presName="hierChild3" presStyleCnt="0"/>
      <dgm:spPr/>
    </dgm:pt>
    <dgm:pt modelId="{7F11C9CA-A0B8-4D45-8B3F-1BF8FF65C8FE}" type="pres">
      <dgm:prSet presAssocID="{0A16C4FF-B71F-2441-91CE-F8827E85D770}" presName="Name25" presStyleLbl="parChTrans1D2" presStyleIdx="1" presStyleCnt="3"/>
      <dgm:spPr/>
      <dgm:t>
        <a:bodyPr/>
        <a:lstStyle/>
        <a:p>
          <a:endParaRPr lang="en-US"/>
        </a:p>
      </dgm:t>
    </dgm:pt>
    <dgm:pt modelId="{95B16BB1-87FF-4540-A2D8-CAC59FCBAFEA}" type="pres">
      <dgm:prSet presAssocID="{0A16C4FF-B71F-2441-91CE-F8827E85D770}" presName="connTx" presStyleLbl="parChTrans1D2" presStyleIdx="1" presStyleCnt="3"/>
      <dgm:spPr/>
      <dgm:t>
        <a:bodyPr/>
        <a:lstStyle/>
        <a:p>
          <a:endParaRPr lang="en-US"/>
        </a:p>
      </dgm:t>
    </dgm:pt>
    <dgm:pt modelId="{214DC462-A8AB-D347-9491-17970E2815CB}" type="pres">
      <dgm:prSet presAssocID="{D188C734-2950-4D4B-8B96-69502775DB32}" presName="Name30" presStyleCnt="0"/>
      <dgm:spPr/>
    </dgm:pt>
    <dgm:pt modelId="{893BD3CA-6554-2344-A696-E88FE99E7CE5}" type="pres">
      <dgm:prSet presAssocID="{D188C734-2950-4D4B-8B96-69502775DB32}" presName="level2Shape" presStyleLbl="node2" presStyleIdx="1" presStyleCnt="3"/>
      <dgm:spPr/>
      <dgm:t>
        <a:bodyPr/>
        <a:lstStyle/>
        <a:p>
          <a:endParaRPr lang="en-US"/>
        </a:p>
      </dgm:t>
    </dgm:pt>
    <dgm:pt modelId="{B3AF6FA1-6D96-254C-A656-53564E0E2B58}" type="pres">
      <dgm:prSet presAssocID="{D188C734-2950-4D4B-8B96-69502775DB32}" presName="hierChild3" presStyleCnt="0"/>
      <dgm:spPr/>
    </dgm:pt>
    <dgm:pt modelId="{1AEB4CBF-9482-A242-BEF7-53F5EDFEC85E}" type="pres">
      <dgm:prSet presAssocID="{8C68AC6B-CD52-AA45-9A81-91FE8DEB04A0}" presName="Name25" presStyleLbl="parChTrans1D3" presStyleIdx="2" presStyleCnt="6"/>
      <dgm:spPr/>
      <dgm:t>
        <a:bodyPr/>
        <a:lstStyle/>
        <a:p>
          <a:endParaRPr lang="en-US"/>
        </a:p>
      </dgm:t>
    </dgm:pt>
    <dgm:pt modelId="{90967B03-CCE6-8E4D-8B2D-AAFFDCF03016}" type="pres">
      <dgm:prSet presAssocID="{8C68AC6B-CD52-AA45-9A81-91FE8DEB04A0}" presName="connTx" presStyleLbl="parChTrans1D3" presStyleIdx="2" presStyleCnt="6"/>
      <dgm:spPr/>
      <dgm:t>
        <a:bodyPr/>
        <a:lstStyle/>
        <a:p>
          <a:endParaRPr lang="en-US"/>
        </a:p>
      </dgm:t>
    </dgm:pt>
    <dgm:pt modelId="{A1040E54-621A-BE48-B046-6DAB55C9F157}" type="pres">
      <dgm:prSet presAssocID="{4B18F7F8-9E4F-9D48-A448-B464383755A7}" presName="Name30" presStyleCnt="0"/>
      <dgm:spPr/>
    </dgm:pt>
    <dgm:pt modelId="{5C6FF4FA-3795-9549-868C-DB1ECB1E67A7}" type="pres">
      <dgm:prSet presAssocID="{4B18F7F8-9E4F-9D48-A448-B464383755A7}" presName="level2Shape" presStyleLbl="node3" presStyleIdx="2" presStyleCnt="6"/>
      <dgm:spPr/>
      <dgm:t>
        <a:bodyPr/>
        <a:lstStyle/>
        <a:p>
          <a:endParaRPr lang="en-US"/>
        </a:p>
      </dgm:t>
    </dgm:pt>
    <dgm:pt modelId="{FA0C0D90-5286-994A-9F9F-71A5DBE65E67}" type="pres">
      <dgm:prSet presAssocID="{4B18F7F8-9E4F-9D48-A448-B464383755A7}" presName="hierChild3" presStyleCnt="0"/>
      <dgm:spPr/>
    </dgm:pt>
    <dgm:pt modelId="{3A8BB30E-AEE8-B343-B88D-10C97D772C48}" type="pres">
      <dgm:prSet presAssocID="{A75E23AB-02FC-334C-86C6-CC68F1E89F16}" presName="Name25" presStyleLbl="parChTrans1D3" presStyleIdx="3" presStyleCnt="6"/>
      <dgm:spPr/>
      <dgm:t>
        <a:bodyPr/>
        <a:lstStyle/>
        <a:p>
          <a:endParaRPr lang="en-US"/>
        </a:p>
      </dgm:t>
    </dgm:pt>
    <dgm:pt modelId="{4F30D832-5B99-384D-95C4-683EC6716DE9}" type="pres">
      <dgm:prSet presAssocID="{A75E23AB-02FC-334C-86C6-CC68F1E89F16}" presName="connTx" presStyleLbl="parChTrans1D3" presStyleIdx="3" presStyleCnt="6"/>
      <dgm:spPr/>
      <dgm:t>
        <a:bodyPr/>
        <a:lstStyle/>
        <a:p>
          <a:endParaRPr lang="en-US"/>
        </a:p>
      </dgm:t>
    </dgm:pt>
    <dgm:pt modelId="{2423BF62-413F-184F-A3BE-B869C85DE274}" type="pres">
      <dgm:prSet presAssocID="{1587E5D5-5D1D-9C4A-9C74-3F2825BDA416}" presName="Name30" presStyleCnt="0"/>
      <dgm:spPr/>
    </dgm:pt>
    <dgm:pt modelId="{B50C8B4D-F5D6-614E-B8A6-F5C234140EB1}" type="pres">
      <dgm:prSet presAssocID="{1587E5D5-5D1D-9C4A-9C74-3F2825BDA416}" presName="level2Shape" presStyleLbl="node3" presStyleIdx="3" presStyleCnt="6"/>
      <dgm:spPr/>
      <dgm:t>
        <a:bodyPr/>
        <a:lstStyle/>
        <a:p>
          <a:endParaRPr lang="en-US"/>
        </a:p>
      </dgm:t>
    </dgm:pt>
    <dgm:pt modelId="{204330C3-0E23-A341-8D62-DD70C7B70DF6}" type="pres">
      <dgm:prSet presAssocID="{1587E5D5-5D1D-9C4A-9C74-3F2825BDA416}" presName="hierChild3" presStyleCnt="0"/>
      <dgm:spPr/>
    </dgm:pt>
    <dgm:pt modelId="{066C4102-44E0-2143-A38F-AE88ADFA8306}" type="pres">
      <dgm:prSet presAssocID="{91D493E4-D84D-504B-8DB5-17B5E328643B}" presName="Name25" presStyleLbl="parChTrans1D2" presStyleIdx="2" presStyleCnt="3"/>
      <dgm:spPr/>
      <dgm:t>
        <a:bodyPr/>
        <a:lstStyle/>
        <a:p>
          <a:endParaRPr lang="en-US"/>
        </a:p>
      </dgm:t>
    </dgm:pt>
    <dgm:pt modelId="{614A4985-284D-9540-A12E-91969374226E}" type="pres">
      <dgm:prSet presAssocID="{91D493E4-D84D-504B-8DB5-17B5E328643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4AE1B390-7D27-0042-9F1C-3D29B2F247C5}" type="pres">
      <dgm:prSet presAssocID="{EA71CF38-0BA7-8943-9455-477CB4868F90}" presName="Name30" presStyleCnt="0"/>
      <dgm:spPr/>
    </dgm:pt>
    <dgm:pt modelId="{9EC6472E-C1F7-4C4C-A3A3-1C339533B265}" type="pres">
      <dgm:prSet presAssocID="{EA71CF38-0BA7-8943-9455-477CB4868F90}" presName="level2Shape" presStyleLbl="node2" presStyleIdx="2" presStyleCnt="3"/>
      <dgm:spPr/>
      <dgm:t>
        <a:bodyPr/>
        <a:lstStyle/>
        <a:p>
          <a:endParaRPr lang="en-US"/>
        </a:p>
      </dgm:t>
    </dgm:pt>
    <dgm:pt modelId="{305D9C6F-E8FC-664C-B120-3052F81B0EF1}" type="pres">
      <dgm:prSet presAssocID="{EA71CF38-0BA7-8943-9455-477CB4868F90}" presName="hierChild3" presStyleCnt="0"/>
      <dgm:spPr/>
    </dgm:pt>
    <dgm:pt modelId="{CEC3D82B-2B7D-264C-BD33-3D921F618B85}" type="pres">
      <dgm:prSet presAssocID="{0FC45382-23C3-2E4F-A192-37BCD577607A}" presName="Name25" presStyleLbl="parChTrans1D3" presStyleIdx="4" presStyleCnt="6"/>
      <dgm:spPr/>
      <dgm:t>
        <a:bodyPr/>
        <a:lstStyle/>
        <a:p>
          <a:endParaRPr lang="en-US"/>
        </a:p>
      </dgm:t>
    </dgm:pt>
    <dgm:pt modelId="{93C9A96F-997A-0E49-8901-F5814D5965DF}" type="pres">
      <dgm:prSet presAssocID="{0FC45382-23C3-2E4F-A192-37BCD577607A}" presName="connTx" presStyleLbl="parChTrans1D3" presStyleIdx="4" presStyleCnt="6"/>
      <dgm:spPr/>
      <dgm:t>
        <a:bodyPr/>
        <a:lstStyle/>
        <a:p>
          <a:endParaRPr lang="en-US"/>
        </a:p>
      </dgm:t>
    </dgm:pt>
    <dgm:pt modelId="{FAAFD83D-2889-2544-BD0A-D841210657CC}" type="pres">
      <dgm:prSet presAssocID="{843BE7BF-831F-9A4B-97D2-CF9C4E0E2DDE}" presName="Name30" presStyleCnt="0"/>
      <dgm:spPr/>
    </dgm:pt>
    <dgm:pt modelId="{DB328E86-9CC2-784C-9FD5-6DC1E0645D67}" type="pres">
      <dgm:prSet presAssocID="{843BE7BF-831F-9A4B-97D2-CF9C4E0E2DDE}" presName="level2Shape" presStyleLbl="node3" presStyleIdx="4" presStyleCnt="6"/>
      <dgm:spPr/>
      <dgm:t>
        <a:bodyPr/>
        <a:lstStyle/>
        <a:p>
          <a:endParaRPr lang="en-US"/>
        </a:p>
      </dgm:t>
    </dgm:pt>
    <dgm:pt modelId="{4C3C5C6E-12D3-3B45-9409-51B090D6F0A6}" type="pres">
      <dgm:prSet presAssocID="{843BE7BF-831F-9A4B-97D2-CF9C4E0E2DDE}" presName="hierChild3" presStyleCnt="0"/>
      <dgm:spPr/>
    </dgm:pt>
    <dgm:pt modelId="{585E60EC-D2E2-7347-9378-FFA7F5798A92}" type="pres">
      <dgm:prSet presAssocID="{F1A9DDFC-5272-0848-9315-84651FE1AA7F}" presName="Name25" presStyleLbl="parChTrans1D3" presStyleIdx="5" presStyleCnt="6"/>
      <dgm:spPr/>
      <dgm:t>
        <a:bodyPr/>
        <a:lstStyle/>
        <a:p>
          <a:endParaRPr lang="en-US"/>
        </a:p>
      </dgm:t>
    </dgm:pt>
    <dgm:pt modelId="{45A6CD03-D1EE-E442-879A-1336606F93C5}" type="pres">
      <dgm:prSet presAssocID="{F1A9DDFC-5272-0848-9315-84651FE1AA7F}" presName="connTx" presStyleLbl="parChTrans1D3" presStyleIdx="5" presStyleCnt="6"/>
      <dgm:spPr/>
      <dgm:t>
        <a:bodyPr/>
        <a:lstStyle/>
        <a:p>
          <a:endParaRPr lang="en-US"/>
        </a:p>
      </dgm:t>
    </dgm:pt>
    <dgm:pt modelId="{50FB31C2-FCBD-7640-BF58-DD753C46B17D}" type="pres">
      <dgm:prSet presAssocID="{55462E31-650B-6646-855E-3187D44B7A58}" presName="Name30" presStyleCnt="0"/>
      <dgm:spPr/>
    </dgm:pt>
    <dgm:pt modelId="{8022F5EC-2D5A-D140-9511-C7BED8ED3E45}" type="pres">
      <dgm:prSet presAssocID="{55462E31-650B-6646-855E-3187D44B7A58}" presName="level2Shape" presStyleLbl="node3" presStyleIdx="5" presStyleCnt="6"/>
      <dgm:spPr/>
      <dgm:t>
        <a:bodyPr/>
        <a:lstStyle/>
        <a:p>
          <a:endParaRPr lang="en-US"/>
        </a:p>
      </dgm:t>
    </dgm:pt>
    <dgm:pt modelId="{A36D5426-532D-274A-83D5-87DF9E3FF591}" type="pres">
      <dgm:prSet presAssocID="{55462E31-650B-6646-855E-3187D44B7A58}" presName="hierChild3" presStyleCnt="0"/>
      <dgm:spPr/>
    </dgm:pt>
    <dgm:pt modelId="{FF258B2E-24EE-324B-BBC3-AC1C8267CC26}" type="pres">
      <dgm:prSet presAssocID="{93E0D916-696B-6D44-8787-1F629440DFEA}" presName="bgShapesFlow" presStyleCnt="0"/>
      <dgm:spPr/>
    </dgm:pt>
    <dgm:pt modelId="{31DB36F8-4D6B-934C-944D-E23DD4E51D8C}" type="pres">
      <dgm:prSet presAssocID="{9F68ED42-EF16-8D40-A505-67A973CDCDAA}" presName="rectComp" presStyleCnt="0"/>
      <dgm:spPr/>
    </dgm:pt>
    <dgm:pt modelId="{6656B0E7-6CC3-1741-BE9E-76E67179A695}" type="pres">
      <dgm:prSet presAssocID="{9F68ED42-EF16-8D40-A505-67A973CDCDAA}" presName="bgRect" presStyleLbl="bgShp" presStyleIdx="0" presStyleCnt="3"/>
      <dgm:spPr/>
      <dgm:t>
        <a:bodyPr/>
        <a:lstStyle/>
        <a:p>
          <a:endParaRPr lang="en-US"/>
        </a:p>
      </dgm:t>
    </dgm:pt>
    <dgm:pt modelId="{0566B327-0A9D-A34D-91FB-78B5E029157E}" type="pres">
      <dgm:prSet presAssocID="{9F68ED42-EF16-8D40-A505-67A973CDCDAA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443633-CC9F-2B42-9D55-083128C15E3A}" type="pres">
      <dgm:prSet presAssocID="{9F68ED42-EF16-8D40-A505-67A973CDCDAA}" presName="spComp" presStyleCnt="0"/>
      <dgm:spPr/>
    </dgm:pt>
    <dgm:pt modelId="{0EEFBBE7-B8DD-F54E-BCA6-7345D4B55A33}" type="pres">
      <dgm:prSet presAssocID="{9F68ED42-EF16-8D40-A505-67A973CDCDAA}" presName="hSp" presStyleCnt="0"/>
      <dgm:spPr/>
    </dgm:pt>
    <dgm:pt modelId="{146B11C5-BA2F-9342-93C6-72C2C2D1E253}" type="pres">
      <dgm:prSet presAssocID="{2E734398-7BAE-E34F-8981-2756DE4A1E17}" presName="rectComp" presStyleCnt="0"/>
      <dgm:spPr/>
    </dgm:pt>
    <dgm:pt modelId="{91A58BE4-7236-6C48-8101-B538D6CED2C6}" type="pres">
      <dgm:prSet presAssocID="{2E734398-7BAE-E34F-8981-2756DE4A1E17}" presName="bgRect" presStyleLbl="bgShp" presStyleIdx="1" presStyleCnt="3" custLinFactNeighborX="870" custLinFactNeighborY="-1595"/>
      <dgm:spPr/>
      <dgm:t>
        <a:bodyPr/>
        <a:lstStyle/>
        <a:p>
          <a:endParaRPr lang="en-US"/>
        </a:p>
      </dgm:t>
    </dgm:pt>
    <dgm:pt modelId="{572F3FD4-5CE9-C743-BF88-340E09EB9E6A}" type="pres">
      <dgm:prSet presAssocID="{2E734398-7BAE-E34F-8981-2756DE4A1E17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F4040E-27B7-3647-942A-03C41D08A44A}" type="pres">
      <dgm:prSet presAssocID="{2E734398-7BAE-E34F-8981-2756DE4A1E17}" presName="spComp" presStyleCnt="0"/>
      <dgm:spPr/>
    </dgm:pt>
    <dgm:pt modelId="{3C7A3DDC-1750-5041-9E91-A43906DE211A}" type="pres">
      <dgm:prSet presAssocID="{2E734398-7BAE-E34F-8981-2756DE4A1E17}" presName="hSp" presStyleCnt="0"/>
      <dgm:spPr/>
    </dgm:pt>
    <dgm:pt modelId="{15125E71-6F02-524D-BF7C-C5B2975E137B}" type="pres">
      <dgm:prSet presAssocID="{A97435D3-FA73-A942-B1FB-D7764C5FC357}" presName="rectComp" presStyleCnt="0"/>
      <dgm:spPr/>
    </dgm:pt>
    <dgm:pt modelId="{4C1A15B6-4BD2-5B42-BFD3-6031D9B8427D}" type="pres">
      <dgm:prSet presAssocID="{A97435D3-FA73-A942-B1FB-D7764C5FC357}" presName="bgRect" presStyleLbl="bgShp" presStyleIdx="2" presStyleCnt="3"/>
      <dgm:spPr/>
      <dgm:t>
        <a:bodyPr/>
        <a:lstStyle/>
        <a:p>
          <a:endParaRPr lang="en-US"/>
        </a:p>
      </dgm:t>
    </dgm:pt>
    <dgm:pt modelId="{40084D76-4A16-3042-81AA-B65E905CA415}" type="pres">
      <dgm:prSet presAssocID="{A97435D3-FA73-A942-B1FB-D7764C5FC357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B177F0-4339-4344-A25F-AD6469410196}" type="presOf" srcId="{6C146F7B-C03F-2948-ACE7-C21EE0284FC0}" destId="{CF534CE3-BA7A-5347-BEAA-B11C6811594C}" srcOrd="1" destOrd="0" presId="urn:microsoft.com/office/officeart/2005/8/layout/hierarchy5"/>
    <dgm:cxn modelId="{104409FC-02DA-0446-88E0-396E4ADD84AA}" srcId="{9BDDE079-5C6E-834F-91C1-2AACA44D8A3E}" destId="{D188C734-2950-4D4B-8B96-69502775DB32}" srcOrd="1" destOrd="0" parTransId="{0A16C4FF-B71F-2441-91CE-F8827E85D770}" sibTransId="{287081F2-EF52-2A4C-8162-C3390E454B47}"/>
    <dgm:cxn modelId="{20EF8E67-01F4-1247-AB6E-EA28A147E3B4}" type="presOf" srcId="{843BE7BF-831F-9A4B-97D2-CF9C4E0E2DDE}" destId="{DB328E86-9CC2-784C-9FD5-6DC1E0645D67}" srcOrd="0" destOrd="0" presId="urn:microsoft.com/office/officeart/2005/8/layout/hierarchy5"/>
    <dgm:cxn modelId="{9B1FBC3C-6550-A842-8B64-0630117EBDFD}" type="presOf" srcId="{0FC45382-23C3-2E4F-A192-37BCD577607A}" destId="{CEC3D82B-2B7D-264C-BD33-3D921F618B85}" srcOrd="0" destOrd="0" presId="urn:microsoft.com/office/officeart/2005/8/layout/hierarchy5"/>
    <dgm:cxn modelId="{F0B21BB7-BE52-AE4A-AEA5-D9378B8C4ACF}" type="presOf" srcId="{0A16C4FF-B71F-2441-91CE-F8827E85D770}" destId="{95B16BB1-87FF-4540-A2D8-CAC59FCBAFEA}" srcOrd="1" destOrd="0" presId="urn:microsoft.com/office/officeart/2005/8/layout/hierarchy5"/>
    <dgm:cxn modelId="{D407AA00-DDB5-FF49-B161-86D953E7376A}" srcId="{93E0D916-696B-6D44-8787-1F629440DFEA}" destId="{9F68ED42-EF16-8D40-A505-67A973CDCDAA}" srcOrd="1" destOrd="0" parTransId="{DDA68410-F1E8-4442-9FFF-EAB5B8CA6B2C}" sibTransId="{958B95A5-5164-0A40-9D90-BCEB3B0B0624}"/>
    <dgm:cxn modelId="{402B781E-D526-2743-84EF-E406DB5E34B6}" type="presOf" srcId="{0A16C4FF-B71F-2441-91CE-F8827E85D770}" destId="{7F11C9CA-A0B8-4D45-8B3F-1BF8FF65C8FE}" srcOrd="0" destOrd="0" presId="urn:microsoft.com/office/officeart/2005/8/layout/hierarchy5"/>
    <dgm:cxn modelId="{5C16ADFE-63CC-0645-BC78-A1A5D172AB8D}" type="presOf" srcId="{A75E23AB-02FC-334C-86C6-CC68F1E89F16}" destId="{3A8BB30E-AEE8-B343-B88D-10C97D772C48}" srcOrd="0" destOrd="0" presId="urn:microsoft.com/office/officeart/2005/8/layout/hierarchy5"/>
    <dgm:cxn modelId="{772D323A-01C3-B743-B402-9C6D382C43F5}" type="presOf" srcId="{9BDDE079-5C6E-834F-91C1-2AACA44D8A3E}" destId="{F1E84E32-63E7-F94A-BF56-B791E520C904}" srcOrd="0" destOrd="0" presId="urn:microsoft.com/office/officeart/2005/8/layout/hierarchy5"/>
    <dgm:cxn modelId="{2696F92D-AC1D-A341-8283-5FA52B00DA54}" type="presOf" srcId="{889A2151-570F-3942-9007-F233D48D1A7C}" destId="{B8B789E8-8CBE-274D-B281-48B0492B2BA1}" srcOrd="1" destOrd="0" presId="urn:microsoft.com/office/officeart/2005/8/layout/hierarchy5"/>
    <dgm:cxn modelId="{8481140F-F69E-3B4E-8053-BC2BCB9A446B}" type="presOf" srcId="{F1A9DDFC-5272-0848-9315-84651FE1AA7F}" destId="{45A6CD03-D1EE-E442-879A-1336606F93C5}" srcOrd="1" destOrd="0" presId="urn:microsoft.com/office/officeart/2005/8/layout/hierarchy5"/>
    <dgm:cxn modelId="{52A6D0D8-FFB0-3543-9587-9BFA4FF82C29}" srcId="{93E0D916-696B-6D44-8787-1F629440DFEA}" destId="{2E734398-7BAE-E34F-8981-2756DE4A1E17}" srcOrd="2" destOrd="0" parTransId="{BD10AC2A-034C-C744-8C6C-5773B61B25A9}" sibTransId="{96C8AA7C-CE33-4D4F-A1F4-AB585E673709}"/>
    <dgm:cxn modelId="{1A6B4865-9688-9C45-B4D4-D74C20932F74}" type="presOf" srcId="{2E734398-7BAE-E34F-8981-2756DE4A1E17}" destId="{91A58BE4-7236-6C48-8101-B538D6CED2C6}" srcOrd="0" destOrd="0" presId="urn:microsoft.com/office/officeart/2005/8/layout/hierarchy5"/>
    <dgm:cxn modelId="{87D6AD42-3B2E-7042-9007-77EDFEAB76E1}" type="presOf" srcId="{0FC45382-23C3-2E4F-A192-37BCD577607A}" destId="{93C9A96F-997A-0E49-8901-F5814D5965DF}" srcOrd="1" destOrd="0" presId="urn:microsoft.com/office/officeart/2005/8/layout/hierarchy5"/>
    <dgm:cxn modelId="{0D169661-7EB6-D346-BB6B-07315A7D4BE5}" type="presOf" srcId="{8C68AC6B-CD52-AA45-9A81-91FE8DEB04A0}" destId="{1AEB4CBF-9482-A242-BEF7-53F5EDFEC85E}" srcOrd="0" destOrd="0" presId="urn:microsoft.com/office/officeart/2005/8/layout/hierarchy5"/>
    <dgm:cxn modelId="{7A1C1DAD-FECC-6440-A9BD-706072E4888F}" type="presOf" srcId="{9F68ED42-EF16-8D40-A505-67A973CDCDAA}" destId="{0566B327-0A9D-A34D-91FB-78B5E029157E}" srcOrd="1" destOrd="0" presId="urn:microsoft.com/office/officeart/2005/8/layout/hierarchy5"/>
    <dgm:cxn modelId="{C535427E-ECD7-5B43-BB22-D49F3D116939}" type="presOf" srcId="{9F68ED42-EF16-8D40-A505-67A973CDCDAA}" destId="{6656B0E7-6CC3-1741-BE9E-76E67179A695}" srcOrd="0" destOrd="0" presId="urn:microsoft.com/office/officeart/2005/8/layout/hierarchy5"/>
    <dgm:cxn modelId="{94701712-0316-1541-84A0-89F0CC4ADCBA}" type="presOf" srcId="{55462E31-650B-6646-855E-3187D44B7A58}" destId="{8022F5EC-2D5A-D140-9511-C7BED8ED3E45}" srcOrd="0" destOrd="0" presId="urn:microsoft.com/office/officeart/2005/8/layout/hierarchy5"/>
    <dgm:cxn modelId="{FBB9A5B0-4159-6E40-A542-D741557031EF}" srcId="{D188C734-2950-4D4B-8B96-69502775DB32}" destId="{1587E5D5-5D1D-9C4A-9C74-3F2825BDA416}" srcOrd="1" destOrd="0" parTransId="{A75E23AB-02FC-334C-86C6-CC68F1E89F16}" sibTransId="{48A40713-1E5D-A340-9825-464463A2FAEE}"/>
    <dgm:cxn modelId="{2146FFC6-76AE-DC42-B4F5-353BFE839D9D}" type="presOf" srcId="{93E0D916-696B-6D44-8787-1F629440DFEA}" destId="{B73CA9D3-EF43-F043-9E58-19B2F275953F}" srcOrd="0" destOrd="0" presId="urn:microsoft.com/office/officeart/2005/8/layout/hierarchy5"/>
    <dgm:cxn modelId="{99404A3A-5B35-9A41-8CE4-934536DADFAE}" type="presOf" srcId="{409264CC-33DD-E840-A4F9-BF44A4020370}" destId="{33AE7A4D-EE01-B042-BB63-574B00A9F75C}" srcOrd="1" destOrd="0" presId="urn:microsoft.com/office/officeart/2005/8/layout/hierarchy5"/>
    <dgm:cxn modelId="{9EE98CC4-BADC-6941-AC60-E11391527C1C}" type="presOf" srcId="{91D493E4-D84D-504B-8DB5-17B5E328643B}" destId="{066C4102-44E0-2143-A38F-AE88ADFA8306}" srcOrd="0" destOrd="0" presId="urn:microsoft.com/office/officeart/2005/8/layout/hierarchy5"/>
    <dgm:cxn modelId="{C5F04827-4DC8-3C48-AFA4-5D258845E177}" type="presOf" srcId="{E523A1D5-CCAD-5F46-ABDD-FC106943427A}" destId="{5ABAD8F1-53CD-AE47-BF9E-A9852A399E94}" srcOrd="0" destOrd="0" presId="urn:microsoft.com/office/officeart/2005/8/layout/hierarchy5"/>
    <dgm:cxn modelId="{132814F6-A499-FF46-9D25-2B46C728F405}" type="presOf" srcId="{91D493E4-D84D-504B-8DB5-17B5E328643B}" destId="{614A4985-284D-9540-A12E-91969374226E}" srcOrd="1" destOrd="0" presId="urn:microsoft.com/office/officeart/2005/8/layout/hierarchy5"/>
    <dgm:cxn modelId="{F8B7B1A4-19A9-1348-9D08-CABF657D286F}" srcId="{93E0D916-696B-6D44-8787-1F629440DFEA}" destId="{A97435D3-FA73-A942-B1FB-D7764C5FC357}" srcOrd="3" destOrd="0" parTransId="{A16EBDD8-2046-644D-8651-7FF69136D422}" sibTransId="{9317DF94-A437-3D40-B461-07097F80CC76}"/>
    <dgm:cxn modelId="{E9A23966-907B-9C4E-B531-5B16741EAA3D}" type="presOf" srcId="{A97435D3-FA73-A942-B1FB-D7764C5FC357}" destId="{4C1A15B6-4BD2-5B42-BFD3-6031D9B8427D}" srcOrd="0" destOrd="0" presId="urn:microsoft.com/office/officeart/2005/8/layout/hierarchy5"/>
    <dgm:cxn modelId="{28630058-13C8-9242-B525-E6C02F4DAE33}" srcId="{93E0D916-696B-6D44-8787-1F629440DFEA}" destId="{9BDDE079-5C6E-834F-91C1-2AACA44D8A3E}" srcOrd="0" destOrd="0" parTransId="{03C23614-15CA-0944-A08A-17285AC29616}" sibTransId="{2476CFE1-C9BE-7440-BDA9-F489E8FB6365}"/>
    <dgm:cxn modelId="{05450A6C-91D8-8240-A35E-04D42E2366F8}" srcId="{9BDDE079-5C6E-834F-91C1-2AACA44D8A3E}" destId="{E523A1D5-CCAD-5F46-ABDD-FC106943427A}" srcOrd="0" destOrd="0" parTransId="{409264CC-33DD-E840-A4F9-BF44A4020370}" sibTransId="{101638F6-D0FA-C142-A3D0-5C1B3B9757AC}"/>
    <dgm:cxn modelId="{DFE706B5-69D0-6447-8574-1CE6FB9E71A9}" type="presOf" srcId="{D188C734-2950-4D4B-8B96-69502775DB32}" destId="{893BD3CA-6554-2344-A696-E88FE99E7CE5}" srcOrd="0" destOrd="0" presId="urn:microsoft.com/office/officeart/2005/8/layout/hierarchy5"/>
    <dgm:cxn modelId="{25ACE97D-BEFC-D648-8916-70AD5F720B6A}" srcId="{D188C734-2950-4D4B-8B96-69502775DB32}" destId="{4B18F7F8-9E4F-9D48-A448-B464383755A7}" srcOrd="0" destOrd="0" parTransId="{8C68AC6B-CD52-AA45-9A81-91FE8DEB04A0}" sibTransId="{8737C2F9-74DD-2445-82F6-52AE3ADEF7D0}"/>
    <dgm:cxn modelId="{74887C24-22A9-8742-96A9-16600D46319F}" type="presOf" srcId="{889A2151-570F-3942-9007-F233D48D1A7C}" destId="{F9351BBA-D3AA-D649-8F65-14158A6529FA}" srcOrd="0" destOrd="0" presId="urn:microsoft.com/office/officeart/2005/8/layout/hierarchy5"/>
    <dgm:cxn modelId="{DE53CBF3-981F-8A49-85A1-7863D5283E2A}" type="presOf" srcId="{4B18F7F8-9E4F-9D48-A448-B464383755A7}" destId="{5C6FF4FA-3795-9549-868C-DB1ECB1E67A7}" srcOrd="0" destOrd="0" presId="urn:microsoft.com/office/officeart/2005/8/layout/hierarchy5"/>
    <dgm:cxn modelId="{985C7438-6F0E-8F49-8243-2CE4BC91EAA9}" type="presOf" srcId="{F1A9DDFC-5272-0848-9315-84651FE1AA7F}" destId="{585E60EC-D2E2-7347-9378-FFA7F5798A92}" srcOrd="0" destOrd="0" presId="urn:microsoft.com/office/officeart/2005/8/layout/hierarchy5"/>
    <dgm:cxn modelId="{33440405-8FE4-DD47-986D-C5998AF91588}" type="presOf" srcId="{6C146F7B-C03F-2948-ACE7-C21EE0284FC0}" destId="{91DDD62C-1FB6-7A48-9775-D5F9F78A0C37}" srcOrd="0" destOrd="0" presId="urn:microsoft.com/office/officeart/2005/8/layout/hierarchy5"/>
    <dgm:cxn modelId="{975A3853-012B-C04D-BD47-806B1DFB4E4A}" type="presOf" srcId="{1587E5D5-5D1D-9C4A-9C74-3F2825BDA416}" destId="{B50C8B4D-F5D6-614E-B8A6-F5C234140EB1}" srcOrd="0" destOrd="0" presId="urn:microsoft.com/office/officeart/2005/8/layout/hierarchy5"/>
    <dgm:cxn modelId="{16593765-49C2-3C42-98EF-EBE04A49653C}" type="presOf" srcId="{409264CC-33DD-E840-A4F9-BF44A4020370}" destId="{14C09741-FA74-C54C-B1E6-860E20169E12}" srcOrd="0" destOrd="0" presId="urn:microsoft.com/office/officeart/2005/8/layout/hierarchy5"/>
    <dgm:cxn modelId="{0AF47069-4630-D545-B8F0-79EBCE2AABBC}" type="presOf" srcId="{A97435D3-FA73-A942-B1FB-D7764C5FC357}" destId="{40084D76-4A16-3042-81AA-B65E905CA415}" srcOrd="1" destOrd="0" presId="urn:microsoft.com/office/officeart/2005/8/layout/hierarchy5"/>
    <dgm:cxn modelId="{4E9DA543-3DE2-7748-919A-42CDA30A230B}" type="presOf" srcId="{8C68AC6B-CD52-AA45-9A81-91FE8DEB04A0}" destId="{90967B03-CCE6-8E4D-8B2D-AAFFDCF03016}" srcOrd="1" destOrd="0" presId="urn:microsoft.com/office/officeart/2005/8/layout/hierarchy5"/>
    <dgm:cxn modelId="{554DCB36-7065-0C4C-9B85-5BA6F0526696}" srcId="{EA71CF38-0BA7-8943-9455-477CB4868F90}" destId="{843BE7BF-831F-9A4B-97D2-CF9C4E0E2DDE}" srcOrd="0" destOrd="0" parTransId="{0FC45382-23C3-2E4F-A192-37BCD577607A}" sibTransId="{59DF4E88-940E-9249-9337-03727825D319}"/>
    <dgm:cxn modelId="{BCBBB7ED-3F17-A940-8C24-D7F76CBBBD54}" type="presOf" srcId="{2E734398-7BAE-E34F-8981-2756DE4A1E17}" destId="{572F3FD4-5CE9-C743-BF88-340E09EB9E6A}" srcOrd="1" destOrd="0" presId="urn:microsoft.com/office/officeart/2005/8/layout/hierarchy5"/>
    <dgm:cxn modelId="{02143D2C-6F0C-1645-89D9-6A16DAEB64CC}" srcId="{9BDDE079-5C6E-834F-91C1-2AACA44D8A3E}" destId="{EA71CF38-0BA7-8943-9455-477CB4868F90}" srcOrd="2" destOrd="0" parTransId="{91D493E4-D84D-504B-8DB5-17B5E328643B}" sibTransId="{18FF78C8-1CE9-2441-9BF7-CA070695C4B1}"/>
    <dgm:cxn modelId="{22143243-F4D6-3B41-A762-D27248AB55C6}" srcId="{E523A1D5-CCAD-5F46-ABDD-FC106943427A}" destId="{A71AE237-5C60-EF4E-B856-D753D33603F4}" srcOrd="1" destOrd="0" parTransId="{889A2151-570F-3942-9007-F233D48D1A7C}" sibTransId="{54EDD2D9-444F-6B42-A98D-5DA70C7F4A6A}"/>
    <dgm:cxn modelId="{93B40383-8281-AC41-B739-D30C10EDEDD6}" type="presOf" srcId="{EA71CF38-0BA7-8943-9455-477CB4868F90}" destId="{9EC6472E-C1F7-4C4C-A3A3-1C339533B265}" srcOrd="0" destOrd="0" presId="urn:microsoft.com/office/officeart/2005/8/layout/hierarchy5"/>
    <dgm:cxn modelId="{61E6F70F-909F-D74B-8EAF-02F1C1AAE526}" srcId="{EA71CF38-0BA7-8943-9455-477CB4868F90}" destId="{55462E31-650B-6646-855E-3187D44B7A58}" srcOrd="1" destOrd="0" parTransId="{F1A9DDFC-5272-0848-9315-84651FE1AA7F}" sibTransId="{320805A8-95FF-AE46-A540-9FC0594B53C5}"/>
    <dgm:cxn modelId="{5F32405A-6258-1447-AA82-58666E6C197C}" type="presOf" srcId="{A75E23AB-02FC-334C-86C6-CC68F1E89F16}" destId="{4F30D832-5B99-384D-95C4-683EC6716DE9}" srcOrd="1" destOrd="0" presId="urn:microsoft.com/office/officeart/2005/8/layout/hierarchy5"/>
    <dgm:cxn modelId="{2BF77D89-606D-214B-B0FD-EF8BA00AD1BB}" type="presOf" srcId="{A71AE237-5C60-EF4E-B856-D753D33603F4}" destId="{5688A9B0-7304-CC41-86EF-6D87A59B8662}" srcOrd="0" destOrd="0" presId="urn:microsoft.com/office/officeart/2005/8/layout/hierarchy5"/>
    <dgm:cxn modelId="{01162714-F64C-9F49-9AE4-76D69396330C}" srcId="{E523A1D5-CCAD-5F46-ABDD-FC106943427A}" destId="{E7346316-462C-084B-B350-E167B480C833}" srcOrd="0" destOrd="0" parTransId="{6C146F7B-C03F-2948-ACE7-C21EE0284FC0}" sibTransId="{44A2F409-7BFD-C543-85D9-29CF0EEB503C}"/>
    <dgm:cxn modelId="{6A03F480-5D2C-9C4B-BC4D-519D73A485C2}" type="presOf" srcId="{E7346316-462C-084B-B350-E167B480C833}" destId="{7DCE5AD2-9CB5-4C41-9648-7577E8D12A2B}" srcOrd="0" destOrd="0" presId="urn:microsoft.com/office/officeart/2005/8/layout/hierarchy5"/>
    <dgm:cxn modelId="{A4E0418E-FDB8-A746-B706-6B60B179D55C}" type="presParOf" srcId="{B73CA9D3-EF43-F043-9E58-19B2F275953F}" destId="{1C297B36-3C79-6641-8C01-91E5744E9A3B}" srcOrd="0" destOrd="0" presId="urn:microsoft.com/office/officeart/2005/8/layout/hierarchy5"/>
    <dgm:cxn modelId="{092E55BF-4607-AC4D-BC0F-020FF1C9DC5F}" type="presParOf" srcId="{1C297B36-3C79-6641-8C01-91E5744E9A3B}" destId="{F70D97DB-EFFA-E948-AA0D-D59026116776}" srcOrd="0" destOrd="0" presId="urn:microsoft.com/office/officeart/2005/8/layout/hierarchy5"/>
    <dgm:cxn modelId="{D5B4139C-FB21-0746-9E6D-41AEDDBFE3FF}" type="presParOf" srcId="{1C297B36-3C79-6641-8C01-91E5744E9A3B}" destId="{7A59D28B-2776-BD4B-89D2-410727483C49}" srcOrd="1" destOrd="0" presId="urn:microsoft.com/office/officeart/2005/8/layout/hierarchy5"/>
    <dgm:cxn modelId="{C950CC1C-5F0C-CF4D-A530-0EA64F15BB51}" type="presParOf" srcId="{7A59D28B-2776-BD4B-89D2-410727483C49}" destId="{75064D62-7025-0543-95B0-F4C26DBD88C3}" srcOrd="0" destOrd="0" presId="urn:microsoft.com/office/officeart/2005/8/layout/hierarchy5"/>
    <dgm:cxn modelId="{807847AF-E94F-244D-A011-616EF527778A}" type="presParOf" srcId="{75064D62-7025-0543-95B0-F4C26DBD88C3}" destId="{F1E84E32-63E7-F94A-BF56-B791E520C904}" srcOrd="0" destOrd="0" presId="urn:microsoft.com/office/officeart/2005/8/layout/hierarchy5"/>
    <dgm:cxn modelId="{A62EBB35-9C1D-AA4A-AE75-DC4F20577AD7}" type="presParOf" srcId="{75064D62-7025-0543-95B0-F4C26DBD88C3}" destId="{92B2CF7C-EB5F-0141-8CA2-8EB916CCFC2D}" srcOrd="1" destOrd="0" presId="urn:microsoft.com/office/officeart/2005/8/layout/hierarchy5"/>
    <dgm:cxn modelId="{F2D1355A-1E41-954F-9C14-BF94227E3D71}" type="presParOf" srcId="{92B2CF7C-EB5F-0141-8CA2-8EB916CCFC2D}" destId="{14C09741-FA74-C54C-B1E6-860E20169E12}" srcOrd="0" destOrd="0" presId="urn:microsoft.com/office/officeart/2005/8/layout/hierarchy5"/>
    <dgm:cxn modelId="{18CEE6CF-6373-C64D-8305-08042664F5F4}" type="presParOf" srcId="{14C09741-FA74-C54C-B1E6-860E20169E12}" destId="{33AE7A4D-EE01-B042-BB63-574B00A9F75C}" srcOrd="0" destOrd="0" presId="urn:microsoft.com/office/officeart/2005/8/layout/hierarchy5"/>
    <dgm:cxn modelId="{21FD403F-0688-484A-9A72-CB5E4B045DC3}" type="presParOf" srcId="{92B2CF7C-EB5F-0141-8CA2-8EB916CCFC2D}" destId="{3C985A7D-699A-4548-BCE2-30E919E305A3}" srcOrd="1" destOrd="0" presId="urn:microsoft.com/office/officeart/2005/8/layout/hierarchy5"/>
    <dgm:cxn modelId="{12708DA6-CFC7-FE4A-8026-A2938B049B03}" type="presParOf" srcId="{3C985A7D-699A-4548-BCE2-30E919E305A3}" destId="{5ABAD8F1-53CD-AE47-BF9E-A9852A399E94}" srcOrd="0" destOrd="0" presId="urn:microsoft.com/office/officeart/2005/8/layout/hierarchy5"/>
    <dgm:cxn modelId="{C29091D8-7FF9-6C46-8170-54A2E5A96962}" type="presParOf" srcId="{3C985A7D-699A-4548-BCE2-30E919E305A3}" destId="{B118CC7A-A1C3-C04E-BC86-D745DC49AF2A}" srcOrd="1" destOrd="0" presId="urn:microsoft.com/office/officeart/2005/8/layout/hierarchy5"/>
    <dgm:cxn modelId="{F0D4B5A4-7330-9C48-B026-28B2E294E0DD}" type="presParOf" srcId="{B118CC7A-A1C3-C04E-BC86-D745DC49AF2A}" destId="{91DDD62C-1FB6-7A48-9775-D5F9F78A0C37}" srcOrd="0" destOrd="0" presId="urn:microsoft.com/office/officeart/2005/8/layout/hierarchy5"/>
    <dgm:cxn modelId="{BEB23E06-67D6-5644-B25B-ED0CE160C466}" type="presParOf" srcId="{91DDD62C-1FB6-7A48-9775-D5F9F78A0C37}" destId="{CF534CE3-BA7A-5347-BEAA-B11C6811594C}" srcOrd="0" destOrd="0" presId="urn:microsoft.com/office/officeart/2005/8/layout/hierarchy5"/>
    <dgm:cxn modelId="{CA8D0AFC-4F50-C24E-8F13-E9EE05E20478}" type="presParOf" srcId="{B118CC7A-A1C3-C04E-BC86-D745DC49AF2A}" destId="{F6016F56-19E2-1A4B-AD14-57569AEFED98}" srcOrd="1" destOrd="0" presId="urn:microsoft.com/office/officeart/2005/8/layout/hierarchy5"/>
    <dgm:cxn modelId="{B40144FB-27A7-BE4D-9BAD-F399D8629D35}" type="presParOf" srcId="{F6016F56-19E2-1A4B-AD14-57569AEFED98}" destId="{7DCE5AD2-9CB5-4C41-9648-7577E8D12A2B}" srcOrd="0" destOrd="0" presId="urn:microsoft.com/office/officeart/2005/8/layout/hierarchy5"/>
    <dgm:cxn modelId="{36E347C0-A02E-5C4D-8131-9B7E9A3A87F7}" type="presParOf" srcId="{F6016F56-19E2-1A4B-AD14-57569AEFED98}" destId="{138557F3-4491-9B4B-AEF2-37C7CDEA1B96}" srcOrd="1" destOrd="0" presId="urn:microsoft.com/office/officeart/2005/8/layout/hierarchy5"/>
    <dgm:cxn modelId="{76E7EAE8-885C-CB4D-9A87-12840ECA335B}" type="presParOf" srcId="{B118CC7A-A1C3-C04E-BC86-D745DC49AF2A}" destId="{F9351BBA-D3AA-D649-8F65-14158A6529FA}" srcOrd="2" destOrd="0" presId="urn:microsoft.com/office/officeart/2005/8/layout/hierarchy5"/>
    <dgm:cxn modelId="{D71CD593-0003-FA47-A9B1-E2F9660FE1B6}" type="presParOf" srcId="{F9351BBA-D3AA-D649-8F65-14158A6529FA}" destId="{B8B789E8-8CBE-274D-B281-48B0492B2BA1}" srcOrd="0" destOrd="0" presId="urn:microsoft.com/office/officeart/2005/8/layout/hierarchy5"/>
    <dgm:cxn modelId="{01757FB6-1B25-704C-9230-59E69446041C}" type="presParOf" srcId="{B118CC7A-A1C3-C04E-BC86-D745DC49AF2A}" destId="{B7217C30-4E8F-8445-85D5-46F3A6AF6B24}" srcOrd="3" destOrd="0" presId="urn:microsoft.com/office/officeart/2005/8/layout/hierarchy5"/>
    <dgm:cxn modelId="{2D02E08D-55B3-BB41-969A-847CF9C2A6C6}" type="presParOf" srcId="{B7217C30-4E8F-8445-85D5-46F3A6AF6B24}" destId="{5688A9B0-7304-CC41-86EF-6D87A59B8662}" srcOrd="0" destOrd="0" presId="urn:microsoft.com/office/officeart/2005/8/layout/hierarchy5"/>
    <dgm:cxn modelId="{2B3D0292-B14C-A745-9E6B-2EE006F1D4BD}" type="presParOf" srcId="{B7217C30-4E8F-8445-85D5-46F3A6AF6B24}" destId="{4ACEC26E-8DF7-C748-9A2A-91989151EF48}" srcOrd="1" destOrd="0" presId="urn:microsoft.com/office/officeart/2005/8/layout/hierarchy5"/>
    <dgm:cxn modelId="{83E23CE0-3B06-794B-BE59-DC38542CC23F}" type="presParOf" srcId="{92B2CF7C-EB5F-0141-8CA2-8EB916CCFC2D}" destId="{7F11C9CA-A0B8-4D45-8B3F-1BF8FF65C8FE}" srcOrd="2" destOrd="0" presId="urn:microsoft.com/office/officeart/2005/8/layout/hierarchy5"/>
    <dgm:cxn modelId="{DE3B80FD-5143-0247-BF52-56AB54CC31C7}" type="presParOf" srcId="{7F11C9CA-A0B8-4D45-8B3F-1BF8FF65C8FE}" destId="{95B16BB1-87FF-4540-A2D8-CAC59FCBAFEA}" srcOrd="0" destOrd="0" presId="urn:microsoft.com/office/officeart/2005/8/layout/hierarchy5"/>
    <dgm:cxn modelId="{3250ACD1-4DAB-FD41-A913-C27613C2B097}" type="presParOf" srcId="{92B2CF7C-EB5F-0141-8CA2-8EB916CCFC2D}" destId="{214DC462-A8AB-D347-9491-17970E2815CB}" srcOrd="3" destOrd="0" presId="urn:microsoft.com/office/officeart/2005/8/layout/hierarchy5"/>
    <dgm:cxn modelId="{CCE1CBB4-EAB1-8749-8262-7E69956A945A}" type="presParOf" srcId="{214DC462-A8AB-D347-9491-17970E2815CB}" destId="{893BD3CA-6554-2344-A696-E88FE99E7CE5}" srcOrd="0" destOrd="0" presId="urn:microsoft.com/office/officeart/2005/8/layout/hierarchy5"/>
    <dgm:cxn modelId="{63C4ED64-C86C-DB44-A221-AF3C70A1AA61}" type="presParOf" srcId="{214DC462-A8AB-D347-9491-17970E2815CB}" destId="{B3AF6FA1-6D96-254C-A656-53564E0E2B58}" srcOrd="1" destOrd="0" presId="urn:microsoft.com/office/officeart/2005/8/layout/hierarchy5"/>
    <dgm:cxn modelId="{1F01A01C-25BE-BC41-BEB5-7E0D3C0B6D4B}" type="presParOf" srcId="{B3AF6FA1-6D96-254C-A656-53564E0E2B58}" destId="{1AEB4CBF-9482-A242-BEF7-53F5EDFEC85E}" srcOrd="0" destOrd="0" presId="urn:microsoft.com/office/officeart/2005/8/layout/hierarchy5"/>
    <dgm:cxn modelId="{0608EBDB-6BFD-5D49-86B0-5DCABD1D7492}" type="presParOf" srcId="{1AEB4CBF-9482-A242-BEF7-53F5EDFEC85E}" destId="{90967B03-CCE6-8E4D-8B2D-AAFFDCF03016}" srcOrd="0" destOrd="0" presId="urn:microsoft.com/office/officeart/2005/8/layout/hierarchy5"/>
    <dgm:cxn modelId="{CD08B6F8-41C2-EA4D-A15B-08DFFF56E396}" type="presParOf" srcId="{B3AF6FA1-6D96-254C-A656-53564E0E2B58}" destId="{A1040E54-621A-BE48-B046-6DAB55C9F157}" srcOrd="1" destOrd="0" presId="urn:microsoft.com/office/officeart/2005/8/layout/hierarchy5"/>
    <dgm:cxn modelId="{0C96318A-FA7D-E54E-82D1-798A5D586B73}" type="presParOf" srcId="{A1040E54-621A-BE48-B046-6DAB55C9F157}" destId="{5C6FF4FA-3795-9549-868C-DB1ECB1E67A7}" srcOrd="0" destOrd="0" presId="urn:microsoft.com/office/officeart/2005/8/layout/hierarchy5"/>
    <dgm:cxn modelId="{EE780A78-3448-2C4D-9665-17C252126554}" type="presParOf" srcId="{A1040E54-621A-BE48-B046-6DAB55C9F157}" destId="{FA0C0D90-5286-994A-9F9F-71A5DBE65E67}" srcOrd="1" destOrd="0" presId="urn:microsoft.com/office/officeart/2005/8/layout/hierarchy5"/>
    <dgm:cxn modelId="{205929D8-765A-2E47-8F8E-5C00F26E9FAD}" type="presParOf" srcId="{B3AF6FA1-6D96-254C-A656-53564E0E2B58}" destId="{3A8BB30E-AEE8-B343-B88D-10C97D772C48}" srcOrd="2" destOrd="0" presId="urn:microsoft.com/office/officeart/2005/8/layout/hierarchy5"/>
    <dgm:cxn modelId="{4F1723C8-75E3-3A48-BC20-4ED102A170D0}" type="presParOf" srcId="{3A8BB30E-AEE8-B343-B88D-10C97D772C48}" destId="{4F30D832-5B99-384D-95C4-683EC6716DE9}" srcOrd="0" destOrd="0" presId="urn:microsoft.com/office/officeart/2005/8/layout/hierarchy5"/>
    <dgm:cxn modelId="{182B41F3-4C30-C944-A8D1-FBA18BD7E3BA}" type="presParOf" srcId="{B3AF6FA1-6D96-254C-A656-53564E0E2B58}" destId="{2423BF62-413F-184F-A3BE-B869C85DE274}" srcOrd="3" destOrd="0" presId="urn:microsoft.com/office/officeart/2005/8/layout/hierarchy5"/>
    <dgm:cxn modelId="{52870765-B895-7542-966C-9B80675C2713}" type="presParOf" srcId="{2423BF62-413F-184F-A3BE-B869C85DE274}" destId="{B50C8B4D-F5D6-614E-B8A6-F5C234140EB1}" srcOrd="0" destOrd="0" presId="urn:microsoft.com/office/officeart/2005/8/layout/hierarchy5"/>
    <dgm:cxn modelId="{7DB0671C-DF4D-0F49-8B73-021A414FDA4F}" type="presParOf" srcId="{2423BF62-413F-184F-A3BE-B869C85DE274}" destId="{204330C3-0E23-A341-8D62-DD70C7B70DF6}" srcOrd="1" destOrd="0" presId="urn:microsoft.com/office/officeart/2005/8/layout/hierarchy5"/>
    <dgm:cxn modelId="{02712EB8-0E4E-6B4A-9D38-00C1DCC00886}" type="presParOf" srcId="{92B2CF7C-EB5F-0141-8CA2-8EB916CCFC2D}" destId="{066C4102-44E0-2143-A38F-AE88ADFA8306}" srcOrd="4" destOrd="0" presId="urn:microsoft.com/office/officeart/2005/8/layout/hierarchy5"/>
    <dgm:cxn modelId="{94CAFB16-4F72-DF4E-8630-0F564358BD87}" type="presParOf" srcId="{066C4102-44E0-2143-A38F-AE88ADFA8306}" destId="{614A4985-284D-9540-A12E-91969374226E}" srcOrd="0" destOrd="0" presId="urn:microsoft.com/office/officeart/2005/8/layout/hierarchy5"/>
    <dgm:cxn modelId="{00A3E2E2-508B-8643-9D61-1972917A7760}" type="presParOf" srcId="{92B2CF7C-EB5F-0141-8CA2-8EB916CCFC2D}" destId="{4AE1B390-7D27-0042-9F1C-3D29B2F247C5}" srcOrd="5" destOrd="0" presId="urn:microsoft.com/office/officeart/2005/8/layout/hierarchy5"/>
    <dgm:cxn modelId="{06385F3A-C02A-5A49-83AA-13012294F05E}" type="presParOf" srcId="{4AE1B390-7D27-0042-9F1C-3D29B2F247C5}" destId="{9EC6472E-C1F7-4C4C-A3A3-1C339533B265}" srcOrd="0" destOrd="0" presId="urn:microsoft.com/office/officeart/2005/8/layout/hierarchy5"/>
    <dgm:cxn modelId="{AF7779E6-3A81-CD40-85CA-617375212DFE}" type="presParOf" srcId="{4AE1B390-7D27-0042-9F1C-3D29B2F247C5}" destId="{305D9C6F-E8FC-664C-B120-3052F81B0EF1}" srcOrd="1" destOrd="0" presId="urn:microsoft.com/office/officeart/2005/8/layout/hierarchy5"/>
    <dgm:cxn modelId="{E3F27F0B-E506-6740-8DE3-72361559D75A}" type="presParOf" srcId="{305D9C6F-E8FC-664C-B120-3052F81B0EF1}" destId="{CEC3D82B-2B7D-264C-BD33-3D921F618B85}" srcOrd="0" destOrd="0" presId="urn:microsoft.com/office/officeart/2005/8/layout/hierarchy5"/>
    <dgm:cxn modelId="{DF4C95C5-1646-E441-B3EC-3D4A714714EB}" type="presParOf" srcId="{CEC3D82B-2B7D-264C-BD33-3D921F618B85}" destId="{93C9A96F-997A-0E49-8901-F5814D5965DF}" srcOrd="0" destOrd="0" presId="urn:microsoft.com/office/officeart/2005/8/layout/hierarchy5"/>
    <dgm:cxn modelId="{1893DB39-1FF0-E94C-BAAD-48C16402CB01}" type="presParOf" srcId="{305D9C6F-E8FC-664C-B120-3052F81B0EF1}" destId="{FAAFD83D-2889-2544-BD0A-D841210657CC}" srcOrd="1" destOrd="0" presId="urn:microsoft.com/office/officeart/2005/8/layout/hierarchy5"/>
    <dgm:cxn modelId="{EC91B340-83B3-434B-813B-FF3808495483}" type="presParOf" srcId="{FAAFD83D-2889-2544-BD0A-D841210657CC}" destId="{DB328E86-9CC2-784C-9FD5-6DC1E0645D67}" srcOrd="0" destOrd="0" presId="urn:microsoft.com/office/officeart/2005/8/layout/hierarchy5"/>
    <dgm:cxn modelId="{FF8BD41A-E32C-4849-B7C2-DD1840F8CF57}" type="presParOf" srcId="{FAAFD83D-2889-2544-BD0A-D841210657CC}" destId="{4C3C5C6E-12D3-3B45-9409-51B090D6F0A6}" srcOrd="1" destOrd="0" presId="urn:microsoft.com/office/officeart/2005/8/layout/hierarchy5"/>
    <dgm:cxn modelId="{7E9D898B-AD35-6644-A75E-61B66471BDEB}" type="presParOf" srcId="{305D9C6F-E8FC-664C-B120-3052F81B0EF1}" destId="{585E60EC-D2E2-7347-9378-FFA7F5798A92}" srcOrd="2" destOrd="0" presId="urn:microsoft.com/office/officeart/2005/8/layout/hierarchy5"/>
    <dgm:cxn modelId="{4CB74205-2998-264D-B2CC-79C5A9840A31}" type="presParOf" srcId="{585E60EC-D2E2-7347-9378-FFA7F5798A92}" destId="{45A6CD03-D1EE-E442-879A-1336606F93C5}" srcOrd="0" destOrd="0" presId="urn:microsoft.com/office/officeart/2005/8/layout/hierarchy5"/>
    <dgm:cxn modelId="{C8489616-5125-CC41-A31A-762124E3F27F}" type="presParOf" srcId="{305D9C6F-E8FC-664C-B120-3052F81B0EF1}" destId="{50FB31C2-FCBD-7640-BF58-DD753C46B17D}" srcOrd="3" destOrd="0" presId="urn:microsoft.com/office/officeart/2005/8/layout/hierarchy5"/>
    <dgm:cxn modelId="{E8D36857-BC64-1146-9BF6-C23F3CACE57F}" type="presParOf" srcId="{50FB31C2-FCBD-7640-BF58-DD753C46B17D}" destId="{8022F5EC-2D5A-D140-9511-C7BED8ED3E45}" srcOrd="0" destOrd="0" presId="urn:microsoft.com/office/officeart/2005/8/layout/hierarchy5"/>
    <dgm:cxn modelId="{C51A7FC1-A2CE-4143-B8ED-667ABD3F6C46}" type="presParOf" srcId="{50FB31C2-FCBD-7640-BF58-DD753C46B17D}" destId="{A36D5426-532D-274A-83D5-87DF9E3FF591}" srcOrd="1" destOrd="0" presId="urn:microsoft.com/office/officeart/2005/8/layout/hierarchy5"/>
    <dgm:cxn modelId="{16F07903-FA14-DB40-A521-477026DAB4A8}" type="presParOf" srcId="{B73CA9D3-EF43-F043-9E58-19B2F275953F}" destId="{FF258B2E-24EE-324B-BBC3-AC1C8267CC26}" srcOrd="1" destOrd="0" presId="urn:microsoft.com/office/officeart/2005/8/layout/hierarchy5"/>
    <dgm:cxn modelId="{16FDC074-6BDC-C343-94CE-2695834B3CF5}" type="presParOf" srcId="{FF258B2E-24EE-324B-BBC3-AC1C8267CC26}" destId="{31DB36F8-4D6B-934C-944D-E23DD4E51D8C}" srcOrd="0" destOrd="0" presId="urn:microsoft.com/office/officeart/2005/8/layout/hierarchy5"/>
    <dgm:cxn modelId="{10FE88F5-790B-764D-B15A-5C5304E0A892}" type="presParOf" srcId="{31DB36F8-4D6B-934C-944D-E23DD4E51D8C}" destId="{6656B0E7-6CC3-1741-BE9E-76E67179A695}" srcOrd="0" destOrd="0" presId="urn:microsoft.com/office/officeart/2005/8/layout/hierarchy5"/>
    <dgm:cxn modelId="{7E4F9D08-AEB0-D747-B2EA-23A32F5DDFE3}" type="presParOf" srcId="{31DB36F8-4D6B-934C-944D-E23DD4E51D8C}" destId="{0566B327-0A9D-A34D-91FB-78B5E029157E}" srcOrd="1" destOrd="0" presId="urn:microsoft.com/office/officeart/2005/8/layout/hierarchy5"/>
    <dgm:cxn modelId="{37FEF943-A51A-F044-8BEB-5DAA2AAEFEDE}" type="presParOf" srcId="{FF258B2E-24EE-324B-BBC3-AC1C8267CC26}" destId="{C0443633-CC9F-2B42-9D55-083128C15E3A}" srcOrd="1" destOrd="0" presId="urn:microsoft.com/office/officeart/2005/8/layout/hierarchy5"/>
    <dgm:cxn modelId="{47587659-F94E-8544-AC88-578BAC5A85D4}" type="presParOf" srcId="{C0443633-CC9F-2B42-9D55-083128C15E3A}" destId="{0EEFBBE7-B8DD-F54E-BCA6-7345D4B55A33}" srcOrd="0" destOrd="0" presId="urn:microsoft.com/office/officeart/2005/8/layout/hierarchy5"/>
    <dgm:cxn modelId="{3CF8320E-1A23-324C-BC0A-F473991D1BE5}" type="presParOf" srcId="{FF258B2E-24EE-324B-BBC3-AC1C8267CC26}" destId="{146B11C5-BA2F-9342-93C6-72C2C2D1E253}" srcOrd="2" destOrd="0" presId="urn:microsoft.com/office/officeart/2005/8/layout/hierarchy5"/>
    <dgm:cxn modelId="{0185D3B8-459A-5C4D-8865-3F074608B7A9}" type="presParOf" srcId="{146B11C5-BA2F-9342-93C6-72C2C2D1E253}" destId="{91A58BE4-7236-6C48-8101-B538D6CED2C6}" srcOrd="0" destOrd="0" presId="urn:microsoft.com/office/officeart/2005/8/layout/hierarchy5"/>
    <dgm:cxn modelId="{09BFAB38-15C6-8447-A56A-7DF5E174E228}" type="presParOf" srcId="{146B11C5-BA2F-9342-93C6-72C2C2D1E253}" destId="{572F3FD4-5CE9-C743-BF88-340E09EB9E6A}" srcOrd="1" destOrd="0" presId="urn:microsoft.com/office/officeart/2005/8/layout/hierarchy5"/>
    <dgm:cxn modelId="{B0A25A32-3D7C-7D4F-992D-CD37D6552651}" type="presParOf" srcId="{FF258B2E-24EE-324B-BBC3-AC1C8267CC26}" destId="{A5F4040E-27B7-3647-942A-03C41D08A44A}" srcOrd="3" destOrd="0" presId="urn:microsoft.com/office/officeart/2005/8/layout/hierarchy5"/>
    <dgm:cxn modelId="{1DE54D32-4753-6049-94B6-DCB6E640C4C3}" type="presParOf" srcId="{A5F4040E-27B7-3647-942A-03C41D08A44A}" destId="{3C7A3DDC-1750-5041-9E91-A43906DE211A}" srcOrd="0" destOrd="0" presId="urn:microsoft.com/office/officeart/2005/8/layout/hierarchy5"/>
    <dgm:cxn modelId="{FE822AE8-B0DB-CD4C-A436-48D2B803EB49}" type="presParOf" srcId="{FF258B2E-24EE-324B-BBC3-AC1C8267CC26}" destId="{15125E71-6F02-524D-BF7C-C5B2975E137B}" srcOrd="4" destOrd="0" presId="urn:microsoft.com/office/officeart/2005/8/layout/hierarchy5"/>
    <dgm:cxn modelId="{5CF7E4EA-3207-5B46-A507-E05C46496513}" type="presParOf" srcId="{15125E71-6F02-524D-BF7C-C5B2975E137B}" destId="{4C1A15B6-4BD2-5B42-BFD3-6031D9B8427D}" srcOrd="0" destOrd="0" presId="urn:microsoft.com/office/officeart/2005/8/layout/hierarchy5"/>
    <dgm:cxn modelId="{974E875E-84CE-CD4E-B2E9-622E996E3994}" type="presParOf" srcId="{15125E71-6F02-524D-BF7C-C5B2975E137B}" destId="{40084D76-4A16-3042-81AA-B65E905CA41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365A9D-AB15-5D40-B947-9915217B3D60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C1BE79-56B7-3F40-976F-C43DF3EFC5C1}">
      <dgm:prSet phldrT="[Text]"/>
      <dgm:spPr/>
      <dgm:t>
        <a:bodyPr/>
        <a:lstStyle/>
        <a:p>
          <a:r>
            <a:rPr lang="en-US" dirty="0" smtClean="0"/>
            <a:t>Shared Resources</a:t>
          </a:r>
        </a:p>
        <a:p>
          <a:r>
            <a:rPr lang="en-US" dirty="0" smtClean="0"/>
            <a:t>(CloudFormation)</a:t>
          </a:r>
          <a:endParaRPr lang="en-US" dirty="0"/>
        </a:p>
      </dgm:t>
    </dgm:pt>
    <dgm:pt modelId="{815F099E-A337-504C-8CFE-B26A04CBE0BC}" type="parTrans" cxnId="{7AF9B8CC-1DF0-824E-9318-E0DF42A41274}">
      <dgm:prSet/>
      <dgm:spPr/>
      <dgm:t>
        <a:bodyPr/>
        <a:lstStyle/>
        <a:p>
          <a:endParaRPr lang="en-US"/>
        </a:p>
      </dgm:t>
    </dgm:pt>
    <dgm:pt modelId="{FE4AA485-AF0B-4B48-A1E7-C346F0BD16D0}" type="sibTrans" cxnId="{7AF9B8CC-1DF0-824E-9318-E0DF42A41274}">
      <dgm:prSet/>
      <dgm:spPr/>
      <dgm:t>
        <a:bodyPr/>
        <a:lstStyle/>
        <a:p>
          <a:endParaRPr lang="en-US"/>
        </a:p>
      </dgm:t>
    </dgm:pt>
    <dgm:pt modelId="{EE8F56D3-C18D-2146-8963-5823A583C74A}">
      <dgm:prSet phldrT="[Text]"/>
      <dgm:spPr/>
      <dgm:t>
        <a:bodyPr/>
        <a:lstStyle/>
        <a:p>
          <a:r>
            <a:rPr lang="en-US" dirty="0" smtClean="0"/>
            <a:t>OpsWorks TEST Stack and Layer(s) (CloudFormation)</a:t>
          </a:r>
          <a:endParaRPr lang="en-US" dirty="0"/>
        </a:p>
      </dgm:t>
    </dgm:pt>
    <dgm:pt modelId="{01C88A0A-9B78-F944-B47E-B171C916EDD2}" type="parTrans" cxnId="{9AE0D1C1-C339-6A42-8D0F-1A4EF54500DE}">
      <dgm:prSet/>
      <dgm:spPr>
        <a:ln w="12700">
          <a:tailEnd type="stealth" w="lg" len="lg"/>
        </a:ln>
      </dgm:spPr>
      <dgm:t>
        <a:bodyPr/>
        <a:lstStyle/>
        <a:p>
          <a:endParaRPr lang="en-US"/>
        </a:p>
      </dgm:t>
    </dgm:pt>
    <dgm:pt modelId="{4557518E-667E-A344-9683-00185AE5E711}" type="sibTrans" cxnId="{9AE0D1C1-C339-6A42-8D0F-1A4EF54500DE}">
      <dgm:prSet/>
      <dgm:spPr/>
      <dgm:t>
        <a:bodyPr/>
        <a:lstStyle/>
        <a:p>
          <a:endParaRPr lang="en-US"/>
        </a:p>
      </dgm:t>
    </dgm:pt>
    <dgm:pt modelId="{30A25B5A-B8EB-8D41-B011-8FA03BD29955}">
      <dgm:prSet phldrT="[Text]"/>
      <dgm:spPr/>
      <dgm:t>
        <a:bodyPr/>
        <a:lstStyle/>
        <a:p>
          <a:r>
            <a:rPr lang="en-US" dirty="0" smtClean="0"/>
            <a:t>manual/scripted instance management</a:t>
          </a:r>
          <a:endParaRPr lang="en-US" dirty="0"/>
        </a:p>
      </dgm:t>
    </dgm:pt>
    <dgm:pt modelId="{DAAECF90-F7C1-164E-B14C-AB59A16A282D}" type="parTrans" cxnId="{5A11CA29-54E5-0542-96B9-1FFC02AC9B72}">
      <dgm:prSet/>
      <dgm:spPr>
        <a:ln w="12700">
          <a:tailEnd type="stealth" w="lg" len="lg"/>
        </a:ln>
      </dgm:spPr>
      <dgm:t>
        <a:bodyPr/>
        <a:lstStyle/>
        <a:p>
          <a:endParaRPr lang="en-US"/>
        </a:p>
      </dgm:t>
    </dgm:pt>
    <dgm:pt modelId="{A9C6F6D2-7922-1842-A88E-FB5FF1CAE694}" type="sibTrans" cxnId="{5A11CA29-54E5-0542-96B9-1FFC02AC9B72}">
      <dgm:prSet/>
      <dgm:spPr/>
      <dgm:t>
        <a:bodyPr/>
        <a:lstStyle/>
        <a:p>
          <a:endParaRPr lang="en-US"/>
        </a:p>
      </dgm:t>
    </dgm:pt>
    <dgm:pt modelId="{B1AFDF5C-0F69-9944-A07E-7CFCACB11096}">
      <dgm:prSet phldrT="[Text]"/>
      <dgm:spPr/>
      <dgm:t>
        <a:bodyPr/>
        <a:lstStyle/>
        <a:p>
          <a:r>
            <a:rPr lang="en-US" dirty="0" smtClean="0"/>
            <a:t>OpsWorks PROD Stack and Layer(s)</a:t>
          </a:r>
        </a:p>
        <a:p>
          <a:r>
            <a:rPr lang="en-US" dirty="0" smtClean="0"/>
            <a:t>(CloudFormation)</a:t>
          </a:r>
          <a:endParaRPr lang="en-US" dirty="0"/>
        </a:p>
      </dgm:t>
    </dgm:pt>
    <dgm:pt modelId="{67B6CBAD-DD8A-9943-9B43-3556FBB0A0FF}" type="parTrans" cxnId="{C1727707-7E02-B442-A0BE-B7430134C1E5}">
      <dgm:prSet/>
      <dgm:spPr>
        <a:ln w="12700">
          <a:tailEnd type="stealth" w="lg" len="lg"/>
        </a:ln>
      </dgm:spPr>
      <dgm:t>
        <a:bodyPr/>
        <a:lstStyle/>
        <a:p>
          <a:endParaRPr lang="en-US"/>
        </a:p>
      </dgm:t>
    </dgm:pt>
    <dgm:pt modelId="{4FF9DAC1-5BAF-F446-A391-D68CD3A91218}" type="sibTrans" cxnId="{C1727707-7E02-B442-A0BE-B7430134C1E5}">
      <dgm:prSet/>
      <dgm:spPr/>
      <dgm:t>
        <a:bodyPr/>
        <a:lstStyle/>
        <a:p>
          <a:endParaRPr lang="en-US"/>
        </a:p>
      </dgm:t>
    </dgm:pt>
    <dgm:pt modelId="{4CAE31DA-0391-194E-AFCC-D7FFDEBD03FC}">
      <dgm:prSet phldrT="[Text]"/>
      <dgm:spPr/>
      <dgm:t>
        <a:bodyPr/>
        <a:lstStyle/>
        <a:p>
          <a:r>
            <a:rPr lang="en-US" dirty="0" smtClean="0"/>
            <a:t>scripted instance management</a:t>
          </a:r>
          <a:endParaRPr lang="en-US" dirty="0"/>
        </a:p>
      </dgm:t>
    </dgm:pt>
    <dgm:pt modelId="{2CB24207-940A-6740-B4BB-52C3E1272D84}" type="parTrans" cxnId="{366F8773-194F-1E45-97FA-47B32984995E}">
      <dgm:prSet/>
      <dgm:spPr>
        <a:ln w="12700">
          <a:tailEnd type="stealth" w="lg" len="lg"/>
        </a:ln>
      </dgm:spPr>
      <dgm:t>
        <a:bodyPr/>
        <a:lstStyle/>
        <a:p>
          <a:endParaRPr lang="en-US"/>
        </a:p>
      </dgm:t>
    </dgm:pt>
    <dgm:pt modelId="{A2E74863-7E33-9A4E-B096-DE52823998B9}" type="sibTrans" cxnId="{366F8773-194F-1E45-97FA-47B32984995E}">
      <dgm:prSet/>
      <dgm:spPr/>
      <dgm:t>
        <a:bodyPr/>
        <a:lstStyle/>
        <a:p>
          <a:endParaRPr lang="en-US"/>
        </a:p>
      </dgm:t>
    </dgm:pt>
    <dgm:pt modelId="{729E71DF-6D81-7548-9CB7-E1434A1E1358}" type="pres">
      <dgm:prSet presAssocID="{3E365A9D-AB15-5D40-B947-9915217B3D6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090632-4B51-C945-ABE2-46AD21439225}" type="pres">
      <dgm:prSet presAssocID="{CFC1BE79-56B7-3F40-976F-C43DF3EFC5C1}" presName="root1" presStyleCnt="0"/>
      <dgm:spPr/>
    </dgm:pt>
    <dgm:pt modelId="{7F5BAA43-4841-6D44-83A6-8E05C2229C49}" type="pres">
      <dgm:prSet presAssocID="{CFC1BE79-56B7-3F40-976F-C43DF3EFC5C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EF7982-713C-6F46-B7CB-66C8C61FB8F2}" type="pres">
      <dgm:prSet presAssocID="{CFC1BE79-56B7-3F40-976F-C43DF3EFC5C1}" presName="level2hierChild" presStyleCnt="0"/>
      <dgm:spPr/>
    </dgm:pt>
    <dgm:pt modelId="{93D9F212-2A79-7449-B08D-3979993AB6BE}" type="pres">
      <dgm:prSet presAssocID="{01C88A0A-9B78-F944-B47E-B171C916EDD2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F89A88F2-6B32-E947-AC6B-EFD0BEFABE7F}" type="pres">
      <dgm:prSet presAssocID="{01C88A0A-9B78-F944-B47E-B171C916EDD2}" presName="connTx" presStyleLbl="parChTrans1D2" presStyleIdx="0" presStyleCnt="2"/>
      <dgm:spPr/>
      <dgm:t>
        <a:bodyPr/>
        <a:lstStyle/>
        <a:p>
          <a:endParaRPr lang="en-US"/>
        </a:p>
      </dgm:t>
    </dgm:pt>
    <dgm:pt modelId="{EB7B862E-1FC4-194A-ACB5-744460B2CF04}" type="pres">
      <dgm:prSet presAssocID="{EE8F56D3-C18D-2146-8963-5823A583C74A}" presName="root2" presStyleCnt="0"/>
      <dgm:spPr/>
    </dgm:pt>
    <dgm:pt modelId="{B43B30AB-CC41-3543-86FC-E214ECB9478B}" type="pres">
      <dgm:prSet presAssocID="{EE8F56D3-C18D-2146-8963-5823A583C74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3FE432-57FB-2946-8950-C51C1B4BED5E}" type="pres">
      <dgm:prSet presAssocID="{EE8F56D3-C18D-2146-8963-5823A583C74A}" presName="level3hierChild" presStyleCnt="0"/>
      <dgm:spPr/>
    </dgm:pt>
    <dgm:pt modelId="{7F1EF1B4-D2B8-D746-8D82-CE2EE8A11CAA}" type="pres">
      <dgm:prSet presAssocID="{DAAECF90-F7C1-164E-B14C-AB59A16A282D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7D82395F-F3C2-814C-B02B-CD13421504C6}" type="pres">
      <dgm:prSet presAssocID="{DAAECF90-F7C1-164E-B14C-AB59A16A282D}" presName="connTx" presStyleLbl="parChTrans1D3" presStyleIdx="0" presStyleCnt="2"/>
      <dgm:spPr/>
      <dgm:t>
        <a:bodyPr/>
        <a:lstStyle/>
        <a:p>
          <a:endParaRPr lang="en-US"/>
        </a:p>
      </dgm:t>
    </dgm:pt>
    <dgm:pt modelId="{2F6B8318-6CA2-A74F-85D3-E4B2FDC6D5F6}" type="pres">
      <dgm:prSet presAssocID="{30A25B5A-B8EB-8D41-B011-8FA03BD29955}" presName="root2" presStyleCnt="0"/>
      <dgm:spPr/>
    </dgm:pt>
    <dgm:pt modelId="{B0FF5731-2BB0-224B-91A8-D284A3DC4534}" type="pres">
      <dgm:prSet presAssocID="{30A25B5A-B8EB-8D41-B011-8FA03BD29955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1B755E-204C-5A49-9007-046DF9CDBB55}" type="pres">
      <dgm:prSet presAssocID="{30A25B5A-B8EB-8D41-B011-8FA03BD29955}" presName="level3hierChild" presStyleCnt="0"/>
      <dgm:spPr/>
    </dgm:pt>
    <dgm:pt modelId="{61E5E8C9-1E9E-034B-AC5E-29647E15C346}" type="pres">
      <dgm:prSet presAssocID="{67B6CBAD-DD8A-9943-9B43-3556FBB0A0FF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C4D2EA6-2012-7B49-9BE9-773C4B8A9A10}" type="pres">
      <dgm:prSet presAssocID="{67B6CBAD-DD8A-9943-9B43-3556FBB0A0FF}" presName="connTx" presStyleLbl="parChTrans1D2" presStyleIdx="1" presStyleCnt="2"/>
      <dgm:spPr/>
      <dgm:t>
        <a:bodyPr/>
        <a:lstStyle/>
        <a:p>
          <a:endParaRPr lang="en-US"/>
        </a:p>
      </dgm:t>
    </dgm:pt>
    <dgm:pt modelId="{C9C5A7C1-0EE8-B64C-9EE2-041FE887AF7A}" type="pres">
      <dgm:prSet presAssocID="{B1AFDF5C-0F69-9944-A07E-7CFCACB11096}" presName="root2" presStyleCnt="0"/>
      <dgm:spPr/>
    </dgm:pt>
    <dgm:pt modelId="{B5ACDD2F-946C-5E45-AA56-FF85C1EFADFB}" type="pres">
      <dgm:prSet presAssocID="{B1AFDF5C-0F69-9944-A07E-7CFCACB11096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1DA2DC-BEB1-CB4D-A583-71E082EC9EC7}" type="pres">
      <dgm:prSet presAssocID="{B1AFDF5C-0F69-9944-A07E-7CFCACB11096}" presName="level3hierChild" presStyleCnt="0"/>
      <dgm:spPr/>
    </dgm:pt>
    <dgm:pt modelId="{7B8C4ECE-A376-094C-8696-BA918B71DA89}" type="pres">
      <dgm:prSet presAssocID="{2CB24207-940A-6740-B4BB-52C3E1272D84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E90F2C90-8EAD-9C4F-978C-9F39FAB40141}" type="pres">
      <dgm:prSet presAssocID="{2CB24207-940A-6740-B4BB-52C3E1272D84}" presName="connTx" presStyleLbl="parChTrans1D3" presStyleIdx="1" presStyleCnt="2"/>
      <dgm:spPr/>
      <dgm:t>
        <a:bodyPr/>
        <a:lstStyle/>
        <a:p>
          <a:endParaRPr lang="en-US"/>
        </a:p>
      </dgm:t>
    </dgm:pt>
    <dgm:pt modelId="{A05B891A-BFE7-A142-8BCE-5D4CF80C3196}" type="pres">
      <dgm:prSet presAssocID="{4CAE31DA-0391-194E-AFCC-D7FFDEBD03FC}" presName="root2" presStyleCnt="0"/>
      <dgm:spPr/>
    </dgm:pt>
    <dgm:pt modelId="{5275AA10-9A00-3241-8C92-EFD71DB2094D}" type="pres">
      <dgm:prSet presAssocID="{4CAE31DA-0391-194E-AFCC-D7FFDEBD03FC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13C7FC-1257-2A4D-B873-2FB41BFA59CB}" type="pres">
      <dgm:prSet presAssocID="{4CAE31DA-0391-194E-AFCC-D7FFDEBD03FC}" presName="level3hierChild" presStyleCnt="0"/>
      <dgm:spPr/>
    </dgm:pt>
  </dgm:ptLst>
  <dgm:cxnLst>
    <dgm:cxn modelId="{D99B5CF0-4D7E-334B-B5FD-09BB394F230A}" type="presOf" srcId="{30A25B5A-B8EB-8D41-B011-8FA03BD29955}" destId="{B0FF5731-2BB0-224B-91A8-D284A3DC4534}" srcOrd="0" destOrd="0" presId="urn:microsoft.com/office/officeart/2005/8/layout/hierarchy2"/>
    <dgm:cxn modelId="{9AE0D1C1-C339-6A42-8D0F-1A4EF54500DE}" srcId="{CFC1BE79-56B7-3F40-976F-C43DF3EFC5C1}" destId="{EE8F56D3-C18D-2146-8963-5823A583C74A}" srcOrd="0" destOrd="0" parTransId="{01C88A0A-9B78-F944-B47E-B171C916EDD2}" sibTransId="{4557518E-667E-A344-9683-00185AE5E711}"/>
    <dgm:cxn modelId="{7AF9B8CC-1DF0-824E-9318-E0DF42A41274}" srcId="{3E365A9D-AB15-5D40-B947-9915217B3D60}" destId="{CFC1BE79-56B7-3F40-976F-C43DF3EFC5C1}" srcOrd="0" destOrd="0" parTransId="{815F099E-A337-504C-8CFE-B26A04CBE0BC}" sibTransId="{FE4AA485-AF0B-4B48-A1E7-C346F0BD16D0}"/>
    <dgm:cxn modelId="{CD445E53-C7F1-BB4B-B91D-C46647D452C8}" type="presOf" srcId="{2CB24207-940A-6740-B4BB-52C3E1272D84}" destId="{7B8C4ECE-A376-094C-8696-BA918B71DA89}" srcOrd="0" destOrd="0" presId="urn:microsoft.com/office/officeart/2005/8/layout/hierarchy2"/>
    <dgm:cxn modelId="{B8418764-6F10-2944-937A-0F253D0C4CC1}" type="presOf" srcId="{DAAECF90-F7C1-164E-B14C-AB59A16A282D}" destId="{7F1EF1B4-D2B8-D746-8D82-CE2EE8A11CAA}" srcOrd="0" destOrd="0" presId="urn:microsoft.com/office/officeart/2005/8/layout/hierarchy2"/>
    <dgm:cxn modelId="{BF9DD7E5-05E2-F049-A7AA-FA3F65DE1DFF}" type="presOf" srcId="{4CAE31DA-0391-194E-AFCC-D7FFDEBD03FC}" destId="{5275AA10-9A00-3241-8C92-EFD71DB2094D}" srcOrd="0" destOrd="0" presId="urn:microsoft.com/office/officeart/2005/8/layout/hierarchy2"/>
    <dgm:cxn modelId="{CEE40586-8BC2-B142-A0FD-9E3252C8AF15}" type="presOf" srcId="{B1AFDF5C-0F69-9944-A07E-7CFCACB11096}" destId="{B5ACDD2F-946C-5E45-AA56-FF85C1EFADFB}" srcOrd="0" destOrd="0" presId="urn:microsoft.com/office/officeart/2005/8/layout/hierarchy2"/>
    <dgm:cxn modelId="{A50CEAC6-749B-A042-BBE3-F01E4AC9AE00}" type="presOf" srcId="{67B6CBAD-DD8A-9943-9B43-3556FBB0A0FF}" destId="{61E5E8C9-1E9E-034B-AC5E-29647E15C346}" srcOrd="0" destOrd="0" presId="urn:microsoft.com/office/officeart/2005/8/layout/hierarchy2"/>
    <dgm:cxn modelId="{C1727707-7E02-B442-A0BE-B7430134C1E5}" srcId="{CFC1BE79-56B7-3F40-976F-C43DF3EFC5C1}" destId="{B1AFDF5C-0F69-9944-A07E-7CFCACB11096}" srcOrd="1" destOrd="0" parTransId="{67B6CBAD-DD8A-9943-9B43-3556FBB0A0FF}" sibTransId="{4FF9DAC1-5BAF-F446-A391-D68CD3A91218}"/>
    <dgm:cxn modelId="{FCB7C488-1F0A-104A-8495-EA9B5A03836E}" type="presOf" srcId="{01C88A0A-9B78-F944-B47E-B171C916EDD2}" destId="{F89A88F2-6B32-E947-AC6B-EFD0BEFABE7F}" srcOrd="1" destOrd="0" presId="urn:microsoft.com/office/officeart/2005/8/layout/hierarchy2"/>
    <dgm:cxn modelId="{873C10BE-3EF0-9147-B9D9-65A5B0154104}" type="presOf" srcId="{2CB24207-940A-6740-B4BB-52C3E1272D84}" destId="{E90F2C90-8EAD-9C4F-978C-9F39FAB40141}" srcOrd="1" destOrd="0" presId="urn:microsoft.com/office/officeart/2005/8/layout/hierarchy2"/>
    <dgm:cxn modelId="{634AEE39-8B75-9A45-8363-5D1B80414FC3}" type="presOf" srcId="{01C88A0A-9B78-F944-B47E-B171C916EDD2}" destId="{93D9F212-2A79-7449-B08D-3979993AB6BE}" srcOrd="0" destOrd="0" presId="urn:microsoft.com/office/officeart/2005/8/layout/hierarchy2"/>
    <dgm:cxn modelId="{C3544F16-1BE7-6A44-A6F6-313CE1BE6B43}" type="presOf" srcId="{67B6CBAD-DD8A-9943-9B43-3556FBB0A0FF}" destId="{9C4D2EA6-2012-7B49-9BE9-773C4B8A9A10}" srcOrd="1" destOrd="0" presId="urn:microsoft.com/office/officeart/2005/8/layout/hierarchy2"/>
    <dgm:cxn modelId="{366F8773-194F-1E45-97FA-47B32984995E}" srcId="{B1AFDF5C-0F69-9944-A07E-7CFCACB11096}" destId="{4CAE31DA-0391-194E-AFCC-D7FFDEBD03FC}" srcOrd="0" destOrd="0" parTransId="{2CB24207-940A-6740-B4BB-52C3E1272D84}" sibTransId="{A2E74863-7E33-9A4E-B096-DE52823998B9}"/>
    <dgm:cxn modelId="{5AB4329C-2481-3F4B-80F7-2D22F0ACD8A6}" type="presOf" srcId="{EE8F56D3-C18D-2146-8963-5823A583C74A}" destId="{B43B30AB-CC41-3543-86FC-E214ECB9478B}" srcOrd="0" destOrd="0" presId="urn:microsoft.com/office/officeart/2005/8/layout/hierarchy2"/>
    <dgm:cxn modelId="{5A11CA29-54E5-0542-96B9-1FFC02AC9B72}" srcId="{EE8F56D3-C18D-2146-8963-5823A583C74A}" destId="{30A25B5A-B8EB-8D41-B011-8FA03BD29955}" srcOrd="0" destOrd="0" parTransId="{DAAECF90-F7C1-164E-B14C-AB59A16A282D}" sibTransId="{A9C6F6D2-7922-1842-A88E-FB5FF1CAE694}"/>
    <dgm:cxn modelId="{FCD7CE7E-301B-ED41-A537-A77DB31EFF58}" type="presOf" srcId="{DAAECF90-F7C1-164E-B14C-AB59A16A282D}" destId="{7D82395F-F3C2-814C-B02B-CD13421504C6}" srcOrd="1" destOrd="0" presId="urn:microsoft.com/office/officeart/2005/8/layout/hierarchy2"/>
    <dgm:cxn modelId="{B18C8BF9-AD36-604B-A5AF-1DF77E9EA817}" type="presOf" srcId="{3E365A9D-AB15-5D40-B947-9915217B3D60}" destId="{729E71DF-6D81-7548-9CB7-E1434A1E1358}" srcOrd="0" destOrd="0" presId="urn:microsoft.com/office/officeart/2005/8/layout/hierarchy2"/>
    <dgm:cxn modelId="{DF11697C-E5A5-904F-ADB3-F2AFFD3C9DCC}" type="presOf" srcId="{CFC1BE79-56B7-3F40-976F-C43DF3EFC5C1}" destId="{7F5BAA43-4841-6D44-83A6-8E05C2229C49}" srcOrd="0" destOrd="0" presId="urn:microsoft.com/office/officeart/2005/8/layout/hierarchy2"/>
    <dgm:cxn modelId="{1EFFB63B-6070-1A43-A131-E09A9816CF0F}" type="presParOf" srcId="{729E71DF-6D81-7548-9CB7-E1434A1E1358}" destId="{76090632-4B51-C945-ABE2-46AD21439225}" srcOrd="0" destOrd="0" presId="urn:microsoft.com/office/officeart/2005/8/layout/hierarchy2"/>
    <dgm:cxn modelId="{4832589A-33E7-AB48-9875-C4DE07A594D7}" type="presParOf" srcId="{76090632-4B51-C945-ABE2-46AD21439225}" destId="{7F5BAA43-4841-6D44-83A6-8E05C2229C49}" srcOrd="0" destOrd="0" presId="urn:microsoft.com/office/officeart/2005/8/layout/hierarchy2"/>
    <dgm:cxn modelId="{B5181F16-2627-934E-BF96-8EFAC3A67107}" type="presParOf" srcId="{76090632-4B51-C945-ABE2-46AD21439225}" destId="{EAEF7982-713C-6F46-B7CB-66C8C61FB8F2}" srcOrd="1" destOrd="0" presId="urn:microsoft.com/office/officeart/2005/8/layout/hierarchy2"/>
    <dgm:cxn modelId="{1DAC06A8-D026-A044-BA8A-CE1666E21D09}" type="presParOf" srcId="{EAEF7982-713C-6F46-B7CB-66C8C61FB8F2}" destId="{93D9F212-2A79-7449-B08D-3979993AB6BE}" srcOrd="0" destOrd="0" presId="urn:microsoft.com/office/officeart/2005/8/layout/hierarchy2"/>
    <dgm:cxn modelId="{DAEEAE2A-837F-0149-8A94-4184C9D49E87}" type="presParOf" srcId="{93D9F212-2A79-7449-B08D-3979993AB6BE}" destId="{F89A88F2-6B32-E947-AC6B-EFD0BEFABE7F}" srcOrd="0" destOrd="0" presId="urn:microsoft.com/office/officeart/2005/8/layout/hierarchy2"/>
    <dgm:cxn modelId="{ED9E6674-1506-654F-8025-80F171E0CD6E}" type="presParOf" srcId="{EAEF7982-713C-6F46-B7CB-66C8C61FB8F2}" destId="{EB7B862E-1FC4-194A-ACB5-744460B2CF04}" srcOrd="1" destOrd="0" presId="urn:microsoft.com/office/officeart/2005/8/layout/hierarchy2"/>
    <dgm:cxn modelId="{1E165036-166E-4D49-85A8-BB3A0D9BAB40}" type="presParOf" srcId="{EB7B862E-1FC4-194A-ACB5-744460B2CF04}" destId="{B43B30AB-CC41-3543-86FC-E214ECB9478B}" srcOrd="0" destOrd="0" presId="urn:microsoft.com/office/officeart/2005/8/layout/hierarchy2"/>
    <dgm:cxn modelId="{844EE833-6732-7846-ADE7-884DD3DF7664}" type="presParOf" srcId="{EB7B862E-1FC4-194A-ACB5-744460B2CF04}" destId="{F73FE432-57FB-2946-8950-C51C1B4BED5E}" srcOrd="1" destOrd="0" presId="urn:microsoft.com/office/officeart/2005/8/layout/hierarchy2"/>
    <dgm:cxn modelId="{C9402630-C688-AD45-98E8-868AD647A956}" type="presParOf" srcId="{F73FE432-57FB-2946-8950-C51C1B4BED5E}" destId="{7F1EF1B4-D2B8-D746-8D82-CE2EE8A11CAA}" srcOrd="0" destOrd="0" presId="urn:microsoft.com/office/officeart/2005/8/layout/hierarchy2"/>
    <dgm:cxn modelId="{9A2FCBC2-E51E-EA4F-957E-9EFA3603B375}" type="presParOf" srcId="{7F1EF1B4-D2B8-D746-8D82-CE2EE8A11CAA}" destId="{7D82395F-F3C2-814C-B02B-CD13421504C6}" srcOrd="0" destOrd="0" presId="urn:microsoft.com/office/officeart/2005/8/layout/hierarchy2"/>
    <dgm:cxn modelId="{F734C0B8-E7ED-E341-ABED-0C72C9D17EFA}" type="presParOf" srcId="{F73FE432-57FB-2946-8950-C51C1B4BED5E}" destId="{2F6B8318-6CA2-A74F-85D3-E4B2FDC6D5F6}" srcOrd="1" destOrd="0" presId="urn:microsoft.com/office/officeart/2005/8/layout/hierarchy2"/>
    <dgm:cxn modelId="{D0B934DD-C66F-5745-BE80-5399C687928C}" type="presParOf" srcId="{2F6B8318-6CA2-A74F-85D3-E4B2FDC6D5F6}" destId="{B0FF5731-2BB0-224B-91A8-D284A3DC4534}" srcOrd="0" destOrd="0" presId="urn:microsoft.com/office/officeart/2005/8/layout/hierarchy2"/>
    <dgm:cxn modelId="{C914304E-30D2-1C4C-88C8-2036F8F13EEC}" type="presParOf" srcId="{2F6B8318-6CA2-A74F-85D3-E4B2FDC6D5F6}" destId="{651B755E-204C-5A49-9007-046DF9CDBB55}" srcOrd="1" destOrd="0" presId="urn:microsoft.com/office/officeart/2005/8/layout/hierarchy2"/>
    <dgm:cxn modelId="{5209EA82-AE81-1F43-93D3-E14316956FAC}" type="presParOf" srcId="{EAEF7982-713C-6F46-B7CB-66C8C61FB8F2}" destId="{61E5E8C9-1E9E-034B-AC5E-29647E15C346}" srcOrd="2" destOrd="0" presId="urn:microsoft.com/office/officeart/2005/8/layout/hierarchy2"/>
    <dgm:cxn modelId="{777A8B19-DE6A-8A47-A73D-FB8554B470C2}" type="presParOf" srcId="{61E5E8C9-1E9E-034B-AC5E-29647E15C346}" destId="{9C4D2EA6-2012-7B49-9BE9-773C4B8A9A10}" srcOrd="0" destOrd="0" presId="urn:microsoft.com/office/officeart/2005/8/layout/hierarchy2"/>
    <dgm:cxn modelId="{3BC2E9E9-9F3E-DE4E-9D1A-8234D6F7FCF1}" type="presParOf" srcId="{EAEF7982-713C-6F46-B7CB-66C8C61FB8F2}" destId="{C9C5A7C1-0EE8-B64C-9EE2-041FE887AF7A}" srcOrd="3" destOrd="0" presId="urn:microsoft.com/office/officeart/2005/8/layout/hierarchy2"/>
    <dgm:cxn modelId="{C4194219-D553-E745-940D-D7B7C47B6936}" type="presParOf" srcId="{C9C5A7C1-0EE8-B64C-9EE2-041FE887AF7A}" destId="{B5ACDD2F-946C-5E45-AA56-FF85C1EFADFB}" srcOrd="0" destOrd="0" presId="urn:microsoft.com/office/officeart/2005/8/layout/hierarchy2"/>
    <dgm:cxn modelId="{DCDCDE5B-7B81-AC4C-BD80-356807A9ED8B}" type="presParOf" srcId="{C9C5A7C1-0EE8-B64C-9EE2-041FE887AF7A}" destId="{901DA2DC-BEB1-CB4D-A583-71E082EC9EC7}" srcOrd="1" destOrd="0" presId="urn:microsoft.com/office/officeart/2005/8/layout/hierarchy2"/>
    <dgm:cxn modelId="{3BF688CC-812A-8C4B-A55C-C4CF5B1FC432}" type="presParOf" srcId="{901DA2DC-BEB1-CB4D-A583-71E082EC9EC7}" destId="{7B8C4ECE-A376-094C-8696-BA918B71DA89}" srcOrd="0" destOrd="0" presId="urn:microsoft.com/office/officeart/2005/8/layout/hierarchy2"/>
    <dgm:cxn modelId="{21BFD5FE-7EAC-1241-8CA4-FB765BB75B59}" type="presParOf" srcId="{7B8C4ECE-A376-094C-8696-BA918B71DA89}" destId="{E90F2C90-8EAD-9C4F-978C-9F39FAB40141}" srcOrd="0" destOrd="0" presId="urn:microsoft.com/office/officeart/2005/8/layout/hierarchy2"/>
    <dgm:cxn modelId="{7DCDBD8C-EAE0-0749-848A-945467D058CF}" type="presParOf" srcId="{901DA2DC-BEB1-CB4D-A583-71E082EC9EC7}" destId="{A05B891A-BFE7-A142-8BCE-5D4CF80C3196}" srcOrd="1" destOrd="0" presId="urn:microsoft.com/office/officeart/2005/8/layout/hierarchy2"/>
    <dgm:cxn modelId="{55EDFDC9-BA3F-1C4A-BF55-2BEA97478B77}" type="presParOf" srcId="{A05B891A-BFE7-A142-8BCE-5D4CF80C3196}" destId="{5275AA10-9A00-3241-8C92-EFD71DB2094D}" srcOrd="0" destOrd="0" presId="urn:microsoft.com/office/officeart/2005/8/layout/hierarchy2"/>
    <dgm:cxn modelId="{300F6165-6176-6046-98B9-30B52EB86952}" type="presParOf" srcId="{A05B891A-BFE7-A142-8BCE-5D4CF80C3196}" destId="{1B13C7FC-1257-2A4D-B873-2FB41BFA59C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63BD82-C449-0345-ACCD-1F22A5D1B2A4}">
      <dsp:nvSpPr>
        <dsp:cNvPr id="0" name=""/>
        <dsp:cNvSpPr/>
      </dsp:nvSpPr>
      <dsp:spPr>
        <a:xfrm>
          <a:off x="4996" y="1736814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A [boots]</a:t>
          </a:r>
          <a:endParaRPr lang="en-US" sz="1300" kern="1200" dirty="0"/>
        </a:p>
      </dsp:txBody>
      <dsp:txXfrm>
        <a:off x="21543" y="1753361"/>
        <a:ext cx="1096846" cy="531876"/>
      </dsp:txXfrm>
    </dsp:sp>
    <dsp:sp modelId="{6049F493-67B4-8A41-BF2A-06D92C79CD32}">
      <dsp:nvSpPr>
        <dsp:cNvPr id="0" name=""/>
        <dsp:cNvSpPr/>
      </dsp:nvSpPr>
      <dsp:spPr>
        <a:xfrm>
          <a:off x="1134937" y="2006709"/>
          <a:ext cx="451976" cy="25180"/>
        </a:xfrm>
        <a:custGeom>
          <a:avLst/>
          <a:gdLst/>
          <a:ahLst/>
          <a:cxnLst/>
          <a:rect l="0" t="0" r="0" b="0"/>
          <a:pathLst>
            <a:path>
              <a:moveTo>
                <a:pt x="0" y="12590"/>
              </a:moveTo>
              <a:lnTo>
                <a:pt x="451976" y="12590"/>
              </a:lnTo>
            </a:path>
          </a:pathLst>
        </a:cu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349625" y="2008000"/>
        <a:ext cx="22598" cy="22598"/>
      </dsp:txXfrm>
    </dsp:sp>
    <dsp:sp modelId="{A18F2789-195F-5C40-B331-54A008395B5D}">
      <dsp:nvSpPr>
        <dsp:cNvPr id="0" name=""/>
        <dsp:cNvSpPr/>
      </dsp:nvSpPr>
      <dsp:spPr>
        <a:xfrm>
          <a:off x="1586913" y="1736814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A [Setup Event]</a:t>
          </a:r>
          <a:endParaRPr lang="en-US" sz="1300" kern="1200" dirty="0"/>
        </a:p>
      </dsp:txBody>
      <dsp:txXfrm>
        <a:off x="1603460" y="1753361"/>
        <a:ext cx="1096846" cy="531876"/>
      </dsp:txXfrm>
    </dsp:sp>
    <dsp:sp modelId="{3D04E050-DCCC-3E4D-88DB-856F6F97B2EC}">
      <dsp:nvSpPr>
        <dsp:cNvPr id="0" name=""/>
        <dsp:cNvSpPr/>
      </dsp:nvSpPr>
      <dsp:spPr>
        <a:xfrm>
          <a:off x="2716853" y="2006709"/>
          <a:ext cx="451976" cy="25180"/>
        </a:xfrm>
        <a:custGeom>
          <a:avLst/>
          <a:gdLst/>
          <a:ahLst/>
          <a:cxnLst/>
          <a:rect l="0" t="0" r="0" b="0"/>
          <a:pathLst>
            <a:path>
              <a:moveTo>
                <a:pt x="0" y="12590"/>
              </a:moveTo>
              <a:lnTo>
                <a:pt x="451976" y="12590"/>
              </a:lnTo>
            </a:path>
          </a:pathLst>
        </a:cu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931542" y="2008000"/>
        <a:ext cx="22598" cy="22598"/>
      </dsp:txXfrm>
    </dsp:sp>
    <dsp:sp modelId="{B23C71C0-8BDA-8640-B48F-8181C815D972}">
      <dsp:nvSpPr>
        <dsp:cNvPr id="0" name=""/>
        <dsp:cNvSpPr/>
      </dsp:nvSpPr>
      <dsp:spPr>
        <a:xfrm>
          <a:off x="3168829" y="1736814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A [Deploy Event]</a:t>
          </a:r>
        </a:p>
      </dsp:txBody>
      <dsp:txXfrm>
        <a:off x="3185376" y="1753361"/>
        <a:ext cx="1096846" cy="531876"/>
      </dsp:txXfrm>
    </dsp:sp>
    <dsp:sp modelId="{F7178258-6192-A041-ACBB-B6A8290ECAE0}">
      <dsp:nvSpPr>
        <dsp:cNvPr id="0" name=""/>
        <dsp:cNvSpPr/>
      </dsp:nvSpPr>
      <dsp:spPr>
        <a:xfrm>
          <a:off x="4298770" y="2006709"/>
          <a:ext cx="451976" cy="25180"/>
        </a:xfrm>
        <a:custGeom>
          <a:avLst/>
          <a:gdLst/>
          <a:ahLst/>
          <a:cxnLst/>
          <a:rect l="0" t="0" r="0" b="0"/>
          <a:pathLst>
            <a:path>
              <a:moveTo>
                <a:pt x="0" y="12590"/>
              </a:moveTo>
              <a:lnTo>
                <a:pt x="451976" y="12590"/>
              </a:lnTo>
            </a:path>
          </a:pathLst>
        </a:cu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513458" y="2008000"/>
        <a:ext cx="22598" cy="22598"/>
      </dsp:txXfrm>
    </dsp:sp>
    <dsp:sp modelId="{D099B8FE-81FD-B440-B84B-657F8A8559F9}">
      <dsp:nvSpPr>
        <dsp:cNvPr id="0" name=""/>
        <dsp:cNvSpPr/>
      </dsp:nvSpPr>
      <dsp:spPr>
        <a:xfrm>
          <a:off x="4750746" y="1736814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A [online]</a:t>
          </a:r>
          <a:endParaRPr lang="en-US" sz="1300" kern="1200" dirty="0"/>
        </a:p>
      </dsp:txBody>
      <dsp:txXfrm>
        <a:off x="4767293" y="1753361"/>
        <a:ext cx="1096846" cy="531876"/>
      </dsp:txXfrm>
    </dsp:sp>
    <dsp:sp modelId="{C44A9235-8986-AC46-80B5-24C26190C117}">
      <dsp:nvSpPr>
        <dsp:cNvPr id="0" name=""/>
        <dsp:cNvSpPr/>
      </dsp:nvSpPr>
      <dsp:spPr>
        <a:xfrm rot="18289469">
          <a:off x="5710943" y="1681851"/>
          <a:ext cx="791462" cy="25180"/>
        </a:xfrm>
        <a:custGeom>
          <a:avLst/>
          <a:gdLst/>
          <a:ahLst/>
          <a:cxnLst/>
          <a:rect l="0" t="0" r="0" b="0"/>
          <a:pathLst>
            <a:path>
              <a:moveTo>
                <a:pt x="0" y="12590"/>
              </a:moveTo>
              <a:lnTo>
                <a:pt x="791462" y="12590"/>
              </a:lnTo>
            </a:path>
          </a:pathLst>
        </a:cu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086888" y="1674655"/>
        <a:ext cx="39573" cy="39573"/>
      </dsp:txXfrm>
    </dsp:sp>
    <dsp:sp modelId="{7117BAF8-26C7-0347-8BE2-263F10E324A6}">
      <dsp:nvSpPr>
        <dsp:cNvPr id="0" name=""/>
        <dsp:cNvSpPr/>
      </dsp:nvSpPr>
      <dsp:spPr>
        <a:xfrm>
          <a:off x="6332662" y="1087099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B [Configure Event]</a:t>
          </a:r>
          <a:endParaRPr lang="en-US" sz="1300" kern="1200" dirty="0"/>
        </a:p>
      </dsp:txBody>
      <dsp:txXfrm>
        <a:off x="6349209" y="1103646"/>
        <a:ext cx="1096846" cy="531876"/>
      </dsp:txXfrm>
    </dsp:sp>
    <dsp:sp modelId="{F7FE0869-0221-2446-96E7-A39BDC6F4135}">
      <dsp:nvSpPr>
        <dsp:cNvPr id="0" name=""/>
        <dsp:cNvSpPr/>
      </dsp:nvSpPr>
      <dsp:spPr>
        <a:xfrm>
          <a:off x="5880686" y="2006709"/>
          <a:ext cx="451976" cy="25180"/>
        </a:xfrm>
        <a:custGeom>
          <a:avLst/>
          <a:gdLst/>
          <a:ahLst/>
          <a:cxnLst/>
          <a:rect l="0" t="0" r="0" b="0"/>
          <a:pathLst>
            <a:path>
              <a:moveTo>
                <a:pt x="0" y="12590"/>
              </a:moveTo>
              <a:lnTo>
                <a:pt x="451976" y="12590"/>
              </a:lnTo>
            </a:path>
          </a:pathLst>
        </a:cu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095375" y="2008000"/>
        <a:ext cx="22598" cy="22598"/>
      </dsp:txXfrm>
    </dsp:sp>
    <dsp:sp modelId="{392134AA-AFCF-8241-B95E-3CD7002054C1}">
      <dsp:nvSpPr>
        <dsp:cNvPr id="0" name=""/>
        <dsp:cNvSpPr/>
      </dsp:nvSpPr>
      <dsp:spPr>
        <a:xfrm>
          <a:off x="6332662" y="1736814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C [Configure Event]</a:t>
          </a:r>
          <a:endParaRPr lang="en-US" sz="1300" kern="1200" dirty="0"/>
        </a:p>
      </dsp:txBody>
      <dsp:txXfrm>
        <a:off x="6349209" y="1753361"/>
        <a:ext cx="1096846" cy="531876"/>
      </dsp:txXfrm>
    </dsp:sp>
    <dsp:sp modelId="{C9E7DA48-8D87-3745-BD0D-4397779F5CFD}">
      <dsp:nvSpPr>
        <dsp:cNvPr id="0" name=""/>
        <dsp:cNvSpPr/>
      </dsp:nvSpPr>
      <dsp:spPr>
        <a:xfrm rot="3310531">
          <a:off x="5710943" y="2331567"/>
          <a:ext cx="791462" cy="25180"/>
        </a:xfrm>
        <a:custGeom>
          <a:avLst/>
          <a:gdLst/>
          <a:ahLst/>
          <a:cxnLst/>
          <a:rect l="0" t="0" r="0" b="0"/>
          <a:pathLst>
            <a:path>
              <a:moveTo>
                <a:pt x="0" y="12590"/>
              </a:moveTo>
              <a:lnTo>
                <a:pt x="791462" y="12590"/>
              </a:lnTo>
            </a:path>
          </a:pathLst>
        </a:cu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086888" y="2324371"/>
        <a:ext cx="39573" cy="39573"/>
      </dsp:txXfrm>
    </dsp:sp>
    <dsp:sp modelId="{A31F44FD-11F6-BC47-8E5D-65627C9D546F}">
      <dsp:nvSpPr>
        <dsp:cNvPr id="0" name=""/>
        <dsp:cNvSpPr/>
      </dsp:nvSpPr>
      <dsp:spPr>
        <a:xfrm>
          <a:off x="6332662" y="2386530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... [Configure Event]</a:t>
          </a:r>
          <a:endParaRPr lang="en-US" sz="1300" kern="1200" dirty="0"/>
        </a:p>
      </dsp:txBody>
      <dsp:txXfrm>
        <a:off x="6349209" y="2403077"/>
        <a:ext cx="1096846" cy="531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1A15B6-4BD2-5B42-BFD3-6031D9B8427D}">
      <dsp:nvSpPr>
        <dsp:cNvPr id="0" name=""/>
        <dsp:cNvSpPr/>
      </dsp:nvSpPr>
      <dsp:spPr>
        <a:xfrm>
          <a:off x="3419186" y="0"/>
          <a:ext cx="1410890" cy="60198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Chef Recipes</a:t>
          </a:r>
          <a:endParaRPr lang="en-US" sz="1900" kern="1200" dirty="0"/>
        </a:p>
      </dsp:txBody>
      <dsp:txXfrm>
        <a:off x="3419186" y="0"/>
        <a:ext cx="1410890" cy="1805940"/>
      </dsp:txXfrm>
    </dsp:sp>
    <dsp:sp modelId="{91A58BE4-7236-6C48-8101-B538D6CED2C6}">
      <dsp:nvSpPr>
        <dsp:cNvPr id="0" name=""/>
        <dsp:cNvSpPr/>
      </dsp:nvSpPr>
      <dsp:spPr>
        <a:xfrm>
          <a:off x="1785422" y="0"/>
          <a:ext cx="1410890" cy="60198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Chef Cookbooks</a:t>
          </a:r>
          <a:endParaRPr lang="en-US" sz="1900" kern="1200" dirty="0"/>
        </a:p>
      </dsp:txBody>
      <dsp:txXfrm>
        <a:off x="1785422" y="0"/>
        <a:ext cx="1410890" cy="1805940"/>
      </dsp:txXfrm>
    </dsp:sp>
    <dsp:sp modelId="{6656B0E7-6CC3-1741-BE9E-76E67179A695}">
      <dsp:nvSpPr>
        <dsp:cNvPr id="0" name=""/>
        <dsp:cNvSpPr/>
      </dsp:nvSpPr>
      <dsp:spPr>
        <a:xfrm>
          <a:off x="127108" y="0"/>
          <a:ext cx="1410890" cy="60198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OpsWorks-ready repo	</a:t>
          </a:r>
          <a:endParaRPr lang="en-US" sz="1900" kern="1200" dirty="0"/>
        </a:p>
      </dsp:txBody>
      <dsp:txXfrm>
        <a:off x="127108" y="0"/>
        <a:ext cx="1410890" cy="1805940"/>
      </dsp:txXfrm>
    </dsp:sp>
    <dsp:sp modelId="{F1E84E32-63E7-F94A-BF56-B791E520C904}">
      <dsp:nvSpPr>
        <dsp:cNvPr id="0" name=""/>
        <dsp:cNvSpPr/>
      </dsp:nvSpPr>
      <dsp:spPr>
        <a:xfrm>
          <a:off x="244682" y="3498538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app-deploy-repo</a:t>
          </a:r>
          <a:endParaRPr lang="en-US" sz="1400" kern="1200" dirty="0"/>
        </a:p>
      </dsp:txBody>
      <dsp:txXfrm>
        <a:off x="261900" y="3515756"/>
        <a:ext cx="1141306" cy="553435"/>
      </dsp:txXfrm>
    </dsp:sp>
    <dsp:sp modelId="{14C09741-FA74-C54C-B1E6-860E20169E12}">
      <dsp:nvSpPr>
        <dsp:cNvPr id="0" name=""/>
        <dsp:cNvSpPr/>
      </dsp:nvSpPr>
      <dsp:spPr>
        <a:xfrm rot="17350740">
          <a:off x="939793" y="3107633"/>
          <a:ext cx="1431559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1431559" y="8789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19784" y="3080633"/>
        <a:ext cx="71577" cy="71577"/>
      </dsp:txXfrm>
    </dsp:sp>
    <dsp:sp modelId="{5ABAD8F1-53CD-AE47-BF9E-A9852A399E94}">
      <dsp:nvSpPr>
        <dsp:cNvPr id="0" name=""/>
        <dsp:cNvSpPr/>
      </dsp:nvSpPr>
      <dsp:spPr>
        <a:xfrm>
          <a:off x="1890721" y="2146434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myapp</a:t>
          </a:r>
          <a:endParaRPr lang="en-US" sz="1400" kern="1200" dirty="0"/>
        </a:p>
      </dsp:txBody>
      <dsp:txXfrm>
        <a:off x="1907939" y="2163652"/>
        <a:ext cx="1141306" cy="553435"/>
      </dsp:txXfrm>
    </dsp:sp>
    <dsp:sp modelId="{91DDD62C-1FB6-7A48-9775-D5F9F78A0C37}">
      <dsp:nvSpPr>
        <dsp:cNvPr id="0" name=""/>
        <dsp:cNvSpPr/>
      </dsp:nvSpPr>
      <dsp:spPr>
        <a:xfrm rot="19457599">
          <a:off x="3012026" y="2262568"/>
          <a:ext cx="57917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79172" y="8789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133" y="2256878"/>
        <a:ext cx="28958" cy="28958"/>
      </dsp:txXfrm>
    </dsp:sp>
    <dsp:sp modelId="{7DCE5AD2-9CB5-4C41-9648-7577E8D12A2B}">
      <dsp:nvSpPr>
        <dsp:cNvPr id="0" name=""/>
        <dsp:cNvSpPr/>
      </dsp:nvSpPr>
      <dsp:spPr>
        <a:xfrm>
          <a:off x="3536760" y="1808409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install-apache</a:t>
          </a:r>
          <a:endParaRPr lang="en-US" sz="1400" kern="1200" dirty="0"/>
        </a:p>
      </dsp:txBody>
      <dsp:txXfrm>
        <a:off x="3553978" y="1825627"/>
        <a:ext cx="1141306" cy="553435"/>
      </dsp:txXfrm>
    </dsp:sp>
    <dsp:sp modelId="{F9351BBA-D3AA-D649-8F65-14158A6529FA}">
      <dsp:nvSpPr>
        <dsp:cNvPr id="0" name=""/>
        <dsp:cNvSpPr/>
      </dsp:nvSpPr>
      <dsp:spPr>
        <a:xfrm rot="2142401">
          <a:off x="3012026" y="2600594"/>
          <a:ext cx="57917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79172" y="8789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133" y="2594904"/>
        <a:ext cx="28958" cy="28958"/>
      </dsp:txXfrm>
    </dsp:sp>
    <dsp:sp modelId="{5688A9B0-7304-CC41-86EF-6D87A59B8662}">
      <dsp:nvSpPr>
        <dsp:cNvPr id="0" name=""/>
        <dsp:cNvSpPr/>
      </dsp:nvSpPr>
      <dsp:spPr>
        <a:xfrm>
          <a:off x="3536760" y="2484460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install-</a:t>
          </a:r>
          <a:r>
            <a:rPr lang="en-US" sz="1400" kern="1200" dirty="0" err="1" smtClean="0"/>
            <a:t>myapp</a:t>
          </a:r>
          <a:endParaRPr lang="en-US" sz="1400" kern="1200" dirty="0"/>
        </a:p>
      </dsp:txBody>
      <dsp:txXfrm>
        <a:off x="3553978" y="2501678"/>
        <a:ext cx="1141306" cy="553435"/>
      </dsp:txXfrm>
    </dsp:sp>
    <dsp:sp modelId="{7F11C9CA-A0B8-4D45-8B3F-1BF8FF65C8FE}">
      <dsp:nvSpPr>
        <dsp:cNvPr id="0" name=""/>
        <dsp:cNvSpPr/>
      </dsp:nvSpPr>
      <dsp:spPr>
        <a:xfrm>
          <a:off x="1420425" y="3783684"/>
          <a:ext cx="470296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470296" y="8789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43816" y="3780716"/>
        <a:ext cx="23514" cy="23514"/>
      </dsp:txXfrm>
    </dsp:sp>
    <dsp:sp modelId="{893BD3CA-6554-2344-A696-E88FE99E7CE5}">
      <dsp:nvSpPr>
        <dsp:cNvPr id="0" name=""/>
        <dsp:cNvSpPr/>
      </dsp:nvSpPr>
      <dsp:spPr>
        <a:xfrm>
          <a:off x="1890721" y="3498538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opsworks-utils</a:t>
          </a:r>
          <a:r>
            <a:rPr lang="en-US" sz="1400" kern="1200" dirty="0" smtClean="0"/>
            <a:t> (submodule)</a:t>
          </a:r>
          <a:endParaRPr lang="en-US" sz="1400" kern="1200" dirty="0"/>
        </a:p>
      </dsp:txBody>
      <dsp:txXfrm>
        <a:off x="1907939" y="3515756"/>
        <a:ext cx="1141306" cy="553435"/>
      </dsp:txXfrm>
    </dsp:sp>
    <dsp:sp modelId="{1AEB4CBF-9482-A242-BEF7-53F5EDFEC85E}">
      <dsp:nvSpPr>
        <dsp:cNvPr id="0" name=""/>
        <dsp:cNvSpPr/>
      </dsp:nvSpPr>
      <dsp:spPr>
        <a:xfrm rot="19457599">
          <a:off x="3012026" y="3614671"/>
          <a:ext cx="57917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79172" y="8789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133" y="3608981"/>
        <a:ext cx="28958" cy="28958"/>
      </dsp:txXfrm>
    </dsp:sp>
    <dsp:sp modelId="{5C6FF4FA-3795-9549-868C-DB1ECB1E67A7}">
      <dsp:nvSpPr>
        <dsp:cNvPr id="0" name=""/>
        <dsp:cNvSpPr/>
      </dsp:nvSpPr>
      <dsp:spPr>
        <a:xfrm>
          <a:off x="3536760" y="3160512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papertrail</a:t>
          </a:r>
          <a:endParaRPr lang="en-US" sz="1400" kern="1200" dirty="0"/>
        </a:p>
      </dsp:txBody>
      <dsp:txXfrm>
        <a:off x="3553978" y="3177730"/>
        <a:ext cx="1141306" cy="553435"/>
      </dsp:txXfrm>
    </dsp:sp>
    <dsp:sp modelId="{3A8BB30E-AEE8-B343-B88D-10C97D772C48}">
      <dsp:nvSpPr>
        <dsp:cNvPr id="0" name=""/>
        <dsp:cNvSpPr/>
      </dsp:nvSpPr>
      <dsp:spPr>
        <a:xfrm rot="2142401">
          <a:off x="3012026" y="3952697"/>
          <a:ext cx="57917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79172" y="8789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133" y="3947007"/>
        <a:ext cx="28958" cy="28958"/>
      </dsp:txXfrm>
    </dsp:sp>
    <dsp:sp modelId="{B50C8B4D-F5D6-614E-B8A6-F5C234140EB1}">
      <dsp:nvSpPr>
        <dsp:cNvPr id="0" name=""/>
        <dsp:cNvSpPr/>
      </dsp:nvSpPr>
      <dsp:spPr>
        <a:xfrm>
          <a:off x="3536760" y="3836564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dns</a:t>
          </a:r>
          <a:endParaRPr lang="en-US" sz="1400" kern="1200" dirty="0"/>
        </a:p>
      </dsp:txBody>
      <dsp:txXfrm>
        <a:off x="3553978" y="3853782"/>
        <a:ext cx="1141306" cy="553435"/>
      </dsp:txXfrm>
    </dsp:sp>
    <dsp:sp modelId="{066C4102-44E0-2143-A38F-AE88ADFA8306}">
      <dsp:nvSpPr>
        <dsp:cNvPr id="0" name=""/>
        <dsp:cNvSpPr/>
      </dsp:nvSpPr>
      <dsp:spPr>
        <a:xfrm rot="4249260">
          <a:off x="939793" y="4459736"/>
          <a:ext cx="1431559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1431559" y="8789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19784" y="4432736"/>
        <a:ext cx="71577" cy="71577"/>
      </dsp:txXfrm>
    </dsp:sp>
    <dsp:sp modelId="{9EC6472E-C1F7-4C4C-A3A3-1C339533B265}">
      <dsp:nvSpPr>
        <dsp:cNvPr id="0" name=""/>
        <dsp:cNvSpPr/>
      </dsp:nvSpPr>
      <dsp:spPr>
        <a:xfrm>
          <a:off x="1890721" y="4850641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aws</a:t>
          </a:r>
          <a:r>
            <a:rPr lang="en-US" sz="1400" kern="1200" dirty="0" smtClean="0"/>
            <a:t> (submodule)</a:t>
          </a:r>
          <a:endParaRPr lang="en-US" sz="1400" kern="1200" dirty="0"/>
        </a:p>
      </dsp:txBody>
      <dsp:txXfrm>
        <a:off x="1907939" y="4867859"/>
        <a:ext cx="1141306" cy="553435"/>
      </dsp:txXfrm>
    </dsp:sp>
    <dsp:sp modelId="{CEC3D82B-2B7D-264C-BD33-3D921F618B85}">
      <dsp:nvSpPr>
        <dsp:cNvPr id="0" name=""/>
        <dsp:cNvSpPr/>
      </dsp:nvSpPr>
      <dsp:spPr>
        <a:xfrm rot="19457599">
          <a:off x="3012026" y="4966775"/>
          <a:ext cx="57917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79172" y="8789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133" y="4961085"/>
        <a:ext cx="28958" cy="28958"/>
      </dsp:txXfrm>
    </dsp:sp>
    <dsp:sp modelId="{DB328E86-9CC2-784C-9FD5-6DC1E0645D67}">
      <dsp:nvSpPr>
        <dsp:cNvPr id="0" name=""/>
        <dsp:cNvSpPr/>
      </dsp:nvSpPr>
      <dsp:spPr>
        <a:xfrm>
          <a:off x="3536760" y="4512616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s3_file</a:t>
          </a:r>
          <a:endParaRPr lang="en-US" sz="1400" kern="1200" dirty="0"/>
        </a:p>
      </dsp:txBody>
      <dsp:txXfrm>
        <a:off x="3553978" y="4529834"/>
        <a:ext cx="1141306" cy="553435"/>
      </dsp:txXfrm>
    </dsp:sp>
    <dsp:sp modelId="{585E60EC-D2E2-7347-9378-FFA7F5798A92}">
      <dsp:nvSpPr>
        <dsp:cNvPr id="0" name=""/>
        <dsp:cNvSpPr/>
      </dsp:nvSpPr>
      <dsp:spPr>
        <a:xfrm rot="2142401">
          <a:off x="3012026" y="5304801"/>
          <a:ext cx="57917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79172" y="8789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133" y="5299111"/>
        <a:ext cx="28958" cy="28958"/>
      </dsp:txXfrm>
    </dsp:sp>
    <dsp:sp modelId="{8022F5EC-2D5A-D140-9511-C7BED8ED3E45}">
      <dsp:nvSpPr>
        <dsp:cNvPr id="0" name=""/>
        <dsp:cNvSpPr/>
      </dsp:nvSpPr>
      <dsp:spPr>
        <a:xfrm>
          <a:off x="3536760" y="5188667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route53_record</a:t>
          </a:r>
          <a:endParaRPr lang="en-US" sz="1400" kern="1200" dirty="0"/>
        </a:p>
      </dsp:txBody>
      <dsp:txXfrm>
        <a:off x="3553978" y="5205885"/>
        <a:ext cx="1141306" cy="5534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5BAA43-4841-6D44-83A6-8E05C2229C49}">
      <dsp:nvSpPr>
        <dsp:cNvPr id="0" name=""/>
        <dsp:cNvSpPr/>
      </dsp:nvSpPr>
      <dsp:spPr>
        <a:xfrm>
          <a:off x="3911" y="1029816"/>
          <a:ext cx="2281535" cy="1140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Shared Resources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(CloudFormation)</a:t>
          </a:r>
          <a:endParaRPr lang="en-US" sz="2200" kern="1200" dirty="0"/>
        </a:p>
      </dsp:txBody>
      <dsp:txXfrm>
        <a:off x="37323" y="1063228"/>
        <a:ext cx="2214711" cy="1073943"/>
      </dsp:txXfrm>
    </dsp:sp>
    <dsp:sp modelId="{93D9F212-2A79-7449-B08D-3979993AB6BE}">
      <dsp:nvSpPr>
        <dsp:cNvPr id="0" name=""/>
        <dsp:cNvSpPr/>
      </dsp:nvSpPr>
      <dsp:spPr>
        <a:xfrm rot="19457599">
          <a:off x="2179809" y="1240149"/>
          <a:ext cx="1123887" cy="64160"/>
        </a:xfrm>
        <a:custGeom>
          <a:avLst/>
          <a:gdLst/>
          <a:ahLst/>
          <a:cxnLst/>
          <a:rect l="0" t="0" r="0" b="0"/>
          <a:pathLst>
            <a:path>
              <a:moveTo>
                <a:pt x="0" y="32080"/>
              </a:moveTo>
              <a:lnTo>
                <a:pt x="1123887" y="32080"/>
              </a:lnTo>
            </a:path>
          </a:pathLst>
        </a:custGeom>
        <a:noFill/>
        <a:ln w="127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13656" y="1244132"/>
        <a:ext cx="56194" cy="56194"/>
      </dsp:txXfrm>
    </dsp:sp>
    <dsp:sp modelId="{B43B30AB-CC41-3543-86FC-E214ECB9478B}">
      <dsp:nvSpPr>
        <dsp:cNvPr id="0" name=""/>
        <dsp:cNvSpPr/>
      </dsp:nvSpPr>
      <dsp:spPr>
        <a:xfrm>
          <a:off x="3198060" y="373874"/>
          <a:ext cx="2281535" cy="1140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OpsWorks TEST Stack and Layer(s) (CloudFormation)</a:t>
          </a:r>
          <a:endParaRPr lang="en-US" sz="2200" kern="1200" dirty="0"/>
        </a:p>
      </dsp:txBody>
      <dsp:txXfrm>
        <a:off x="3231472" y="407286"/>
        <a:ext cx="2214711" cy="1073943"/>
      </dsp:txXfrm>
    </dsp:sp>
    <dsp:sp modelId="{7F1EF1B4-D2B8-D746-8D82-CE2EE8A11CAA}">
      <dsp:nvSpPr>
        <dsp:cNvPr id="0" name=""/>
        <dsp:cNvSpPr/>
      </dsp:nvSpPr>
      <dsp:spPr>
        <a:xfrm>
          <a:off x="5479595" y="912178"/>
          <a:ext cx="912614" cy="64160"/>
        </a:xfrm>
        <a:custGeom>
          <a:avLst/>
          <a:gdLst/>
          <a:ahLst/>
          <a:cxnLst/>
          <a:rect l="0" t="0" r="0" b="0"/>
          <a:pathLst>
            <a:path>
              <a:moveTo>
                <a:pt x="0" y="32080"/>
              </a:moveTo>
              <a:lnTo>
                <a:pt x="912614" y="32080"/>
              </a:lnTo>
            </a:path>
          </a:pathLst>
        </a:custGeom>
        <a:noFill/>
        <a:ln w="127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913087" y="921443"/>
        <a:ext cx="45630" cy="45630"/>
      </dsp:txXfrm>
    </dsp:sp>
    <dsp:sp modelId="{B0FF5731-2BB0-224B-91A8-D284A3DC4534}">
      <dsp:nvSpPr>
        <dsp:cNvPr id="0" name=""/>
        <dsp:cNvSpPr/>
      </dsp:nvSpPr>
      <dsp:spPr>
        <a:xfrm>
          <a:off x="6392209" y="373874"/>
          <a:ext cx="2281535" cy="1140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manual/scripted instance management</a:t>
          </a:r>
          <a:endParaRPr lang="en-US" sz="2200" kern="1200" dirty="0"/>
        </a:p>
      </dsp:txBody>
      <dsp:txXfrm>
        <a:off x="6425621" y="407286"/>
        <a:ext cx="2214711" cy="1073943"/>
      </dsp:txXfrm>
    </dsp:sp>
    <dsp:sp modelId="{61E5E8C9-1E9E-034B-AC5E-29647E15C346}">
      <dsp:nvSpPr>
        <dsp:cNvPr id="0" name=""/>
        <dsp:cNvSpPr/>
      </dsp:nvSpPr>
      <dsp:spPr>
        <a:xfrm rot="2142401">
          <a:off x="2179809" y="1896090"/>
          <a:ext cx="1123887" cy="64160"/>
        </a:xfrm>
        <a:custGeom>
          <a:avLst/>
          <a:gdLst/>
          <a:ahLst/>
          <a:cxnLst/>
          <a:rect l="0" t="0" r="0" b="0"/>
          <a:pathLst>
            <a:path>
              <a:moveTo>
                <a:pt x="0" y="32080"/>
              </a:moveTo>
              <a:lnTo>
                <a:pt x="1123887" y="32080"/>
              </a:lnTo>
            </a:path>
          </a:pathLst>
        </a:custGeom>
        <a:noFill/>
        <a:ln w="127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13656" y="1900073"/>
        <a:ext cx="56194" cy="56194"/>
      </dsp:txXfrm>
    </dsp:sp>
    <dsp:sp modelId="{B5ACDD2F-946C-5E45-AA56-FF85C1EFADFB}">
      <dsp:nvSpPr>
        <dsp:cNvPr id="0" name=""/>
        <dsp:cNvSpPr/>
      </dsp:nvSpPr>
      <dsp:spPr>
        <a:xfrm>
          <a:off x="3198060" y="1685757"/>
          <a:ext cx="2281535" cy="1140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OpsWorks PROD Stack and Layer(s)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(CloudFormation)</a:t>
          </a:r>
          <a:endParaRPr lang="en-US" sz="2200" kern="1200" dirty="0"/>
        </a:p>
      </dsp:txBody>
      <dsp:txXfrm>
        <a:off x="3231472" y="1719169"/>
        <a:ext cx="2214711" cy="1073943"/>
      </dsp:txXfrm>
    </dsp:sp>
    <dsp:sp modelId="{7B8C4ECE-A376-094C-8696-BA918B71DA89}">
      <dsp:nvSpPr>
        <dsp:cNvPr id="0" name=""/>
        <dsp:cNvSpPr/>
      </dsp:nvSpPr>
      <dsp:spPr>
        <a:xfrm>
          <a:off x="5479595" y="2224061"/>
          <a:ext cx="912614" cy="64160"/>
        </a:xfrm>
        <a:custGeom>
          <a:avLst/>
          <a:gdLst/>
          <a:ahLst/>
          <a:cxnLst/>
          <a:rect l="0" t="0" r="0" b="0"/>
          <a:pathLst>
            <a:path>
              <a:moveTo>
                <a:pt x="0" y="32080"/>
              </a:moveTo>
              <a:lnTo>
                <a:pt x="912614" y="32080"/>
              </a:lnTo>
            </a:path>
          </a:pathLst>
        </a:custGeom>
        <a:noFill/>
        <a:ln w="127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913087" y="2233326"/>
        <a:ext cx="45630" cy="45630"/>
      </dsp:txXfrm>
    </dsp:sp>
    <dsp:sp modelId="{5275AA10-9A00-3241-8C92-EFD71DB2094D}">
      <dsp:nvSpPr>
        <dsp:cNvPr id="0" name=""/>
        <dsp:cNvSpPr/>
      </dsp:nvSpPr>
      <dsp:spPr>
        <a:xfrm>
          <a:off x="6392209" y="1685757"/>
          <a:ext cx="2281535" cy="1140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scripted instance management</a:t>
          </a:r>
          <a:endParaRPr lang="en-US" sz="2200" kern="1200" dirty="0"/>
        </a:p>
      </dsp:txBody>
      <dsp:txXfrm>
        <a:off x="6425621" y="1719169"/>
        <a:ext cx="2214711" cy="1073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9342B5-3482-764F-8B35-1E3591831E90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6C7EB-BFD1-314E-935B-46B9C628F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059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0625_06_174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" t="2963" r="5789"/>
          <a:stretch/>
        </p:blipFill>
        <p:spPr>
          <a:xfrm>
            <a:off x="-1" y="0"/>
            <a:ext cx="9144001" cy="686404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152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0580_07_119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r="254"/>
          <a:stretch/>
        </p:blipFill>
        <p:spPr>
          <a:xfrm>
            <a:off x="-8468" y="200377"/>
            <a:ext cx="9144001" cy="666326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51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0957_12_052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0"/>
          <a:stretch/>
        </p:blipFill>
        <p:spPr>
          <a:xfrm>
            <a:off x="0" y="211666"/>
            <a:ext cx="9144000" cy="664633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  <p:pic>
        <p:nvPicPr>
          <p:cNvPr id="10" name="Picture 9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1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2438400"/>
            <a:ext cx="9144000" cy="2406650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609600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40298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pic>
        <p:nvPicPr>
          <p:cNvPr id="9" name="Picture 8" descr="campus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3844"/>
            <a:ext cx="9144000" cy="3044156"/>
          </a:xfrm>
          <a:prstGeom prst="rect">
            <a:avLst/>
          </a:prstGeom>
        </p:spPr>
      </p:pic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0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09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45042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0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09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3804549"/>
            <a:ext cx="9144000" cy="3044825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pic>
        <p:nvPicPr>
          <p:cNvPr id="13" name="Picture 12" descr="SESQUI_FullColor.ai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4" t="22592" r="12367" b="46049"/>
          <a:stretch/>
        </p:blipFill>
        <p:spPr>
          <a:xfrm>
            <a:off x="285749" y="393126"/>
            <a:ext cx="2116667" cy="112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47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6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39989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0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7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6" y="-157024"/>
            <a:ext cx="1370059" cy="5224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9710"/>
            <a:ext cx="9144000" cy="5386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0" y="1298575"/>
            <a:ext cx="9144000" cy="538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838200" y="2057400"/>
            <a:ext cx="7467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2" name="Picture 11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0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0889_10_C_lr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" r="79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6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5750" y="1828800"/>
            <a:ext cx="4692650" cy="5842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41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0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51" r:id="rId4"/>
    <p:sldLayoutId id="2147483660" r:id="rId5"/>
    <p:sldLayoutId id="2147483664" r:id="rId6"/>
    <p:sldLayoutId id="2147483650" r:id="rId7"/>
    <p:sldLayoutId id="2147483657" r:id="rId8"/>
    <p:sldLayoutId id="2147483654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confluence.cornell.edu/display/CLOUD/" TargetMode="External"/><Relationship Id="rId3" Type="http://schemas.openxmlformats.org/officeDocument/2006/relationships/hyperlink" Target="https://blogs.cornell.edu/cloudification/tech-blo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8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i="1" dirty="0"/>
              <a:t>Using </a:t>
            </a:r>
            <a:r>
              <a:rPr lang="en-US" i="1" dirty="0" smtClean="0"/>
              <a:t>Chef </a:t>
            </a:r>
            <a:r>
              <a:rPr lang="en-US" i="1" dirty="0"/>
              <a:t>to standardize instance configuration </a:t>
            </a:r>
            <a:endParaRPr lang="en-US" i="1" dirty="0" smtClean="0"/>
          </a:p>
          <a:p>
            <a:r>
              <a:rPr lang="en-US" i="1" dirty="0" smtClean="0"/>
              <a:t>for </a:t>
            </a:r>
            <a:r>
              <a:rPr lang="en-US" i="1" dirty="0" smtClean="0"/>
              <a:t>apps &amp; services </a:t>
            </a:r>
            <a:r>
              <a:rPr lang="en-US" i="1" dirty="0"/>
              <a:t>deployed by OpsWorks</a:t>
            </a:r>
            <a:endParaRPr lang="en-US" b="1" dirty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Paul Allen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Cloud DevOps Team, </a:t>
            </a:r>
            <a:r>
              <a:rPr lang="en-US" b="1" dirty="0" err="1" smtClean="0">
                <a:solidFill>
                  <a:schemeClr val="tx1"/>
                </a:solidFill>
              </a:rPr>
              <a:t>IT@Cornell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Deploying Services via OpsWorks/Chef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65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46482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Cookbook attributes/</a:t>
            </a:r>
            <a:r>
              <a:rPr lang="en-US" dirty="0" err="1" smtClean="0"/>
              <a:t>defaults.rb</a:t>
            </a:r>
            <a:endParaRPr lang="en-US" dirty="0" smtClean="0"/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default[‘</a:t>
            </a:r>
            <a:r>
              <a:rPr lang="en-US" dirty="0" err="1" smtClean="0">
                <a:latin typeface="Andale Mono" charset="0"/>
                <a:ea typeface="Andale Mono" charset="0"/>
                <a:cs typeface="Andale Mono" charset="0"/>
              </a:rPr>
              <a:t>myrecipe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’][‘user’] = ‘apache’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OpsWorks layer custom JSON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{ “</a:t>
            </a:r>
            <a:r>
              <a:rPr lang="en-US" dirty="0" err="1" smtClean="0">
                <a:latin typeface="Andale Mono" charset="0"/>
                <a:ea typeface="Andale Mono" charset="0"/>
                <a:cs typeface="Andale Mono" charset="0"/>
              </a:rPr>
              <a:t>myrecipe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”: { “user”: “www-data” } } 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Realized attribute values in recipe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user ‘add my user’ do</a:t>
            </a:r>
          </a:p>
          <a:p>
            <a:pPr marL="457200" lvl="1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   username node[‘</a:t>
            </a:r>
            <a:r>
              <a:rPr lang="en-US" dirty="0" err="1" smtClean="0">
                <a:latin typeface="Andale Mono" charset="0"/>
                <a:ea typeface="Andale Mono" charset="0"/>
                <a:cs typeface="Andale Mono" charset="0"/>
              </a:rPr>
              <a:t>myrecipe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’][‘user’]</a:t>
            </a:r>
          </a:p>
          <a:p>
            <a:pPr marL="457200" lvl="1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   home ”/home/#{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node[‘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myrecipe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’][‘user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’]}”</a:t>
            </a:r>
          </a:p>
          <a:p>
            <a:pPr marL="457200" lvl="1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   shell “/</a:t>
            </a:r>
            <a:r>
              <a:rPr lang="en-US" dirty="0" err="1" smtClean="0">
                <a:latin typeface="Andale Mono" charset="0"/>
                <a:ea typeface="Andale Mono" charset="0"/>
                <a:cs typeface="Andale Mono" charset="0"/>
              </a:rPr>
              <a:t>sbin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dirty="0" err="1" smtClean="0">
                <a:latin typeface="Andale Mono" charset="0"/>
                <a:ea typeface="Andale Mono" charset="0"/>
                <a:cs typeface="Andale Mono" charset="0"/>
              </a:rPr>
              <a:t>nologin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”</a:t>
            </a:r>
          </a:p>
          <a:p>
            <a:pPr marL="457200" lvl="1" indent="0">
              <a:buNone/>
            </a:pP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end</a:t>
            </a: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Injecting Custom Attribute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771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opsworks</a:t>
            </a:r>
            <a:r>
              <a:rPr lang="en-US" dirty="0" smtClean="0"/>
              <a:t>-</a:t>
            </a:r>
            <a:r>
              <a:rPr lang="en-US" dirty="0" err="1" smtClean="0"/>
              <a:t>util</a:t>
            </a:r>
            <a:r>
              <a:rPr lang="en-US" dirty="0" smtClean="0"/>
              <a:t>-cookbook::hook-setup</a:t>
            </a:r>
          </a:p>
          <a:p>
            <a:pPr lvl="1"/>
            <a:r>
              <a:rPr lang="en-US" sz="2000" dirty="0" err="1"/>
              <a:t>include_recipe</a:t>
            </a:r>
            <a:r>
              <a:rPr lang="en-US" sz="2000" dirty="0"/>
              <a:t> 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err="1" smtClean="0"/>
              <a:t>papertrail</a:t>
            </a:r>
            <a:r>
              <a:rPr lang="en-US" sz="2000" dirty="0" smtClean="0"/>
              <a:t>’</a:t>
            </a:r>
          </a:p>
          <a:p>
            <a:pPr lvl="1"/>
            <a:r>
              <a:rPr lang="en-US" sz="2000" dirty="0" err="1" smtClean="0"/>
              <a:t>include_recipe</a:t>
            </a:r>
            <a:r>
              <a:rPr lang="en-US" sz="2000" dirty="0" smtClean="0"/>
              <a:t> </a:t>
            </a:r>
            <a:r>
              <a:rPr lang="en-US" sz="2000" dirty="0"/>
              <a:t>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smtClean="0"/>
              <a:t>instance-tags’</a:t>
            </a:r>
          </a:p>
          <a:p>
            <a:pPr lvl="1"/>
            <a:r>
              <a:rPr lang="en-US" sz="2000" dirty="0" err="1" smtClean="0"/>
              <a:t>include_recipe</a:t>
            </a:r>
            <a:r>
              <a:rPr lang="en-US" sz="2000" dirty="0" smtClean="0"/>
              <a:t> </a:t>
            </a:r>
            <a:r>
              <a:rPr lang="en-US" sz="2000" dirty="0"/>
              <a:t>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err="1" smtClean="0"/>
              <a:t>aws</a:t>
            </a:r>
            <a:r>
              <a:rPr lang="en-US" sz="2000" dirty="0" smtClean="0"/>
              <a:t>-agents’</a:t>
            </a:r>
          </a:p>
          <a:p>
            <a:pPr lvl="1"/>
            <a:r>
              <a:rPr lang="en-US" sz="2000" dirty="0" err="1" smtClean="0"/>
              <a:t>include_recipe</a:t>
            </a:r>
            <a:r>
              <a:rPr lang="en-US" sz="2000" dirty="0" smtClean="0"/>
              <a:t> </a:t>
            </a:r>
            <a:r>
              <a:rPr lang="en-US" sz="2000" dirty="0"/>
              <a:t>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err="1" smtClean="0"/>
              <a:t>aws</a:t>
            </a:r>
            <a:r>
              <a:rPr lang="en-US" sz="2000" dirty="0" smtClean="0"/>
              <a:t>-alarms’</a:t>
            </a:r>
          </a:p>
          <a:p>
            <a:pPr lvl="1"/>
            <a:r>
              <a:rPr lang="en-US" sz="2000" dirty="0" err="1" smtClean="0"/>
              <a:t>include_recipe</a:t>
            </a:r>
            <a:r>
              <a:rPr lang="en-US" sz="2000" dirty="0" smtClean="0"/>
              <a:t> </a:t>
            </a:r>
            <a:r>
              <a:rPr lang="en-US" sz="2000" dirty="0"/>
              <a:t>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smtClean="0"/>
              <a:t>packages’</a:t>
            </a:r>
          </a:p>
          <a:p>
            <a:pPr lvl="1"/>
            <a:r>
              <a:rPr lang="en-US" sz="2000" dirty="0" err="1" smtClean="0"/>
              <a:t>include_recipe</a:t>
            </a:r>
            <a:r>
              <a:rPr lang="en-US" sz="2000" dirty="0" smtClean="0"/>
              <a:t> </a:t>
            </a:r>
            <a:r>
              <a:rPr lang="en-US" sz="2000" dirty="0"/>
              <a:t>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err="1" smtClean="0"/>
              <a:t>timezone</a:t>
            </a:r>
            <a:r>
              <a:rPr lang="en-US" sz="2000" dirty="0" smtClean="0"/>
              <a:t>’</a:t>
            </a:r>
          </a:p>
          <a:p>
            <a:pPr lvl="1"/>
            <a:r>
              <a:rPr lang="en-US" sz="2000" dirty="0" err="1" smtClean="0"/>
              <a:t>include_recipe</a:t>
            </a:r>
            <a:r>
              <a:rPr lang="en-US" sz="2000" dirty="0" smtClean="0"/>
              <a:t> </a:t>
            </a:r>
            <a:r>
              <a:rPr lang="en-US" sz="2000" dirty="0"/>
              <a:t>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err="1"/>
              <a:t>dns</a:t>
            </a:r>
            <a:r>
              <a:rPr lang="en-US" sz="2000" dirty="0"/>
              <a:t>-create'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Setup Event Recipes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426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Possible Deployment/Management Scenario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19837638"/>
              </p:ext>
            </p:extLst>
          </p:nvPr>
        </p:nvGraphicFramePr>
        <p:xfrm>
          <a:off x="285750" y="1828800"/>
          <a:ext cx="8677656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2408" y="4146015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- S3 bucket(s)</a:t>
            </a:r>
          </a:p>
          <a:p>
            <a:r>
              <a:rPr lang="en-US" sz="1200" dirty="0" smtClean="0"/>
              <a:t>- IAM roles/profiles</a:t>
            </a:r>
          </a:p>
          <a:p>
            <a:r>
              <a:rPr lang="en-US" sz="1200" dirty="0" smtClean="0"/>
              <a:t>- KMS key(s)</a:t>
            </a:r>
          </a:p>
          <a:p>
            <a:pPr marL="285750" indent="-285750">
              <a:buFontTx/>
              <a:buChar char="-"/>
            </a:pPr>
            <a:endParaRPr lang="en-US" sz="1200" dirty="0"/>
          </a:p>
        </p:txBody>
      </p:sp>
      <p:sp>
        <p:nvSpPr>
          <p:cNvPr id="6" name="Folded Corner 5"/>
          <p:cNvSpPr/>
          <p:nvPr/>
        </p:nvSpPr>
        <p:spPr>
          <a:xfrm>
            <a:off x="2514600" y="5410200"/>
            <a:ext cx="1981200" cy="1066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GitHub/</a:t>
            </a:r>
            <a:r>
              <a:rPr lang="en-US" dirty="0" err="1" smtClean="0"/>
              <a:t>BitBucket</a:t>
            </a:r>
            <a:r>
              <a:rPr lang="en-US" dirty="0" smtClean="0"/>
              <a:t> repo</a:t>
            </a:r>
            <a:endParaRPr lang="en-US" dirty="0"/>
          </a:p>
        </p:txBody>
      </p:sp>
      <p:cxnSp>
        <p:nvCxnSpPr>
          <p:cNvPr id="8" name="Straight Arrow Connector 7"/>
          <p:cNvCxnSpPr>
            <a:stCxn id="6" idx="0"/>
          </p:cNvCxnSpPr>
          <p:nvPr/>
        </p:nvCxnSpPr>
        <p:spPr>
          <a:xfrm flipV="1">
            <a:off x="3505200" y="4686300"/>
            <a:ext cx="990600" cy="723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0"/>
          </p:cNvCxnSpPr>
          <p:nvPr/>
        </p:nvCxnSpPr>
        <p:spPr>
          <a:xfrm flipH="1" flipV="1">
            <a:off x="1619251" y="3855303"/>
            <a:ext cx="1885949" cy="1554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7318055" y="5527221"/>
            <a:ext cx="9906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Jenkins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956442" y="4885131"/>
            <a:ext cx="1396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- cookbooks</a:t>
            </a:r>
          </a:p>
          <a:p>
            <a:r>
              <a:rPr lang="en-US" sz="1600" dirty="0" smtClean="0"/>
              <a:t>- CF templates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1876444" y="5036267"/>
            <a:ext cx="1276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CF templates</a:t>
            </a:r>
            <a:endParaRPr lang="en-US" sz="1600" dirty="0"/>
          </a:p>
        </p:txBody>
      </p:sp>
      <p:cxnSp>
        <p:nvCxnSpPr>
          <p:cNvPr id="16" name="Straight Arrow Connector 15"/>
          <p:cNvCxnSpPr>
            <a:stCxn id="6" idx="3"/>
            <a:endCxn id="13" idx="1"/>
          </p:cNvCxnSpPr>
          <p:nvPr/>
        </p:nvCxnSpPr>
        <p:spPr>
          <a:xfrm>
            <a:off x="4495800" y="5943600"/>
            <a:ext cx="2822255" cy="2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75226" y="5867400"/>
            <a:ext cx="723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scripts</a:t>
            </a:r>
            <a:endParaRPr lang="en-US" sz="1600" dirty="0"/>
          </a:p>
        </p:txBody>
      </p:sp>
      <p:cxnSp>
        <p:nvCxnSpPr>
          <p:cNvPr id="22" name="Straight Arrow Connector 21"/>
          <p:cNvCxnSpPr>
            <a:stCxn id="13" idx="0"/>
          </p:cNvCxnSpPr>
          <p:nvPr/>
        </p:nvCxnSpPr>
        <p:spPr>
          <a:xfrm flipV="1">
            <a:off x="7813355" y="4686300"/>
            <a:ext cx="0" cy="840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92269" y="5071646"/>
            <a:ext cx="18421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/>
              <a:t>command &amp; control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21950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4724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assumes ELB</a:t>
            </a:r>
          </a:p>
          <a:p>
            <a:r>
              <a:rPr lang="en-US" dirty="0" smtClean="0"/>
              <a:t>in OpsWorks “app” Layer </a:t>
            </a:r>
          </a:p>
          <a:p>
            <a:pPr lvl="1"/>
            <a:r>
              <a:rPr lang="en-US" dirty="0" smtClean="0"/>
              <a:t>start new instance(s); wait to come online</a:t>
            </a:r>
          </a:p>
          <a:p>
            <a:pPr lvl="2"/>
            <a:r>
              <a:rPr lang="en-US" dirty="0" smtClean="0"/>
              <a:t>security updates automatically applied to instance</a:t>
            </a:r>
          </a:p>
          <a:p>
            <a:pPr lvl="2"/>
            <a:r>
              <a:rPr lang="en-US" dirty="0" smtClean="0"/>
              <a:t>latest cookbook repo pulled from specified GIT branch</a:t>
            </a:r>
          </a:p>
          <a:p>
            <a:pPr lvl="2"/>
            <a:r>
              <a:rPr lang="en-US" dirty="0" smtClean="0"/>
              <a:t>(optional) apply other instance OS updates via Setup recipe</a:t>
            </a:r>
          </a:p>
          <a:p>
            <a:pPr lvl="1"/>
            <a:r>
              <a:rPr lang="en-US" dirty="0" smtClean="0"/>
              <a:t>stop old instances(s)</a:t>
            </a:r>
          </a:p>
          <a:p>
            <a:pPr lvl="2"/>
            <a:r>
              <a:rPr lang="en-US" dirty="0" smtClean="0"/>
              <a:t>ELB connections drain, then Shutdown recipes run</a:t>
            </a:r>
          </a:p>
          <a:p>
            <a:pPr lvl="2"/>
            <a:r>
              <a:rPr lang="en-US" dirty="0"/>
              <a:t>k</a:t>
            </a:r>
            <a:r>
              <a:rPr lang="en-US" dirty="0" smtClean="0"/>
              <a:t>eep instance(s) in stopped state</a:t>
            </a:r>
          </a:p>
          <a:p>
            <a:pPr lvl="3"/>
            <a:r>
              <a:rPr lang="en-US" dirty="0" smtClean="0"/>
              <a:t>rollback by turning them back on, turning off new ones</a:t>
            </a:r>
          </a:p>
          <a:p>
            <a:pPr lvl="3"/>
            <a:r>
              <a:rPr lang="en-US" dirty="0" smtClean="0"/>
              <a:t>keep as many old instances/versions as you wish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Potential Host/App Update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14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85750" y="1752601"/>
            <a:ext cx="8678863" cy="2133599"/>
          </a:xfrm>
        </p:spPr>
        <p:txBody>
          <a:bodyPr numCol="2">
            <a:normAutofit fontScale="92500" lnSpcReduction="20000"/>
          </a:bodyPr>
          <a:lstStyle/>
          <a:p>
            <a:r>
              <a:rPr lang="en-US" dirty="0" smtClean="0"/>
              <a:t>Why? </a:t>
            </a:r>
          </a:p>
          <a:p>
            <a:pPr lvl="1"/>
            <a:r>
              <a:rPr lang="en-US" dirty="0" smtClean="0"/>
              <a:t>Stack Permissions</a:t>
            </a:r>
          </a:p>
          <a:p>
            <a:pPr lvl="1"/>
            <a:r>
              <a:rPr lang="en-US" dirty="0" smtClean="0"/>
              <a:t>SSH/RDP, </a:t>
            </a:r>
            <a:r>
              <a:rPr lang="en-US" dirty="0" err="1" smtClean="0"/>
              <a:t>sudo</a:t>
            </a:r>
            <a:r>
              <a:rPr lang="en-US" dirty="0" smtClean="0"/>
              <a:t>/admin access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“import” IAM users</a:t>
            </a:r>
          </a:p>
          <a:p>
            <a:r>
              <a:rPr lang="en-US" dirty="0" smtClean="0"/>
              <a:t>upload public SSH key</a:t>
            </a:r>
          </a:p>
          <a:p>
            <a:r>
              <a:rPr lang="en-US" dirty="0" smtClean="0"/>
              <a:t>configure stack X permissions 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OpsWorks Users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038600"/>
            <a:ext cx="8076363" cy="223865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45564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configure user </a:t>
            </a:r>
            <a:r>
              <a:rPr lang="en-US" dirty="0" smtClean="0"/>
              <a:t>☓ </a:t>
            </a:r>
            <a:r>
              <a:rPr lang="en-US" dirty="0" smtClean="0"/>
              <a:t>stack permissions 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OpsWorks Users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778" y="2436725"/>
            <a:ext cx="6705600" cy="43142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1502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Stack / Layer / Instance dimensions (summaries)</a:t>
            </a:r>
          </a:p>
          <a:p>
            <a:r>
              <a:rPr lang="en-US" dirty="0" smtClean="0"/>
              <a:t>CPU, memory, load</a:t>
            </a:r>
          </a:p>
          <a:p>
            <a:r>
              <a:rPr lang="en-US" dirty="0" smtClean="0"/>
              <a:t>Missing: disk utilization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Opswork</a:t>
            </a:r>
            <a:r>
              <a:rPr lang="en-US" dirty="0" smtClean="0"/>
              <a:t> “Free” Metrics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175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46482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Email</a:t>
            </a:r>
          </a:p>
          <a:p>
            <a:pPr lvl="1"/>
            <a:r>
              <a:rPr lang="en-US" sz="2000" dirty="0" smtClean="0"/>
              <a:t>Paul </a:t>
            </a:r>
            <a:r>
              <a:rPr lang="en-US" sz="2000" dirty="0" smtClean="0"/>
              <a:t>Allen: pea1@cornell.edu</a:t>
            </a:r>
          </a:p>
          <a:p>
            <a:pPr lvl="1"/>
            <a:r>
              <a:rPr lang="en-US" sz="2000" dirty="0" err="1" smtClean="0"/>
              <a:t>cloud-support@cornell.edu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Code</a:t>
            </a:r>
          </a:p>
          <a:p>
            <a:pPr lvl="1"/>
            <a:r>
              <a:rPr lang="en-US" sz="2000" dirty="0" smtClean="0"/>
              <a:t>https</a:t>
            </a:r>
            <a:r>
              <a:rPr lang="en-US" sz="2000" dirty="0"/>
              <a:t>://</a:t>
            </a:r>
            <a:r>
              <a:rPr lang="en-US" sz="2000" dirty="0" err="1"/>
              <a:t>github.com</a:t>
            </a:r>
            <a:r>
              <a:rPr lang="en-US" sz="2000" dirty="0"/>
              <a:t>/CU-</a:t>
            </a:r>
            <a:r>
              <a:rPr lang="en-US" sz="2000" dirty="0" err="1"/>
              <a:t>CommunityApps</a:t>
            </a:r>
            <a:r>
              <a:rPr lang="en-US" sz="2000" dirty="0"/>
              <a:t>/</a:t>
            </a:r>
            <a:r>
              <a:rPr lang="en-US" sz="2000" dirty="0" err="1"/>
              <a:t>opsworks</a:t>
            </a:r>
            <a:r>
              <a:rPr lang="en-US" sz="2000" dirty="0"/>
              <a:t>-example</a:t>
            </a:r>
            <a:endParaRPr lang="en-US" sz="2000" dirty="0" smtClean="0"/>
          </a:p>
          <a:p>
            <a:pPr lvl="1"/>
            <a:r>
              <a:rPr lang="en-US" sz="2000" dirty="0"/>
              <a:t>https://</a:t>
            </a:r>
            <a:r>
              <a:rPr lang="en-US" sz="2000" dirty="0" err="1"/>
              <a:t>github.com</a:t>
            </a:r>
            <a:r>
              <a:rPr lang="en-US" sz="2000" dirty="0"/>
              <a:t>/CU-</a:t>
            </a:r>
            <a:r>
              <a:rPr lang="en-US" sz="2000" dirty="0" err="1"/>
              <a:t>CommunityApps</a:t>
            </a:r>
            <a:r>
              <a:rPr lang="en-US" sz="2000" dirty="0"/>
              <a:t>/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</a:t>
            </a:r>
            <a:endParaRPr lang="en-US" sz="2000" dirty="0" smtClean="0"/>
          </a:p>
          <a:p>
            <a:endParaRPr lang="en-US" sz="2400" dirty="0" smtClean="0">
              <a:hlinkClick r:id="rId2"/>
            </a:endParaRPr>
          </a:p>
          <a:p>
            <a:r>
              <a:rPr lang="en-US" sz="2400" dirty="0" smtClean="0">
                <a:hlinkClick r:id="rId2"/>
              </a:rPr>
              <a:t>Web</a:t>
            </a:r>
          </a:p>
          <a:p>
            <a:pPr lvl="1"/>
            <a:r>
              <a:rPr lang="en-US" sz="2000" dirty="0" smtClean="0">
                <a:hlinkClick r:id="rId2"/>
              </a:rPr>
              <a:t>https</a:t>
            </a:r>
            <a:r>
              <a:rPr lang="en-US" sz="2000" dirty="0">
                <a:hlinkClick r:id="rId2"/>
              </a:rPr>
              <a:t>://confluence.cornell.edu/display/CLOUD/</a:t>
            </a:r>
            <a:endParaRPr lang="en-US" sz="2000" dirty="0"/>
          </a:p>
          <a:p>
            <a:pPr lvl="1"/>
            <a:r>
              <a:rPr lang="en-US" sz="2000" dirty="0">
                <a:hlinkClick r:id="rId3"/>
              </a:rPr>
              <a:t>https://blogs.cornell.edu/cloudification/tech-blog</a:t>
            </a:r>
            <a:r>
              <a:rPr lang="en-US" sz="2000" dirty="0" smtClean="0">
                <a:hlinkClick r:id="rId3"/>
              </a:rPr>
              <a:t>/</a:t>
            </a:r>
            <a:endParaRPr lang="en-US" sz="2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2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 numCol="1">
            <a:normAutofit/>
          </a:bodyPr>
          <a:lstStyle/>
          <a:p>
            <a:r>
              <a:rPr lang="en-US" dirty="0" smtClean="0"/>
              <a:t>OpsWorks Stacks</a:t>
            </a:r>
          </a:p>
          <a:p>
            <a:pPr lvl="1"/>
            <a:r>
              <a:rPr lang="en-US" dirty="0" smtClean="0"/>
              <a:t>nomenclature</a:t>
            </a:r>
          </a:p>
          <a:p>
            <a:pPr lvl="1"/>
            <a:r>
              <a:rPr lang="en-US" dirty="0" smtClean="0"/>
              <a:t>life cycle</a:t>
            </a:r>
          </a:p>
          <a:p>
            <a:r>
              <a:rPr lang="en-US" dirty="0"/>
              <a:t>OpsWorks-compatible Repos</a:t>
            </a:r>
          </a:p>
          <a:p>
            <a:r>
              <a:rPr lang="en-US" dirty="0" smtClean="0"/>
              <a:t>Chef (v12+)</a:t>
            </a:r>
            <a:endParaRPr lang="en-US" dirty="0" smtClean="0"/>
          </a:p>
          <a:p>
            <a:r>
              <a:rPr lang="en-US" dirty="0" smtClean="0"/>
              <a:t>DevOps scheme</a:t>
            </a:r>
          </a:p>
          <a:p>
            <a:r>
              <a:rPr lang="en-US" dirty="0" smtClean="0"/>
              <a:t>Updates scheme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6283">
            <a:off x="4022787" y="1736787"/>
            <a:ext cx="330567" cy="33056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19812811">
            <a:off x="3668881" y="1003555"/>
            <a:ext cx="35249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/>
              <a:t>OpsWorks for Chef Automate</a:t>
            </a:r>
          </a:p>
        </p:txBody>
      </p:sp>
    </p:spTree>
    <p:extLst>
      <p:ext uri="{BB962C8B-B14F-4D97-AF65-F5344CB8AC3E}">
        <p14:creationId xmlns:p14="http://schemas.microsoft.com/office/powerpoint/2010/main" val="1004455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438400"/>
            <a:ext cx="8077200" cy="3168747"/>
          </a:xfrm>
        </p:spPr>
      </p:pic>
    </p:spTree>
    <p:extLst>
      <p:ext uri="{BB962C8B-B14F-4D97-AF65-F5344CB8AC3E}">
        <p14:creationId xmlns:p14="http://schemas.microsoft.com/office/powerpoint/2010/main" val="1470833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" y="304800"/>
            <a:ext cx="9083993" cy="6166338"/>
          </a:xfrm>
        </p:spPr>
      </p:pic>
    </p:spTree>
    <p:extLst>
      <p:ext uri="{BB962C8B-B14F-4D97-AF65-F5344CB8AC3E}">
        <p14:creationId xmlns:p14="http://schemas.microsoft.com/office/powerpoint/2010/main" val="1071711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OpsWorks Life Cycle Events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8200" y="1298575"/>
            <a:ext cx="8305800" cy="5559425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800" dirty="0" smtClean="0"/>
              <a:t>All events can be triggered manually, too</a:t>
            </a:r>
          </a:p>
          <a:p>
            <a:r>
              <a:rPr lang="en-US" sz="2800" dirty="0" smtClean="0"/>
              <a:t>Reboots do not trigger any events</a:t>
            </a:r>
            <a:endParaRPr lang="en-US" sz="28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694597789"/>
              </p:ext>
            </p:extLst>
          </p:nvPr>
        </p:nvGraphicFramePr>
        <p:xfrm>
          <a:off x="838200" y="2057400"/>
          <a:ext cx="7467600" cy="331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3683000"/>
                <a:gridCol w="248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Event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Trigger(s)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Scope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Setup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baseline="0" dirty="0" smtClean="0"/>
                        <a:t>instance boot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</a:t>
                      </a:r>
                      <a:r>
                        <a:rPr lang="en-US" baseline="0" dirty="0" smtClean="0"/>
                        <a:t> booted instance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Configure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dirty="0" smtClean="0"/>
                        <a:t>any instance enters or leaves online state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dirty="0" smtClean="0"/>
                        <a:t>EIP changes</a:t>
                      </a:r>
                      <a:r>
                        <a:rPr lang="en-US" baseline="0" dirty="0" smtClean="0"/>
                        <a:t> to any instance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baseline="0" dirty="0" smtClean="0"/>
                        <a:t>ELB association changes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instances in layer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Deploy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dirty="0" smtClean="0"/>
                        <a:t>Setup event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same as Setup event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Undeploy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dirty="0" smtClean="0"/>
                        <a:t>delete</a:t>
                      </a:r>
                      <a:r>
                        <a:rPr lang="en-US" baseline="0" dirty="0" smtClean="0"/>
                        <a:t> an app in Stack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instances</a:t>
                      </a:r>
                      <a:r>
                        <a:rPr lang="en-US" baseline="0" dirty="0" smtClean="0"/>
                        <a:t> where app is  deployed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Shutdown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dirty="0" smtClean="0"/>
                        <a:t>instance</a:t>
                      </a:r>
                      <a:r>
                        <a:rPr lang="en-US" baseline="0" dirty="0" smtClean="0"/>
                        <a:t> shutdown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instance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1297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OpsWorks Lifecycle Example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746700258"/>
              </p:ext>
            </p:extLst>
          </p:nvPr>
        </p:nvGraphicFramePr>
        <p:xfrm>
          <a:off x="762000" y="1447800"/>
          <a:ext cx="74676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Down Arrow 9"/>
          <p:cNvSpPr/>
          <p:nvPr/>
        </p:nvSpPr>
        <p:spPr>
          <a:xfrm>
            <a:off x="2514600" y="3962400"/>
            <a:ext cx="8382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476500" y="5060731"/>
            <a:ext cx="914400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Setup recipes</a:t>
            </a:r>
            <a:endParaRPr lang="en-US" dirty="0"/>
          </a:p>
        </p:txBody>
      </p:sp>
      <p:sp>
        <p:nvSpPr>
          <p:cNvPr id="12" name="Down Arrow 11"/>
          <p:cNvSpPr/>
          <p:nvPr/>
        </p:nvSpPr>
        <p:spPr>
          <a:xfrm>
            <a:off x="4038600" y="3974960"/>
            <a:ext cx="8382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000500" y="5073291"/>
            <a:ext cx="914400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Deploy recipes</a:t>
            </a:r>
            <a:endParaRPr lang="en-US" dirty="0"/>
          </a:p>
        </p:txBody>
      </p:sp>
      <p:sp>
        <p:nvSpPr>
          <p:cNvPr id="14" name="Down Arrow 13"/>
          <p:cNvSpPr/>
          <p:nvPr/>
        </p:nvSpPr>
        <p:spPr>
          <a:xfrm>
            <a:off x="7277100" y="4502063"/>
            <a:ext cx="8382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86600" y="5486400"/>
            <a:ext cx="1219200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mtClean="0"/>
              <a:t>Configure recipes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697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1" y="1752600"/>
            <a:ext cx="3295650" cy="3998913"/>
          </a:xfrm>
        </p:spPr>
        <p:txBody>
          <a:bodyPr/>
          <a:lstStyle/>
          <a:p>
            <a:r>
              <a:rPr lang="en-US" dirty="0" smtClean="0"/>
              <a:t>OpsWorks uses Chef to manage instance</a:t>
            </a:r>
          </a:p>
          <a:p>
            <a:r>
              <a:rPr lang="en-US" dirty="0" smtClean="0"/>
              <a:t>Your recipes layer on top of that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Chef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32568534"/>
              </p:ext>
            </p:extLst>
          </p:nvPr>
        </p:nvGraphicFramePr>
        <p:xfrm>
          <a:off x="4042227" y="533400"/>
          <a:ext cx="4957186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0191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46482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cookbook</a:t>
            </a:r>
            <a:r>
              <a:rPr lang="en-US" dirty="0" smtClean="0"/>
              <a:t>: collection of recipes</a:t>
            </a:r>
          </a:p>
          <a:p>
            <a:r>
              <a:rPr lang="en-US" b="1" dirty="0" smtClean="0"/>
              <a:t>recipe</a:t>
            </a:r>
            <a:r>
              <a:rPr lang="en-US" dirty="0" smtClean="0"/>
              <a:t>: collection of resources</a:t>
            </a:r>
          </a:p>
          <a:p>
            <a:r>
              <a:rPr lang="en-US" b="1" dirty="0" smtClean="0"/>
              <a:t>resource</a:t>
            </a:r>
            <a:r>
              <a:rPr lang="en-US" dirty="0" smtClean="0"/>
              <a:t>: files/objects/actions on the node</a:t>
            </a:r>
          </a:p>
          <a:p>
            <a:pPr lvl="1"/>
            <a:r>
              <a:rPr lang="en-US" dirty="0" smtClean="0"/>
              <a:t>service</a:t>
            </a:r>
          </a:p>
          <a:p>
            <a:pPr lvl="1"/>
            <a:r>
              <a:rPr lang="en-US" dirty="0" smtClean="0"/>
              <a:t>file</a:t>
            </a:r>
          </a:p>
          <a:p>
            <a:pPr lvl="1"/>
            <a:r>
              <a:rPr lang="en-US" dirty="0" err="1" smtClean="0"/>
              <a:t>remote_file</a:t>
            </a:r>
            <a:endParaRPr lang="en-US" dirty="0" smtClean="0"/>
          </a:p>
          <a:p>
            <a:pPr lvl="1"/>
            <a:r>
              <a:rPr lang="en-US" dirty="0" smtClean="0"/>
              <a:t>directory</a:t>
            </a:r>
          </a:p>
          <a:p>
            <a:pPr lvl="1"/>
            <a:r>
              <a:rPr lang="en-US" dirty="0" smtClean="0"/>
              <a:t>user</a:t>
            </a:r>
          </a:p>
          <a:p>
            <a:pPr lvl="1"/>
            <a:r>
              <a:rPr lang="en-US" dirty="0" smtClean="0"/>
              <a:t>group</a:t>
            </a:r>
          </a:p>
          <a:p>
            <a:pPr lvl="1"/>
            <a:r>
              <a:rPr lang="en-US" dirty="0" smtClean="0"/>
              <a:t>execute</a:t>
            </a:r>
          </a:p>
          <a:p>
            <a:pPr lvl="1"/>
            <a:r>
              <a:rPr lang="en-US" dirty="0" smtClean="0"/>
              <a:t>package</a:t>
            </a:r>
          </a:p>
          <a:p>
            <a:pPr lvl="1"/>
            <a:r>
              <a:rPr lang="en-US" dirty="0" smtClean="0"/>
              <a:t>etc.</a:t>
            </a:r>
          </a:p>
          <a:p>
            <a:pPr lvl="2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Chef Basics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563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48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remote_file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'/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tmp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/remote_syslog_linux_amd64.tar.gz'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do</a:t>
            </a: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source </a:t>
            </a:r>
            <a:r>
              <a:rPr lang="en-US" sz="1000" dirty="0">
                <a:latin typeface="Andale Mono" charset="0"/>
                <a:ea typeface="Andale Mono" charset="0"/>
                <a:cs typeface="Andale Mono" charset="0"/>
              </a:rPr>
              <a:t>'https://</a:t>
            </a:r>
            <a:r>
              <a:rPr lang="en-US" sz="1000" dirty="0" err="1" smtClean="0">
                <a:latin typeface="Andale Mono" charset="0"/>
                <a:ea typeface="Andale Mono" charset="0"/>
                <a:cs typeface="Andale Mono" charset="0"/>
              </a:rPr>
              <a:t>github.com</a:t>
            </a:r>
            <a:r>
              <a:rPr lang="en-US" sz="1000" dirty="0" smtClean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sz="1000" dirty="0" err="1" smtClean="0">
                <a:latin typeface="Andale Mono" charset="0"/>
                <a:ea typeface="Andale Mono" charset="0"/>
                <a:cs typeface="Andale Mono" charset="0"/>
              </a:rPr>
              <a:t>papertrail</a:t>
            </a:r>
            <a:r>
              <a:rPr lang="en-US" sz="1000" dirty="0" smtClean="0">
                <a:latin typeface="Andale Mono" charset="0"/>
                <a:ea typeface="Andale Mono" charset="0"/>
                <a:cs typeface="Andale Mono" charset="0"/>
              </a:rPr>
              <a:t>/remote_syslog2/releases/download/v0.19/remote_syslog_linux_amd64.tar.gz’</a:t>
            </a:r>
            <a:endParaRPr lang="en-US" sz="9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 action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: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create_if_missing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/>
            </a:r>
            <a:b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end</a:t>
            </a:r>
          </a:p>
          <a:p>
            <a:pPr marL="0" indent="0">
              <a:buNone/>
            </a:pPr>
            <a:endParaRPr lang="en-US" sz="18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execute 'untar-remote-syslog2'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do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 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cwd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tmp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'</a:t>
            </a: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command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'tar 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xzf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/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tmp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/remote_syslog_linux_amd64.tar.gz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  </a:t>
            </a:r>
            <a:endParaRPr lang="en-US" sz="18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not_if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{ ::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File.exist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?('/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tmp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remote_syslog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')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}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end</a:t>
            </a:r>
          </a:p>
          <a:p>
            <a:pPr marL="0" indent="0">
              <a:buNone/>
            </a:pPr>
            <a:endParaRPr lang="en-US" sz="18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cookbook_file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'/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etc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init.d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remote_syslog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do</a:t>
            </a: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mode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'00555'  </a:t>
            </a:r>
            <a:endParaRPr lang="en-US" sz="18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owner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'root'  </a:t>
            </a:r>
            <a:endParaRPr lang="en-US" sz="18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 group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'root'  </a:t>
            </a:r>
            <a:endParaRPr lang="en-US" sz="18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source '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papertrail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remote_syslog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’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end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&lt;snip&gt;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service ‘remote-syslog’ do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 action :enable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end</a:t>
            </a:r>
          </a:p>
          <a:p>
            <a:pPr marL="0" indent="0">
              <a:buNone/>
            </a:pPr>
            <a:endParaRPr lang="en-US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Chef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840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B31B1B"/>
      </a:accent1>
      <a:accent2>
        <a:srgbClr val="4D4F53"/>
      </a:accent2>
      <a:accent3>
        <a:srgbClr val="A2998B"/>
      </a:accent3>
      <a:accent4>
        <a:srgbClr val="EF9595"/>
      </a:accent4>
      <a:accent5>
        <a:srgbClr val="7D7364"/>
      </a:accent5>
      <a:accent6>
        <a:srgbClr val="A8B1C4"/>
      </a:accent6>
      <a:hlink>
        <a:srgbClr val="3B4558"/>
      </a:hlink>
      <a:folHlink>
        <a:srgbClr val="596784"/>
      </a:folHlink>
    </a:clrScheme>
    <a:fontScheme name="Custom 2">
      <a:majorFont>
        <a:latin typeface="Helvetica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" id="{ED9D2C4A-F833-654B-96BE-F42471217E84}" vid="{183946C8-2CC9-9F40-8843-8B34788863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Cornell-brand-teamplate</Template>
  <TotalTime>2222</TotalTime>
  <Words>572</Words>
  <Application>Microsoft Macintosh PowerPoint</Application>
  <PresentationFormat>On-screen Show (4:3)</PresentationFormat>
  <Paragraphs>190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Andale Mono</vt:lpstr>
      <vt:lpstr>Calibri</vt:lpstr>
      <vt:lpstr>Helvetica</vt:lpstr>
      <vt:lpstr>Times</vt:lpstr>
      <vt:lpstr>Arial</vt:lpstr>
      <vt:lpstr>Office Theme</vt:lpstr>
      <vt:lpstr>Deploying Services via OpsWorks/Chef </vt:lpstr>
      <vt:lpstr>Agenda</vt:lpstr>
      <vt:lpstr>PowerPoint Presentation</vt:lpstr>
      <vt:lpstr>PowerPoint Presentation</vt:lpstr>
      <vt:lpstr>OpsWorks Life Cycle Events</vt:lpstr>
      <vt:lpstr>OpsWorks Lifecycle Example</vt:lpstr>
      <vt:lpstr>Chef</vt:lpstr>
      <vt:lpstr>Chef Basics</vt:lpstr>
      <vt:lpstr>Example Chef Resources</vt:lpstr>
      <vt:lpstr>Injecting Custom Attribute Values</vt:lpstr>
      <vt:lpstr>Setup Event Recipes</vt:lpstr>
      <vt:lpstr>Possible Deployment/Management Scenario</vt:lpstr>
      <vt:lpstr>Potential Host/App Update Process</vt:lpstr>
      <vt:lpstr>OpsWorks Users</vt:lpstr>
      <vt:lpstr>OpsWorks Users</vt:lpstr>
      <vt:lpstr>Opswork “Free” Metrics</vt:lpstr>
      <vt:lpstr>PowerPoint Presentation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Securing a Cloud Application </dc:title>
  <dc:creator>Paul Allen</dc:creator>
  <cp:lastModifiedBy>Paul Allen</cp:lastModifiedBy>
  <cp:revision>62</cp:revision>
  <dcterms:created xsi:type="dcterms:W3CDTF">2017-03-17T17:16:29Z</dcterms:created>
  <dcterms:modified xsi:type="dcterms:W3CDTF">2017-10-30T16:10:32Z</dcterms:modified>
</cp:coreProperties>
</file>