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11" Type="http://schemas.openxmlformats.org/officeDocument/2006/relationships/slide" Target="slides/slide7.xml"/><Relationship Id="rId10" Type="http://schemas.openxmlformats.org/officeDocument/2006/relationships/slide" Target="slides/slide6.xml"/><Relationship Id="rId21" Type="http://schemas.openxmlformats.org/officeDocument/2006/relationships/slide" Target="slides/slide17.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19" Type="http://schemas.openxmlformats.org/officeDocument/2006/relationships/slide" Target="slides/slide15.xml"/><Relationship Id="rId6" Type="http://schemas.openxmlformats.org/officeDocument/2006/relationships/slide" Target="slides/slide2.xml"/><Relationship Id="rId18" Type="http://schemas.openxmlformats.org/officeDocument/2006/relationships/slide" Target="slides/slide14.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wrap="square" tIns="91425"/>
          <a:lstStyle>
            <a:lvl1pPr lvl="0">
              <a:spcBef>
                <a:spcPts val="0"/>
              </a:spcBef>
              <a:buSzPts val="1400"/>
              <a:buChar char="●"/>
              <a:defRPr sz="1100"/>
            </a:lvl1pPr>
            <a:lvl2pPr lvl="1">
              <a:spcBef>
                <a:spcPts val="0"/>
              </a:spcBef>
              <a:buSzPts val="1400"/>
              <a:buChar char="○"/>
              <a:defRPr sz="1100"/>
            </a:lvl2pPr>
            <a:lvl3pPr lvl="2">
              <a:spcBef>
                <a:spcPts val="0"/>
              </a:spcBef>
              <a:buSzPts val="1400"/>
              <a:buChar char="■"/>
              <a:defRPr sz="1100"/>
            </a:lvl3pPr>
            <a:lvl4pPr lvl="3">
              <a:spcBef>
                <a:spcPts val="0"/>
              </a:spcBef>
              <a:buSzPts val="1400"/>
              <a:buChar char="●"/>
              <a:defRPr sz="1100"/>
            </a:lvl4pPr>
            <a:lvl5pPr lvl="4">
              <a:spcBef>
                <a:spcPts val="0"/>
              </a:spcBef>
              <a:buSzPts val="1400"/>
              <a:buChar char="○"/>
              <a:defRPr sz="1100"/>
            </a:lvl5pPr>
            <a:lvl6pPr lvl="5">
              <a:spcBef>
                <a:spcPts val="0"/>
              </a:spcBef>
              <a:buSzPts val="1400"/>
              <a:buChar char="■"/>
              <a:defRPr sz="1100"/>
            </a:lvl6pPr>
            <a:lvl7pPr lvl="6">
              <a:spcBef>
                <a:spcPts val="0"/>
              </a:spcBef>
              <a:buSzPts val="1400"/>
              <a:buChar char="●"/>
              <a:defRPr sz="1100"/>
            </a:lvl7pPr>
            <a:lvl8pPr lvl="7">
              <a:spcBef>
                <a:spcPts val="0"/>
              </a:spcBef>
              <a:buSzPts val="1400"/>
              <a:buChar char="○"/>
              <a:defRPr sz="1100"/>
            </a:lvl8pPr>
            <a:lvl9pPr lvl="8">
              <a:spcBef>
                <a:spcPts val="0"/>
              </a:spcBef>
              <a:buSzPts val="1400"/>
              <a:buChar char="■"/>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aguaclara.cornell.edu/" TargetMode="Externa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 name="Shape 80"/>
        <p:cNvGrpSpPr/>
        <p:nvPr/>
      </p:nvGrpSpPr>
      <p:grpSpPr>
        <a:xfrm>
          <a:off x="0" y="0"/>
          <a:ext cx="0" cy="0"/>
          <a:chOff x="0" y="0"/>
          <a:chExt cx="0" cy="0"/>
        </a:xfrm>
      </p:grpSpPr>
      <p:sp>
        <p:nvSpPr>
          <p:cNvPr id="81" name="Shape 81"/>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0" lvl="0" marL="0" rtl="0">
              <a:spcBef>
                <a:spcPts val="0"/>
              </a:spcBef>
              <a:buNone/>
            </a:pPr>
            <a:r>
              <a:rPr lang="en-US" sz="1000"/>
              <a:t>Presenter: Ji Young</a:t>
            </a:r>
          </a:p>
          <a:p>
            <a:pPr indent="0" lvl="0" marL="0" rtl="0">
              <a:spcBef>
                <a:spcPts val="0"/>
              </a:spcBef>
              <a:buNone/>
            </a:pPr>
            <a:r>
              <a:t/>
            </a:r>
            <a:endParaRPr sz="1000"/>
          </a:p>
          <a:p>
            <a:pPr indent="0" lvl="0" marL="0" rtl="0">
              <a:spcBef>
                <a:spcPts val="0"/>
              </a:spcBef>
              <a:buNone/>
            </a:pPr>
            <a:r>
              <a:rPr lang="en-US" sz="1000" u="sng"/>
              <a:t>Citations:</a:t>
            </a:r>
          </a:p>
          <a:p>
            <a:pPr indent="-279400" lvl="0" marL="279400" rtl="0">
              <a:lnSpc>
                <a:spcPct val="100000"/>
              </a:lnSpc>
              <a:spcBef>
                <a:spcPts val="0"/>
              </a:spcBef>
              <a:buNone/>
            </a:pPr>
            <a:r>
              <a:rPr lang="en-US" sz="1000"/>
              <a:t>Cornell University AguaClara. (2017). AguaClara. Retrieved November 16, 2017, from </a:t>
            </a:r>
            <a:r>
              <a:rPr lang="en-US" sz="1000" u="sng">
                <a:solidFill>
                  <a:schemeClr val="hlink"/>
                </a:solidFill>
                <a:hlinkClick r:id="rId2"/>
              </a:rPr>
              <a:t>http://aguaclara.cornell.edu/</a:t>
            </a:r>
          </a:p>
          <a:p>
            <a:pPr indent="-279400" lvl="0" marL="279400" rtl="0">
              <a:lnSpc>
                <a:spcPct val="100000"/>
              </a:lnSpc>
              <a:spcBef>
                <a:spcPts val="0"/>
              </a:spcBef>
              <a:buNone/>
            </a:pPr>
            <a:r>
              <a:rPr lang="en-US" sz="1000"/>
              <a:t>U.S. Environmental Protection Agency. (2017, February 24). Revised Total Coliform Rule and Total Coliform Rule. Retrieved November 16, 2017, from https://www.epa.gov/dwreginfo/revised-total-coliform-rule-and-total-coliform-rulehttp://aguaclara.cornell.edu/</a:t>
            </a:r>
          </a:p>
          <a:p>
            <a:pPr indent="-279400" lvl="0" marL="279400" rtl="0">
              <a:lnSpc>
                <a:spcPct val="100000"/>
              </a:lnSpc>
              <a:spcBef>
                <a:spcPts val="0"/>
              </a:spcBef>
              <a:buNone/>
            </a:pPr>
            <a:r>
              <a:rPr lang="en-US" sz="1000">
                <a:solidFill>
                  <a:schemeClr val="dk1"/>
                </a:solidFill>
              </a:rPr>
              <a:t>Brooks, Y., Tenorio-Moncada, E., Gohil, N., Yu, Y., Estrada-Mendez, M., Bardales, G., &amp; Richardson, R. (2017, July 19). </a:t>
            </a:r>
            <a:r>
              <a:rPr i="1" lang="en-US" sz="1000">
                <a:solidFill>
                  <a:schemeClr val="dk1"/>
                </a:solidFill>
              </a:rPr>
              <a:t>Performance evaluation of gravity-fed water treatment systems: verifying robust removal of turbidity and Escherichia coli in AguaClara designed plants in rural Honduras during wet and dry weather</a:t>
            </a:r>
            <a:r>
              <a:rPr lang="en-US" sz="1000">
                <a:solidFill>
                  <a:schemeClr val="dk1"/>
                </a:solidFill>
              </a:rPr>
              <a:t>.</a:t>
            </a:r>
          </a:p>
          <a:p>
            <a:pPr indent="-279400" lvl="0" marL="279400" rtl="0">
              <a:lnSpc>
                <a:spcPct val="100000"/>
              </a:lnSpc>
              <a:spcBef>
                <a:spcPts val="0"/>
              </a:spcBef>
              <a:buNone/>
            </a:pPr>
            <a:r>
              <a:rPr lang="en-US" sz="1000">
                <a:solidFill>
                  <a:schemeClr val="dk1"/>
                </a:solidFill>
              </a:rPr>
              <a:t>Brooks, Y. M., de la Torre, O., Goodman, L. B., &amp; Richardson, R. E. (2017, June 19). Evaluating the efficiency of an ultrafiltration methodology to determine the presence of waterborne pathogens in environmental water.</a:t>
            </a:r>
          </a:p>
          <a:p>
            <a:pPr indent="-279400" lvl="0" marL="279400" rtl="0">
              <a:lnSpc>
                <a:spcPct val="100000"/>
              </a:lnSpc>
              <a:spcBef>
                <a:spcPts val="0"/>
              </a:spcBef>
              <a:buNone/>
            </a:pPr>
            <a:r>
              <a:rPr lang="en-US" sz="1000">
                <a:solidFill>
                  <a:schemeClr val="dk1"/>
                </a:solidFill>
              </a:rPr>
              <a:t>Monroe Weber-Shirk, &amp; Ruth Richardson. (2017, September 5). WQMDP Project Scoping Meeting.</a:t>
            </a:r>
          </a:p>
          <a:p>
            <a:pPr indent="0" lvl="0" marL="0" rtl="0">
              <a:lnSpc>
                <a:spcPct val="100000"/>
              </a:lnSpc>
              <a:spcBef>
                <a:spcPts val="0"/>
              </a:spcBef>
              <a:buNone/>
            </a:pPr>
            <a:r>
              <a:t/>
            </a:r>
            <a:endParaRPr sz="1000" u="sng">
              <a:solidFill>
                <a:schemeClr val="dk1"/>
              </a:solidFill>
            </a:endParaRPr>
          </a:p>
          <a:p>
            <a:pPr indent="0" lvl="0" marL="0" rtl="0">
              <a:lnSpc>
                <a:spcPct val="100000"/>
              </a:lnSpc>
              <a:spcBef>
                <a:spcPts val="0"/>
              </a:spcBef>
              <a:buNone/>
            </a:pPr>
            <a:r>
              <a:rPr lang="en-US" sz="1000" u="sng">
                <a:solidFill>
                  <a:schemeClr val="dk1"/>
                </a:solidFill>
              </a:rPr>
              <a:t>Caption:</a:t>
            </a:r>
          </a:p>
          <a:p>
            <a:pPr indent="0" lvl="0" marL="0" rtl="0">
              <a:lnSpc>
                <a:spcPct val="100000"/>
              </a:lnSpc>
              <a:spcBef>
                <a:spcPts val="0"/>
              </a:spcBef>
              <a:buNone/>
            </a:pPr>
            <a:r>
              <a:rPr lang="en-US" sz="1000">
                <a:solidFill>
                  <a:schemeClr val="dk1"/>
                </a:solidFill>
              </a:rPr>
              <a:t>None</a:t>
            </a:r>
          </a:p>
          <a:p>
            <a:pPr indent="0" lvl="0" marL="0" rtl="0">
              <a:lnSpc>
                <a:spcPct val="100000"/>
              </a:lnSpc>
              <a:spcBef>
                <a:spcPts val="0"/>
              </a:spcBef>
              <a:buNone/>
            </a:pPr>
            <a:r>
              <a:t/>
            </a:r>
            <a:endParaRPr sz="1000" u="sng"/>
          </a:p>
          <a:p>
            <a:pPr indent="0" lvl="0" marL="0" rtl="0">
              <a:lnSpc>
                <a:spcPct val="100000"/>
              </a:lnSpc>
              <a:spcBef>
                <a:spcPts val="0"/>
              </a:spcBef>
              <a:buNone/>
            </a:pPr>
            <a:r>
              <a:rPr lang="en-US" sz="1000" u="sng"/>
              <a:t>Summary:</a:t>
            </a:r>
          </a:p>
          <a:p>
            <a:pPr indent="457200" lvl="0" marL="0" rtl="0">
              <a:spcBef>
                <a:spcPts val="0"/>
              </a:spcBef>
              <a:buNone/>
            </a:pPr>
            <a:r>
              <a:rPr lang="en-US" sz="1000"/>
              <a:t>AguaClara water treatment plants supply drinking water to approximately 50,000 people in Honduras and India (Cornell University AguaClara, 2017). Until recently, however, the only data collected on how effectively AguaClara plants operated in the field were turbidity measurements. This convention matched the convention used by AguaClara design teams in Ithaca, NY, who gauge plant performance based on the turbidity of the processed water. Turbidity is easy to measure and understand: even a cursory visual inspection can tell an observer a lot about a water sample's turbidity. However, because turbidity measurements only describe how much suspended material there is in a sample and not what makes up the suspended material, turbidity is at best a proxy measure for the potential of a water sample to cause disease (potability). An improvement over turbidity measurement is the measurement of fecal indicator bacteria (FIB), which are used to define important drinking water standards in the United States (U.S. Environmental Protection Agency, 2017). These bacteria originate in the guts of humans and animals, and, in theory, are at least as persistent in the environment as disease-causing pathogens. Work performed by Yolanda Brooks at the Richardson Lab in 2016 quantified turbidity and </a:t>
            </a:r>
            <a:r>
              <a:rPr i="1" lang="en-US" sz="1000"/>
              <a:t>E. Coli</a:t>
            </a:r>
            <a:r>
              <a:rPr lang="en-US" sz="1000"/>
              <a:t> removal by AguaClara plants in Honduras using portable turbidimeters and compartment bag tests, respectively. That work showed that AguaClara plants effectively remove turbidity and </a:t>
            </a:r>
            <a:r>
              <a:rPr i="1" lang="en-US" sz="1000">
                <a:solidFill>
                  <a:schemeClr val="dk1"/>
                </a:solidFill>
              </a:rPr>
              <a:t>E. Coli</a:t>
            </a:r>
            <a:r>
              <a:rPr lang="en-US" sz="1000">
                <a:solidFill>
                  <a:schemeClr val="dk1"/>
                </a:solidFill>
              </a:rPr>
              <a:t> </a:t>
            </a:r>
            <a:r>
              <a:rPr lang="en-US" sz="1000"/>
              <a:t> from drinking water (Brooks et al., 2017a).</a:t>
            </a:r>
          </a:p>
          <a:p>
            <a:pPr indent="457200" lvl="0" marL="0" rtl="0">
              <a:spcBef>
                <a:spcPts val="0"/>
              </a:spcBef>
              <a:buNone/>
            </a:pPr>
            <a:r>
              <a:rPr lang="en-US" sz="1000"/>
              <a:t>Even though metrics such as turbidity and FIB concentrations are useful for quickly determining the potability of a water sample, neither method directly measures the concentration of disease-causing bacteria, protists, and viruses in water. AguaClara would benefit from direct measurement of pathogens because the results would either confirm the team's belief that its plants are doing a good job of providing safe water, or the results would suggest important areas for improvement. To achieve direct measurement, the Richardson Lab has pioneered the use of an OpenArray qPCR analysis protocol that will detect not only species-specific FIB from humans, chickens, and cattle, but also the pathogens </a:t>
            </a:r>
            <a:r>
              <a:rPr i="1" lang="en-US" sz="1000"/>
              <a:t>E. Coli</a:t>
            </a:r>
            <a:r>
              <a:rPr lang="en-US" sz="1000"/>
              <a:t>, </a:t>
            </a:r>
            <a:r>
              <a:rPr i="1" lang="en-US" sz="1000"/>
              <a:t>Salmonella</a:t>
            </a:r>
            <a:r>
              <a:rPr lang="en-US" sz="1000"/>
              <a:t> spp., Hepatitis A, norovirus, </a:t>
            </a:r>
            <a:r>
              <a:rPr i="1" lang="en-US" sz="1000"/>
              <a:t>Giardia lamblia</a:t>
            </a:r>
            <a:r>
              <a:rPr lang="en-US" sz="1000"/>
              <a:t>, and </a:t>
            </a:r>
            <a:r>
              <a:rPr i="1" lang="en-US" sz="1000"/>
              <a:t>Cryptospordium parvum</a:t>
            </a:r>
            <a:r>
              <a:rPr lang="en-US" sz="1000"/>
              <a:t>, among others.  Unfortunately, this protocol requires large water samples, on the order of 10 L in volume, to achieve low enough limits of detection to measure the concentrations of individual pathogen species (Brooks et al., 2017b). Additionally, the protocol requires equipment unavailable in Honduras, so samples must be concentrated down to volumes of less than 200 mL for shipment back to Cornell University before the DNA molecules degrade (Monroe Weber-Shirk and Ruth Richardson, 2017). This study first examines the sample collection process from Honduran water source all the way to air shipment by means of a literature review, and second seeks to develop a simpler method of large-sample filtration than those found in the literature.</a:t>
            </a:r>
          </a:p>
        </p:txBody>
      </p:sp>
      <p:sp>
        <p:nvSpPr>
          <p:cNvPr id="82" name="Shape 82"/>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9" name="Shape 169"/>
        <p:cNvGrpSpPr/>
        <p:nvPr/>
      </p:nvGrpSpPr>
      <p:grpSpPr>
        <a:xfrm>
          <a:off x="0" y="0"/>
          <a:ext cx="0" cy="0"/>
          <a:chOff x="0" y="0"/>
          <a:chExt cx="0" cy="0"/>
        </a:xfrm>
      </p:grpSpPr>
      <p:sp>
        <p:nvSpPr>
          <p:cNvPr id="170" name="Shape 170"/>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0" lvl="0" marL="0">
              <a:spcBef>
                <a:spcPts val="0"/>
              </a:spcBef>
              <a:buNone/>
            </a:pPr>
            <a:r>
              <a:rPr lang="en-US" sz="1000">
                <a:solidFill>
                  <a:schemeClr val="dk1"/>
                </a:solidFill>
              </a:rPr>
              <a:t>Presenter: Ji Young</a:t>
            </a:r>
          </a:p>
          <a:p>
            <a:pPr indent="0" lvl="0" marL="0">
              <a:spcBef>
                <a:spcPts val="0"/>
              </a:spcBef>
              <a:buNone/>
            </a:pPr>
            <a:r>
              <a:t/>
            </a:r>
            <a:endParaRPr sz="1000">
              <a:solidFill>
                <a:schemeClr val="dk1"/>
              </a:solidFill>
            </a:endParaRPr>
          </a:p>
          <a:p>
            <a:pPr indent="-69850" lvl="0" marL="0">
              <a:spcBef>
                <a:spcPts val="0"/>
              </a:spcBef>
              <a:buClr>
                <a:schemeClr val="dk1"/>
              </a:buClr>
              <a:buSzPts val="1100"/>
              <a:buFont typeface="Arial"/>
              <a:buNone/>
            </a:pPr>
            <a:r>
              <a:rPr lang="en-US" sz="1000" u="sng">
                <a:solidFill>
                  <a:schemeClr val="dk1"/>
                </a:solidFill>
              </a:rPr>
              <a:t>Citations:</a:t>
            </a:r>
          </a:p>
          <a:p>
            <a:pPr indent="-69850" lvl="0" marL="0">
              <a:spcBef>
                <a:spcPts val="0"/>
              </a:spcBef>
              <a:buClr>
                <a:schemeClr val="dk1"/>
              </a:buClr>
              <a:buSzPts val="1100"/>
              <a:buFont typeface="Arial"/>
              <a:buNone/>
            </a:pPr>
            <a:r>
              <a:rPr lang="en-US" sz="1000">
                <a:solidFill>
                  <a:schemeClr val="dk1"/>
                </a:solidFill>
              </a:rPr>
              <a:t>Rexeed dialyzer : http://img.medicalexpo.com/images_me/photo-g/107021-9419571.jpg</a:t>
            </a:r>
          </a:p>
          <a:p>
            <a:pPr indent="-69850" lvl="0" marL="0">
              <a:spcBef>
                <a:spcPts val="0"/>
              </a:spcBef>
              <a:buClr>
                <a:schemeClr val="dk1"/>
              </a:buClr>
              <a:buSzPts val="1100"/>
              <a:buFont typeface="Arial"/>
              <a:buNone/>
            </a:pPr>
            <a:r>
              <a:rPr lang="en-US" sz="1000">
                <a:solidFill>
                  <a:schemeClr val="dk1"/>
                </a:solidFill>
              </a:rPr>
              <a:t>Honduras Map: https://mises.ca/wp-content/uploads/2015/03/Honduras.png?67f6f1</a:t>
            </a:r>
          </a:p>
          <a:p>
            <a:pPr indent="-69850" lvl="0" marL="0">
              <a:spcBef>
                <a:spcPts val="0"/>
              </a:spcBef>
              <a:buClr>
                <a:schemeClr val="dk1"/>
              </a:buClr>
              <a:buSzPts val="1100"/>
              <a:buFont typeface="Arial"/>
              <a:buNone/>
            </a:pPr>
            <a:r>
              <a:rPr lang="en-US" sz="1000">
                <a:solidFill>
                  <a:schemeClr val="dk1"/>
                </a:solidFill>
              </a:rPr>
              <a:t>Zamorano University: https://www.botany.org/Profiles/Alex_Wiedenhoeft/images/Alex_Wiedenhoeft-8.jpg</a:t>
            </a:r>
          </a:p>
          <a:p>
            <a:pPr indent="-69850" lvl="0" marL="0">
              <a:spcBef>
                <a:spcPts val="0"/>
              </a:spcBef>
              <a:buClr>
                <a:schemeClr val="dk1"/>
              </a:buClr>
              <a:buSzPts val="1100"/>
              <a:buFont typeface="Arial"/>
              <a:buNone/>
            </a:pPr>
            <a:r>
              <a:t/>
            </a:r>
            <a:endParaRPr sz="1000">
              <a:solidFill>
                <a:schemeClr val="dk1"/>
              </a:solidFill>
            </a:endParaRPr>
          </a:p>
          <a:p>
            <a:pPr indent="-69850" lvl="0" marL="0">
              <a:spcBef>
                <a:spcPts val="0"/>
              </a:spcBef>
              <a:buClr>
                <a:schemeClr val="dk1"/>
              </a:buClr>
              <a:buSzPts val="1100"/>
              <a:buFont typeface="Arial"/>
              <a:buNone/>
            </a:pPr>
            <a:r>
              <a:rPr lang="en-US" sz="1000" u="sng">
                <a:solidFill>
                  <a:schemeClr val="dk1"/>
                </a:solidFill>
              </a:rPr>
              <a:t>Captions:</a:t>
            </a:r>
          </a:p>
          <a:p>
            <a:pPr indent="-69850" lvl="0" marL="0">
              <a:spcBef>
                <a:spcPts val="0"/>
              </a:spcBef>
              <a:buClr>
                <a:schemeClr val="dk1"/>
              </a:buClr>
              <a:buSzPts val="1100"/>
              <a:buFont typeface="Arial"/>
              <a:buNone/>
            </a:pPr>
            <a:r>
              <a:rPr lang="en-US" sz="1000">
                <a:solidFill>
                  <a:schemeClr val="dk1"/>
                </a:solidFill>
              </a:rPr>
              <a:t>The conclusion is that the flat membrane-filtration-only method is too slow to be useful in Honduras. The team going to trip to Honduras in January will try to use both flat membrane filtration and ultra-filtration, but for future semester, it is more likely to switch to ultra-filtration. Richardson Lab’s ultrafiltration method looks promising and cost-effective. Also, Professor Richardson is planning to collaborate with Professor Erika Alejandra Tenorio Moncada in Zamorano University.  The collaboration will make processing and shipping samples easier, making the additional simplicity of a flat membrane-only filtration method less important.</a:t>
            </a:r>
          </a:p>
          <a:p>
            <a:pPr indent="-69850" lvl="0" marL="0">
              <a:spcBef>
                <a:spcPts val="0"/>
              </a:spcBef>
              <a:buClr>
                <a:schemeClr val="dk1"/>
              </a:buClr>
              <a:buSzPts val="1100"/>
              <a:buFont typeface="Arial"/>
              <a:buNone/>
            </a:pPr>
            <a:r>
              <a:t/>
            </a:r>
            <a:endParaRPr sz="1000">
              <a:solidFill>
                <a:schemeClr val="dk1"/>
              </a:solidFill>
            </a:endParaRPr>
          </a:p>
          <a:p>
            <a:pPr indent="-69850" lvl="0" marL="0">
              <a:spcBef>
                <a:spcPts val="0"/>
              </a:spcBef>
              <a:buClr>
                <a:schemeClr val="dk1"/>
              </a:buClr>
              <a:buSzPts val="1100"/>
              <a:buFont typeface="Arial"/>
              <a:buNone/>
            </a:pPr>
            <a:r>
              <a:rPr lang="en-US" sz="1000" u="sng">
                <a:solidFill>
                  <a:schemeClr val="dk1"/>
                </a:solidFill>
              </a:rPr>
              <a:t>Summary:</a:t>
            </a:r>
          </a:p>
          <a:p>
            <a:pPr indent="0" lvl="0" marL="0" rtl="0">
              <a:spcBef>
                <a:spcPts val="0"/>
              </a:spcBef>
              <a:buNone/>
            </a:pPr>
            <a:r>
              <a:rPr lang="en-US" sz="1000"/>
              <a:t>See caption</a:t>
            </a:r>
          </a:p>
        </p:txBody>
      </p:sp>
      <p:sp>
        <p:nvSpPr>
          <p:cNvPr id="171" name="Shape 171"/>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0" name="Shape 180"/>
        <p:cNvGrpSpPr/>
        <p:nvPr/>
      </p:nvGrpSpPr>
      <p:grpSpPr>
        <a:xfrm>
          <a:off x="0" y="0"/>
          <a:ext cx="0" cy="0"/>
          <a:chOff x="0" y="0"/>
          <a:chExt cx="0" cy="0"/>
        </a:xfrm>
      </p:grpSpPr>
      <p:sp>
        <p:nvSpPr>
          <p:cNvPr id="181" name="Shape 181"/>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0" lvl="0" marL="0">
              <a:spcBef>
                <a:spcPts val="0"/>
              </a:spcBef>
              <a:buNone/>
            </a:pPr>
            <a:r>
              <a:rPr lang="en-US" sz="1000"/>
              <a:t>Presenter: Ji Young</a:t>
            </a:r>
          </a:p>
          <a:p>
            <a:pPr indent="0" lvl="0" marL="0">
              <a:spcBef>
                <a:spcPts val="0"/>
              </a:spcBef>
              <a:buNone/>
            </a:pPr>
            <a:r>
              <a:t/>
            </a:r>
            <a:endParaRPr sz="1000"/>
          </a:p>
          <a:p>
            <a:pPr indent="-69850" lvl="0" marL="0">
              <a:spcBef>
                <a:spcPts val="0"/>
              </a:spcBef>
              <a:buClr>
                <a:srgbClr val="000000"/>
              </a:buClr>
              <a:buSzPts val="1100"/>
              <a:buFont typeface="Arial"/>
              <a:buNone/>
            </a:pPr>
            <a:r>
              <a:rPr lang="en-US" sz="1000" u="sng">
                <a:solidFill>
                  <a:schemeClr val="dk1"/>
                </a:solidFill>
              </a:rPr>
              <a:t>Citations:</a:t>
            </a:r>
          </a:p>
          <a:p>
            <a:pPr indent="-69850" lvl="0" marL="0">
              <a:spcBef>
                <a:spcPts val="0"/>
              </a:spcBef>
              <a:buClr>
                <a:schemeClr val="dk1"/>
              </a:buClr>
              <a:buSzPts val="1100"/>
              <a:buFont typeface="Arial"/>
              <a:buNone/>
            </a:pPr>
            <a:r>
              <a:rPr lang="en-US" sz="1000">
                <a:solidFill>
                  <a:schemeClr val="dk1"/>
                </a:solidFill>
              </a:rPr>
              <a:t>Wyn-Jones, P. (2007). Chapter 9 The Detection of Waterborne Viruses. In A. Bosch (Ed.), Perspectives in Medical Virology (Vol. 17, pp. 177–204). Elsevier. Retrieved from http://www.sciencedirect.com/science/article/pii/S0168706907170099</a:t>
            </a:r>
          </a:p>
          <a:p>
            <a:pPr indent="-69850" lvl="0" marL="0">
              <a:spcBef>
                <a:spcPts val="0"/>
              </a:spcBef>
              <a:buClr>
                <a:srgbClr val="000000"/>
              </a:buClr>
              <a:buSzPts val="1100"/>
              <a:buFont typeface="Arial"/>
              <a:buNone/>
            </a:pPr>
            <a:r>
              <a:t/>
            </a:r>
            <a:endParaRPr sz="1000" u="sng">
              <a:solidFill>
                <a:schemeClr val="dk1"/>
              </a:solidFill>
            </a:endParaRPr>
          </a:p>
          <a:p>
            <a:pPr indent="-69850" lvl="0" marL="0">
              <a:spcBef>
                <a:spcPts val="0"/>
              </a:spcBef>
              <a:buClr>
                <a:srgbClr val="000000"/>
              </a:buClr>
              <a:buSzPts val="1100"/>
              <a:buFont typeface="Arial"/>
              <a:buNone/>
            </a:pPr>
            <a:r>
              <a:rPr lang="en-US" sz="1000" u="sng">
                <a:solidFill>
                  <a:schemeClr val="dk1"/>
                </a:solidFill>
              </a:rPr>
              <a:t>Captions:</a:t>
            </a:r>
          </a:p>
          <a:p>
            <a:pPr indent="-69850" lvl="0" marL="0">
              <a:spcBef>
                <a:spcPts val="0"/>
              </a:spcBef>
              <a:buClr>
                <a:srgbClr val="000000"/>
              </a:buClr>
              <a:buSzPts val="1100"/>
              <a:buFont typeface="Arial"/>
              <a:buNone/>
            </a:pPr>
            <a:r>
              <a:rPr lang="en-US" sz="1000">
                <a:solidFill>
                  <a:schemeClr val="dk1"/>
                </a:solidFill>
              </a:rPr>
              <a:t>From Wyn-Jones, 2007</a:t>
            </a:r>
          </a:p>
          <a:p>
            <a:pPr indent="-292100" lvl="0" marL="457200" rtl="0">
              <a:spcBef>
                <a:spcPts val="0"/>
              </a:spcBef>
              <a:buClr>
                <a:schemeClr val="dk1"/>
              </a:buClr>
              <a:buSzPts val="1000"/>
              <a:buChar char="-"/>
            </a:pPr>
            <a:r>
              <a:rPr lang="en-US" sz="1000">
                <a:solidFill>
                  <a:schemeClr val="dk1"/>
                </a:solidFill>
              </a:rPr>
              <a:t>“positive pressure or vacuum through a cellulose nitrate membrane 142 or 293 mm in diameter and of mean pore diameter 0.45, 1.2 or 5 mm (Fig. 1).”</a:t>
            </a:r>
          </a:p>
          <a:p>
            <a:pPr indent="-292100" lvl="0" marL="457200" rtl="0">
              <a:spcBef>
                <a:spcPts val="0"/>
              </a:spcBef>
              <a:buClr>
                <a:schemeClr val="dk1"/>
              </a:buClr>
              <a:buSzPts val="1000"/>
              <a:buChar char="-"/>
            </a:pPr>
            <a:r>
              <a:rPr lang="en-US" sz="1000">
                <a:solidFill>
                  <a:schemeClr val="dk1"/>
                </a:solidFill>
              </a:rPr>
              <a:t>pH setup: “Since viruses and the filter materials are both negatively charged at neutral pH the water sample must be conditioned to allow electrostatic binding of virus particles to filter matrix. The water sample is adjusted to pH 3.5…”</a:t>
            </a:r>
          </a:p>
          <a:p>
            <a:pPr indent="0" lvl="0" marL="0" rtl="0">
              <a:spcBef>
                <a:spcPts val="0"/>
              </a:spcBef>
              <a:buNone/>
            </a:pPr>
            <a:r>
              <a:rPr lang="en-US" sz="1000">
                <a:solidFill>
                  <a:schemeClr val="dk1"/>
                </a:solidFill>
              </a:rPr>
              <a:t>According to a medical virology textbook (Wyn-Jones, P. (2007)), maybe we chose a right method but just we were doing in a wrong way. Future team may tackle this. </a:t>
            </a:r>
          </a:p>
          <a:p>
            <a:pPr indent="-292100" lvl="0" marL="457200" rtl="0">
              <a:spcBef>
                <a:spcPts val="0"/>
              </a:spcBef>
              <a:buClr>
                <a:schemeClr val="dk1"/>
              </a:buClr>
              <a:buSzPts val="1000"/>
              <a:buChar char="-"/>
            </a:pPr>
            <a:r>
              <a:rPr lang="en-US" sz="1000">
                <a:solidFill>
                  <a:schemeClr val="dk1"/>
                </a:solidFill>
              </a:rPr>
              <a:t>improve design by replacing the filter housing with larger diameter (142 or 293 mm). This setup will enable positive pressure (pushing the water through the membrane) as well. </a:t>
            </a:r>
          </a:p>
          <a:p>
            <a:pPr indent="-292100" lvl="0" marL="457200" rtl="0">
              <a:spcBef>
                <a:spcPts val="0"/>
              </a:spcBef>
              <a:buClr>
                <a:schemeClr val="dk1"/>
              </a:buClr>
              <a:buSzPts val="1000"/>
              <a:buChar char="-"/>
            </a:pPr>
            <a:r>
              <a:rPr lang="en-US" sz="1000">
                <a:solidFill>
                  <a:schemeClr val="dk1"/>
                </a:solidFill>
              </a:rPr>
              <a:t>adjust the pH of sample water to allow electrostatic binding of virus/pathogen particles to filter matrix</a:t>
            </a:r>
          </a:p>
          <a:p>
            <a:pPr indent="0" lvl="0" marL="0" rtl="0">
              <a:spcBef>
                <a:spcPts val="0"/>
              </a:spcBef>
              <a:buNone/>
            </a:pPr>
            <a:r>
              <a:rPr lang="en-US" sz="1000">
                <a:solidFill>
                  <a:schemeClr val="dk1"/>
                </a:solidFill>
              </a:rPr>
              <a:t>However, the bigger filter housing and compatible flat membranes shown in the slide is more expensive and do not adjust the risk of cross contamination during replacement of the membrane.</a:t>
            </a:r>
          </a:p>
          <a:p>
            <a:pPr indent="-69850" lvl="0" marL="0">
              <a:spcBef>
                <a:spcPts val="0"/>
              </a:spcBef>
              <a:buClr>
                <a:srgbClr val="000000"/>
              </a:buClr>
              <a:buSzPts val="1100"/>
              <a:buFont typeface="Arial"/>
              <a:buNone/>
            </a:pPr>
            <a:r>
              <a:t/>
            </a:r>
            <a:endParaRPr sz="1000" u="sng">
              <a:solidFill>
                <a:schemeClr val="dk1"/>
              </a:solidFill>
            </a:endParaRPr>
          </a:p>
          <a:p>
            <a:pPr indent="-69850" lvl="0" marL="0">
              <a:spcBef>
                <a:spcPts val="0"/>
              </a:spcBef>
              <a:buClr>
                <a:srgbClr val="000000"/>
              </a:buClr>
              <a:buSzPts val="1100"/>
              <a:buFont typeface="Arial"/>
              <a:buNone/>
            </a:pPr>
            <a:r>
              <a:rPr lang="en-US" sz="1000" u="sng">
                <a:solidFill>
                  <a:schemeClr val="dk1"/>
                </a:solidFill>
              </a:rPr>
              <a:t>Summary:</a:t>
            </a:r>
          </a:p>
          <a:p>
            <a:pPr indent="-69850" lvl="0" marL="0">
              <a:spcBef>
                <a:spcPts val="0"/>
              </a:spcBef>
              <a:buClr>
                <a:schemeClr val="dk1"/>
              </a:buClr>
              <a:buSzPts val="1100"/>
              <a:buFont typeface="Arial"/>
              <a:buNone/>
            </a:pPr>
            <a:r>
              <a:rPr lang="en-US" sz="1000">
                <a:solidFill>
                  <a:schemeClr val="dk1"/>
                </a:solidFill>
              </a:rPr>
              <a:t>See caption</a:t>
            </a:r>
          </a:p>
          <a:p>
            <a:pPr indent="-69850" lvl="0" marL="0">
              <a:spcBef>
                <a:spcPts val="0"/>
              </a:spcBef>
              <a:buClr>
                <a:schemeClr val="dk1"/>
              </a:buClr>
              <a:buSzPts val="1100"/>
              <a:buFont typeface="Arial"/>
              <a:buNone/>
            </a:pPr>
            <a:r>
              <a:t/>
            </a:r>
            <a:endParaRPr sz="1000">
              <a:solidFill>
                <a:schemeClr val="dk1"/>
              </a:solidFill>
            </a:endParaRPr>
          </a:p>
          <a:p>
            <a:pPr indent="-69850" lvl="0" marL="0">
              <a:spcBef>
                <a:spcPts val="0"/>
              </a:spcBef>
              <a:buClr>
                <a:schemeClr val="dk1"/>
              </a:buClr>
              <a:buSzPts val="1100"/>
              <a:buFont typeface="Arial"/>
              <a:buNone/>
            </a:pPr>
            <a:r>
              <a:t/>
            </a:r>
            <a:endParaRPr sz="1000">
              <a:solidFill>
                <a:schemeClr val="dk1"/>
              </a:solidFill>
            </a:endParaRPr>
          </a:p>
          <a:p>
            <a:pPr indent="0" lvl="0" marL="0" rtl="0">
              <a:spcBef>
                <a:spcPts val="0"/>
              </a:spcBef>
              <a:buNone/>
            </a:pPr>
            <a:r>
              <a:t/>
            </a:r>
            <a:endParaRPr sz="1000"/>
          </a:p>
        </p:txBody>
      </p:sp>
      <p:sp>
        <p:nvSpPr>
          <p:cNvPr id="182" name="Shape 182"/>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0" name="Shape 190"/>
        <p:cNvGrpSpPr/>
        <p:nvPr/>
      </p:nvGrpSpPr>
      <p:grpSpPr>
        <a:xfrm>
          <a:off x="0" y="0"/>
          <a:ext cx="0" cy="0"/>
          <a:chOff x="0" y="0"/>
          <a:chExt cx="0" cy="0"/>
        </a:xfrm>
      </p:grpSpPr>
      <p:sp>
        <p:nvSpPr>
          <p:cNvPr id="191" name="Shape 191"/>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0" lvl="0" marL="0" rtl="0">
              <a:spcBef>
                <a:spcPts val="0"/>
              </a:spcBef>
              <a:buNone/>
            </a:pPr>
            <a:r>
              <a:rPr lang="en-US" sz="1000"/>
              <a:t>Presenter: Ji Young</a:t>
            </a:r>
          </a:p>
          <a:p>
            <a:pPr indent="0" lvl="0" marL="0" rtl="0">
              <a:spcBef>
                <a:spcPts val="0"/>
              </a:spcBef>
              <a:buNone/>
            </a:pPr>
            <a:r>
              <a:t/>
            </a:r>
            <a:endParaRPr sz="1000"/>
          </a:p>
          <a:p>
            <a:pPr indent="-69850" lvl="0" marL="0">
              <a:spcBef>
                <a:spcPts val="0"/>
              </a:spcBef>
              <a:buClr>
                <a:schemeClr val="dk1"/>
              </a:buClr>
              <a:buSzPts val="1100"/>
              <a:buFont typeface="Arial"/>
              <a:buNone/>
            </a:pPr>
            <a:r>
              <a:rPr lang="en-US" sz="1000" u="sng">
                <a:solidFill>
                  <a:schemeClr val="dk1"/>
                </a:solidFill>
              </a:rPr>
              <a:t>Citations:</a:t>
            </a:r>
          </a:p>
          <a:p>
            <a:pPr indent="-69850" lvl="0" marL="0">
              <a:spcBef>
                <a:spcPts val="0"/>
              </a:spcBef>
              <a:buClr>
                <a:schemeClr val="dk1"/>
              </a:buClr>
              <a:buSzPts val="1100"/>
              <a:buFont typeface="Arial"/>
              <a:buNone/>
            </a:pPr>
            <a:r>
              <a:rPr lang="en-US" sz="1000">
                <a:solidFill>
                  <a:schemeClr val="dk1"/>
                </a:solidFill>
              </a:rPr>
              <a:t>Rexeed dialyzer : http://img.medicalexpo.com/images_me/photo-g/107021-9419571.jpg</a:t>
            </a:r>
          </a:p>
          <a:p>
            <a:pPr indent="-69850" lvl="0" marL="0">
              <a:spcBef>
                <a:spcPts val="0"/>
              </a:spcBef>
              <a:buClr>
                <a:schemeClr val="dk1"/>
              </a:buClr>
              <a:buSzPts val="1100"/>
              <a:buFont typeface="Arial"/>
              <a:buNone/>
            </a:pPr>
            <a:r>
              <a:rPr lang="en-US" sz="1000">
                <a:solidFill>
                  <a:schemeClr val="dk1"/>
                </a:solidFill>
              </a:rPr>
              <a:t>Compartment bag tes t: </a:t>
            </a:r>
          </a:p>
          <a:p>
            <a:pPr indent="-69850" lvl="0" marL="0">
              <a:spcBef>
                <a:spcPts val="0"/>
              </a:spcBef>
              <a:buClr>
                <a:schemeClr val="dk1"/>
              </a:buClr>
              <a:buSzPts val="1100"/>
              <a:buFont typeface="Arial"/>
              <a:buNone/>
            </a:pPr>
            <a:r>
              <a:rPr lang="en-US" sz="1000">
                <a:solidFill>
                  <a:schemeClr val="dk1"/>
                </a:solidFill>
              </a:rPr>
              <a:t>https://image.slidesharecdn.com/bd9f53f6-2f18-469c-8b86-6e9e24e62113-160809210046/95/bacteriological-analysis-of-water-chlorination-of-boreholeswells-79-638.jpg?cb=1470776758</a:t>
            </a:r>
          </a:p>
          <a:p>
            <a:pPr indent="-69850" lvl="0" marL="0">
              <a:spcBef>
                <a:spcPts val="0"/>
              </a:spcBef>
              <a:buClr>
                <a:schemeClr val="dk1"/>
              </a:buClr>
              <a:buSzPts val="1100"/>
              <a:buFont typeface="Arial"/>
              <a:buNone/>
            </a:pPr>
            <a:r>
              <a:rPr lang="en-US" sz="1000">
                <a:solidFill>
                  <a:schemeClr val="dk1"/>
                </a:solidFill>
              </a:rPr>
              <a:t>Bike pump : https://cdn-www.trails.com/ImageCache/articles/26/2679/bike_pump_GettyImages-113874788.jpg</a:t>
            </a:r>
          </a:p>
          <a:p>
            <a:pPr indent="-69850" lvl="0" marL="0">
              <a:spcBef>
                <a:spcPts val="0"/>
              </a:spcBef>
              <a:buClr>
                <a:schemeClr val="dk1"/>
              </a:buClr>
              <a:buSzPts val="1100"/>
              <a:buFont typeface="Arial"/>
              <a:buNone/>
            </a:pPr>
            <a:r>
              <a:t/>
            </a:r>
            <a:endParaRPr sz="1000" u="sng">
              <a:solidFill>
                <a:schemeClr val="dk1"/>
              </a:solidFill>
            </a:endParaRPr>
          </a:p>
          <a:p>
            <a:pPr indent="-69850" lvl="0" marL="0">
              <a:spcBef>
                <a:spcPts val="0"/>
              </a:spcBef>
              <a:buClr>
                <a:schemeClr val="dk1"/>
              </a:buClr>
              <a:buSzPts val="1100"/>
              <a:buFont typeface="Arial"/>
              <a:buNone/>
            </a:pPr>
            <a:r>
              <a:rPr lang="en-US" sz="1000" u="sng">
                <a:solidFill>
                  <a:schemeClr val="dk1"/>
                </a:solidFill>
              </a:rPr>
              <a:t>Captions:</a:t>
            </a:r>
          </a:p>
          <a:p>
            <a:pPr indent="-69850" lvl="0" marL="0">
              <a:spcBef>
                <a:spcPts val="0"/>
              </a:spcBef>
              <a:buClr>
                <a:schemeClr val="dk1"/>
              </a:buClr>
              <a:buSzPts val="1100"/>
              <a:buFont typeface="Arial"/>
              <a:buNone/>
            </a:pPr>
            <a:r>
              <a:rPr lang="en-US" sz="1000">
                <a:solidFill>
                  <a:schemeClr val="dk1"/>
                </a:solidFill>
              </a:rPr>
              <a:t>Since this semester's WQMDP team concluded that pathogen collection using membrane filtration is less feasible than ultra-filtration collection methods, the team will explore other options for water quality monitoring for diarrheal pathogens next semester. One idea is to improve current technologies: compartment bag test and ultra-filtration. In the literature review section, compartment bag test was mentioned. It would be valuable to have a kit and training manual prepared in advance for future sampling campaigns that will happen in prospective AguaClara plant sites in Honduras and other countries. For ultra-filtration, Professor Richardson has highlighted the need for more concise and intuitive, written manual which the WQMDP team could help to write. These step-by-step instructions and tutorial videos would help future teams. Also, the Richardson's lab expressed that the results from tangential methods have not been satisfactory, and now shifting to dead-end methods for ultra-filtration. Next semester's WQMDP team may work on developing procedure for dead-end ultra-filtration.</a:t>
            </a:r>
          </a:p>
          <a:p>
            <a:pPr indent="-69850" lvl="0" marL="0">
              <a:spcBef>
                <a:spcPts val="0"/>
              </a:spcBef>
              <a:buClr>
                <a:schemeClr val="dk1"/>
              </a:buClr>
              <a:buSzPts val="1100"/>
              <a:buFont typeface="Arial"/>
              <a:buNone/>
            </a:pPr>
            <a:r>
              <a:t/>
            </a:r>
            <a:endParaRPr sz="1000">
              <a:solidFill>
                <a:schemeClr val="dk1"/>
              </a:solidFill>
            </a:endParaRPr>
          </a:p>
          <a:p>
            <a:pPr indent="-69850" lvl="0" marL="0">
              <a:spcBef>
                <a:spcPts val="0"/>
              </a:spcBef>
              <a:buClr>
                <a:schemeClr val="dk1"/>
              </a:buClr>
              <a:buSzPts val="1100"/>
              <a:buFont typeface="Arial"/>
              <a:buNone/>
            </a:pPr>
            <a:r>
              <a:rPr lang="en-US" sz="1000">
                <a:solidFill>
                  <a:schemeClr val="dk1"/>
                </a:solidFill>
              </a:rPr>
              <a:t>Whether the same flat membrane technology is continued to be explored in the team, or the technology is switched out to ultra-filtration, another option for future work is testing different methods of pumping. In the beginning of this semester, hand-drill-driven pump and reversed-bike pump were on the list of possible substitute for peristaltic pump for sampling done in the field. </a:t>
            </a:r>
          </a:p>
          <a:p>
            <a:pPr indent="-69850" lvl="0" marL="0">
              <a:spcBef>
                <a:spcPts val="0"/>
              </a:spcBef>
              <a:buClr>
                <a:schemeClr val="dk1"/>
              </a:buClr>
              <a:buSzPts val="1100"/>
              <a:buFont typeface="Arial"/>
              <a:buNone/>
            </a:pPr>
            <a:r>
              <a:t/>
            </a:r>
            <a:endParaRPr sz="1000" u="sng">
              <a:solidFill>
                <a:schemeClr val="dk1"/>
              </a:solidFill>
            </a:endParaRPr>
          </a:p>
          <a:p>
            <a:pPr indent="-69850" lvl="0" marL="0">
              <a:spcBef>
                <a:spcPts val="0"/>
              </a:spcBef>
              <a:buClr>
                <a:schemeClr val="dk1"/>
              </a:buClr>
              <a:buSzPts val="1100"/>
              <a:buFont typeface="Arial"/>
              <a:buNone/>
            </a:pPr>
            <a:r>
              <a:rPr lang="en-US" sz="1000" u="sng">
                <a:solidFill>
                  <a:schemeClr val="dk1"/>
                </a:solidFill>
              </a:rPr>
              <a:t>Summary:</a:t>
            </a:r>
          </a:p>
          <a:p>
            <a:pPr indent="-69850" lvl="0" marL="0">
              <a:spcBef>
                <a:spcPts val="0"/>
              </a:spcBef>
              <a:buClr>
                <a:schemeClr val="dk1"/>
              </a:buClr>
              <a:buSzPts val="1100"/>
              <a:buFont typeface="Arial"/>
              <a:buNone/>
            </a:pPr>
            <a:r>
              <a:rPr lang="en-US" sz="1000">
                <a:solidFill>
                  <a:schemeClr val="dk1"/>
                </a:solidFill>
              </a:rPr>
              <a:t>See caption</a:t>
            </a:r>
          </a:p>
          <a:p>
            <a:pPr indent="-69850" lvl="0" marL="0" rtl="0">
              <a:spcBef>
                <a:spcPts val="0"/>
              </a:spcBef>
              <a:buClr>
                <a:schemeClr val="dk1"/>
              </a:buClr>
              <a:buSzPts val="1100"/>
              <a:buFont typeface="Arial"/>
              <a:buNone/>
            </a:pPr>
            <a:r>
              <a:t/>
            </a:r>
            <a:endParaRPr sz="1000"/>
          </a:p>
        </p:txBody>
      </p:sp>
      <p:sp>
        <p:nvSpPr>
          <p:cNvPr id="192" name="Shape 192"/>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2" name="Shape 202"/>
        <p:cNvGrpSpPr/>
        <p:nvPr/>
      </p:nvGrpSpPr>
      <p:grpSpPr>
        <a:xfrm>
          <a:off x="0" y="0"/>
          <a:ext cx="0" cy="0"/>
          <a:chOff x="0" y="0"/>
          <a:chExt cx="0" cy="0"/>
        </a:xfrm>
      </p:grpSpPr>
      <p:sp>
        <p:nvSpPr>
          <p:cNvPr id="203" name="Shape 203"/>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69850" lvl="0" marL="0" rtl="0">
              <a:spcBef>
                <a:spcPts val="0"/>
              </a:spcBef>
              <a:buClr>
                <a:schemeClr val="dk1"/>
              </a:buClr>
              <a:buSzPts val="1100"/>
              <a:buFont typeface="Arial"/>
              <a:buNone/>
            </a:pPr>
            <a:r>
              <a:rPr lang="en-US" sz="1000">
                <a:solidFill>
                  <a:schemeClr val="dk1"/>
                </a:solidFill>
              </a:rPr>
              <a:t>Presenter: Ji Young</a:t>
            </a:r>
          </a:p>
        </p:txBody>
      </p:sp>
      <p:sp>
        <p:nvSpPr>
          <p:cNvPr id="204" name="Shape 204"/>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4" name="Shape 214"/>
        <p:cNvGrpSpPr/>
        <p:nvPr/>
      </p:nvGrpSpPr>
      <p:grpSpPr>
        <a:xfrm>
          <a:off x="0" y="0"/>
          <a:ext cx="0" cy="0"/>
          <a:chOff x="0" y="0"/>
          <a:chExt cx="0" cy="0"/>
        </a:xfrm>
      </p:grpSpPr>
      <p:sp>
        <p:nvSpPr>
          <p:cNvPr id="215" name="Shape 215"/>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0" lvl="0" marL="0">
              <a:spcBef>
                <a:spcPts val="0"/>
              </a:spcBef>
              <a:buNone/>
            </a:pPr>
            <a:r>
              <a:t/>
            </a:r>
            <a:endParaRPr/>
          </a:p>
        </p:txBody>
      </p:sp>
      <p:sp>
        <p:nvSpPr>
          <p:cNvPr id="216" name="Shape 216"/>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3" name="Shape 223"/>
        <p:cNvGrpSpPr/>
        <p:nvPr/>
      </p:nvGrpSpPr>
      <p:grpSpPr>
        <a:xfrm>
          <a:off x="0" y="0"/>
          <a:ext cx="0" cy="0"/>
          <a:chOff x="0" y="0"/>
          <a:chExt cx="0" cy="0"/>
        </a:xfrm>
      </p:grpSpPr>
      <p:sp>
        <p:nvSpPr>
          <p:cNvPr id="224" name="Shape 224"/>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0" lvl="0" marL="0" rtl="0">
              <a:lnSpc>
                <a:spcPct val="100000"/>
              </a:lnSpc>
              <a:spcBef>
                <a:spcPts val="0"/>
              </a:spcBef>
              <a:buNone/>
            </a:pPr>
            <a:r>
              <a:rPr lang="en-US" sz="1000" u="sng"/>
              <a:t>Citations:</a:t>
            </a:r>
          </a:p>
          <a:p>
            <a:pPr indent="-279400" lvl="0" marL="279400" rtl="0">
              <a:lnSpc>
                <a:spcPct val="100000"/>
              </a:lnSpc>
              <a:spcBef>
                <a:spcPts val="0"/>
              </a:spcBef>
              <a:buNone/>
            </a:pPr>
            <a:r>
              <a:rPr lang="en-US" sz="1000"/>
              <a:t>Monroe Weber-Shirk, &amp; Ruth Richardson. (2017, September 5). WQMDP Project Scoping Meeting.</a:t>
            </a:r>
          </a:p>
          <a:p>
            <a:pPr indent="-279400" lvl="0" marL="279400" rtl="0">
              <a:lnSpc>
                <a:spcPct val="100000"/>
              </a:lnSpc>
              <a:spcBef>
                <a:spcPts val="0"/>
              </a:spcBef>
              <a:buNone/>
            </a:pPr>
            <a:r>
              <a:rPr lang="en-US" sz="1000">
                <a:solidFill>
                  <a:schemeClr val="dk1"/>
                </a:solidFill>
              </a:rPr>
              <a:t>Laramie, M. B., Pilliod, D. S., Goldberg, C. S., &amp; Strickler, K. M. (2015). Environmental DNA sampling protocol— Filtering water to capture DNA from aquatic organisms. In </a:t>
            </a:r>
            <a:r>
              <a:rPr i="1" lang="en-US" sz="1000">
                <a:solidFill>
                  <a:schemeClr val="dk1"/>
                </a:solidFill>
              </a:rPr>
              <a:t>U.S. Geological Survey Techniques and Methods</a:t>
            </a:r>
            <a:r>
              <a:rPr lang="en-US" sz="1000">
                <a:solidFill>
                  <a:schemeClr val="dk1"/>
                </a:solidFill>
              </a:rPr>
              <a:t> (Vol. 2). Reston, VA: US Geological Survey.</a:t>
            </a:r>
          </a:p>
          <a:p>
            <a:pPr indent="-349250" lvl="0" marL="279400" rtl="0">
              <a:lnSpc>
                <a:spcPct val="100000"/>
              </a:lnSpc>
              <a:spcBef>
                <a:spcPts val="0"/>
              </a:spcBef>
              <a:buClr>
                <a:schemeClr val="dk1"/>
              </a:buClr>
              <a:buSzPts val="1100"/>
              <a:buFont typeface="Arial"/>
              <a:buNone/>
            </a:pPr>
            <a:r>
              <a:rPr lang="en-US" sz="1000">
                <a:solidFill>
                  <a:schemeClr val="dk1"/>
                </a:solidFill>
              </a:rPr>
              <a:t>Turner, C. R., Barnes, M. A., Xu, C. C. Y., Jones, S. E., Jerde, C. L., &amp; Lodge, D. M. (2014). Particle size distribution and optimal capture of aqueous macrobial eDNA. </a:t>
            </a:r>
            <a:r>
              <a:rPr i="1" lang="en-US" sz="1000">
                <a:solidFill>
                  <a:schemeClr val="dk1"/>
                </a:solidFill>
              </a:rPr>
              <a:t>Methods in Ecology and Evolution</a:t>
            </a:r>
            <a:r>
              <a:rPr lang="en-US" sz="1000">
                <a:solidFill>
                  <a:schemeClr val="dk1"/>
                </a:solidFill>
              </a:rPr>
              <a:t>, </a:t>
            </a:r>
            <a:r>
              <a:rPr i="1" lang="en-US" sz="1000">
                <a:solidFill>
                  <a:schemeClr val="dk1"/>
                </a:solidFill>
              </a:rPr>
              <a:t>5</a:t>
            </a:r>
            <a:r>
              <a:rPr lang="en-US" sz="1000">
                <a:solidFill>
                  <a:schemeClr val="dk1"/>
                </a:solidFill>
              </a:rPr>
              <a:t>(7), 676–684. https://doi.org/10.1111/2041-210X.12206</a:t>
            </a:r>
          </a:p>
          <a:p>
            <a:pPr indent="0" lvl="0" marL="0" rtl="0">
              <a:spcBef>
                <a:spcPts val="0"/>
              </a:spcBef>
              <a:buNone/>
            </a:pPr>
            <a:r>
              <a:t/>
            </a:r>
            <a:endParaRPr sz="1000"/>
          </a:p>
          <a:p>
            <a:pPr indent="0" lvl="0" marL="0" rtl="0">
              <a:spcBef>
                <a:spcPts val="0"/>
              </a:spcBef>
              <a:buNone/>
            </a:pPr>
            <a:r>
              <a:rPr lang="en-US" sz="1000" u="sng"/>
              <a:t>Caption: </a:t>
            </a:r>
          </a:p>
          <a:p>
            <a:pPr indent="0" lvl="0" marL="0" rtl="0">
              <a:spcBef>
                <a:spcPts val="0"/>
              </a:spcBef>
              <a:buNone/>
            </a:pPr>
            <a:r>
              <a:rPr lang="en-US" sz="1000"/>
              <a:t>From the Turner et al. article: </a:t>
            </a:r>
            <a:r>
              <a:rPr lang="en-US" sz="1000">
                <a:solidFill>
                  <a:schemeClr val="dk1"/>
                </a:solidFill>
              </a:rPr>
              <a:t>Per cent of total Carp eDNA, total eDNA and SPM in each particle size fraction per water sample from the pond (a, b, c, respectively) and lake (d, e, f, respectively). *The final fractionation step was DNA precipitation using the 0·2‐μm filtrate, but fractionation for SPM measurement did not include this step (see ). Filled symbols are winter; open symbols are spring (only the lake was sampled in spring; SPM was not measured in spring). Data points are horizontally ‘jittered’ within each size fraction to reduce visual overlap. Boxplots include the spring data from the lake in (d) and (e).</a:t>
            </a:r>
          </a:p>
          <a:p>
            <a:pPr indent="-69850" lvl="0" marL="0" rtl="0">
              <a:lnSpc>
                <a:spcPct val="115000"/>
              </a:lnSpc>
              <a:spcBef>
                <a:spcPts val="400"/>
              </a:spcBef>
              <a:buClr>
                <a:schemeClr val="dk1"/>
              </a:buClr>
              <a:buSzPts val="1100"/>
              <a:buFont typeface="Arial"/>
              <a:buNone/>
            </a:pPr>
            <a:r>
              <a:rPr lang="en-US" sz="1000">
                <a:solidFill>
                  <a:schemeClr val="dk1"/>
                </a:solidFill>
              </a:rPr>
              <a:t>© IF THIS IMAGE HAS BEEN PROVIDED BY OR IS OWNED BY A THIRD PARTY, AS INDICATED IN THE CAPTION LINE, THEN FURTHER PERMISSION MAY BE NEEDED BEFORE ANY FURTHER USE. PLEASE CONTACT WILEY'S PERMISSIONS DEPARTMENT ON PERMISSIONS@WILEY.COM OR USE THE RIGHTSLINK SERVICE BY CLICKING ON THE 'REQUEST PERMISSION' LINK ACCOMPANYING THIS ARTICLE. WILEY OR AUTHOR OWNED IMAGES MAY BE USED FOR NON-COMMERCIAL PURPOSES, SUBJECT TO PROPER CITATION OF THE ARTICLE, AUTHOR, AND PUBLISHER.</a:t>
            </a:r>
          </a:p>
          <a:p>
            <a:pPr indent="0" lvl="0" marL="0" rtl="0">
              <a:spcBef>
                <a:spcPts val="0"/>
              </a:spcBef>
              <a:buNone/>
            </a:pPr>
            <a:r>
              <a:t/>
            </a:r>
            <a:endParaRPr sz="1000"/>
          </a:p>
          <a:p>
            <a:pPr indent="0" lvl="0" marL="0" rtl="0">
              <a:spcBef>
                <a:spcPts val="0"/>
              </a:spcBef>
              <a:buNone/>
            </a:pPr>
            <a:r>
              <a:rPr lang="en-US" sz="1000" u="sng"/>
              <a:t>Summary:</a:t>
            </a:r>
          </a:p>
          <a:p>
            <a:pPr indent="0" lvl="0" marL="0" rtl="0">
              <a:spcBef>
                <a:spcPts val="0"/>
              </a:spcBef>
              <a:buNone/>
            </a:pPr>
            <a:r>
              <a:rPr lang="en-US" sz="1000"/>
              <a:t>The information gathered to answer the first focusing question in the literature review prompted several important sub-questions. In particular, what is the ideal filter pore size for the collection of eDNA particles? Professor Richardson recommended the use of two filters in series, the first having pores of 3 micrometers and the second having pores of 0.1 micrometers (Weber-Shirk 2017). The USGS eDNA collection protocol, on the other hand, recommends a single filter of 0.45 micrometers to 3 micrometers, depending on the volume of water desired to be pumped before clogging (Laramie et al. 2015). Turner et al. investigated the size distribution total suspended particle matter (SPM) and total DNA containing particles (total eDNA) by using a series of filters of decreasing pore size. Their filter series had filters with 180, 100, 60, 20, 10, 1.0, and 0.2 micrometer pore sizes. They found that "Total eDNA was most abundant below 0.2 micrometers, and SPM was most abundant above 100 micrometers". They also found that "SPM consisted of =0.1% total eDNA", and that filter clogging at the 0.2 micrometer pore size allowed for &lt; 250 milliliters of 1.0 micrometer filtrate to pass through (Turner et al. 2014). These results suggest to this research team that, just as Professor Richardson originally suggested, the primary problem with isolating eDNA from aquatic samples will be clogging of the necessarily small-pore-sized filters. The results also suggest that chemically precipitation of DNA, similar to Turner et al's procedure, might be a good way to recover the large portions of DNA that will pass through even the 0.2 micrometer filter.</a:t>
            </a:r>
          </a:p>
        </p:txBody>
      </p:sp>
      <p:sp>
        <p:nvSpPr>
          <p:cNvPr id="225" name="Shape 225"/>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3" name="Shape 233"/>
        <p:cNvGrpSpPr/>
        <p:nvPr/>
      </p:nvGrpSpPr>
      <p:grpSpPr>
        <a:xfrm>
          <a:off x="0" y="0"/>
          <a:ext cx="0" cy="0"/>
          <a:chOff x="0" y="0"/>
          <a:chExt cx="0" cy="0"/>
        </a:xfrm>
      </p:grpSpPr>
      <p:sp>
        <p:nvSpPr>
          <p:cNvPr id="234" name="Shape 234"/>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69850" lvl="0" marL="0" rtl="0">
              <a:spcBef>
                <a:spcPts val="0"/>
              </a:spcBef>
              <a:buClr>
                <a:schemeClr val="dk1"/>
              </a:buClr>
              <a:buSzPts val="1100"/>
              <a:buFont typeface="Arial"/>
              <a:buNone/>
            </a:pPr>
            <a:r>
              <a:rPr lang="en-US" sz="1000" u="sng">
                <a:solidFill>
                  <a:schemeClr val="dk1"/>
                </a:solidFill>
              </a:rPr>
              <a:t>Citations:</a:t>
            </a:r>
          </a:p>
          <a:p>
            <a:pPr indent="-69850" lvl="0" marL="0">
              <a:spcBef>
                <a:spcPts val="0"/>
              </a:spcBef>
              <a:buClr>
                <a:schemeClr val="dk1"/>
              </a:buClr>
              <a:buSzPts val="1100"/>
              <a:buFont typeface="Arial"/>
              <a:buNone/>
            </a:pPr>
            <a:r>
              <a:rPr lang="en-US" sz="1000">
                <a:solidFill>
                  <a:schemeClr val="dk1"/>
                </a:solidFill>
              </a:rPr>
              <a:t>None</a:t>
            </a:r>
          </a:p>
          <a:p>
            <a:pPr indent="-69850" lvl="0" marL="0">
              <a:spcBef>
                <a:spcPts val="0"/>
              </a:spcBef>
              <a:buClr>
                <a:schemeClr val="dk1"/>
              </a:buClr>
              <a:buSzPts val="1100"/>
              <a:buFont typeface="Arial"/>
              <a:buNone/>
            </a:pPr>
            <a:r>
              <a:t/>
            </a:r>
            <a:endParaRPr sz="1000">
              <a:solidFill>
                <a:schemeClr val="dk1"/>
              </a:solidFill>
            </a:endParaRPr>
          </a:p>
          <a:p>
            <a:pPr indent="-69850" lvl="0" marL="0">
              <a:spcBef>
                <a:spcPts val="0"/>
              </a:spcBef>
              <a:buClr>
                <a:schemeClr val="dk1"/>
              </a:buClr>
              <a:buSzPts val="1100"/>
              <a:buFont typeface="Arial"/>
              <a:buNone/>
            </a:pPr>
            <a:r>
              <a:rPr lang="en-US" sz="1000" u="sng">
                <a:solidFill>
                  <a:schemeClr val="dk1"/>
                </a:solidFill>
              </a:rPr>
              <a:t>Caption: </a:t>
            </a:r>
          </a:p>
          <a:p>
            <a:pPr indent="-349250" lvl="0" marL="279400" rtl="0">
              <a:spcBef>
                <a:spcPts val="0"/>
              </a:spcBef>
              <a:buClr>
                <a:schemeClr val="dk1"/>
              </a:buClr>
              <a:buSzPts val="1100"/>
              <a:buFont typeface="Arial"/>
              <a:buNone/>
            </a:pPr>
            <a:r>
              <a:rPr lang="en-US" sz="1000">
                <a:solidFill>
                  <a:schemeClr val="dk1"/>
                </a:solidFill>
              </a:rPr>
              <a:t>Initial apparatus for the multi-membrane tests. This apparatus contained a valve to stop the water flow two filter housings holding the 5 and .1 micron membranes, two pressure sensors, the clamps and the peristaltic pumps. The left peristaltic pump was used to prime the system by getting all the air out and the right pump ran the system. The pressure sensors were connected to the computer via ProCoDA and were used to log how pressure varied with time in each trial. </a:t>
            </a:r>
          </a:p>
          <a:p>
            <a:pPr indent="-69850" lvl="0" marL="0" rtl="0">
              <a:spcBef>
                <a:spcPts val="0"/>
              </a:spcBef>
              <a:buClr>
                <a:schemeClr val="dk1"/>
              </a:buClr>
              <a:buSzPts val="1100"/>
              <a:buFont typeface="Arial"/>
              <a:buNone/>
            </a:pPr>
            <a:r>
              <a:t/>
            </a:r>
            <a:endParaRPr sz="1000" u="sng">
              <a:solidFill>
                <a:schemeClr val="dk1"/>
              </a:solidFill>
            </a:endParaRPr>
          </a:p>
          <a:p>
            <a:pPr indent="-69850" lvl="0" marL="0" rtl="0">
              <a:spcBef>
                <a:spcPts val="0"/>
              </a:spcBef>
              <a:buClr>
                <a:schemeClr val="dk1"/>
              </a:buClr>
              <a:buSzPts val="1100"/>
              <a:buFont typeface="Arial"/>
              <a:buNone/>
            </a:pPr>
            <a:r>
              <a:rPr lang="en-US" sz="1000" u="sng">
                <a:solidFill>
                  <a:schemeClr val="dk1"/>
                </a:solidFill>
              </a:rPr>
              <a:t>Summary:</a:t>
            </a:r>
          </a:p>
          <a:p>
            <a:pPr indent="0" lvl="0" marL="0" rtl="0">
              <a:spcBef>
                <a:spcPts val="0"/>
              </a:spcBef>
              <a:buNone/>
            </a:pPr>
            <a:r>
              <a:rPr lang="en-US" sz="1000">
                <a:solidFill>
                  <a:schemeClr val="dk1"/>
                </a:solidFill>
              </a:rPr>
              <a:t>	This was the original apparatus we attempted to use to simplify the ultrafiltration method. Ideally we were aiming to simplify the process of concentrating the biomass and then running it through a series of in line filters by just going straight to the in line filters with varying membrane sizes. We attempted this by running the 10L straight through first a membrane of 5 microns and then .1 microns. However the 5 micron filter slowed the flow and the .1 micron brought it to almost a dead halt. </a:t>
            </a:r>
          </a:p>
        </p:txBody>
      </p:sp>
      <p:sp>
        <p:nvSpPr>
          <p:cNvPr id="235" name="Shape 235"/>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3" name="Shape 243"/>
        <p:cNvGrpSpPr/>
        <p:nvPr/>
      </p:nvGrpSpPr>
      <p:grpSpPr>
        <a:xfrm>
          <a:off x="0" y="0"/>
          <a:ext cx="0" cy="0"/>
          <a:chOff x="0" y="0"/>
          <a:chExt cx="0" cy="0"/>
        </a:xfrm>
      </p:grpSpPr>
      <p:sp>
        <p:nvSpPr>
          <p:cNvPr id="244" name="Shape 244"/>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69850" lvl="0" marL="0" rtl="0">
              <a:spcBef>
                <a:spcPts val="0"/>
              </a:spcBef>
              <a:buClr>
                <a:schemeClr val="dk1"/>
              </a:buClr>
              <a:buSzPts val="1100"/>
              <a:buFont typeface="Arial"/>
              <a:buNone/>
            </a:pPr>
            <a:r>
              <a:rPr lang="en-US" sz="1000" u="sng">
                <a:solidFill>
                  <a:schemeClr val="dk1"/>
                </a:solidFill>
              </a:rPr>
              <a:t>Citations:</a:t>
            </a:r>
          </a:p>
          <a:p>
            <a:pPr indent="-349250" lvl="0" marL="279400" rtl="0">
              <a:spcBef>
                <a:spcPts val="0"/>
              </a:spcBef>
              <a:buClr>
                <a:schemeClr val="dk1"/>
              </a:buClr>
              <a:buSzPts val="1100"/>
              <a:buFont typeface="Arial"/>
              <a:buNone/>
            </a:pPr>
            <a:r>
              <a:rPr lang="en-US" sz="1000">
                <a:solidFill>
                  <a:schemeClr val="dk1"/>
                </a:solidFill>
              </a:rPr>
              <a:t>None</a:t>
            </a:r>
          </a:p>
          <a:p>
            <a:pPr indent="-349250" lvl="0" marL="279400" rtl="0">
              <a:spcBef>
                <a:spcPts val="0"/>
              </a:spcBef>
              <a:buClr>
                <a:schemeClr val="dk1"/>
              </a:buClr>
              <a:buSzPts val="1100"/>
              <a:buFont typeface="Arial"/>
              <a:buNone/>
            </a:pPr>
            <a:r>
              <a:t/>
            </a:r>
            <a:endParaRPr sz="1000">
              <a:solidFill>
                <a:schemeClr val="dk1"/>
              </a:solidFill>
            </a:endParaRPr>
          </a:p>
          <a:p>
            <a:pPr indent="-349250" lvl="0" marL="279400" rtl="0">
              <a:spcBef>
                <a:spcPts val="0"/>
              </a:spcBef>
              <a:buClr>
                <a:schemeClr val="dk1"/>
              </a:buClr>
              <a:buSzPts val="1100"/>
              <a:buFont typeface="Arial"/>
              <a:buNone/>
            </a:pPr>
            <a:r>
              <a:rPr lang="en-US" sz="1000" u="sng">
                <a:solidFill>
                  <a:schemeClr val="dk1"/>
                </a:solidFill>
              </a:rPr>
              <a:t>Captions:</a:t>
            </a:r>
          </a:p>
          <a:p>
            <a:pPr indent="-349250" lvl="0" marL="279400" rtl="0">
              <a:spcBef>
                <a:spcPts val="0"/>
              </a:spcBef>
              <a:buClr>
                <a:schemeClr val="dk1"/>
              </a:buClr>
              <a:buSzPts val="1100"/>
              <a:buFont typeface="Arial"/>
              <a:buNone/>
            </a:pPr>
            <a:r>
              <a:rPr lang="en-US" sz="1000">
                <a:solidFill>
                  <a:schemeClr val="dk1"/>
                </a:solidFill>
              </a:rPr>
              <a:t>When the creek water was filtered through 5 micron and the .1 micron membrane in series at pump speed of 300 rpm, the pressure fluctuates at -84 kPa. Over total run time of 11600 seconds, or 193 minutes,340 milliliters of effluent water were collected</a:t>
            </a:r>
          </a:p>
          <a:p>
            <a:pPr indent="-69850" lvl="0" marL="0" rtl="0">
              <a:spcBef>
                <a:spcPts val="0"/>
              </a:spcBef>
              <a:buClr>
                <a:schemeClr val="dk1"/>
              </a:buClr>
              <a:buSzPts val="1100"/>
              <a:buFont typeface="Arial"/>
              <a:buNone/>
            </a:pPr>
            <a:r>
              <a:t/>
            </a:r>
            <a:endParaRPr sz="1000">
              <a:solidFill>
                <a:schemeClr val="dk1"/>
              </a:solidFill>
            </a:endParaRPr>
          </a:p>
          <a:p>
            <a:pPr indent="-69850" lvl="0" marL="0" rtl="0">
              <a:spcBef>
                <a:spcPts val="0"/>
              </a:spcBef>
              <a:buClr>
                <a:schemeClr val="dk1"/>
              </a:buClr>
              <a:buSzPts val="1100"/>
              <a:buFont typeface="Arial"/>
              <a:buNone/>
            </a:pPr>
            <a:r>
              <a:rPr lang="en-US" sz="1000" u="sng">
                <a:solidFill>
                  <a:schemeClr val="dk1"/>
                </a:solidFill>
              </a:rPr>
              <a:t>Summary:</a:t>
            </a:r>
          </a:p>
          <a:p>
            <a:pPr indent="0" lvl="0" marL="0" rtl="0">
              <a:spcBef>
                <a:spcPts val="0"/>
              </a:spcBef>
              <a:buNone/>
            </a:pPr>
            <a:r>
              <a:rPr lang="en-US" sz="1000">
                <a:solidFill>
                  <a:schemeClr val="dk1"/>
                </a:solidFill>
              </a:rPr>
              <a:t>	When attempting to run through this system with the 5 micron and .1 micron filters in line it was found that there is an almost immediate drop to vacuum like pressures. This meant that we were getting virtually no flow out of the system and were unable to concentrate a sample that could be analyzed. Due to this it was apparent that this setup was not very practical nor feasible and it required changes that fletcher will now discuss in the modified apparatus. Ran for 3.2 hours with 340 mL of fluid. </a:t>
            </a:r>
          </a:p>
        </p:txBody>
      </p:sp>
      <p:sp>
        <p:nvSpPr>
          <p:cNvPr id="245" name="Shape 245"/>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9" name="Shape 89"/>
        <p:cNvGrpSpPr/>
        <p:nvPr/>
      </p:nvGrpSpPr>
      <p:grpSpPr>
        <a:xfrm>
          <a:off x="0" y="0"/>
          <a:ext cx="0" cy="0"/>
          <a:chOff x="0" y="0"/>
          <a:chExt cx="0" cy="0"/>
        </a:xfrm>
      </p:grpSpPr>
      <p:sp>
        <p:nvSpPr>
          <p:cNvPr id="90" name="Shape 90"/>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69850" lvl="0" marL="0">
              <a:spcBef>
                <a:spcPts val="0"/>
              </a:spcBef>
              <a:buClr>
                <a:schemeClr val="dk1"/>
              </a:buClr>
              <a:buSzPts val="1100"/>
              <a:buFont typeface="Arial"/>
              <a:buNone/>
            </a:pPr>
            <a:r>
              <a:rPr lang="en-US" sz="1000">
                <a:solidFill>
                  <a:schemeClr val="dk1"/>
                </a:solidFill>
              </a:rPr>
              <a:t>Presenter: Ji Young</a:t>
            </a:r>
          </a:p>
          <a:p>
            <a:pPr indent="-69850" lvl="0" marL="0" rtl="0">
              <a:spcBef>
                <a:spcPts val="0"/>
              </a:spcBef>
              <a:buClr>
                <a:schemeClr val="dk1"/>
              </a:buClr>
              <a:buSzPts val="1100"/>
              <a:buFont typeface="Arial"/>
              <a:buNone/>
            </a:pPr>
            <a:r>
              <a:t/>
            </a:r>
            <a:endParaRPr sz="1000">
              <a:solidFill>
                <a:schemeClr val="dk1"/>
              </a:solidFill>
            </a:endParaRPr>
          </a:p>
          <a:p>
            <a:pPr indent="0" lvl="0" marL="0">
              <a:spcBef>
                <a:spcPts val="0"/>
              </a:spcBef>
              <a:buNone/>
            </a:pPr>
            <a:r>
              <a:rPr lang="en-US" sz="1000" u="sng">
                <a:solidFill>
                  <a:schemeClr val="dk1"/>
                </a:solidFill>
              </a:rPr>
              <a:t>Citations:</a:t>
            </a:r>
          </a:p>
          <a:p>
            <a:pPr indent="0" lvl="0" marL="0" rtl="0">
              <a:spcBef>
                <a:spcPts val="0"/>
              </a:spcBef>
              <a:buNone/>
            </a:pPr>
            <a:r>
              <a:rPr lang="en-US" sz="1000">
                <a:solidFill>
                  <a:schemeClr val="dk1"/>
                </a:solidFill>
              </a:rPr>
              <a:t>None</a:t>
            </a:r>
          </a:p>
          <a:p>
            <a:pPr indent="0" lvl="0" marL="0" rtl="0">
              <a:spcBef>
                <a:spcPts val="0"/>
              </a:spcBef>
              <a:buNone/>
            </a:pPr>
            <a:r>
              <a:t/>
            </a:r>
            <a:endParaRPr sz="1000" u="sng">
              <a:solidFill>
                <a:schemeClr val="dk1"/>
              </a:solidFill>
            </a:endParaRPr>
          </a:p>
          <a:p>
            <a:pPr indent="0" lvl="0" marL="0" rtl="0">
              <a:spcBef>
                <a:spcPts val="0"/>
              </a:spcBef>
              <a:buNone/>
            </a:pPr>
            <a:r>
              <a:rPr lang="en-US" sz="1000" u="sng">
                <a:solidFill>
                  <a:schemeClr val="dk1"/>
                </a:solidFill>
              </a:rPr>
              <a:t>Captions:</a:t>
            </a:r>
          </a:p>
          <a:p>
            <a:pPr indent="-69850" lvl="0" marL="0">
              <a:spcBef>
                <a:spcPts val="0"/>
              </a:spcBef>
              <a:buClr>
                <a:schemeClr val="dk1"/>
              </a:buClr>
              <a:buSzPts val="1100"/>
              <a:buFont typeface="Arial"/>
              <a:buNone/>
            </a:pPr>
            <a:r>
              <a:rPr lang="en-US" sz="1000">
                <a:solidFill>
                  <a:schemeClr val="dk1"/>
                </a:solidFill>
              </a:rPr>
              <a:t>We want to give a brief recap on our primary concern/motivations. There were three questions that we wanted to answer.</a:t>
            </a:r>
          </a:p>
          <a:p>
            <a:pPr indent="-292100" lvl="0" marL="457200" rtl="0">
              <a:spcBef>
                <a:spcPts val="0"/>
              </a:spcBef>
              <a:buClr>
                <a:schemeClr val="dk1"/>
              </a:buClr>
              <a:buSzPts val="1000"/>
              <a:buChar char="-"/>
            </a:pPr>
            <a:r>
              <a:rPr lang="en-US" sz="1000">
                <a:solidFill>
                  <a:schemeClr val="dk1"/>
                </a:solidFill>
              </a:rPr>
              <a:t>Which pathogens are of concern in surface waters in Honduras? </a:t>
            </a:r>
          </a:p>
          <a:p>
            <a:pPr indent="-69850" lvl="0" marL="0">
              <a:spcBef>
                <a:spcPts val="0"/>
              </a:spcBef>
              <a:buClr>
                <a:schemeClr val="dk1"/>
              </a:buClr>
              <a:buSzPts val="1100"/>
              <a:buFont typeface="Arial"/>
              <a:buNone/>
            </a:pPr>
            <a:r>
              <a:rPr lang="en-US" sz="1000">
                <a:solidFill>
                  <a:schemeClr val="dk1"/>
                </a:solidFill>
              </a:rPr>
              <a:t>Especially those cause diarrheal ailments  </a:t>
            </a:r>
          </a:p>
          <a:p>
            <a:pPr indent="-292100" lvl="0" marL="457200" rtl="0">
              <a:spcBef>
                <a:spcPts val="0"/>
              </a:spcBef>
              <a:buClr>
                <a:schemeClr val="dk1"/>
              </a:buClr>
              <a:buSzPts val="1000"/>
              <a:buChar char="-"/>
            </a:pPr>
            <a:r>
              <a:rPr lang="en-US" sz="1000">
                <a:solidFill>
                  <a:schemeClr val="dk1"/>
                </a:solidFill>
              </a:rPr>
              <a:t>How well do AguaClara plants remove these pathogens (especially viruses, which have reasons to pass through AguaClara plants)?</a:t>
            </a:r>
          </a:p>
          <a:p>
            <a:pPr indent="-69850" lvl="0" marL="0">
              <a:spcBef>
                <a:spcPts val="0"/>
              </a:spcBef>
              <a:buClr>
                <a:schemeClr val="dk1"/>
              </a:buClr>
              <a:buSzPts val="1100"/>
              <a:buFont typeface="Arial"/>
              <a:buNone/>
            </a:pPr>
            <a:r>
              <a:rPr lang="en-US" sz="1000">
                <a:solidFill>
                  <a:schemeClr val="dk1"/>
                </a:solidFill>
              </a:rPr>
              <a:t>It would be great to have test results that show that our plants can successfully remove those pathogens. </a:t>
            </a:r>
          </a:p>
          <a:p>
            <a:pPr indent="-292100" lvl="0" marL="457200" rtl="0">
              <a:spcBef>
                <a:spcPts val="0"/>
              </a:spcBef>
              <a:buClr>
                <a:schemeClr val="dk1"/>
              </a:buClr>
              <a:buSzPts val="1000"/>
              <a:buChar char="-"/>
            </a:pPr>
            <a:r>
              <a:rPr lang="en-US" sz="1000">
                <a:solidFill>
                  <a:schemeClr val="dk1"/>
                </a:solidFill>
              </a:rPr>
              <a:t>How can AguaClara suggest the need of wastewater treatment to the towns?</a:t>
            </a:r>
          </a:p>
          <a:p>
            <a:pPr indent="-69850" lvl="0" marL="0">
              <a:spcBef>
                <a:spcPts val="0"/>
              </a:spcBef>
              <a:buClr>
                <a:schemeClr val="dk1"/>
              </a:buClr>
              <a:buSzPts val="1100"/>
              <a:buFont typeface="Arial"/>
              <a:buNone/>
            </a:pPr>
            <a:r>
              <a:rPr lang="en-US" sz="1000">
                <a:solidFill>
                  <a:schemeClr val="dk1"/>
                </a:solidFill>
              </a:rPr>
              <a:t>Many location, where AguaClara plants are built or going to be built in Honduras and other countries, send wastewater directly to drinking water sources. </a:t>
            </a:r>
          </a:p>
          <a:p>
            <a:pPr indent="0" lvl="0" marL="0" rtl="0">
              <a:spcBef>
                <a:spcPts val="0"/>
              </a:spcBef>
              <a:buNone/>
            </a:pPr>
            <a:r>
              <a:t/>
            </a:r>
            <a:endParaRPr sz="1000" u="sng">
              <a:solidFill>
                <a:schemeClr val="dk1"/>
              </a:solidFill>
            </a:endParaRPr>
          </a:p>
          <a:p>
            <a:pPr indent="-69850" lvl="0" marL="0">
              <a:spcBef>
                <a:spcPts val="0"/>
              </a:spcBef>
              <a:buClr>
                <a:schemeClr val="dk1"/>
              </a:buClr>
              <a:buSzPts val="1100"/>
              <a:buFont typeface="Arial"/>
              <a:buNone/>
            </a:pPr>
            <a:r>
              <a:rPr lang="en-US" sz="1000" u="sng">
                <a:solidFill>
                  <a:schemeClr val="dk1"/>
                </a:solidFill>
              </a:rPr>
              <a:t>Summary:</a:t>
            </a:r>
          </a:p>
          <a:p>
            <a:pPr indent="-69850" lvl="0" marL="0" rtl="0">
              <a:spcBef>
                <a:spcPts val="0"/>
              </a:spcBef>
              <a:buClr>
                <a:schemeClr val="dk1"/>
              </a:buClr>
              <a:buSzPts val="1100"/>
              <a:buFont typeface="Arial"/>
              <a:buNone/>
            </a:pPr>
            <a:r>
              <a:rPr lang="en-US" sz="1000">
                <a:solidFill>
                  <a:schemeClr val="dk1"/>
                </a:solidFill>
              </a:rPr>
              <a:t>See caption</a:t>
            </a:r>
          </a:p>
        </p:txBody>
      </p:sp>
      <p:sp>
        <p:nvSpPr>
          <p:cNvPr id="91" name="Shape 91"/>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1" name="Shape 101"/>
        <p:cNvGrpSpPr/>
        <p:nvPr/>
      </p:nvGrpSpPr>
      <p:grpSpPr>
        <a:xfrm>
          <a:off x="0" y="0"/>
          <a:ext cx="0" cy="0"/>
          <a:chOff x="0" y="0"/>
          <a:chExt cx="0" cy="0"/>
        </a:xfrm>
      </p:grpSpPr>
      <p:sp>
        <p:nvSpPr>
          <p:cNvPr id="102" name="Shape 102"/>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69850" lvl="0" marL="0">
              <a:spcBef>
                <a:spcPts val="0"/>
              </a:spcBef>
              <a:buClr>
                <a:schemeClr val="dk1"/>
              </a:buClr>
              <a:buSzPts val="1100"/>
              <a:buFont typeface="Arial"/>
              <a:buNone/>
            </a:pPr>
            <a:r>
              <a:rPr lang="en-US" sz="1000">
                <a:solidFill>
                  <a:schemeClr val="dk1"/>
                </a:solidFill>
              </a:rPr>
              <a:t>Presenter: Ji Young</a:t>
            </a:r>
          </a:p>
          <a:p>
            <a:pPr indent="-69850" lvl="0" marL="0" rtl="0">
              <a:spcBef>
                <a:spcPts val="0"/>
              </a:spcBef>
              <a:buClr>
                <a:schemeClr val="dk1"/>
              </a:buClr>
              <a:buSzPts val="1100"/>
              <a:buFont typeface="Arial"/>
              <a:buNone/>
            </a:pPr>
            <a:r>
              <a:t/>
            </a:r>
            <a:endParaRPr sz="1000">
              <a:solidFill>
                <a:schemeClr val="dk1"/>
              </a:solidFill>
            </a:endParaRPr>
          </a:p>
          <a:p>
            <a:pPr indent="-69850" lvl="0" marL="0">
              <a:spcBef>
                <a:spcPts val="0"/>
              </a:spcBef>
              <a:buClr>
                <a:schemeClr val="dk1"/>
              </a:buClr>
              <a:buSzPts val="1100"/>
              <a:buFont typeface="Arial"/>
              <a:buNone/>
            </a:pPr>
            <a:r>
              <a:rPr lang="en-US" sz="1000" u="sng">
                <a:solidFill>
                  <a:schemeClr val="dk1"/>
                </a:solidFill>
              </a:rPr>
              <a:t>Citations:</a:t>
            </a:r>
          </a:p>
          <a:p>
            <a:pPr indent="-349250" lvl="0" marL="279400" rtl="0">
              <a:spcBef>
                <a:spcPts val="0"/>
              </a:spcBef>
              <a:buClr>
                <a:schemeClr val="dk1"/>
              </a:buClr>
              <a:buSzPts val="1100"/>
              <a:buFont typeface="Arial"/>
              <a:buNone/>
            </a:pPr>
            <a:r>
              <a:rPr lang="en-US" sz="1000">
                <a:solidFill>
                  <a:schemeClr val="dk1"/>
                </a:solidFill>
              </a:rPr>
              <a:t>Laramie, M. B., Pilliod, D. S., Goldberg, C. S., &amp; Strickler, K. M. (2015). Environmental DNA sampling protocol— Filtering water to capture DNA from aquatic organisms. In </a:t>
            </a:r>
            <a:r>
              <a:rPr i="1" lang="en-US" sz="1000">
                <a:solidFill>
                  <a:schemeClr val="dk1"/>
                </a:solidFill>
              </a:rPr>
              <a:t>U.S. Geological Survey Techniques and Methods</a:t>
            </a:r>
            <a:r>
              <a:rPr lang="en-US" sz="1000">
                <a:solidFill>
                  <a:schemeClr val="dk1"/>
                </a:solidFill>
              </a:rPr>
              <a:t> (Vol. 2). Reston, VA: US Geological Survey.</a:t>
            </a:r>
          </a:p>
          <a:p>
            <a:pPr indent="-349250" lvl="0" marL="279400" rtl="0">
              <a:spcBef>
                <a:spcPts val="0"/>
              </a:spcBef>
              <a:buClr>
                <a:schemeClr val="dk1"/>
              </a:buClr>
              <a:buSzPts val="1100"/>
              <a:buFont typeface="Arial"/>
              <a:buNone/>
            </a:pPr>
            <a:r>
              <a:rPr lang="en-US" sz="1000">
                <a:solidFill>
                  <a:schemeClr val="dk1"/>
                </a:solidFill>
              </a:rPr>
              <a:t>De Ley, P., Poiras, L., Mundo-Ocampo, M., Yoder, M., Mann, J., De Ley, I. T., … Wm King, I. (2006). DESS: a versatile solution for preserving morphology and extractable DNA of nematodes. </a:t>
            </a:r>
            <a:r>
              <a:rPr i="1" lang="en-US" sz="1000">
                <a:solidFill>
                  <a:schemeClr val="dk1"/>
                </a:solidFill>
              </a:rPr>
              <a:t>Nematology</a:t>
            </a:r>
            <a:r>
              <a:rPr lang="en-US" sz="1000">
                <a:solidFill>
                  <a:schemeClr val="dk1"/>
                </a:solidFill>
              </a:rPr>
              <a:t>, </a:t>
            </a:r>
            <a:r>
              <a:rPr i="1" lang="en-US" sz="1000">
                <a:solidFill>
                  <a:schemeClr val="dk1"/>
                </a:solidFill>
              </a:rPr>
              <a:t>8</a:t>
            </a:r>
            <a:r>
              <a:rPr lang="en-US" sz="1000">
                <a:solidFill>
                  <a:schemeClr val="dk1"/>
                </a:solidFill>
              </a:rPr>
              <a:t>(3), 367–376. https://doi.org/10.1163/156854106778493448</a:t>
            </a:r>
          </a:p>
          <a:p>
            <a:pPr indent="-349250" lvl="0" marL="279400" rtl="0">
              <a:spcBef>
                <a:spcPts val="0"/>
              </a:spcBef>
              <a:buClr>
                <a:schemeClr val="dk1"/>
              </a:buClr>
              <a:buSzPts val="1100"/>
              <a:buFont typeface="Arial"/>
              <a:buNone/>
            </a:pPr>
            <a:r>
              <a:rPr lang="en-US" sz="1000">
                <a:solidFill>
                  <a:schemeClr val="dk1"/>
                </a:solidFill>
              </a:rPr>
              <a:t>Nechvatal, J. M., Ram, J. L., Basson, M. D., Namprachan, P., Niec, S. R., Badsha, K. Z., … Kato, I. (2008). Fecal collection, ambient preservation, and DNA extraction for PCR amplification of bacterial and human markers from human feces. </a:t>
            </a:r>
            <a:r>
              <a:rPr i="1" lang="en-US" sz="1000">
                <a:solidFill>
                  <a:schemeClr val="dk1"/>
                </a:solidFill>
              </a:rPr>
              <a:t>Journal of Microbiological Methods</a:t>
            </a:r>
            <a:r>
              <a:rPr lang="en-US" sz="1000">
                <a:solidFill>
                  <a:schemeClr val="dk1"/>
                </a:solidFill>
              </a:rPr>
              <a:t>, </a:t>
            </a:r>
            <a:r>
              <a:rPr i="1" lang="en-US" sz="1000">
                <a:solidFill>
                  <a:schemeClr val="dk1"/>
                </a:solidFill>
              </a:rPr>
              <a:t>72</a:t>
            </a:r>
            <a:r>
              <a:rPr lang="en-US" sz="1000">
                <a:solidFill>
                  <a:schemeClr val="dk1"/>
                </a:solidFill>
              </a:rPr>
              <a:t>(2), 124–132. https://doi.org/10.1016/j.mimet.2007.11.007</a:t>
            </a:r>
          </a:p>
          <a:p>
            <a:pPr indent="-349250" lvl="0" marL="279400" rtl="0">
              <a:spcBef>
                <a:spcPts val="0"/>
              </a:spcBef>
              <a:buClr>
                <a:schemeClr val="dk1"/>
              </a:buClr>
              <a:buSzPts val="1100"/>
              <a:buFont typeface="Arial"/>
              <a:buNone/>
            </a:pPr>
            <a:r>
              <a:rPr lang="en-US" sz="1000">
                <a:solidFill>
                  <a:schemeClr val="dk1"/>
                </a:solidFill>
              </a:rPr>
              <a:t>Gray, M. A., Pratte, Z. A., &amp; Kellogg, C. A. (2013). Comparison of DNA preservation methods for environmental bacterial community samples. </a:t>
            </a:r>
            <a:r>
              <a:rPr i="1" lang="en-US" sz="1000">
                <a:solidFill>
                  <a:schemeClr val="dk1"/>
                </a:solidFill>
              </a:rPr>
              <a:t>FEMS Microbiology Ecology</a:t>
            </a:r>
            <a:r>
              <a:rPr lang="en-US" sz="1000">
                <a:solidFill>
                  <a:schemeClr val="dk1"/>
                </a:solidFill>
              </a:rPr>
              <a:t>, </a:t>
            </a:r>
            <a:r>
              <a:rPr i="1" lang="en-US" sz="1000">
                <a:solidFill>
                  <a:schemeClr val="dk1"/>
                </a:solidFill>
              </a:rPr>
              <a:t>83</a:t>
            </a:r>
            <a:r>
              <a:rPr lang="en-US" sz="1000">
                <a:solidFill>
                  <a:schemeClr val="dk1"/>
                </a:solidFill>
              </a:rPr>
              <a:t>(2), 468–477. https://doi.org/10.1111/1574-6941.12008</a:t>
            </a:r>
          </a:p>
          <a:p>
            <a:pPr indent="-69850" lvl="0" marL="0">
              <a:spcBef>
                <a:spcPts val="0"/>
              </a:spcBef>
              <a:buClr>
                <a:schemeClr val="dk1"/>
              </a:buClr>
              <a:buSzPts val="1100"/>
              <a:buFont typeface="Arial"/>
              <a:buNone/>
            </a:pPr>
            <a:r>
              <a:t/>
            </a:r>
            <a:endParaRPr sz="1000">
              <a:solidFill>
                <a:schemeClr val="dk1"/>
              </a:solidFill>
            </a:endParaRPr>
          </a:p>
          <a:p>
            <a:pPr indent="-69850" lvl="0" marL="0">
              <a:spcBef>
                <a:spcPts val="0"/>
              </a:spcBef>
              <a:buClr>
                <a:schemeClr val="dk1"/>
              </a:buClr>
              <a:buSzPts val="1100"/>
              <a:buFont typeface="Arial"/>
              <a:buNone/>
            </a:pPr>
            <a:r>
              <a:rPr lang="en-US" sz="1000" u="sng">
                <a:solidFill>
                  <a:schemeClr val="dk1"/>
                </a:solidFill>
              </a:rPr>
              <a:t>Captions:</a:t>
            </a:r>
          </a:p>
          <a:p>
            <a:pPr indent="-292100" lvl="0" marL="457200">
              <a:spcBef>
                <a:spcPts val="0"/>
              </a:spcBef>
              <a:spcAft>
                <a:spcPts val="0"/>
              </a:spcAft>
              <a:buClr>
                <a:schemeClr val="dk1"/>
              </a:buClr>
              <a:buSzPts val="1000"/>
              <a:buChar char="●"/>
            </a:pPr>
            <a:r>
              <a:rPr lang="en-US" sz="1000">
                <a:solidFill>
                  <a:schemeClr val="dk1"/>
                </a:solidFill>
              </a:rPr>
              <a:t>Inserting a used membrane filter into a preservation solution: Image is Figure 1.8 from Laramie et al., 2015</a:t>
            </a:r>
          </a:p>
          <a:p>
            <a:pPr indent="-292100" lvl="0" marL="457200">
              <a:spcBef>
                <a:spcPts val="0"/>
              </a:spcBef>
              <a:buClr>
                <a:schemeClr val="dk1"/>
              </a:buClr>
              <a:buSzPts val="1000"/>
              <a:buChar char="●"/>
            </a:pPr>
            <a:r>
              <a:rPr lang="en-US" sz="1000">
                <a:solidFill>
                  <a:schemeClr val="dk1"/>
                </a:solidFill>
              </a:rPr>
              <a:t>The USGS procedure for eDNA collection calls for an open-topped, not in-line, filter. Additionally, the filtrate “waste” goes into a catch flask for easy measuring. Image is figure 3-1 from Laramie et al., 2015</a:t>
            </a:r>
          </a:p>
          <a:p>
            <a:pPr indent="-69850" lvl="0" marL="0">
              <a:spcBef>
                <a:spcPts val="0"/>
              </a:spcBef>
              <a:buClr>
                <a:schemeClr val="dk1"/>
              </a:buClr>
              <a:buSzPts val="1100"/>
              <a:buFont typeface="Arial"/>
              <a:buNone/>
            </a:pPr>
            <a:r>
              <a:t/>
            </a:r>
            <a:endParaRPr sz="1000">
              <a:solidFill>
                <a:schemeClr val="dk1"/>
              </a:solidFill>
            </a:endParaRPr>
          </a:p>
          <a:p>
            <a:pPr indent="-69850" lvl="0" marL="0">
              <a:spcBef>
                <a:spcPts val="0"/>
              </a:spcBef>
              <a:buClr>
                <a:schemeClr val="dk1"/>
              </a:buClr>
              <a:buSzPts val="1100"/>
              <a:buFont typeface="Arial"/>
              <a:buNone/>
            </a:pPr>
            <a:r>
              <a:rPr lang="en-US" sz="1000" u="sng">
                <a:solidFill>
                  <a:schemeClr val="dk1"/>
                </a:solidFill>
              </a:rPr>
              <a:t>Summary:</a:t>
            </a:r>
          </a:p>
          <a:p>
            <a:pPr indent="-69850" lvl="0" marL="0">
              <a:spcBef>
                <a:spcPts val="0"/>
              </a:spcBef>
              <a:buClr>
                <a:schemeClr val="dk1"/>
              </a:buClr>
              <a:buSzPts val="1100"/>
              <a:buFont typeface="Arial"/>
              <a:buNone/>
            </a:pPr>
            <a:r>
              <a:rPr lang="en-US" sz="1000">
                <a:solidFill>
                  <a:schemeClr val="dk1"/>
                </a:solidFill>
              </a:rPr>
              <a:t>	The WQMDP performed an extensive literature review and began filter membrane testing in the first part of the semester. The literature review revealed that many field biologists do use membrane filters to collect environmental DNA (eDNA). Upon collection, the sample can be preserved by keeping it cold or by using storage solutions, such as DESS, that slow the degradation of the DNA molecules. For international shipment, the WQMDP team found that preserved pathogen samples will probably need to be triple-packed according to UN standards for non-lethal biological substances. Our early-semester filter testing consisted of running tap water through filter membranes to create a basis for comparison for later tests. 0.1 micrometer pore-size filters were found to clog quite quickly even with extremely low turbidity tap water, which was concerning.</a:t>
            </a:r>
          </a:p>
          <a:p>
            <a:pPr indent="0" lvl="0" marL="0" rtl="0">
              <a:spcBef>
                <a:spcPts val="0"/>
              </a:spcBef>
              <a:buNone/>
            </a:pPr>
            <a:r>
              <a:t/>
            </a:r>
            <a:endParaRPr sz="1000"/>
          </a:p>
        </p:txBody>
      </p:sp>
      <p:sp>
        <p:nvSpPr>
          <p:cNvPr id="103" name="Shape 103"/>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2" name="Shape 112"/>
        <p:cNvGrpSpPr/>
        <p:nvPr/>
      </p:nvGrpSpPr>
      <p:grpSpPr>
        <a:xfrm>
          <a:off x="0" y="0"/>
          <a:ext cx="0" cy="0"/>
          <a:chOff x="0" y="0"/>
          <a:chExt cx="0" cy="0"/>
        </a:xfrm>
      </p:grpSpPr>
      <p:sp>
        <p:nvSpPr>
          <p:cNvPr id="113" name="Shape 113"/>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69850" lvl="0" marL="0">
              <a:spcBef>
                <a:spcPts val="0"/>
              </a:spcBef>
              <a:buClr>
                <a:schemeClr val="dk1"/>
              </a:buClr>
              <a:buSzPts val="1100"/>
              <a:buFont typeface="Arial"/>
              <a:buNone/>
            </a:pPr>
            <a:r>
              <a:rPr lang="en-US" sz="1000">
                <a:solidFill>
                  <a:schemeClr val="dk1"/>
                </a:solidFill>
              </a:rPr>
              <a:t>Presenter: Steven</a:t>
            </a:r>
          </a:p>
          <a:p>
            <a:pPr indent="-69850" lvl="0" marL="0">
              <a:spcBef>
                <a:spcPts val="0"/>
              </a:spcBef>
              <a:buClr>
                <a:schemeClr val="dk1"/>
              </a:buClr>
              <a:buSzPts val="1100"/>
              <a:buFont typeface="Arial"/>
              <a:buNone/>
            </a:pPr>
            <a:r>
              <a:t/>
            </a:r>
            <a:endParaRPr sz="1000">
              <a:solidFill>
                <a:schemeClr val="dk1"/>
              </a:solidFill>
            </a:endParaRPr>
          </a:p>
          <a:p>
            <a:pPr indent="-69850" lvl="0" marL="0">
              <a:spcBef>
                <a:spcPts val="0"/>
              </a:spcBef>
              <a:buClr>
                <a:schemeClr val="dk1"/>
              </a:buClr>
              <a:buSzPts val="1100"/>
              <a:buFont typeface="Arial"/>
              <a:buNone/>
            </a:pPr>
            <a:r>
              <a:rPr lang="en-US" sz="1000" u="sng">
                <a:solidFill>
                  <a:schemeClr val="dk1"/>
                </a:solidFill>
              </a:rPr>
              <a:t>Citations:</a:t>
            </a:r>
          </a:p>
          <a:p>
            <a:pPr indent="-349250" lvl="0" marL="279400" rtl="0">
              <a:lnSpc>
                <a:spcPct val="100000"/>
              </a:lnSpc>
              <a:spcBef>
                <a:spcPts val="0"/>
              </a:spcBef>
              <a:buClr>
                <a:schemeClr val="dk1"/>
              </a:buClr>
              <a:buSzPts val="1100"/>
              <a:buFont typeface="Arial"/>
              <a:buNone/>
            </a:pPr>
            <a:r>
              <a:rPr lang="en-US" sz="1000">
                <a:solidFill>
                  <a:schemeClr val="dk1"/>
                </a:solidFill>
              </a:rPr>
              <a:t>Brooks, Y. M., de la Torre, O., Goodman, L. B., &amp; Richardson, R. E. (2017, June 19). Evaluating the efficiency of an ultrafiltration methodology to determine the presence of waterborne pathogens in environmental water.</a:t>
            </a:r>
          </a:p>
          <a:p>
            <a:pPr indent="-349250" lvl="0" marL="279400" rtl="0">
              <a:lnSpc>
                <a:spcPct val="100000"/>
              </a:lnSpc>
              <a:spcBef>
                <a:spcPts val="0"/>
              </a:spcBef>
              <a:buClr>
                <a:schemeClr val="dk1"/>
              </a:buClr>
              <a:buSzPts val="1100"/>
              <a:buFont typeface="Arial"/>
              <a:buNone/>
            </a:pPr>
            <a:r>
              <a:rPr lang="en-US" sz="1000">
                <a:solidFill>
                  <a:schemeClr val="dk1"/>
                </a:solidFill>
              </a:rPr>
              <a:t>Francy, D. S., Stelzer, E. A., Brady, A. M. G., Huitger, C., Bushon, R. N., Ip, H. S., … Lindquist, H. D. A. (2013). Comparison of Filters for Concentrating Microbial Indicators and Pathogens in Lake Water Samples. </a:t>
            </a:r>
            <a:r>
              <a:rPr i="1" lang="en-US" sz="1000">
                <a:solidFill>
                  <a:schemeClr val="dk1"/>
                </a:solidFill>
              </a:rPr>
              <a:t>Applied and Environmental Microbiology</a:t>
            </a:r>
            <a:r>
              <a:rPr lang="en-US" sz="1000">
                <a:solidFill>
                  <a:schemeClr val="dk1"/>
                </a:solidFill>
              </a:rPr>
              <a:t>, </a:t>
            </a:r>
            <a:r>
              <a:rPr i="1" lang="en-US" sz="1000">
                <a:solidFill>
                  <a:schemeClr val="dk1"/>
                </a:solidFill>
              </a:rPr>
              <a:t>79</a:t>
            </a:r>
            <a:r>
              <a:rPr lang="en-US" sz="1000">
                <a:solidFill>
                  <a:schemeClr val="dk1"/>
                </a:solidFill>
              </a:rPr>
              <a:t>(4), 1342–1352. https://doi.org/10.1128/AEM.03117-12</a:t>
            </a:r>
          </a:p>
          <a:p>
            <a:pPr indent="-349250" lvl="0" marL="279400" rtl="0">
              <a:lnSpc>
                <a:spcPct val="100000"/>
              </a:lnSpc>
              <a:spcBef>
                <a:spcPts val="0"/>
              </a:spcBef>
              <a:buClr>
                <a:schemeClr val="dk1"/>
              </a:buClr>
              <a:buSzPts val="1100"/>
              <a:buFont typeface="Arial"/>
              <a:buNone/>
            </a:pPr>
            <a:r>
              <a:rPr lang="en-US" sz="1000">
                <a:solidFill>
                  <a:schemeClr val="dk1"/>
                </a:solidFill>
              </a:rPr>
              <a:t>Sausele, D., &amp; Richardson, R. E. (2017, November 14). Ultrafiltration Process Walk-Through and OpenArray Analysis Discussion.</a:t>
            </a:r>
          </a:p>
          <a:p>
            <a:pPr indent="-69850" lvl="0" marL="0">
              <a:spcBef>
                <a:spcPts val="0"/>
              </a:spcBef>
              <a:buClr>
                <a:schemeClr val="dk1"/>
              </a:buClr>
              <a:buSzPts val="1100"/>
              <a:buFont typeface="Arial"/>
              <a:buNone/>
            </a:pPr>
            <a:r>
              <a:t/>
            </a:r>
            <a:endParaRPr sz="1000">
              <a:solidFill>
                <a:schemeClr val="dk1"/>
              </a:solidFill>
            </a:endParaRPr>
          </a:p>
          <a:p>
            <a:pPr indent="-69850" lvl="0" marL="0">
              <a:spcBef>
                <a:spcPts val="0"/>
              </a:spcBef>
              <a:buClr>
                <a:schemeClr val="dk1"/>
              </a:buClr>
              <a:buSzPts val="1100"/>
              <a:buFont typeface="Arial"/>
              <a:buNone/>
            </a:pPr>
            <a:r>
              <a:rPr lang="en-US" sz="1000" u="sng">
                <a:solidFill>
                  <a:schemeClr val="dk1"/>
                </a:solidFill>
              </a:rPr>
              <a:t>Caption:</a:t>
            </a:r>
          </a:p>
          <a:p>
            <a:pPr indent="0" lvl="0" marL="0">
              <a:spcBef>
                <a:spcPts val="0"/>
              </a:spcBef>
              <a:buNone/>
            </a:pPr>
            <a:r>
              <a:rPr lang="en-US" sz="1000">
                <a:solidFill>
                  <a:schemeClr val="dk1"/>
                </a:solidFill>
              </a:rPr>
              <a:t>This figure shows the Richardson Lab’s ultra-filtration procedure with recirculation (Brooks et al., 2017). One important aspect of the apparatus that is not clear from the figure is that the waste water tube leaves the filter out of the right-hand side of the image. In this setup the 10 L creek sample is pushed through the system by the retrofitted peristaltic pump, it then goes through the rexeed unit passes the retentate bottle and once again flows through the system. This continues to flow through the system and the biomass builds up in the retentate bottle. This biomass is then passed through a system with multiple in line .45 micron filters and this is analyzed by either qPCR or open array. </a:t>
            </a:r>
          </a:p>
          <a:p>
            <a:pPr indent="0" lvl="0" marL="0">
              <a:spcBef>
                <a:spcPts val="0"/>
              </a:spcBef>
              <a:buNone/>
            </a:pPr>
            <a:r>
              <a:t/>
            </a:r>
            <a:endParaRPr sz="1000">
              <a:solidFill>
                <a:schemeClr val="dk1"/>
              </a:solidFill>
            </a:endParaRPr>
          </a:p>
          <a:p>
            <a:pPr indent="0" lvl="0" marL="0">
              <a:spcBef>
                <a:spcPts val="0"/>
              </a:spcBef>
              <a:buNone/>
            </a:pPr>
            <a:r>
              <a:rPr lang="en-US" sz="1000" u="sng">
                <a:solidFill>
                  <a:schemeClr val="dk1"/>
                </a:solidFill>
              </a:rPr>
              <a:t>Summary:</a:t>
            </a:r>
          </a:p>
          <a:p>
            <a:pPr indent="0" lvl="0" marL="0" rtl="0">
              <a:spcBef>
                <a:spcPts val="0"/>
              </a:spcBef>
              <a:buNone/>
            </a:pPr>
            <a:r>
              <a:rPr lang="en-US" sz="1000">
                <a:solidFill>
                  <a:schemeClr val="dk1"/>
                </a:solidFill>
              </a:rPr>
              <a:t>Professor Richardson's lab, while pioneering the OpenArray qPCR tests for specific pathogen species in water, also tested protocols for isolating pathogenic eDNA from large volume water samples. Their work, based on the work of Francy et al., uses ultra-filters designed for medical dialysis procedures to decrease sample volumes from 10 L to volumes small enough for centrifugation (Brooks et al., 2017). Two filtration protocol options for ultra-filtration systems are detailed by Francy et al (Francy et al., 2013). The Richardson Lab uses the recycling, tangential flow method, which pumps water through the ultra-filtration cartridge, where pure water flows out at one outlet and more concentrated sample flows out at the other outlet into a retentate bottle. As the retentate bottle fills with a concentrated sample, some of the retentate can be recycled back into the ultra-filter cartridge for another round of concentration. Once the sample carboy is empty and the retentate bottle is as concentrated as possible, the retentate is taken out of the ultra-filtration apparatus and filtered through very small pore-size membrane filters. The material captured on the membrane filters is then re-suspended into small volumes of the solution so that it can be centrifuged into a pellet. The pellet is then resuspended in another solution, and the OpenArray qPCR tests are performed (Sausele and Richardson, 2017).</a:t>
            </a:r>
          </a:p>
        </p:txBody>
      </p:sp>
      <p:sp>
        <p:nvSpPr>
          <p:cNvPr id="114" name="Shape 114"/>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1" name="Shape 121"/>
        <p:cNvGrpSpPr/>
        <p:nvPr/>
      </p:nvGrpSpPr>
      <p:grpSpPr>
        <a:xfrm>
          <a:off x="0" y="0"/>
          <a:ext cx="0" cy="0"/>
          <a:chOff x="0" y="0"/>
          <a:chExt cx="0" cy="0"/>
        </a:xfrm>
      </p:grpSpPr>
      <p:sp>
        <p:nvSpPr>
          <p:cNvPr id="122" name="Shape 122"/>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69850" lvl="0" marL="0">
              <a:spcBef>
                <a:spcPts val="0"/>
              </a:spcBef>
              <a:buClr>
                <a:schemeClr val="dk1"/>
              </a:buClr>
              <a:buSzPts val="1100"/>
              <a:buFont typeface="Arial"/>
              <a:buNone/>
            </a:pPr>
            <a:r>
              <a:rPr lang="en-US" sz="1000">
                <a:solidFill>
                  <a:schemeClr val="dk1"/>
                </a:solidFill>
              </a:rPr>
              <a:t>Presenter: Steven</a:t>
            </a:r>
          </a:p>
          <a:p>
            <a:pPr indent="-69850" lvl="0" marL="0">
              <a:spcBef>
                <a:spcPts val="0"/>
              </a:spcBef>
              <a:buClr>
                <a:schemeClr val="dk1"/>
              </a:buClr>
              <a:buSzPts val="1100"/>
              <a:buFont typeface="Arial"/>
              <a:buNone/>
            </a:pPr>
            <a:r>
              <a:t/>
            </a:r>
            <a:endParaRPr sz="1000">
              <a:solidFill>
                <a:schemeClr val="dk1"/>
              </a:solidFill>
            </a:endParaRPr>
          </a:p>
          <a:p>
            <a:pPr indent="-69850" lvl="0" marL="0" rtl="0">
              <a:spcBef>
                <a:spcPts val="0"/>
              </a:spcBef>
              <a:buClr>
                <a:schemeClr val="dk1"/>
              </a:buClr>
              <a:buSzPts val="1100"/>
              <a:buFont typeface="Arial"/>
              <a:buNone/>
            </a:pPr>
            <a:r>
              <a:rPr lang="en-US" sz="1000" u="sng">
                <a:solidFill>
                  <a:schemeClr val="dk1"/>
                </a:solidFill>
              </a:rPr>
              <a:t>Citations:</a:t>
            </a:r>
          </a:p>
          <a:p>
            <a:pPr indent="-349250" lvl="0" marL="279400" rtl="0">
              <a:spcBef>
                <a:spcPts val="0"/>
              </a:spcBef>
              <a:buClr>
                <a:schemeClr val="dk1"/>
              </a:buClr>
              <a:buSzPts val="1100"/>
              <a:buFont typeface="Arial"/>
              <a:buNone/>
            </a:pPr>
            <a:r>
              <a:rPr lang="en-US" sz="1000">
                <a:solidFill>
                  <a:schemeClr val="dk1"/>
                </a:solidFill>
              </a:rPr>
              <a:t>None</a:t>
            </a:r>
          </a:p>
          <a:p>
            <a:pPr indent="-69850" lvl="0" marL="0" rtl="0">
              <a:spcBef>
                <a:spcPts val="0"/>
              </a:spcBef>
              <a:buClr>
                <a:schemeClr val="dk1"/>
              </a:buClr>
              <a:buSzPts val="1100"/>
              <a:buFont typeface="Arial"/>
              <a:buNone/>
            </a:pPr>
            <a:r>
              <a:t/>
            </a:r>
            <a:endParaRPr sz="1000">
              <a:solidFill>
                <a:schemeClr val="dk1"/>
              </a:solidFill>
            </a:endParaRPr>
          </a:p>
          <a:p>
            <a:pPr indent="-69850" lvl="0" marL="0" rtl="0">
              <a:spcBef>
                <a:spcPts val="0"/>
              </a:spcBef>
              <a:buClr>
                <a:schemeClr val="dk1"/>
              </a:buClr>
              <a:buSzPts val="1100"/>
              <a:buFont typeface="Arial"/>
              <a:buNone/>
            </a:pPr>
            <a:r>
              <a:rPr lang="en-US" sz="1000" u="sng">
                <a:solidFill>
                  <a:schemeClr val="dk1"/>
                </a:solidFill>
              </a:rPr>
              <a:t>Caption:</a:t>
            </a:r>
          </a:p>
          <a:p>
            <a:pPr indent="0" lvl="0" marL="0" rtl="0">
              <a:spcBef>
                <a:spcPts val="0"/>
              </a:spcBef>
              <a:buNone/>
            </a:pPr>
            <a:r>
              <a:rPr lang="en-US" sz="1000">
                <a:solidFill>
                  <a:schemeClr val="dk1"/>
                </a:solidFill>
              </a:rPr>
              <a:t>	Apparatus for the multi-membrane test: note the single filter housing and the electronic balance for tracking the quantity of water filtered. While two peristaltic pumps are pictured, only the right one is used during the filtration run. The left one is used to prime the filter housing, that is, remove the air bubbles, after each filter membrane changeover. Pressure sensors upstream and downstream of the filter housing combined with the electronic balance are the three ProCoDa connected sensors.</a:t>
            </a:r>
          </a:p>
          <a:p>
            <a:pPr indent="-69850" lvl="0" marL="0" rtl="0">
              <a:spcBef>
                <a:spcPts val="0"/>
              </a:spcBef>
              <a:buClr>
                <a:schemeClr val="dk1"/>
              </a:buClr>
              <a:buSzPts val="1100"/>
              <a:buFont typeface="Arial"/>
              <a:buNone/>
            </a:pPr>
            <a:r>
              <a:t/>
            </a:r>
            <a:endParaRPr sz="1000">
              <a:solidFill>
                <a:schemeClr val="dk1"/>
              </a:solidFill>
            </a:endParaRPr>
          </a:p>
          <a:p>
            <a:pPr indent="-69850" lvl="0" marL="0" rtl="0">
              <a:spcBef>
                <a:spcPts val="0"/>
              </a:spcBef>
              <a:buClr>
                <a:schemeClr val="dk1"/>
              </a:buClr>
              <a:buSzPts val="1100"/>
              <a:buFont typeface="Arial"/>
              <a:buNone/>
            </a:pPr>
            <a:r>
              <a:rPr lang="en-US" sz="1000" u="sng">
                <a:solidFill>
                  <a:schemeClr val="dk1"/>
                </a:solidFill>
              </a:rPr>
              <a:t>Summary:</a:t>
            </a:r>
          </a:p>
          <a:p>
            <a:pPr indent="0" lvl="0" marL="0" rtl="0">
              <a:spcBef>
                <a:spcPts val="0"/>
              </a:spcBef>
              <a:buNone/>
            </a:pPr>
            <a:r>
              <a:rPr lang="en-US" sz="1000">
                <a:solidFill>
                  <a:schemeClr val="dk1"/>
                </a:solidFill>
              </a:rPr>
              <a:t>	Only one multi-membrane volume throughput test was performed by the WQMDP team. However, since so many filter membranes were used to perform the test, the results can be viewed as predictive of future behavior. The test was performed using a 10 L sample of 12.12 NTU water from Fall Creek in Ithaca, NY. First, raw sample water was pumped through 5 micrometer pore-size filters and collected in a clean container. Then, the water collected in this way was passed through 0.1 micrometer pore-size filters.</a:t>
            </a:r>
          </a:p>
        </p:txBody>
      </p:sp>
      <p:sp>
        <p:nvSpPr>
          <p:cNvPr id="123" name="Shape 123"/>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1" name="Shape 131"/>
        <p:cNvGrpSpPr/>
        <p:nvPr/>
      </p:nvGrpSpPr>
      <p:grpSpPr>
        <a:xfrm>
          <a:off x="0" y="0"/>
          <a:ext cx="0" cy="0"/>
          <a:chOff x="0" y="0"/>
          <a:chExt cx="0" cy="0"/>
        </a:xfrm>
      </p:grpSpPr>
      <p:sp>
        <p:nvSpPr>
          <p:cNvPr id="132" name="Shape 132"/>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69850" lvl="0" marL="0">
              <a:spcBef>
                <a:spcPts val="0"/>
              </a:spcBef>
              <a:buClr>
                <a:schemeClr val="dk1"/>
              </a:buClr>
              <a:buSzPts val="1100"/>
              <a:buFont typeface="Arial"/>
              <a:buNone/>
            </a:pPr>
            <a:r>
              <a:rPr lang="en-US" sz="1000">
                <a:solidFill>
                  <a:schemeClr val="dk1"/>
                </a:solidFill>
              </a:rPr>
              <a:t>Presenter: Fletcher</a:t>
            </a:r>
          </a:p>
          <a:p>
            <a:pPr indent="-69850" lvl="0" marL="0">
              <a:spcBef>
                <a:spcPts val="0"/>
              </a:spcBef>
              <a:buClr>
                <a:schemeClr val="dk1"/>
              </a:buClr>
              <a:buSzPts val="1100"/>
              <a:buFont typeface="Arial"/>
              <a:buNone/>
            </a:pPr>
            <a:r>
              <a:t/>
            </a:r>
            <a:endParaRPr sz="1000">
              <a:solidFill>
                <a:schemeClr val="dk1"/>
              </a:solidFill>
            </a:endParaRPr>
          </a:p>
          <a:p>
            <a:pPr indent="-69850" lvl="0" marL="0">
              <a:spcBef>
                <a:spcPts val="0"/>
              </a:spcBef>
              <a:buClr>
                <a:schemeClr val="dk1"/>
              </a:buClr>
              <a:buSzPts val="1100"/>
              <a:buFont typeface="Arial"/>
              <a:buNone/>
            </a:pPr>
            <a:r>
              <a:rPr lang="en-US" sz="1000" u="sng">
                <a:solidFill>
                  <a:schemeClr val="dk1"/>
                </a:solidFill>
              </a:rPr>
              <a:t>Citations:</a:t>
            </a:r>
          </a:p>
          <a:p>
            <a:pPr indent="-349250" lvl="0" marL="279400" rtl="0">
              <a:spcBef>
                <a:spcPts val="0"/>
              </a:spcBef>
              <a:buClr>
                <a:schemeClr val="dk1"/>
              </a:buClr>
              <a:buSzPts val="1100"/>
              <a:buFont typeface="Arial"/>
              <a:buNone/>
            </a:pPr>
            <a:r>
              <a:rPr lang="en-US" sz="1000">
                <a:solidFill>
                  <a:schemeClr val="dk1"/>
                </a:solidFill>
              </a:rPr>
              <a:t>None</a:t>
            </a:r>
          </a:p>
          <a:p>
            <a:pPr indent="-69850" lvl="0" marL="0">
              <a:spcBef>
                <a:spcPts val="0"/>
              </a:spcBef>
              <a:buClr>
                <a:schemeClr val="dk1"/>
              </a:buClr>
              <a:buSzPts val="1100"/>
              <a:buFont typeface="Arial"/>
              <a:buNone/>
            </a:pPr>
            <a:r>
              <a:t/>
            </a:r>
            <a:endParaRPr sz="1000">
              <a:solidFill>
                <a:schemeClr val="dk1"/>
              </a:solidFill>
            </a:endParaRPr>
          </a:p>
          <a:p>
            <a:pPr indent="-69850" lvl="0" marL="0">
              <a:spcBef>
                <a:spcPts val="0"/>
              </a:spcBef>
              <a:buClr>
                <a:schemeClr val="dk1"/>
              </a:buClr>
              <a:buSzPts val="1100"/>
              <a:buFont typeface="Arial"/>
              <a:buNone/>
            </a:pPr>
            <a:r>
              <a:rPr lang="en-US" sz="1000" u="sng">
                <a:solidFill>
                  <a:schemeClr val="dk1"/>
                </a:solidFill>
              </a:rPr>
              <a:t>Caption:</a:t>
            </a:r>
          </a:p>
          <a:p>
            <a:pPr indent="-69850" lvl="0" marL="0">
              <a:spcBef>
                <a:spcPts val="0"/>
              </a:spcBef>
              <a:buClr>
                <a:schemeClr val="dk1"/>
              </a:buClr>
              <a:buSzPts val="1100"/>
              <a:buFont typeface="Arial"/>
              <a:buNone/>
            </a:pPr>
            <a:r>
              <a:rPr lang="en-US" sz="1000">
                <a:solidFill>
                  <a:schemeClr val="dk1"/>
                </a:solidFill>
              </a:rPr>
              <a:t>	The filtrate mass of water collected from each filter membrane in the multi-membrane test. When each filter membrane was changed out for the next membrane, the graduated cylinder containing the filtrate was emptied into a storage container so that mass for the new filter would begin again at zero. See the </a:t>
            </a:r>
            <a:r>
              <a:rPr b="1" lang="en-US" sz="1000">
                <a:solidFill>
                  <a:schemeClr val="dk1"/>
                </a:solidFill>
              </a:rPr>
              <a:t>Appendix Slides</a:t>
            </a:r>
            <a:r>
              <a:rPr lang="en-US" sz="1000">
                <a:solidFill>
                  <a:schemeClr val="dk1"/>
                </a:solidFill>
              </a:rPr>
              <a:t> for a summary table showing the numerical results of this test.</a:t>
            </a:r>
          </a:p>
          <a:p>
            <a:pPr indent="-69850" lvl="0" marL="0">
              <a:spcBef>
                <a:spcPts val="0"/>
              </a:spcBef>
              <a:buClr>
                <a:schemeClr val="dk1"/>
              </a:buClr>
              <a:buSzPts val="1100"/>
              <a:buFont typeface="Arial"/>
              <a:buNone/>
            </a:pPr>
            <a:r>
              <a:t/>
            </a:r>
            <a:endParaRPr sz="1000">
              <a:solidFill>
                <a:schemeClr val="dk1"/>
              </a:solidFill>
            </a:endParaRPr>
          </a:p>
          <a:p>
            <a:pPr indent="-69850" lvl="0" marL="0">
              <a:spcBef>
                <a:spcPts val="0"/>
              </a:spcBef>
              <a:buClr>
                <a:schemeClr val="dk1"/>
              </a:buClr>
              <a:buSzPts val="1100"/>
              <a:buFont typeface="Arial"/>
              <a:buNone/>
            </a:pPr>
            <a:r>
              <a:rPr lang="en-US" sz="1000" u="sng">
                <a:solidFill>
                  <a:schemeClr val="dk1"/>
                </a:solidFill>
              </a:rPr>
              <a:t>Summary:</a:t>
            </a:r>
          </a:p>
          <a:p>
            <a:pPr indent="-69850" lvl="0" marL="0" rtl="0">
              <a:spcBef>
                <a:spcPts val="0"/>
              </a:spcBef>
              <a:buClr>
                <a:schemeClr val="dk1"/>
              </a:buClr>
              <a:buSzPts val="1100"/>
              <a:buFont typeface="Arial"/>
              <a:buNone/>
            </a:pPr>
            <a:r>
              <a:rPr lang="en-US" sz="1000">
                <a:solidFill>
                  <a:schemeClr val="dk1"/>
                </a:solidFill>
              </a:rPr>
              <a:t>	This graph shows the cumulative water collected for each filter, reset to zero when the filter is changed over. The curve shapes for 5 micrometer pore-size filters and 0.1 micrometer pore-size filters are markedly different, with 5 micrometer-pore size filters rapidly reaching 400 mL cumulative filtered water, and 0.1 micrometer pore-size filters slowly approaching 100 mL cumulative filtered water. The difference between a “fresh” 0.1 micrometer pore-size filter and a “clogged” 0.1 micrometer pore-size filter is not very important since neither one allows water to pass quickly anyway. On the other hand, a “fresh” 5 micrometer pore-size filter is much more useful than a “clogged” 5 micrometer pore-size filter because the rate at which water passes through the two is very different.</a:t>
            </a:r>
          </a:p>
        </p:txBody>
      </p:sp>
      <p:sp>
        <p:nvSpPr>
          <p:cNvPr id="133" name="Shape 133"/>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2" name="Shape 142"/>
        <p:cNvGrpSpPr/>
        <p:nvPr/>
      </p:nvGrpSpPr>
      <p:grpSpPr>
        <a:xfrm>
          <a:off x="0" y="0"/>
          <a:ext cx="0" cy="0"/>
          <a:chOff x="0" y="0"/>
          <a:chExt cx="0" cy="0"/>
        </a:xfrm>
      </p:grpSpPr>
      <p:sp>
        <p:nvSpPr>
          <p:cNvPr id="143" name="Shape 143"/>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69850" lvl="0" marL="0">
              <a:spcBef>
                <a:spcPts val="0"/>
              </a:spcBef>
              <a:buClr>
                <a:schemeClr val="dk1"/>
              </a:buClr>
              <a:buSzPts val="1100"/>
              <a:buFont typeface="Arial"/>
              <a:buNone/>
            </a:pPr>
            <a:r>
              <a:rPr lang="en-US" sz="1000">
                <a:solidFill>
                  <a:schemeClr val="dk1"/>
                </a:solidFill>
              </a:rPr>
              <a:t>Presenter: Fletcher</a:t>
            </a:r>
          </a:p>
          <a:p>
            <a:pPr indent="-69850" lvl="0" marL="0">
              <a:spcBef>
                <a:spcPts val="0"/>
              </a:spcBef>
              <a:buClr>
                <a:schemeClr val="dk1"/>
              </a:buClr>
              <a:buSzPts val="1100"/>
              <a:buFont typeface="Arial"/>
              <a:buNone/>
            </a:pPr>
            <a:r>
              <a:t/>
            </a:r>
            <a:endParaRPr sz="1000">
              <a:solidFill>
                <a:schemeClr val="dk1"/>
              </a:solidFill>
            </a:endParaRPr>
          </a:p>
          <a:p>
            <a:pPr indent="-69850" lvl="0" marL="0">
              <a:spcBef>
                <a:spcPts val="0"/>
              </a:spcBef>
              <a:buClr>
                <a:schemeClr val="dk1"/>
              </a:buClr>
              <a:buSzPts val="1100"/>
              <a:buFont typeface="Arial"/>
              <a:buNone/>
            </a:pPr>
            <a:r>
              <a:rPr lang="en-US" sz="1000" u="sng">
                <a:solidFill>
                  <a:schemeClr val="dk1"/>
                </a:solidFill>
              </a:rPr>
              <a:t>Citations:</a:t>
            </a:r>
          </a:p>
          <a:p>
            <a:pPr indent="-349250" lvl="0" marL="279400" rtl="0">
              <a:spcBef>
                <a:spcPts val="0"/>
              </a:spcBef>
              <a:buClr>
                <a:schemeClr val="dk1"/>
              </a:buClr>
              <a:buSzPts val="1100"/>
              <a:buFont typeface="Arial"/>
              <a:buNone/>
            </a:pPr>
            <a:r>
              <a:rPr lang="en-US" sz="1000">
                <a:solidFill>
                  <a:schemeClr val="dk1"/>
                </a:solidFill>
              </a:rPr>
              <a:t>None</a:t>
            </a:r>
          </a:p>
          <a:p>
            <a:pPr indent="-69850" lvl="0" marL="0">
              <a:spcBef>
                <a:spcPts val="0"/>
              </a:spcBef>
              <a:buClr>
                <a:schemeClr val="dk1"/>
              </a:buClr>
              <a:buSzPts val="1100"/>
              <a:buFont typeface="Arial"/>
              <a:buNone/>
            </a:pPr>
            <a:r>
              <a:t/>
            </a:r>
            <a:endParaRPr sz="1000">
              <a:solidFill>
                <a:schemeClr val="dk1"/>
              </a:solidFill>
            </a:endParaRPr>
          </a:p>
          <a:p>
            <a:pPr indent="-69850" lvl="0" marL="0">
              <a:spcBef>
                <a:spcPts val="0"/>
              </a:spcBef>
              <a:buClr>
                <a:schemeClr val="dk1"/>
              </a:buClr>
              <a:buSzPts val="1100"/>
              <a:buFont typeface="Arial"/>
              <a:buNone/>
            </a:pPr>
            <a:r>
              <a:rPr lang="en-US" sz="1000" u="sng">
                <a:solidFill>
                  <a:schemeClr val="dk1"/>
                </a:solidFill>
              </a:rPr>
              <a:t>Caption:</a:t>
            </a:r>
          </a:p>
          <a:p>
            <a:pPr indent="-69850" lvl="0" marL="0">
              <a:spcBef>
                <a:spcPts val="0"/>
              </a:spcBef>
              <a:buClr>
                <a:schemeClr val="dk1"/>
              </a:buClr>
              <a:buSzPts val="1100"/>
              <a:buFont typeface="Arial"/>
              <a:buNone/>
            </a:pPr>
            <a:r>
              <a:rPr lang="en-US" sz="1000">
                <a:solidFill>
                  <a:schemeClr val="dk1"/>
                </a:solidFill>
              </a:rPr>
              <a:t>	A summary table of the multi-membrane test run by the WQMDP team. Note the extremely long run times for the 0.1 micrometer pore size filters and the low volumes collected through that effort.</a:t>
            </a:r>
          </a:p>
          <a:p>
            <a:pPr indent="-69850" lvl="0" marL="0">
              <a:spcBef>
                <a:spcPts val="0"/>
              </a:spcBef>
              <a:buClr>
                <a:schemeClr val="dk1"/>
              </a:buClr>
              <a:buSzPts val="1100"/>
              <a:buFont typeface="Arial"/>
              <a:buNone/>
            </a:pPr>
            <a:r>
              <a:t/>
            </a:r>
            <a:endParaRPr sz="1000">
              <a:solidFill>
                <a:schemeClr val="dk1"/>
              </a:solidFill>
            </a:endParaRPr>
          </a:p>
          <a:p>
            <a:pPr indent="-69850" lvl="0" marL="0">
              <a:spcBef>
                <a:spcPts val="0"/>
              </a:spcBef>
              <a:buClr>
                <a:schemeClr val="dk1"/>
              </a:buClr>
              <a:buSzPts val="1100"/>
              <a:buFont typeface="Arial"/>
              <a:buNone/>
            </a:pPr>
            <a:r>
              <a:rPr lang="en-US" sz="1000" u="sng">
                <a:solidFill>
                  <a:schemeClr val="dk1"/>
                </a:solidFill>
              </a:rPr>
              <a:t>Summary:</a:t>
            </a:r>
          </a:p>
          <a:p>
            <a:pPr indent="0" lvl="0" marL="0">
              <a:spcBef>
                <a:spcPts val="0"/>
              </a:spcBef>
              <a:buNone/>
            </a:pPr>
            <a:r>
              <a:rPr lang="en-US" sz="1000">
                <a:solidFill>
                  <a:schemeClr val="dk1"/>
                </a:solidFill>
              </a:rPr>
              <a:t>	Only one multi-membrane volume throughput test was performed by the WQMDP team. However, since so many filter membranes were used to perform the test, the results can be viewed as predictive of future behavior. The test was performed using a 10 L sample of 12.12 NTU water from Fall Creek in Ithaca, NY.  Highlights include that 3.8 L of water were passed through 5 micrometer pore size filters, but only 520 mL of water were passed through 0.1 micrometer pore-size filters. On average, only 100 mL of water passed through 0.1 micrometer pore-size filters before they clogged, whereas 5 micrometer pore-size filters allowed almost 500 mL of water to pass through before clogging.</a:t>
            </a:r>
          </a:p>
          <a:p>
            <a:pPr indent="0" lvl="0" marL="0" rtl="0">
              <a:spcBef>
                <a:spcPts val="0"/>
              </a:spcBef>
              <a:buNone/>
            </a:pPr>
            <a:r>
              <a:t/>
            </a:r>
            <a:endParaRPr sz="1000">
              <a:solidFill>
                <a:schemeClr val="dk1"/>
              </a:solidFill>
            </a:endParaRPr>
          </a:p>
        </p:txBody>
      </p:sp>
      <p:sp>
        <p:nvSpPr>
          <p:cNvPr id="144" name="Shape 144"/>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1" name="Shape 151"/>
        <p:cNvGrpSpPr/>
        <p:nvPr/>
      </p:nvGrpSpPr>
      <p:grpSpPr>
        <a:xfrm>
          <a:off x="0" y="0"/>
          <a:ext cx="0" cy="0"/>
          <a:chOff x="0" y="0"/>
          <a:chExt cx="0" cy="0"/>
        </a:xfrm>
      </p:grpSpPr>
      <p:sp>
        <p:nvSpPr>
          <p:cNvPr id="152" name="Shape 152"/>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69850" lvl="0" marL="0">
              <a:spcBef>
                <a:spcPts val="0"/>
              </a:spcBef>
              <a:buClr>
                <a:schemeClr val="dk1"/>
              </a:buClr>
              <a:buSzPts val="1100"/>
              <a:buFont typeface="Arial"/>
              <a:buNone/>
            </a:pPr>
            <a:r>
              <a:rPr lang="en-US" sz="1000">
                <a:solidFill>
                  <a:schemeClr val="dk1"/>
                </a:solidFill>
              </a:rPr>
              <a:t>Presenter: Fletcher</a:t>
            </a:r>
          </a:p>
          <a:p>
            <a:pPr indent="-69850" lvl="0" marL="0">
              <a:spcBef>
                <a:spcPts val="0"/>
              </a:spcBef>
              <a:buClr>
                <a:schemeClr val="dk1"/>
              </a:buClr>
              <a:buSzPts val="1100"/>
              <a:buFont typeface="Arial"/>
              <a:buNone/>
            </a:pPr>
            <a:r>
              <a:t/>
            </a:r>
            <a:endParaRPr sz="1000">
              <a:solidFill>
                <a:schemeClr val="dk1"/>
              </a:solidFill>
            </a:endParaRPr>
          </a:p>
          <a:p>
            <a:pPr indent="-69850" lvl="0" marL="0">
              <a:spcBef>
                <a:spcPts val="0"/>
              </a:spcBef>
              <a:buClr>
                <a:schemeClr val="dk1"/>
              </a:buClr>
              <a:buSzPts val="1100"/>
              <a:buFont typeface="Arial"/>
              <a:buNone/>
            </a:pPr>
            <a:r>
              <a:rPr lang="en-US" sz="1000" u="sng">
                <a:solidFill>
                  <a:schemeClr val="dk1"/>
                </a:solidFill>
              </a:rPr>
              <a:t>Citations:</a:t>
            </a:r>
          </a:p>
          <a:p>
            <a:pPr indent="-279400" lvl="0" marL="279400" rtl="0">
              <a:lnSpc>
                <a:spcPct val="100000"/>
              </a:lnSpc>
              <a:spcBef>
                <a:spcPts val="0"/>
              </a:spcBef>
              <a:buNone/>
            </a:pPr>
            <a:r>
              <a:rPr lang="en-US" sz="1000">
                <a:solidFill>
                  <a:schemeClr val="dk1"/>
                </a:solidFill>
              </a:rPr>
              <a:t>Monroe Weber-Shirk, &amp; Ruth Richardson. (2017, September 5). WQMDP Project Scoping Meeting.</a:t>
            </a:r>
          </a:p>
          <a:p>
            <a:pPr indent="-279400" lvl="0" marL="279400" rtl="0">
              <a:lnSpc>
                <a:spcPct val="100000"/>
              </a:lnSpc>
              <a:spcBef>
                <a:spcPts val="0"/>
              </a:spcBef>
              <a:buNone/>
            </a:pPr>
            <a:r>
              <a:rPr lang="en-US" sz="1000">
                <a:solidFill>
                  <a:schemeClr val="dk1"/>
                </a:solidFill>
              </a:rPr>
              <a:t>Orvill de la Torre. (2017, September 14). Richardson Lab Tour.</a:t>
            </a:r>
          </a:p>
          <a:p>
            <a:pPr indent="-69850" lvl="0" marL="0">
              <a:spcBef>
                <a:spcPts val="0"/>
              </a:spcBef>
              <a:buClr>
                <a:schemeClr val="dk1"/>
              </a:buClr>
              <a:buSzPts val="1100"/>
              <a:buFont typeface="Arial"/>
              <a:buNone/>
            </a:pPr>
            <a:r>
              <a:t/>
            </a:r>
            <a:endParaRPr sz="1000">
              <a:solidFill>
                <a:schemeClr val="dk1"/>
              </a:solidFill>
            </a:endParaRPr>
          </a:p>
          <a:p>
            <a:pPr indent="-69850" lvl="0" marL="0">
              <a:spcBef>
                <a:spcPts val="0"/>
              </a:spcBef>
              <a:buClr>
                <a:schemeClr val="dk1"/>
              </a:buClr>
              <a:buSzPts val="1100"/>
              <a:buFont typeface="Arial"/>
              <a:buNone/>
            </a:pPr>
            <a:r>
              <a:rPr lang="en-US" sz="1000" u="sng">
                <a:solidFill>
                  <a:schemeClr val="dk1"/>
                </a:solidFill>
              </a:rPr>
              <a:t>Caption:</a:t>
            </a:r>
          </a:p>
          <a:p>
            <a:pPr indent="-69850" lvl="0" marL="0">
              <a:spcBef>
                <a:spcPts val="0"/>
              </a:spcBef>
              <a:buClr>
                <a:schemeClr val="dk1"/>
              </a:buClr>
              <a:buSzPts val="1100"/>
              <a:buFont typeface="Arial"/>
              <a:buNone/>
            </a:pPr>
            <a:r>
              <a:rPr lang="en-US" sz="1000">
                <a:solidFill>
                  <a:schemeClr val="dk1"/>
                </a:solidFill>
              </a:rPr>
              <a:t>	Predicted characteristics of the membrane filtration procedure for 10L of 12.12 NTU sample water</a:t>
            </a:r>
          </a:p>
          <a:p>
            <a:pPr indent="-69850" lvl="0" marL="0">
              <a:spcBef>
                <a:spcPts val="0"/>
              </a:spcBef>
              <a:buClr>
                <a:schemeClr val="dk1"/>
              </a:buClr>
              <a:buSzPts val="1100"/>
              <a:buFont typeface="Arial"/>
              <a:buNone/>
            </a:pPr>
            <a:r>
              <a:t/>
            </a:r>
            <a:endParaRPr sz="1000">
              <a:solidFill>
                <a:schemeClr val="dk1"/>
              </a:solidFill>
            </a:endParaRPr>
          </a:p>
          <a:p>
            <a:pPr indent="-69850" lvl="0" marL="0">
              <a:spcBef>
                <a:spcPts val="0"/>
              </a:spcBef>
              <a:buClr>
                <a:schemeClr val="dk1"/>
              </a:buClr>
              <a:buSzPts val="1100"/>
              <a:buFont typeface="Arial"/>
              <a:buNone/>
            </a:pPr>
            <a:r>
              <a:rPr lang="en-US" sz="1000" u="sng">
                <a:solidFill>
                  <a:schemeClr val="dk1"/>
                </a:solidFill>
              </a:rPr>
              <a:t>Summary:</a:t>
            </a:r>
          </a:p>
          <a:p>
            <a:pPr indent="0" lvl="0" marL="0" rtl="0">
              <a:spcBef>
                <a:spcPts val="0"/>
              </a:spcBef>
              <a:buNone/>
            </a:pPr>
            <a:r>
              <a:rPr lang="en-US" sz="1000">
                <a:solidFill>
                  <a:schemeClr val="dk1"/>
                </a:solidFill>
              </a:rPr>
              <a:t>	Assuming that each filter's behavior is independent of the behavior of other filters, the number of filters of each type required to filter 10 L of 12.12 NTU water was estimated by simply dividing 10 L by the average volume of water processed by each type of filter. This yielded a projection of required filter count for each type of filter membrane. Multiplying these filter counts by the average time required to filter for each filter membrane and summing together the result for both filter types yielded a projected process time (See previous slide for table of average filter times). The Ultrafiltration Total column contains estimates of performance for the Richardson Lab's ultrafiltration system (Monroe Weber-Shirk and Ruth Richardson, 2017). Note how there is more than an order of magnitude difference in the times required for filtration, two orders of magnitude higher filter count, and almost an order of magnitude higher materials cost.</a:t>
            </a:r>
          </a:p>
        </p:txBody>
      </p:sp>
      <p:sp>
        <p:nvSpPr>
          <p:cNvPr id="153" name="Shape 153"/>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0" name="Shape 160"/>
        <p:cNvGrpSpPr/>
        <p:nvPr/>
      </p:nvGrpSpPr>
      <p:grpSpPr>
        <a:xfrm>
          <a:off x="0" y="0"/>
          <a:ext cx="0" cy="0"/>
          <a:chOff x="0" y="0"/>
          <a:chExt cx="0" cy="0"/>
        </a:xfrm>
      </p:grpSpPr>
      <p:sp>
        <p:nvSpPr>
          <p:cNvPr id="161" name="Shape 161"/>
          <p:cNvSpPr txBox="1"/>
          <p:nvPr>
            <p:ph idx="1" type="body"/>
          </p:nvPr>
        </p:nvSpPr>
        <p:spPr>
          <a:xfrm>
            <a:off x="685800" y="4343400"/>
            <a:ext cx="5486400" cy="4114800"/>
          </a:xfrm>
          <a:prstGeom prst="rect">
            <a:avLst/>
          </a:prstGeom>
          <a:noFill/>
          <a:ln>
            <a:noFill/>
          </a:ln>
        </p:spPr>
        <p:txBody>
          <a:bodyPr anchorCtr="0" anchor="ctr" bIns="91425" lIns="91425" rIns="91425" wrap="square" tIns="91425">
            <a:noAutofit/>
          </a:bodyPr>
          <a:lstStyle/>
          <a:p>
            <a:pPr indent="-69850" lvl="0" marL="0">
              <a:spcBef>
                <a:spcPts val="0"/>
              </a:spcBef>
              <a:buClr>
                <a:schemeClr val="dk1"/>
              </a:buClr>
              <a:buSzPts val="1100"/>
              <a:buFont typeface="Arial"/>
              <a:buNone/>
            </a:pPr>
            <a:r>
              <a:rPr lang="en-US" sz="1000">
                <a:solidFill>
                  <a:schemeClr val="dk1"/>
                </a:solidFill>
              </a:rPr>
              <a:t>Presenter: Fletcher</a:t>
            </a:r>
          </a:p>
          <a:p>
            <a:pPr indent="-69850" lvl="0" marL="0">
              <a:spcBef>
                <a:spcPts val="0"/>
              </a:spcBef>
              <a:buClr>
                <a:schemeClr val="dk1"/>
              </a:buClr>
              <a:buSzPts val="1100"/>
              <a:buFont typeface="Arial"/>
              <a:buNone/>
            </a:pPr>
            <a:r>
              <a:t/>
            </a:r>
            <a:endParaRPr sz="1000">
              <a:solidFill>
                <a:schemeClr val="dk1"/>
              </a:solidFill>
            </a:endParaRPr>
          </a:p>
          <a:p>
            <a:pPr indent="-69850" lvl="0" marL="0">
              <a:spcBef>
                <a:spcPts val="0"/>
              </a:spcBef>
              <a:buClr>
                <a:schemeClr val="dk1"/>
              </a:buClr>
              <a:buSzPts val="1100"/>
              <a:buFont typeface="Arial"/>
              <a:buNone/>
            </a:pPr>
            <a:r>
              <a:rPr lang="en-US" sz="1000" u="sng">
                <a:solidFill>
                  <a:schemeClr val="dk1"/>
                </a:solidFill>
              </a:rPr>
              <a:t>Citations:</a:t>
            </a:r>
          </a:p>
          <a:p>
            <a:pPr indent="-349250" lvl="0" marL="279400" rtl="0">
              <a:lnSpc>
                <a:spcPct val="200000"/>
              </a:lnSpc>
              <a:spcBef>
                <a:spcPts val="0"/>
              </a:spcBef>
              <a:buClr>
                <a:schemeClr val="dk1"/>
              </a:buClr>
              <a:buSzPts val="1100"/>
              <a:buFont typeface="Arial"/>
              <a:buNone/>
            </a:pPr>
            <a:r>
              <a:rPr lang="en-US" sz="1000">
                <a:solidFill>
                  <a:schemeClr val="dk1"/>
                </a:solidFill>
              </a:rPr>
              <a:t>Zemeckis, R. (1985). </a:t>
            </a:r>
            <a:r>
              <a:rPr i="1" lang="en-US" sz="1000">
                <a:solidFill>
                  <a:schemeClr val="dk1"/>
                </a:solidFill>
              </a:rPr>
              <a:t>Back to the Future</a:t>
            </a:r>
            <a:r>
              <a:rPr lang="en-US" sz="1000">
                <a:solidFill>
                  <a:schemeClr val="dk1"/>
                </a:solidFill>
              </a:rPr>
              <a:t>. Universal Studios.</a:t>
            </a:r>
          </a:p>
          <a:p>
            <a:pPr indent="-69850" lvl="0" marL="0">
              <a:spcBef>
                <a:spcPts val="0"/>
              </a:spcBef>
              <a:buClr>
                <a:schemeClr val="dk1"/>
              </a:buClr>
              <a:buSzPts val="1100"/>
              <a:buFont typeface="Arial"/>
              <a:buNone/>
            </a:pPr>
            <a:r>
              <a:rPr lang="en-US" sz="1000" u="sng">
                <a:solidFill>
                  <a:schemeClr val="dk1"/>
                </a:solidFill>
              </a:rPr>
              <a:t>Caption:</a:t>
            </a:r>
          </a:p>
          <a:p>
            <a:pPr indent="-69850" lvl="0" marL="0">
              <a:spcBef>
                <a:spcPts val="0"/>
              </a:spcBef>
              <a:buClr>
                <a:schemeClr val="dk1"/>
              </a:buClr>
              <a:buSzPts val="1100"/>
              <a:buFont typeface="Arial"/>
              <a:buNone/>
            </a:pPr>
            <a:r>
              <a:rPr lang="en-US" sz="1000">
                <a:solidFill>
                  <a:schemeClr val="dk1"/>
                </a:solidFill>
              </a:rPr>
              <a:t>Doctor Emmett Brown reflects on the effectiveness of his mind reading device in </a:t>
            </a:r>
            <a:r>
              <a:rPr i="1" lang="en-US" sz="1000">
                <a:solidFill>
                  <a:schemeClr val="dk1"/>
                </a:solidFill>
              </a:rPr>
              <a:t>Back to the Future</a:t>
            </a:r>
            <a:r>
              <a:rPr lang="en-US" sz="1000">
                <a:solidFill>
                  <a:schemeClr val="dk1"/>
                </a:solidFill>
              </a:rPr>
              <a:t>.</a:t>
            </a:r>
          </a:p>
          <a:p>
            <a:pPr indent="-69850" lvl="0" marL="0">
              <a:spcBef>
                <a:spcPts val="0"/>
              </a:spcBef>
              <a:buClr>
                <a:schemeClr val="dk1"/>
              </a:buClr>
              <a:buSzPts val="1100"/>
              <a:buFont typeface="Arial"/>
              <a:buNone/>
            </a:pPr>
            <a:r>
              <a:t/>
            </a:r>
            <a:endParaRPr sz="1000">
              <a:solidFill>
                <a:schemeClr val="dk1"/>
              </a:solidFill>
            </a:endParaRPr>
          </a:p>
          <a:p>
            <a:pPr indent="-69850" lvl="0" marL="0">
              <a:spcBef>
                <a:spcPts val="0"/>
              </a:spcBef>
              <a:buClr>
                <a:schemeClr val="dk1"/>
              </a:buClr>
              <a:buSzPts val="1100"/>
              <a:buFont typeface="Arial"/>
              <a:buNone/>
            </a:pPr>
            <a:r>
              <a:rPr lang="en-US" sz="1000" u="sng">
                <a:solidFill>
                  <a:schemeClr val="dk1"/>
                </a:solidFill>
              </a:rPr>
              <a:t>Summary:</a:t>
            </a:r>
          </a:p>
          <a:p>
            <a:pPr indent="0" lvl="0" marL="0" rtl="0">
              <a:spcBef>
                <a:spcPts val="0"/>
              </a:spcBef>
              <a:buNone/>
            </a:pPr>
            <a:r>
              <a:rPr lang="en-US" sz="1000">
                <a:solidFill>
                  <a:schemeClr val="dk1"/>
                </a:solidFill>
              </a:rPr>
              <a:t>Hopefully, the slide says it all. Otherwise, the WQMDP team suggests that you take the time to watch </a:t>
            </a:r>
            <a:r>
              <a:rPr i="1" lang="en-US" sz="1000">
                <a:solidFill>
                  <a:schemeClr val="dk1"/>
                </a:solidFill>
              </a:rPr>
              <a:t>Back to the Future</a:t>
            </a:r>
            <a:r>
              <a:rPr lang="en-US" sz="1000">
                <a:solidFill>
                  <a:schemeClr val="dk1"/>
                </a:solidFill>
              </a:rPr>
              <a:t> and learn what we’re talking about.</a:t>
            </a:r>
          </a:p>
        </p:txBody>
      </p:sp>
      <p:sp>
        <p:nvSpPr>
          <p:cNvPr id="162" name="Shape 162"/>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
  <p:cSld name="Title and Content">
    <p:spTree>
      <p:nvGrpSpPr>
        <p:cNvPr id="11" name="Shape 11"/>
        <p:cNvGrpSpPr/>
        <p:nvPr/>
      </p:nvGrpSpPr>
      <p:grpSpPr>
        <a:xfrm>
          <a:off x="0" y="0"/>
          <a:ext cx="0" cy="0"/>
          <a:chOff x="0" y="0"/>
          <a:chExt cx="0" cy="0"/>
        </a:xfrm>
      </p:grpSpPr>
      <p:sp>
        <p:nvSpPr>
          <p:cNvPr id="12" name="Shape 12"/>
          <p:cNvSpPr txBox="1"/>
          <p:nvPr>
            <p:ph type="title"/>
          </p:nvPr>
        </p:nvSpPr>
        <p:spPr>
          <a:xfrm>
            <a:off x="457200" y="205978"/>
            <a:ext cx="8229600" cy="857250"/>
          </a:xfrm>
          <a:prstGeom prst="rect">
            <a:avLst/>
          </a:prstGeom>
          <a:noFill/>
          <a:ln>
            <a:noFill/>
          </a:ln>
        </p:spPr>
        <p:txBody>
          <a:bodyPr anchorCtr="0" anchor="ctr" bIns="91425" lIns="91425" rIns="91425" wrap="square" tIns="91425"/>
          <a:lstStyle>
            <a:lvl1pPr lvl="0" rtl="0" algn="ctr">
              <a:spcBef>
                <a:spcPts val="0"/>
              </a:spcBef>
              <a:buClr>
                <a:schemeClr val="dk1"/>
              </a:buClr>
              <a:buSzPts val="1400"/>
              <a:buFont typeface="Calibri"/>
              <a:buNone/>
              <a:defRPr/>
            </a:lvl1pPr>
            <a:lvl2pPr lvl="1" rtl="0">
              <a:spcBef>
                <a:spcPts val="0"/>
              </a:spcBef>
              <a:buSzPts val="1400"/>
              <a:buChar char="○"/>
              <a:defRPr/>
            </a:lvl2pPr>
            <a:lvl3pPr lvl="2" rtl="0">
              <a:spcBef>
                <a:spcPts val="0"/>
              </a:spcBef>
              <a:buSzPts val="1400"/>
              <a:buChar char="■"/>
              <a:defRPr/>
            </a:lvl3pPr>
            <a:lvl4pPr lvl="3" rtl="0">
              <a:spcBef>
                <a:spcPts val="0"/>
              </a:spcBef>
              <a:buSzPts val="1400"/>
              <a:buChar char="●"/>
              <a:defRPr/>
            </a:lvl4pPr>
            <a:lvl5pPr lvl="4" rtl="0">
              <a:spcBef>
                <a:spcPts val="0"/>
              </a:spcBef>
              <a:buSzPts val="1400"/>
              <a:buChar char="○"/>
              <a:defRPr/>
            </a:lvl5pPr>
            <a:lvl6pPr lvl="5" rtl="0">
              <a:spcBef>
                <a:spcPts val="0"/>
              </a:spcBef>
              <a:buSzPts val="1400"/>
              <a:buChar char="■"/>
              <a:defRPr/>
            </a:lvl6pPr>
            <a:lvl7pPr lvl="6" rtl="0">
              <a:spcBef>
                <a:spcPts val="0"/>
              </a:spcBef>
              <a:buSzPts val="1400"/>
              <a:buChar char="●"/>
              <a:defRPr/>
            </a:lvl7pPr>
            <a:lvl8pPr lvl="7" rtl="0">
              <a:spcBef>
                <a:spcPts val="0"/>
              </a:spcBef>
              <a:buSzPts val="1400"/>
              <a:buChar char="○"/>
              <a:defRPr/>
            </a:lvl8pPr>
            <a:lvl9pPr lvl="8" rtl="0">
              <a:spcBef>
                <a:spcPts val="0"/>
              </a:spcBef>
              <a:buSzPts val="1400"/>
              <a:buChar char="■"/>
              <a:defRPr/>
            </a:lvl9pPr>
          </a:lstStyle>
          <a:p/>
        </p:txBody>
      </p:sp>
      <p:sp>
        <p:nvSpPr>
          <p:cNvPr id="13" name="Shape 13"/>
          <p:cNvSpPr txBox="1"/>
          <p:nvPr>
            <p:ph idx="1" type="body"/>
          </p:nvPr>
        </p:nvSpPr>
        <p:spPr>
          <a:xfrm>
            <a:off x="457200" y="1200151"/>
            <a:ext cx="8229600" cy="3394472"/>
          </a:xfrm>
          <a:prstGeom prst="rect">
            <a:avLst/>
          </a:prstGeom>
          <a:noFill/>
          <a:ln>
            <a:noFill/>
          </a:ln>
        </p:spPr>
        <p:txBody>
          <a:bodyPr anchorCtr="0" anchor="t" bIns="91425" lIns="91425" rIns="91425" wrap="square" tIns="91425"/>
          <a:lstStyle>
            <a:lvl1pPr indent="-121984" lvl="0" marL="306134" rtl="0" algn="l">
              <a:spcBef>
                <a:spcPts val="580"/>
              </a:spcBef>
              <a:buClr>
                <a:schemeClr val="dk1"/>
              </a:buClr>
              <a:buSzPts val="1400"/>
              <a:buFont typeface="Arial"/>
              <a:buChar char="•"/>
              <a:defRPr/>
            </a:lvl1pPr>
            <a:lvl2pPr indent="-98141" lvl="1" marL="663291" rtl="0" algn="l">
              <a:spcBef>
                <a:spcPts val="500"/>
              </a:spcBef>
              <a:buClr>
                <a:schemeClr val="dk1"/>
              </a:buClr>
              <a:buSzPts val="1400"/>
              <a:buFont typeface="Arial"/>
              <a:buChar char="–"/>
              <a:defRPr/>
            </a:lvl2pPr>
            <a:lvl3pPr indent="-67947" lvl="2" marL="1020448" rtl="0" algn="l">
              <a:spcBef>
                <a:spcPts val="440"/>
              </a:spcBef>
              <a:buClr>
                <a:schemeClr val="dk1"/>
              </a:buClr>
              <a:buSzPts val="1400"/>
              <a:buFont typeface="Arial"/>
              <a:buChar char="•"/>
              <a:defRPr/>
            </a:lvl3pPr>
            <a:lvl4pPr indent="-95127" lvl="3" marL="1428627" rtl="0" algn="l">
              <a:spcBef>
                <a:spcPts val="360"/>
              </a:spcBef>
              <a:buClr>
                <a:schemeClr val="dk1"/>
              </a:buClr>
              <a:buSzPts val="1400"/>
              <a:buFont typeface="Arial"/>
              <a:buChar char="–"/>
              <a:defRPr/>
            </a:lvl4pPr>
            <a:lvl5pPr indent="-96905" lvl="4" marL="1836805" rtl="0" algn="l">
              <a:spcBef>
                <a:spcPts val="360"/>
              </a:spcBef>
              <a:buClr>
                <a:schemeClr val="dk1"/>
              </a:buClr>
              <a:buSzPts val="1400"/>
              <a:buFont typeface="Arial"/>
              <a:buChar char="»"/>
              <a:defRPr/>
            </a:lvl5pPr>
            <a:lvl6pPr indent="-98685" lvl="5" marL="2244985" rtl="0" algn="l">
              <a:spcBef>
                <a:spcPts val="360"/>
              </a:spcBef>
              <a:buClr>
                <a:schemeClr val="dk1"/>
              </a:buClr>
              <a:buSzPts val="1400"/>
              <a:buFont typeface="Arial"/>
              <a:buChar char="•"/>
              <a:defRPr/>
            </a:lvl6pPr>
            <a:lvl7pPr indent="-100464" lvl="6" marL="2653164" rtl="0" algn="l">
              <a:spcBef>
                <a:spcPts val="360"/>
              </a:spcBef>
              <a:buClr>
                <a:schemeClr val="dk1"/>
              </a:buClr>
              <a:buSzPts val="1400"/>
              <a:buFont typeface="Arial"/>
              <a:buChar char="•"/>
              <a:defRPr/>
            </a:lvl7pPr>
            <a:lvl8pPr indent="-102242" lvl="7" marL="3061343" rtl="0" algn="l">
              <a:spcBef>
                <a:spcPts val="360"/>
              </a:spcBef>
              <a:buClr>
                <a:schemeClr val="dk1"/>
              </a:buClr>
              <a:buSzPts val="1400"/>
              <a:buFont typeface="Arial"/>
              <a:buChar char="•"/>
              <a:defRPr/>
            </a:lvl8pPr>
            <a:lvl9pPr indent="-91321" lvl="8" marL="3469522" rtl="0" algn="l">
              <a:spcBef>
                <a:spcPts val="360"/>
              </a:spcBef>
              <a:buClr>
                <a:schemeClr val="dk1"/>
              </a:buClr>
              <a:buSzPts val="1400"/>
              <a:buFont typeface="Arial"/>
              <a:buChar char="•"/>
              <a:defRPr/>
            </a:lvl9pPr>
          </a:lstStyle>
          <a:p/>
        </p:txBody>
      </p:sp>
      <p:sp>
        <p:nvSpPr>
          <p:cNvPr id="14" name="Shape 14"/>
          <p:cNvSpPr txBox="1"/>
          <p:nvPr>
            <p:ph idx="10" type="dt"/>
          </p:nvPr>
        </p:nvSpPr>
        <p:spPr>
          <a:xfrm>
            <a:off x="457200" y="4767263"/>
            <a:ext cx="2133600" cy="273844"/>
          </a:xfrm>
          <a:prstGeom prst="rect">
            <a:avLst/>
          </a:prstGeom>
          <a:noFill/>
          <a:ln>
            <a:noFill/>
          </a:ln>
        </p:spPr>
        <p:txBody>
          <a:bodyPr anchorCtr="0" anchor="ctr" bIns="91425" lIns="91425" rIns="91425" wrap="square" tIns="91425"/>
          <a:lstStyle>
            <a:lvl1pPr indent="0" lvl="0" marL="0" marR="0" rtl="0" algn="l">
              <a:spcBef>
                <a:spcPts val="0"/>
              </a:spcBef>
              <a:buSzPts val="1400"/>
              <a:buChar char="●"/>
              <a:defRPr/>
            </a:lvl1pPr>
            <a:lvl2pPr indent="-1779" lvl="1" marL="408179" marR="0" rtl="0" algn="l">
              <a:spcBef>
                <a:spcPts val="0"/>
              </a:spcBef>
              <a:buSzPts val="1400"/>
              <a:buChar char="○"/>
              <a:defRPr/>
            </a:lvl2pPr>
            <a:lvl3pPr indent="-3558" lvl="2" marL="816358" marR="0" rtl="0" algn="l">
              <a:spcBef>
                <a:spcPts val="0"/>
              </a:spcBef>
              <a:buSzPts val="1400"/>
              <a:buChar char="■"/>
              <a:defRPr/>
            </a:lvl3pPr>
            <a:lvl4pPr indent="-5336" lvl="3" marL="1224537" marR="0" rtl="0" algn="l">
              <a:spcBef>
                <a:spcPts val="0"/>
              </a:spcBef>
              <a:buSzPts val="1400"/>
              <a:buChar char="●"/>
              <a:defRPr/>
            </a:lvl4pPr>
            <a:lvl5pPr indent="-7116" lvl="4" marL="1632716" marR="0" rtl="0" algn="l">
              <a:spcBef>
                <a:spcPts val="0"/>
              </a:spcBef>
              <a:buSzPts val="1400"/>
              <a:buChar char="○"/>
              <a:defRPr/>
            </a:lvl5pPr>
            <a:lvl6pPr indent="-8895" lvl="5" marL="2040895" marR="0" rtl="0" algn="l">
              <a:spcBef>
                <a:spcPts val="0"/>
              </a:spcBef>
              <a:buSzPts val="1400"/>
              <a:buChar char="■"/>
              <a:defRPr/>
            </a:lvl6pPr>
            <a:lvl7pPr indent="-10673" lvl="6" marL="2449074" marR="0" rtl="0" algn="l">
              <a:spcBef>
                <a:spcPts val="0"/>
              </a:spcBef>
              <a:buSzPts val="1400"/>
              <a:buChar char="●"/>
              <a:defRPr/>
            </a:lvl7pPr>
            <a:lvl8pPr indent="-12452" lvl="7" marL="2857253" marR="0" rtl="0" algn="l">
              <a:spcBef>
                <a:spcPts val="0"/>
              </a:spcBef>
              <a:buSzPts val="1400"/>
              <a:buChar char="○"/>
              <a:defRPr/>
            </a:lvl8pPr>
            <a:lvl9pPr indent="-1532" lvl="8" marL="3265432" marR="0" rtl="0" algn="l">
              <a:spcBef>
                <a:spcPts val="0"/>
              </a:spcBef>
              <a:buSzPts val="1400"/>
              <a:buChar char="■"/>
              <a:defRPr/>
            </a:lvl9pPr>
          </a:lstStyle>
          <a:p/>
        </p:txBody>
      </p:sp>
      <p:sp>
        <p:nvSpPr>
          <p:cNvPr id="15" name="Shape 15"/>
          <p:cNvSpPr txBox="1"/>
          <p:nvPr>
            <p:ph idx="11" type="ftr"/>
          </p:nvPr>
        </p:nvSpPr>
        <p:spPr>
          <a:xfrm>
            <a:off x="3124200" y="4767263"/>
            <a:ext cx="2895600" cy="273844"/>
          </a:xfrm>
          <a:prstGeom prst="rect">
            <a:avLst/>
          </a:prstGeom>
          <a:noFill/>
          <a:ln>
            <a:noFill/>
          </a:ln>
        </p:spPr>
        <p:txBody>
          <a:bodyPr anchorCtr="0" anchor="ctr" bIns="91425" lIns="91425" rIns="91425" wrap="square" tIns="91425"/>
          <a:lstStyle>
            <a:lvl1pPr indent="0" lvl="0" marL="0" marR="0" rtl="0" algn="ctr">
              <a:spcBef>
                <a:spcPts val="0"/>
              </a:spcBef>
              <a:buSzPts val="1400"/>
              <a:buChar char="●"/>
              <a:defRPr/>
            </a:lvl1pPr>
            <a:lvl2pPr indent="-1779" lvl="1" marL="408179" marR="0" rtl="0" algn="l">
              <a:spcBef>
                <a:spcPts val="0"/>
              </a:spcBef>
              <a:buSzPts val="1400"/>
              <a:buChar char="○"/>
              <a:defRPr/>
            </a:lvl2pPr>
            <a:lvl3pPr indent="-3558" lvl="2" marL="816358" marR="0" rtl="0" algn="l">
              <a:spcBef>
                <a:spcPts val="0"/>
              </a:spcBef>
              <a:buSzPts val="1400"/>
              <a:buChar char="■"/>
              <a:defRPr/>
            </a:lvl3pPr>
            <a:lvl4pPr indent="-5336" lvl="3" marL="1224537" marR="0" rtl="0" algn="l">
              <a:spcBef>
                <a:spcPts val="0"/>
              </a:spcBef>
              <a:buSzPts val="1400"/>
              <a:buChar char="●"/>
              <a:defRPr/>
            </a:lvl4pPr>
            <a:lvl5pPr indent="-7116" lvl="4" marL="1632716" marR="0" rtl="0" algn="l">
              <a:spcBef>
                <a:spcPts val="0"/>
              </a:spcBef>
              <a:buSzPts val="1400"/>
              <a:buChar char="○"/>
              <a:defRPr/>
            </a:lvl5pPr>
            <a:lvl6pPr indent="-8895" lvl="5" marL="2040895" marR="0" rtl="0" algn="l">
              <a:spcBef>
                <a:spcPts val="0"/>
              </a:spcBef>
              <a:buSzPts val="1400"/>
              <a:buChar char="■"/>
              <a:defRPr/>
            </a:lvl6pPr>
            <a:lvl7pPr indent="-10673" lvl="6" marL="2449074" marR="0" rtl="0" algn="l">
              <a:spcBef>
                <a:spcPts val="0"/>
              </a:spcBef>
              <a:buSzPts val="1400"/>
              <a:buChar char="●"/>
              <a:defRPr/>
            </a:lvl7pPr>
            <a:lvl8pPr indent="-12452" lvl="7" marL="2857253" marR="0" rtl="0" algn="l">
              <a:spcBef>
                <a:spcPts val="0"/>
              </a:spcBef>
              <a:buSzPts val="1400"/>
              <a:buChar char="○"/>
              <a:defRPr/>
            </a:lvl8pPr>
            <a:lvl9pPr indent="-1532" lvl="8" marL="3265432" marR="0" rtl="0" algn="l">
              <a:spcBef>
                <a:spcPts val="0"/>
              </a:spcBef>
              <a:buSzPts val="1400"/>
              <a:buChar char="■"/>
              <a:defRPr/>
            </a:lvl9pPr>
          </a:lstStyle>
          <a:p/>
        </p:txBody>
      </p:sp>
      <p:sp>
        <p:nvSpPr>
          <p:cNvPr id="16" name="Shape 16"/>
          <p:cNvSpPr txBox="1"/>
          <p:nvPr>
            <p:ph idx="12" type="sldNum"/>
          </p:nvPr>
        </p:nvSpPr>
        <p:spPr>
          <a:xfrm>
            <a:off x="6553200" y="4767263"/>
            <a:ext cx="2133600" cy="273844"/>
          </a:xfrm>
          <a:prstGeom prst="rect">
            <a:avLst/>
          </a:prstGeom>
          <a:noFill/>
          <a:ln>
            <a:noFill/>
          </a:ln>
        </p:spPr>
        <p:txBody>
          <a:bodyPr anchorCtr="0" anchor="ctr" bIns="40800" lIns="81625" rIns="81625" wrap="square" tIns="40800">
            <a:noAutofit/>
          </a:bodyPr>
          <a:lstStyle/>
          <a:p>
            <a:pPr indent="0" lvl="0" marL="0" marR="0" rtl="0" algn="r">
              <a:spcBef>
                <a:spcPts val="0"/>
              </a:spcBef>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vertTx">
  <p:cSld name="Title and Vertical Text">
    <p:spTree>
      <p:nvGrpSpPr>
        <p:cNvPr id="68" name="Shape 68"/>
        <p:cNvGrpSpPr/>
        <p:nvPr/>
      </p:nvGrpSpPr>
      <p:grpSpPr>
        <a:xfrm>
          <a:off x="0" y="0"/>
          <a:ext cx="0" cy="0"/>
          <a:chOff x="0" y="0"/>
          <a:chExt cx="0" cy="0"/>
        </a:xfrm>
      </p:grpSpPr>
      <p:sp>
        <p:nvSpPr>
          <p:cNvPr id="69" name="Shape 69"/>
          <p:cNvSpPr txBox="1"/>
          <p:nvPr>
            <p:ph type="title"/>
          </p:nvPr>
        </p:nvSpPr>
        <p:spPr>
          <a:xfrm>
            <a:off x="457200" y="205978"/>
            <a:ext cx="8229600" cy="857250"/>
          </a:xfrm>
          <a:prstGeom prst="rect">
            <a:avLst/>
          </a:prstGeom>
          <a:noFill/>
          <a:ln>
            <a:noFill/>
          </a:ln>
        </p:spPr>
        <p:txBody>
          <a:bodyPr anchorCtr="0" anchor="ctr" bIns="91425" lIns="91425" rIns="91425" wrap="square" tIns="91425"/>
          <a:lstStyle>
            <a:lvl1pPr lvl="0" rtl="0" algn="ctr">
              <a:spcBef>
                <a:spcPts val="0"/>
              </a:spcBef>
              <a:buClr>
                <a:schemeClr val="dk1"/>
              </a:buClr>
              <a:buSzPts val="1400"/>
              <a:buFont typeface="Calibri"/>
              <a:buNone/>
              <a:defRPr/>
            </a:lvl1pPr>
            <a:lvl2pPr lvl="1" rtl="0">
              <a:spcBef>
                <a:spcPts val="0"/>
              </a:spcBef>
              <a:buSzPts val="1400"/>
              <a:buChar char="○"/>
              <a:defRPr/>
            </a:lvl2pPr>
            <a:lvl3pPr lvl="2" rtl="0">
              <a:spcBef>
                <a:spcPts val="0"/>
              </a:spcBef>
              <a:buSzPts val="1400"/>
              <a:buChar char="■"/>
              <a:defRPr/>
            </a:lvl3pPr>
            <a:lvl4pPr lvl="3" rtl="0">
              <a:spcBef>
                <a:spcPts val="0"/>
              </a:spcBef>
              <a:buSzPts val="1400"/>
              <a:buChar char="●"/>
              <a:defRPr/>
            </a:lvl4pPr>
            <a:lvl5pPr lvl="4" rtl="0">
              <a:spcBef>
                <a:spcPts val="0"/>
              </a:spcBef>
              <a:buSzPts val="1400"/>
              <a:buChar char="○"/>
              <a:defRPr/>
            </a:lvl5pPr>
            <a:lvl6pPr lvl="5" rtl="0">
              <a:spcBef>
                <a:spcPts val="0"/>
              </a:spcBef>
              <a:buSzPts val="1400"/>
              <a:buChar char="■"/>
              <a:defRPr/>
            </a:lvl6pPr>
            <a:lvl7pPr lvl="6" rtl="0">
              <a:spcBef>
                <a:spcPts val="0"/>
              </a:spcBef>
              <a:buSzPts val="1400"/>
              <a:buChar char="●"/>
              <a:defRPr/>
            </a:lvl7pPr>
            <a:lvl8pPr lvl="7" rtl="0">
              <a:spcBef>
                <a:spcPts val="0"/>
              </a:spcBef>
              <a:buSzPts val="1400"/>
              <a:buChar char="○"/>
              <a:defRPr/>
            </a:lvl8pPr>
            <a:lvl9pPr lvl="8" rtl="0">
              <a:spcBef>
                <a:spcPts val="0"/>
              </a:spcBef>
              <a:buSzPts val="1400"/>
              <a:buChar char="■"/>
              <a:defRPr/>
            </a:lvl9pPr>
          </a:lstStyle>
          <a:p/>
        </p:txBody>
      </p:sp>
      <p:sp>
        <p:nvSpPr>
          <p:cNvPr id="70" name="Shape 70"/>
          <p:cNvSpPr txBox="1"/>
          <p:nvPr>
            <p:ph idx="1" type="body"/>
          </p:nvPr>
        </p:nvSpPr>
        <p:spPr>
          <a:xfrm rot="5400000">
            <a:off x="2874764" y="-1217413"/>
            <a:ext cx="3394472" cy="8229600"/>
          </a:xfrm>
          <a:prstGeom prst="rect">
            <a:avLst/>
          </a:prstGeom>
          <a:noFill/>
          <a:ln>
            <a:noFill/>
          </a:ln>
        </p:spPr>
        <p:txBody>
          <a:bodyPr anchorCtr="0" anchor="t" bIns="91425" lIns="91425" rIns="91425" wrap="square" tIns="91425"/>
          <a:lstStyle>
            <a:lvl1pPr indent="-121984" lvl="0" marL="306134" rtl="0" algn="l">
              <a:spcBef>
                <a:spcPts val="580"/>
              </a:spcBef>
              <a:buClr>
                <a:schemeClr val="dk1"/>
              </a:buClr>
              <a:buSzPts val="1400"/>
              <a:buFont typeface="Arial"/>
              <a:buChar char="•"/>
              <a:defRPr/>
            </a:lvl1pPr>
            <a:lvl2pPr indent="-98141" lvl="1" marL="663291" rtl="0" algn="l">
              <a:spcBef>
                <a:spcPts val="500"/>
              </a:spcBef>
              <a:buClr>
                <a:schemeClr val="dk1"/>
              </a:buClr>
              <a:buSzPts val="1400"/>
              <a:buFont typeface="Arial"/>
              <a:buChar char="–"/>
              <a:defRPr/>
            </a:lvl2pPr>
            <a:lvl3pPr indent="-67947" lvl="2" marL="1020448" rtl="0" algn="l">
              <a:spcBef>
                <a:spcPts val="440"/>
              </a:spcBef>
              <a:buClr>
                <a:schemeClr val="dk1"/>
              </a:buClr>
              <a:buSzPts val="1400"/>
              <a:buFont typeface="Arial"/>
              <a:buChar char="•"/>
              <a:defRPr/>
            </a:lvl3pPr>
            <a:lvl4pPr indent="-95127" lvl="3" marL="1428627" rtl="0" algn="l">
              <a:spcBef>
                <a:spcPts val="360"/>
              </a:spcBef>
              <a:buClr>
                <a:schemeClr val="dk1"/>
              </a:buClr>
              <a:buSzPts val="1400"/>
              <a:buFont typeface="Arial"/>
              <a:buChar char="–"/>
              <a:defRPr/>
            </a:lvl4pPr>
            <a:lvl5pPr indent="-96905" lvl="4" marL="1836805" rtl="0" algn="l">
              <a:spcBef>
                <a:spcPts val="360"/>
              </a:spcBef>
              <a:buClr>
                <a:schemeClr val="dk1"/>
              </a:buClr>
              <a:buSzPts val="1400"/>
              <a:buFont typeface="Arial"/>
              <a:buChar char="»"/>
              <a:defRPr/>
            </a:lvl5pPr>
            <a:lvl6pPr indent="-98685" lvl="5" marL="2244985" rtl="0" algn="l">
              <a:spcBef>
                <a:spcPts val="360"/>
              </a:spcBef>
              <a:buClr>
                <a:schemeClr val="dk1"/>
              </a:buClr>
              <a:buSzPts val="1400"/>
              <a:buFont typeface="Arial"/>
              <a:buChar char="•"/>
              <a:defRPr/>
            </a:lvl6pPr>
            <a:lvl7pPr indent="-100464" lvl="6" marL="2653164" rtl="0" algn="l">
              <a:spcBef>
                <a:spcPts val="360"/>
              </a:spcBef>
              <a:buClr>
                <a:schemeClr val="dk1"/>
              </a:buClr>
              <a:buSzPts val="1400"/>
              <a:buFont typeface="Arial"/>
              <a:buChar char="•"/>
              <a:defRPr/>
            </a:lvl7pPr>
            <a:lvl8pPr indent="-102242" lvl="7" marL="3061343" rtl="0" algn="l">
              <a:spcBef>
                <a:spcPts val="360"/>
              </a:spcBef>
              <a:buClr>
                <a:schemeClr val="dk1"/>
              </a:buClr>
              <a:buSzPts val="1400"/>
              <a:buFont typeface="Arial"/>
              <a:buChar char="•"/>
              <a:defRPr/>
            </a:lvl8pPr>
            <a:lvl9pPr indent="-91321" lvl="8" marL="3469522" rtl="0" algn="l">
              <a:spcBef>
                <a:spcPts val="360"/>
              </a:spcBef>
              <a:buClr>
                <a:schemeClr val="dk1"/>
              </a:buClr>
              <a:buSzPts val="1400"/>
              <a:buFont typeface="Arial"/>
              <a:buChar char="•"/>
              <a:defRPr/>
            </a:lvl9pPr>
          </a:lstStyle>
          <a:p/>
        </p:txBody>
      </p:sp>
      <p:sp>
        <p:nvSpPr>
          <p:cNvPr id="71" name="Shape 71"/>
          <p:cNvSpPr txBox="1"/>
          <p:nvPr>
            <p:ph idx="10" type="dt"/>
          </p:nvPr>
        </p:nvSpPr>
        <p:spPr>
          <a:xfrm>
            <a:off x="457200" y="4767263"/>
            <a:ext cx="2133600" cy="273844"/>
          </a:xfrm>
          <a:prstGeom prst="rect">
            <a:avLst/>
          </a:prstGeom>
          <a:noFill/>
          <a:ln>
            <a:noFill/>
          </a:ln>
        </p:spPr>
        <p:txBody>
          <a:bodyPr anchorCtr="0" anchor="ctr" bIns="91425" lIns="91425" rIns="91425" wrap="square" tIns="91425"/>
          <a:lstStyle>
            <a:lvl1pPr indent="0" lvl="0" marL="0" marR="0" rtl="0" algn="l">
              <a:spcBef>
                <a:spcPts val="0"/>
              </a:spcBef>
              <a:buSzPts val="1400"/>
              <a:buChar char="●"/>
              <a:defRPr/>
            </a:lvl1pPr>
            <a:lvl2pPr indent="-1779" lvl="1" marL="408179" marR="0" rtl="0" algn="l">
              <a:spcBef>
                <a:spcPts val="0"/>
              </a:spcBef>
              <a:buSzPts val="1400"/>
              <a:buChar char="○"/>
              <a:defRPr/>
            </a:lvl2pPr>
            <a:lvl3pPr indent="-3558" lvl="2" marL="816358" marR="0" rtl="0" algn="l">
              <a:spcBef>
                <a:spcPts val="0"/>
              </a:spcBef>
              <a:buSzPts val="1400"/>
              <a:buChar char="■"/>
              <a:defRPr/>
            </a:lvl3pPr>
            <a:lvl4pPr indent="-5336" lvl="3" marL="1224537" marR="0" rtl="0" algn="l">
              <a:spcBef>
                <a:spcPts val="0"/>
              </a:spcBef>
              <a:buSzPts val="1400"/>
              <a:buChar char="●"/>
              <a:defRPr/>
            </a:lvl4pPr>
            <a:lvl5pPr indent="-7116" lvl="4" marL="1632716" marR="0" rtl="0" algn="l">
              <a:spcBef>
                <a:spcPts val="0"/>
              </a:spcBef>
              <a:buSzPts val="1400"/>
              <a:buChar char="○"/>
              <a:defRPr/>
            </a:lvl5pPr>
            <a:lvl6pPr indent="-8895" lvl="5" marL="2040895" marR="0" rtl="0" algn="l">
              <a:spcBef>
                <a:spcPts val="0"/>
              </a:spcBef>
              <a:buSzPts val="1400"/>
              <a:buChar char="■"/>
              <a:defRPr/>
            </a:lvl6pPr>
            <a:lvl7pPr indent="-10673" lvl="6" marL="2449074" marR="0" rtl="0" algn="l">
              <a:spcBef>
                <a:spcPts val="0"/>
              </a:spcBef>
              <a:buSzPts val="1400"/>
              <a:buChar char="●"/>
              <a:defRPr/>
            </a:lvl7pPr>
            <a:lvl8pPr indent="-12452" lvl="7" marL="2857253" marR="0" rtl="0" algn="l">
              <a:spcBef>
                <a:spcPts val="0"/>
              </a:spcBef>
              <a:buSzPts val="1400"/>
              <a:buChar char="○"/>
              <a:defRPr/>
            </a:lvl8pPr>
            <a:lvl9pPr indent="-1532" lvl="8" marL="3265432" marR="0" rtl="0" algn="l">
              <a:spcBef>
                <a:spcPts val="0"/>
              </a:spcBef>
              <a:buSzPts val="1400"/>
              <a:buChar char="■"/>
              <a:defRPr/>
            </a:lvl9pPr>
          </a:lstStyle>
          <a:p/>
        </p:txBody>
      </p:sp>
      <p:sp>
        <p:nvSpPr>
          <p:cNvPr id="72" name="Shape 72"/>
          <p:cNvSpPr txBox="1"/>
          <p:nvPr>
            <p:ph idx="11" type="ftr"/>
          </p:nvPr>
        </p:nvSpPr>
        <p:spPr>
          <a:xfrm>
            <a:off x="3124200" y="4767263"/>
            <a:ext cx="2895600" cy="273844"/>
          </a:xfrm>
          <a:prstGeom prst="rect">
            <a:avLst/>
          </a:prstGeom>
          <a:noFill/>
          <a:ln>
            <a:noFill/>
          </a:ln>
        </p:spPr>
        <p:txBody>
          <a:bodyPr anchorCtr="0" anchor="ctr" bIns="91425" lIns="91425" rIns="91425" wrap="square" tIns="91425"/>
          <a:lstStyle>
            <a:lvl1pPr indent="0" lvl="0" marL="0" marR="0" rtl="0" algn="ctr">
              <a:spcBef>
                <a:spcPts val="0"/>
              </a:spcBef>
              <a:buSzPts val="1400"/>
              <a:buChar char="●"/>
              <a:defRPr/>
            </a:lvl1pPr>
            <a:lvl2pPr indent="-1779" lvl="1" marL="408179" marR="0" rtl="0" algn="l">
              <a:spcBef>
                <a:spcPts val="0"/>
              </a:spcBef>
              <a:buSzPts val="1400"/>
              <a:buChar char="○"/>
              <a:defRPr/>
            </a:lvl2pPr>
            <a:lvl3pPr indent="-3558" lvl="2" marL="816358" marR="0" rtl="0" algn="l">
              <a:spcBef>
                <a:spcPts val="0"/>
              </a:spcBef>
              <a:buSzPts val="1400"/>
              <a:buChar char="■"/>
              <a:defRPr/>
            </a:lvl3pPr>
            <a:lvl4pPr indent="-5336" lvl="3" marL="1224537" marR="0" rtl="0" algn="l">
              <a:spcBef>
                <a:spcPts val="0"/>
              </a:spcBef>
              <a:buSzPts val="1400"/>
              <a:buChar char="●"/>
              <a:defRPr/>
            </a:lvl4pPr>
            <a:lvl5pPr indent="-7116" lvl="4" marL="1632716" marR="0" rtl="0" algn="l">
              <a:spcBef>
                <a:spcPts val="0"/>
              </a:spcBef>
              <a:buSzPts val="1400"/>
              <a:buChar char="○"/>
              <a:defRPr/>
            </a:lvl5pPr>
            <a:lvl6pPr indent="-8895" lvl="5" marL="2040895" marR="0" rtl="0" algn="l">
              <a:spcBef>
                <a:spcPts val="0"/>
              </a:spcBef>
              <a:buSzPts val="1400"/>
              <a:buChar char="■"/>
              <a:defRPr/>
            </a:lvl6pPr>
            <a:lvl7pPr indent="-10673" lvl="6" marL="2449074" marR="0" rtl="0" algn="l">
              <a:spcBef>
                <a:spcPts val="0"/>
              </a:spcBef>
              <a:buSzPts val="1400"/>
              <a:buChar char="●"/>
              <a:defRPr/>
            </a:lvl7pPr>
            <a:lvl8pPr indent="-12452" lvl="7" marL="2857253" marR="0" rtl="0" algn="l">
              <a:spcBef>
                <a:spcPts val="0"/>
              </a:spcBef>
              <a:buSzPts val="1400"/>
              <a:buChar char="○"/>
              <a:defRPr/>
            </a:lvl8pPr>
            <a:lvl9pPr indent="-1532" lvl="8" marL="3265432" marR="0" rtl="0" algn="l">
              <a:spcBef>
                <a:spcPts val="0"/>
              </a:spcBef>
              <a:buSzPts val="1400"/>
              <a:buChar char="■"/>
              <a:defRPr/>
            </a:lvl9pPr>
          </a:lstStyle>
          <a:p/>
        </p:txBody>
      </p:sp>
      <p:sp>
        <p:nvSpPr>
          <p:cNvPr id="73" name="Shape 73"/>
          <p:cNvSpPr txBox="1"/>
          <p:nvPr>
            <p:ph idx="12" type="sldNum"/>
          </p:nvPr>
        </p:nvSpPr>
        <p:spPr>
          <a:xfrm>
            <a:off x="6553200" y="4767263"/>
            <a:ext cx="2133600" cy="273844"/>
          </a:xfrm>
          <a:prstGeom prst="rect">
            <a:avLst/>
          </a:prstGeom>
          <a:noFill/>
          <a:ln>
            <a:noFill/>
          </a:ln>
        </p:spPr>
        <p:txBody>
          <a:bodyPr anchorCtr="0" anchor="ctr" bIns="40800" lIns="81625" rIns="81625" wrap="square" tIns="40800">
            <a:noAutofit/>
          </a:bodyPr>
          <a:lstStyle/>
          <a:p>
            <a:pPr indent="0" lvl="0" marL="0" marR="0" rtl="0" algn="r">
              <a:spcBef>
                <a:spcPts val="0"/>
              </a:spcBef>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vertTitleAndTx">
  <p:cSld name="Vertical Title and Text">
    <p:spTree>
      <p:nvGrpSpPr>
        <p:cNvPr id="74" name="Shape 74"/>
        <p:cNvGrpSpPr/>
        <p:nvPr/>
      </p:nvGrpSpPr>
      <p:grpSpPr>
        <a:xfrm>
          <a:off x="0" y="0"/>
          <a:ext cx="0" cy="0"/>
          <a:chOff x="0" y="0"/>
          <a:chExt cx="0" cy="0"/>
        </a:xfrm>
      </p:grpSpPr>
      <p:sp>
        <p:nvSpPr>
          <p:cNvPr id="75" name="Shape 75"/>
          <p:cNvSpPr txBox="1"/>
          <p:nvPr>
            <p:ph type="title"/>
          </p:nvPr>
        </p:nvSpPr>
        <p:spPr>
          <a:xfrm rot="5400000">
            <a:off x="7649569" y="1920676"/>
            <a:ext cx="6144816" cy="2879725"/>
          </a:xfrm>
          <a:prstGeom prst="rect">
            <a:avLst/>
          </a:prstGeom>
          <a:noFill/>
          <a:ln>
            <a:noFill/>
          </a:ln>
        </p:spPr>
        <p:txBody>
          <a:bodyPr anchorCtr="0" anchor="ctr" bIns="91425" lIns="91425" rIns="91425" wrap="square" tIns="91425"/>
          <a:lstStyle>
            <a:lvl1pPr lvl="0" rtl="0" algn="ctr">
              <a:spcBef>
                <a:spcPts val="0"/>
              </a:spcBef>
              <a:buClr>
                <a:schemeClr val="dk1"/>
              </a:buClr>
              <a:buSzPts val="1400"/>
              <a:buFont typeface="Calibri"/>
              <a:buNone/>
              <a:defRPr/>
            </a:lvl1pPr>
            <a:lvl2pPr lvl="1" rtl="0">
              <a:spcBef>
                <a:spcPts val="0"/>
              </a:spcBef>
              <a:buSzPts val="1400"/>
              <a:buChar char="○"/>
              <a:defRPr/>
            </a:lvl2pPr>
            <a:lvl3pPr lvl="2" rtl="0">
              <a:spcBef>
                <a:spcPts val="0"/>
              </a:spcBef>
              <a:buSzPts val="1400"/>
              <a:buChar char="■"/>
              <a:defRPr/>
            </a:lvl3pPr>
            <a:lvl4pPr lvl="3" rtl="0">
              <a:spcBef>
                <a:spcPts val="0"/>
              </a:spcBef>
              <a:buSzPts val="1400"/>
              <a:buChar char="●"/>
              <a:defRPr/>
            </a:lvl4pPr>
            <a:lvl5pPr lvl="4" rtl="0">
              <a:spcBef>
                <a:spcPts val="0"/>
              </a:spcBef>
              <a:buSzPts val="1400"/>
              <a:buChar char="○"/>
              <a:defRPr/>
            </a:lvl5pPr>
            <a:lvl6pPr lvl="5" rtl="0">
              <a:spcBef>
                <a:spcPts val="0"/>
              </a:spcBef>
              <a:buSzPts val="1400"/>
              <a:buChar char="■"/>
              <a:defRPr/>
            </a:lvl6pPr>
            <a:lvl7pPr lvl="6" rtl="0">
              <a:spcBef>
                <a:spcPts val="0"/>
              </a:spcBef>
              <a:buSzPts val="1400"/>
              <a:buChar char="●"/>
              <a:defRPr/>
            </a:lvl7pPr>
            <a:lvl8pPr lvl="7" rtl="0">
              <a:spcBef>
                <a:spcPts val="0"/>
              </a:spcBef>
              <a:buSzPts val="1400"/>
              <a:buChar char="○"/>
              <a:defRPr/>
            </a:lvl8pPr>
            <a:lvl9pPr lvl="8" rtl="0">
              <a:spcBef>
                <a:spcPts val="0"/>
              </a:spcBef>
              <a:buSzPts val="1400"/>
              <a:buChar char="■"/>
              <a:defRPr/>
            </a:lvl9pPr>
          </a:lstStyle>
          <a:p/>
        </p:txBody>
      </p:sp>
      <p:sp>
        <p:nvSpPr>
          <p:cNvPr id="76" name="Shape 76"/>
          <p:cNvSpPr txBox="1"/>
          <p:nvPr>
            <p:ph idx="1" type="body"/>
          </p:nvPr>
        </p:nvSpPr>
        <p:spPr>
          <a:xfrm rot="5400000">
            <a:off x="1812331" y="-884436"/>
            <a:ext cx="6144816" cy="8489950"/>
          </a:xfrm>
          <a:prstGeom prst="rect">
            <a:avLst/>
          </a:prstGeom>
          <a:noFill/>
          <a:ln>
            <a:noFill/>
          </a:ln>
        </p:spPr>
        <p:txBody>
          <a:bodyPr anchorCtr="0" anchor="t" bIns="91425" lIns="91425" rIns="91425" wrap="square" tIns="91425"/>
          <a:lstStyle>
            <a:lvl1pPr indent="-121984" lvl="0" marL="306134" rtl="0" algn="l">
              <a:spcBef>
                <a:spcPts val="580"/>
              </a:spcBef>
              <a:buClr>
                <a:schemeClr val="dk1"/>
              </a:buClr>
              <a:buSzPts val="1400"/>
              <a:buFont typeface="Arial"/>
              <a:buChar char="•"/>
              <a:defRPr/>
            </a:lvl1pPr>
            <a:lvl2pPr indent="-98141" lvl="1" marL="663291" rtl="0" algn="l">
              <a:spcBef>
                <a:spcPts val="500"/>
              </a:spcBef>
              <a:buClr>
                <a:schemeClr val="dk1"/>
              </a:buClr>
              <a:buSzPts val="1400"/>
              <a:buFont typeface="Arial"/>
              <a:buChar char="–"/>
              <a:defRPr/>
            </a:lvl2pPr>
            <a:lvl3pPr indent="-67947" lvl="2" marL="1020448" rtl="0" algn="l">
              <a:spcBef>
                <a:spcPts val="440"/>
              </a:spcBef>
              <a:buClr>
                <a:schemeClr val="dk1"/>
              </a:buClr>
              <a:buSzPts val="1400"/>
              <a:buFont typeface="Arial"/>
              <a:buChar char="•"/>
              <a:defRPr/>
            </a:lvl3pPr>
            <a:lvl4pPr indent="-95127" lvl="3" marL="1428627" rtl="0" algn="l">
              <a:spcBef>
                <a:spcPts val="360"/>
              </a:spcBef>
              <a:buClr>
                <a:schemeClr val="dk1"/>
              </a:buClr>
              <a:buSzPts val="1400"/>
              <a:buFont typeface="Arial"/>
              <a:buChar char="–"/>
              <a:defRPr/>
            </a:lvl4pPr>
            <a:lvl5pPr indent="-96905" lvl="4" marL="1836805" rtl="0" algn="l">
              <a:spcBef>
                <a:spcPts val="360"/>
              </a:spcBef>
              <a:buClr>
                <a:schemeClr val="dk1"/>
              </a:buClr>
              <a:buSzPts val="1400"/>
              <a:buFont typeface="Arial"/>
              <a:buChar char="»"/>
              <a:defRPr/>
            </a:lvl5pPr>
            <a:lvl6pPr indent="-98685" lvl="5" marL="2244985" rtl="0" algn="l">
              <a:spcBef>
                <a:spcPts val="360"/>
              </a:spcBef>
              <a:buClr>
                <a:schemeClr val="dk1"/>
              </a:buClr>
              <a:buSzPts val="1400"/>
              <a:buFont typeface="Arial"/>
              <a:buChar char="•"/>
              <a:defRPr/>
            </a:lvl6pPr>
            <a:lvl7pPr indent="-100464" lvl="6" marL="2653164" rtl="0" algn="l">
              <a:spcBef>
                <a:spcPts val="360"/>
              </a:spcBef>
              <a:buClr>
                <a:schemeClr val="dk1"/>
              </a:buClr>
              <a:buSzPts val="1400"/>
              <a:buFont typeface="Arial"/>
              <a:buChar char="•"/>
              <a:defRPr/>
            </a:lvl7pPr>
            <a:lvl8pPr indent="-102242" lvl="7" marL="3061343" rtl="0" algn="l">
              <a:spcBef>
                <a:spcPts val="360"/>
              </a:spcBef>
              <a:buClr>
                <a:schemeClr val="dk1"/>
              </a:buClr>
              <a:buSzPts val="1400"/>
              <a:buFont typeface="Arial"/>
              <a:buChar char="•"/>
              <a:defRPr/>
            </a:lvl8pPr>
            <a:lvl9pPr indent="-91321" lvl="8" marL="3469522" rtl="0" algn="l">
              <a:spcBef>
                <a:spcPts val="360"/>
              </a:spcBef>
              <a:buClr>
                <a:schemeClr val="dk1"/>
              </a:buClr>
              <a:buSzPts val="1400"/>
              <a:buFont typeface="Arial"/>
              <a:buChar char="•"/>
              <a:defRPr/>
            </a:lvl9pPr>
          </a:lstStyle>
          <a:p/>
        </p:txBody>
      </p:sp>
      <p:sp>
        <p:nvSpPr>
          <p:cNvPr id="77" name="Shape 77"/>
          <p:cNvSpPr txBox="1"/>
          <p:nvPr>
            <p:ph idx="10" type="dt"/>
          </p:nvPr>
        </p:nvSpPr>
        <p:spPr>
          <a:xfrm>
            <a:off x="457200" y="4767263"/>
            <a:ext cx="2133600" cy="273844"/>
          </a:xfrm>
          <a:prstGeom prst="rect">
            <a:avLst/>
          </a:prstGeom>
          <a:noFill/>
          <a:ln>
            <a:noFill/>
          </a:ln>
        </p:spPr>
        <p:txBody>
          <a:bodyPr anchorCtr="0" anchor="ctr" bIns="91425" lIns="91425" rIns="91425" wrap="square" tIns="91425"/>
          <a:lstStyle>
            <a:lvl1pPr indent="0" lvl="0" marL="0" marR="0" rtl="0" algn="l">
              <a:spcBef>
                <a:spcPts val="0"/>
              </a:spcBef>
              <a:buSzPts val="1400"/>
              <a:buChar char="●"/>
              <a:defRPr/>
            </a:lvl1pPr>
            <a:lvl2pPr indent="-1779" lvl="1" marL="408179" marR="0" rtl="0" algn="l">
              <a:spcBef>
                <a:spcPts val="0"/>
              </a:spcBef>
              <a:buSzPts val="1400"/>
              <a:buChar char="○"/>
              <a:defRPr/>
            </a:lvl2pPr>
            <a:lvl3pPr indent="-3558" lvl="2" marL="816358" marR="0" rtl="0" algn="l">
              <a:spcBef>
                <a:spcPts val="0"/>
              </a:spcBef>
              <a:buSzPts val="1400"/>
              <a:buChar char="■"/>
              <a:defRPr/>
            </a:lvl3pPr>
            <a:lvl4pPr indent="-5336" lvl="3" marL="1224537" marR="0" rtl="0" algn="l">
              <a:spcBef>
                <a:spcPts val="0"/>
              </a:spcBef>
              <a:buSzPts val="1400"/>
              <a:buChar char="●"/>
              <a:defRPr/>
            </a:lvl4pPr>
            <a:lvl5pPr indent="-7116" lvl="4" marL="1632716" marR="0" rtl="0" algn="l">
              <a:spcBef>
                <a:spcPts val="0"/>
              </a:spcBef>
              <a:buSzPts val="1400"/>
              <a:buChar char="○"/>
              <a:defRPr/>
            </a:lvl5pPr>
            <a:lvl6pPr indent="-8895" lvl="5" marL="2040895" marR="0" rtl="0" algn="l">
              <a:spcBef>
                <a:spcPts val="0"/>
              </a:spcBef>
              <a:buSzPts val="1400"/>
              <a:buChar char="■"/>
              <a:defRPr/>
            </a:lvl6pPr>
            <a:lvl7pPr indent="-10673" lvl="6" marL="2449074" marR="0" rtl="0" algn="l">
              <a:spcBef>
                <a:spcPts val="0"/>
              </a:spcBef>
              <a:buSzPts val="1400"/>
              <a:buChar char="●"/>
              <a:defRPr/>
            </a:lvl7pPr>
            <a:lvl8pPr indent="-12452" lvl="7" marL="2857253" marR="0" rtl="0" algn="l">
              <a:spcBef>
                <a:spcPts val="0"/>
              </a:spcBef>
              <a:buSzPts val="1400"/>
              <a:buChar char="○"/>
              <a:defRPr/>
            </a:lvl8pPr>
            <a:lvl9pPr indent="-1532" lvl="8" marL="3265432" marR="0" rtl="0" algn="l">
              <a:spcBef>
                <a:spcPts val="0"/>
              </a:spcBef>
              <a:buSzPts val="1400"/>
              <a:buChar char="■"/>
              <a:defRPr/>
            </a:lvl9pPr>
          </a:lstStyle>
          <a:p/>
        </p:txBody>
      </p:sp>
      <p:sp>
        <p:nvSpPr>
          <p:cNvPr id="78" name="Shape 78"/>
          <p:cNvSpPr txBox="1"/>
          <p:nvPr>
            <p:ph idx="11" type="ftr"/>
          </p:nvPr>
        </p:nvSpPr>
        <p:spPr>
          <a:xfrm>
            <a:off x="3124200" y="4767263"/>
            <a:ext cx="2895600" cy="273844"/>
          </a:xfrm>
          <a:prstGeom prst="rect">
            <a:avLst/>
          </a:prstGeom>
          <a:noFill/>
          <a:ln>
            <a:noFill/>
          </a:ln>
        </p:spPr>
        <p:txBody>
          <a:bodyPr anchorCtr="0" anchor="ctr" bIns="91425" lIns="91425" rIns="91425" wrap="square" tIns="91425"/>
          <a:lstStyle>
            <a:lvl1pPr indent="0" lvl="0" marL="0" marR="0" rtl="0" algn="ctr">
              <a:spcBef>
                <a:spcPts val="0"/>
              </a:spcBef>
              <a:buSzPts val="1400"/>
              <a:buChar char="●"/>
              <a:defRPr/>
            </a:lvl1pPr>
            <a:lvl2pPr indent="-1779" lvl="1" marL="408179" marR="0" rtl="0" algn="l">
              <a:spcBef>
                <a:spcPts val="0"/>
              </a:spcBef>
              <a:buSzPts val="1400"/>
              <a:buChar char="○"/>
              <a:defRPr/>
            </a:lvl2pPr>
            <a:lvl3pPr indent="-3558" lvl="2" marL="816358" marR="0" rtl="0" algn="l">
              <a:spcBef>
                <a:spcPts val="0"/>
              </a:spcBef>
              <a:buSzPts val="1400"/>
              <a:buChar char="■"/>
              <a:defRPr/>
            </a:lvl3pPr>
            <a:lvl4pPr indent="-5336" lvl="3" marL="1224537" marR="0" rtl="0" algn="l">
              <a:spcBef>
                <a:spcPts val="0"/>
              </a:spcBef>
              <a:buSzPts val="1400"/>
              <a:buChar char="●"/>
              <a:defRPr/>
            </a:lvl4pPr>
            <a:lvl5pPr indent="-7116" lvl="4" marL="1632716" marR="0" rtl="0" algn="l">
              <a:spcBef>
                <a:spcPts val="0"/>
              </a:spcBef>
              <a:buSzPts val="1400"/>
              <a:buChar char="○"/>
              <a:defRPr/>
            </a:lvl5pPr>
            <a:lvl6pPr indent="-8895" lvl="5" marL="2040895" marR="0" rtl="0" algn="l">
              <a:spcBef>
                <a:spcPts val="0"/>
              </a:spcBef>
              <a:buSzPts val="1400"/>
              <a:buChar char="■"/>
              <a:defRPr/>
            </a:lvl6pPr>
            <a:lvl7pPr indent="-10673" lvl="6" marL="2449074" marR="0" rtl="0" algn="l">
              <a:spcBef>
                <a:spcPts val="0"/>
              </a:spcBef>
              <a:buSzPts val="1400"/>
              <a:buChar char="●"/>
              <a:defRPr/>
            </a:lvl7pPr>
            <a:lvl8pPr indent="-12452" lvl="7" marL="2857253" marR="0" rtl="0" algn="l">
              <a:spcBef>
                <a:spcPts val="0"/>
              </a:spcBef>
              <a:buSzPts val="1400"/>
              <a:buChar char="○"/>
              <a:defRPr/>
            </a:lvl8pPr>
            <a:lvl9pPr indent="-1532" lvl="8" marL="3265432" marR="0" rtl="0" algn="l">
              <a:spcBef>
                <a:spcPts val="0"/>
              </a:spcBef>
              <a:buSzPts val="1400"/>
              <a:buChar char="■"/>
              <a:defRPr/>
            </a:lvl9pPr>
          </a:lstStyle>
          <a:p/>
        </p:txBody>
      </p:sp>
      <p:sp>
        <p:nvSpPr>
          <p:cNvPr id="79" name="Shape 79"/>
          <p:cNvSpPr txBox="1"/>
          <p:nvPr>
            <p:ph idx="12" type="sldNum"/>
          </p:nvPr>
        </p:nvSpPr>
        <p:spPr>
          <a:xfrm>
            <a:off x="6553200" y="4767263"/>
            <a:ext cx="2133600" cy="273844"/>
          </a:xfrm>
          <a:prstGeom prst="rect">
            <a:avLst/>
          </a:prstGeom>
          <a:noFill/>
          <a:ln>
            <a:noFill/>
          </a:ln>
        </p:spPr>
        <p:txBody>
          <a:bodyPr anchorCtr="0" anchor="ctr" bIns="40800" lIns="81625" rIns="81625" wrap="square" tIns="40800">
            <a:noAutofit/>
          </a:bodyPr>
          <a:lstStyle/>
          <a:p>
            <a:pPr indent="0" lvl="0" marL="0" marR="0" rtl="0" algn="r">
              <a:spcBef>
                <a:spcPts val="0"/>
              </a:spcBef>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
  <p:cSld name="Title Slide">
    <p:spTree>
      <p:nvGrpSpPr>
        <p:cNvPr id="17" name="Shape 17"/>
        <p:cNvGrpSpPr/>
        <p:nvPr/>
      </p:nvGrpSpPr>
      <p:grpSpPr>
        <a:xfrm>
          <a:off x="0" y="0"/>
          <a:ext cx="0" cy="0"/>
          <a:chOff x="0" y="0"/>
          <a:chExt cx="0" cy="0"/>
        </a:xfrm>
      </p:grpSpPr>
      <p:sp>
        <p:nvSpPr>
          <p:cNvPr id="18" name="Shape 18"/>
          <p:cNvSpPr txBox="1"/>
          <p:nvPr>
            <p:ph type="ctrTitle"/>
          </p:nvPr>
        </p:nvSpPr>
        <p:spPr>
          <a:xfrm>
            <a:off x="685800" y="1597819"/>
            <a:ext cx="7772400" cy="1102519"/>
          </a:xfrm>
          <a:prstGeom prst="rect">
            <a:avLst/>
          </a:prstGeom>
          <a:noFill/>
          <a:ln>
            <a:noFill/>
          </a:ln>
        </p:spPr>
        <p:txBody>
          <a:bodyPr anchorCtr="0" anchor="ctr" bIns="91425" lIns="91425" rIns="91425" wrap="square" tIns="91425"/>
          <a:lstStyle>
            <a:lvl1pPr indent="0" lvl="0" marL="0" marR="0" rtl="0" algn="ctr">
              <a:spcBef>
                <a:spcPts val="0"/>
              </a:spcBef>
              <a:buClr>
                <a:schemeClr val="dk1"/>
              </a:buClr>
              <a:buSzPts val="1400"/>
              <a:buFont typeface="Calibri"/>
              <a:buNone/>
              <a:defRPr/>
            </a:lvl1pPr>
            <a:lvl2pPr indent="0" lvl="1" marL="0" marR="0" rtl="0" algn="l">
              <a:spcBef>
                <a:spcPts val="0"/>
              </a:spcBef>
              <a:buSzPts val="1400"/>
              <a:buChar char="○"/>
              <a:defRPr/>
            </a:lvl2pPr>
            <a:lvl3pPr indent="0" lvl="2" marL="0" marR="0" rtl="0" algn="l">
              <a:spcBef>
                <a:spcPts val="0"/>
              </a:spcBef>
              <a:buSzPts val="1400"/>
              <a:buChar char="■"/>
              <a:defRPr/>
            </a:lvl3pPr>
            <a:lvl4pPr indent="0" lvl="3" marL="0" marR="0" rtl="0" algn="l">
              <a:spcBef>
                <a:spcPts val="0"/>
              </a:spcBef>
              <a:buSzPts val="1400"/>
              <a:buChar char="●"/>
              <a:defRPr/>
            </a:lvl4pPr>
            <a:lvl5pPr indent="0" lvl="4" marL="0" marR="0" rtl="0" algn="l">
              <a:spcBef>
                <a:spcPts val="0"/>
              </a:spcBef>
              <a:buSzPts val="1400"/>
              <a:buChar char="○"/>
              <a:defRPr/>
            </a:lvl5pPr>
            <a:lvl6pPr indent="0" lvl="5" marL="0" marR="0" rtl="0" algn="l">
              <a:spcBef>
                <a:spcPts val="0"/>
              </a:spcBef>
              <a:buSzPts val="1400"/>
              <a:buChar char="■"/>
              <a:defRPr/>
            </a:lvl6pPr>
            <a:lvl7pPr indent="0" lvl="6" marL="0" marR="0" rtl="0" algn="l">
              <a:spcBef>
                <a:spcPts val="0"/>
              </a:spcBef>
              <a:buSzPts val="1400"/>
              <a:buChar char="●"/>
              <a:defRPr/>
            </a:lvl7pPr>
            <a:lvl8pPr indent="0" lvl="7" marL="0" marR="0" rtl="0" algn="l">
              <a:spcBef>
                <a:spcPts val="0"/>
              </a:spcBef>
              <a:buSzPts val="1400"/>
              <a:buChar char="○"/>
              <a:defRPr/>
            </a:lvl8pPr>
            <a:lvl9pPr indent="0" lvl="8" marL="0" marR="0" rtl="0" algn="l">
              <a:spcBef>
                <a:spcPts val="0"/>
              </a:spcBef>
              <a:buSzPts val="1400"/>
              <a:buChar char="■"/>
              <a:defRPr/>
            </a:lvl9pPr>
          </a:lstStyle>
          <a:p/>
        </p:txBody>
      </p:sp>
      <p:sp>
        <p:nvSpPr>
          <p:cNvPr id="19" name="Shape 19"/>
          <p:cNvSpPr txBox="1"/>
          <p:nvPr>
            <p:ph idx="1" type="subTitle"/>
          </p:nvPr>
        </p:nvSpPr>
        <p:spPr>
          <a:xfrm>
            <a:off x="1371600" y="2914650"/>
            <a:ext cx="6400800" cy="1314450"/>
          </a:xfrm>
          <a:prstGeom prst="rect">
            <a:avLst/>
          </a:prstGeom>
          <a:noFill/>
          <a:ln>
            <a:noFill/>
          </a:ln>
        </p:spPr>
        <p:txBody>
          <a:bodyPr anchorCtr="0" anchor="t" bIns="91425" lIns="91425" rIns="91425" wrap="square" tIns="91425"/>
          <a:lstStyle>
            <a:lvl1pPr indent="0" lvl="0" marL="0" marR="0" rtl="0" algn="ctr">
              <a:spcBef>
                <a:spcPts val="580"/>
              </a:spcBef>
              <a:buClr>
                <a:srgbClr val="888888"/>
              </a:buClr>
              <a:buSzPts val="1400"/>
              <a:buFont typeface="Arial"/>
              <a:buNone/>
              <a:defRPr/>
            </a:lvl1pPr>
            <a:lvl2pPr indent="-1779" lvl="1" marL="408179" marR="0" rtl="0" algn="ctr">
              <a:spcBef>
                <a:spcPts val="500"/>
              </a:spcBef>
              <a:buClr>
                <a:srgbClr val="888888"/>
              </a:buClr>
              <a:buSzPts val="1400"/>
              <a:buFont typeface="Arial"/>
              <a:buNone/>
              <a:defRPr/>
            </a:lvl2pPr>
            <a:lvl3pPr indent="-3558" lvl="2" marL="816358" marR="0" rtl="0" algn="ctr">
              <a:spcBef>
                <a:spcPts val="440"/>
              </a:spcBef>
              <a:buClr>
                <a:srgbClr val="888888"/>
              </a:buClr>
              <a:buSzPts val="1400"/>
              <a:buFont typeface="Arial"/>
              <a:buNone/>
              <a:defRPr/>
            </a:lvl3pPr>
            <a:lvl4pPr indent="-5336" lvl="3" marL="1224537" marR="0" rtl="0" algn="ctr">
              <a:spcBef>
                <a:spcPts val="360"/>
              </a:spcBef>
              <a:buClr>
                <a:srgbClr val="888888"/>
              </a:buClr>
              <a:buSzPts val="1400"/>
              <a:buFont typeface="Arial"/>
              <a:buNone/>
              <a:defRPr/>
            </a:lvl4pPr>
            <a:lvl5pPr indent="-7116" lvl="4" marL="1632716" marR="0" rtl="0" algn="ctr">
              <a:spcBef>
                <a:spcPts val="360"/>
              </a:spcBef>
              <a:buClr>
                <a:srgbClr val="888888"/>
              </a:buClr>
              <a:buSzPts val="1400"/>
              <a:buFont typeface="Arial"/>
              <a:buNone/>
              <a:defRPr/>
            </a:lvl5pPr>
            <a:lvl6pPr indent="-8895" lvl="5" marL="2040895" marR="0" rtl="0" algn="ctr">
              <a:spcBef>
                <a:spcPts val="360"/>
              </a:spcBef>
              <a:buClr>
                <a:srgbClr val="888888"/>
              </a:buClr>
              <a:buSzPts val="1400"/>
              <a:buFont typeface="Arial"/>
              <a:buNone/>
              <a:defRPr/>
            </a:lvl6pPr>
            <a:lvl7pPr indent="-10673" lvl="6" marL="2449074" marR="0" rtl="0" algn="ctr">
              <a:spcBef>
                <a:spcPts val="360"/>
              </a:spcBef>
              <a:buClr>
                <a:srgbClr val="888888"/>
              </a:buClr>
              <a:buSzPts val="1400"/>
              <a:buFont typeface="Arial"/>
              <a:buNone/>
              <a:defRPr/>
            </a:lvl7pPr>
            <a:lvl8pPr indent="-12452" lvl="7" marL="2857253" marR="0" rtl="0" algn="ctr">
              <a:spcBef>
                <a:spcPts val="360"/>
              </a:spcBef>
              <a:buClr>
                <a:srgbClr val="888888"/>
              </a:buClr>
              <a:buSzPts val="1400"/>
              <a:buFont typeface="Arial"/>
              <a:buNone/>
              <a:defRPr/>
            </a:lvl8pPr>
            <a:lvl9pPr indent="-1532" lvl="8" marL="3265432" marR="0" rtl="0" algn="ctr">
              <a:spcBef>
                <a:spcPts val="360"/>
              </a:spcBef>
              <a:buClr>
                <a:srgbClr val="888888"/>
              </a:buClr>
              <a:buSzPts val="1400"/>
              <a:buFont typeface="Arial"/>
              <a:buNone/>
              <a:defRPr/>
            </a:lvl9pPr>
          </a:lstStyle>
          <a:p/>
        </p:txBody>
      </p:sp>
      <p:sp>
        <p:nvSpPr>
          <p:cNvPr id="20" name="Shape 20"/>
          <p:cNvSpPr txBox="1"/>
          <p:nvPr>
            <p:ph idx="10" type="dt"/>
          </p:nvPr>
        </p:nvSpPr>
        <p:spPr>
          <a:xfrm>
            <a:off x="457200" y="4767263"/>
            <a:ext cx="2133600" cy="273844"/>
          </a:xfrm>
          <a:prstGeom prst="rect">
            <a:avLst/>
          </a:prstGeom>
          <a:noFill/>
          <a:ln>
            <a:noFill/>
          </a:ln>
        </p:spPr>
        <p:txBody>
          <a:bodyPr anchorCtr="0" anchor="ctr" bIns="91425" lIns="91425" rIns="91425" wrap="square" tIns="91425"/>
          <a:lstStyle>
            <a:lvl1pPr indent="0" lvl="0" marL="0" marR="0" rtl="0" algn="l">
              <a:spcBef>
                <a:spcPts val="0"/>
              </a:spcBef>
              <a:buSzPts val="1400"/>
              <a:buChar char="●"/>
              <a:defRPr/>
            </a:lvl1pPr>
            <a:lvl2pPr indent="-1779" lvl="1" marL="408179" marR="0" rtl="0" algn="l">
              <a:spcBef>
                <a:spcPts val="0"/>
              </a:spcBef>
              <a:buSzPts val="1400"/>
              <a:buChar char="○"/>
              <a:defRPr/>
            </a:lvl2pPr>
            <a:lvl3pPr indent="-3558" lvl="2" marL="816358" marR="0" rtl="0" algn="l">
              <a:spcBef>
                <a:spcPts val="0"/>
              </a:spcBef>
              <a:buSzPts val="1400"/>
              <a:buChar char="■"/>
              <a:defRPr/>
            </a:lvl3pPr>
            <a:lvl4pPr indent="-5336" lvl="3" marL="1224537" marR="0" rtl="0" algn="l">
              <a:spcBef>
                <a:spcPts val="0"/>
              </a:spcBef>
              <a:buSzPts val="1400"/>
              <a:buChar char="●"/>
              <a:defRPr/>
            </a:lvl4pPr>
            <a:lvl5pPr indent="-7116" lvl="4" marL="1632716" marR="0" rtl="0" algn="l">
              <a:spcBef>
                <a:spcPts val="0"/>
              </a:spcBef>
              <a:buSzPts val="1400"/>
              <a:buChar char="○"/>
              <a:defRPr/>
            </a:lvl5pPr>
            <a:lvl6pPr indent="-8895" lvl="5" marL="2040895" marR="0" rtl="0" algn="l">
              <a:spcBef>
                <a:spcPts val="0"/>
              </a:spcBef>
              <a:buSzPts val="1400"/>
              <a:buChar char="■"/>
              <a:defRPr/>
            </a:lvl6pPr>
            <a:lvl7pPr indent="-10673" lvl="6" marL="2449074" marR="0" rtl="0" algn="l">
              <a:spcBef>
                <a:spcPts val="0"/>
              </a:spcBef>
              <a:buSzPts val="1400"/>
              <a:buChar char="●"/>
              <a:defRPr/>
            </a:lvl7pPr>
            <a:lvl8pPr indent="-12452" lvl="7" marL="2857253" marR="0" rtl="0" algn="l">
              <a:spcBef>
                <a:spcPts val="0"/>
              </a:spcBef>
              <a:buSzPts val="1400"/>
              <a:buChar char="○"/>
              <a:defRPr/>
            </a:lvl8pPr>
            <a:lvl9pPr indent="-1532" lvl="8" marL="3265432" marR="0" rtl="0" algn="l">
              <a:spcBef>
                <a:spcPts val="0"/>
              </a:spcBef>
              <a:buSzPts val="1400"/>
              <a:buChar char="■"/>
              <a:defRPr/>
            </a:lvl9pPr>
          </a:lstStyle>
          <a:p/>
        </p:txBody>
      </p:sp>
      <p:sp>
        <p:nvSpPr>
          <p:cNvPr id="21" name="Shape 21"/>
          <p:cNvSpPr txBox="1"/>
          <p:nvPr>
            <p:ph idx="11" type="ftr"/>
          </p:nvPr>
        </p:nvSpPr>
        <p:spPr>
          <a:xfrm>
            <a:off x="3124200" y="4767263"/>
            <a:ext cx="2895600" cy="273844"/>
          </a:xfrm>
          <a:prstGeom prst="rect">
            <a:avLst/>
          </a:prstGeom>
          <a:noFill/>
          <a:ln>
            <a:noFill/>
          </a:ln>
        </p:spPr>
        <p:txBody>
          <a:bodyPr anchorCtr="0" anchor="ctr" bIns="91425" lIns="91425" rIns="91425" wrap="square" tIns="91425"/>
          <a:lstStyle>
            <a:lvl1pPr indent="0" lvl="0" marL="0" marR="0" rtl="0" algn="ctr">
              <a:spcBef>
                <a:spcPts val="0"/>
              </a:spcBef>
              <a:buSzPts val="1400"/>
              <a:buChar char="●"/>
              <a:defRPr/>
            </a:lvl1pPr>
            <a:lvl2pPr indent="-1779" lvl="1" marL="408179" marR="0" rtl="0" algn="l">
              <a:spcBef>
                <a:spcPts val="0"/>
              </a:spcBef>
              <a:buSzPts val="1400"/>
              <a:buChar char="○"/>
              <a:defRPr/>
            </a:lvl2pPr>
            <a:lvl3pPr indent="-3558" lvl="2" marL="816358" marR="0" rtl="0" algn="l">
              <a:spcBef>
                <a:spcPts val="0"/>
              </a:spcBef>
              <a:buSzPts val="1400"/>
              <a:buChar char="■"/>
              <a:defRPr/>
            </a:lvl3pPr>
            <a:lvl4pPr indent="-5336" lvl="3" marL="1224537" marR="0" rtl="0" algn="l">
              <a:spcBef>
                <a:spcPts val="0"/>
              </a:spcBef>
              <a:buSzPts val="1400"/>
              <a:buChar char="●"/>
              <a:defRPr/>
            </a:lvl4pPr>
            <a:lvl5pPr indent="-7116" lvl="4" marL="1632716" marR="0" rtl="0" algn="l">
              <a:spcBef>
                <a:spcPts val="0"/>
              </a:spcBef>
              <a:buSzPts val="1400"/>
              <a:buChar char="○"/>
              <a:defRPr/>
            </a:lvl5pPr>
            <a:lvl6pPr indent="-8895" lvl="5" marL="2040895" marR="0" rtl="0" algn="l">
              <a:spcBef>
                <a:spcPts val="0"/>
              </a:spcBef>
              <a:buSzPts val="1400"/>
              <a:buChar char="■"/>
              <a:defRPr/>
            </a:lvl6pPr>
            <a:lvl7pPr indent="-10673" lvl="6" marL="2449074" marR="0" rtl="0" algn="l">
              <a:spcBef>
                <a:spcPts val="0"/>
              </a:spcBef>
              <a:buSzPts val="1400"/>
              <a:buChar char="●"/>
              <a:defRPr/>
            </a:lvl7pPr>
            <a:lvl8pPr indent="-12452" lvl="7" marL="2857253" marR="0" rtl="0" algn="l">
              <a:spcBef>
                <a:spcPts val="0"/>
              </a:spcBef>
              <a:buSzPts val="1400"/>
              <a:buChar char="○"/>
              <a:defRPr/>
            </a:lvl8pPr>
            <a:lvl9pPr indent="-1532" lvl="8" marL="3265432" marR="0" rtl="0" algn="l">
              <a:spcBef>
                <a:spcPts val="0"/>
              </a:spcBef>
              <a:buSzPts val="1400"/>
              <a:buChar char="■"/>
              <a:defRPr/>
            </a:lvl9pPr>
          </a:lstStyle>
          <a:p/>
        </p:txBody>
      </p:sp>
      <p:sp>
        <p:nvSpPr>
          <p:cNvPr id="22" name="Shape 22"/>
          <p:cNvSpPr txBox="1"/>
          <p:nvPr>
            <p:ph idx="12" type="sldNum"/>
          </p:nvPr>
        </p:nvSpPr>
        <p:spPr>
          <a:xfrm>
            <a:off x="6553200" y="4767263"/>
            <a:ext cx="2133600" cy="273844"/>
          </a:xfrm>
          <a:prstGeom prst="rect">
            <a:avLst/>
          </a:prstGeom>
          <a:noFill/>
          <a:ln>
            <a:noFill/>
          </a:ln>
        </p:spPr>
        <p:txBody>
          <a:bodyPr anchorCtr="0" anchor="ctr" bIns="40800" lIns="81625" rIns="81625" wrap="square" tIns="40800">
            <a:noAutofit/>
          </a:bodyPr>
          <a:lstStyle/>
          <a:p>
            <a:pPr indent="0" lvl="0" marL="0" marR="0" rtl="0" algn="r">
              <a:spcBef>
                <a:spcPts val="0"/>
              </a:spcBef>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secHead">
  <p:cSld name="Section Header">
    <p:spTree>
      <p:nvGrpSpPr>
        <p:cNvPr id="23" name="Shape 23"/>
        <p:cNvGrpSpPr/>
        <p:nvPr/>
      </p:nvGrpSpPr>
      <p:grpSpPr>
        <a:xfrm>
          <a:off x="0" y="0"/>
          <a:ext cx="0" cy="0"/>
          <a:chOff x="0" y="0"/>
          <a:chExt cx="0" cy="0"/>
        </a:xfrm>
      </p:grpSpPr>
      <p:sp>
        <p:nvSpPr>
          <p:cNvPr id="24" name="Shape 24"/>
          <p:cNvSpPr txBox="1"/>
          <p:nvPr>
            <p:ph type="title"/>
          </p:nvPr>
        </p:nvSpPr>
        <p:spPr>
          <a:xfrm>
            <a:off x="722313" y="3305176"/>
            <a:ext cx="7772400" cy="1021556"/>
          </a:xfrm>
          <a:prstGeom prst="rect">
            <a:avLst/>
          </a:prstGeom>
          <a:noFill/>
          <a:ln>
            <a:noFill/>
          </a:ln>
        </p:spPr>
        <p:txBody>
          <a:bodyPr anchorCtr="0" anchor="t" bIns="91425" lIns="91425" rIns="91425" wrap="square" tIns="91425"/>
          <a:lstStyle>
            <a:lvl1pPr lvl="0" rtl="0" algn="l">
              <a:spcBef>
                <a:spcPts val="0"/>
              </a:spcBef>
              <a:buSzPts val="1400"/>
              <a:buNone/>
              <a:defRPr/>
            </a:lvl1pPr>
            <a:lvl2pPr lvl="1" rtl="0">
              <a:spcBef>
                <a:spcPts val="0"/>
              </a:spcBef>
              <a:buSzPts val="1400"/>
              <a:buChar char="○"/>
              <a:defRPr/>
            </a:lvl2pPr>
            <a:lvl3pPr lvl="2" rtl="0">
              <a:spcBef>
                <a:spcPts val="0"/>
              </a:spcBef>
              <a:buSzPts val="1400"/>
              <a:buChar char="■"/>
              <a:defRPr/>
            </a:lvl3pPr>
            <a:lvl4pPr lvl="3" rtl="0">
              <a:spcBef>
                <a:spcPts val="0"/>
              </a:spcBef>
              <a:buSzPts val="1400"/>
              <a:buChar char="●"/>
              <a:defRPr/>
            </a:lvl4pPr>
            <a:lvl5pPr lvl="4" rtl="0">
              <a:spcBef>
                <a:spcPts val="0"/>
              </a:spcBef>
              <a:buSzPts val="1400"/>
              <a:buChar char="○"/>
              <a:defRPr/>
            </a:lvl5pPr>
            <a:lvl6pPr lvl="5" rtl="0">
              <a:spcBef>
                <a:spcPts val="0"/>
              </a:spcBef>
              <a:buSzPts val="1400"/>
              <a:buChar char="■"/>
              <a:defRPr/>
            </a:lvl6pPr>
            <a:lvl7pPr lvl="6" rtl="0">
              <a:spcBef>
                <a:spcPts val="0"/>
              </a:spcBef>
              <a:buSzPts val="1400"/>
              <a:buChar char="●"/>
              <a:defRPr/>
            </a:lvl7pPr>
            <a:lvl8pPr lvl="7" rtl="0">
              <a:spcBef>
                <a:spcPts val="0"/>
              </a:spcBef>
              <a:buSzPts val="1400"/>
              <a:buChar char="○"/>
              <a:defRPr/>
            </a:lvl8pPr>
            <a:lvl9pPr lvl="8" rtl="0">
              <a:spcBef>
                <a:spcPts val="0"/>
              </a:spcBef>
              <a:buSzPts val="1400"/>
              <a:buChar char="■"/>
              <a:defRPr/>
            </a:lvl9pPr>
          </a:lstStyle>
          <a:p/>
        </p:txBody>
      </p:sp>
      <p:sp>
        <p:nvSpPr>
          <p:cNvPr id="25" name="Shape 25"/>
          <p:cNvSpPr txBox="1"/>
          <p:nvPr>
            <p:ph idx="1" type="body"/>
          </p:nvPr>
        </p:nvSpPr>
        <p:spPr>
          <a:xfrm>
            <a:off x="722313" y="2180035"/>
            <a:ext cx="7772400" cy="1125140"/>
          </a:xfrm>
          <a:prstGeom prst="rect">
            <a:avLst/>
          </a:prstGeom>
          <a:noFill/>
          <a:ln>
            <a:noFill/>
          </a:ln>
        </p:spPr>
        <p:txBody>
          <a:bodyPr anchorCtr="0" anchor="b" bIns="91425" lIns="91425" rIns="91425" wrap="square" tIns="91425"/>
          <a:lstStyle>
            <a:lvl1pPr indent="0" lvl="0" marL="0" rtl="0">
              <a:spcBef>
                <a:spcPts val="0"/>
              </a:spcBef>
              <a:buClr>
                <a:srgbClr val="888888"/>
              </a:buClr>
              <a:buSzPts val="1400"/>
              <a:buFont typeface="Calibri"/>
              <a:buNone/>
              <a:defRPr/>
            </a:lvl1pPr>
            <a:lvl2pPr indent="-1779" lvl="1" marL="408179" rtl="0">
              <a:spcBef>
                <a:spcPts val="0"/>
              </a:spcBef>
              <a:buClr>
                <a:srgbClr val="888888"/>
              </a:buClr>
              <a:buSzPts val="1400"/>
              <a:buFont typeface="Calibri"/>
              <a:buNone/>
              <a:defRPr/>
            </a:lvl2pPr>
            <a:lvl3pPr indent="-3558" lvl="2" marL="816358" rtl="0">
              <a:spcBef>
                <a:spcPts val="0"/>
              </a:spcBef>
              <a:buClr>
                <a:srgbClr val="888888"/>
              </a:buClr>
              <a:buSzPts val="1400"/>
              <a:buFont typeface="Calibri"/>
              <a:buNone/>
              <a:defRPr/>
            </a:lvl3pPr>
            <a:lvl4pPr indent="-5336" lvl="3" marL="1224537" rtl="0">
              <a:spcBef>
                <a:spcPts val="0"/>
              </a:spcBef>
              <a:buClr>
                <a:srgbClr val="888888"/>
              </a:buClr>
              <a:buSzPts val="1400"/>
              <a:buFont typeface="Calibri"/>
              <a:buNone/>
              <a:defRPr/>
            </a:lvl4pPr>
            <a:lvl5pPr indent="-7116" lvl="4" marL="1632716" rtl="0">
              <a:spcBef>
                <a:spcPts val="0"/>
              </a:spcBef>
              <a:buClr>
                <a:srgbClr val="888888"/>
              </a:buClr>
              <a:buSzPts val="1400"/>
              <a:buFont typeface="Calibri"/>
              <a:buNone/>
              <a:defRPr/>
            </a:lvl5pPr>
            <a:lvl6pPr indent="-8895" lvl="5" marL="2040895" rtl="0">
              <a:spcBef>
                <a:spcPts val="0"/>
              </a:spcBef>
              <a:buClr>
                <a:srgbClr val="888888"/>
              </a:buClr>
              <a:buSzPts val="1400"/>
              <a:buFont typeface="Calibri"/>
              <a:buNone/>
              <a:defRPr/>
            </a:lvl6pPr>
            <a:lvl7pPr indent="-10673" lvl="6" marL="2449074" rtl="0">
              <a:spcBef>
                <a:spcPts val="0"/>
              </a:spcBef>
              <a:buClr>
                <a:srgbClr val="888888"/>
              </a:buClr>
              <a:buSzPts val="1400"/>
              <a:buFont typeface="Calibri"/>
              <a:buNone/>
              <a:defRPr/>
            </a:lvl7pPr>
            <a:lvl8pPr indent="-12452" lvl="7" marL="2857253" rtl="0">
              <a:spcBef>
                <a:spcPts val="0"/>
              </a:spcBef>
              <a:buClr>
                <a:srgbClr val="888888"/>
              </a:buClr>
              <a:buSzPts val="1400"/>
              <a:buFont typeface="Calibri"/>
              <a:buNone/>
              <a:defRPr/>
            </a:lvl8pPr>
            <a:lvl9pPr indent="-1532" lvl="8" marL="3265432" rtl="0">
              <a:spcBef>
                <a:spcPts val="0"/>
              </a:spcBef>
              <a:buClr>
                <a:srgbClr val="888888"/>
              </a:buClr>
              <a:buSzPts val="1400"/>
              <a:buFont typeface="Calibri"/>
              <a:buNone/>
              <a:defRPr/>
            </a:lvl9pPr>
          </a:lstStyle>
          <a:p/>
        </p:txBody>
      </p:sp>
      <p:sp>
        <p:nvSpPr>
          <p:cNvPr id="26" name="Shape 26"/>
          <p:cNvSpPr txBox="1"/>
          <p:nvPr>
            <p:ph idx="10" type="dt"/>
          </p:nvPr>
        </p:nvSpPr>
        <p:spPr>
          <a:xfrm>
            <a:off x="457200" y="4767263"/>
            <a:ext cx="2133600" cy="273844"/>
          </a:xfrm>
          <a:prstGeom prst="rect">
            <a:avLst/>
          </a:prstGeom>
          <a:noFill/>
          <a:ln>
            <a:noFill/>
          </a:ln>
        </p:spPr>
        <p:txBody>
          <a:bodyPr anchorCtr="0" anchor="ctr" bIns="91425" lIns="91425" rIns="91425" wrap="square" tIns="91425"/>
          <a:lstStyle>
            <a:lvl1pPr indent="0" lvl="0" marL="0" marR="0" rtl="0" algn="l">
              <a:spcBef>
                <a:spcPts val="0"/>
              </a:spcBef>
              <a:buSzPts val="1400"/>
              <a:buChar char="●"/>
              <a:defRPr/>
            </a:lvl1pPr>
            <a:lvl2pPr indent="-1779" lvl="1" marL="408179" marR="0" rtl="0" algn="l">
              <a:spcBef>
                <a:spcPts val="0"/>
              </a:spcBef>
              <a:buSzPts val="1400"/>
              <a:buChar char="○"/>
              <a:defRPr/>
            </a:lvl2pPr>
            <a:lvl3pPr indent="-3558" lvl="2" marL="816358" marR="0" rtl="0" algn="l">
              <a:spcBef>
                <a:spcPts val="0"/>
              </a:spcBef>
              <a:buSzPts val="1400"/>
              <a:buChar char="■"/>
              <a:defRPr/>
            </a:lvl3pPr>
            <a:lvl4pPr indent="-5336" lvl="3" marL="1224537" marR="0" rtl="0" algn="l">
              <a:spcBef>
                <a:spcPts val="0"/>
              </a:spcBef>
              <a:buSzPts val="1400"/>
              <a:buChar char="●"/>
              <a:defRPr/>
            </a:lvl4pPr>
            <a:lvl5pPr indent="-7116" lvl="4" marL="1632716" marR="0" rtl="0" algn="l">
              <a:spcBef>
                <a:spcPts val="0"/>
              </a:spcBef>
              <a:buSzPts val="1400"/>
              <a:buChar char="○"/>
              <a:defRPr/>
            </a:lvl5pPr>
            <a:lvl6pPr indent="-8895" lvl="5" marL="2040895" marR="0" rtl="0" algn="l">
              <a:spcBef>
                <a:spcPts val="0"/>
              </a:spcBef>
              <a:buSzPts val="1400"/>
              <a:buChar char="■"/>
              <a:defRPr/>
            </a:lvl6pPr>
            <a:lvl7pPr indent="-10673" lvl="6" marL="2449074" marR="0" rtl="0" algn="l">
              <a:spcBef>
                <a:spcPts val="0"/>
              </a:spcBef>
              <a:buSzPts val="1400"/>
              <a:buChar char="●"/>
              <a:defRPr/>
            </a:lvl7pPr>
            <a:lvl8pPr indent="-12452" lvl="7" marL="2857253" marR="0" rtl="0" algn="l">
              <a:spcBef>
                <a:spcPts val="0"/>
              </a:spcBef>
              <a:buSzPts val="1400"/>
              <a:buChar char="○"/>
              <a:defRPr/>
            </a:lvl8pPr>
            <a:lvl9pPr indent="-1532" lvl="8" marL="3265432" marR="0" rtl="0" algn="l">
              <a:spcBef>
                <a:spcPts val="0"/>
              </a:spcBef>
              <a:buSzPts val="1400"/>
              <a:buChar char="■"/>
              <a:defRPr/>
            </a:lvl9pPr>
          </a:lstStyle>
          <a:p/>
        </p:txBody>
      </p:sp>
      <p:sp>
        <p:nvSpPr>
          <p:cNvPr id="27" name="Shape 27"/>
          <p:cNvSpPr txBox="1"/>
          <p:nvPr>
            <p:ph idx="11" type="ftr"/>
          </p:nvPr>
        </p:nvSpPr>
        <p:spPr>
          <a:xfrm>
            <a:off x="3124200" y="4767263"/>
            <a:ext cx="2895600" cy="273844"/>
          </a:xfrm>
          <a:prstGeom prst="rect">
            <a:avLst/>
          </a:prstGeom>
          <a:noFill/>
          <a:ln>
            <a:noFill/>
          </a:ln>
        </p:spPr>
        <p:txBody>
          <a:bodyPr anchorCtr="0" anchor="ctr" bIns="91425" lIns="91425" rIns="91425" wrap="square" tIns="91425"/>
          <a:lstStyle>
            <a:lvl1pPr indent="0" lvl="0" marL="0" marR="0" rtl="0" algn="ctr">
              <a:spcBef>
                <a:spcPts val="0"/>
              </a:spcBef>
              <a:buSzPts val="1400"/>
              <a:buChar char="●"/>
              <a:defRPr/>
            </a:lvl1pPr>
            <a:lvl2pPr indent="-1779" lvl="1" marL="408179" marR="0" rtl="0" algn="l">
              <a:spcBef>
                <a:spcPts val="0"/>
              </a:spcBef>
              <a:buSzPts val="1400"/>
              <a:buChar char="○"/>
              <a:defRPr/>
            </a:lvl2pPr>
            <a:lvl3pPr indent="-3558" lvl="2" marL="816358" marR="0" rtl="0" algn="l">
              <a:spcBef>
                <a:spcPts val="0"/>
              </a:spcBef>
              <a:buSzPts val="1400"/>
              <a:buChar char="■"/>
              <a:defRPr/>
            </a:lvl3pPr>
            <a:lvl4pPr indent="-5336" lvl="3" marL="1224537" marR="0" rtl="0" algn="l">
              <a:spcBef>
                <a:spcPts val="0"/>
              </a:spcBef>
              <a:buSzPts val="1400"/>
              <a:buChar char="●"/>
              <a:defRPr/>
            </a:lvl4pPr>
            <a:lvl5pPr indent="-7116" lvl="4" marL="1632716" marR="0" rtl="0" algn="l">
              <a:spcBef>
                <a:spcPts val="0"/>
              </a:spcBef>
              <a:buSzPts val="1400"/>
              <a:buChar char="○"/>
              <a:defRPr/>
            </a:lvl5pPr>
            <a:lvl6pPr indent="-8895" lvl="5" marL="2040895" marR="0" rtl="0" algn="l">
              <a:spcBef>
                <a:spcPts val="0"/>
              </a:spcBef>
              <a:buSzPts val="1400"/>
              <a:buChar char="■"/>
              <a:defRPr/>
            </a:lvl6pPr>
            <a:lvl7pPr indent="-10673" lvl="6" marL="2449074" marR="0" rtl="0" algn="l">
              <a:spcBef>
                <a:spcPts val="0"/>
              </a:spcBef>
              <a:buSzPts val="1400"/>
              <a:buChar char="●"/>
              <a:defRPr/>
            </a:lvl7pPr>
            <a:lvl8pPr indent="-12452" lvl="7" marL="2857253" marR="0" rtl="0" algn="l">
              <a:spcBef>
                <a:spcPts val="0"/>
              </a:spcBef>
              <a:buSzPts val="1400"/>
              <a:buChar char="○"/>
              <a:defRPr/>
            </a:lvl8pPr>
            <a:lvl9pPr indent="-1532" lvl="8" marL="3265432" marR="0" rtl="0" algn="l">
              <a:spcBef>
                <a:spcPts val="0"/>
              </a:spcBef>
              <a:buSzPts val="1400"/>
              <a:buChar char="■"/>
              <a:defRPr/>
            </a:lvl9pPr>
          </a:lstStyle>
          <a:p/>
        </p:txBody>
      </p:sp>
      <p:sp>
        <p:nvSpPr>
          <p:cNvPr id="28" name="Shape 28"/>
          <p:cNvSpPr txBox="1"/>
          <p:nvPr>
            <p:ph idx="12" type="sldNum"/>
          </p:nvPr>
        </p:nvSpPr>
        <p:spPr>
          <a:xfrm>
            <a:off x="6553200" y="4767263"/>
            <a:ext cx="2133600" cy="273844"/>
          </a:xfrm>
          <a:prstGeom prst="rect">
            <a:avLst/>
          </a:prstGeom>
          <a:noFill/>
          <a:ln>
            <a:noFill/>
          </a:ln>
        </p:spPr>
        <p:txBody>
          <a:bodyPr anchorCtr="0" anchor="ctr" bIns="40800" lIns="81625" rIns="81625" wrap="square" tIns="40800">
            <a:noAutofit/>
          </a:bodyPr>
          <a:lstStyle/>
          <a:p>
            <a:pPr indent="0" lvl="0" marL="0" marR="0" rtl="0" algn="r">
              <a:spcBef>
                <a:spcPts val="0"/>
              </a:spcBef>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Obj">
  <p:cSld name="Two Content">
    <p:spTree>
      <p:nvGrpSpPr>
        <p:cNvPr id="29" name="Shape 29"/>
        <p:cNvGrpSpPr/>
        <p:nvPr/>
      </p:nvGrpSpPr>
      <p:grpSpPr>
        <a:xfrm>
          <a:off x="0" y="0"/>
          <a:ext cx="0" cy="0"/>
          <a:chOff x="0" y="0"/>
          <a:chExt cx="0" cy="0"/>
        </a:xfrm>
      </p:grpSpPr>
      <p:sp>
        <p:nvSpPr>
          <p:cNvPr id="30" name="Shape 30"/>
          <p:cNvSpPr txBox="1"/>
          <p:nvPr>
            <p:ph type="title"/>
          </p:nvPr>
        </p:nvSpPr>
        <p:spPr>
          <a:xfrm>
            <a:off x="457200" y="205978"/>
            <a:ext cx="8229600" cy="857250"/>
          </a:xfrm>
          <a:prstGeom prst="rect">
            <a:avLst/>
          </a:prstGeom>
          <a:noFill/>
          <a:ln>
            <a:noFill/>
          </a:ln>
        </p:spPr>
        <p:txBody>
          <a:bodyPr anchorCtr="0" anchor="ctr" bIns="91425" lIns="91425" rIns="91425" wrap="square" tIns="91425"/>
          <a:lstStyle>
            <a:lvl1pPr lvl="0" rtl="0" algn="ctr">
              <a:spcBef>
                <a:spcPts val="0"/>
              </a:spcBef>
              <a:buClr>
                <a:schemeClr val="dk1"/>
              </a:buClr>
              <a:buSzPts val="1400"/>
              <a:buFont typeface="Calibri"/>
              <a:buNone/>
              <a:defRPr/>
            </a:lvl1pPr>
            <a:lvl2pPr lvl="1" rtl="0">
              <a:spcBef>
                <a:spcPts val="0"/>
              </a:spcBef>
              <a:buSzPts val="1400"/>
              <a:buChar char="○"/>
              <a:defRPr/>
            </a:lvl2pPr>
            <a:lvl3pPr lvl="2" rtl="0">
              <a:spcBef>
                <a:spcPts val="0"/>
              </a:spcBef>
              <a:buSzPts val="1400"/>
              <a:buChar char="■"/>
              <a:defRPr/>
            </a:lvl3pPr>
            <a:lvl4pPr lvl="3" rtl="0">
              <a:spcBef>
                <a:spcPts val="0"/>
              </a:spcBef>
              <a:buSzPts val="1400"/>
              <a:buChar char="●"/>
              <a:defRPr/>
            </a:lvl4pPr>
            <a:lvl5pPr lvl="4" rtl="0">
              <a:spcBef>
                <a:spcPts val="0"/>
              </a:spcBef>
              <a:buSzPts val="1400"/>
              <a:buChar char="○"/>
              <a:defRPr/>
            </a:lvl5pPr>
            <a:lvl6pPr lvl="5" rtl="0">
              <a:spcBef>
                <a:spcPts val="0"/>
              </a:spcBef>
              <a:buSzPts val="1400"/>
              <a:buChar char="■"/>
              <a:defRPr/>
            </a:lvl6pPr>
            <a:lvl7pPr lvl="6" rtl="0">
              <a:spcBef>
                <a:spcPts val="0"/>
              </a:spcBef>
              <a:buSzPts val="1400"/>
              <a:buChar char="●"/>
              <a:defRPr/>
            </a:lvl7pPr>
            <a:lvl8pPr lvl="7" rtl="0">
              <a:spcBef>
                <a:spcPts val="0"/>
              </a:spcBef>
              <a:buSzPts val="1400"/>
              <a:buChar char="○"/>
              <a:defRPr/>
            </a:lvl8pPr>
            <a:lvl9pPr lvl="8" rtl="0">
              <a:spcBef>
                <a:spcPts val="0"/>
              </a:spcBef>
              <a:buSzPts val="1400"/>
              <a:buChar char="■"/>
              <a:defRPr/>
            </a:lvl9pPr>
          </a:lstStyle>
          <a:p/>
        </p:txBody>
      </p:sp>
      <p:sp>
        <p:nvSpPr>
          <p:cNvPr id="31" name="Shape 31"/>
          <p:cNvSpPr txBox="1"/>
          <p:nvPr>
            <p:ph idx="1" type="body"/>
          </p:nvPr>
        </p:nvSpPr>
        <p:spPr>
          <a:xfrm>
            <a:off x="639764" y="1679972"/>
            <a:ext cx="5684837" cy="4752975"/>
          </a:xfrm>
          <a:prstGeom prst="rect">
            <a:avLst/>
          </a:prstGeom>
          <a:noFill/>
          <a:ln>
            <a:noFill/>
          </a:ln>
        </p:spPr>
        <p:txBody>
          <a:bodyPr anchorCtr="0" anchor="t" bIns="91425" lIns="91425" rIns="91425" wrap="square" tIns="91425"/>
          <a:lstStyle>
            <a:lvl1pPr lvl="0" rtl="0">
              <a:spcBef>
                <a:spcPts val="0"/>
              </a:spcBef>
              <a:buSzPts val="1400"/>
              <a:buChar char="•"/>
              <a:defRPr/>
            </a:lvl1pPr>
            <a:lvl2pPr lvl="1" rtl="0">
              <a:spcBef>
                <a:spcPts val="0"/>
              </a:spcBef>
              <a:buSzPts val="1400"/>
              <a:buChar char="–"/>
              <a:defRPr/>
            </a:lvl2pPr>
            <a:lvl3pPr lvl="2" rtl="0">
              <a:spcBef>
                <a:spcPts val="0"/>
              </a:spcBef>
              <a:buSzPts val="1400"/>
              <a:buChar char="•"/>
              <a:defRPr/>
            </a:lvl3pPr>
            <a:lvl4pPr lvl="3" rtl="0">
              <a:spcBef>
                <a:spcPts val="0"/>
              </a:spcBef>
              <a:buSzPts val="1400"/>
              <a:buChar char="–"/>
              <a:defRPr/>
            </a:lvl4pPr>
            <a:lvl5pPr lvl="4" rtl="0">
              <a:spcBef>
                <a:spcPts val="0"/>
              </a:spcBef>
              <a:buSzPts val="1400"/>
              <a:buChar char="»"/>
              <a:defRPr/>
            </a:lvl5pPr>
            <a:lvl6pPr lvl="5" rtl="0">
              <a:spcBef>
                <a:spcPts val="0"/>
              </a:spcBef>
              <a:buSzPts val="1400"/>
              <a:buChar char="•"/>
              <a:defRPr/>
            </a:lvl6pPr>
            <a:lvl7pPr lvl="6" rtl="0">
              <a:spcBef>
                <a:spcPts val="0"/>
              </a:spcBef>
              <a:buSzPts val="1400"/>
              <a:buChar char="•"/>
              <a:defRPr/>
            </a:lvl7pPr>
            <a:lvl8pPr lvl="7" rtl="0">
              <a:spcBef>
                <a:spcPts val="0"/>
              </a:spcBef>
              <a:buSzPts val="1400"/>
              <a:buChar char="•"/>
              <a:defRPr/>
            </a:lvl8pPr>
            <a:lvl9pPr lvl="8" rtl="0">
              <a:spcBef>
                <a:spcPts val="0"/>
              </a:spcBef>
              <a:buSzPts val="1400"/>
              <a:buChar char="•"/>
              <a:defRPr/>
            </a:lvl9pPr>
          </a:lstStyle>
          <a:p/>
        </p:txBody>
      </p:sp>
      <p:sp>
        <p:nvSpPr>
          <p:cNvPr id="32" name="Shape 32"/>
          <p:cNvSpPr txBox="1"/>
          <p:nvPr>
            <p:ph idx="2" type="body"/>
          </p:nvPr>
        </p:nvSpPr>
        <p:spPr>
          <a:xfrm>
            <a:off x="6477000" y="1679972"/>
            <a:ext cx="5684838" cy="4752975"/>
          </a:xfrm>
          <a:prstGeom prst="rect">
            <a:avLst/>
          </a:prstGeom>
          <a:noFill/>
          <a:ln>
            <a:noFill/>
          </a:ln>
        </p:spPr>
        <p:txBody>
          <a:bodyPr anchorCtr="0" anchor="t" bIns="91425" lIns="91425" rIns="91425" wrap="square" tIns="91425"/>
          <a:lstStyle>
            <a:lvl1pPr lvl="0" rtl="0">
              <a:spcBef>
                <a:spcPts val="0"/>
              </a:spcBef>
              <a:buSzPts val="1400"/>
              <a:buChar char="•"/>
              <a:defRPr/>
            </a:lvl1pPr>
            <a:lvl2pPr lvl="1" rtl="0">
              <a:spcBef>
                <a:spcPts val="0"/>
              </a:spcBef>
              <a:buSzPts val="1400"/>
              <a:buChar char="–"/>
              <a:defRPr/>
            </a:lvl2pPr>
            <a:lvl3pPr lvl="2" rtl="0">
              <a:spcBef>
                <a:spcPts val="0"/>
              </a:spcBef>
              <a:buSzPts val="1400"/>
              <a:buChar char="•"/>
              <a:defRPr/>
            </a:lvl3pPr>
            <a:lvl4pPr lvl="3" rtl="0">
              <a:spcBef>
                <a:spcPts val="0"/>
              </a:spcBef>
              <a:buSzPts val="1400"/>
              <a:buChar char="–"/>
              <a:defRPr/>
            </a:lvl4pPr>
            <a:lvl5pPr lvl="4" rtl="0">
              <a:spcBef>
                <a:spcPts val="0"/>
              </a:spcBef>
              <a:buSzPts val="1400"/>
              <a:buChar char="»"/>
              <a:defRPr/>
            </a:lvl5pPr>
            <a:lvl6pPr lvl="5" rtl="0">
              <a:spcBef>
                <a:spcPts val="0"/>
              </a:spcBef>
              <a:buSzPts val="1400"/>
              <a:buChar char="•"/>
              <a:defRPr/>
            </a:lvl6pPr>
            <a:lvl7pPr lvl="6" rtl="0">
              <a:spcBef>
                <a:spcPts val="0"/>
              </a:spcBef>
              <a:buSzPts val="1400"/>
              <a:buChar char="•"/>
              <a:defRPr/>
            </a:lvl7pPr>
            <a:lvl8pPr lvl="7" rtl="0">
              <a:spcBef>
                <a:spcPts val="0"/>
              </a:spcBef>
              <a:buSzPts val="1400"/>
              <a:buChar char="•"/>
              <a:defRPr/>
            </a:lvl8pPr>
            <a:lvl9pPr lvl="8" rtl="0">
              <a:spcBef>
                <a:spcPts val="0"/>
              </a:spcBef>
              <a:buSzPts val="1400"/>
              <a:buChar char="•"/>
              <a:defRPr/>
            </a:lvl9pPr>
          </a:lstStyle>
          <a:p/>
        </p:txBody>
      </p:sp>
      <p:sp>
        <p:nvSpPr>
          <p:cNvPr id="33" name="Shape 33"/>
          <p:cNvSpPr txBox="1"/>
          <p:nvPr>
            <p:ph idx="10" type="dt"/>
          </p:nvPr>
        </p:nvSpPr>
        <p:spPr>
          <a:xfrm>
            <a:off x="457200" y="4767263"/>
            <a:ext cx="2133600" cy="273844"/>
          </a:xfrm>
          <a:prstGeom prst="rect">
            <a:avLst/>
          </a:prstGeom>
          <a:noFill/>
          <a:ln>
            <a:noFill/>
          </a:ln>
        </p:spPr>
        <p:txBody>
          <a:bodyPr anchorCtr="0" anchor="ctr" bIns="91425" lIns="91425" rIns="91425" wrap="square" tIns="91425"/>
          <a:lstStyle>
            <a:lvl1pPr indent="0" lvl="0" marL="0" marR="0" rtl="0" algn="l">
              <a:spcBef>
                <a:spcPts val="0"/>
              </a:spcBef>
              <a:buSzPts val="1400"/>
              <a:buChar char="●"/>
              <a:defRPr/>
            </a:lvl1pPr>
            <a:lvl2pPr indent="-1779" lvl="1" marL="408179" marR="0" rtl="0" algn="l">
              <a:spcBef>
                <a:spcPts val="0"/>
              </a:spcBef>
              <a:buSzPts val="1400"/>
              <a:buChar char="○"/>
              <a:defRPr/>
            </a:lvl2pPr>
            <a:lvl3pPr indent="-3558" lvl="2" marL="816358" marR="0" rtl="0" algn="l">
              <a:spcBef>
                <a:spcPts val="0"/>
              </a:spcBef>
              <a:buSzPts val="1400"/>
              <a:buChar char="■"/>
              <a:defRPr/>
            </a:lvl3pPr>
            <a:lvl4pPr indent="-5336" lvl="3" marL="1224537" marR="0" rtl="0" algn="l">
              <a:spcBef>
                <a:spcPts val="0"/>
              </a:spcBef>
              <a:buSzPts val="1400"/>
              <a:buChar char="●"/>
              <a:defRPr/>
            </a:lvl4pPr>
            <a:lvl5pPr indent="-7116" lvl="4" marL="1632716" marR="0" rtl="0" algn="l">
              <a:spcBef>
                <a:spcPts val="0"/>
              </a:spcBef>
              <a:buSzPts val="1400"/>
              <a:buChar char="○"/>
              <a:defRPr/>
            </a:lvl5pPr>
            <a:lvl6pPr indent="-8895" lvl="5" marL="2040895" marR="0" rtl="0" algn="l">
              <a:spcBef>
                <a:spcPts val="0"/>
              </a:spcBef>
              <a:buSzPts val="1400"/>
              <a:buChar char="■"/>
              <a:defRPr/>
            </a:lvl6pPr>
            <a:lvl7pPr indent="-10673" lvl="6" marL="2449074" marR="0" rtl="0" algn="l">
              <a:spcBef>
                <a:spcPts val="0"/>
              </a:spcBef>
              <a:buSzPts val="1400"/>
              <a:buChar char="●"/>
              <a:defRPr/>
            </a:lvl7pPr>
            <a:lvl8pPr indent="-12452" lvl="7" marL="2857253" marR="0" rtl="0" algn="l">
              <a:spcBef>
                <a:spcPts val="0"/>
              </a:spcBef>
              <a:buSzPts val="1400"/>
              <a:buChar char="○"/>
              <a:defRPr/>
            </a:lvl8pPr>
            <a:lvl9pPr indent="-1532" lvl="8" marL="3265432" marR="0" rtl="0" algn="l">
              <a:spcBef>
                <a:spcPts val="0"/>
              </a:spcBef>
              <a:buSzPts val="1400"/>
              <a:buChar char="■"/>
              <a:defRPr/>
            </a:lvl9pPr>
          </a:lstStyle>
          <a:p/>
        </p:txBody>
      </p:sp>
      <p:sp>
        <p:nvSpPr>
          <p:cNvPr id="34" name="Shape 34"/>
          <p:cNvSpPr txBox="1"/>
          <p:nvPr>
            <p:ph idx="11" type="ftr"/>
          </p:nvPr>
        </p:nvSpPr>
        <p:spPr>
          <a:xfrm>
            <a:off x="3124200" y="4767263"/>
            <a:ext cx="2895600" cy="273844"/>
          </a:xfrm>
          <a:prstGeom prst="rect">
            <a:avLst/>
          </a:prstGeom>
          <a:noFill/>
          <a:ln>
            <a:noFill/>
          </a:ln>
        </p:spPr>
        <p:txBody>
          <a:bodyPr anchorCtr="0" anchor="ctr" bIns="91425" lIns="91425" rIns="91425" wrap="square" tIns="91425"/>
          <a:lstStyle>
            <a:lvl1pPr indent="0" lvl="0" marL="0" marR="0" rtl="0" algn="ctr">
              <a:spcBef>
                <a:spcPts val="0"/>
              </a:spcBef>
              <a:buSzPts val="1400"/>
              <a:buChar char="●"/>
              <a:defRPr/>
            </a:lvl1pPr>
            <a:lvl2pPr indent="-1779" lvl="1" marL="408179" marR="0" rtl="0" algn="l">
              <a:spcBef>
                <a:spcPts val="0"/>
              </a:spcBef>
              <a:buSzPts val="1400"/>
              <a:buChar char="○"/>
              <a:defRPr/>
            </a:lvl2pPr>
            <a:lvl3pPr indent="-3558" lvl="2" marL="816358" marR="0" rtl="0" algn="l">
              <a:spcBef>
                <a:spcPts val="0"/>
              </a:spcBef>
              <a:buSzPts val="1400"/>
              <a:buChar char="■"/>
              <a:defRPr/>
            </a:lvl3pPr>
            <a:lvl4pPr indent="-5336" lvl="3" marL="1224537" marR="0" rtl="0" algn="l">
              <a:spcBef>
                <a:spcPts val="0"/>
              </a:spcBef>
              <a:buSzPts val="1400"/>
              <a:buChar char="●"/>
              <a:defRPr/>
            </a:lvl4pPr>
            <a:lvl5pPr indent="-7116" lvl="4" marL="1632716" marR="0" rtl="0" algn="l">
              <a:spcBef>
                <a:spcPts val="0"/>
              </a:spcBef>
              <a:buSzPts val="1400"/>
              <a:buChar char="○"/>
              <a:defRPr/>
            </a:lvl5pPr>
            <a:lvl6pPr indent="-8895" lvl="5" marL="2040895" marR="0" rtl="0" algn="l">
              <a:spcBef>
                <a:spcPts val="0"/>
              </a:spcBef>
              <a:buSzPts val="1400"/>
              <a:buChar char="■"/>
              <a:defRPr/>
            </a:lvl6pPr>
            <a:lvl7pPr indent="-10673" lvl="6" marL="2449074" marR="0" rtl="0" algn="l">
              <a:spcBef>
                <a:spcPts val="0"/>
              </a:spcBef>
              <a:buSzPts val="1400"/>
              <a:buChar char="●"/>
              <a:defRPr/>
            </a:lvl7pPr>
            <a:lvl8pPr indent="-12452" lvl="7" marL="2857253" marR="0" rtl="0" algn="l">
              <a:spcBef>
                <a:spcPts val="0"/>
              </a:spcBef>
              <a:buSzPts val="1400"/>
              <a:buChar char="○"/>
              <a:defRPr/>
            </a:lvl8pPr>
            <a:lvl9pPr indent="-1532" lvl="8" marL="3265432" marR="0" rtl="0" algn="l">
              <a:spcBef>
                <a:spcPts val="0"/>
              </a:spcBef>
              <a:buSzPts val="1400"/>
              <a:buChar char="■"/>
              <a:defRPr/>
            </a:lvl9pPr>
          </a:lstStyle>
          <a:p/>
        </p:txBody>
      </p:sp>
      <p:sp>
        <p:nvSpPr>
          <p:cNvPr id="35" name="Shape 35"/>
          <p:cNvSpPr txBox="1"/>
          <p:nvPr>
            <p:ph idx="12" type="sldNum"/>
          </p:nvPr>
        </p:nvSpPr>
        <p:spPr>
          <a:xfrm>
            <a:off x="6553200" y="4767263"/>
            <a:ext cx="2133600" cy="273844"/>
          </a:xfrm>
          <a:prstGeom prst="rect">
            <a:avLst/>
          </a:prstGeom>
          <a:noFill/>
          <a:ln>
            <a:noFill/>
          </a:ln>
        </p:spPr>
        <p:txBody>
          <a:bodyPr anchorCtr="0" anchor="ctr" bIns="40800" lIns="81625" rIns="81625" wrap="square" tIns="40800">
            <a:noAutofit/>
          </a:bodyPr>
          <a:lstStyle/>
          <a:p>
            <a:pPr indent="0" lvl="0" marL="0" marR="0" rtl="0" algn="r">
              <a:spcBef>
                <a:spcPts val="0"/>
              </a:spcBef>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TxTwoObj">
  <p:cSld name="Comparison">
    <p:spTree>
      <p:nvGrpSpPr>
        <p:cNvPr id="36" name="Shape 36"/>
        <p:cNvGrpSpPr/>
        <p:nvPr/>
      </p:nvGrpSpPr>
      <p:grpSpPr>
        <a:xfrm>
          <a:off x="0" y="0"/>
          <a:ext cx="0" cy="0"/>
          <a:chOff x="0" y="0"/>
          <a:chExt cx="0" cy="0"/>
        </a:xfrm>
      </p:grpSpPr>
      <p:sp>
        <p:nvSpPr>
          <p:cNvPr id="37" name="Shape 37"/>
          <p:cNvSpPr txBox="1"/>
          <p:nvPr>
            <p:ph type="title"/>
          </p:nvPr>
        </p:nvSpPr>
        <p:spPr>
          <a:xfrm>
            <a:off x="457200" y="205978"/>
            <a:ext cx="8229600" cy="857250"/>
          </a:xfrm>
          <a:prstGeom prst="rect">
            <a:avLst/>
          </a:prstGeom>
          <a:noFill/>
          <a:ln>
            <a:noFill/>
          </a:ln>
        </p:spPr>
        <p:txBody>
          <a:bodyPr anchorCtr="0" anchor="ctr" bIns="91425" lIns="91425" rIns="91425" wrap="square" tIns="91425"/>
          <a:lstStyle>
            <a:lvl1pPr lvl="0" rtl="0">
              <a:spcBef>
                <a:spcPts val="0"/>
              </a:spcBef>
              <a:buSzPts val="1400"/>
              <a:buNone/>
              <a:defRPr/>
            </a:lvl1pPr>
            <a:lvl2pPr lvl="1" rtl="0">
              <a:spcBef>
                <a:spcPts val="0"/>
              </a:spcBef>
              <a:buSzPts val="1400"/>
              <a:buChar char="○"/>
              <a:defRPr/>
            </a:lvl2pPr>
            <a:lvl3pPr lvl="2" rtl="0">
              <a:spcBef>
                <a:spcPts val="0"/>
              </a:spcBef>
              <a:buSzPts val="1400"/>
              <a:buChar char="■"/>
              <a:defRPr/>
            </a:lvl3pPr>
            <a:lvl4pPr lvl="3" rtl="0">
              <a:spcBef>
                <a:spcPts val="0"/>
              </a:spcBef>
              <a:buSzPts val="1400"/>
              <a:buChar char="●"/>
              <a:defRPr/>
            </a:lvl4pPr>
            <a:lvl5pPr lvl="4" rtl="0">
              <a:spcBef>
                <a:spcPts val="0"/>
              </a:spcBef>
              <a:buSzPts val="1400"/>
              <a:buChar char="○"/>
              <a:defRPr/>
            </a:lvl5pPr>
            <a:lvl6pPr lvl="5" rtl="0">
              <a:spcBef>
                <a:spcPts val="0"/>
              </a:spcBef>
              <a:buSzPts val="1400"/>
              <a:buChar char="■"/>
              <a:defRPr/>
            </a:lvl6pPr>
            <a:lvl7pPr lvl="6" rtl="0">
              <a:spcBef>
                <a:spcPts val="0"/>
              </a:spcBef>
              <a:buSzPts val="1400"/>
              <a:buChar char="●"/>
              <a:defRPr/>
            </a:lvl7pPr>
            <a:lvl8pPr lvl="7" rtl="0">
              <a:spcBef>
                <a:spcPts val="0"/>
              </a:spcBef>
              <a:buSzPts val="1400"/>
              <a:buChar char="○"/>
              <a:defRPr/>
            </a:lvl8pPr>
            <a:lvl9pPr lvl="8" rtl="0">
              <a:spcBef>
                <a:spcPts val="0"/>
              </a:spcBef>
              <a:buSzPts val="1400"/>
              <a:buChar char="■"/>
              <a:defRPr/>
            </a:lvl9pPr>
          </a:lstStyle>
          <a:p/>
        </p:txBody>
      </p:sp>
      <p:sp>
        <p:nvSpPr>
          <p:cNvPr id="38" name="Shape 38"/>
          <p:cNvSpPr txBox="1"/>
          <p:nvPr>
            <p:ph idx="1" type="body"/>
          </p:nvPr>
        </p:nvSpPr>
        <p:spPr>
          <a:xfrm>
            <a:off x="457200" y="1151335"/>
            <a:ext cx="4040188" cy="479822"/>
          </a:xfrm>
          <a:prstGeom prst="rect">
            <a:avLst/>
          </a:prstGeom>
          <a:noFill/>
          <a:ln>
            <a:noFill/>
          </a:ln>
        </p:spPr>
        <p:txBody>
          <a:bodyPr anchorCtr="0" anchor="b" bIns="91425" lIns="91425" rIns="91425" wrap="square" tIns="91425"/>
          <a:lstStyle>
            <a:lvl1pPr indent="0" lvl="0" marL="0" rtl="0">
              <a:spcBef>
                <a:spcPts val="0"/>
              </a:spcBef>
              <a:buSzPts val="1400"/>
              <a:buFont typeface="Calibri"/>
              <a:buNone/>
              <a:defRPr/>
            </a:lvl1pPr>
            <a:lvl2pPr indent="-1779" lvl="1" marL="408179" rtl="0">
              <a:spcBef>
                <a:spcPts val="0"/>
              </a:spcBef>
              <a:buSzPts val="1400"/>
              <a:buFont typeface="Calibri"/>
              <a:buNone/>
              <a:defRPr/>
            </a:lvl2pPr>
            <a:lvl3pPr indent="-3558" lvl="2" marL="816358" rtl="0">
              <a:spcBef>
                <a:spcPts val="0"/>
              </a:spcBef>
              <a:buSzPts val="1400"/>
              <a:buFont typeface="Calibri"/>
              <a:buNone/>
              <a:defRPr/>
            </a:lvl3pPr>
            <a:lvl4pPr indent="-5336" lvl="3" marL="1224537" rtl="0">
              <a:spcBef>
                <a:spcPts val="0"/>
              </a:spcBef>
              <a:buSzPts val="1400"/>
              <a:buFont typeface="Calibri"/>
              <a:buNone/>
              <a:defRPr/>
            </a:lvl4pPr>
            <a:lvl5pPr indent="-7116" lvl="4" marL="1632716" rtl="0">
              <a:spcBef>
                <a:spcPts val="0"/>
              </a:spcBef>
              <a:buSzPts val="1400"/>
              <a:buFont typeface="Calibri"/>
              <a:buNone/>
              <a:defRPr/>
            </a:lvl5pPr>
            <a:lvl6pPr indent="-8895" lvl="5" marL="2040895" rtl="0">
              <a:spcBef>
                <a:spcPts val="0"/>
              </a:spcBef>
              <a:buSzPts val="1400"/>
              <a:buFont typeface="Calibri"/>
              <a:buNone/>
              <a:defRPr/>
            </a:lvl6pPr>
            <a:lvl7pPr indent="-10673" lvl="6" marL="2449074" rtl="0">
              <a:spcBef>
                <a:spcPts val="0"/>
              </a:spcBef>
              <a:buSzPts val="1400"/>
              <a:buFont typeface="Calibri"/>
              <a:buNone/>
              <a:defRPr/>
            </a:lvl7pPr>
            <a:lvl8pPr indent="-12452" lvl="7" marL="2857253" rtl="0">
              <a:spcBef>
                <a:spcPts val="0"/>
              </a:spcBef>
              <a:buSzPts val="1400"/>
              <a:buFont typeface="Calibri"/>
              <a:buNone/>
              <a:defRPr/>
            </a:lvl8pPr>
            <a:lvl9pPr indent="-1532" lvl="8" marL="3265432" rtl="0">
              <a:spcBef>
                <a:spcPts val="0"/>
              </a:spcBef>
              <a:buSzPts val="1400"/>
              <a:buFont typeface="Calibri"/>
              <a:buNone/>
              <a:defRPr/>
            </a:lvl9pPr>
          </a:lstStyle>
          <a:p/>
        </p:txBody>
      </p:sp>
      <p:sp>
        <p:nvSpPr>
          <p:cNvPr id="39" name="Shape 39"/>
          <p:cNvSpPr txBox="1"/>
          <p:nvPr>
            <p:ph idx="2" type="body"/>
          </p:nvPr>
        </p:nvSpPr>
        <p:spPr>
          <a:xfrm>
            <a:off x="457200" y="1631156"/>
            <a:ext cx="4040188" cy="2963466"/>
          </a:xfrm>
          <a:prstGeom prst="rect">
            <a:avLst/>
          </a:prstGeom>
          <a:noFill/>
          <a:ln>
            <a:noFill/>
          </a:ln>
        </p:spPr>
        <p:txBody>
          <a:bodyPr anchorCtr="0" anchor="t" bIns="91425" lIns="91425" rIns="91425" wrap="square" tIns="91425"/>
          <a:lstStyle>
            <a:lvl1pPr lvl="0" rtl="0">
              <a:spcBef>
                <a:spcPts val="0"/>
              </a:spcBef>
              <a:buSzPts val="1400"/>
              <a:buChar char="•"/>
              <a:defRPr/>
            </a:lvl1pPr>
            <a:lvl2pPr lvl="1" rtl="0">
              <a:spcBef>
                <a:spcPts val="0"/>
              </a:spcBef>
              <a:buSzPts val="1400"/>
              <a:buChar char="–"/>
              <a:defRPr/>
            </a:lvl2pPr>
            <a:lvl3pPr lvl="2" rtl="0">
              <a:spcBef>
                <a:spcPts val="0"/>
              </a:spcBef>
              <a:buSzPts val="1400"/>
              <a:buChar char="•"/>
              <a:defRPr/>
            </a:lvl3pPr>
            <a:lvl4pPr lvl="3" rtl="0">
              <a:spcBef>
                <a:spcPts val="0"/>
              </a:spcBef>
              <a:buSzPts val="1400"/>
              <a:buChar char="–"/>
              <a:defRPr/>
            </a:lvl4pPr>
            <a:lvl5pPr lvl="4" rtl="0">
              <a:spcBef>
                <a:spcPts val="0"/>
              </a:spcBef>
              <a:buSzPts val="1400"/>
              <a:buChar char="»"/>
              <a:defRPr/>
            </a:lvl5pPr>
            <a:lvl6pPr lvl="5" rtl="0">
              <a:spcBef>
                <a:spcPts val="0"/>
              </a:spcBef>
              <a:buSzPts val="1400"/>
              <a:buChar char="•"/>
              <a:defRPr/>
            </a:lvl6pPr>
            <a:lvl7pPr lvl="6" rtl="0">
              <a:spcBef>
                <a:spcPts val="0"/>
              </a:spcBef>
              <a:buSzPts val="1400"/>
              <a:buChar char="•"/>
              <a:defRPr/>
            </a:lvl7pPr>
            <a:lvl8pPr lvl="7" rtl="0">
              <a:spcBef>
                <a:spcPts val="0"/>
              </a:spcBef>
              <a:buSzPts val="1400"/>
              <a:buChar char="•"/>
              <a:defRPr/>
            </a:lvl8pPr>
            <a:lvl9pPr lvl="8" rtl="0">
              <a:spcBef>
                <a:spcPts val="0"/>
              </a:spcBef>
              <a:buSzPts val="1400"/>
              <a:buChar char="•"/>
              <a:defRPr/>
            </a:lvl9pPr>
          </a:lstStyle>
          <a:p/>
        </p:txBody>
      </p:sp>
      <p:sp>
        <p:nvSpPr>
          <p:cNvPr id="40" name="Shape 40"/>
          <p:cNvSpPr txBox="1"/>
          <p:nvPr>
            <p:ph idx="3" type="body"/>
          </p:nvPr>
        </p:nvSpPr>
        <p:spPr>
          <a:xfrm>
            <a:off x="4645026" y="1151335"/>
            <a:ext cx="4041775" cy="479822"/>
          </a:xfrm>
          <a:prstGeom prst="rect">
            <a:avLst/>
          </a:prstGeom>
          <a:noFill/>
          <a:ln>
            <a:noFill/>
          </a:ln>
        </p:spPr>
        <p:txBody>
          <a:bodyPr anchorCtr="0" anchor="b" bIns="91425" lIns="91425" rIns="91425" wrap="square" tIns="91425"/>
          <a:lstStyle>
            <a:lvl1pPr indent="0" lvl="0" marL="0" rtl="0">
              <a:spcBef>
                <a:spcPts val="0"/>
              </a:spcBef>
              <a:buSzPts val="1400"/>
              <a:buFont typeface="Calibri"/>
              <a:buNone/>
              <a:defRPr/>
            </a:lvl1pPr>
            <a:lvl2pPr indent="-1779" lvl="1" marL="408179" rtl="0">
              <a:spcBef>
                <a:spcPts val="0"/>
              </a:spcBef>
              <a:buSzPts val="1400"/>
              <a:buFont typeface="Calibri"/>
              <a:buNone/>
              <a:defRPr/>
            </a:lvl2pPr>
            <a:lvl3pPr indent="-3558" lvl="2" marL="816358" rtl="0">
              <a:spcBef>
                <a:spcPts val="0"/>
              </a:spcBef>
              <a:buSzPts val="1400"/>
              <a:buFont typeface="Calibri"/>
              <a:buNone/>
              <a:defRPr/>
            </a:lvl3pPr>
            <a:lvl4pPr indent="-5336" lvl="3" marL="1224537" rtl="0">
              <a:spcBef>
                <a:spcPts val="0"/>
              </a:spcBef>
              <a:buSzPts val="1400"/>
              <a:buFont typeface="Calibri"/>
              <a:buNone/>
              <a:defRPr/>
            </a:lvl4pPr>
            <a:lvl5pPr indent="-7116" lvl="4" marL="1632716" rtl="0">
              <a:spcBef>
                <a:spcPts val="0"/>
              </a:spcBef>
              <a:buSzPts val="1400"/>
              <a:buFont typeface="Calibri"/>
              <a:buNone/>
              <a:defRPr/>
            </a:lvl5pPr>
            <a:lvl6pPr indent="-8895" lvl="5" marL="2040895" rtl="0">
              <a:spcBef>
                <a:spcPts val="0"/>
              </a:spcBef>
              <a:buSzPts val="1400"/>
              <a:buFont typeface="Calibri"/>
              <a:buNone/>
              <a:defRPr/>
            </a:lvl6pPr>
            <a:lvl7pPr indent="-10673" lvl="6" marL="2449074" rtl="0">
              <a:spcBef>
                <a:spcPts val="0"/>
              </a:spcBef>
              <a:buSzPts val="1400"/>
              <a:buFont typeface="Calibri"/>
              <a:buNone/>
              <a:defRPr/>
            </a:lvl7pPr>
            <a:lvl8pPr indent="-12452" lvl="7" marL="2857253" rtl="0">
              <a:spcBef>
                <a:spcPts val="0"/>
              </a:spcBef>
              <a:buSzPts val="1400"/>
              <a:buFont typeface="Calibri"/>
              <a:buNone/>
              <a:defRPr/>
            </a:lvl8pPr>
            <a:lvl9pPr indent="-1532" lvl="8" marL="3265432" rtl="0">
              <a:spcBef>
                <a:spcPts val="0"/>
              </a:spcBef>
              <a:buSzPts val="1400"/>
              <a:buFont typeface="Calibri"/>
              <a:buNone/>
              <a:defRPr/>
            </a:lvl9pPr>
          </a:lstStyle>
          <a:p/>
        </p:txBody>
      </p:sp>
      <p:sp>
        <p:nvSpPr>
          <p:cNvPr id="41" name="Shape 41"/>
          <p:cNvSpPr txBox="1"/>
          <p:nvPr>
            <p:ph idx="4" type="body"/>
          </p:nvPr>
        </p:nvSpPr>
        <p:spPr>
          <a:xfrm>
            <a:off x="4645026" y="1631156"/>
            <a:ext cx="4041775" cy="2963466"/>
          </a:xfrm>
          <a:prstGeom prst="rect">
            <a:avLst/>
          </a:prstGeom>
          <a:noFill/>
          <a:ln>
            <a:noFill/>
          </a:ln>
        </p:spPr>
        <p:txBody>
          <a:bodyPr anchorCtr="0" anchor="t" bIns="91425" lIns="91425" rIns="91425" wrap="square" tIns="91425"/>
          <a:lstStyle>
            <a:lvl1pPr lvl="0" rtl="0">
              <a:spcBef>
                <a:spcPts val="0"/>
              </a:spcBef>
              <a:buSzPts val="1400"/>
              <a:buChar char="•"/>
              <a:defRPr/>
            </a:lvl1pPr>
            <a:lvl2pPr lvl="1" rtl="0">
              <a:spcBef>
                <a:spcPts val="0"/>
              </a:spcBef>
              <a:buSzPts val="1400"/>
              <a:buChar char="–"/>
              <a:defRPr/>
            </a:lvl2pPr>
            <a:lvl3pPr lvl="2" rtl="0">
              <a:spcBef>
                <a:spcPts val="0"/>
              </a:spcBef>
              <a:buSzPts val="1400"/>
              <a:buChar char="•"/>
              <a:defRPr/>
            </a:lvl3pPr>
            <a:lvl4pPr lvl="3" rtl="0">
              <a:spcBef>
                <a:spcPts val="0"/>
              </a:spcBef>
              <a:buSzPts val="1400"/>
              <a:buChar char="–"/>
              <a:defRPr/>
            </a:lvl4pPr>
            <a:lvl5pPr lvl="4" rtl="0">
              <a:spcBef>
                <a:spcPts val="0"/>
              </a:spcBef>
              <a:buSzPts val="1400"/>
              <a:buChar char="»"/>
              <a:defRPr/>
            </a:lvl5pPr>
            <a:lvl6pPr lvl="5" rtl="0">
              <a:spcBef>
                <a:spcPts val="0"/>
              </a:spcBef>
              <a:buSzPts val="1400"/>
              <a:buChar char="•"/>
              <a:defRPr/>
            </a:lvl6pPr>
            <a:lvl7pPr lvl="6" rtl="0">
              <a:spcBef>
                <a:spcPts val="0"/>
              </a:spcBef>
              <a:buSzPts val="1400"/>
              <a:buChar char="•"/>
              <a:defRPr/>
            </a:lvl7pPr>
            <a:lvl8pPr lvl="7" rtl="0">
              <a:spcBef>
                <a:spcPts val="0"/>
              </a:spcBef>
              <a:buSzPts val="1400"/>
              <a:buChar char="•"/>
              <a:defRPr/>
            </a:lvl8pPr>
            <a:lvl9pPr lvl="8" rtl="0">
              <a:spcBef>
                <a:spcPts val="0"/>
              </a:spcBef>
              <a:buSzPts val="1400"/>
              <a:buChar char="•"/>
              <a:defRPr/>
            </a:lvl9pPr>
          </a:lstStyle>
          <a:p/>
        </p:txBody>
      </p:sp>
      <p:sp>
        <p:nvSpPr>
          <p:cNvPr id="42" name="Shape 42"/>
          <p:cNvSpPr txBox="1"/>
          <p:nvPr>
            <p:ph idx="10" type="dt"/>
          </p:nvPr>
        </p:nvSpPr>
        <p:spPr>
          <a:xfrm>
            <a:off x="457200" y="4767263"/>
            <a:ext cx="2133600" cy="273844"/>
          </a:xfrm>
          <a:prstGeom prst="rect">
            <a:avLst/>
          </a:prstGeom>
          <a:noFill/>
          <a:ln>
            <a:noFill/>
          </a:ln>
        </p:spPr>
        <p:txBody>
          <a:bodyPr anchorCtr="0" anchor="ctr" bIns="91425" lIns="91425" rIns="91425" wrap="square" tIns="91425"/>
          <a:lstStyle>
            <a:lvl1pPr indent="0" lvl="0" marL="0" marR="0" rtl="0" algn="l">
              <a:spcBef>
                <a:spcPts val="0"/>
              </a:spcBef>
              <a:buSzPts val="1400"/>
              <a:buChar char="●"/>
              <a:defRPr/>
            </a:lvl1pPr>
            <a:lvl2pPr indent="-1779" lvl="1" marL="408179" marR="0" rtl="0" algn="l">
              <a:spcBef>
                <a:spcPts val="0"/>
              </a:spcBef>
              <a:buSzPts val="1400"/>
              <a:buChar char="○"/>
              <a:defRPr/>
            </a:lvl2pPr>
            <a:lvl3pPr indent="-3558" lvl="2" marL="816358" marR="0" rtl="0" algn="l">
              <a:spcBef>
                <a:spcPts val="0"/>
              </a:spcBef>
              <a:buSzPts val="1400"/>
              <a:buChar char="■"/>
              <a:defRPr/>
            </a:lvl3pPr>
            <a:lvl4pPr indent="-5336" lvl="3" marL="1224537" marR="0" rtl="0" algn="l">
              <a:spcBef>
                <a:spcPts val="0"/>
              </a:spcBef>
              <a:buSzPts val="1400"/>
              <a:buChar char="●"/>
              <a:defRPr/>
            </a:lvl4pPr>
            <a:lvl5pPr indent="-7116" lvl="4" marL="1632716" marR="0" rtl="0" algn="l">
              <a:spcBef>
                <a:spcPts val="0"/>
              </a:spcBef>
              <a:buSzPts val="1400"/>
              <a:buChar char="○"/>
              <a:defRPr/>
            </a:lvl5pPr>
            <a:lvl6pPr indent="-8895" lvl="5" marL="2040895" marR="0" rtl="0" algn="l">
              <a:spcBef>
                <a:spcPts val="0"/>
              </a:spcBef>
              <a:buSzPts val="1400"/>
              <a:buChar char="■"/>
              <a:defRPr/>
            </a:lvl6pPr>
            <a:lvl7pPr indent="-10673" lvl="6" marL="2449074" marR="0" rtl="0" algn="l">
              <a:spcBef>
                <a:spcPts val="0"/>
              </a:spcBef>
              <a:buSzPts val="1400"/>
              <a:buChar char="●"/>
              <a:defRPr/>
            </a:lvl7pPr>
            <a:lvl8pPr indent="-12452" lvl="7" marL="2857253" marR="0" rtl="0" algn="l">
              <a:spcBef>
                <a:spcPts val="0"/>
              </a:spcBef>
              <a:buSzPts val="1400"/>
              <a:buChar char="○"/>
              <a:defRPr/>
            </a:lvl8pPr>
            <a:lvl9pPr indent="-1532" lvl="8" marL="3265432" marR="0" rtl="0" algn="l">
              <a:spcBef>
                <a:spcPts val="0"/>
              </a:spcBef>
              <a:buSzPts val="1400"/>
              <a:buChar char="■"/>
              <a:defRPr/>
            </a:lvl9pPr>
          </a:lstStyle>
          <a:p/>
        </p:txBody>
      </p:sp>
      <p:sp>
        <p:nvSpPr>
          <p:cNvPr id="43" name="Shape 43"/>
          <p:cNvSpPr txBox="1"/>
          <p:nvPr>
            <p:ph idx="11" type="ftr"/>
          </p:nvPr>
        </p:nvSpPr>
        <p:spPr>
          <a:xfrm>
            <a:off x="3124200" y="4767263"/>
            <a:ext cx="2895600" cy="273844"/>
          </a:xfrm>
          <a:prstGeom prst="rect">
            <a:avLst/>
          </a:prstGeom>
          <a:noFill/>
          <a:ln>
            <a:noFill/>
          </a:ln>
        </p:spPr>
        <p:txBody>
          <a:bodyPr anchorCtr="0" anchor="ctr" bIns="91425" lIns="91425" rIns="91425" wrap="square" tIns="91425"/>
          <a:lstStyle>
            <a:lvl1pPr indent="0" lvl="0" marL="0" marR="0" rtl="0" algn="ctr">
              <a:spcBef>
                <a:spcPts val="0"/>
              </a:spcBef>
              <a:buSzPts val="1400"/>
              <a:buChar char="●"/>
              <a:defRPr/>
            </a:lvl1pPr>
            <a:lvl2pPr indent="-1779" lvl="1" marL="408179" marR="0" rtl="0" algn="l">
              <a:spcBef>
                <a:spcPts val="0"/>
              </a:spcBef>
              <a:buSzPts val="1400"/>
              <a:buChar char="○"/>
              <a:defRPr/>
            </a:lvl2pPr>
            <a:lvl3pPr indent="-3558" lvl="2" marL="816358" marR="0" rtl="0" algn="l">
              <a:spcBef>
                <a:spcPts val="0"/>
              </a:spcBef>
              <a:buSzPts val="1400"/>
              <a:buChar char="■"/>
              <a:defRPr/>
            </a:lvl3pPr>
            <a:lvl4pPr indent="-5336" lvl="3" marL="1224537" marR="0" rtl="0" algn="l">
              <a:spcBef>
                <a:spcPts val="0"/>
              </a:spcBef>
              <a:buSzPts val="1400"/>
              <a:buChar char="●"/>
              <a:defRPr/>
            </a:lvl4pPr>
            <a:lvl5pPr indent="-7116" lvl="4" marL="1632716" marR="0" rtl="0" algn="l">
              <a:spcBef>
                <a:spcPts val="0"/>
              </a:spcBef>
              <a:buSzPts val="1400"/>
              <a:buChar char="○"/>
              <a:defRPr/>
            </a:lvl5pPr>
            <a:lvl6pPr indent="-8895" lvl="5" marL="2040895" marR="0" rtl="0" algn="l">
              <a:spcBef>
                <a:spcPts val="0"/>
              </a:spcBef>
              <a:buSzPts val="1400"/>
              <a:buChar char="■"/>
              <a:defRPr/>
            </a:lvl6pPr>
            <a:lvl7pPr indent="-10673" lvl="6" marL="2449074" marR="0" rtl="0" algn="l">
              <a:spcBef>
                <a:spcPts val="0"/>
              </a:spcBef>
              <a:buSzPts val="1400"/>
              <a:buChar char="●"/>
              <a:defRPr/>
            </a:lvl7pPr>
            <a:lvl8pPr indent="-12452" lvl="7" marL="2857253" marR="0" rtl="0" algn="l">
              <a:spcBef>
                <a:spcPts val="0"/>
              </a:spcBef>
              <a:buSzPts val="1400"/>
              <a:buChar char="○"/>
              <a:defRPr/>
            </a:lvl8pPr>
            <a:lvl9pPr indent="-1532" lvl="8" marL="3265432" marR="0" rtl="0" algn="l">
              <a:spcBef>
                <a:spcPts val="0"/>
              </a:spcBef>
              <a:buSzPts val="1400"/>
              <a:buChar char="■"/>
              <a:defRPr/>
            </a:lvl9pPr>
          </a:lstStyle>
          <a:p/>
        </p:txBody>
      </p:sp>
      <p:sp>
        <p:nvSpPr>
          <p:cNvPr id="44" name="Shape 44"/>
          <p:cNvSpPr txBox="1"/>
          <p:nvPr>
            <p:ph idx="12" type="sldNum"/>
          </p:nvPr>
        </p:nvSpPr>
        <p:spPr>
          <a:xfrm>
            <a:off x="6553200" y="4767263"/>
            <a:ext cx="2133600" cy="273844"/>
          </a:xfrm>
          <a:prstGeom prst="rect">
            <a:avLst/>
          </a:prstGeom>
          <a:noFill/>
          <a:ln>
            <a:noFill/>
          </a:ln>
        </p:spPr>
        <p:txBody>
          <a:bodyPr anchorCtr="0" anchor="ctr" bIns="40800" lIns="81625" rIns="81625" wrap="square" tIns="40800">
            <a:noAutofit/>
          </a:bodyPr>
          <a:lstStyle/>
          <a:p>
            <a:pPr indent="0" lvl="0" marL="0" marR="0" rtl="0" algn="r">
              <a:spcBef>
                <a:spcPts val="0"/>
              </a:spcBef>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Only">
  <p:cSld name="Title Only">
    <p:spTree>
      <p:nvGrpSpPr>
        <p:cNvPr id="45" name="Shape 45"/>
        <p:cNvGrpSpPr/>
        <p:nvPr/>
      </p:nvGrpSpPr>
      <p:grpSpPr>
        <a:xfrm>
          <a:off x="0" y="0"/>
          <a:ext cx="0" cy="0"/>
          <a:chOff x="0" y="0"/>
          <a:chExt cx="0" cy="0"/>
        </a:xfrm>
      </p:grpSpPr>
      <p:sp>
        <p:nvSpPr>
          <p:cNvPr id="46" name="Shape 46"/>
          <p:cNvSpPr txBox="1"/>
          <p:nvPr>
            <p:ph type="title"/>
          </p:nvPr>
        </p:nvSpPr>
        <p:spPr>
          <a:xfrm>
            <a:off x="457200" y="205978"/>
            <a:ext cx="8229600" cy="857250"/>
          </a:xfrm>
          <a:prstGeom prst="rect">
            <a:avLst/>
          </a:prstGeom>
          <a:noFill/>
          <a:ln>
            <a:noFill/>
          </a:ln>
        </p:spPr>
        <p:txBody>
          <a:bodyPr anchorCtr="0" anchor="ctr" bIns="91425" lIns="91425" rIns="91425" wrap="square" tIns="91425"/>
          <a:lstStyle>
            <a:lvl1pPr lvl="0" rtl="0" algn="ctr">
              <a:spcBef>
                <a:spcPts val="0"/>
              </a:spcBef>
              <a:buClr>
                <a:schemeClr val="dk1"/>
              </a:buClr>
              <a:buSzPts val="1400"/>
              <a:buFont typeface="Calibri"/>
              <a:buNone/>
              <a:defRPr/>
            </a:lvl1pPr>
            <a:lvl2pPr lvl="1" rtl="0">
              <a:spcBef>
                <a:spcPts val="0"/>
              </a:spcBef>
              <a:buSzPts val="1400"/>
              <a:buChar char="○"/>
              <a:defRPr/>
            </a:lvl2pPr>
            <a:lvl3pPr lvl="2" rtl="0">
              <a:spcBef>
                <a:spcPts val="0"/>
              </a:spcBef>
              <a:buSzPts val="1400"/>
              <a:buChar char="■"/>
              <a:defRPr/>
            </a:lvl3pPr>
            <a:lvl4pPr lvl="3" rtl="0">
              <a:spcBef>
                <a:spcPts val="0"/>
              </a:spcBef>
              <a:buSzPts val="1400"/>
              <a:buChar char="●"/>
              <a:defRPr/>
            </a:lvl4pPr>
            <a:lvl5pPr lvl="4" rtl="0">
              <a:spcBef>
                <a:spcPts val="0"/>
              </a:spcBef>
              <a:buSzPts val="1400"/>
              <a:buChar char="○"/>
              <a:defRPr/>
            </a:lvl5pPr>
            <a:lvl6pPr lvl="5" rtl="0">
              <a:spcBef>
                <a:spcPts val="0"/>
              </a:spcBef>
              <a:buSzPts val="1400"/>
              <a:buChar char="■"/>
              <a:defRPr/>
            </a:lvl6pPr>
            <a:lvl7pPr lvl="6" rtl="0">
              <a:spcBef>
                <a:spcPts val="0"/>
              </a:spcBef>
              <a:buSzPts val="1400"/>
              <a:buChar char="●"/>
              <a:defRPr/>
            </a:lvl7pPr>
            <a:lvl8pPr lvl="7" rtl="0">
              <a:spcBef>
                <a:spcPts val="0"/>
              </a:spcBef>
              <a:buSzPts val="1400"/>
              <a:buChar char="○"/>
              <a:defRPr/>
            </a:lvl8pPr>
            <a:lvl9pPr lvl="8" rtl="0">
              <a:spcBef>
                <a:spcPts val="0"/>
              </a:spcBef>
              <a:buSzPts val="1400"/>
              <a:buChar char="■"/>
              <a:defRPr/>
            </a:lvl9pPr>
          </a:lstStyle>
          <a:p/>
        </p:txBody>
      </p:sp>
      <p:sp>
        <p:nvSpPr>
          <p:cNvPr id="47" name="Shape 47"/>
          <p:cNvSpPr txBox="1"/>
          <p:nvPr>
            <p:ph idx="10" type="dt"/>
          </p:nvPr>
        </p:nvSpPr>
        <p:spPr>
          <a:xfrm>
            <a:off x="457200" y="4767263"/>
            <a:ext cx="2133600" cy="273844"/>
          </a:xfrm>
          <a:prstGeom prst="rect">
            <a:avLst/>
          </a:prstGeom>
          <a:noFill/>
          <a:ln>
            <a:noFill/>
          </a:ln>
        </p:spPr>
        <p:txBody>
          <a:bodyPr anchorCtr="0" anchor="ctr" bIns="91425" lIns="91425" rIns="91425" wrap="square" tIns="91425"/>
          <a:lstStyle>
            <a:lvl1pPr indent="0" lvl="0" marL="0" marR="0" rtl="0" algn="l">
              <a:spcBef>
                <a:spcPts val="0"/>
              </a:spcBef>
              <a:buSzPts val="1400"/>
              <a:buChar char="●"/>
              <a:defRPr/>
            </a:lvl1pPr>
            <a:lvl2pPr indent="-1779" lvl="1" marL="408179" marR="0" rtl="0" algn="l">
              <a:spcBef>
                <a:spcPts val="0"/>
              </a:spcBef>
              <a:buSzPts val="1400"/>
              <a:buChar char="○"/>
              <a:defRPr/>
            </a:lvl2pPr>
            <a:lvl3pPr indent="-3558" lvl="2" marL="816358" marR="0" rtl="0" algn="l">
              <a:spcBef>
                <a:spcPts val="0"/>
              </a:spcBef>
              <a:buSzPts val="1400"/>
              <a:buChar char="■"/>
              <a:defRPr/>
            </a:lvl3pPr>
            <a:lvl4pPr indent="-5336" lvl="3" marL="1224537" marR="0" rtl="0" algn="l">
              <a:spcBef>
                <a:spcPts val="0"/>
              </a:spcBef>
              <a:buSzPts val="1400"/>
              <a:buChar char="●"/>
              <a:defRPr/>
            </a:lvl4pPr>
            <a:lvl5pPr indent="-7116" lvl="4" marL="1632716" marR="0" rtl="0" algn="l">
              <a:spcBef>
                <a:spcPts val="0"/>
              </a:spcBef>
              <a:buSzPts val="1400"/>
              <a:buChar char="○"/>
              <a:defRPr/>
            </a:lvl5pPr>
            <a:lvl6pPr indent="-8895" lvl="5" marL="2040895" marR="0" rtl="0" algn="l">
              <a:spcBef>
                <a:spcPts val="0"/>
              </a:spcBef>
              <a:buSzPts val="1400"/>
              <a:buChar char="■"/>
              <a:defRPr/>
            </a:lvl6pPr>
            <a:lvl7pPr indent="-10673" lvl="6" marL="2449074" marR="0" rtl="0" algn="l">
              <a:spcBef>
                <a:spcPts val="0"/>
              </a:spcBef>
              <a:buSzPts val="1400"/>
              <a:buChar char="●"/>
              <a:defRPr/>
            </a:lvl7pPr>
            <a:lvl8pPr indent="-12452" lvl="7" marL="2857253" marR="0" rtl="0" algn="l">
              <a:spcBef>
                <a:spcPts val="0"/>
              </a:spcBef>
              <a:buSzPts val="1400"/>
              <a:buChar char="○"/>
              <a:defRPr/>
            </a:lvl8pPr>
            <a:lvl9pPr indent="-1532" lvl="8" marL="3265432" marR="0" rtl="0" algn="l">
              <a:spcBef>
                <a:spcPts val="0"/>
              </a:spcBef>
              <a:buSzPts val="1400"/>
              <a:buChar char="■"/>
              <a:defRPr/>
            </a:lvl9pPr>
          </a:lstStyle>
          <a:p/>
        </p:txBody>
      </p:sp>
      <p:sp>
        <p:nvSpPr>
          <p:cNvPr id="48" name="Shape 48"/>
          <p:cNvSpPr txBox="1"/>
          <p:nvPr>
            <p:ph idx="11" type="ftr"/>
          </p:nvPr>
        </p:nvSpPr>
        <p:spPr>
          <a:xfrm>
            <a:off x="3124200" y="4767263"/>
            <a:ext cx="2895600" cy="273844"/>
          </a:xfrm>
          <a:prstGeom prst="rect">
            <a:avLst/>
          </a:prstGeom>
          <a:noFill/>
          <a:ln>
            <a:noFill/>
          </a:ln>
        </p:spPr>
        <p:txBody>
          <a:bodyPr anchorCtr="0" anchor="ctr" bIns="91425" lIns="91425" rIns="91425" wrap="square" tIns="91425"/>
          <a:lstStyle>
            <a:lvl1pPr indent="0" lvl="0" marL="0" marR="0" rtl="0" algn="ctr">
              <a:spcBef>
                <a:spcPts val="0"/>
              </a:spcBef>
              <a:buSzPts val="1400"/>
              <a:buChar char="●"/>
              <a:defRPr/>
            </a:lvl1pPr>
            <a:lvl2pPr indent="-1779" lvl="1" marL="408179" marR="0" rtl="0" algn="l">
              <a:spcBef>
                <a:spcPts val="0"/>
              </a:spcBef>
              <a:buSzPts val="1400"/>
              <a:buChar char="○"/>
              <a:defRPr/>
            </a:lvl2pPr>
            <a:lvl3pPr indent="-3558" lvl="2" marL="816358" marR="0" rtl="0" algn="l">
              <a:spcBef>
                <a:spcPts val="0"/>
              </a:spcBef>
              <a:buSzPts val="1400"/>
              <a:buChar char="■"/>
              <a:defRPr/>
            </a:lvl3pPr>
            <a:lvl4pPr indent="-5336" lvl="3" marL="1224537" marR="0" rtl="0" algn="l">
              <a:spcBef>
                <a:spcPts val="0"/>
              </a:spcBef>
              <a:buSzPts val="1400"/>
              <a:buChar char="●"/>
              <a:defRPr/>
            </a:lvl4pPr>
            <a:lvl5pPr indent="-7116" lvl="4" marL="1632716" marR="0" rtl="0" algn="l">
              <a:spcBef>
                <a:spcPts val="0"/>
              </a:spcBef>
              <a:buSzPts val="1400"/>
              <a:buChar char="○"/>
              <a:defRPr/>
            </a:lvl5pPr>
            <a:lvl6pPr indent="-8895" lvl="5" marL="2040895" marR="0" rtl="0" algn="l">
              <a:spcBef>
                <a:spcPts val="0"/>
              </a:spcBef>
              <a:buSzPts val="1400"/>
              <a:buChar char="■"/>
              <a:defRPr/>
            </a:lvl6pPr>
            <a:lvl7pPr indent="-10673" lvl="6" marL="2449074" marR="0" rtl="0" algn="l">
              <a:spcBef>
                <a:spcPts val="0"/>
              </a:spcBef>
              <a:buSzPts val="1400"/>
              <a:buChar char="●"/>
              <a:defRPr/>
            </a:lvl7pPr>
            <a:lvl8pPr indent="-12452" lvl="7" marL="2857253" marR="0" rtl="0" algn="l">
              <a:spcBef>
                <a:spcPts val="0"/>
              </a:spcBef>
              <a:buSzPts val="1400"/>
              <a:buChar char="○"/>
              <a:defRPr/>
            </a:lvl8pPr>
            <a:lvl9pPr indent="-1532" lvl="8" marL="3265432" marR="0" rtl="0" algn="l">
              <a:spcBef>
                <a:spcPts val="0"/>
              </a:spcBef>
              <a:buSzPts val="1400"/>
              <a:buChar char="■"/>
              <a:defRPr/>
            </a:lvl9pPr>
          </a:lstStyle>
          <a:p/>
        </p:txBody>
      </p:sp>
      <p:sp>
        <p:nvSpPr>
          <p:cNvPr id="49" name="Shape 49"/>
          <p:cNvSpPr txBox="1"/>
          <p:nvPr>
            <p:ph idx="12" type="sldNum"/>
          </p:nvPr>
        </p:nvSpPr>
        <p:spPr>
          <a:xfrm>
            <a:off x="6553200" y="4767263"/>
            <a:ext cx="2133600" cy="273844"/>
          </a:xfrm>
          <a:prstGeom prst="rect">
            <a:avLst/>
          </a:prstGeom>
          <a:noFill/>
          <a:ln>
            <a:noFill/>
          </a:ln>
        </p:spPr>
        <p:txBody>
          <a:bodyPr anchorCtr="0" anchor="ctr" bIns="40800" lIns="81625" rIns="81625" wrap="square" tIns="40800">
            <a:noAutofit/>
          </a:bodyPr>
          <a:lstStyle/>
          <a:p>
            <a:pPr indent="0" lvl="0" marL="0" marR="0" rtl="0" algn="r">
              <a:spcBef>
                <a:spcPts val="0"/>
              </a:spcBef>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spTree>
      <p:nvGrpSpPr>
        <p:cNvPr id="50" name="Shape 50"/>
        <p:cNvGrpSpPr/>
        <p:nvPr/>
      </p:nvGrpSpPr>
      <p:grpSpPr>
        <a:xfrm>
          <a:off x="0" y="0"/>
          <a:ext cx="0" cy="0"/>
          <a:chOff x="0" y="0"/>
          <a:chExt cx="0" cy="0"/>
        </a:xfrm>
      </p:grpSpPr>
      <p:sp>
        <p:nvSpPr>
          <p:cNvPr id="51" name="Shape 51"/>
          <p:cNvSpPr txBox="1"/>
          <p:nvPr>
            <p:ph idx="10" type="dt"/>
          </p:nvPr>
        </p:nvSpPr>
        <p:spPr>
          <a:xfrm>
            <a:off x="457200" y="4767263"/>
            <a:ext cx="2133600" cy="273844"/>
          </a:xfrm>
          <a:prstGeom prst="rect">
            <a:avLst/>
          </a:prstGeom>
          <a:noFill/>
          <a:ln>
            <a:noFill/>
          </a:ln>
        </p:spPr>
        <p:txBody>
          <a:bodyPr anchorCtr="0" anchor="ctr" bIns="91425" lIns="91425" rIns="91425" wrap="square" tIns="91425"/>
          <a:lstStyle>
            <a:lvl1pPr indent="0" lvl="0" marL="0" marR="0" rtl="0" algn="l">
              <a:spcBef>
                <a:spcPts val="0"/>
              </a:spcBef>
              <a:buSzPts val="1400"/>
              <a:buChar char="●"/>
              <a:defRPr/>
            </a:lvl1pPr>
            <a:lvl2pPr indent="-1779" lvl="1" marL="408179" marR="0" rtl="0" algn="l">
              <a:spcBef>
                <a:spcPts val="0"/>
              </a:spcBef>
              <a:buSzPts val="1400"/>
              <a:buChar char="○"/>
              <a:defRPr/>
            </a:lvl2pPr>
            <a:lvl3pPr indent="-3558" lvl="2" marL="816358" marR="0" rtl="0" algn="l">
              <a:spcBef>
                <a:spcPts val="0"/>
              </a:spcBef>
              <a:buSzPts val="1400"/>
              <a:buChar char="■"/>
              <a:defRPr/>
            </a:lvl3pPr>
            <a:lvl4pPr indent="-5336" lvl="3" marL="1224537" marR="0" rtl="0" algn="l">
              <a:spcBef>
                <a:spcPts val="0"/>
              </a:spcBef>
              <a:buSzPts val="1400"/>
              <a:buChar char="●"/>
              <a:defRPr/>
            </a:lvl4pPr>
            <a:lvl5pPr indent="-7116" lvl="4" marL="1632716" marR="0" rtl="0" algn="l">
              <a:spcBef>
                <a:spcPts val="0"/>
              </a:spcBef>
              <a:buSzPts val="1400"/>
              <a:buChar char="○"/>
              <a:defRPr/>
            </a:lvl5pPr>
            <a:lvl6pPr indent="-8895" lvl="5" marL="2040895" marR="0" rtl="0" algn="l">
              <a:spcBef>
                <a:spcPts val="0"/>
              </a:spcBef>
              <a:buSzPts val="1400"/>
              <a:buChar char="■"/>
              <a:defRPr/>
            </a:lvl6pPr>
            <a:lvl7pPr indent="-10673" lvl="6" marL="2449074" marR="0" rtl="0" algn="l">
              <a:spcBef>
                <a:spcPts val="0"/>
              </a:spcBef>
              <a:buSzPts val="1400"/>
              <a:buChar char="●"/>
              <a:defRPr/>
            </a:lvl7pPr>
            <a:lvl8pPr indent="-12452" lvl="7" marL="2857253" marR="0" rtl="0" algn="l">
              <a:spcBef>
                <a:spcPts val="0"/>
              </a:spcBef>
              <a:buSzPts val="1400"/>
              <a:buChar char="○"/>
              <a:defRPr/>
            </a:lvl8pPr>
            <a:lvl9pPr indent="-1532" lvl="8" marL="3265432" marR="0" rtl="0" algn="l">
              <a:spcBef>
                <a:spcPts val="0"/>
              </a:spcBef>
              <a:buSzPts val="1400"/>
              <a:buChar char="■"/>
              <a:defRPr/>
            </a:lvl9pPr>
          </a:lstStyle>
          <a:p/>
        </p:txBody>
      </p:sp>
      <p:sp>
        <p:nvSpPr>
          <p:cNvPr id="52" name="Shape 52"/>
          <p:cNvSpPr txBox="1"/>
          <p:nvPr>
            <p:ph idx="11" type="ftr"/>
          </p:nvPr>
        </p:nvSpPr>
        <p:spPr>
          <a:xfrm>
            <a:off x="3124200" y="4767263"/>
            <a:ext cx="2895600" cy="273844"/>
          </a:xfrm>
          <a:prstGeom prst="rect">
            <a:avLst/>
          </a:prstGeom>
          <a:noFill/>
          <a:ln>
            <a:noFill/>
          </a:ln>
        </p:spPr>
        <p:txBody>
          <a:bodyPr anchorCtr="0" anchor="ctr" bIns="91425" lIns="91425" rIns="91425" wrap="square" tIns="91425"/>
          <a:lstStyle>
            <a:lvl1pPr indent="0" lvl="0" marL="0" marR="0" rtl="0" algn="ctr">
              <a:spcBef>
                <a:spcPts val="0"/>
              </a:spcBef>
              <a:buSzPts val="1400"/>
              <a:buChar char="●"/>
              <a:defRPr/>
            </a:lvl1pPr>
            <a:lvl2pPr indent="-1779" lvl="1" marL="408179" marR="0" rtl="0" algn="l">
              <a:spcBef>
                <a:spcPts val="0"/>
              </a:spcBef>
              <a:buSzPts val="1400"/>
              <a:buChar char="○"/>
              <a:defRPr/>
            </a:lvl2pPr>
            <a:lvl3pPr indent="-3558" lvl="2" marL="816358" marR="0" rtl="0" algn="l">
              <a:spcBef>
                <a:spcPts val="0"/>
              </a:spcBef>
              <a:buSzPts val="1400"/>
              <a:buChar char="■"/>
              <a:defRPr/>
            </a:lvl3pPr>
            <a:lvl4pPr indent="-5336" lvl="3" marL="1224537" marR="0" rtl="0" algn="l">
              <a:spcBef>
                <a:spcPts val="0"/>
              </a:spcBef>
              <a:buSzPts val="1400"/>
              <a:buChar char="●"/>
              <a:defRPr/>
            </a:lvl4pPr>
            <a:lvl5pPr indent="-7116" lvl="4" marL="1632716" marR="0" rtl="0" algn="l">
              <a:spcBef>
                <a:spcPts val="0"/>
              </a:spcBef>
              <a:buSzPts val="1400"/>
              <a:buChar char="○"/>
              <a:defRPr/>
            </a:lvl5pPr>
            <a:lvl6pPr indent="-8895" lvl="5" marL="2040895" marR="0" rtl="0" algn="l">
              <a:spcBef>
                <a:spcPts val="0"/>
              </a:spcBef>
              <a:buSzPts val="1400"/>
              <a:buChar char="■"/>
              <a:defRPr/>
            </a:lvl6pPr>
            <a:lvl7pPr indent="-10673" lvl="6" marL="2449074" marR="0" rtl="0" algn="l">
              <a:spcBef>
                <a:spcPts val="0"/>
              </a:spcBef>
              <a:buSzPts val="1400"/>
              <a:buChar char="●"/>
              <a:defRPr/>
            </a:lvl7pPr>
            <a:lvl8pPr indent="-12452" lvl="7" marL="2857253" marR="0" rtl="0" algn="l">
              <a:spcBef>
                <a:spcPts val="0"/>
              </a:spcBef>
              <a:buSzPts val="1400"/>
              <a:buChar char="○"/>
              <a:defRPr/>
            </a:lvl8pPr>
            <a:lvl9pPr indent="-1532" lvl="8" marL="3265432" marR="0" rtl="0" algn="l">
              <a:spcBef>
                <a:spcPts val="0"/>
              </a:spcBef>
              <a:buSzPts val="1400"/>
              <a:buChar char="■"/>
              <a:defRPr/>
            </a:lvl9pPr>
          </a:lstStyle>
          <a:p/>
        </p:txBody>
      </p:sp>
      <p:sp>
        <p:nvSpPr>
          <p:cNvPr id="53" name="Shape 53"/>
          <p:cNvSpPr txBox="1"/>
          <p:nvPr>
            <p:ph idx="12" type="sldNum"/>
          </p:nvPr>
        </p:nvSpPr>
        <p:spPr>
          <a:xfrm>
            <a:off x="6553200" y="4767263"/>
            <a:ext cx="2133600" cy="273844"/>
          </a:xfrm>
          <a:prstGeom prst="rect">
            <a:avLst/>
          </a:prstGeom>
          <a:noFill/>
          <a:ln>
            <a:noFill/>
          </a:ln>
        </p:spPr>
        <p:txBody>
          <a:bodyPr anchorCtr="0" anchor="ctr" bIns="40800" lIns="81625" rIns="81625" wrap="square" tIns="40800">
            <a:noAutofit/>
          </a:bodyPr>
          <a:lstStyle/>
          <a:p>
            <a:pPr indent="0" lvl="0" marL="0" marR="0" rtl="0" algn="r">
              <a:spcBef>
                <a:spcPts val="0"/>
              </a:spcBef>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Tx">
  <p:cSld name="Content with Caption">
    <p:spTree>
      <p:nvGrpSpPr>
        <p:cNvPr id="54" name="Shape 54"/>
        <p:cNvGrpSpPr/>
        <p:nvPr/>
      </p:nvGrpSpPr>
      <p:grpSpPr>
        <a:xfrm>
          <a:off x="0" y="0"/>
          <a:ext cx="0" cy="0"/>
          <a:chOff x="0" y="0"/>
          <a:chExt cx="0" cy="0"/>
        </a:xfrm>
      </p:grpSpPr>
      <p:sp>
        <p:nvSpPr>
          <p:cNvPr id="55" name="Shape 55"/>
          <p:cNvSpPr txBox="1"/>
          <p:nvPr>
            <p:ph type="title"/>
          </p:nvPr>
        </p:nvSpPr>
        <p:spPr>
          <a:xfrm>
            <a:off x="457201" y="204787"/>
            <a:ext cx="3008313" cy="871538"/>
          </a:xfrm>
          <a:prstGeom prst="rect">
            <a:avLst/>
          </a:prstGeom>
          <a:noFill/>
          <a:ln>
            <a:noFill/>
          </a:ln>
        </p:spPr>
        <p:txBody>
          <a:bodyPr anchorCtr="0" anchor="b" bIns="91425" lIns="91425" rIns="91425" wrap="square" tIns="91425"/>
          <a:lstStyle>
            <a:lvl1pPr lvl="0" rtl="0" algn="l">
              <a:spcBef>
                <a:spcPts val="0"/>
              </a:spcBef>
              <a:buSzPts val="1400"/>
              <a:buNone/>
              <a:defRPr/>
            </a:lvl1pPr>
            <a:lvl2pPr lvl="1" rtl="0">
              <a:spcBef>
                <a:spcPts val="0"/>
              </a:spcBef>
              <a:buSzPts val="1400"/>
              <a:buChar char="○"/>
              <a:defRPr/>
            </a:lvl2pPr>
            <a:lvl3pPr lvl="2" rtl="0">
              <a:spcBef>
                <a:spcPts val="0"/>
              </a:spcBef>
              <a:buSzPts val="1400"/>
              <a:buChar char="■"/>
              <a:defRPr/>
            </a:lvl3pPr>
            <a:lvl4pPr lvl="3" rtl="0">
              <a:spcBef>
                <a:spcPts val="0"/>
              </a:spcBef>
              <a:buSzPts val="1400"/>
              <a:buChar char="●"/>
              <a:defRPr/>
            </a:lvl4pPr>
            <a:lvl5pPr lvl="4" rtl="0">
              <a:spcBef>
                <a:spcPts val="0"/>
              </a:spcBef>
              <a:buSzPts val="1400"/>
              <a:buChar char="○"/>
              <a:defRPr/>
            </a:lvl5pPr>
            <a:lvl6pPr lvl="5" rtl="0">
              <a:spcBef>
                <a:spcPts val="0"/>
              </a:spcBef>
              <a:buSzPts val="1400"/>
              <a:buChar char="■"/>
              <a:defRPr/>
            </a:lvl6pPr>
            <a:lvl7pPr lvl="6" rtl="0">
              <a:spcBef>
                <a:spcPts val="0"/>
              </a:spcBef>
              <a:buSzPts val="1400"/>
              <a:buChar char="●"/>
              <a:defRPr/>
            </a:lvl7pPr>
            <a:lvl8pPr lvl="7" rtl="0">
              <a:spcBef>
                <a:spcPts val="0"/>
              </a:spcBef>
              <a:buSzPts val="1400"/>
              <a:buChar char="○"/>
              <a:defRPr/>
            </a:lvl8pPr>
            <a:lvl9pPr lvl="8" rtl="0">
              <a:spcBef>
                <a:spcPts val="0"/>
              </a:spcBef>
              <a:buSzPts val="1400"/>
              <a:buChar char="■"/>
              <a:defRPr/>
            </a:lvl9pPr>
          </a:lstStyle>
          <a:p/>
        </p:txBody>
      </p:sp>
      <p:sp>
        <p:nvSpPr>
          <p:cNvPr id="56" name="Shape 56"/>
          <p:cNvSpPr txBox="1"/>
          <p:nvPr>
            <p:ph idx="1" type="body"/>
          </p:nvPr>
        </p:nvSpPr>
        <p:spPr>
          <a:xfrm>
            <a:off x="3575050" y="204788"/>
            <a:ext cx="5111750" cy="4389835"/>
          </a:xfrm>
          <a:prstGeom prst="rect">
            <a:avLst/>
          </a:prstGeom>
          <a:noFill/>
          <a:ln>
            <a:noFill/>
          </a:ln>
        </p:spPr>
        <p:txBody>
          <a:bodyPr anchorCtr="0" anchor="t" bIns="91425" lIns="91425" rIns="91425" wrap="square" tIns="91425"/>
          <a:lstStyle>
            <a:lvl1pPr lvl="0" rtl="0">
              <a:spcBef>
                <a:spcPts val="0"/>
              </a:spcBef>
              <a:buSzPts val="1400"/>
              <a:buChar char="•"/>
              <a:defRPr/>
            </a:lvl1pPr>
            <a:lvl2pPr lvl="1" rtl="0">
              <a:spcBef>
                <a:spcPts val="0"/>
              </a:spcBef>
              <a:buSzPts val="1400"/>
              <a:buChar char="–"/>
              <a:defRPr/>
            </a:lvl2pPr>
            <a:lvl3pPr lvl="2" rtl="0">
              <a:spcBef>
                <a:spcPts val="0"/>
              </a:spcBef>
              <a:buSzPts val="1400"/>
              <a:buChar char="•"/>
              <a:defRPr/>
            </a:lvl3pPr>
            <a:lvl4pPr lvl="3" rtl="0">
              <a:spcBef>
                <a:spcPts val="0"/>
              </a:spcBef>
              <a:buSzPts val="1400"/>
              <a:buChar char="–"/>
              <a:defRPr/>
            </a:lvl4pPr>
            <a:lvl5pPr lvl="4" rtl="0">
              <a:spcBef>
                <a:spcPts val="0"/>
              </a:spcBef>
              <a:buSzPts val="1400"/>
              <a:buChar char="»"/>
              <a:defRPr/>
            </a:lvl5pPr>
            <a:lvl6pPr lvl="5" rtl="0">
              <a:spcBef>
                <a:spcPts val="0"/>
              </a:spcBef>
              <a:buSzPts val="1400"/>
              <a:buChar char="•"/>
              <a:defRPr/>
            </a:lvl6pPr>
            <a:lvl7pPr lvl="6" rtl="0">
              <a:spcBef>
                <a:spcPts val="0"/>
              </a:spcBef>
              <a:buSzPts val="1400"/>
              <a:buChar char="•"/>
              <a:defRPr/>
            </a:lvl7pPr>
            <a:lvl8pPr lvl="7" rtl="0">
              <a:spcBef>
                <a:spcPts val="0"/>
              </a:spcBef>
              <a:buSzPts val="1400"/>
              <a:buChar char="•"/>
              <a:defRPr/>
            </a:lvl8pPr>
            <a:lvl9pPr lvl="8" rtl="0">
              <a:spcBef>
                <a:spcPts val="0"/>
              </a:spcBef>
              <a:buSzPts val="1400"/>
              <a:buChar char="•"/>
              <a:defRPr/>
            </a:lvl9pPr>
          </a:lstStyle>
          <a:p/>
        </p:txBody>
      </p:sp>
      <p:sp>
        <p:nvSpPr>
          <p:cNvPr id="57" name="Shape 57"/>
          <p:cNvSpPr txBox="1"/>
          <p:nvPr>
            <p:ph idx="2" type="body"/>
          </p:nvPr>
        </p:nvSpPr>
        <p:spPr>
          <a:xfrm>
            <a:off x="457201" y="1076326"/>
            <a:ext cx="3008313" cy="3518297"/>
          </a:xfrm>
          <a:prstGeom prst="rect">
            <a:avLst/>
          </a:prstGeom>
          <a:noFill/>
          <a:ln>
            <a:noFill/>
          </a:ln>
        </p:spPr>
        <p:txBody>
          <a:bodyPr anchorCtr="0" anchor="t" bIns="91425" lIns="91425" rIns="91425" wrap="square" tIns="91425"/>
          <a:lstStyle>
            <a:lvl1pPr indent="0" lvl="0" marL="0" rtl="0">
              <a:spcBef>
                <a:spcPts val="0"/>
              </a:spcBef>
              <a:buSzPts val="1400"/>
              <a:buFont typeface="Calibri"/>
              <a:buNone/>
              <a:defRPr/>
            </a:lvl1pPr>
            <a:lvl2pPr indent="-1779" lvl="1" marL="408179" rtl="0">
              <a:spcBef>
                <a:spcPts val="0"/>
              </a:spcBef>
              <a:buSzPts val="1400"/>
              <a:buFont typeface="Calibri"/>
              <a:buNone/>
              <a:defRPr/>
            </a:lvl2pPr>
            <a:lvl3pPr indent="-3558" lvl="2" marL="816358" rtl="0">
              <a:spcBef>
                <a:spcPts val="0"/>
              </a:spcBef>
              <a:buSzPts val="1400"/>
              <a:buFont typeface="Calibri"/>
              <a:buNone/>
              <a:defRPr/>
            </a:lvl3pPr>
            <a:lvl4pPr indent="-5336" lvl="3" marL="1224537" rtl="0">
              <a:spcBef>
                <a:spcPts val="0"/>
              </a:spcBef>
              <a:buSzPts val="1400"/>
              <a:buFont typeface="Calibri"/>
              <a:buNone/>
              <a:defRPr/>
            </a:lvl4pPr>
            <a:lvl5pPr indent="-7116" lvl="4" marL="1632716" rtl="0">
              <a:spcBef>
                <a:spcPts val="0"/>
              </a:spcBef>
              <a:buSzPts val="1400"/>
              <a:buFont typeface="Calibri"/>
              <a:buNone/>
              <a:defRPr/>
            </a:lvl5pPr>
            <a:lvl6pPr indent="-8895" lvl="5" marL="2040895" rtl="0">
              <a:spcBef>
                <a:spcPts val="0"/>
              </a:spcBef>
              <a:buSzPts val="1400"/>
              <a:buFont typeface="Calibri"/>
              <a:buNone/>
              <a:defRPr/>
            </a:lvl6pPr>
            <a:lvl7pPr indent="-10673" lvl="6" marL="2449074" rtl="0">
              <a:spcBef>
                <a:spcPts val="0"/>
              </a:spcBef>
              <a:buSzPts val="1400"/>
              <a:buFont typeface="Calibri"/>
              <a:buNone/>
              <a:defRPr/>
            </a:lvl7pPr>
            <a:lvl8pPr indent="-12452" lvl="7" marL="2857253" rtl="0">
              <a:spcBef>
                <a:spcPts val="0"/>
              </a:spcBef>
              <a:buSzPts val="1400"/>
              <a:buFont typeface="Calibri"/>
              <a:buNone/>
              <a:defRPr/>
            </a:lvl8pPr>
            <a:lvl9pPr indent="-1532" lvl="8" marL="3265432" rtl="0">
              <a:spcBef>
                <a:spcPts val="0"/>
              </a:spcBef>
              <a:buSzPts val="1400"/>
              <a:buFont typeface="Calibri"/>
              <a:buNone/>
              <a:defRPr/>
            </a:lvl9pPr>
          </a:lstStyle>
          <a:p/>
        </p:txBody>
      </p:sp>
      <p:sp>
        <p:nvSpPr>
          <p:cNvPr id="58" name="Shape 58"/>
          <p:cNvSpPr txBox="1"/>
          <p:nvPr>
            <p:ph idx="10" type="dt"/>
          </p:nvPr>
        </p:nvSpPr>
        <p:spPr>
          <a:xfrm>
            <a:off x="457200" y="4767263"/>
            <a:ext cx="2133600" cy="273844"/>
          </a:xfrm>
          <a:prstGeom prst="rect">
            <a:avLst/>
          </a:prstGeom>
          <a:noFill/>
          <a:ln>
            <a:noFill/>
          </a:ln>
        </p:spPr>
        <p:txBody>
          <a:bodyPr anchorCtr="0" anchor="ctr" bIns="91425" lIns="91425" rIns="91425" wrap="square" tIns="91425"/>
          <a:lstStyle>
            <a:lvl1pPr indent="0" lvl="0" marL="0" marR="0" rtl="0" algn="l">
              <a:spcBef>
                <a:spcPts val="0"/>
              </a:spcBef>
              <a:buSzPts val="1400"/>
              <a:buChar char="●"/>
              <a:defRPr/>
            </a:lvl1pPr>
            <a:lvl2pPr indent="-1779" lvl="1" marL="408179" marR="0" rtl="0" algn="l">
              <a:spcBef>
                <a:spcPts val="0"/>
              </a:spcBef>
              <a:buSzPts val="1400"/>
              <a:buChar char="○"/>
              <a:defRPr/>
            </a:lvl2pPr>
            <a:lvl3pPr indent="-3558" lvl="2" marL="816358" marR="0" rtl="0" algn="l">
              <a:spcBef>
                <a:spcPts val="0"/>
              </a:spcBef>
              <a:buSzPts val="1400"/>
              <a:buChar char="■"/>
              <a:defRPr/>
            </a:lvl3pPr>
            <a:lvl4pPr indent="-5336" lvl="3" marL="1224537" marR="0" rtl="0" algn="l">
              <a:spcBef>
                <a:spcPts val="0"/>
              </a:spcBef>
              <a:buSzPts val="1400"/>
              <a:buChar char="●"/>
              <a:defRPr/>
            </a:lvl4pPr>
            <a:lvl5pPr indent="-7116" lvl="4" marL="1632716" marR="0" rtl="0" algn="l">
              <a:spcBef>
                <a:spcPts val="0"/>
              </a:spcBef>
              <a:buSzPts val="1400"/>
              <a:buChar char="○"/>
              <a:defRPr/>
            </a:lvl5pPr>
            <a:lvl6pPr indent="-8895" lvl="5" marL="2040895" marR="0" rtl="0" algn="l">
              <a:spcBef>
                <a:spcPts val="0"/>
              </a:spcBef>
              <a:buSzPts val="1400"/>
              <a:buChar char="■"/>
              <a:defRPr/>
            </a:lvl6pPr>
            <a:lvl7pPr indent="-10673" lvl="6" marL="2449074" marR="0" rtl="0" algn="l">
              <a:spcBef>
                <a:spcPts val="0"/>
              </a:spcBef>
              <a:buSzPts val="1400"/>
              <a:buChar char="●"/>
              <a:defRPr/>
            </a:lvl7pPr>
            <a:lvl8pPr indent="-12452" lvl="7" marL="2857253" marR="0" rtl="0" algn="l">
              <a:spcBef>
                <a:spcPts val="0"/>
              </a:spcBef>
              <a:buSzPts val="1400"/>
              <a:buChar char="○"/>
              <a:defRPr/>
            </a:lvl8pPr>
            <a:lvl9pPr indent="-1532" lvl="8" marL="3265432" marR="0" rtl="0" algn="l">
              <a:spcBef>
                <a:spcPts val="0"/>
              </a:spcBef>
              <a:buSzPts val="1400"/>
              <a:buChar char="■"/>
              <a:defRPr/>
            </a:lvl9pPr>
          </a:lstStyle>
          <a:p/>
        </p:txBody>
      </p:sp>
      <p:sp>
        <p:nvSpPr>
          <p:cNvPr id="59" name="Shape 59"/>
          <p:cNvSpPr txBox="1"/>
          <p:nvPr>
            <p:ph idx="11" type="ftr"/>
          </p:nvPr>
        </p:nvSpPr>
        <p:spPr>
          <a:xfrm>
            <a:off x="3124200" y="4767263"/>
            <a:ext cx="2895600" cy="273844"/>
          </a:xfrm>
          <a:prstGeom prst="rect">
            <a:avLst/>
          </a:prstGeom>
          <a:noFill/>
          <a:ln>
            <a:noFill/>
          </a:ln>
        </p:spPr>
        <p:txBody>
          <a:bodyPr anchorCtr="0" anchor="ctr" bIns="91425" lIns="91425" rIns="91425" wrap="square" tIns="91425"/>
          <a:lstStyle>
            <a:lvl1pPr indent="0" lvl="0" marL="0" marR="0" rtl="0" algn="ctr">
              <a:spcBef>
                <a:spcPts val="0"/>
              </a:spcBef>
              <a:buSzPts val="1400"/>
              <a:buChar char="●"/>
              <a:defRPr/>
            </a:lvl1pPr>
            <a:lvl2pPr indent="-1779" lvl="1" marL="408179" marR="0" rtl="0" algn="l">
              <a:spcBef>
                <a:spcPts val="0"/>
              </a:spcBef>
              <a:buSzPts val="1400"/>
              <a:buChar char="○"/>
              <a:defRPr/>
            </a:lvl2pPr>
            <a:lvl3pPr indent="-3558" lvl="2" marL="816358" marR="0" rtl="0" algn="l">
              <a:spcBef>
                <a:spcPts val="0"/>
              </a:spcBef>
              <a:buSzPts val="1400"/>
              <a:buChar char="■"/>
              <a:defRPr/>
            </a:lvl3pPr>
            <a:lvl4pPr indent="-5336" lvl="3" marL="1224537" marR="0" rtl="0" algn="l">
              <a:spcBef>
                <a:spcPts val="0"/>
              </a:spcBef>
              <a:buSzPts val="1400"/>
              <a:buChar char="●"/>
              <a:defRPr/>
            </a:lvl4pPr>
            <a:lvl5pPr indent="-7116" lvl="4" marL="1632716" marR="0" rtl="0" algn="l">
              <a:spcBef>
                <a:spcPts val="0"/>
              </a:spcBef>
              <a:buSzPts val="1400"/>
              <a:buChar char="○"/>
              <a:defRPr/>
            </a:lvl5pPr>
            <a:lvl6pPr indent="-8895" lvl="5" marL="2040895" marR="0" rtl="0" algn="l">
              <a:spcBef>
                <a:spcPts val="0"/>
              </a:spcBef>
              <a:buSzPts val="1400"/>
              <a:buChar char="■"/>
              <a:defRPr/>
            </a:lvl6pPr>
            <a:lvl7pPr indent="-10673" lvl="6" marL="2449074" marR="0" rtl="0" algn="l">
              <a:spcBef>
                <a:spcPts val="0"/>
              </a:spcBef>
              <a:buSzPts val="1400"/>
              <a:buChar char="●"/>
              <a:defRPr/>
            </a:lvl7pPr>
            <a:lvl8pPr indent="-12452" lvl="7" marL="2857253" marR="0" rtl="0" algn="l">
              <a:spcBef>
                <a:spcPts val="0"/>
              </a:spcBef>
              <a:buSzPts val="1400"/>
              <a:buChar char="○"/>
              <a:defRPr/>
            </a:lvl8pPr>
            <a:lvl9pPr indent="-1532" lvl="8" marL="3265432" marR="0" rtl="0" algn="l">
              <a:spcBef>
                <a:spcPts val="0"/>
              </a:spcBef>
              <a:buSzPts val="1400"/>
              <a:buChar char="■"/>
              <a:defRPr/>
            </a:lvl9pPr>
          </a:lstStyle>
          <a:p/>
        </p:txBody>
      </p:sp>
      <p:sp>
        <p:nvSpPr>
          <p:cNvPr id="60" name="Shape 60"/>
          <p:cNvSpPr txBox="1"/>
          <p:nvPr>
            <p:ph idx="12" type="sldNum"/>
          </p:nvPr>
        </p:nvSpPr>
        <p:spPr>
          <a:xfrm>
            <a:off x="6553200" y="4767263"/>
            <a:ext cx="2133600" cy="273844"/>
          </a:xfrm>
          <a:prstGeom prst="rect">
            <a:avLst/>
          </a:prstGeom>
          <a:noFill/>
          <a:ln>
            <a:noFill/>
          </a:ln>
        </p:spPr>
        <p:txBody>
          <a:bodyPr anchorCtr="0" anchor="ctr" bIns="40800" lIns="81625" rIns="81625" wrap="square" tIns="40800">
            <a:noAutofit/>
          </a:bodyPr>
          <a:lstStyle/>
          <a:p>
            <a:pPr indent="0" lvl="0" marL="0" marR="0" rtl="0" algn="r">
              <a:spcBef>
                <a:spcPts val="0"/>
              </a:spcBef>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picTx">
  <p:cSld name="Picture with Caption">
    <p:spTree>
      <p:nvGrpSpPr>
        <p:cNvPr id="61" name="Shape 61"/>
        <p:cNvGrpSpPr/>
        <p:nvPr/>
      </p:nvGrpSpPr>
      <p:grpSpPr>
        <a:xfrm>
          <a:off x="0" y="0"/>
          <a:ext cx="0" cy="0"/>
          <a:chOff x="0" y="0"/>
          <a:chExt cx="0" cy="0"/>
        </a:xfrm>
      </p:grpSpPr>
      <p:sp>
        <p:nvSpPr>
          <p:cNvPr id="62" name="Shape 62"/>
          <p:cNvSpPr txBox="1"/>
          <p:nvPr>
            <p:ph type="title"/>
          </p:nvPr>
        </p:nvSpPr>
        <p:spPr>
          <a:xfrm>
            <a:off x="1792288" y="3600450"/>
            <a:ext cx="5486400" cy="425053"/>
          </a:xfrm>
          <a:prstGeom prst="rect">
            <a:avLst/>
          </a:prstGeom>
          <a:noFill/>
          <a:ln>
            <a:noFill/>
          </a:ln>
        </p:spPr>
        <p:txBody>
          <a:bodyPr anchorCtr="0" anchor="b" bIns="91425" lIns="91425" rIns="91425" wrap="square" tIns="91425"/>
          <a:lstStyle>
            <a:lvl1pPr lvl="0" rtl="0" algn="l">
              <a:spcBef>
                <a:spcPts val="0"/>
              </a:spcBef>
              <a:buSzPts val="1400"/>
              <a:buNone/>
              <a:defRPr/>
            </a:lvl1pPr>
            <a:lvl2pPr lvl="1" rtl="0">
              <a:spcBef>
                <a:spcPts val="0"/>
              </a:spcBef>
              <a:buSzPts val="1400"/>
              <a:buChar char="○"/>
              <a:defRPr/>
            </a:lvl2pPr>
            <a:lvl3pPr lvl="2" rtl="0">
              <a:spcBef>
                <a:spcPts val="0"/>
              </a:spcBef>
              <a:buSzPts val="1400"/>
              <a:buChar char="■"/>
              <a:defRPr/>
            </a:lvl3pPr>
            <a:lvl4pPr lvl="3" rtl="0">
              <a:spcBef>
                <a:spcPts val="0"/>
              </a:spcBef>
              <a:buSzPts val="1400"/>
              <a:buChar char="●"/>
              <a:defRPr/>
            </a:lvl4pPr>
            <a:lvl5pPr lvl="4" rtl="0">
              <a:spcBef>
                <a:spcPts val="0"/>
              </a:spcBef>
              <a:buSzPts val="1400"/>
              <a:buChar char="○"/>
              <a:defRPr/>
            </a:lvl5pPr>
            <a:lvl6pPr lvl="5" rtl="0">
              <a:spcBef>
                <a:spcPts val="0"/>
              </a:spcBef>
              <a:buSzPts val="1400"/>
              <a:buChar char="■"/>
              <a:defRPr/>
            </a:lvl6pPr>
            <a:lvl7pPr lvl="6" rtl="0">
              <a:spcBef>
                <a:spcPts val="0"/>
              </a:spcBef>
              <a:buSzPts val="1400"/>
              <a:buChar char="●"/>
              <a:defRPr/>
            </a:lvl7pPr>
            <a:lvl8pPr lvl="7" rtl="0">
              <a:spcBef>
                <a:spcPts val="0"/>
              </a:spcBef>
              <a:buSzPts val="1400"/>
              <a:buChar char="○"/>
              <a:defRPr/>
            </a:lvl8pPr>
            <a:lvl9pPr lvl="8" rtl="0">
              <a:spcBef>
                <a:spcPts val="0"/>
              </a:spcBef>
              <a:buSzPts val="1400"/>
              <a:buChar char="■"/>
              <a:defRPr/>
            </a:lvl9pPr>
          </a:lstStyle>
          <a:p/>
        </p:txBody>
      </p:sp>
      <p:sp>
        <p:nvSpPr>
          <p:cNvPr id="63" name="Shape 63"/>
          <p:cNvSpPr/>
          <p:nvPr>
            <p:ph idx="2" type="pic"/>
          </p:nvPr>
        </p:nvSpPr>
        <p:spPr>
          <a:xfrm>
            <a:off x="1792288" y="459581"/>
            <a:ext cx="5486400" cy="3086100"/>
          </a:xfrm>
          <a:prstGeom prst="rect">
            <a:avLst/>
          </a:prstGeom>
          <a:noFill/>
          <a:ln>
            <a:noFill/>
          </a:ln>
        </p:spPr>
      </p:sp>
      <p:sp>
        <p:nvSpPr>
          <p:cNvPr id="64" name="Shape 64"/>
          <p:cNvSpPr txBox="1"/>
          <p:nvPr>
            <p:ph idx="1" type="body"/>
          </p:nvPr>
        </p:nvSpPr>
        <p:spPr>
          <a:xfrm>
            <a:off x="1792288" y="4025503"/>
            <a:ext cx="5486400" cy="603647"/>
          </a:xfrm>
          <a:prstGeom prst="rect">
            <a:avLst/>
          </a:prstGeom>
          <a:noFill/>
          <a:ln>
            <a:noFill/>
          </a:ln>
        </p:spPr>
        <p:txBody>
          <a:bodyPr anchorCtr="0" anchor="t" bIns="91425" lIns="91425" rIns="91425" wrap="square" tIns="91425"/>
          <a:lstStyle>
            <a:lvl1pPr indent="0" lvl="0" marL="0" rtl="0">
              <a:spcBef>
                <a:spcPts val="0"/>
              </a:spcBef>
              <a:buSzPts val="1400"/>
              <a:buFont typeface="Calibri"/>
              <a:buNone/>
              <a:defRPr/>
            </a:lvl1pPr>
            <a:lvl2pPr indent="-1779" lvl="1" marL="408179" rtl="0">
              <a:spcBef>
                <a:spcPts val="0"/>
              </a:spcBef>
              <a:buSzPts val="1400"/>
              <a:buFont typeface="Calibri"/>
              <a:buNone/>
              <a:defRPr/>
            </a:lvl2pPr>
            <a:lvl3pPr indent="-3558" lvl="2" marL="816358" rtl="0">
              <a:spcBef>
                <a:spcPts val="0"/>
              </a:spcBef>
              <a:buSzPts val="1400"/>
              <a:buFont typeface="Calibri"/>
              <a:buNone/>
              <a:defRPr/>
            </a:lvl3pPr>
            <a:lvl4pPr indent="-5336" lvl="3" marL="1224537" rtl="0">
              <a:spcBef>
                <a:spcPts val="0"/>
              </a:spcBef>
              <a:buSzPts val="1400"/>
              <a:buFont typeface="Calibri"/>
              <a:buNone/>
              <a:defRPr/>
            </a:lvl4pPr>
            <a:lvl5pPr indent="-7116" lvl="4" marL="1632716" rtl="0">
              <a:spcBef>
                <a:spcPts val="0"/>
              </a:spcBef>
              <a:buSzPts val="1400"/>
              <a:buFont typeface="Calibri"/>
              <a:buNone/>
              <a:defRPr/>
            </a:lvl5pPr>
            <a:lvl6pPr indent="-8895" lvl="5" marL="2040895" rtl="0">
              <a:spcBef>
                <a:spcPts val="0"/>
              </a:spcBef>
              <a:buSzPts val="1400"/>
              <a:buFont typeface="Calibri"/>
              <a:buNone/>
              <a:defRPr/>
            </a:lvl6pPr>
            <a:lvl7pPr indent="-10673" lvl="6" marL="2449074" rtl="0">
              <a:spcBef>
                <a:spcPts val="0"/>
              </a:spcBef>
              <a:buSzPts val="1400"/>
              <a:buFont typeface="Calibri"/>
              <a:buNone/>
              <a:defRPr/>
            </a:lvl7pPr>
            <a:lvl8pPr indent="-12452" lvl="7" marL="2857253" rtl="0">
              <a:spcBef>
                <a:spcPts val="0"/>
              </a:spcBef>
              <a:buSzPts val="1400"/>
              <a:buFont typeface="Calibri"/>
              <a:buNone/>
              <a:defRPr/>
            </a:lvl8pPr>
            <a:lvl9pPr indent="-1532" lvl="8" marL="3265432" rtl="0">
              <a:spcBef>
                <a:spcPts val="0"/>
              </a:spcBef>
              <a:buSzPts val="1400"/>
              <a:buFont typeface="Calibri"/>
              <a:buNone/>
              <a:defRPr/>
            </a:lvl9pPr>
          </a:lstStyle>
          <a:p/>
        </p:txBody>
      </p:sp>
      <p:sp>
        <p:nvSpPr>
          <p:cNvPr id="65" name="Shape 65"/>
          <p:cNvSpPr txBox="1"/>
          <p:nvPr>
            <p:ph idx="10" type="dt"/>
          </p:nvPr>
        </p:nvSpPr>
        <p:spPr>
          <a:xfrm>
            <a:off x="457200" y="4767263"/>
            <a:ext cx="2133600" cy="273844"/>
          </a:xfrm>
          <a:prstGeom prst="rect">
            <a:avLst/>
          </a:prstGeom>
          <a:noFill/>
          <a:ln>
            <a:noFill/>
          </a:ln>
        </p:spPr>
        <p:txBody>
          <a:bodyPr anchorCtr="0" anchor="ctr" bIns="91425" lIns="91425" rIns="91425" wrap="square" tIns="91425"/>
          <a:lstStyle>
            <a:lvl1pPr indent="0" lvl="0" marL="0" marR="0" rtl="0" algn="l">
              <a:spcBef>
                <a:spcPts val="0"/>
              </a:spcBef>
              <a:buSzPts val="1400"/>
              <a:buChar char="●"/>
              <a:defRPr/>
            </a:lvl1pPr>
            <a:lvl2pPr indent="-1779" lvl="1" marL="408179" marR="0" rtl="0" algn="l">
              <a:spcBef>
                <a:spcPts val="0"/>
              </a:spcBef>
              <a:buSzPts val="1400"/>
              <a:buChar char="○"/>
              <a:defRPr/>
            </a:lvl2pPr>
            <a:lvl3pPr indent="-3558" lvl="2" marL="816358" marR="0" rtl="0" algn="l">
              <a:spcBef>
                <a:spcPts val="0"/>
              </a:spcBef>
              <a:buSzPts val="1400"/>
              <a:buChar char="■"/>
              <a:defRPr/>
            </a:lvl3pPr>
            <a:lvl4pPr indent="-5336" lvl="3" marL="1224537" marR="0" rtl="0" algn="l">
              <a:spcBef>
                <a:spcPts val="0"/>
              </a:spcBef>
              <a:buSzPts val="1400"/>
              <a:buChar char="●"/>
              <a:defRPr/>
            </a:lvl4pPr>
            <a:lvl5pPr indent="-7116" lvl="4" marL="1632716" marR="0" rtl="0" algn="l">
              <a:spcBef>
                <a:spcPts val="0"/>
              </a:spcBef>
              <a:buSzPts val="1400"/>
              <a:buChar char="○"/>
              <a:defRPr/>
            </a:lvl5pPr>
            <a:lvl6pPr indent="-8895" lvl="5" marL="2040895" marR="0" rtl="0" algn="l">
              <a:spcBef>
                <a:spcPts val="0"/>
              </a:spcBef>
              <a:buSzPts val="1400"/>
              <a:buChar char="■"/>
              <a:defRPr/>
            </a:lvl6pPr>
            <a:lvl7pPr indent="-10673" lvl="6" marL="2449074" marR="0" rtl="0" algn="l">
              <a:spcBef>
                <a:spcPts val="0"/>
              </a:spcBef>
              <a:buSzPts val="1400"/>
              <a:buChar char="●"/>
              <a:defRPr/>
            </a:lvl7pPr>
            <a:lvl8pPr indent="-12452" lvl="7" marL="2857253" marR="0" rtl="0" algn="l">
              <a:spcBef>
                <a:spcPts val="0"/>
              </a:spcBef>
              <a:buSzPts val="1400"/>
              <a:buChar char="○"/>
              <a:defRPr/>
            </a:lvl8pPr>
            <a:lvl9pPr indent="-1532" lvl="8" marL="3265432" marR="0" rtl="0" algn="l">
              <a:spcBef>
                <a:spcPts val="0"/>
              </a:spcBef>
              <a:buSzPts val="1400"/>
              <a:buChar char="■"/>
              <a:defRPr/>
            </a:lvl9pPr>
          </a:lstStyle>
          <a:p/>
        </p:txBody>
      </p:sp>
      <p:sp>
        <p:nvSpPr>
          <p:cNvPr id="66" name="Shape 66"/>
          <p:cNvSpPr txBox="1"/>
          <p:nvPr>
            <p:ph idx="11" type="ftr"/>
          </p:nvPr>
        </p:nvSpPr>
        <p:spPr>
          <a:xfrm>
            <a:off x="3124200" y="4767263"/>
            <a:ext cx="2895600" cy="273844"/>
          </a:xfrm>
          <a:prstGeom prst="rect">
            <a:avLst/>
          </a:prstGeom>
          <a:noFill/>
          <a:ln>
            <a:noFill/>
          </a:ln>
        </p:spPr>
        <p:txBody>
          <a:bodyPr anchorCtr="0" anchor="ctr" bIns="91425" lIns="91425" rIns="91425" wrap="square" tIns="91425"/>
          <a:lstStyle>
            <a:lvl1pPr indent="0" lvl="0" marL="0" marR="0" rtl="0" algn="ctr">
              <a:spcBef>
                <a:spcPts val="0"/>
              </a:spcBef>
              <a:buSzPts val="1400"/>
              <a:buChar char="●"/>
              <a:defRPr/>
            </a:lvl1pPr>
            <a:lvl2pPr indent="-1779" lvl="1" marL="408179" marR="0" rtl="0" algn="l">
              <a:spcBef>
                <a:spcPts val="0"/>
              </a:spcBef>
              <a:buSzPts val="1400"/>
              <a:buChar char="○"/>
              <a:defRPr/>
            </a:lvl2pPr>
            <a:lvl3pPr indent="-3558" lvl="2" marL="816358" marR="0" rtl="0" algn="l">
              <a:spcBef>
                <a:spcPts val="0"/>
              </a:spcBef>
              <a:buSzPts val="1400"/>
              <a:buChar char="■"/>
              <a:defRPr/>
            </a:lvl3pPr>
            <a:lvl4pPr indent="-5336" lvl="3" marL="1224537" marR="0" rtl="0" algn="l">
              <a:spcBef>
                <a:spcPts val="0"/>
              </a:spcBef>
              <a:buSzPts val="1400"/>
              <a:buChar char="●"/>
              <a:defRPr/>
            </a:lvl4pPr>
            <a:lvl5pPr indent="-7116" lvl="4" marL="1632716" marR="0" rtl="0" algn="l">
              <a:spcBef>
                <a:spcPts val="0"/>
              </a:spcBef>
              <a:buSzPts val="1400"/>
              <a:buChar char="○"/>
              <a:defRPr/>
            </a:lvl5pPr>
            <a:lvl6pPr indent="-8895" lvl="5" marL="2040895" marR="0" rtl="0" algn="l">
              <a:spcBef>
                <a:spcPts val="0"/>
              </a:spcBef>
              <a:buSzPts val="1400"/>
              <a:buChar char="■"/>
              <a:defRPr/>
            </a:lvl6pPr>
            <a:lvl7pPr indent="-10673" lvl="6" marL="2449074" marR="0" rtl="0" algn="l">
              <a:spcBef>
                <a:spcPts val="0"/>
              </a:spcBef>
              <a:buSzPts val="1400"/>
              <a:buChar char="●"/>
              <a:defRPr/>
            </a:lvl7pPr>
            <a:lvl8pPr indent="-12452" lvl="7" marL="2857253" marR="0" rtl="0" algn="l">
              <a:spcBef>
                <a:spcPts val="0"/>
              </a:spcBef>
              <a:buSzPts val="1400"/>
              <a:buChar char="○"/>
              <a:defRPr/>
            </a:lvl8pPr>
            <a:lvl9pPr indent="-1532" lvl="8" marL="3265432" marR="0" rtl="0" algn="l">
              <a:spcBef>
                <a:spcPts val="0"/>
              </a:spcBef>
              <a:buSzPts val="1400"/>
              <a:buChar char="■"/>
              <a:defRPr/>
            </a:lvl9pPr>
          </a:lstStyle>
          <a:p/>
        </p:txBody>
      </p:sp>
      <p:sp>
        <p:nvSpPr>
          <p:cNvPr id="67" name="Shape 67"/>
          <p:cNvSpPr txBox="1"/>
          <p:nvPr>
            <p:ph idx="12" type="sldNum"/>
          </p:nvPr>
        </p:nvSpPr>
        <p:spPr>
          <a:xfrm>
            <a:off x="6553200" y="4767263"/>
            <a:ext cx="2133600" cy="273844"/>
          </a:xfrm>
          <a:prstGeom prst="rect">
            <a:avLst/>
          </a:prstGeom>
          <a:noFill/>
          <a:ln>
            <a:noFill/>
          </a:ln>
        </p:spPr>
        <p:txBody>
          <a:bodyPr anchorCtr="0" anchor="ctr" bIns="40800" lIns="81625" rIns="81625" wrap="square" tIns="40800">
            <a:noAutofit/>
          </a:bodyPr>
          <a:lstStyle/>
          <a:p>
            <a:pPr indent="0" lvl="0" marL="0" marR="0" rtl="0" algn="r">
              <a:spcBef>
                <a:spcPts val="0"/>
              </a:spcBef>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457200" y="205978"/>
            <a:ext cx="8229600" cy="857250"/>
          </a:xfrm>
          <a:prstGeom prst="rect">
            <a:avLst/>
          </a:prstGeom>
          <a:noFill/>
          <a:ln>
            <a:noFill/>
          </a:ln>
        </p:spPr>
        <p:txBody>
          <a:bodyPr anchorCtr="0" anchor="ctr" bIns="91425" lIns="91425" rIns="91425" wrap="square" tIns="91425"/>
          <a:lstStyle>
            <a:lvl1pPr indent="0" lvl="0" marL="0" marR="0" rtl="0" algn="ctr">
              <a:spcBef>
                <a:spcPts val="0"/>
              </a:spcBef>
              <a:buClr>
                <a:schemeClr val="dk1"/>
              </a:buClr>
              <a:buSzPts val="1400"/>
              <a:buFont typeface="Calibri"/>
              <a:buNone/>
              <a:defRPr/>
            </a:lvl1pPr>
            <a:lvl2pPr indent="0" lvl="1" marL="0" marR="0" rtl="0" algn="l">
              <a:spcBef>
                <a:spcPts val="0"/>
              </a:spcBef>
              <a:buSzPts val="1400"/>
              <a:buChar char="○"/>
              <a:defRPr/>
            </a:lvl2pPr>
            <a:lvl3pPr indent="0" lvl="2" marL="0" marR="0" rtl="0" algn="l">
              <a:spcBef>
                <a:spcPts val="0"/>
              </a:spcBef>
              <a:buSzPts val="1400"/>
              <a:buChar char="■"/>
              <a:defRPr/>
            </a:lvl3pPr>
            <a:lvl4pPr indent="0" lvl="3" marL="0" marR="0" rtl="0" algn="l">
              <a:spcBef>
                <a:spcPts val="0"/>
              </a:spcBef>
              <a:buSzPts val="1400"/>
              <a:buChar char="●"/>
              <a:defRPr/>
            </a:lvl4pPr>
            <a:lvl5pPr indent="0" lvl="4" marL="0" marR="0" rtl="0" algn="l">
              <a:spcBef>
                <a:spcPts val="0"/>
              </a:spcBef>
              <a:buSzPts val="1400"/>
              <a:buChar char="○"/>
              <a:defRPr/>
            </a:lvl5pPr>
            <a:lvl6pPr indent="0" lvl="5" marL="0" marR="0" rtl="0" algn="l">
              <a:spcBef>
                <a:spcPts val="0"/>
              </a:spcBef>
              <a:buSzPts val="1400"/>
              <a:buChar char="■"/>
              <a:defRPr/>
            </a:lvl6pPr>
            <a:lvl7pPr indent="0" lvl="6" marL="0" marR="0" rtl="0" algn="l">
              <a:spcBef>
                <a:spcPts val="0"/>
              </a:spcBef>
              <a:buSzPts val="1400"/>
              <a:buChar char="●"/>
              <a:defRPr/>
            </a:lvl7pPr>
            <a:lvl8pPr indent="0" lvl="7" marL="0" marR="0" rtl="0" algn="l">
              <a:spcBef>
                <a:spcPts val="0"/>
              </a:spcBef>
              <a:buSzPts val="1400"/>
              <a:buChar char="○"/>
              <a:defRPr/>
            </a:lvl8pPr>
            <a:lvl9pPr indent="0" lvl="8" marL="0" marR="0" rtl="0" algn="l">
              <a:spcBef>
                <a:spcPts val="0"/>
              </a:spcBef>
              <a:buSzPts val="1400"/>
              <a:buChar char="■"/>
              <a:defRPr/>
            </a:lvl9pPr>
          </a:lstStyle>
          <a:p/>
        </p:txBody>
      </p:sp>
      <p:sp>
        <p:nvSpPr>
          <p:cNvPr id="7" name="Shape 7"/>
          <p:cNvSpPr txBox="1"/>
          <p:nvPr>
            <p:ph idx="1" type="body"/>
          </p:nvPr>
        </p:nvSpPr>
        <p:spPr>
          <a:xfrm>
            <a:off x="457200" y="1200151"/>
            <a:ext cx="8229600" cy="3394472"/>
          </a:xfrm>
          <a:prstGeom prst="rect">
            <a:avLst/>
          </a:prstGeom>
          <a:noFill/>
          <a:ln>
            <a:noFill/>
          </a:ln>
        </p:spPr>
        <p:txBody>
          <a:bodyPr anchorCtr="0" anchor="t" bIns="91425" lIns="91425" rIns="91425" wrap="square" tIns="91425"/>
          <a:lstStyle>
            <a:lvl1pPr indent="-121984" lvl="0" marL="306134" marR="0" rtl="0" algn="l">
              <a:spcBef>
                <a:spcPts val="580"/>
              </a:spcBef>
              <a:buClr>
                <a:schemeClr val="dk1"/>
              </a:buClr>
              <a:buSzPts val="1400"/>
              <a:buFont typeface="Arial"/>
              <a:buChar char="•"/>
              <a:defRPr/>
            </a:lvl1pPr>
            <a:lvl2pPr indent="-98141" lvl="1" marL="663291" marR="0" rtl="0" algn="l">
              <a:spcBef>
                <a:spcPts val="500"/>
              </a:spcBef>
              <a:buClr>
                <a:schemeClr val="dk1"/>
              </a:buClr>
              <a:buSzPts val="1400"/>
              <a:buFont typeface="Arial"/>
              <a:buChar char="–"/>
              <a:defRPr/>
            </a:lvl2pPr>
            <a:lvl3pPr indent="-67947" lvl="2" marL="1020448" marR="0" rtl="0" algn="l">
              <a:spcBef>
                <a:spcPts val="440"/>
              </a:spcBef>
              <a:buClr>
                <a:schemeClr val="dk1"/>
              </a:buClr>
              <a:buSzPts val="1400"/>
              <a:buFont typeface="Arial"/>
              <a:buChar char="•"/>
              <a:defRPr/>
            </a:lvl3pPr>
            <a:lvl4pPr indent="-95127" lvl="3" marL="1428627" marR="0" rtl="0" algn="l">
              <a:spcBef>
                <a:spcPts val="360"/>
              </a:spcBef>
              <a:buClr>
                <a:schemeClr val="dk1"/>
              </a:buClr>
              <a:buSzPts val="1400"/>
              <a:buFont typeface="Arial"/>
              <a:buChar char="–"/>
              <a:defRPr/>
            </a:lvl4pPr>
            <a:lvl5pPr indent="-96905" lvl="4" marL="1836805" marR="0" rtl="0" algn="l">
              <a:spcBef>
                <a:spcPts val="360"/>
              </a:spcBef>
              <a:buClr>
                <a:schemeClr val="dk1"/>
              </a:buClr>
              <a:buSzPts val="1400"/>
              <a:buFont typeface="Arial"/>
              <a:buChar char="»"/>
              <a:defRPr/>
            </a:lvl5pPr>
            <a:lvl6pPr indent="-98685" lvl="5" marL="2244985" marR="0" rtl="0" algn="l">
              <a:spcBef>
                <a:spcPts val="360"/>
              </a:spcBef>
              <a:buClr>
                <a:schemeClr val="dk1"/>
              </a:buClr>
              <a:buSzPts val="1400"/>
              <a:buFont typeface="Arial"/>
              <a:buChar char="•"/>
              <a:defRPr/>
            </a:lvl6pPr>
            <a:lvl7pPr indent="-100464" lvl="6" marL="2653164" marR="0" rtl="0" algn="l">
              <a:spcBef>
                <a:spcPts val="360"/>
              </a:spcBef>
              <a:buClr>
                <a:schemeClr val="dk1"/>
              </a:buClr>
              <a:buSzPts val="1400"/>
              <a:buFont typeface="Arial"/>
              <a:buChar char="•"/>
              <a:defRPr/>
            </a:lvl7pPr>
            <a:lvl8pPr indent="-102242" lvl="7" marL="3061343" marR="0" rtl="0" algn="l">
              <a:spcBef>
                <a:spcPts val="360"/>
              </a:spcBef>
              <a:buClr>
                <a:schemeClr val="dk1"/>
              </a:buClr>
              <a:buSzPts val="1400"/>
              <a:buFont typeface="Arial"/>
              <a:buChar char="•"/>
              <a:defRPr/>
            </a:lvl8pPr>
            <a:lvl9pPr indent="-91321" lvl="8" marL="3469522" marR="0" rtl="0" algn="l">
              <a:spcBef>
                <a:spcPts val="360"/>
              </a:spcBef>
              <a:buClr>
                <a:schemeClr val="dk1"/>
              </a:buClr>
              <a:buSzPts val="1400"/>
              <a:buFont typeface="Arial"/>
              <a:buChar char="•"/>
              <a:defRPr/>
            </a:lvl9pPr>
          </a:lstStyle>
          <a:p/>
        </p:txBody>
      </p:sp>
      <p:sp>
        <p:nvSpPr>
          <p:cNvPr id="8" name="Shape 8"/>
          <p:cNvSpPr txBox="1"/>
          <p:nvPr>
            <p:ph idx="10" type="dt"/>
          </p:nvPr>
        </p:nvSpPr>
        <p:spPr>
          <a:xfrm>
            <a:off x="457200" y="4767263"/>
            <a:ext cx="2133600" cy="273844"/>
          </a:xfrm>
          <a:prstGeom prst="rect">
            <a:avLst/>
          </a:prstGeom>
          <a:noFill/>
          <a:ln>
            <a:noFill/>
          </a:ln>
        </p:spPr>
        <p:txBody>
          <a:bodyPr anchorCtr="0" anchor="ctr" bIns="91425" lIns="91425" rIns="91425" wrap="square" tIns="91425"/>
          <a:lstStyle>
            <a:lvl1pPr indent="0" lvl="0" marL="0" marR="0" rtl="0" algn="l">
              <a:spcBef>
                <a:spcPts val="0"/>
              </a:spcBef>
              <a:buSzPts val="1400"/>
              <a:buChar char="●"/>
              <a:defRPr/>
            </a:lvl1pPr>
            <a:lvl2pPr indent="-1779" lvl="1" marL="408179" marR="0" rtl="0" algn="l">
              <a:spcBef>
                <a:spcPts val="0"/>
              </a:spcBef>
              <a:buSzPts val="1400"/>
              <a:buChar char="○"/>
              <a:defRPr/>
            </a:lvl2pPr>
            <a:lvl3pPr indent="-3558" lvl="2" marL="816358" marR="0" rtl="0" algn="l">
              <a:spcBef>
                <a:spcPts val="0"/>
              </a:spcBef>
              <a:buSzPts val="1400"/>
              <a:buChar char="■"/>
              <a:defRPr/>
            </a:lvl3pPr>
            <a:lvl4pPr indent="-5336" lvl="3" marL="1224537" marR="0" rtl="0" algn="l">
              <a:spcBef>
                <a:spcPts val="0"/>
              </a:spcBef>
              <a:buSzPts val="1400"/>
              <a:buChar char="●"/>
              <a:defRPr/>
            </a:lvl4pPr>
            <a:lvl5pPr indent="-7116" lvl="4" marL="1632716" marR="0" rtl="0" algn="l">
              <a:spcBef>
                <a:spcPts val="0"/>
              </a:spcBef>
              <a:buSzPts val="1400"/>
              <a:buChar char="○"/>
              <a:defRPr/>
            </a:lvl5pPr>
            <a:lvl6pPr indent="-8895" lvl="5" marL="2040895" marR="0" rtl="0" algn="l">
              <a:spcBef>
                <a:spcPts val="0"/>
              </a:spcBef>
              <a:buSzPts val="1400"/>
              <a:buChar char="■"/>
              <a:defRPr/>
            </a:lvl6pPr>
            <a:lvl7pPr indent="-10673" lvl="6" marL="2449074" marR="0" rtl="0" algn="l">
              <a:spcBef>
                <a:spcPts val="0"/>
              </a:spcBef>
              <a:buSzPts val="1400"/>
              <a:buChar char="●"/>
              <a:defRPr/>
            </a:lvl7pPr>
            <a:lvl8pPr indent="-12452" lvl="7" marL="2857253" marR="0" rtl="0" algn="l">
              <a:spcBef>
                <a:spcPts val="0"/>
              </a:spcBef>
              <a:buSzPts val="1400"/>
              <a:buChar char="○"/>
              <a:defRPr/>
            </a:lvl8pPr>
            <a:lvl9pPr indent="-1532" lvl="8" marL="3265432" marR="0" rtl="0" algn="l">
              <a:spcBef>
                <a:spcPts val="0"/>
              </a:spcBef>
              <a:buSzPts val="1400"/>
              <a:buChar char="■"/>
              <a:defRPr/>
            </a:lvl9pPr>
          </a:lstStyle>
          <a:p/>
        </p:txBody>
      </p:sp>
      <p:sp>
        <p:nvSpPr>
          <p:cNvPr id="9" name="Shape 9"/>
          <p:cNvSpPr txBox="1"/>
          <p:nvPr>
            <p:ph idx="11" type="ftr"/>
          </p:nvPr>
        </p:nvSpPr>
        <p:spPr>
          <a:xfrm>
            <a:off x="3124200" y="4767263"/>
            <a:ext cx="2895600" cy="273844"/>
          </a:xfrm>
          <a:prstGeom prst="rect">
            <a:avLst/>
          </a:prstGeom>
          <a:noFill/>
          <a:ln>
            <a:noFill/>
          </a:ln>
        </p:spPr>
        <p:txBody>
          <a:bodyPr anchorCtr="0" anchor="ctr" bIns="91425" lIns="91425" rIns="91425" wrap="square" tIns="91425"/>
          <a:lstStyle>
            <a:lvl1pPr indent="0" lvl="0" marL="0" marR="0" rtl="0" algn="ctr">
              <a:spcBef>
                <a:spcPts val="0"/>
              </a:spcBef>
              <a:buSzPts val="1400"/>
              <a:buChar char="●"/>
              <a:defRPr/>
            </a:lvl1pPr>
            <a:lvl2pPr indent="-1779" lvl="1" marL="408179" marR="0" rtl="0" algn="l">
              <a:spcBef>
                <a:spcPts val="0"/>
              </a:spcBef>
              <a:buSzPts val="1400"/>
              <a:buChar char="○"/>
              <a:defRPr/>
            </a:lvl2pPr>
            <a:lvl3pPr indent="-3558" lvl="2" marL="816358" marR="0" rtl="0" algn="l">
              <a:spcBef>
                <a:spcPts val="0"/>
              </a:spcBef>
              <a:buSzPts val="1400"/>
              <a:buChar char="■"/>
              <a:defRPr/>
            </a:lvl3pPr>
            <a:lvl4pPr indent="-5336" lvl="3" marL="1224537" marR="0" rtl="0" algn="l">
              <a:spcBef>
                <a:spcPts val="0"/>
              </a:spcBef>
              <a:buSzPts val="1400"/>
              <a:buChar char="●"/>
              <a:defRPr/>
            </a:lvl4pPr>
            <a:lvl5pPr indent="-7116" lvl="4" marL="1632716" marR="0" rtl="0" algn="l">
              <a:spcBef>
                <a:spcPts val="0"/>
              </a:spcBef>
              <a:buSzPts val="1400"/>
              <a:buChar char="○"/>
              <a:defRPr/>
            </a:lvl5pPr>
            <a:lvl6pPr indent="-8895" lvl="5" marL="2040895" marR="0" rtl="0" algn="l">
              <a:spcBef>
                <a:spcPts val="0"/>
              </a:spcBef>
              <a:buSzPts val="1400"/>
              <a:buChar char="■"/>
              <a:defRPr/>
            </a:lvl6pPr>
            <a:lvl7pPr indent="-10673" lvl="6" marL="2449074" marR="0" rtl="0" algn="l">
              <a:spcBef>
                <a:spcPts val="0"/>
              </a:spcBef>
              <a:buSzPts val="1400"/>
              <a:buChar char="●"/>
              <a:defRPr/>
            </a:lvl7pPr>
            <a:lvl8pPr indent="-12452" lvl="7" marL="2857253" marR="0" rtl="0" algn="l">
              <a:spcBef>
                <a:spcPts val="0"/>
              </a:spcBef>
              <a:buSzPts val="1400"/>
              <a:buChar char="○"/>
              <a:defRPr/>
            </a:lvl8pPr>
            <a:lvl9pPr indent="-1532" lvl="8" marL="3265432" marR="0" rtl="0" algn="l">
              <a:spcBef>
                <a:spcPts val="0"/>
              </a:spcBef>
              <a:buSzPts val="1400"/>
              <a:buChar char="■"/>
              <a:defRPr/>
            </a:lvl9pPr>
          </a:lstStyle>
          <a:p/>
        </p:txBody>
      </p:sp>
      <p:sp>
        <p:nvSpPr>
          <p:cNvPr id="10" name="Shape 10"/>
          <p:cNvSpPr txBox="1"/>
          <p:nvPr>
            <p:ph idx="12" type="sldNum"/>
          </p:nvPr>
        </p:nvSpPr>
        <p:spPr>
          <a:xfrm>
            <a:off x="6553200" y="4767263"/>
            <a:ext cx="2133600" cy="273844"/>
          </a:xfrm>
          <a:prstGeom prst="rect">
            <a:avLst/>
          </a:prstGeom>
          <a:noFill/>
          <a:ln>
            <a:noFill/>
          </a:ln>
        </p:spPr>
        <p:txBody>
          <a:bodyPr anchorCtr="0" anchor="ctr" bIns="40800" lIns="81625" rIns="81625" wrap="square" tIns="40800">
            <a:noAutofit/>
          </a:bodyPr>
          <a:lstStyle/>
          <a:p>
            <a:pPr indent="0" lvl="0" marL="0" marR="0" rtl="0" algn="r">
              <a:spcBef>
                <a:spcPts val="0"/>
              </a:spcBef>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confluence.cornell.edu/display/AGUACLARA/Water+Quality+Monitoring+for+Diarrheal+Pathogens" TargetMode="Externa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5.png"/><Relationship Id="rId4" Type="http://schemas.openxmlformats.org/officeDocument/2006/relationships/image" Target="../media/image8.png"/><Relationship Id="rId5" Type="http://schemas.openxmlformats.org/officeDocument/2006/relationships/image" Target="../media/image15.png"/><Relationship Id="rId6"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5.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5.png"/><Relationship Id="rId4" Type="http://schemas.openxmlformats.org/officeDocument/2006/relationships/image" Target="../media/image15.png"/><Relationship Id="rId5" Type="http://schemas.openxmlformats.org/officeDocument/2006/relationships/image" Target="../media/image12.png"/><Relationship Id="rId6" Type="http://schemas.openxmlformats.org/officeDocument/2006/relationships/image" Target="../media/image14.png"/><Relationship Id="rId7" Type="http://schemas.openxmlformats.org/officeDocument/2006/relationships/image" Target="../media/image1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3.png"/><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5.png"/><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5.png"/><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image" Target="../media/image2.png"/><Relationship Id="rId5" Type="http://schemas.openxmlformats.org/officeDocument/2006/relationships/image" Target="../media/image2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2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5.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5.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5.png"/><Relationship Id="rId4" Type="http://schemas.openxmlformats.org/officeDocument/2006/relationships/image" Target="../media/image10.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3" name="Shape 83"/>
        <p:cNvGrpSpPr/>
        <p:nvPr/>
      </p:nvGrpSpPr>
      <p:grpSpPr>
        <a:xfrm>
          <a:off x="0" y="0"/>
          <a:ext cx="0" cy="0"/>
          <a:chOff x="0" y="0"/>
          <a:chExt cx="0" cy="0"/>
        </a:xfrm>
      </p:grpSpPr>
      <p:sp>
        <p:nvSpPr>
          <p:cNvPr id="84" name="Shape 84"/>
          <p:cNvSpPr txBox="1"/>
          <p:nvPr/>
        </p:nvSpPr>
        <p:spPr>
          <a:xfrm>
            <a:off x="1730162" y="2897538"/>
            <a:ext cx="6121800" cy="954000"/>
          </a:xfrm>
          <a:prstGeom prst="rect">
            <a:avLst/>
          </a:prstGeom>
          <a:noFill/>
          <a:ln>
            <a:noFill/>
          </a:ln>
        </p:spPr>
        <p:txBody>
          <a:bodyPr anchorCtr="0" anchor="t" bIns="45700" lIns="91425" rIns="91425" wrap="square" tIns="45700">
            <a:noAutofit/>
          </a:bodyPr>
          <a:lstStyle/>
          <a:p>
            <a:pPr indent="0" lvl="0" marL="0" marR="0" rtl="0" algn="ctr">
              <a:spcBef>
                <a:spcPts val="0"/>
              </a:spcBef>
              <a:buNone/>
            </a:pPr>
            <a:r>
              <a:rPr lang="en-US">
                <a:solidFill>
                  <a:srgbClr val="7F7F7F"/>
                </a:solidFill>
              </a:rPr>
              <a:t>New research on methods to sample viruses, bacteria and protozoa from large samples of raw water and AguaClara treated water in Honduras</a:t>
            </a:r>
          </a:p>
          <a:p>
            <a:pPr indent="-69850" lvl="0" marL="0" rtl="0" algn="ctr">
              <a:lnSpc>
                <a:spcPct val="115000"/>
              </a:lnSpc>
              <a:spcBef>
                <a:spcPts val="0"/>
              </a:spcBef>
              <a:buClr>
                <a:schemeClr val="dk1"/>
              </a:buClr>
              <a:buSzPts val="1100"/>
              <a:buFont typeface="Arial"/>
              <a:buNone/>
            </a:pPr>
            <a:r>
              <a:rPr lang="en-US">
                <a:solidFill>
                  <a:srgbClr val="7F7F7F"/>
                </a:solidFill>
              </a:rPr>
              <a:t>For more info:</a:t>
            </a:r>
            <a:r>
              <a:rPr lang="en-US" u="sng">
                <a:solidFill>
                  <a:schemeClr val="hlink"/>
                </a:solidFill>
                <a:hlinkClick r:id="rId3"/>
              </a:rPr>
              <a:t> WQMDP AguaClara wiki</a:t>
            </a:r>
          </a:p>
          <a:p>
            <a:pPr indent="0" lvl="0" marL="0" marR="0" rtl="0" algn="ctr">
              <a:spcBef>
                <a:spcPts val="0"/>
              </a:spcBef>
              <a:buNone/>
            </a:pPr>
            <a:r>
              <a:t/>
            </a:r>
            <a:endParaRPr b="0" i="0" sz="1400" u="none" cap="none" strike="noStrike">
              <a:solidFill>
                <a:srgbClr val="7F7F7F"/>
              </a:solidFill>
              <a:latin typeface="Arial"/>
              <a:ea typeface="Arial"/>
              <a:cs typeface="Arial"/>
              <a:sym typeface="Arial"/>
            </a:endParaRPr>
          </a:p>
        </p:txBody>
      </p:sp>
      <p:sp>
        <p:nvSpPr>
          <p:cNvPr id="85" name="Shape 85"/>
          <p:cNvSpPr txBox="1"/>
          <p:nvPr/>
        </p:nvSpPr>
        <p:spPr>
          <a:xfrm>
            <a:off x="5429132" y="4763422"/>
            <a:ext cx="3567600" cy="246300"/>
          </a:xfrm>
          <a:prstGeom prst="rect">
            <a:avLst/>
          </a:prstGeom>
          <a:noFill/>
          <a:ln>
            <a:noFill/>
          </a:ln>
        </p:spPr>
        <p:txBody>
          <a:bodyPr anchorCtr="0" anchor="t" bIns="45700" lIns="91425" rIns="91425" wrap="square" tIns="45700">
            <a:noAutofit/>
          </a:bodyPr>
          <a:lstStyle/>
          <a:p>
            <a:pPr indent="0" lvl="0" marL="0" marR="0" rtl="0" algn="r">
              <a:spcBef>
                <a:spcPts val="0"/>
              </a:spcBef>
              <a:buNone/>
            </a:pPr>
            <a:r>
              <a:rPr b="1" lang="en-US" sz="1000">
                <a:solidFill>
                  <a:srgbClr val="0B68FF"/>
                </a:solidFill>
              </a:rPr>
              <a:t>WQMDP</a:t>
            </a:r>
            <a:r>
              <a:rPr b="1" i="0" lang="en-US" sz="1000" u="none" cap="none" strike="noStrike">
                <a:solidFill>
                  <a:srgbClr val="0B68FF"/>
                </a:solidFill>
                <a:latin typeface="Arial"/>
                <a:ea typeface="Arial"/>
                <a:cs typeface="Arial"/>
                <a:sym typeface="Arial"/>
              </a:rPr>
              <a:t> | </a:t>
            </a:r>
            <a:r>
              <a:rPr b="1" lang="en-US" sz="1000">
                <a:solidFill>
                  <a:srgbClr val="7F7F7F"/>
                </a:solidFill>
              </a:rPr>
              <a:t>Final Presentation</a:t>
            </a:r>
            <a:r>
              <a:rPr b="1" lang="en-US" sz="1000">
                <a:solidFill>
                  <a:srgbClr val="7F7F7F"/>
                </a:solidFill>
              </a:rPr>
              <a:t> Fall 2017</a:t>
            </a:r>
          </a:p>
        </p:txBody>
      </p:sp>
      <p:pic>
        <p:nvPicPr>
          <p:cNvPr descr="AClogotype (1).png" id="86" name="Shape 86"/>
          <p:cNvPicPr preferRelativeResize="0"/>
          <p:nvPr/>
        </p:nvPicPr>
        <p:blipFill>
          <a:blip r:embed="rId4">
            <a:alphaModFix/>
          </a:blip>
          <a:stretch>
            <a:fillRect/>
          </a:stretch>
        </p:blipFill>
        <p:spPr>
          <a:xfrm>
            <a:off x="7294201" y="65800"/>
            <a:ext cx="1764899" cy="513500"/>
          </a:xfrm>
          <a:prstGeom prst="rect">
            <a:avLst/>
          </a:prstGeom>
          <a:noFill/>
          <a:ln>
            <a:noFill/>
          </a:ln>
        </p:spPr>
      </p:pic>
      <p:sp>
        <p:nvSpPr>
          <p:cNvPr id="87" name="Shape 87"/>
          <p:cNvSpPr txBox="1"/>
          <p:nvPr/>
        </p:nvSpPr>
        <p:spPr>
          <a:xfrm>
            <a:off x="1778000" y="941976"/>
            <a:ext cx="6026100" cy="1896900"/>
          </a:xfrm>
          <a:prstGeom prst="rect">
            <a:avLst/>
          </a:prstGeom>
          <a:noFill/>
          <a:ln>
            <a:noFill/>
          </a:ln>
        </p:spPr>
        <p:txBody>
          <a:bodyPr anchorCtr="0" anchor="t" bIns="45700" lIns="91425" rIns="91425" wrap="square" tIns="45700">
            <a:noAutofit/>
          </a:bodyPr>
          <a:lstStyle/>
          <a:p>
            <a:pPr indent="0" lvl="0" marL="0" marR="0" rtl="0" algn="ctr">
              <a:spcBef>
                <a:spcPts val="0"/>
              </a:spcBef>
              <a:buNone/>
            </a:pPr>
            <a:r>
              <a:rPr lang="en-US" sz="3600">
                <a:solidFill>
                  <a:srgbClr val="595959"/>
                </a:solidFill>
              </a:rPr>
              <a:t>Water Quality Monitoring </a:t>
            </a:r>
          </a:p>
          <a:p>
            <a:pPr indent="0" lvl="0" marL="0" marR="0" rtl="0" algn="ctr">
              <a:spcBef>
                <a:spcPts val="0"/>
              </a:spcBef>
              <a:buNone/>
            </a:pPr>
            <a:r>
              <a:rPr lang="en-US" sz="3600">
                <a:solidFill>
                  <a:srgbClr val="595959"/>
                </a:solidFill>
              </a:rPr>
              <a:t>for Diarrheal Pathogens</a:t>
            </a:r>
          </a:p>
          <a:p>
            <a:pPr indent="0" lvl="0" marL="0" marR="0" rtl="0" algn="ctr">
              <a:spcBef>
                <a:spcPts val="0"/>
              </a:spcBef>
              <a:buNone/>
            </a:pPr>
            <a:r>
              <a:rPr b="1" lang="en-US" sz="3600">
                <a:solidFill>
                  <a:srgbClr val="595959"/>
                </a:solidFill>
              </a:rPr>
              <a:t>WQMDP</a:t>
            </a:r>
          </a:p>
        </p:txBody>
      </p:sp>
      <p:pic>
        <p:nvPicPr>
          <p:cNvPr descr="AClogotype (1).png" id="88" name="Shape 88"/>
          <p:cNvPicPr preferRelativeResize="0"/>
          <p:nvPr/>
        </p:nvPicPr>
        <p:blipFill rotWithShape="1">
          <a:blip r:embed="rId4">
            <a:alphaModFix/>
          </a:blip>
          <a:srcRect b="0" l="4313" r="75452" t="0"/>
          <a:stretch/>
        </p:blipFill>
        <p:spPr>
          <a:xfrm>
            <a:off x="-2" y="1739425"/>
            <a:ext cx="2274173" cy="32702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2" name="Shape 172"/>
        <p:cNvGrpSpPr/>
        <p:nvPr/>
      </p:nvGrpSpPr>
      <p:grpSpPr>
        <a:xfrm>
          <a:off x="0" y="0"/>
          <a:ext cx="0" cy="0"/>
          <a:chOff x="0" y="0"/>
          <a:chExt cx="0" cy="0"/>
        </a:xfrm>
      </p:grpSpPr>
      <p:pic>
        <p:nvPicPr>
          <p:cNvPr id="173" name="Shape 173"/>
          <p:cNvPicPr preferRelativeResize="0"/>
          <p:nvPr/>
        </p:nvPicPr>
        <p:blipFill/>
        <p:spPr>
          <a:xfrm>
            <a:off x="7514491" y="45563"/>
            <a:ext cx="718200" cy="718200"/>
          </a:xfrm>
          <a:prstGeom prst="rect">
            <a:avLst/>
          </a:prstGeom>
          <a:solidFill>
            <a:srgbClr val="FFFFFF"/>
          </a:solidFill>
          <a:ln>
            <a:noFill/>
          </a:ln>
        </p:spPr>
      </p:pic>
      <p:pic>
        <p:nvPicPr>
          <p:cNvPr descr="AClogotype (1).png" id="174" name="Shape 174"/>
          <p:cNvPicPr preferRelativeResize="0"/>
          <p:nvPr/>
        </p:nvPicPr>
        <p:blipFill>
          <a:blip r:embed="rId3">
            <a:alphaModFix/>
          </a:blip>
          <a:stretch>
            <a:fillRect/>
          </a:stretch>
        </p:blipFill>
        <p:spPr>
          <a:xfrm>
            <a:off x="7318451" y="45563"/>
            <a:ext cx="1764899" cy="513500"/>
          </a:xfrm>
          <a:prstGeom prst="rect">
            <a:avLst/>
          </a:prstGeom>
          <a:noFill/>
          <a:ln>
            <a:noFill/>
          </a:ln>
        </p:spPr>
      </p:pic>
      <p:sp>
        <p:nvSpPr>
          <p:cNvPr id="175" name="Shape 175"/>
          <p:cNvSpPr txBox="1"/>
          <p:nvPr/>
        </p:nvSpPr>
        <p:spPr>
          <a:xfrm>
            <a:off x="4593772" y="4763422"/>
            <a:ext cx="4403100" cy="246300"/>
          </a:xfrm>
          <a:prstGeom prst="rect">
            <a:avLst/>
          </a:prstGeom>
          <a:noFill/>
          <a:ln>
            <a:noFill/>
          </a:ln>
        </p:spPr>
        <p:txBody>
          <a:bodyPr anchorCtr="0" anchor="t" bIns="45700" lIns="91425" rIns="91425" wrap="square" tIns="45700">
            <a:noAutofit/>
          </a:bodyPr>
          <a:lstStyle/>
          <a:p>
            <a:pPr indent="0" lvl="0" marL="0" rtl="0" algn="r">
              <a:spcBef>
                <a:spcPts val="0"/>
              </a:spcBef>
              <a:buClr>
                <a:schemeClr val="dk1"/>
              </a:buClr>
              <a:buFont typeface="Arial"/>
              <a:buNone/>
            </a:pPr>
            <a:r>
              <a:rPr b="1" lang="en-US" sz="1000">
                <a:solidFill>
                  <a:srgbClr val="0B68FF"/>
                </a:solidFill>
              </a:rPr>
              <a:t>WQMDP | Research | </a:t>
            </a:r>
            <a:r>
              <a:rPr b="1" lang="en-US" sz="1000">
                <a:solidFill>
                  <a:srgbClr val="7F7F7F"/>
                </a:solidFill>
              </a:rPr>
              <a:t>Final Presentation Fall 2017</a:t>
            </a:r>
          </a:p>
        </p:txBody>
      </p:sp>
      <p:sp>
        <p:nvSpPr>
          <p:cNvPr id="176" name="Shape 176"/>
          <p:cNvSpPr txBox="1"/>
          <p:nvPr/>
        </p:nvSpPr>
        <p:spPr>
          <a:xfrm>
            <a:off x="108729" y="261836"/>
            <a:ext cx="4917300" cy="622500"/>
          </a:xfrm>
          <a:prstGeom prst="rect">
            <a:avLst/>
          </a:prstGeom>
          <a:noFill/>
          <a:ln>
            <a:noFill/>
          </a:ln>
        </p:spPr>
        <p:txBody>
          <a:bodyPr anchorCtr="0" anchor="b" bIns="121875" lIns="121875" rIns="121875" wrap="square" tIns="121875">
            <a:noAutofit/>
          </a:bodyPr>
          <a:lstStyle/>
          <a:p>
            <a:pPr indent="0" lvl="0" marL="0" marR="0" rtl="0" algn="l">
              <a:lnSpc>
                <a:spcPct val="90000"/>
              </a:lnSpc>
              <a:spcBef>
                <a:spcPts val="0"/>
              </a:spcBef>
              <a:buNone/>
            </a:pPr>
            <a:r>
              <a:rPr lang="en-US" sz="4000">
                <a:solidFill>
                  <a:srgbClr val="0B68FF"/>
                </a:solidFill>
              </a:rPr>
              <a:t>Conclusion is...</a:t>
            </a:r>
          </a:p>
        </p:txBody>
      </p:sp>
      <p:pic>
        <p:nvPicPr>
          <p:cNvPr id="177" name="Shape 177"/>
          <p:cNvPicPr preferRelativeResize="0"/>
          <p:nvPr/>
        </p:nvPicPr>
        <p:blipFill>
          <a:blip r:embed="rId4">
            <a:alphaModFix/>
          </a:blip>
          <a:stretch>
            <a:fillRect/>
          </a:stretch>
        </p:blipFill>
        <p:spPr>
          <a:xfrm>
            <a:off x="982720" y="2283100"/>
            <a:ext cx="3169300" cy="2242375"/>
          </a:xfrm>
          <a:prstGeom prst="rect">
            <a:avLst/>
          </a:prstGeom>
          <a:noFill/>
          <a:ln>
            <a:noFill/>
          </a:ln>
        </p:spPr>
      </p:pic>
      <p:pic>
        <p:nvPicPr>
          <p:cNvPr id="178" name="Shape 178"/>
          <p:cNvPicPr preferRelativeResize="0"/>
          <p:nvPr/>
        </p:nvPicPr>
        <p:blipFill rotWithShape="1">
          <a:blip r:embed="rId5">
            <a:alphaModFix/>
          </a:blip>
          <a:srcRect b="29088" l="0" r="0" t="30685"/>
          <a:stretch/>
        </p:blipFill>
        <p:spPr>
          <a:xfrm>
            <a:off x="2113350" y="834749"/>
            <a:ext cx="4917301" cy="1446424"/>
          </a:xfrm>
          <a:prstGeom prst="rect">
            <a:avLst/>
          </a:prstGeom>
          <a:noFill/>
          <a:ln>
            <a:noFill/>
          </a:ln>
        </p:spPr>
      </p:pic>
      <p:pic>
        <p:nvPicPr>
          <p:cNvPr id="179" name="Shape 179"/>
          <p:cNvPicPr preferRelativeResize="0"/>
          <p:nvPr/>
        </p:nvPicPr>
        <p:blipFill rotWithShape="1">
          <a:blip r:embed="rId6">
            <a:alphaModFix/>
          </a:blip>
          <a:srcRect b="10239" l="0" r="0" t="4711"/>
          <a:stretch/>
        </p:blipFill>
        <p:spPr>
          <a:xfrm>
            <a:off x="4744275" y="2281174"/>
            <a:ext cx="3169301" cy="2246238"/>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3" name="Shape 183"/>
        <p:cNvGrpSpPr/>
        <p:nvPr/>
      </p:nvGrpSpPr>
      <p:grpSpPr>
        <a:xfrm>
          <a:off x="0" y="0"/>
          <a:ext cx="0" cy="0"/>
          <a:chOff x="0" y="0"/>
          <a:chExt cx="0" cy="0"/>
        </a:xfrm>
      </p:grpSpPr>
      <p:pic>
        <p:nvPicPr>
          <p:cNvPr id="184" name="Shape 184"/>
          <p:cNvPicPr preferRelativeResize="0"/>
          <p:nvPr/>
        </p:nvPicPr>
        <p:blipFill/>
        <p:spPr>
          <a:xfrm>
            <a:off x="7514491" y="45563"/>
            <a:ext cx="718200" cy="718200"/>
          </a:xfrm>
          <a:prstGeom prst="rect">
            <a:avLst/>
          </a:prstGeom>
          <a:solidFill>
            <a:srgbClr val="FFFFFF"/>
          </a:solidFill>
          <a:ln>
            <a:noFill/>
          </a:ln>
        </p:spPr>
      </p:pic>
      <p:sp>
        <p:nvSpPr>
          <p:cNvPr id="185" name="Shape 185"/>
          <p:cNvSpPr txBox="1"/>
          <p:nvPr/>
        </p:nvSpPr>
        <p:spPr>
          <a:xfrm>
            <a:off x="1214850" y="3741075"/>
            <a:ext cx="6816600" cy="718200"/>
          </a:xfrm>
          <a:prstGeom prst="rect">
            <a:avLst/>
          </a:prstGeom>
          <a:noFill/>
          <a:ln>
            <a:noFill/>
          </a:ln>
        </p:spPr>
        <p:txBody>
          <a:bodyPr anchorCtr="0" anchor="t" bIns="45700" lIns="91425" rIns="91425" wrap="square" tIns="45700">
            <a:noAutofit/>
          </a:bodyPr>
          <a:lstStyle/>
          <a:p>
            <a:pPr indent="0" lvl="0" marL="0" marR="0" rtl="0" algn="ctr">
              <a:spcBef>
                <a:spcPts val="0"/>
              </a:spcBef>
              <a:buNone/>
            </a:pPr>
            <a:r>
              <a:rPr lang="en-US">
                <a:latin typeface="Calibri"/>
                <a:ea typeface="Calibri"/>
                <a:cs typeface="Calibri"/>
                <a:sym typeface="Calibri"/>
              </a:rPr>
              <a:t>Flat membrane filtration with</a:t>
            </a:r>
          </a:p>
          <a:p>
            <a:pPr indent="0" lvl="0" marL="0" marR="0" rtl="0" algn="ctr">
              <a:spcBef>
                <a:spcPts val="0"/>
              </a:spcBef>
              <a:buNone/>
            </a:pPr>
            <a:r>
              <a:rPr lang="en-US">
                <a:latin typeface="Calibri"/>
                <a:ea typeface="Calibri"/>
                <a:cs typeface="Calibri"/>
                <a:sym typeface="Calibri"/>
              </a:rPr>
              <a:t>1) membrane with larger diameter </a:t>
            </a:r>
          </a:p>
          <a:p>
            <a:pPr indent="0" lvl="0" marL="0" marR="0" rtl="0" algn="ctr">
              <a:spcBef>
                <a:spcPts val="0"/>
              </a:spcBef>
              <a:buNone/>
            </a:pPr>
            <a:r>
              <a:rPr lang="en-US">
                <a:latin typeface="Calibri"/>
                <a:ea typeface="Calibri"/>
                <a:cs typeface="Calibri"/>
                <a:sym typeface="Calibri"/>
              </a:rPr>
              <a:t>2) pH adjustment on sample</a:t>
            </a:r>
          </a:p>
        </p:txBody>
      </p:sp>
      <p:pic>
        <p:nvPicPr>
          <p:cNvPr descr="AClogotype (1).png" id="186" name="Shape 186"/>
          <p:cNvPicPr preferRelativeResize="0"/>
          <p:nvPr/>
        </p:nvPicPr>
        <p:blipFill>
          <a:blip r:embed="rId3">
            <a:alphaModFix/>
          </a:blip>
          <a:stretch>
            <a:fillRect/>
          </a:stretch>
        </p:blipFill>
        <p:spPr>
          <a:xfrm>
            <a:off x="7318451" y="45563"/>
            <a:ext cx="1764899" cy="513500"/>
          </a:xfrm>
          <a:prstGeom prst="rect">
            <a:avLst/>
          </a:prstGeom>
          <a:noFill/>
          <a:ln>
            <a:noFill/>
          </a:ln>
        </p:spPr>
      </p:pic>
      <p:sp>
        <p:nvSpPr>
          <p:cNvPr id="187" name="Shape 187"/>
          <p:cNvSpPr txBox="1"/>
          <p:nvPr/>
        </p:nvSpPr>
        <p:spPr>
          <a:xfrm>
            <a:off x="4593772" y="4763422"/>
            <a:ext cx="4403100" cy="246300"/>
          </a:xfrm>
          <a:prstGeom prst="rect">
            <a:avLst/>
          </a:prstGeom>
          <a:noFill/>
          <a:ln>
            <a:noFill/>
          </a:ln>
        </p:spPr>
        <p:txBody>
          <a:bodyPr anchorCtr="0" anchor="t" bIns="45700" lIns="91425" rIns="91425" wrap="square" tIns="45700">
            <a:noAutofit/>
          </a:bodyPr>
          <a:lstStyle/>
          <a:p>
            <a:pPr indent="0" lvl="0" marL="0" marR="0" rtl="0" algn="r">
              <a:spcBef>
                <a:spcPts val="0"/>
              </a:spcBef>
              <a:buNone/>
            </a:pPr>
            <a:r>
              <a:rPr b="1" lang="en-US" sz="1000">
                <a:solidFill>
                  <a:srgbClr val="0B68FF"/>
                </a:solidFill>
              </a:rPr>
              <a:t>WQMDP</a:t>
            </a:r>
            <a:r>
              <a:rPr b="1" i="0" lang="en-US" sz="1000" u="none" cap="none" strike="noStrike">
                <a:solidFill>
                  <a:srgbClr val="0B68FF"/>
                </a:solidFill>
                <a:latin typeface="Arial"/>
                <a:ea typeface="Arial"/>
                <a:cs typeface="Arial"/>
                <a:sym typeface="Arial"/>
              </a:rPr>
              <a:t> | </a:t>
            </a:r>
            <a:r>
              <a:rPr b="1" lang="en-US" sz="1000">
                <a:solidFill>
                  <a:srgbClr val="0B68FF"/>
                </a:solidFill>
              </a:rPr>
              <a:t>Research</a:t>
            </a:r>
            <a:r>
              <a:rPr b="1" i="0" lang="en-US" sz="1000" u="none" cap="none" strike="noStrike">
                <a:solidFill>
                  <a:srgbClr val="0B68FF"/>
                </a:solidFill>
                <a:latin typeface="Arial"/>
                <a:ea typeface="Arial"/>
                <a:cs typeface="Arial"/>
                <a:sym typeface="Arial"/>
              </a:rPr>
              <a:t> | </a:t>
            </a:r>
            <a:r>
              <a:rPr b="1" lang="en-US" sz="1000">
                <a:solidFill>
                  <a:srgbClr val="7F7F7F"/>
                </a:solidFill>
              </a:rPr>
              <a:t>Final</a:t>
            </a:r>
            <a:r>
              <a:rPr b="1" i="0" lang="en-US" sz="1000" u="none" cap="none" strike="noStrike">
                <a:solidFill>
                  <a:srgbClr val="7F7F7F"/>
                </a:solidFill>
                <a:latin typeface="Arial"/>
                <a:ea typeface="Arial"/>
                <a:cs typeface="Arial"/>
                <a:sym typeface="Arial"/>
              </a:rPr>
              <a:t> Presentation </a:t>
            </a:r>
            <a:r>
              <a:rPr b="1" lang="en-US" sz="1000">
                <a:solidFill>
                  <a:srgbClr val="7F7F7F"/>
                </a:solidFill>
              </a:rPr>
              <a:t>Fall </a:t>
            </a:r>
            <a:r>
              <a:rPr b="1" i="0" lang="en-US" sz="1000" u="none" cap="none" strike="noStrike">
                <a:solidFill>
                  <a:srgbClr val="7F7F7F"/>
                </a:solidFill>
                <a:latin typeface="Arial"/>
                <a:ea typeface="Arial"/>
                <a:cs typeface="Arial"/>
                <a:sym typeface="Arial"/>
              </a:rPr>
              <a:t>201</a:t>
            </a:r>
            <a:r>
              <a:rPr b="1" lang="en-US" sz="1000">
                <a:solidFill>
                  <a:srgbClr val="7F7F7F"/>
                </a:solidFill>
              </a:rPr>
              <a:t>7</a:t>
            </a:r>
          </a:p>
        </p:txBody>
      </p:sp>
      <p:sp>
        <p:nvSpPr>
          <p:cNvPr id="188" name="Shape 188"/>
          <p:cNvSpPr txBox="1"/>
          <p:nvPr/>
        </p:nvSpPr>
        <p:spPr>
          <a:xfrm>
            <a:off x="108723" y="261825"/>
            <a:ext cx="7209600" cy="622500"/>
          </a:xfrm>
          <a:prstGeom prst="rect">
            <a:avLst/>
          </a:prstGeom>
          <a:noFill/>
          <a:ln>
            <a:noFill/>
          </a:ln>
        </p:spPr>
        <p:txBody>
          <a:bodyPr anchorCtr="0" anchor="b" bIns="121875" lIns="121875" rIns="121875" wrap="square" tIns="121875">
            <a:noAutofit/>
          </a:bodyPr>
          <a:lstStyle/>
          <a:p>
            <a:pPr indent="0" lvl="0" marL="0" marR="0" rtl="0" algn="l">
              <a:lnSpc>
                <a:spcPct val="90000"/>
              </a:lnSpc>
              <a:spcBef>
                <a:spcPts val="0"/>
              </a:spcBef>
              <a:buNone/>
            </a:pPr>
            <a:r>
              <a:rPr lang="en-US" sz="3000">
                <a:solidFill>
                  <a:srgbClr val="0B68FF"/>
                </a:solidFill>
              </a:rPr>
              <a:t>Future Task Option I</a:t>
            </a:r>
          </a:p>
        </p:txBody>
      </p:sp>
      <p:pic>
        <p:nvPicPr>
          <p:cNvPr id="189" name="Shape 189"/>
          <p:cNvPicPr preferRelativeResize="0"/>
          <p:nvPr/>
        </p:nvPicPr>
        <p:blipFill>
          <a:blip r:embed="rId4">
            <a:alphaModFix/>
          </a:blip>
          <a:stretch>
            <a:fillRect/>
          </a:stretch>
        </p:blipFill>
        <p:spPr>
          <a:xfrm>
            <a:off x="2633663" y="997863"/>
            <a:ext cx="3876675" cy="27432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3" name="Shape 193"/>
        <p:cNvGrpSpPr/>
        <p:nvPr/>
      </p:nvGrpSpPr>
      <p:grpSpPr>
        <a:xfrm>
          <a:off x="0" y="0"/>
          <a:ext cx="0" cy="0"/>
          <a:chOff x="0" y="0"/>
          <a:chExt cx="0" cy="0"/>
        </a:xfrm>
      </p:grpSpPr>
      <p:pic>
        <p:nvPicPr>
          <p:cNvPr id="194" name="Shape 194"/>
          <p:cNvPicPr preferRelativeResize="0"/>
          <p:nvPr/>
        </p:nvPicPr>
        <p:blipFill/>
        <p:spPr>
          <a:xfrm>
            <a:off x="7514491" y="45563"/>
            <a:ext cx="718200" cy="718200"/>
          </a:xfrm>
          <a:prstGeom prst="rect">
            <a:avLst/>
          </a:prstGeom>
          <a:solidFill>
            <a:srgbClr val="FFFFFF"/>
          </a:solidFill>
          <a:ln>
            <a:noFill/>
          </a:ln>
        </p:spPr>
      </p:pic>
      <p:pic>
        <p:nvPicPr>
          <p:cNvPr descr="AClogotype (1).png" id="195" name="Shape 195"/>
          <p:cNvPicPr preferRelativeResize="0"/>
          <p:nvPr/>
        </p:nvPicPr>
        <p:blipFill>
          <a:blip r:embed="rId3">
            <a:alphaModFix/>
          </a:blip>
          <a:stretch>
            <a:fillRect/>
          </a:stretch>
        </p:blipFill>
        <p:spPr>
          <a:xfrm>
            <a:off x="7318451" y="45563"/>
            <a:ext cx="1764899" cy="513500"/>
          </a:xfrm>
          <a:prstGeom prst="rect">
            <a:avLst/>
          </a:prstGeom>
          <a:noFill/>
          <a:ln>
            <a:noFill/>
          </a:ln>
        </p:spPr>
      </p:pic>
      <p:sp>
        <p:nvSpPr>
          <p:cNvPr id="196" name="Shape 196"/>
          <p:cNvSpPr txBox="1"/>
          <p:nvPr/>
        </p:nvSpPr>
        <p:spPr>
          <a:xfrm>
            <a:off x="4593772" y="4763422"/>
            <a:ext cx="4403100" cy="246300"/>
          </a:xfrm>
          <a:prstGeom prst="rect">
            <a:avLst/>
          </a:prstGeom>
          <a:noFill/>
          <a:ln>
            <a:noFill/>
          </a:ln>
        </p:spPr>
        <p:txBody>
          <a:bodyPr anchorCtr="0" anchor="t" bIns="45700" lIns="91425" rIns="91425" wrap="square" tIns="45700">
            <a:noAutofit/>
          </a:bodyPr>
          <a:lstStyle/>
          <a:p>
            <a:pPr indent="0" lvl="0" marL="0" marR="0" rtl="0" algn="r">
              <a:spcBef>
                <a:spcPts val="0"/>
              </a:spcBef>
              <a:buNone/>
            </a:pPr>
            <a:r>
              <a:rPr b="1" lang="en-US" sz="1000">
                <a:solidFill>
                  <a:srgbClr val="0B68FF"/>
                </a:solidFill>
              </a:rPr>
              <a:t>WQMDP</a:t>
            </a:r>
            <a:r>
              <a:rPr b="1" i="0" lang="en-US" sz="1000" u="none" cap="none" strike="noStrike">
                <a:solidFill>
                  <a:srgbClr val="0B68FF"/>
                </a:solidFill>
                <a:latin typeface="Arial"/>
                <a:ea typeface="Arial"/>
                <a:cs typeface="Arial"/>
                <a:sym typeface="Arial"/>
              </a:rPr>
              <a:t> | </a:t>
            </a:r>
            <a:r>
              <a:rPr b="1" lang="en-US" sz="1000">
                <a:solidFill>
                  <a:srgbClr val="0B68FF"/>
                </a:solidFill>
              </a:rPr>
              <a:t>Research</a:t>
            </a:r>
            <a:r>
              <a:rPr b="1" i="0" lang="en-US" sz="1000" u="none" cap="none" strike="noStrike">
                <a:solidFill>
                  <a:srgbClr val="0B68FF"/>
                </a:solidFill>
                <a:latin typeface="Arial"/>
                <a:ea typeface="Arial"/>
                <a:cs typeface="Arial"/>
                <a:sym typeface="Arial"/>
              </a:rPr>
              <a:t> | </a:t>
            </a:r>
            <a:r>
              <a:rPr b="1" lang="en-US" sz="1000">
                <a:solidFill>
                  <a:srgbClr val="7F7F7F"/>
                </a:solidFill>
              </a:rPr>
              <a:t>Final</a:t>
            </a:r>
            <a:r>
              <a:rPr b="1" i="0" lang="en-US" sz="1000" u="none" cap="none" strike="noStrike">
                <a:solidFill>
                  <a:srgbClr val="7F7F7F"/>
                </a:solidFill>
                <a:latin typeface="Arial"/>
                <a:ea typeface="Arial"/>
                <a:cs typeface="Arial"/>
                <a:sym typeface="Arial"/>
              </a:rPr>
              <a:t> Presentation </a:t>
            </a:r>
            <a:r>
              <a:rPr b="1" lang="en-US" sz="1000">
                <a:solidFill>
                  <a:srgbClr val="7F7F7F"/>
                </a:solidFill>
              </a:rPr>
              <a:t>Fall </a:t>
            </a:r>
            <a:r>
              <a:rPr b="1" i="0" lang="en-US" sz="1000" u="none" cap="none" strike="noStrike">
                <a:solidFill>
                  <a:srgbClr val="7F7F7F"/>
                </a:solidFill>
                <a:latin typeface="Arial"/>
                <a:ea typeface="Arial"/>
                <a:cs typeface="Arial"/>
                <a:sym typeface="Arial"/>
              </a:rPr>
              <a:t>201</a:t>
            </a:r>
            <a:r>
              <a:rPr b="1" lang="en-US" sz="1000">
                <a:solidFill>
                  <a:srgbClr val="7F7F7F"/>
                </a:solidFill>
              </a:rPr>
              <a:t>7</a:t>
            </a:r>
          </a:p>
        </p:txBody>
      </p:sp>
      <p:sp>
        <p:nvSpPr>
          <p:cNvPr id="197" name="Shape 197"/>
          <p:cNvSpPr txBox="1"/>
          <p:nvPr/>
        </p:nvSpPr>
        <p:spPr>
          <a:xfrm>
            <a:off x="108723" y="261825"/>
            <a:ext cx="7089900" cy="622500"/>
          </a:xfrm>
          <a:prstGeom prst="rect">
            <a:avLst/>
          </a:prstGeom>
          <a:noFill/>
          <a:ln>
            <a:noFill/>
          </a:ln>
        </p:spPr>
        <p:txBody>
          <a:bodyPr anchorCtr="0" anchor="b" bIns="121875" lIns="121875" rIns="121875" wrap="square" tIns="121875">
            <a:noAutofit/>
          </a:bodyPr>
          <a:lstStyle/>
          <a:p>
            <a:pPr indent="0" lvl="0" marL="0" marR="0" rtl="0" algn="l">
              <a:lnSpc>
                <a:spcPct val="90000"/>
              </a:lnSpc>
              <a:spcBef>
                <a:spcPts val="0"/>
              </a:spcBef>
              <a:buNone/>
            </a:pPr>
            <a:r>
              <a:rPr lang="en-US" sz="4000">
                <a:solidFill>
                  <a:srgbClr val="0B68FF"/>
                </a:solidFill>
              </a:rPr>
              <a:t>Other </a:t>
            </a:r>
            <a:r>
              <a:rPr lang="en-US" sz="4000">
                <a:solidFill>
                  <a:srgbClr val="0B68FF"/>
                </a:solidFill>
              </a:rPr>
              <a:t>Future Task Options</a:t>
            </a:r>
          </a:p>
        </p:txBody>
      </p:sp>
      <p:pic>
        <p:nvPicPr>
          <p:cNvPr id="198" name="Shape 198"/>
          <p:cNvPicPr preferRelativeResize="0"/>
          <p:nvPr/>
        </p:nvPicPr>
        <p:blipFill rotWithShape="1">
          <a:blip r:embed="rId4">
            <a:alphaModFix/>
          </a:blip>
          <a:srcRect b="29088" l="0" r="0" t="30685"/>
          <a:stretch/>
        </p:blipFill>
        <p:spPr>
          <a:xfrm>
            <a:off x="346925" y="3518649"/>
            <a:ext cx="4917301" cy="1446424"/>
          </a:xfrm>
          <a:prstGeom prst="rect">
            <a:avLst/>
          </a:prstGeom>
          <a:noFill/>
          <a:ln>
            <a:noFill/>
          </a:ln>
        </p:spPr>
      </p:pic>
      <p:pic>
        <p:nvPicPr>
          <p:cNvPr id="199" name="Shape 199"/>
          <p:cNvPicPr preferRelativeResize="0"/>
          <p:nvPr/>
        </p:nvPicPr>
        <p:blipFill>
          <a:blip r:embed="rId5">
            <a:alphaModFix/>
          </a:blip>
          <a:stretch>
            <a:fillRect/>
          </a:stretch>
        </p:blipFill>
        <p:spPr>
          <a:xfrm>
            <a:off x="5264225" y="884325"/>
            <a:ext cx="1666350" cy="1868825"/>
          </a:xfrm>
          <a:prstGeom prst="rect">
            <a:avLst/>
          </a:prstGeom>
          <a:noFill/>
          <a:ln>
            <a:noFill/>
          </a:ln>
        </p:spPr>
      </p:pic>
      <p:pic>
        <p:nvPicPr>
          <p:cNvPr id="200" name="Shape 200"/>
          <p:cNvPicPr preferRelativeResize="0"/>
          <p:nvPr/>
        </p:nvPicPr>
        <p:blipFill>
          <a:blip r:embed="rId6">
            <a:alphaModFix/>
          </a:blip>
          <a:stretch>
            <a:fillRect/>
          </a:stretch>
        </p:blipFill>
        <p:spPr>
          <a:xfrm>
            <a:off x="346925" y="997125"/>
            <a:ext cx="4709625" cy="2650075"/>
          </a:xfrm>
          <a:prstGeom prst="rect">
            <a:avLst/>
          </a:prstGeom>
          <a:noFill/>
          <a:ln>
            <a:noFill/>
          </a:ln>
        </p:spPr>
      </p:pic>
      <p:pic>
        <p:nvPicPr>
          <p:cNvPr id="201" name="Shape 201"/>
          <p:cNvPicPr preferRelativeResize="0"/>
          <p:nvPr/>
        </p:nvPicPr>
        <p:blipFill>
          <a:blip r:embed="rId7">
            <a:alphaModFix/>
          </a:blip>
          <a:stretch>
            <a:fillRect/>
          </a:stretch>
        </p:blipFill>
        <p:spPr>
          <a:xfrm>
            <a:off x="6142875" y="2823877"/>
            <a:ext cx="2613772" cy="186882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5" name="Shape 205"/>
        <p:cNvGrpSpPr/>
        <p:nvPr/>
      </p:nvGrpSpPr>
      <p:grpSpPr>
        <a:xfrm>
          <a:off x="0" y="0"/>
          <a:ext cx="0" cy="0"/>
          <a:chOff x="0" y="0"/>
          <a:chExt cx="0" cy="0"/>
        </a:xfrm>
      </p:grpSpPr>
      <p:pic>
        <p:nvPicPr>
          <p:cNvPr id="206" name="Shape 206"/>
          <p:cNvPicPr preferRelativeResize="0"/>
          <p:nvPr/>
        </p:nvPicPr>
        <p:blipFill/>
        <p:spPr>
          <a:xfrm>
            <a:off x="7514491" y="45563"/>
            <a:ext cx="718200" cy="718200"/>
          </a:xfrm>
          <a:prstGeom prst="rect">
            <a:avLst/>
          </a:prstGeom>
          <a:solidFill>
            <a:srgbClr val="FFFFFF"/>
          </a:solidFill>
          <a:ln>
            <a:noFill/>
          </a:ln>
        </p:spPr>
      </p:pic>
      <p:sp>
        <p:nvSpPr>
          <p:cNvPr id="207" name="Shape 207"/>
          <p:cNvSpPr txBox="1"/>
          <p:nvPr/>
        </p:nvSpPr>
        <p:spPr>
          <a:xfrm>
            <a:off x="1878150" y="559075"/>
            <a:ext cx="5387700" cy="2125200"/>
          </a:xfrm>
          <a:prstGeom prst="rect">
            <a:avLst/>
          </a:prstGeom>
          <a:noFill/>
          <a:ln>
            <a:noFill/>
          </a:ln>
        </p:spPr>
        <p:txBody>
          <a:bodyPr anchorCtr="0" anchor="t" bIns="45700" lIns="91425" rIns="91425" wrap="square" tIns="45700">
            <a:noAutofit/>
          </a:bodyPr>
          <a:lstStyle/>
          <a:p>
            <a:pPr indent="0" lvl="0" marL="0" marR="0" rtl="0" algn="ctr">
              <a:spcBef>
                <a:spcPts val="0"/>
              </a:spcBef>
              <a:buNone/>
            </a:pPr>
            <a:r>
              <a:rPr b="0" i="0" lang="en-US" sz="4800" u="none" cap="none" strike="noStrike">
                <a:solidFill>
                  <a:srgbClr val="0B68FF"/>
                </a:solidFill>
                <a:latin typeface="Arial"/>
                <a:ea typeface="Arial"/>
                <a:cs typeface="Arial"/>
                <a:sym typeface="Arial"/>
              </a:rPr>
              <a:t>Q</a:t>
            </a:r>
            <a:r>
              <a:rPr lang="en-US" sz="4800">
                <a:solidFill>
                  <a:srgbClr val="0B68FF"/>
                </a:solidFill>
              </a:rPr>
              <a:t>uestions</a:t>
            </a:r>
          </a:p>
          <a:p>
            <a:pPr indent="0" lvl="0" marL="0" marR="0" rtl="0" algn="ctr">
              <a:spcBef>
                <a:spcPts val="0"/>
              </a:spcBef>
              <a:buNone/>
            </a:pPr>
            <a:r>
              <a:rPr lang="en-US" sz="4800">
                <a:solidFill>
                  <a:srgbClr val="0B68FF"/>
                </a:solidFill>
              </a:rPr>
              <a:t>and</a:t>
            </a:r>
          </a:p>
          <a:p>
            <a:pPr indent="0" lvl="0" marL="0" marR="0" rtl="0" algn="ctr">
              <a:spcBef>
                <a:spcPts val="0"/>
              </a:spcBef>
              <a:buNone/>
            </a:pPr>
            <a:r>
              <a:rPr lang="en-US" sz="4800">
                <a:solidFill>
                  <a:srgbClr val="0B68FF"/>
                </a:solidFill>
              </a:rPr>
              <a:t>Recommendations</a:t>
            </a:r>
          </a:p>
        </p:txBody>
      </p:sp>
      <p:pic>
        <p:nvPicPr>
          <p:cNvPr descr="AClogotype (1).png" id="208" name="Shape 208"/>
          <p:cNvPicPr preferRelativeResize="0"/>
          <p:nvPr/>
        </p:nvPicPr>
        <p:blipFill>
          <a:blip r:embed="rId3">
            <a:alphaModFix/>
          </a:blip>
          <a:stretch>
            <a:fillRect/>
          </a:stretch>
        </p:blipFill>
        <p:spPr>
          <a:xfrm>
            <a:off x="7318451" y="45563"/>
            <a:ext cx="1764899" cy="513500"/>
          </a:xfrm>
          <a:prstGeom prst="rect">
            <a:avLst/>
          </a:prstGeom>
          <a:noFill/>
          <a:ln>
            <a:noFill/>
          </a:ln>
        </p:spPr>
      </p:pic>
      <p:sp>
        <p:nvSpPr>
          <p:cNvPr id="209" name="Shape 209"/>
          <p:cNvSpPr txBox="1"/>
          <p:nvPr/>
        </p:nvSpPr>
        <p:spPr>
          <a:xfrm>
            <a:off x="4639200" y="2937150"/>
            <a:ext cx="2185200" cy="874800"/>
          </a:xfrm>
          <a:prstGeom prst="rect">
            <a:avLst/>
          </a:prstGeom>
          <a:noFill/>
          <a:ln>
            <a:noFill/>
          </a:ln>
        </p:spPr>
        <p:txBody>
          <a:bodyPr anchorCtr="0" anchor="t" bIns="45700" lIns="91425" rIns="91425" wrap="square" tIns="45700">
            <a:noAutofit/>
          </a:bodyPr>
          <a:lstStyle/>
          <a:p>
            <a:pPr indent="0" lvl="0" marL="0" marR="0" rtl="0" algn="ctr">
              <a:spcBef>
                <a:spcPts val="0"/>
              </a:spcBef>
              <a:buNone/>
            </a:pPr>
            <a:r>
              <a:rPr lang="en-US" sz="1200"/>
              <a:t>Steven Lopez</a:t>
            </a:r>
          </a:p>
          <a:p>
            <a:pPr indent="0" lvl="0" marL="0" marR="0" rtl="0" algn="ctr">
              <a:spcBef>
                <a:spcPts val="0"/>
              </a:spcBef>
              <a:buNone/>
            </a:pPr>
            <a:r>
              <a:rPr lang="en-US" sz="1200"/>
              <a:t>Chemical Engineering</a:t>
            </a:r>
          </a:p>
          <a:p>
            <a:pPr indent="0" lvl="0" marL="0" marR="0" rtl="0" algn="ctr">
              <a:spcBef>
                <a:spcPts val="0"/>
              </a:spcBef>
              <a:buNone/>
            </a:pPr>
            <a:r>
              <a:rPr lang="en-US" sz="1200"/>
              <a:t>sl2297@cornell.edu</a:t>
            </a:r>
          </a:p>
        </p:txBody>
      </p:sp>
      <p:sp>
        <p:nvSpPr>
          <p:cNvPr id="210" name="Shape 210"/>
          <p:cNvSpPr txBox="1"/>
          <p:nvPr/>
        </p:nvSpPr>
        <p:spPr>
          <a:xfrm>
            <a:off x="2319600" y="2937138"/>
            <a:ext cx="2185200" cy="874800"/>
          </a:xfrm>
          <a:prstGeom prst="rect">
            <a:avLst/>
          </a:prstGeom>
          <a:noFill/>
          <a:ln>
            <a:noFill/>
          </a:ln>
        </p:spPr>
        <p:txBody>
          <a:bodyPr anchorCtr="0" anchor="t" bIns="45700" lIns="91425" rIns="91425" wrap="square" tIns="45700">
            <a:noAutofit/>
          </a:bodyPr>
          <a:lstStyle/>
          <a:p>
            <a:pPr indent="0" lvl="0" marL="0" marR="0" rtl="0" algn="ctr">
              <a:spcBef>
                <a:spcPts val="0"/>
              </a:spcBef>
              <a:buNone/>
            </a:pPr>
            <a:r>
              <a:rPr lang="en-US" sz="1200"/>
              <a:t>Ji Young Kim</a:t>
            </a:r>
          </a:p>
          <a:p>
            <a:pPr indent="0" lvl="0" marL="0" marR="0" rtl="0" algn="ctr">
              <a:spcBef>
                <a:spcPts val="0"/>
              </a:spcBef>
              <a:buNone/>
            </a:pPr>
            <a:r>
              <a:rPr lang="en-US" sz="1200"/>
              <a:t>Environmental Engineering</a:t>
            </a:r>
          </a:p>
          <a:p>
            <a:pPr indent="0" lvl="0" marL="0" marR="0" rtl="0" algn="ctr">
              <a:spcBef>
                <a:spcPts val="0"/>
              </a:spcBef>
              <a:buNone/>
            </a:pPr>
            <a:r>
              <a:rPr lang="en-US" sz="1200"/>
              <a:t>jk783@cornell.edu</a:t>
            </a:r>
          </a:p>
        </p:txBody>
      </p:sp>
      <p:pic>
        <p:nvPicPr>
          <p:cNvPr descr="AClogotype (1).png" id="211" name="Shape 211"/>
          <p:cNvPicPr preferRelativeResize="0"/>
          <p:nvPr/>
        </p:nvPicPr>
        <p:blipFill rotWithShape="1">
          <a:blip r:embed="rId3">
            <a:alphaModFix/>
          </a:blip>
          <a:srcRect b="0" l="4313" r="75452" t="0"/>
          <a:stretch/>
        </p:blipFill>
        <p:spPr>
          <a:xfrm>
            <a:off x="-2" y="1739425"/>
            <a:ext cx="2274173" cy="3270225"/>
          </a:xfrm>
          <a:prstGeom prst="rect">
            <a:avLst/>
          </a:prstGeom>
          <a:noFill/>
          <a:ln>
            <a:noFill/>
          </a:ln>
        </p:spPr>
      </p:pic>
      <p:sp>
        <p:nvSpPr>
          <p:cNvPr id="212" name="Shape 212"/>
          <p:cNvSpPr txBox="1"/>
          <p:nvPr/>
        </p:nvSpPr>
        <p:spPr>
          <a:xfrm>
            <a:off x="3479400" y="3811950"/>
            <a:ext cx="2185200" cy="874800"/>
          </a:xfrm>
          <a:prstGeom prst="rect">
            <a:avLst/>
          </a:prstGeom>
          <a:noFill/>
          <a:ln>
            <a:noFill/>
          </a:ln>
        </p:spPr>
        <p:txBody>
          <a:bodyPr anchorCtr="0" anchor="t" bIns="45700" lIns="91425" rIns="91425" wrap="square" tIns="45700">
            <a:noAutofit/>
          </a:bodyPr>
          <a:lstStyle/>
          <a:p>
            <a:pPr indent="0" lvl="0" marL="0" marR="0" rtl="0" algn="ctr">
              <a:spcBef>
                <a:spcPts val="0"/>
              </a:spcBef>
              <a:buNone/>
            </a:pPr>
            <a:r>
              <a:rPr lang="en-US" sz="1200"/>
              <a:t>Fletcher Passow</a:t>
            </a:r>
          </a:p>
          <a:p>
            <a:pPr indent="0" lvl="0" marL="0" marR="0" rtl="0" algn="ctr">
              <a:spcBef>
                <a:spcPts val="0"/>
              </a:spcBef>
              <a:buNone/>
            </a:pPr>
            <a:r>
              <a:rPr lang="en-US" sz="1200"/>
              <a:t>Civil Engineering</a:t>
            </a:r>
          </a:p>
          <a:p>
            <a:pPr indent="0" lvl="0" marL="0" marR="0" rtl="0" algn="ctr">
              <a:spcBef>
                <a:spcPts val="0"/>
              </a:spcBef>
              <a:buNone/>
            </a:pPr>
            <a:r>
              <a:rPr lang="en-US" sz="1200"/>
              <a:t>fhp7@cornell.edu</a:t>
            </a:r>
          </a:p>
        </p:txBody>
      </p:sp>
      <p:sp>
        <p:nvSpPr>
          <p:cNvPr id="213" name="Shape 213"/>
          <p:cNvSpPr txBox="1"/>
          <p:nvPr/>
        </p:nvSpPr>
        <p:spPr>
          <a:xfrm>
            <a:off x="4593772" y="4763422"/>
            <a:ext cx="4403100" cy="246300"/>
          </a:xfrm>
          <a:prstGeom prst="rect">
            <a:avLst/>
          </a:prstGeom>
          <a:noFill/>
          <a:ln>
            <a:noFill/>
          </a:ln>
        </p:spPr>
        <p:txBody>
          <a:bodyPr anchorCtr="0" anchor="t" bIns="45700" lIns="91425" rIns="91425" wrap="square" tIns="45700">
            <a:noAutofit/>
          </a:bodyPr>
          <a:lstStyle/>
          <a:p>
            <a:pPr indent="0" lvl="0" marL="0" rtl="0" algn="r">
              <a:spcBef>
                <a:spcPts val="0"/>
              </a:spcBef>
              <a:buClr>
                <a:schemeClr val="dk1"/>
              </a:buClr>
              <a:buFont typeface="Arial"/>
              <a:buNone/>
            </a:pPr>
            <a:r>
              <a:rPr b="1" lang="en-US" sz="1000">
                <a:solidFill>
                  <a:srgbClr val="0B68FF"/>
                </a:solidFill>
              </a:rPr>
              <a:t>WQMDP | Research | </a:t>
            </a:r>
            <a:r>
              <a:rPr b="1" lang="en-US" sz="1000">
                <a:solidFill>
                  <a:srgbClr val="7F7F7F"/>
                </a:solidFill>
              </a:rPr>
              <a:t>Final Presentation Fall 2017</a:t>
            </a: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7" name="Shape 217"/>
        <p:cNvGrpSpPr/>
        <p:nvPr/>
      </p:nvGrpSpPr>
      <p:grpSpPr>
        <a:xfrm>
          <a:off x="0" y="0"/>
          <a:ext cx="0" cy="0"/>
          <a:chOff x="0" y="0"/>
          <a:chExt cx="0" cy="0"/>
        </a:xfrm>
      </p:grpSpPr>
      <p:pic>
        <p:nvPicPr>
          <p:cNvPr id="218" name="Shape 218"/>
          <p:cNvPicPr preferRelativeResize="0"/>
          <p:nvPr/>
        </p:nvPicPr>
        <p:blipFill/>
        <p:spPr>
          <a:xfrm>
            <a:off x="7514491" y="45563"/>
            <a:ext cx="718111" cy="718111"/>
          </a:xfrm>
          <a:prstGeom prst="rect">
            <a:avLst/>
          </a:prstGeom>
          <a:solidFill>
            <a:srgbClr val="FFFFFF"/>
          </a:solidFill>
          <a:ln>
            <a:noFill/>
          </a:ln>
        </p:spPr>
      </p:pic>
      <p:sp>
        <p:nvSpPr>
          <p:cNvPr id="219" name="Shape 219"/>
          <p:cNvSpPr txBox="1"/>
          <p:nvPr/>
        </p:nvSpPr>
        <p:spPr>
          <a:xfrm>
            <a:off x="1293600" y="1667775"/>
            <a:ext cx="6556800" cy="1459800"/>
          </a:xfrm>
          <a:prstGeom prst="rect">
            <a:avLst/>
          </a:prstGeom>
          <a:noFill/>
          <a:ln>
            <a:noFill/>
          </a:ln>
        </p:spPr>
        <p:txBody>
          <a:bodyPr anchorCtr="0" anchor="ctr" bIns="45700" lIns="91425" rIns="91425" wrap="square" tIns="45700">
            <a:noAutofit/>
          </a:bodyPr>
          <a:lstStyle/>
          <a:p>
            <a:pPr indent="0" lvl="0" marL="0" marR="0" rtl="0" algn="ctr">
              <a:spcBef>
                <a:spcPts val="0"/>
              </a:spcBef>
              <a:buNone/>
            </a:pPr>
            <a:r>
              <a:rPr lang="en-US" sz="6000">
                <a:solidFill>
                  <a:srgbClr val="0B68FF"/>
                </a:solidFill>
              </a:rPr>
              <a:t>Appendix</a:t>
            </a:r>
          </a:p>
          <a:p>
            <a:pPr indent="0" lvl="0" marL="0" marR="0" rtl="0" algn="ctr">
              <a:spcBef>
                <a:spcPts val="0"/>
              </a:spcBef>
              <a:buNone/>
            </a:pPr>
            <a:r>
              <a:rPr lang="en-US" sz="6000">
                <a:solidFill>
                  <a:srgbClr val="0B68FF"/>
                </a:solidFill>
              </a:rPr>
              <a:t>Slides</a:t>
            </a:r>
          </a:p>
        </p:txBody>
      </p:sp>
      <p:pic>
        <p:nvPicPr>
          <p:cNvPr descr="AClogotype (1).png" id="220" name="Shape 220"/>
          <p:cNvPicPr preferRelativeResize="0"/>
          <p:nvPr/>
        </p:nvPicPr>
        <p:blipFill>
          <a:blip r:embed="rId3">
            <a:alphaModFix/>
          </a:blip>
          <a:stretch>
            <a:fillRect/>
          </a:stretch>
        </p:blipFill>
        <p:spPr>
          <a:xfrm>
            <a:off x="7318451" y="45563"/>
            <a:ext cx="1764899" cy="513500"/>
          </a:xfrm>
          <a:prstGeom prst="rect">
            <a:avLst/>
          </a:prstGeom>
          <a:noFill/>
          <a:ln>
            <a:noFill/>
          </a:ln>
        </p:spPr>
      </p:pic>
      <p:pic>
        <p:nvPicPr>
          <p:cNvPr descr="AClogotype (1).png" id="221" name="Shape 221"/>
          <p:cNvPicPr preferRelativeResize="0"/>
          <p:nvPr/>
        </p:nvPicPr>
        <p:blipFill rotWithShape="1">
          <a:blip r:embed="rId3">
            <a:alphaModFix/>
          </a:blip>
          <a:srcRect b="0" l="4313" r="75452" t="0"/>
          <a:stretch/>
        </p:blipFill>
        <p:spPr>
          <a:xfrm>
            <a:off x="-2" y="1739425"/>
            <a:ext cx="2274173" cy="3270225"/>
          </a:xfrm>
          <a:prstGeom prst="rect">
            <a:avLst/>
          </a:prstGeom>
          <a:noFill/>
          <a:ln>
            <a:noFill/>
          </a:ln>
        </p:spPr>
      </p:pic>
      <p:sp>
        <p:nvSpPr>
          <p:cNvPr id="222" name="Shape 222"/>
          <p:cNvSpPr txBox="1"/>
          <p:nvPr/>
        </p:nvSpPr>
        <p:spPr>
          <a:xfrm>
            <a:off x="4593772" y="4763422"/>
            <a:ext cx="4403100" cy="246300"/>
          </a:xfrm>
          <a:prstGeom prst="rect">
            <a:avLst/>
          </a:prstGeom>
          <a:noFill/>
          <a:ln>
            <a:noFill/>
          </a:ln>
        </p:spPr>
        <p:txBody>
          <a:bodyPr anchorCtr="0" anchor="t" bIns="45700" lIns="91425" rIns="91425" wrap="square" tIns="45700">
            <a:noAutofit/>
          </a:bodyPr>
          <a:lstStyle/>
          <a:p>
            <a:pPr indent="0" lvl="0" marL="0" rtl="0" algn="r">
              <a:spcBef>
                <a:spcPts val="0"/>
              </a:spcBef>
              <a:buClr>
                <a:schemeClr val="dk1"/>
              </a:buClr>
              <a:buFont typeface="Arial"/>
              <a:buNone/>
            </a:pPr>
            <a:r>
              <a:rPr b="1" lang="en-US" sz="1000">
                <a:solidFill>
                  <a:srgbClr val="0B68FF"/>
                </a:solidFill>
              </a:rPr>
              <a:t>WQMDP | Research | </a:t>
            </a:r>
            <a:r>
              <a:rPr b="1" lang="en-US" sz="1000">
                <a:solidFill>
                  <a:srgbClr val="7F7F7F"/>
                </a:solidFill>
              </a:rPr>
              <a:t>Final Presentation Fall 2017</a:t>
            </a: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6" name="Shape 226"/>
        <p:cNvGrpSpPr/>
        <p:nvPr/>
      </p:nvGrpSpPr>
      <p:grpSpPr>
        <a:xfrm>
          <a:off x="0" y="0"/>
          <a:ext cx="0" cy="0"/>
          <a:chOff x="0" y="0"/>
          <a:chExt cx="0" cy="0"/>
        </a:xfrm>
      </p:grpSpPr>
      <p:sp>
        <p:nvSpPr>
          <p:cNvPr id="227" name="Shape 227"/>
          <p:cNvSpPr txBox="1"/>
          <p:nvPr/>
        </p:nvSpPr>
        <p:spPr>
          <a:xfrm>
            <a:off x="4593772" y="4763422"/>
            <a:ext cx="4403100" cy="246300"/>
          </a:xfrm>
          <a:prstGeom prst="rect">
            <a:avLst/>
          </a:prstGeom>
          <a:noFill/>
          <a:ln>
            <a:noFill/>
          </a:ln>
        </p:spPr>
        <p:txBody>
          <a:bodyPr anchorCtr="0" anchor="t" bIns="45700" lIns="91425" rIns="91425" wrap="square" tIns="45700">
            <a:noAutofit/>
          </a:bodyPr>
          <a:lstStyle/>
          <a:p>
            <a:pPr indent="0" lvl="0" marL="0" rtl="0" algn="r">
              <a:spcBef>
                <a:spcPts val="0"/>
              </a:spcBef>
              <a:buNone/>
            </a:pPr>
            <a:r>
              <a:rPr b="1" lang="en-US" sz="1000">
                <a:solidFill>
                  <a:srgbClr val="0B68FF"/>
                </a:solidFill>
              </a:rPr>
              <a:t>WQMDP | Research | </a:t>
            </a:r>
            <a:r>
              <a:rPr b="1" lang="en-US" sz="1000">
                <a:solidFill>
                  <a:srgbClr val="7F7F7F"/>
                </a:solidFill>
              </a:rPr>
              <a:t>Final Presentation Fall 2017</a:t>
            </a:r>
          </a:p>
        </p:txBody>
      </p:sp>
      <p:pic>
        <p:nvPicPr>
          <p:cNvPr id="228" name="Shape 228"/>
          <p:cNvPicPr preferRelativeResize="0"/>
          <p:nvPr/>
        </p:nvPicPr>
        <p:blipFill/>
        <p:spPr>
          <a:xfrm>
            <a:off x="7514491" y="45563"/>
            <a:ext cx="718200" cy="718200"/>
          </a:xfrm>
          <a:prstGeom prst="rect">
            <a:avLst/>
          </a:prstGeom>
          <a:solidFill>
            <a:srgbClr val="FFFFFF"/>
          </a:solidFill>
          <a:ln>
            <a:noFill/>
          </a:ln>
        </p:spPr>
      </p:pic>
      <p:sp>
        <p:nvSpPr>
          <p:cNvPr id="229" name="Shape 229"/>
          <p:cNvSpPr txBox="1"/>
          <p:nvPr/>
        </p:nvSpPr>
        <p:spPr>
          <a:xfrm>
            <a:off x="281550" y="1100673"/>
            <a:ext cx="3204900" cy="1838400"/>
          </a:xfrm>
          <a:prstGeom prst="rect">
            <a:avLst/>
          </a:prstGeom>
          <a:noFill/>
          <a:ln>
            <a:noFill/>
          </a:ln>
        </p:spPr>
        <p:txBody>
          <a:bodyPr anchorCtr="0" anchor="t" bIns="45700" lIns="91425" rIns="91425" wrap="square" tIns="45700">
            <a:noAutofit/>
          </a:bodyPr>
          <a:lstStyle/>
          <a:p>
            <a:pPr indent="0" lvl="0" marL="0" marR="0" rtl="0" algn="l">
              <a:spcBef>
                <a:spcPts val="0"/>
              </a:spcBef>
              <a:buClr>
                <a:srgbClr val="595959"/>
              </a:buClr>
              <a:buSzPts val="1400"/>
              <a:buFont typeface="Calibri"/>
              <a:buChar char="•"/>
            </a:pPr>
            <a:r>
              <a:rPr lang="en-US">
                <a:solidFill>
                  <a:srgbClr val="595959"/>
                </a:solidFill>
                <a:latin typeface="Calibri"/>
                <a:ea typeface="Calibri"/>
                <a:cs typeface="Calibri"/>
                <a:sym typeface="Calibri"/>
              </a:rPr>
              <a:t>Most eDNA is found on particles smaller than 1 micrometer</a:t>
            </a:r>
          </a:p>
          <a:p>
            <a:pPr indent="0" lvl="0" marL="0" marR="0" rtl="0" algn="l">
              <a:spcBef>
                <a:spcPts val="0"/>
              </a:spcBef>
              <a:buClr>
                <a:srgbClr val="595959"/>
              </a:buClr>
              <a:buSzPts val="1400"/>
              <a:buFont typeface="Calibri"/>
              <a:buChar char="•"/>
            </a:pPr>
            <a:r>
              <a:rPr lang="en-US">
                <a:solidFill>
                  <a:srgbClr val="595959"/>
                </a:solidFill>
                <a:latin typeface="Calibri"/>
                <a:ea typeface="Calibri"/>
                <a:cs typeface="Calibri"/>
                <a:sym typeface="Calibri"/>
              </a:rPr>
              <a:t>Such tiny pore-size filters clog very quickly even with very pure feed water</a:t>
            </a:r>
          </a:p>
          <a:p>
            <a:pPr indent="0" lvl="0" marL="0" marR="0" rtl="0" algn="l">
              <a:spcBef>
                <a:spcPts val="0"/>
              </a:spcBef>
              <a:buClr>
                <a:srgbClr val="595959"/>
              </a:buClr>
              <a:buSzPts val="1400"/>
              <a:buFont typeface="Calibri"/>
              <a:buChar char="•"/>
            </a:pPr>
            <a:r>
              <a:rPr b="0" i="0" lang="en-US" sz="1400" u="none" cap="none" strike="noStrike">
                <a:solidFill>
                  <a:srgbClr val="595959"/>
                </a:solidFill>
                <a:latin typeface="Calibri"/>
                <a:ea typeface="Calibri"/>
                <a:cs typeface="Calibri"/>
                <a:sym typeface="Calibri"/>
              </a:rPr>
              <a:t> Much of the total eDNA passes through even the 0.2 micrometer filter and needs to be recovered chemically</a:t>
            </a:r>
          </a:p>
        </p:txBody>
      </p:sp>
      <p:pic>
        <p:nvPicPr>
          <p:cNvPr descr="AClogotype (1).png" id="230" name="Shape 230"/>
          <p:cNvPicPr preferRelativeResize="0"/>
          <p:nvPr/>
        </p:nvPicPr>
        <p:blipFill>
          <a:blip r:embed="rId3">
            <a:alphaModFix/>
          </a:blip>
          <a:stretch>
            <a:fillRect/>
          </a:stretch>
        </p:blipFill>
        <p:spPr>
          <a:xfrm>
            <a:off x="7318451" y="45563"/>
            <a:ext cx="1764899" cy="513500"/>
          </a:xfrm>
          <a:prstGeom prst="rect">
            <a:avLst/>
          </a:prstGeom>
          <a:noFill/>
          <a:ln>
            <a:noFill/>
          </a:ln>
        </p:spPr>
      </p:pic>
      <p:sp>
        <p:nvSpPr>
          <p:cNvPr id="231" name="Shape 231"/>
          <p:cNvSpPr txBox="1"/>
          <p:nvPr/>
        </p:nvSpPr>
        <p:spPr>
          <a:xfrm>
            <a:off x="108725" y="261825"/>
            <a:ext cx="6872700" cy="622500"/>
          </a:xfrm>
          <a:prstGeom prst="rect">
            <a:avLst/>
          </a:prstGeom>
          <a:noFill/>
          <a:ln>
            <a:noFill/>
          </a:ln>
        </p:spPr>
        <p:txBody>
          <a:bodyPr anchorCtr="0" anchor="b" bIns="121875" lIns="121875" rIns="121875" wrap="square" tIns="121875">
            <a:noAutofit/>
          </a:bodyPr>
          <a:lstStyle/>
          <a:p>
            <a:pPr indent="0" lvl="0" marL="0" marR="0" rtl="0" algn="l">
              <a:lnSpc>
                <a:spcPct val="90000"/>
              </a:lnSpc>
              <a:spcBef>
                <a:spcPts val="0"/>
              </a:spcBef>
              <a:buNone/>
            </a:pPr>
            <a:r>
              <a:rPr lang="en-US" sz="2400">
                <a:solidFill>
                  <a:srgbClr val="0B68FF"/>
                </a:solidFill>
              </a:rPr>
              <a:t>Filtering out eDNA requires filters with tiny pores, and even they don’t catch most of the eDNA</a:t>
            </a:r>
          </a:p>
        </p:txBody>
      </p:sp>
      <p:pic>
        <p:nvPicPr>
          <p:cNvPr id="232" name="Shape 232"/>
          <p:cNvPicPr preferRelativeResize="0"/>
          <p:nvPr/>
        </p:nvPicPr>
        <p:blipFill>
          <a:blip r:embed="rId4">
            <a:alphaModFix/>
          </a:blip>
          <a:stretch>
            <a:fillRect/>
          </a:stretch>
        </p:blipFill>
        <p:spPr>
          <a:xfrm>
            <a:off x="5103363" y="976450"/>
            <a:ext cx="3129333" cy="3574296"/>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6" name="Shape 236"/>
        <p:cNvGrpSpPr/>
        <p:nvPr/>
      </p:nvGrpSpPr>
      <p:grpSpPr>
        <a:xfrm>
          <a:off x="0" y="0"/>
          <a:ext cx="0" cy="0"/>
          <a:chOff x="0" y="0"/>
          <a:chExt cx="0" cy="0"/>
        </a:xfrm>
      </p:grpSpPr>
      <p:pic>
        <p:nvPicPr>
          <p:cNvPr id="237" name="Shape 237"/>
          <p:cNvPicPr preferRelativeResize="0"/>
          <p:nvPr/>
        </p:nvPicPr>
        <p:blipFill/>
        <p:spPr>
          <a:xfrm>
            <a:off x="7514491" y="45563"/>
            <a:ext cx="718200" cy="718200"/>
          </a:xfrm>
          <a:prstGeom prst="rect">
            <a:avLst/>
          </a:prstGeom>
          <a:solidFill>
            <a:srgbClr val="FFFFFF"/>
          </a:solidFill>
          <a:ln>
            <a:noFill/>
          </a:ln>
        </p:spPr>
      </p:pic>
      <p:sp>
        <p:nvSpPr>
          <p:cNvPr id="238" name="Shape 238"/>
          <p:cNvSpPr txBox="1"/>
          <p:nvPr/>
        </p:nvSpPr>
        <p:spPr>
          <a:xfrm>
            <a:off x="281550" y="1100680"/>
            <a:ext cx="3204900" cy="1368000"/>
          </a:xfrm>
          <a:prstGeom prst="rect">
            <a:avLst/>
          </a:prstGeom>
          <a:noFill/>
          <a:ln>
            <a:noFill/>
          </a:ln>
        </p:spPr>
        <p:txBody>
          <a:bodyPr anchorCtr="0" anchor="t" bIns="45700" lIns="91425" rIns="91425" wrap="square" tIns="45700">
            <a:noAutofit/>
          </a:bodyPr>
          <a:lstStyle/>
          <a:p>
            <a:pPr indent="0" lvl="0" marL="0" marR="0" rtl="0" algn="l">
              <a:spcBef>
                <a:spcPts val="0"/>
              </a:spcBef>
              <a:buClr>
                <a:srgbClr val="595959"/>
              </a:buClr>
              <a:buSzPts val="1400"/>
              <a:buFont typeface="Calibri"/>
              <a:buChar char="•"/>
            </a:pPr>
            <a:r>
              <a:rPr lang="en-US">
                <a:solidFill>
                  <a:srgbClr val="595959"/>
                </a:solidFill>
                <a:latin typeface="Calibri"/>
                <a:ea typeface="Calibri"/>
                <a:cs typeface="Calibri"/>
                <a:sym typeface="Calibri"/>
              </a:rPr>
              <a:t>10 L of sample water(cascadilla creek water)</a:t>
            </a:r>
          </a:p>
          <a:p>
            <a:pPr indent="0" lvl="0" marL="0" marR="0" rtl="0" algn="l">
              <a:spcBef>
                <a:spcPts val="0"/>
              </a:spcBef>
              <a:buClr>
                <a:srgbClr val="595959"/>
              </a:buClr>
              <a:buSzPts val="1400"/>
              <a:buFont typeface="Calibri"/>
              <a:buChar char="•"/>
            </a:pPr>
            <a:r>
              <a:rPr lang="en-US">
                <a:solidFill>
                  <a:srgbClr val="595959"/>
                </a:solidFill>
                <a:latin typeface="Calibri"/>
                <a:ea typeface="Calibri"/>
                <a:cs typeface="Calibri"/>
                <a:sym typeface="Calibri"/>
              </a:rPr>
              <a:t>1.35  NTU</a:t>
            </a:r>
          </a:p>
          <a:p>
            <a:pPr indent="0" lvl="0" marL="0" marR="0" rtl="0" algn="l">
              <a:spcBef>
                <a:spcPts val="0"/>
              </a:spcBef>
              <a:buClr>
                <a:srgbClr val="595959"/>
              </a:buClr>
              <a:buSzPts val="1400"/>
              <a:buFont typeface="Calibri"/>
              <a:buChar char="•"/>
            </a:pPr>
            <a:r>
              <a:rPr lang="en-US">
                <a:solidFill>
                  <a:srgbClr val="595959"/>
                </a:solidFill>
                <a:latin typeface="Calibri"/>
                <a:ea typeface="Calibri"/>
                <a:cs typeface="Calibri"/>
                <a:sym typeface="Calibri"/>
              </a:rPr>
              <a:t>2 filter housing, valve inserted to minimize water loss during filter changeovers</a:t>
            </a:r>
          </a:p>
        </p:txBody>
      </p:sp>
      <p:sp>
        <p:nvSpPr>
          <p:cNvPr id="239" name="Shape 239"/>
          <p:cNvSpPr txBox="1"/>
          <p:nvPr/>
        </p:nvSpPr>
        <p:spPr>
          <a:xfrm>
            <a:off x="4593772" y="4763422"/>
            <a:ext cx="4403100" cy="246300"/>
          </a:xfrm>
          <a:prstGeom prst="rect">
            <a:avLst/>
          </a:prstGeom>
          <a:noFill/>
          <a:ln>
            <a:noFill/>
          </a:ln>
        </p:spPr>
        <p:txBody>
          <a:bodyPr anchorCtr="0" anchor="t" bIns="45700" lIns="91425" rIns="91425" wrap="square" tIns="45700">
            <a:noAutofit/>
          </a:bodyPr>
          <a:lstStyle/>
          <a:p>
            <a:pPr indent="0" lvl="0" marL="0" rtl="0" algn="r">
              <a:spcBef>
                <a:spcPts val="0"/>
              </a:spcBef>
              <a:buNone/>
            </a:pPr>
            <a:r>
              <a:rPr b="1" lang="en-US" sz="1000">
                <a:solidFill>
                  <a:srgbClr val="0B68FF"/>
                </a:solidFill>
              </a:rPr>
              <a:t>WQMDP | Research | </a:t>
            </a:r>
            <a:r>
              <a:rPr b="1" lang="en-US" sz="1000">
                <a:solidFill>
                  <a:srgbClr val="7F7F7F"/>
                </a:solidFill>
              </a:rPr>
              <a:t>Final Presentation Fall 2017</a:t>
            </a:r>
          </a:p>
        </p:txBody>
      </p:sp>
      <p:pic>
        <p:nvPicPr>
          <p:cNvPr descr="AClogotype (1).png" id="240" name="Shape 240"/>
          <p:cNvPicPr preferRelativeResize="0"/>
          <p:nvPr/>
        </p:nvPicPr>
        <p:blipFill>
          <a:blip r:embed="rId3">
            <a:alphaModFix/>
          </a:blip>
          <a:stretch>
            <a:fillRect/>
          </a:stretch>
        </p:blipFill>
        <p:spPr>
          <a:xfrm>
            <a:off x="7318451" y="45563"/>
            <a:ext cx="1764899" cy="513500"/>
          </a:xfrm>
          <a:prstGeom prst="rect">
            <a:avLst/>
          </a:prstGeom>
          <a:noFill/>
          <a:ln>
            <a:noFill/>
          </a:ln>
        </p:spPr>
      </p:pic>
      <p:sp>
        <p:nvSpPr>
          <p:cNvPr id="241" name="Shape 241"/>
          <p:cNvSpPr txBox="1"/>
          <p:nvPr/>
        </p:nvSpPr>
        <p:spPr>
          <a:xfrm>
            <a:off x="108723" y="490425"/>
            <a:ext cx="7209600" cy="622500"/>
          </a:xfrm>
          <a:prstGeom prst="rect">
            <a:avLst/>
          </a:prstGeom>
          <a:noFill/>
          <a:ln>
            <a:noFill/>
          </a:ln>
        </p:spPr>
        <p:txBody>
          <a:bodyPr anchorCtr="0" anchor="b" bIns="121875" lIns="121875" rIns="121875" wrap="square" tIns="121875">
            <a:noAutofit/>
          </a:bodyPr>
          <a:lstStyle/>
          <a:p>
            <a:pPr indent="0" lvl="0" marL="0" marR="0" rtl="0" algn="l">
              <a:lnSpc>
                <a:spcPct val="90000"/>
              </a:lnSpc>
              <a:spcBef>
                <a:spcPts val="0"/>
              </a:spcBef>
              <a:buNone/>
            </a:pPr>
            <a:r>
              <a:rPr lang="en-US" sz="3000">
                <a:solidFill>
                  <a:srgbClr val="0B68FF"/>
                </a:solidFill>
              </a:rPr>
              <a:t>First experimental setup using in-line series filters</a:t>
            </a:r>
          </a:p>
        </p:txBody>
      </p:sp>
      <p:pic>
        <p:nvPicPr>
          <p:cNvPr id="242" name="Shape 242"/>
          <p:cNvPicPr preferRelativeResize="0"/>
          <p:nvPr/>
        </p:nvPicPr>
        <p:blipFill rotWithShape="1">
          <a:blip r:embed="rId4">
            <a:alphaModFix/>
          </a:blip>
          <a:srcRect b="0" l="5299" r="-5299" t="0"/>
          <a:stretch/>
        </p:blipFill>
        <p:spPr>
          <a:xfrm>
            <a:off x="4943474" y="717401"/>
            <a:ext cx="2871650" cy="38877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6" name="Shape 246"/>
        <p:cNvGrpSpPr/>
        <p:nvPr/>
      </p:nvGrpSpPr>
      <p:grpSpPr>
        <a:xfrm>
          <a:off x="0" y="0"/>
          <a:ext cx="0" cy="0"/>
          <a:chOff x="0" y="0"/>
          <a:chExt cx="0" cy="0"/>
        </a:xfrm>
      </p:grpSpPr>
      <p:pic>
        <p:nvPicPr>
          <p:cNvPr id="247" name="Shape 247"/>
          <p:cNvPicPr preferRelativeResize="0"/>
          <p:nvPr/>
        </p:nvPicPr>
        <p:blipFill/>
        <p:spPr>
          <a:xfrm>
            <a:off x="7514491" y="45563"/>
            <a:ext cx="718200" cy="718200"/>
          </a:xfrm>
          <a:prstGeom prst="rect">
            <a:avLst/>
          </a:prstGeom>
          <a:solidFill>
            <a:srgbClr val="FFFFFF"/>
          </a:solidFill>
          <a:ln>
            <a:noFill/>
          </a:ln>
        </p:spPr>
      </p:pic>
      <p:sp>
        <p:nvSpPr>
          <p:cNvPr id="248" name="Shape 248"/>
          <p:cNvSpPr txBox="1"/>
          <p:nvPr/>
        </p:nvSpPr>
        <p:spPr>
          <a:xfrm>
            <a:off x="4593772" y="4763422"/>
            <a:ext cx="4403100" cy="246300"/>
          </a:xfrm>
          <a:prstGeom prst="rect">
            <a:avLst/>
          </a:prstGeom>
          <a:noFill/>
          <a:ln>
            <a:noFill/>
          </a:ln>
        </p:spPr>
        <p:txBody>
          <a:bodyPr anchorCtr="0" anchor="t" bIns="45700" lIns="91425" rIns="91425" wrap="square" tIns="45700">
            <a:noAutofit/>
          </a:bodyPr>
          <a:lstStyle/>
          <a:p>
            <a:pPr indent="0" lvl="0" marL="0" rtl="0" algn="r">
              <a:spcBef>
                <a:spcPts val="0"/>
              </a:spcBef>
              <a:buNone/>
            </a:pPr>
            <a:r>
              <a:rPr b="1" lang="en-US" sz="1000">
                <a:solidFill>
                  <a:srgbClr val="0B68FF"/>
                </a:solidFill>
              </a:rPr>
              <a:t>WQMDP | Research | </a:t>
            </a:r>
            <a:r>
              <a:rPr b="1" lang="en-US" sz="1000">
                <a:solidFill>
                  <a:srgbClr val="7F7F7F"/>
                </a:solidFill>
              </a:rPr>
              <a:t>Final Presentation Fall 2017</a:t>
            </a:r>
          </a:p>
        </p:txBody>
      </p:sp>
      <p:pic>
        <p:nvPicPr>
          <p:cNvPr descr="AClogotype (1).png" id="249" name="Shape 249"/>
          <p:cNvPicPr preferRelativeResize="0"/>
          <p:nvPr/>
        </p:nvPicPr>
        <p:blipFill>
          <a:blip r:embed="rId3">
            <a:alphaModFix/>
          </a:blip>
          <a:stretch>
            <a:fillRect/>
          </a:stretch>
        </p:blipFill>
        <p:spPr>
          <a:xfrm>
            <a:off x="7318451" y="45563"/>
            <a:ext cx="1764899" cy="513500"/>
          </a:xfrm>
          <a:prstGeom prst="rect">
            <a:avLst/>
          </a:prstGeom>
          <a:noFill/>
          <a:ln>
            <a:noFill/>
          </a:ln>
        </p:spPr>
      </p:pic>
      <p:sp>
        <p:nvSpPr>
          <p:cNvPr id="250" name="Shape 250"/>
          <p:cNvSpPr txBox="1"/>
          <p:nvPr/>
        </p:nvSpPr>
        <p:spPr>
          <a:xfrm>
            <a:off x="108723" y="490425"/>
            <a:ext cx="7209600" cy="622500"/>
          </a:xfrm>
          <a:prstGeom prst="rect">
            <a:avLst/>
          </a:prstGeom>
          <a:noFill/>
          <a:ln>
            <a:noFill/>
          </a:ln>
        </p:spPr>
        <p:txBody>
          <a:bodyPr anchorCtr="0" anchor="b" bIns="121875" lIns="121875" rIns="121875" wrap="square" tIns="121875">
            <a:noAutofit/>
          </a:bodyPr>
          <a:lstStyle/>
          <a:p>
            <a:pPr indent="0" lvl="0" marL="0" marR="0" rtl="0" algn="l">
              <a:lnSpc>
                <a:spcPct val="90000"/>
              </a:lnSpc>
              <a:spcBef>
                <a:spcPts val="0"/>
              </a:spcBef>
              <a:buNone/>
            </a:pPr>
            <a:r>
              <a:rPr lang="en-US" sz="3000">
                <a:solidFill>
                  <a:srgbClr val="0B68FF"/>
                </a:solidFill>
              </a:rPr>
              <a:t>Almost immediate drop to near vacuum pressure</a:t>
            </a:r>
          </a:p>
        </p:txBody>
      </p:sp>
      <p:pic>
        <p:nvPicPr>
          <p:cNvPr id="251" name="Shape 251"/>
          <p:cNvPicPr preferRelativeResize="0"/>
          <p:nvPr/>
        </p:nvPicPr>
        <p:blipFill>
          <a:blip r:embed="rId4">
            <a:alphaModFix/>
          </a:blip>
          <a:stretch>
            <a:fillRect/>
          </a:stretch>
        </p:blipFill>
        <p:spPr>
          <a:xfrm>
            <a:off x="1808625" y="1174900"/>
            <a:ext cx="5213987" cy="3345697"/>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2" name="Shape 92"/>
        <p:cNvGrpSpPr/>
        <p:nvPr/>
      </p:nvGrpSpPr>
      <p:grpSpPr>
        <a:xfrm>
          <a:off x="0" y="0"/>
          <a:ext cx="0" cy="0"/>
          <a:chOff x="0" y="0"/>
          <a:chExt cx="0" cy="0"/>
        </a:xfrm>
      </p:grpSpPr>
      <p:pic>
        <p:nvPicPr>
          <p:cNvPr id="93" name="Shape 93"/>
          <p:cNvPicPr preferRelativeResize="0"/>
          <p:nvPr/>
        </p:nvPicPr>
        <p:blipFill/>
        <p:spPr>
          <a:xfrm>
            <a:off x="7514491" y="45563"/>
            <a:ext cx="718200" cy="718200"/>
          </a:xfrm>
          <a:prstGeom prst="rect">
            <a:avLst/>
          </a:prstGeom>
          <a:solidFill>
            <a:srgbClr val="FFFFFF"/>
          </a:solidFill>
          <a:ln>
            <a:noFill/>
          </a:ln>
        </p:spPr>
      </p:pic>
      <p:pic>
        <p:nvPicPr>
          <p:cNvPr descr="AClogotype (1).png" id="94" name="Shape 94"/>
          <p:cNvPicPr preferRelativeResize="0"/>
          <p:nvPr/>
        </p:nvPicPr>
        <p:blipFill>
          <a:blip r:embed="rId3">
            <a:alphaModFix/>
          </a:blip>
          <a:stretch>
            <a:fillRect/>
          </a:stretch>
        </p:blipFill>
        <p:spPr>
          <a:xfrm>
            <a:off x="7318451" y="45563"/>
            <a:ext cx="1764899" cy="513500"/>
          </a:xfrm>
          <a:prstGeom prst="rect">
            <a:avLst/>
          </a:prstGeom>
          <a:noFill/>
          <a:ln>
            <a:noFill/>
          </a:ln>
        </p:spPr>
      </p:pic>
      <p:sp>
        <p:nvSpPr>
          <p:cNvPr id="95" name="Shape 95"/>
          <p:cNvSpPr txBox="1"/>
          <p:nvPr/>
        </p:nvSpPr>
        <p:spPr>
          <a:xfrm>
            <a:off x="4593772" y="4763422"/>
            <a:ext cx="4403100" cy="246300"/>
          </a:xfrm>
          <a:prstGeom prst="rect">
            <a:avLst/>
          </a:prstGeom>
          <a:noFill/>
          <a:ln>
            <a:noFill/>
          </a:ln>
        </p:spPr>
        <p:txBody>
          <a:bodyPr anchorCtr="0" anchor="t" bIns="45700" lIns="91425" rIns="91425" wrap="square" tIns="45700">
            <a:noAutofit/>
          </a:bodyPr>
          <a:lstStyle/>
          <a:p>
            <a:pPr indent="0" lvl="0" marL="0" rtl="0" algn="r">
              <a:spcBef>
                <a:spcPts val="0"/>
              </a:spcBef>
              <a:buClr>
                <a:schemeClr val="dk1"/>
              </a:buClr>
              <a:buFont typeface="Arial"/>
              <a:buNone/>
            </a:pPr>
            <a:r>
              <a:rPr b="1" lang="en-US" sz="1000">
                <a:solidFill>
                  <a:srgbClr val="0B68FF"/>
                </a:solidFill>
              </a:rPr>
              <a:t>WQMDP | Research | </a:t>
            </a:r>
            <a:r>
              <a:rPr b="1" lang="en-US" sz="1000">
                <a:solidFill>
                  <a:srgbClr val="7F7F7F"/>
                </a:solidFill>
              </a:rPr>
              <a:t>Final Presentation Fall 2017</a:t>
            </a:r>
          </a:p>
        </p:txBody>
      </p:sp>
      <p:sp>
        <p:nvSpPr>
          <p:cNvPr id="96" name="Shape 96"/>
          <p:cNvSpPr txBox="1"/>
          <p:nvPr/>
        </p:nvSpPr>
        <p:spPr>
          <a:xfrm>
            <a:off x="108723" y="261825"/>
            <a:ext cx="7145400" cy="622500"/>
          </a:xfrm>
          <a:prstGeom prst="rect">
            <a:avLst/>
          </a:prstGeom>
          <a:noFill/>
          <a:ln>
            <a:noFill/>
          </a:ln>
        </p:spPr>
        <p:txBody>
          <a:bodyPr anchorCtr="0" anchor="b" bIns="121875" lIns="121875" rIns="121875" wrap="square" tIns="121875">
            <a:noAutofit/>
          </a:bodyPr>
          <a:lstStyle/>
          <a:p>
            <a:pPr indent="0" lvl="0" marL="0" marR="0" rtl="0" algn="l">
              <a:lnSpc>
                <a:spcPct val="90000"/>
              </a:lnSpc>
              <a:spcBef>
                <a:spcPts val="0"/>
              </a:spcBef>
              <a:buNone/>
            </a:pPr>
            <a:r>
              <a:rPr lang="en-US" sz="3000">
                <a:solidFill>
                  <a:srgbClr val="0B68FF"/>
                </a:solidFill>
              </a:rPr>
              <a:t>Recall the motivations of our team</a:t>
            </a:r>
          </a:p>
        </p:txBody>
      </p:sp>
      <p:pic>
        <p:nvPicPr>
          <p:cNvPr id="97" name="Shape 97"/>
          <p:cNvPicPr preferRelativeResize="0"/>
          <p:nvPr/>
        </p:nvPicPr>
        <p:blipFill>
          <a:blip r:embed="rId4">
            <a:alphaModFix/>
          </a:blip>
          <a:stretch>
            <a:fillRect/>
          </a:stretch>
        </p:blipFill>
        <p:spPr>
          <a:xfrm>
            <a:off x="1889713" y="1036736"/>
            <a:ext cx="5364570" cy="3574286"/>
          </a:xfrm>
          <a:prstGeom prst="rect">
            <a:avLst/>
          </a:prstGeom>
          <a:noFill/>
          <a:ln>
            <a:noFill/>
          </a:ln>
        </p:spPr>
      </p:pic>
      <p:sp>
        <p:nvSpPr>
          <p:cNvPr id="98" name="Shape 98"/>
          <p:cNvSpPr txBox="1"/>
          <p:nvPr/>
        </p:nvSpPr>
        <p:spPr>
          <a:xfrm>
            <a:off x="1206625" y="1427250"/>
            <a:ext cx="2745600" cy="408900"/>
          </a:xfrm>
          <a:prstGeom prst="rect">
            <a:avLst/>
          </a:prstGeom>
          <a:noFill/>
          <a:ln>
            <a:noFill/>
          </a:ln>
        </p:spPr>
        <p:txBody>
          <a:bodyPr anchorCtr="0" anchor="t" bIns="91425" lIns="91425" rIns="91425" wrap="square" tIns="91425">
            <a:noAutofit/>
          </a:bodyPr>
          <a:lstStyle/>
          <a:p>
            <a:pPr indent="0" lvl="0" marL="0">
              <a:spcBef>
                <a:spcPts val="0"/>
              </a:spcBef>
              <a:buNone/>
            </a:pPr>
            <a:r>
              <a:rPr lang="en-US">
                <a:latin typeface="Calibri"/>
                <a:ea typeface="Calibri"/>
                <a:cs typeface="Calibri"/>
                <a:sym typeface="Calibri"/>
              </a:rPr>
              <a:t>Which pathogens are of concern in surface waters in Honduras?</a:t>
            </a:r>
          </a:p>
        </p:txBody>
      </p:sp>
      <p:sp>
        <p:nvSpPr>
          <p:cNvPr id="99" name="Shape 99"/>
          <p:cNvSpPr txBox="1"/>
          <p:nvPr/>
        </p:nvSpPr>
        <p:spPr>
          <a:xfrm>
            <a:off x="5591875" y="2527100"/>
            <a:ext cx="2791800" cy="718200"/>
          </a:xfrm>
          <a:prstGeom prst="rect">
            <a:avLst/>
          </a:prstGeom>
          <a:noFill/>
          <a:ln>
            <a:noFill/>
          </a:ln>
        </p:spPr>
        <p:txBody>
          <a:bodyPr anchorCtr="0" anchor="t" bIns="91425" lIns="91425" rIns="91425" wrap="square" tIns="91425">
            <a:noAutofit/>
          </a:bodyPr>
          <a:lstStyle/>
          <a:p>
            <a:pPr indent="-69850" lvl="0" marL="0">
              <a:spcBef>
                <a:spcPts val="0"/>
              </a:spcBef>
              <a:buClr>
                <a:srgbClr val="000000"/>
              </a:buClr>
              <a:buSzPts val="1100"/>
              <a:buFont typeface="Arial"/>
              <a:buNone/>
            </a:pPr>
            <a:r>
              <a:rPr lang="en-US">
                <a:latin typeface="Calibri"/>
                <a:ea typeface="Calibri"/>
                <a:cs typeface="Calibri"/>
                <a:sym typeface="Calibri"/>
              </a:rPr>
              <a:t>How well do AguaClara plants remove these pathogens ?</a:t>
            </a:r>
            <a:br>
              <a:rPr lang="en-US">
                <a:latin typeface="Calibri"/>
                <a:ea typeface="Calibri"/>
                <a:cs typeface="Calibri"/>
                <a:sym typeface="Calibri"/>
              </a:rPr>
            </a:br>
          </a:p>
        </p:txBody>
      </p:sp>
      <p:sp>
        <p:nvSpPr>
          <p:cNvPr id="100" name="Shape 100"/>
          <p:cNvSpPr txBox="1"/>
          <p:nvPr/>
        </p:nvSpPr>
        <p:spPr>
          <a:xfrm>
            <a:off x="1206625" y="3649725"/>
            <a:ext cx="2791800" cy="807900"/>
          </a:xfrm>
          <a:prstGeom prst="rect">
            <a:avLst/>
          </a:prstGeom>
          <a:noFill/>
          <a:ln>
            <a:noFill/>
          </a:ln>
        </p:spPr>
        <p:txBody>
          <a:bodyPr anchorCtr="0" anchor="t" bIns="91425" lIns="91425" rIns="91425" wrap="square" tIns="91425">
            <a:noAutofit/>
          </a:bodyPr>
          <a:lstStyle/>
          <a:p>
            <a:pPr indent="0" lvl="0" marL="0">
              <a:spcBef>
                <a:spcPts val="0"/>
              </a:spcBef>
              <a:buNone/>
            </a:pPr>
            <a:r>
              <a:rPr lang="en-US">
                <a:latin typeface="Calibri"/>
                <a:ea typeface="Calibri"/>
                <a:cs typeface="Calibri"/>
                <a:sym typeface="Calibri"/>
              </a:rPr>
              <a:t>How can AguaClara suggest the need of wastewater treatment to the towns?</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4" name="Shape 104"/>
        <p:cNvGrpSpPr/>
        <p:nvPr/>
      </p:nvGrpSpPr>
      <p:grpSpPr>
        <a:xfrm>
          <a:off x="0" y="0"/>
          <a:ext cx="0" cy="0"/>
          <a:chOff x="0" y="0"/>
          <a:chExt cx="0" cy="0"/>
        </a:xfrm>
      </p:grpSpPr>
      <p:pic>
        <p:nvPicPr>
          <p:cNvPr id="105" name="Shape 105"/>
          <p:cNvPicPr preferRelativeResize="0"/>
          <p:nvPr/>
        </p:nvPicPr>
        <p:blipFill/>
        <p:spPr>
          <a:xfrm>
            <a:off x="7514491" y="45563"/>
            <a:ext cx="718200" cy="718200"/>
          </a:xfrm>
          <a:prstGeom prst="rect">
            <a:avLst/>
          </a:prstGeom>
          <a:solidFill>
            <a:srgbClr val="FFFFFF"/>
          </a:solidFill>
          <a:ln>
            <a:noFill/>
          </a:ln>
        </p:spPr>
      </p:pic>
      <p:sp>
        <p:nvSpPr>
          <p:cNvPr id="106" name="Shape 106"/>
          <p:cNvSpPr txBox="1"/>
          <p:nvPr/>
        </p:nvSpPr>
        <p:spPr>
          <a:xfrm>
            <a:off x="281550" y="1100680"/>
            <a:ext cx="3204900" cy="1368000"/>
          </a:xfrm>
          <a:prstGeom prst="rect">
            <a:avLst/>
          </a:prstGeom>
          <a:noFill/>
          <a:ln>
            <a:noFill/>
          </a:ln>
        </p:spPr>
        <p:txBody>
          <a:bodyPr anchorCtr="0" anchor="t" bIns="45700" lIns="91425" rIns="91425" wrap="square" tIns="45700">
            <a:noAutofit/>
          </a:bodyPr>
          <a:lstStyle/>
          <a:p>
            <a:pPr indent="0" lvl="0" marL="0" marR="0" rtl="0" algn="l">
              <a:spcBef>
                <a:spcPts val="0"/>
              </a:spcBef>
              <a:buClr>
                <a:srgbClr val="595959"/>
              </a:buClr>
              <a:buSzPts val="1400"/>
              <a:buFont typeface="Calibri"/>
              <a:buChar char="•"/>
            </a:pPr>
            <a:r>
              <a:rPr lang="en-US">
                <a:solidFill>
                  <a:srgbClr val="595959"/>
                </a:solidFill>
                <a:latin typeface="Calibri"/>
                <a:ea typeface="Calibri"/>
                <a:cs typeface="Calibri"/>
                <a:sym typeface="Calibri"/>
              </a:rPr>
              <a:t>Performed a literature review on</a:t>
            </a:r>
          </a:p>
          <a:p>
            <a:pPr indent="-317500" lvl="1" marL="914400" marR="0" rtl="0" algn="l">
              <a:spcBef>
                <a:spcPts val="0"/>
              </a:spcBef>
              <a:buClr>
                <a:srgbClr val="595959"/>
              </a:buClr>
              <a:buSzPts val="1400"/>
              <a:buFont typeface="Calibri"/>
              <a:buChar char="○"/>
            </a:pPr>
            <a:r>
              <a:rPr lang="en-US">
                <a:solidFill>
                  <a:srgbClr val="595959"/>
                </a:solidFill>
                <a:latin typeface="Calibri"/>
                <a:ea typeface="Calibri"/>
                <a:cs typeface="Calibri"/>
                <a:sym typeface="Calibri"/>
              </a:rPr>
              <a:t>filtration procedures</a:t>
            </a:r>
          </a:p>
          <a:p>
            <a:pPr indent="-317500" lvl="1" marL="914400" marR="0" rtl="0" algn="l">
              <a:spcBef>
                <a:spcPts val="0"/>
              </a:spcBef>
              <a:buClr>
                <a:srgbClr val="595959"/>
              </a:buClr>
              <a:buSzPts val="1400"/>
              <a:buFont typeface="Calibri"/>
              <a:buChar char="○"/>
            </a:pPr>
            <a:r>
              <a:rPr lang="en-US">
                <a:solidFill>
                  <a:srgbClr val="595959"/>
                </a:solidFill>
                <a:latin typeface="Calibri"/>
                <a:ea typeface="Calibri"/>
                <a:cs typeface="Calibri"/>
                <a:sym typeface="Calibri"/>
              </a:rPr>
              <a:t>chemical DNA preservation</a:t>
            </a:r>
          </a:p>
          <a:p>
            <a:pPr indent="-317500" lvl="1" marL="914400" marR="0" rtl="0" algn="l">
              <a:spcBef>
                <a:spcPts val="0"/>
              </a:spcBef>
              <a:buClr>
                <a:srgbClr val="595959"/>
              </a:buClr>
              <a:buSzPts val="1400"/>
              <a:buFont typeface="Calibri"/>
              <a:buChar char="○"/>
            </a:pPr>
            <a:r>
              <a:rPr lang="en-US">
                <a:solidFill>
                  <a:srgbClr val="595959"/>
                </a:solidFill>
                <a:latin typeface="Calibri"/>
                <a:ea typeface="Calibri"/>
                <a:cs typeface="Calibri"/>
                <a:sym typeface="Calibri"/>
              </a:rPr>
              <a:t>international sample shipment</a:t>
            </a:r>
          </a:p>
          <a:p>
            <a:pPr indent="0" lvl="0" marL="0" marR="0" rtl="0" algn="l">
              <a:spcBef>
                <a:spcPts val="0"/>
              </a:spcBef>
              <a:buClr>
                <a:srgbClr val="595959"/>
              </a:buClr>
              <a:buSzPts val="1400"/>
              <a:buFont typeface="Calibri"/>
              <a:buChar char="•"/>
            </a:pPr>
            <a:r>
              <a:rPr b="0" i="0" lang="en-US" sz="1400" u="none" cap="none" strike="noStrike">
                <a:solidFill>
                  <a:srgbClr val="595959"/>
                </a:solidFill>
                <a:latin typeface="Calibri"/>
                <a:ea typeface="Calibri"/>
                <a:cs typeface="Calibri"/>
                <a:sym typeface="Calibri"/>
              </a:rPr>
              <a:t> </a:t>
            </a:r>
            <a:r>
              <a:rPr lang="en-US">
                <a:solidFill>
                  <a:srgbClr val="595959"/>
                </a:solidFill>
                <a:latin typeface="Calibri"/>
                <a:ea typeface="Calibri"/>
                <a:cs typeface="Calibri"/>
                <a:sym typeface="Calibri"/>
              </a:rPr>
              <a:t> Began testing filter membranes with tap water as a basis for comparison</a:t>
            </a:r>
            <a:r>
              <a:rPr b="0" i="0" lang="en-US" sz="1400" u="none" cap="none" strike="noStrike">
                <a:solidFill>
                  <a:srgbClr val="595959"/>
                </a:solidFill>
                <a:latin typeface="Calibri"/>
                <a:ea typeface="Calibri"/>
                <a:cs typeface="Calibri"/>
                <a:sym typeface="Calibri"/>
              </a:rPr>
              <a:t> </a:t>
            </a:r>
          </a:p>
        </p:txBody>
      </p:sp>
      <p:sp>
        <p:nvSpPr>
          <p:cNvPr id="107" name="Shape 107"/>
          <p:cNvSpPr txBox="1"/>
          <p:nvPr/>
        </p:nvSpPr>
        <p:spPr>
          <a:xfrm>
            <a:off x="4593772" y="4763422"/>
            <a:ext cx="4403100" cy="246300"/>
          </a:xfrm>
          <a:prstGeom prst="rect">
            <a:avLst/>
          </a:prstGeom>
          <a:noFill/>
          <a:ln>
            <a:noFill/>
          </a:ln>
        </p:spPr>
        <p:txBody>
          <a:bodyPr anchorCtr="0" anchor="t" bIns="45700" lIns="91425" rIns="91425" wrap="square" tIns="45700">
            <a:noAutofit/>
          </a:bodyPr>
          <a:lstStyle/>
          <a:p>
            <a:pPr indent="0" lvl="0" marL="0" rtl="0" algn="r">
              <a:spcBef>
                <a:spcPts val="0"/>
              </a:spcBef>
              <a:buNone/>
            </a:pPr>
            <a:r>
              <a:rPr b="1" lang="en-US" sz="1000">
                <a:solidFill>
                  <a:srgbClr val="0B68FF"/>
                </a:solidFill>
              </a:rPr>
              <a:t>WQMDP | Research | </a:t>
            </a:r>
            <a:r>
              <a:rPr b="1" lang="en-US" sz="1000">
                <a:solidFill>
                  <a:srgbClr val="7F7F7F"/>
                </a:solidFill>
              </a:rPr>
              <a:t>Final Presentation Fall 2017</a:t>
            </a:r>
          </a:p>
        </p:txBody>
      </p:sp>
      <p:pic>
        <p:nvPicPr>
          <p:cNvPr descr="AClogotype (1).png" id="108" name="Shape 108"/>
          <p:cNvPicPr preferRelativeResize="0"/>
          <p:nvPr/>
        </p:nvPicPr>
        <p:blipFill>
          <a:blip r:embed="rId3">
            <a:alphaModFix/>
          </a:blip>
          <a:stretch>
            <a:fillRect/>
          </a:stretch>
        </p:blipFill>
        <p:spPr>
          <a:xfrm>
            <a:off x="7318451" y="45563"/>
            <a:ext cx="1764899" cy="513500"/>
          </a:xfrm>
          <a:prstGeom prst="rect">
            <a:avLst/>
          </a:prstGeom>
          <a:noFill/>
          <a:ln>
            <a:noFill/>
          </a:ln>
        </p:spPr>
      </p:pic>
      <p:sp>
        <p:nvSpPr>
          <p:cNvPr id="109" name="Shape 109"/>
          <p:cNvSpPr txBox="1"/>
          <p:nvPr/>
        </p:nvSpPr>
        <p:spPr>
          <a:xfrm>
            <a:off x="108723" y="414225"/>
            <a:ext cx="7209600" cy="622500"/>
          </a:xfrm>
          <a:prstGeom prst="rect">
            <a:avLst/>
          </a:prstGeom>
          <a:noFill/>
          <a:ln>
            <a:noFill/>
          </a:ln>
        </p:spPr>
        <p:txBody>
          <a:bodyPr anchorCtr="0" anchor="b" bIns="121875" lIns="121875" rIns="121875" wrap="square" tIns="121875">
            <a:noAutofit/>
          </a:bodyPr>
          <a:lstStyle/>
          <a:p>
            <a:pPr indent="0" lvl="0" marL="0" marR="0" rtl="0" algn="l">
              <a:lnSpc>
                <a:spcPct val="90000"/>
              </a:lnSpc>
              <a:spcBef>
                <a:spcPts val="0"/>
              </a:spcBef>
              <a:buNone/>
            </a:pPr>
            <a:r>
              <a:rPr lang="en-US" sz="3000">
                <a:solidFill>
                  <a:srgbClr val="0B68FF"/>
                </a:solidFill>
              </a:rPr>
              <a:t>During the first half of the semester, the WQMDP team...</a:t>
            </a:r>
          </a:p>
        </p:txBody>
      </p:sp>
      <p:pic>
        <p:nvPicPr>
          <p:cNvPr descr="Laramie_Fig_3_1.PNG" id="110" name="Shape 110"/>
          <p:cNvPicPr preferRelativeResize="0"/>
          <p:nvPr/>
        </p:nvPicPr>
        <p:blipFill>
          <a:blip r:embed="rId4">
            <a:alphaModFix/>
          </a:blip>
          <a:stretch>
            <a:fillRect/>
          </a:stretch>
        </p:blipFill>
        <p:spPr>
          <a:xfrm>
            <a:off x="4330675" y="1202849"/>
            <a:ext cx="4403098" cy="2916803"/>
          </a:xfrm>
          <a:prstGeom prst="rect">
            <a:avLst/>
          </a:prstGeom>
          <a:noFill/>
          <a:ln>
            <a:noFill/>
          </a:ln>
        </p:spPr>
      </p:pic>
      <p:pic>
        <p:nvPicPr>
          <p:cNvPr descr="Laramie_Image_1.PNG" id="111" name="Shape 111"/>
          <p:cNvPicPr preferRelativeResize="0"/>
          <p:nvPr/>
        </p:nvPicPr>
        <p:blipFill>
          <a:blip r:embed="rId5">
            <a:alphaModFix/>
          </a:blip>
          <a:stretch>
            <a:fillRect/>
          </a:stretch>
        </p:blipFill>
        <p:spPr>
          <a:xfrm>
            <a:off x="502899" y="2780504"/>
            <a:ext cx="3265197" cy="2082301"/>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5" name="Shape 115"/>
        <p:cNvGrpSpPr/>
        <p:nvPr/>
      </p:nvGrpSpPr>
      <p:grpSpPr>
        <a:xfrm>
          <a:off x="0" y="0"/>
          <a:ext cx="0" cy="0"/>
          <a:chOff x="0" y="0"/>
          <a:chExt cx="0" cy="0"/>
        </a:xfrm>
      </p:grpSpPr>
      <p:pic>
        <p:nvPicPr>
          <p:cNvPr id="116" name="Shape 116"/>
          <p:cNvPicPr preferRelativeResize="0"/>
          <p:nvPr/>
        </p:nvPicPr>
        <p:blipFill/>
        <p:spPr>
          <a:xfrm>
            <a:off x="7514491" y="45563"/>
            <a:ext cx="718200" cy="718200"/>
          </a:xfrm>
          <a:prstGeom prst="rect">
            <a:avLst/>
          </a:prstGeom>
          <a:solidFill>
            <a:srgbClr val="FFFFFF"/>
          </a:solidFill>
          <a:ln>
            <a:noFill/>
          </a:ln>
        </p:spPr>
      </p:pic>
      <p:sp>
        <p:nvSpPr>
          <p:cNvPr id="117" name="Shape 117"/>
          <p:cNvSpPr txBox="1"/>
          <p:nvPr/>
        </p:nvSpPr>
        <p:spPr>
          <a:xfrm>
            <a:off x="4593772" y="4763422"/>
            <a:ext cx="4403100" cy="246300"/>
          </a:xfrm>
          <a:prstGeom prst="rect">
            <a:avLst/>
          </a:prstGeom>
          <a:noFill/>
          <a:ln>
            <a:noFill/>
          </a:ln>
        </p:spPr>
        <p:txBody>
          <a:bodyPr anchorCtr="0" anchor="t" bIns="45700" lIns="91425" rIns="91425" wrap="square" tIns="45700">
            <a:noAutofit/>
          </a:bodyPr>
          <a:lstStyle/>
          <a:p>
            <a:pPr indent="0" lvl="0" marL="0" rtl="0" algn="r">
              <a:spcBef>
                <a:spcPts val="0"/>
              </a:spcBef>
              <a:buNone/>
            </a:pPr>
            <a:r>
              <a:rPr b="1" lang="en-US" sz="1000">
                <a:solidFill>
                  <a:srgbClr val="0B68FF"/>
                </a:solidFill>
              </a:rPr>
              <a:t>WQMDP | Research | </a:t>
            </a:r>
            <a:r>
              <a:rPr b="1" lang="en-US" sz="1000">
                <a:solidFill>
                  <a:srgbClr val="7F7F7F"/>
                </a:solidFill>
              </a:rPr>
              <a:t>Final Presentation Fall 2017</a:t>
            </a:r>
          </a:p>
        </p:txBody>
      </p:sp>
      <p:pic>
        <p:nvPicPr>
          <p:cNvPr descr="AClogotype (1).png" id="118" name="Shape 118"/>
          <p:cNvPicPr preferRelativeResize="0"/>
          <p:nvPr/>
        </p:nvPicPr>
        <p:blipFill>
          <a:blip r:embed="rId3">
            <a:alphaModFix/>
          </a:blip>
          <a:stretch>
            <a:fillRect/>
          </a:stretch>
        </p:blipFill>
        <p:spPr>
          <a:xfrm>
            <a:off x="7318451" y="45563"/>
            <a:ext cx="1764899" cy="513500"/>
          </a:xfrm>
          <a:prstGeom prst="rect">
            <a:avLst/>
          </a:prstGeom>
          <a:noFill/>
          <a:ln>
            <a:noFill/>
          </a:ln>
        </p:spPr>
      </p:pic>
      <p:sp>
        <p:nvSpPr>
          <p:cNvPr id="119" name="Shape 119"/>
          <p:cNvSpPr txBox="1"/>
          <p:nvPr/>
        </p:nvSpPr>
        <p:spPr>
          <a:xfrm>
            <a:off x="426100" y="661875"/>
            <a:ext cx="7806600" cy="622500"/>
          </a:xfrm>
          <a:prstGeom prst="rect">
            <a:avLst/>
          </a:prstGeom>
          <a:noFill/>
          <a:ln>
            <a:noFill/>
          </a:ln>
        </p:spPr>
        <p:txBody>
          <a:bodyPr anchorCtr="0" anchor="b" bIns="121875" lIns="121875" rIns="121875" wrap="square" tIns="121875">
            <a:noAutofit/>
          </a:bodyPr>
          <a:lstStyle/>
          <a:p>
            <a:pPr indent="0" lvl="0" marL="0" rtl="0">
              <a:lnSpc>
                <a:spcPct val="90000"/>
              </a:lnSpc>
              <a:spcBef>
                <a:spcPts val="0"/>
              </a:spcBef>
              <a:buClr>
                <a:schemeClr val="dk1"/>
              </a:buClr>
              <a:buFont typeface="Arial"/>
              <a:buNone/>
            </a:pPr>
            <a:r>
              <a:rPr lang="en-US" sz="3000">
                <a:solidFill>
                  <a:srgbClr val="0B68FF"/>
                </a:solidFill>
              </a:rPr>
              <a:t>Richardson Lab has developed </a:t>
            </a:r>
          </a:p>
          <a:p>
            <a:pPr indent="0" lvl="0" marL="0" rtl="0">
              <a:lnSpc>
                <a:spcPct val="90000"/>
              </a:lnSpc>
              <a:spcBef>
                <a:spcPts val="0"/>
              </a:spcBef>
              <a:buClr>
                <a:schemeClr val="dk1"/>
              </a:buClr>
              <a:buFont typeface="Arial"/>
              <a:buNone/>
            </a:pPr>
            <a:r>
              <a:rPr lang="en-US" sz="3000">
                <a:solidFill>
                  <a:srgbClr val="0B68FF"/>
                </a:solidFill>
              </a:rPr>
              <a:t>an ultrafiltration process to isolate pathogens </a:t>
            </a:r>
          </a:p>
        </p:txBody>
      </p:sp>
      <p:pic>
        <p:nvPicPr>
          <p:cNvPr id="120" name="Shape 120"/>
          <p:cNvPicPr preferRelativeResize="0"/>
          <p:nvPr/>
        </p:nvPicPr>
        <p:blipFill rotWithShape="1">
          <a:blip r:embed="rId4">
            <a:alphaModFix/>
          </a:blip>
          <a:srcRect b="29604" l="3823" r="67169" t="33208"/>
          <a:stretch/>
        </p:blipFill>
        <p:spPr>
          <a:xfrm>
            <a:off x="2591825" y="1484200"/>
            <a:ext cx="3960347" cy="28568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4" name="Shape 124"/>
        <p:cNvGrpSpPr/>
        <p:nvPr/>
      </p:nvGrpSpPr>
      <p:grpSpPr>
        <a:xfrm>
          <a:off x="0" y="0"/>
          <a:ext cx="0" cy="0"/>
          <a:chOff x="0" y="0"/>
          <a:chExt cx="0" cy="0"/>
        </a:xfrm>
      </p:grpSpPr>
      <p:pic>
        <p:nvPicPr>
          <p:cNvPr id="125" name="Shape 125"/>
          <p:cNvPicPr preferRelativeResize="0"/>
          <p:nvPr/>
        </p:nvPicPr>
        <p:blipFill/>
        <p:spPr>
          <a:xfrm>
            <a:off x="7514491" y="45563"/>
            <a:ext cx="718200" cy="718200"/>
          </a:xfrm>
          <a:prstGeom prst="rect">
            <a:avLst/>
          </a:prstGeom>
          <a:solidFill>
            <a:srgbClr val="FFFFFF"/>
          </a:solidFill>
          <a:ln>
            <a:noFill/>
          </a:ln>
        </p:spPr>
      </p:pic>
      <p:sp>
        <p:nvSpPr>
          <p:cNvPr id="126" name="Shape 126"/>
          <p:cNvSpPr txBox="1"/>
          <p:nvPr/>
        </p:nvSpPr>
        <p:spPr>
          <a:xfrm>
            <a:off x="378075" y="1081950"/>
            <a:ext cx="5176500" cy="3363300"/>
          </a:xfrm>
          <a:prstGeom prst="rect">
            <a:avLst/>
          </a:prstGeom>
          <a:noFill/>
          <a:ln>
            <a:noFill/>
          </a:ln>
        </p:spPr>
        <p:txBody>
          <a:bodyPr anchorCtr="0" anchor="t" bIns="45700" lIns="91425" rIns="91425" wrap="square" tIns="45700">
            <a:noAutofit/>
          </a:bodyPr>
          <a:lstStyle/>
          <a:p>
            <a:pPr indent="-38100" lvl="0" marL="0" marR="0" rtl="0" algn="l">
              <a:spcBef>
                <a:spcPts val="0"/>
              </a:spcBef>
              <a:buClr>
                <a:srgbClr val="595959"/>
              </a:buClr>
              <a:buSzPts val="2000"/>
              <a:buFont typeface="Calibri"/>
              <a:buChar char="•"/>
            </a:pPr>
            <a:r>
              <a:rPr lang="en-US" sz="2000">
                <a:solidFill>
                  <a:srgbClr val="595959"/>
                </a:solidFill>
                <a:latin typeface="Calibri"/>
                <a:ea typeface="Calibri"/>
                <a:cs typeface="Calibri"/>
                <a:sym typeface="Calibri"/>
              </a:rPr>
              <a:t>10 L of sample water</a:t>
            </a:r>
          </a:p>
          <a:p>
            <a:pPr indent="-38100" lvl="0" marL="0" marR="0" rtl="0" algn="l">
              <a:spcBef>
                <a:spcPts val="0"/>
              </a:spcBef>
              <a:buClr>
                <a:srgbClr val="595959"/>
              </a:buClr>
              <a:buSzPts val="2000"/>
              <a:buFont typeface="Calibri"/>
              <a:buChar char="•"/>
            </a:pPr>
            <a:r>
              <a:rPr lang="en-US" sz="2000">
                <a:solidFill>
                  <a:srgbClr val="595959"/>
                </a:solidFill>
                <a:latin typeface="Calibri"/>
                <a:ea typeface="Calibri"/>
                <a:cs typeface="Calibri"/>
                <a:sym typeface="Calibri"/>
              </a:rPr>
              <a:t>12.12 NTU sample water</a:t>
            </a:r>
          </a:p>
          <a:p>
            <a:pPr indent="-38100" lvl="0" marL="0" marR="0" rtl="0" algn="l">
              <a:spcBef>
                <a:spcPts val="0"/>
              </a:spcBef>
              <a:buClr>
                <a:srgbClr val="595959"/>
              </a:buClr>
              <a:buSzPts val="2000"/>
              <a:buFont typeface="Calibri"/>
              <a:buChar char="•"/>
            </a:pPr>
            <a:r>
              <a:rPr lang="en-US" sz="2000">
                <a:solidFill>
                  <a:srgbClr val="595959"/>
                </a:solidFill>
                <a:latin typeface="Calibri"/>
                <a:ea typeface="Calibri"/>
                <a:cs typeface="Calibri"/>
                <a:sym typeface="Calibri"/>
              </a:rPr>
              <a:t>1 filter housing, many membrane changeovers </a:t>
            </a:r>
          </a:p>
          <a:p>
            <a:pPr indent="-355600" lvl="1" marL="914400" marR="0" rtl="0" algn="l">
              <a:spcBef>
                <a:spcPts val="0"/>
              </a:spcBef>
              <a:buClr>
                <a:srgbClr val="595959"/>
              </a:buClr>
              <a:buSzPts val="2000"/>
              <a:buFont typeface="Calibri"/>
              <a:buChar char="○"/>
            </a:pPr>
            <a:r>
              <a:rPr lang="en-US" sz="2000">
                <a:solidFill>
                  <a:srgbClr val="595959"/>
                </a:solidFill>
                <a:latin typeface="Calibri"/>
                <a:ea typeface="Calibri"/>
                <a:cs typeface="Calibri"/>
                <a:sym typeface="Calibri"/>
              </a:rPr>
              <a:t>thus the “multi-membrane test”</a:t>
            </a:r>
          </a:p>
          <a:p>
            <a:pPr indent="-38100" lvl="0" marL="0" marR="0" rtl="0" algn="l">
              <a:spcBef>
                <a:spcPts val="0"/>
              </a:spcBef>
              <a:buClr>
                <a:srgbClr val="595959"/>
              </a:buClr>
              <a:buSzPts val="2000"/>
              <a:buFont typeface="Calibri"/>
              <a:buChar char="•"/>
            </a:pPr>
            <a:r>
              <a:rPr lang="en-US" sz="2000">
                <a:solidFill>
                  <a:srgbClr val="595959"/>
                </a:solidFill>
                <a:latin typeface="Calibri"/>
                <a:ea typeface="Calibri"/>
                <a:cs typeface="Calibri"/>
                <a:sym typeface="Calibri"/>
              </a:rPr>
              <a:t>Tracking mass of filtered water and pressure difference across membrane</a:t>
            </a:r>
          </a:p>
        </p:txBody>
      </p:sp>
      <p:sp>
        <p:nvSpPr>
          <p:cNvPr id="127" name="Shape 127"/>
          <p:cNvSpPr txBox="1"/>
          <p:nvPr/>
        </p:nvSpPr>
        <p:spPr>
          <a:xfrm>
            <a:off x="4593772" y="4763422"/>
            <a:ext cx="4403100" cy="246300"/>
          </a:xfrm>
          <a:prstGeom prst="rect">
            <a:avLst/>
          </a:prstGeom>
          <a:noFill/>
          <a:ln>
            <a:noFill/>
          </a:ln>
        </p:spPr>
        <p:txBody>
          <a:bodyPr anchorCtr="0" anchor="t" bIns="45700" lIns="91425" rIns="91425" wrap="square" tIns="45700">
            <a:noAutofit/>
          </a:bodyPr>
          <a:lstStyle/>
          <a:p>
            <a:pPr indent="0" lvl="0" marL="0" rtl="0" algn="r">
              <a:spcBef>
                <a:spcPts val="0"/>
              </a:spcBef>
              <a:buNone/>
            </a:pPr>
            <a:r>
              <a:rPr b="1" lang="en-US" sz="1000">
                <a:solidFill>
                  <a:srgbClr val="0B68FF"/>
                </a:solidFill>
              </a:rPr>
              <a:t>WQMDP | Research | </a:t>
            </a:r>
            <a:r>
              <a:rPr b="1" lang="en-US" sz="1000">
                <a:solidFill>
                  <a:srgbClr val="7F7F7F"/>
                </a:solidFill>
              </a:rPr>
              <a:t>Final Presentation Fall 2017</a:t>
            </a:r>
          </a:p>
        </p:txBody>
      </p:sp>
      <p:pic>
        <p:nvPicPr>
          <p:cNvPr descr="AClogotype (1).png" id="128" name="Shape 128"/>
          <p:cNvPicPr preferRelativeResize="0"/>
          <p:nvPr/>
        </p:nvPicPr>
        <p:blipFill>
          <a:blip r:embed="rId3">
            <a:alphaModFix/>
          </a:blip>
          <a:stretch>
            <a:fillRect/>
          </a:stretch>
        </p:blipFill>
        <p:spPr>
          <a:xfrm>
            <a:off x="7318451" y="45563"/>
            <a:ext cx="1764899" cy="513500"/>
          </a:xfrm>
          <a:prstGeom prst="rect">
            <a:avLst/>
          </a:prstGeom>
          <a:noFill/>
          <a:ln>
            <a:noFill/>
          </a:ln>
        </p:spPr>
      </p:pic>
      <p:sp>
        <p:nvSpPr>
          <p:cNvPr id="129" name="Shape 129"/>
          <p:cNvSpPr txBox="1"/>
          <p:nvPr/>
        </p:nvSpPr>
        <p:spPr>
          <a:xfrm>
            <a:off x="108723" y="490425"/>
            <a:ext cx="7209600" cy="622500"/>
          </a:xfrm>
          <a:prstGeom prst="rect">
            <a:avLst/>
          </a:prstGeom>
          <a:noFill/>
          <a:ln>
            <a:noFill/>
          </a:ln>
        </p:spPr>
        <p:txBody>
          <a:bodyPr anchorCtr="0" anchor="b" bIns="121875" lIns="121875" rIns="121875" wrap="square" tIns="121875">
            <a:noAutofit/>
          </a:bodyPr>
          <a:lstStyle/>
          <a:p>
            <a:pPr indent="0" lvl="0" marL="0" marR="0" rtl="0" algn="l">
              <a:lnSpc>
                <a:spcPct val="90000"/>
              </a:lnSpc>
              <a:spcBef>
                <a:spcPts val="0"/>
              </a:spcBef>
              <a:buNone/>
            </a:pPr>
            <a:r>
              <a:rPr lang="en-US" sz="3000">
                <a:solidFill>
                  <a:srgbClr val="0B68FF"/>
                </a:solidFill>
              </a:rPr>
              <a:t>The team attempted to mimic a real 10 L field filtration procedure</a:t>
            </a:r>
          </a:p>
        </p:txBody>
      </p:sp>
      <p:pic>
        <p:nvPicPr>
          <p:cNvPr id="130" name="Shape 130"/>
          <p:cNvPicPr preferRelativeResize="0"/>
          <p:nvPr/>
        </p:nvPicPr>
        <p:blipFill>
          <a:blip r:embed="rId4">
            <a:alphaModFix/>
          </a:blip>
          <a:stretch>
            <a:fillRect/>
          </a:stretch>
        </p:blipFill>
        <p:spPr>
          <a:xfrm>
            <a:off x="5554563" y="931825"/>
            <a:ext cx="3251025" cy="36635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4" name="Shape 134"/>
        <p:cNvGrpSpPr/>
        <p:nvPr/>
      </p:nvGrpSpPr>
      <p:grpSpPr>
        <a:xfrm>
          <a:off x="0" y="0"/>
          <a:ext cx="0" cy="0"/>
          <a:chOff x="0" y="0"/>
          <a:chExt cx="0" cy="0"/>
        </a:xfrm>
      </p:grpSpPr>
      <p:pic>
        <p:nvPicPr>
          <p:cNvPr id="135" name="Shape 135"/>
          <p:cNvPicPr preferRelativeResize="0"/>
          <p:nvPr/>
        </p:nvPicPr>
        <p:blipFill/>
        <p:spPr>
          <a:xfrm>
            <a:off x="7514491" y="45563"/>
            <a:ext cx="718200" cy="718200"/>
          </a:xfrm>
          <a:prstGeom prst="rect">
            <a:avLst/>
          </a:prstGeom>
          <a:solidFill>
            <a:srgbClr val="FFFFFF"/>
          </a:solidFill>
          <a:ln>
            <a:noFill/>
          </a:ln>
        </p:spPr>
      </p:pic>
      <p:pic>
        <p:nvPicPr>
          <p:cNvPr descr="AClogotype (1).png" id="136" name="Shape 136"/>
          <p:cNvPicPr preferRelativeResize="0"/>
          <p:nvPr/>
        </p:nvPicPr>
        <p:blipFill>
          <a:blip r:embed="rId3">
            <a:alphaModFix/>
          </a:blip>
          <a:stretch>
            <a:fillRect/>
          </a:stretch>
        </p:blipFill>
        <p:spPr>
          <a:xfrm>
            <a:off x="7318451" y="45563"/>
            <a:ext cx="1764899" cy="513500"/>
          </a:xfrm>
          <a:prstGeom prst="rect">
            <a:avLst/>
          </a:prstGeom>
          <a:noFill/>
          <a:ln>
            <a:noFill/>
          </a:ln>
        </p:spPr>
      </p:pic>
      <p:sp>
        <p:nvSpPr>
          <p:cNvPr id="137" name="Shape 137"/>
          <p:cNvSpPr txBox="1"/>
          <p:nvPr/>
        </p:nvSpPr>
        <p:spPr>
          <a:xfrm>
            <a:off x="4593772" y="4763422"/>
            <a:ext cx="4403100" cy="246300"/>
          </a:xfrm>
          <a:prstGeom prst="rect">
            <a:avLst/>
          </a:prstGeom>
          <a:noFill/>
          <a:ln>
            <a:noFill/>
          </a:ln>
        </p:spPr>
        <p:txBody>
          <a:bodyPr anchorCtr="0" anchor="t" bIns="45700" lIns="91425" rIns="91425" wrap="square" tIns="45700">
            <a:noAutofit/>
          </a:bodyPr>
          <a:lstStyle/>
          <a:p>
            <a:pPr indent="0" lvl="0" marL="0" rtl="0" algn="r">
              <a:spcBef>
                <a:spcPts val="0"/>
              </a:spcBef>
              <a:buNone/>
            </a:pPr>
            <a:r>
              <a:rPr b="1" lang="en-US" sz="1000">
                <a:solidFill>
                  <a:srgbClr val="0B68FF"/>
                </a:solidFill>
              </a:rPr>
              <a:t>WQMDP | Research | </a:t>
            </a:r>
            <a:r>
              <a:rPr b="1" lang="en-US" sz="1000">
                <a:solidFill>
                  <a:srgbClr val="7F7F7F"/>
                </a:solidFill>
              </a:rPr>
              <a:t>Final Presentation Fall 2017</a:t>
            </a:r>
          </a:p>
        </p:txBody>
      </p:sp>
      <p:pic>
        <p:nvPicPr>
          <p:cNvPr id="138" name="Shape 138"/>
          <p:cNvPicPr preferRelativeResize="0"/>
          <p:nvPr/>
        </p:nvPicPr>
        <p:blipFill rotWithShape="1">
          <a:blip r:embed="rId4">
            <a:alphaModFix/>
          </a:blip>
          <a:srcRect b="2318" l="1185" r="1613" t="3412"/>
          <a:stretch/>
        </p:blipFill>
        <p:spPr>
          <a:xfrm>
            <a:off x="108725" y="1213700"/>
            <a:ext cx="8888150" cy="3241275"/>
          </a:xfrm>
          <a:prstGeom prst="rect">
            <a:avLst/>
          </a:prstGeom>
          <a:noFill/>
          <a:ln>
            <a:noFill/>
          </a:ln>
        </p:spPr>
      </p:pic>
      <p:sp>
        <p:nvSpPr>
          <p:cNvPr id="139" name="Shape 139"/>
          <p:cNvSpPr/>
          <p:nvPr/>
        </p:nvSpPr>
        <p:spPr>
          <a:xfrm>
            <a:off x="596200" y="1970725"/>
            <a:ext cx="2647500" cy="1923900"/>
          </a:xfrm>
          <a:prstGeom prst="ellipse">
            <a:avLst/>
          </a:prstGeom>
          <a:noFill/>
          <a:ln cap="flat" cmpd="sng" w="38100">
            <a:solidFill>
              <a:srgbClr val="FF0000"/>
            </a:solidFill>
            <a:prstDash val="solid"/>
            <a:round/>
            <a:headEnd len="med" w="med" type="none"/>
            <a:tailEnd len="med" w="med" type="none"/>
          </a:ln>
          <a:effectLst>
            <a:outerShdw blurRad="57150" rotWithShape="0" algn="bl" dir="5400000" dist="19050">
              <a:srgbClr val="000000">
                <a:alpha val="50000"/>
              </a:srgbClr>
            </a:outerShdw>
          </a:effectLst>
        </p:spPr>
        <p:txBody>
          <a:bodyPr anchorCtr="0" anchor="ctr" bIns="91425" lIns="91425" rIns="91425" wrap="square" tIns="91425">
            <a:noAutofit/>
          </a:bodyPr>
          <a:lstStyle/>
          <a:p>
            <a:pPr indent="0" lvl="0" marL="0">
              <a:spcBef>
                <a:spcPts val="0"/>
              </a:spcBef>
              <a:buNone/>
            </a:pPr>
            <a:r>
              <a:t/>
            </a:r>
            <a:endParaRPr/>
          </a:p>
        </p:txBody>
      </p:sp>
      <p:sp>
        <p:nvSpPr>
          <p:cNvPr id="140" name="Shape 140"/>
          <p:cNvSpPr/>
          <p:nvPr/>
        </p:nvSpPr>
        <p:spPr>
          <a:xfrm>
            <a:off x="3395300" y="3086100"/>
            <a:ext cx="5264700" cy="943500"/>
          </a:xfrm>
          <a:prstGeom prst="ellipse">
            <a:avLst/>
          </a:prstGeom>
          <a:noFill/>
          <a:ln cap="flat" cmpd="sng" w="38100">
            <a:solidFill>
              <a:srgbClr val="FF0000"/>
            </a:solidFill>
            <a:prstDash val="solid"/>
            <a:round/>
            <a:headEnd len="med" w="med" type="none"/>
            <a:tailEnd len="med" w="med" type="none"/>
          </a:ln>
          <a:effectLst>
            <a:outerShdw blurRad="57150" rotWithShape="0" algn="bl" dir="5400000" dist="19050">
              <a:srgbClr val="000000">
                <a:alpha val="50000"/>
              </a:srgbClr>
            </a:outerShdw>
          </a:effectLst>
        </p:spPr>
        <p:txBody>
          <a:bodyPr anchorCtr="0" anchor="ctr" bIns="91425" lIns="91425" rIns="91425" wrap="square" tIns="91425">
            <a:noAutofit/>
          </a:bodyPr>
          <a:lstStyle/>
          <a:p>
            <a:pPr indent="0" lvl="0" marL="0">
              <a:spcBef>
                <a:spcPts val="0"/>
              </a:spcBef>
              <a:buNone/>
            </a:pPr>
            <a:r>
              <a:t/>
            </a:r>
            <a:endParaRPr/>
          </a:p>
        </p:txBody>
      </p:sp>
      <p:sp>
        <p:nvSpPr>
          <p:cNvPr id="141" name="Shape 141"/>
          <p:cNvSpPr txBox="1"/>
          <p:nvPr/>
        </p:nvSpPr>
        <p:spPr>
          <a:xfrm>
            <a:off x="108723" y="414225"/>
            <a:ext cx="7209600" cy="622500"/>
          </a:xfrm>
          <a:prstGeom prst="rect">
            <a:avLst/>
          </a:prstGeom>
          <a:noFill/>
          <a:ln>
            <a:noFill/>
          </a:ln>
        </p:spPr>
        <p:txBody>
          <a:bodyPr anchorCtr="0" anchor="b" bIns="121875" lIns="121875" rIns="121875" wrap="square" tIns="121875">
            <a:noAutofit/>
          </a:bodyPr>
          <a:lstStyle/>
          <a:p>
            <a:pPr indent="0" lvl="0" marL="0" marR="0" rtl="0" algn="l">
              <a:lnSpc>
                <a:spcPct val="90000"/>
              </a:lnSpc>
              <a:spcBef>
                <a:spcPts val="0"/>
              </a:spcBef>
              <a:buNone/>
            </a:pPr>
            <a:r>
              <a:rPr lang="en-US" sz="3000">
                <a:solidFill>
                  <a:srgbClr val="0B68FF"/>
                </a:solidFill>
              </a:rPr>
              <a:t>After more than 4 hrs of filtration, only 520 mL had been fully processed</a:t>
            </a: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000"/>
                                          </p:stCondLst>
                                        </p:cTn>
                                        <p:tgtEl>
                                          <p:spTgt spid="139"/>
                                        </p:tgtEl>
                                        <p:attrNameLst>
                                          <p:attrName>style.visibility</p:attrName>
                                        </p:attrNameLst>
                                      </p:cBhvr>
                                      <p:to>
                                        <p:strVal val="hidden"/>
                                      </p:to>
                                    </p:set>
                                  </p:childTnLst>
                                </p:cTn>
                              </p:par>
                              <p:par>
                                <p:cTn fill="hold" nodeType="withEffect" presetClass="entr" presetID="1" presetSubtype="0">
                                  <p:stCondLst>
                                    <p:cond delay="0"/>
                                  </p:stCondLst>
                                  <p:childTnLst>
                                    <p:set>
                                      <p:cBhvr>
                                        <p:cTn dur="1" fill="hold">
                                          <p:stCondLst>
                                            <p:cond delay="0"/>
                                          </p:stCondLst>
                                        </p:cTn>
                                        <p:tgtEl>
                                          <p:spTgt spid="14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000"/>
                                          </p:stCondLst>
                                        </p:cTn>
                                        <p:tgtEl>
                                          <p:spTgt spid="140"/>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5" name="Shape 145"/>
        <p:cNvGrpSpPr/>
        <p:nvPr/>
      </p:nvGrpSpPr>
      <p:grpSpPr>
        <a:xfrm>
          <a:off x="0" y="0"/>
          <a:ext cx="0" cy="0"/>
          <a:chOff x="0" y="0"/>
          <a:chExt cx="0" cy="0"/>
        </a:xfrm>
      </p:grpSpPr>
      <p:pic>
        <p:nvPicPr>
          <p:cNvPr id="146" name="Shape 146"/>
          <p:cNvPicPr preferRelativeResize="0"/>
          <p:nvPr/>
        </p:nvPicPr>
        <p:blipFill/>
        <p:spPr>
          <a:xfrm>
            <a:off x="7514491" y="45563"/>
            <a:ext cx="718200" cy="718200"/>
          </a:xfrm>
          <a:prstGeom prst="rect">
            <a:avLst/>
          </a:prstGeom>
          <a:solidFill>
            <a:srgbClr val="FFFFFF"/>
          </a:solidFill>
          <a:ln>
            <a:noFill/>
          </a:ln>
        </p:spPr>
      </p:pic>
      <p:pic>
        <p:nvPicPr>
          <p:cNvPr descr="AClogotype (1).png" id="147" name="Shape 147"/>
          <p:cNvPicPr preferRelativeResize="0"/>
          <p:nvPr/>
        </p:nvPicPr>
        <p:blipFill>
          <a:blip r:embed="rId3">
            <a:alphaModFix/>
          </a:blip>
          <a:stretch>
            <a:fillRect/>
          </a:stretch>
        </p:blipFill>
        <p:spPr>
          <a:xfrm>
            <a:off x="7318451" y="45563"/>
            <a:ext cx="1764899" cy="513500"/>
          </a:xfrm>
          <a:prstGeom prst="rect">
            <a:avLst/>
          </a:prstGeom>
          <a:noFill/>
          <a:ln>
            <a:noFill/>
          </a:ln>
        </p:spPr>
      </p:pic>
      <p:sp>
        <p:nvSpPr>
          <p:cNvPr id="148" name="Shape 148"/>
          <p:cNvSpPr txBox="1"/>
          <p:nvPr/>
        </p:nvSpPr>
        <p:spPr>
          <a:xfrm>
            <a:off x="4593772" y="4763422"/>
            <a:ext cx="4403100" cy="246300"/>
          </a:xfrm>
          <a:prstGeom prst="rect">
            <a:avLst/>
          </a:prstGeom>
          <a:noFill/>
          <a:ln>
            <a:noFill/>
          </a:ln>
        </p:spPr>
        <p:txBody>
          <a:bodyPr anchorCtr="0" anchor="t" bIns="45700" lIns="91425" rIns="91425" wrap="square" tIns="45700">
            <a:noAutofit/>
          </a:bodyPr>
          <a:lstStyle/>
          <a:p>
            <a:pPr indent="0" lvl="0" marL="0" rtl="0" algn="r">
              <a:spcBef>
                <a:spcPts val="0"/>
              </a:spcBef>
              <a:buNone/>
            </a:pPr>
            <a:r>
              <a:rPr b="1" lang="en-US" sz="1000">
                <a:solidFill>
                  <a:srgbClr val="0B68FF"/>
                </a:solidFill>
              </a:rPr>
              <a:t>WQMDP | Research | </a:t>
            </a:r>
            <a:r>
              <a:rPr b="1" lang="en-US" sz="1000">
                <a:solidFill>
                  <a:srgbClr val="7F7F7F"/>
                </a:solidFill>
              </a:rPr>
              <a:t>Final Presentation Fall 2017</a:t>
            </a:r>
          </a:p>
        </p:txBody>
      </p:sp>
      <p:sp>
        <p:nvSpPr>
          <p:cNvPr id="149" name="Shape 149"/>
          <p:cNvSpPr txBox="1"/>
          <p:nvPr/>
        </p:nvSpPr>
        <p:spPr>
          <a:xfrm>
            <a:off x="108723" y="871425"/>
            <a:ext cx="7209600" cy="622500"/>
          </a:xfrm>
          <a:prstGeom prst="rect">
            <a:avLst/>
          </a:prstGeom>
          <a:noFill/>
          <a:ln>
            <a:noFill/>
          </a:ln>
        </p:spPr>
        <p:txBody>
          <a:bodyPr anchorCtr="0" anchor="b" bIns="121875" lIns="121875" rIns="121875" wrap="square" tIns="121875">
            <a:noAutofit/>
          </a:bodyPr>
          <a:lstStyle/>
          <a:p>
            <a:pPr indent="0" lvl="0" marL="0" marR="0" rtl="0" algn="l">
              <a:lnSpc>
                <a:spcPct val="90000"/>
              </a:lnSpc>
              <a:spcBef>
                <a:spcPts val="0"/>
              </a:spcBef>
              <a:buNone/>
            </a:pPr>
            <a:r>
              <a:rPr lang="en-US" sz="3000">
                <a:solidFill>
                  <a:srgbClr val="0B68FF"/>
                </a:solidFill>
              </a:rPr>
              <a:t>Membrane filtering even small quantities of moderate turbidity water takes a long time</a:t>
            </a:r>
          </a:p>
        </p:txBody>
      </p:sp>
      <p:pic>
        <p:nvPicPr>
          <p:cNvPr id="150" name="Shape 150"/>
          <p:cNvPicPr preferRelativeResize="0"/>
          <p:nvPr/>
        </p:nvPicPr>
        <p:blipFill>
          <a:blip r:embed="rId4">
            <a:alphaModFix/>
          </a:blip>
          <a:stretch>
            <a:fillRect/>
          </a:stretch>
        </p:blipFill>
        <p:spPr>
          <a:xfrm>
            <a:off x="152400" y="2104700"/>
            <a:ext cx="8839197" cy="150746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4" name="Shape 154"/>
        <p:cNvGrpSpPr/>
        <p:nvPr/>
      </p:nvGrpSpPr>
      <p:grpSpPr>
        <a:xfrm>
          <a:off x="0" y="0"/>
          <a:ext cx="0" cy="0"/>
          <a:chOff x="0" y="0"/>
          <a:chExt cx="0" cy="0"/>
        </a:xfrm>
      </p:grpSpPr>
      <p:pic>
        <p:nvPicPr>
          <p:cNvPr id="155" name="Shape 155"/>
          <p:cNvPicPr preferRelativeResize="0"/>
          <p:nvPr/>
        </p:nvPicPr>
        <p:blipFill/>
        <p:spPr>
          <a:xfrm>
            <a:off x="7514491" y="45563"/>
            <a:ext cx="718200" cy="718200"/>
          </a:xfrm>
          <a:prstGeom prst="rect">
            <a:avLst/>
          </a:prstGeom>
          <a:solidFill>
            <a:srgbClr val="FFFFFF"/>
          </a:solidFill>
          <a:ln>
            <a:noFill/>
          </a:ln>
        </p:spPr>
      </p:pic>
      <p:sp>
        <p:nvSpPr>
          <p:cNvPr id="156" name="Shape 156"/>
          <p:cNvSpPr txBox="1"/>
          <p:nvPr/>
        </p:nvSpPr>
        <p:spPr>
          <a:xfrm>
            <a:off x="4593772" y="4763422"/>
            <a:ext cx="4403100" cy="246300"/>
          </a:xfrm>
          <a:prstGeom prst="rect">
            <a:avLst/>
          </a:prstGeom>
          <a:noFill/>
          <a:ln>
            <a:noFill/>
          </a:ln>
        </p:spPr>
        <p:txBody>
          <a:bodyPr anchorCtr="0" anchor="t" bIns="45700" lIns="91425" rIns="91425" wrap="square" tIns="45700">
            <a:noAutofit/>
          </a:bodyPr>
          <a:lstStyle/>
          <a:p>
            <a:pPr indent="0" lvl="0" marL="0" rtl="0" algn="r">
              <a:spcBef>
                <a:spcPts val="0"/>
              </a:spcBef>
              <a:buNone/>
            </a:pPr>
            <a:r>
              <a:rPr b="1" lang="en-US" sz="1000">
                <a:solidFill>
                  <a:srgbClr val="0B68FF"/>
                </a:solidFill>
              </a:rPr>
              <a:t>WQMDP | Research | </a:t>
            </a:r>
            <a:r>
              <a:rPr b="1" lang="en-US" sz="1000">
                <a:solidFill>
                  <a:srgbClr val="7F7F7F"/>
                </a:solidFill>
              </a:rPr>
              <a:t>Final Presentation Fall 2017</a:t>
            </a:r>
          </a:p>
        </p:txBody>
      </p:sp>
      <p:pic>
        <p:nvPicPr>
          <p:cNvPr descr="AClogotype (1).png" id="157" name="Shape 157"/>
          <p:cNvPicPr preferRelativeResize="0"/>
          <p:nvPr/>
        </p:nvPicPr>
        <p:blipFill>
          <a:blip r:embed="rId3">
            <a:alphaModFix/>
          </a:blip>
          <a:stretch>
            <a:fillRect/>
          </a:stretch>
        </p:blipFill>
        <p:spPr>
          <a:xfrm>
            <a:off x="7318451" y="45563"/>
            <a:ext cx="1764899" cy="513500"/>
          </a:xfrm>
          <a:prstGeom prst="rect">
            <a:avLst/>
          </a:prstGeom>
          <a:noFill/>
          <a:ln>
            <a:noFill/>
          </a:ln>
        </p:spPr>
      </p:pic>
      <p:sp>
        <p:nvSpPr>
          <p:cNvPr id="158" name="Shape 158"/>
          <p:cNvSpPr txBox="1"/>
          <p:nvPr/>
        </p:nvSpPr>
        <p:spPr>
          <a:xfrm>
            <a:off x="108723" y="414225"/>
            <a:ext cx="7209600" cy="622500"/>
          </a:xfrm>
          <a:prstGeom prst="rect">
            <a:avLst/>
          </a:prstGeom>
          <a:noFill/>
          <a:ln>
            <a:noFill/>
          </a:ln>
        </p:spPr>
        <p:txBody>
          <a:bodyPr anchorCtr="0" anchor="b" bIns="121875" lIns="121875" rIns="121875" wrap="square" tIns="121875">
            <a:noAutofit/>
          </a:bodyPr>
          <a:lstStyle/>
          <a:p>
            <a:pPr indent="0" lvl="0" marL="0" marR="0" rtl="0" algn="l">
              <a:lnSpc>
                <a:spcPct val="90000"/>
              </a:lnSpc>
              <a:spcBef>
                <a:spcPts val="0"/>
              </a:spcBef>
              <a:buNone/>
            </a:pPr>
            <a:r>
              <a:rPr lang="en-US" sz="3000">
                <a:solidFill>
                  <a:srgbClr val="0B68FF"/>
                </a:solidFill>
              </a:rPr>
              <a:t>The team projected characteristics of a full 10 L filtration from the available data</a:t>
            </a:r>
          </a:p>
        </p:txBody>
      </p:sp>
      <p:pic>
        <p:nvPicPr>
          <p:cNvPr id="159" name="Shape 159"/>
          <p:cNvPicPr preferRelativeResize="0"/>
          <p:nvPr/>
        </p:nvPicPr>
        <p:blipFill>
          <a:blip r:embed="rId4">
            <a:alphaModFix/>
          </a:blip>
          <a:stretch>
            <a:fillRect/>
          </a:stretch>
        </p:blipFill>
        <p:spPr>
          <a:xfrm>
            <a:off x="152400" y="2070238"/>
            <a:ext cx="8839198" cy="1182027"/>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3" name="Shape 163"/>
        <p:cNvGrpSpPr/>
        <p:nvPr/>
      </p:nvGrpSpPr>
      <p:grpSpPr>
        <a:xfrm>
          <a:off x="0" y="0"/>
          <a:ext cx="0" cy="0"/>
          <a:chOff x="0" y="0"/>
          <a:chExt cx="0" cy="0"/>
        </a:xfrm>
      </p:grpSpPr>
      <p:pic>
        <p:nvPicPr>
          <p:cNvPr id="164" name="Shape 164"/>
          <p:cNvPicPr preferRelativeResize="0"/>
          <p:nvPr/>
        </p:nvPicPr>
        <p:blipFill/>
        <p:spPr>
          <a:xfrm>
            <a:off x="7514491" y="45563"/>
            <a:ext cx="718200" cy="718200"/>
          </a:xfrm>
          <a:prstGeom prst="rect">
            <a:avLst/>
          </a:prstGeom>
          <a:solidFill>
            <a:srgbClr val="FFFFFF"/>
          </a:solidFill>
          <a:ln>
            <a:noFill/>
          </a:ln>
        </p:spPr>
      </p:pic>
      <p:pic>
        <p:nvPicPr>
          <p:cNvPr descr="AClogotype (1).png" id="165" name="Shape 165"/>
          <p:cNvPicPr preferRelativeResize="0"/>
          <p:nvPr/>
        </p:nvPicPr>
        <p:blipFill>
          <a:blip r:embed="rId3">
            <a:alphaModFix/>
          </a:blip>
          <a:stretch>
            <a:fillRect/>
          </a:stretch>
        </p:blipFill>
        <p:spPr>
          <a:xfrm>
            <a:off x="7318451" y="45563"/>
            <a:ext cx="1764899" cy="513500"/>
          </a:xfrm>
          <a:prstGeom prst="rect">
            <a:avLst/>
          </a:prstGeom>
          <a:noFill/>
          <a:ln>
            <a:noFill/>
          </a:ln>
        </p:spPr>
      </p:pic>
      <p:sp>
        <p:nvSpPr>
          <p:cNvPr id="166" name="Shape 166"/>
          <p:cNvSpPr txBox="1"/>
          <p:nvPr/>
        </p:nvSpPr>
        <p:spPr>
          <a:xfrm>
            <a:off x="4593772" y="4763422"/>
            <a:ext cx="4403100" cy="246300"/>
          </a:xfrm>
          <a:prstGeom prst="rect">
            <a:avLst/>
          </a:prstGeom>
          <a:noFill/>
          <a:ln>
            <a:noFill/>
          </a:ln>
        </p:spPr>
        <p:txBody>
          <a:bodyPr anchorCtr="0" anchor="t" bIns="45700" lIns="91425" rIns="91425" wrap="square" tIns="45700">
            <a:noAutofit/>
          </a:bodyPr>
          <a:lstStyle/>
          <a:p>
            <a:pPr indent="0" lvl="0" marL="0" rtl="0" algn="r">
              <a:spcBef>
                <a:spcPts val="0"/>
              </a:spcBef>
              <a:buClr>
                <a:schemeClr val="dk1"/>
              </a:buClr>
              <a:buFont typeface="Arial"/>
              <a:buNone/>
            </a:pPr>
            <a:r>
              <a:rPr b="1" lang="en-US" sz="1000">
                <a:solidFill>
                  <a:srgbClr val="0B68FF"/>
                </a:solidFill>
              </a:rPr>
              <a:t>WQMDP | Research | </a:t>
            </a:r>
            <a:r>
              <a:rPr b="1" lang="en-US" sz="1000">
                <a:solidFill>
                  <a:srgbClr val="7F7F7F"/>
                </a:solidFill>
              </a:rPr>
              <a:t>Final Presentation Fall 2017</a:t>
            </a:r>
          </a:p>
        </p:txBody>
      </p:sp>
      <p:sp>
        <p:nvSpPr>
          <p:cNvPr id="167" name="Shape 167"/>
          <p:cNvSpPr txBox="1"/>
          <p:nvPr/>
        </p:nvSpPr>
        <p:spPr>
          <a:xfrm>
            <a:off x="108723" y="490425"/>
            <a:ext cx="7209600" cy="622500"/>
          </a:xfrm>
          <a:prstGeom prst="rect">
            <a:avLst/>
          </a:prstGeom>
          <a:noFill/>
          <a:ln>
            <a:noFill/>
          </a:ln>
        </p:spPr>
        <p:txBody>
          <a:bodyPr anchorCtr="0" anchor="b" bIns="121875" lIns="121875" rIns="121875" wrap="square" tIns="121875">
            <a:noAutofit/>
          </a:bodyPr>
          <a:lstStyle/>
          <a:p>
            <a:pPr indent="0" lvl="0" marL="0" marR="0" rtl="0" algn="l">
              <a:lnSpc>
                <a:spcPct val="90000"/>
              </a:lnSpc>
              <a:spcBef>
                <a:spcPts val="0"/>
              </a:spcBef>
              <a:buNone/>
            </a:pPr>
            <a:r>
              <a:rPr lang="en-US" sz="3000">
                <a:solidFill>
                  <a:srgbClr val="0B68FF"/>
                </a:solidFill>
              </a:rPr>
              <a:t>“Do you know what this means? It means that this </a:t>
            </a:r>
            <a:r>
              <a:rPr i="1" lang="en-US" sz="3000">
                <a:solidFill>
                  <a:srgbClr val="0B68FF"/>
                </a:solidFill>
              </a:rPr>
              <a:t>thing </a:t>
            </a:r>
            <a:r>
              <a:rPr lang="en-US" sz="3000">
                <a:solidFill>
                  <a:srgbClr val="0B68FF"/>
                </a:solidFill>
              </a:rPr>
              <a:t>doesn’t work at all!</a:t>
            </a:r>
          </a:p>
        </p:txBody>
      </p:sp>
      <p:pic>
        <p:nvPicPr>
          <p:cNvPr id="168" name="Shape 168"/>
          <p:cNvPicPr preferRelativeResize="0"/>
          <p:nvPr/>
        </p:nvPicPr>
        <p:blipFill>
          <a:blip r:embed="rId4">
            <a:alphaModFix/>
          </a:blip>
          <a:stretch>
            <a:fillRect/>
          </a:stretch>
        </p:blipFill>
        <p:spPr>
          <a:xfrm>
            <a:off x="2078472" y="1168050"/>
            <a:ext cx="4987076" cy="3540251"/>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