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2"/>
  </p:sldMasterIdLst>
  <p:notesMasterIdLst>
    <p:notesMasterId r:id="rId9"/>
  </p:notesMasterIdLst>
  <p:handoutMasterIdLst>
    <p:handoutMasterId r:id="rId10"/>
  </p:handoutMasterIdLst>
  <p:sldIdLst>
    <p:sldId id="319" r:id="rId3"/>
    <p:sldId id="336" r:id="rId4"/>
    <p:sldId id="337" r:id="rId5"/>
    <p:sldId id="340" r:id="rId6"/>
    <p:sldId id="339" r:id="rId7"/>
    <p:sldId id="341" r:id="rId8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8024" autoAdjust="0"/>
  </p:normalViewPr>
  <p:slideViewPr>
    <p:cSldViewPr>
      <p:cViewPr varScale="1">
        <p:scale>
          <a:sx n="104" d="100"/>
          <a:sy n="104" d="100"/>
        </p:scale>
        <p:origin x="108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88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68F88C59-319B-4332-9A1D-2A62CFCB00D8}" type="datetimeFigureOut">
              <a:rPr lang="en-US" smtClean="0"/>
              <a:pPr/>
              <a:t>9/14/2016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B16A41B8-7DC3-4DB6-84E4-E105629EA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45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968B300D-05F0-4B43-940D-46DED5A791AD}" type="datetimeFigureOut">
              <a:rPr lang="en-US" smtClean="0"/>
              <a:pPr/>
              <a:t>9/14/2016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9B26CD33-4337-4529-948A-94F6960B2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60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4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6CD33-4337-4529-948A-94F6960B237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584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title" hasCustomPrompt="1"/>
          </p:nvPr>
        </p:nvSpPr>
        <p:spPr>
          <a:xfrm>
            <a:off x="228601" y="3962400"/>
            <a:ext cx="8298485" cy="1066800"/>
          </a:xfrm>
        </p:spPr>
        <p:txBody>
          <a:bodyPr bIns="0"/>
          <a:lstStyle>
            <a:lvl1pPr algn="r" eaLnBrk="1" latinLnBrk="0" hangingPunct="1">
              <a:defRPr kumimoji="0" lang="en-US" dirty="0"/>
            </a:lvl1pPr>
            <a:extLst/>
          </a:lstStyle>
          <a:p>
            <a:r>
              <a:rPr kumimoji="0" lang="en-US" dirty="0" smtClean="0"/>
              <a:t>Click to add photo album title</a:t>
            </a:r>
            <a:endParaRPr kumimoji="0" lang="en-US" dirty="0"/>
          </a:p>
        </p:txBody>
      </p:sp>
      <p:sp>
        <p:nvSpPr>
          <p:cNvPr id="30" name="Rectangle 7"/>
          <p:cNvSpPr>
            <a:spLocks/>
          </p:cNvSpPr>
          <p:nvPr/>
        </p:nvSpPr>
        <p:spPr>
          <a:xfrm>
            <a:off x="453736" y="5181600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/>
            </a:pP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7"/>
          <p:cNvSpPr>
            <a:spLocks noGrp="1"/>
          </p:cNvSpPr>
          <p:nvPr>
            <p:ph type="body" sz="quarter" idx="10" hasCustomPrompt="1"/>
          </p:nvPr>
        </p:nvSpPr>
        <p:spPr>
          <a:xfrm>
            <a:off x="2133600" y="5133975"/>
            <a:ext cx="6386946" cy="1219200"/>
          </a:xfrm>
        </p:spPr>
        <p:txBody>
          <a:bodyPr vert="horz" tIns="0" anchor="t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date and other details</a:t>
            </a:r>
            <a:endParaRPr kumimoji="0" lang="en-US" dirty="0"/>
          </a:p>
        </p:txBody>
      </p:sp>
      <p:sp>
        <p:nvSpPr>
          <p:cNvPr id="27" name="Rectangle 6"/>
          <p:cNvSpPr>
            <a:spLocks noGrp="1"/>
          </p:cNvSpPr>
          <p:nvPr>
            <p:ph type="pic" sz="quarter" idx="11"/>
          </p:nvPr>
        </p:nvSpPr>
        <p:spPr>
          <a:xfrm>
            <a:off x="6096000" y="1600200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6" name="Rectangle 5"/>
          <p:cNvSpPr/>
          <p:nvPr userDrawn="1"/>
        </p:nvSpPr>
        <p:spPr>
          <a:xfrm>
            <a:off x="176844" y="186904"/>
            <a:ext cx="8763000" cy="6213896"/>
          </a:xfrm>
          <a:prstGeom prst="rect">
            <a:avLst/>
          </a:prstGeom>
          <a:noFill/>
          <a:ln w="9525" cap="rnd" cmpd="sng" algn="ctr">
            <a:solidFill>
              <a:schemeClr val="bg1">
                <a:tint val="85000"/>
              </a:schemeClr>
            </a:solidFill>
            <a:prstDash val="dash"/>
          </a:ln>
          <a:effectLst>
            <a:outerShdw blurRad="25400" dist="12700" dir="5400000" algn="tl" rotWithShape="0">
              <a:schemeClr val="bg1">
                <a:alpha val="60000"/>
              </a:scheme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en-US"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13" name="Rectangle 12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466344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15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7200" y="3403823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63440" y="228600"/>
            <a:ext cx="4023360" cy="3017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28600"/>
            <a:ext cx="4023360" cy="3017520"/>
          </a:xfrm>
        </p:spPr>
        <p:txBody>
          <a:bodyPr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M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067300" y="3436620"/>
            <a:ext cx="3649900" cy="2889504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9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26720" y="384048"/>
            <a:ext cx="4457700" cy="5943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5067300" y="389332"/>
            <a:ext cx="3657600" cy="2887269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7"/>
          <p:cNvSpPr>
            <a:spLocks noGrp="1"/>
          </p:cNvSpPr>
          <p:nvPr>
            <p:ph type="pic" sz="quarter" idx="14"/>
          </p:nvPr>
        </p:nvSpPr>
        <p:spPr>
          <a:xfrm>
            <a:off x="2229297" y="228600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pic" sz="quarter" idx="26"/>
          </p:nvPr>
        </p:nvSpPr>
        <p:spPr>
          <a:xfrm>
            <a:off x="22292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10" name="Rectangle 7"/>
          <p:cNvSpPr>
            <a:spLocks noGrp="1" noChangeAspect="1"/>
          </p:cNvSpPr>
          <p:nvPr>
            <p:ph type="pic" sz="quarter" idx="25"/>
          </p:nvPr>
        </p:nvSpPr>
        <p:spPr>
          <a:xfrm>
            <a:off x="4672217" y="228600"/>
            <a:ext cx="2286000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27"/>
          </p:nvPr>
        </p:nvSpPr>
        <p:spPr>
          <a:xfrm>
            <a:off x="4667697" y="3365392"/>
            <a:ext cx="228521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00497" y="1295400"/>
            <a:ext cx="1676400" cy="1905000"/>
          </a:xfrm>
        </p:spPr>
        <p:txBody>
          <a:bodyPr anchor="b" anchorCtr="0">
            <a:noAutofit/>
          </a:bodyPr>
          <a:lstStyle>
            <a:lvl1pPr marL="0" marR="0" indent="0" algn="r" rtl="0" eaLnBrk="1" latinLnBrk="0" hangingPunct="1">
              <a:spcBef>
                <a:spcPct val="20000"/>
              </a:spcBef>
              <a:buFontTx/>
              <a:buNone/>
              <a:defRPr kumimoji="0" sz="1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7086600" y="1295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8" hasCustomPrompt="1"/>
          </p:nvPr>
        </p:nvSpPr>
        <p:spPr>
          <a:xfrm>
            <a:off x="400497" y="3352800"/>
            <a:ext cx="1676400" cy="1905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30" hasCustomPrompt="1"/>
          </p:nvPr>
        </p:nvSpPr>
        <p:spPr>
          <a:xfrm>
            <a:off x="7086600" y="33528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12" name="Rectangle 11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15" name="Rectangle 14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7"/>
          <p:cNvSpPr>
            <a:spLocks noGrp="1"/>
          </p:cNvSpPr>
          <p:nvPr>
            <p:ph type="pic" sz="quarter" idx="14"/>
          </p:nvPr>
        </p:nvSpPr>
        <p:spPr>
          <a:xfrm>
            <a:off x="926821" y="533400"/>
            <a:ext cx="3653297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268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9" name="Rectangle 7"/>
          <p:cNvSpPr>
            <a:spLocks noGrp="1"/>
          </p:cNvSpPr>
          <p:nvPr>
            <p:ph type="pic" sz="quarter" idx="17"/>
          </p:nvPr>
        </p:nvSpPr>
        <p:spPr>
          <a:xfrm>
            <a:off x="4660621" y="5334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6" name="Rectangle 7"/>
          <p:cNvSpPr>
            <a:spLocks noGrp="1"/>
          </p:cNvSpPr>
          <p:nvPr>
            <p:ph type="pic" sz="quarter" idx="18"/>
          </p:nvPr>
        </p:nvSpPr>
        <p:spPr>
          <a:xfrm>
            <a:off x="9268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Rectangle 7"/>
          <p:cNvSpPr>
            <a:spLocks noGrp="1"/>
          </p:cNvSpPr>
          <p:nvPr>
            <p:ph type="pic" sz="quarter" idx="19"/>
          </p:nvPr>
        </p:nvSpPr>
        <p:spPr>
          <a:xfrm>
            <a:off x="4660621" y="3352800"/>
            <a:ext cx="3657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9268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3" hasCustomPrompt="1"/>
          </p:nvPr>
        </p:nvSpPr>
        <p:spPr>
          <a:xfrm>
            <a:off x="4660621" y="61722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24" hasCustomPrompt="1"/>
          </p:nvPr>
        </p:nvSpPr>
        <p:spPr>
          <a:xfrm>
            <a:off x="4660621" y="152400"/>
            <a:ext cx="3657600" cy="304800"/>
          </a:xfrm>
        </p:spPr>
        <p:txBody>
          <a:bodyPr lIns="9144" anchor="t" anchorCtr="0"/>
          <a:lstStyle>
            <a:lvl1pPr marL="0" marR="0" indent="0" algn="l" eaLnBrk="1" latinLnBrk="0" hangingPunct="1">
              <a:buFontTx/>
              <a:buNone/>
              <a:defRPr kumimoji="0" sz="1600" baseline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 Portrait with Larg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1524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1"/>
          </p:nvPr>
        </p:nvSpPr>
        <p:spPr>
          <a:xfrm>
            <a:off x="454660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7" name="Rectangle 7"/>
          <p:cNvSpPr>
            <a:spLocks noGrp="1"/>
          </p:cNvSpPr>
          <p:nvPr>
            <p:ph type="pic" sz="quarter" idx="30"/>
          </p:nvPr>
        </p:nvSpPr>
        <p:spPr>
          <a:xfrm>
            <a:off x="2349060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9" name="Rectangle 7"/>
          <p:cNvSpPr>
            <a:spLocks noGrp="1"/>
          </p:cNvSpPr>
          <p:nvPr>
            <p:ph type="pic" sz="quarter" idx="32"/>
          </p:nvPr>
        </p:nvSpPr>
        <p:spPr>
          <a:xfrm>
            <a:off x="6740166" y="1524000"/>
            <a:ext cx="2106985" cy="2809311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4" name="Rectangle 7"/>
          <p:cNvSpPr>
            <a:spLocks noGrp="1"/>
          </p:cNvSpPr>
          <p:nvPr>
            <p:ph type="body" sz="quarter" idx="29" hasCustomPrompt="1"/>
          </p:nvPr>
        </p:nvSpPr>
        <p:spPr>
          <a:xfrm>
            <a:off x="152400" y="4495800"/>
            <a:ext cx="87630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sz="2400" baseline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4-Up: 1 Portrait with  3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7"/>
          <p:cNvSpPr>
            <a:spLocks noGrp="1"/>
          </p:cNvSpPr>
          <p:nvPr>
            <p:ph type="pic" sz="quarter" idx="14"/>
          </p:nvPr>
        </p:nvSpPr>
        <p:spPr>
          <a:xfrm>
            <a:off x="685800" y="257665"/>
            <a:ext cx="4617720" cy="6172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Rectangle 7"/>
          <p:cNvSpPr>
            <a:spLocks noGrp="1" noChangeAspect="1"/>
          </p:cNvSpPr>
          <p:nvPr>
            <p:ph type="pic" sz="quarter" idx="18"/>
          </p:nvPr>
        </p:nvSpPr>
        <p:spPr>
          <a:xfrm>
            <a:off x="5788848" y="257665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6" name="Rectangle 7"/>
          <p:cNvSpPr>
            <a:spLocks noGrp="1" noChangeAspect="1"/>
          </p:cNvSpPr>
          <p:nvPr>
            <p:ph type="pic" sz="quarter" idx="22"/>
          </p:nvPr>
        </p:nvSpPr>
        <p:spPr>
          <a:xfrm>
            <a:off x="5788848" y="2432657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Rectangle 7"/>
          <p:cNvSpPr>
            <a:spLocks noGrp="1" noChangeAspect="1"/>
          </p:cNvSpPr>
          <p:nvPr>
            <p:ph type="pic" sz="quarter" idx="23"/>
          </p:nvPr>
        </p:nvSpPr>
        <p:spPr>
          <a:xfrm>
            <a:off x="5788848" y="4607649"/>
            <a:ext cx="2438402" cy="1828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Landscape with 2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Grp="1"/>
          </p:cNvSpPr>
          <p:nvPr>
            <p:ph type="pic" sz="quarter" idx="14"/>
          </p:nvPr>
        </p:nvSpPr>
        <p:spPr>
          <a:xfrm>
            <a:off x="609600" y="34290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7" name="Rectangle 7"/>
          <p:cNvSpPr>
            <a:spLocks noGrp="1"/>
          </p:cNvSpPr>
          <p:nvPr>
            <p:ph type="pic" sz="quarter" idx="17"/>
          </p:nvPr>
        </p:nvSpPr>
        <p:spPr>
          <a:xfrm>
            <a:off x="3033848" y="228600"/>
            <a:ext cx="5562600" cy="4171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6"/>
          </p:nvPr>
        </p:nvSpPr>
        <p:spPr>
          <a:xfrm>
            <a:off x="609600" y="228600"/>
            <a:ext cx="2070154" cy="29718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6" name="Rectangle 7"/>
          <p:cNvSpPr>
            <a:spLocks noGrp="1" noChangeAspect="1"/>
          </p:cNvSpPr>
          <p:nvPr>
            <p:ph type="pic" sz="quarter" idx="27"/>
          </p:nvPr>
        </p:nvSpPr>
        <p:spPr>
          <a:xfrm>
            <a:off x="5943600" y="4495800"/>
            <a:ext cx="2666999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3" name="Rectangle 7"/>
          <p:cNvSpPr>
            <a:spLocks noGrp="1" noChangeAspect="1"/>
          </p:cNvSpPr>
          <p:nvPr>
            <p:ph type="pic" sz="quarter" idx="28"/>
          </p:nvPr>
        </p:nvSpPr>
        <p:spPr>
          <a:xfrm>
            <a:off x="3033848" y="4495800"/>
            <a:ext cx="2757352" cy="187452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5-Up: 3 Portrait with 2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>
            <a:spLocks noGrp="1"/>
          </p:cNvSpPr>
          <p:nvPr>
            <p:ph type="pic" sz="quarter" idx="26"/>
          </p:nvPr>
        </p:nvSpPr>
        <p:spPr>
          <a:xfrm>
            <a:off x="5121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3" name="Rectangle 7"/>
          <p:cNvSpPr>
            <a:spLocks noGrp="1"/>
          </p:cNvSpPr>
          <p:nvPr>
            <p:ph type="pic" sz="quarter" idx="29"/>
          </p:nvPr>
        </p:nvSpPr>
        <p:spPr>
          <a:xfrm>
            <a:off x="51213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30" name="Rectangle 7"/>
          <p:cNvSpPr>
            <a:spLocks noGrp="1"/>
          </p:cNvSpPr>
          <p:nvPr>
            <p:ph type="pic" sz="quarter" idx="30"/>
          </p:nvPr>
        </p:nvSpPr>
        <p:spPr>
          <a:xfrm>
            <a:off x="4718374" y="228600"/>
            <a:ext cx="39624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2" name="Rectangle 7"/>
          <p:cNvSpPr>
            <a:spLocks noGrp="1"/>
          </p:cNvSpPr>
          <p:nvPr>
            <p:ph type="pic" sz="quarter" idx="27"/>
          </p:nvPr>
        </p:nvSpPr>
        <p:spPr>
          <a:xfrm>
            <a:off x="32934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31" name="Rectangle 7"/>
          <p:cNvSpPr>
            <a:spLocks noGrp="1"/>
          </p:cNvSpPr>
          <p:nvPr>
            <p:ph type="pic" sz="quarter" idx="28"/>
          </p:nvPr>
        </p:nvSpPr>
        <p:spPr>
          <a:xfrm>
            <a:off x="6074734" y="3124200"/>
            <a:ext cx="2606040" cy="32766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3050273" y="16002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0" y="48768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 noChangeAspect="1"/>
          </p:cNvSpPr>
          <p:nvPr>
            <p:ph type="pic" sz="quarter" idx="10"/>
          </p:nvPr>
        </p:nvSpPr>
        <p:spPr>
          <a:xfrm>
            <a:off x="4955273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4"/>
          </p:nvPr>
        </p:nvSpPr>
        <p:spPr>
          <a:xfrm>
            <a:off x="1143000" y="1371600"/>
            <a:ext cx="3198127" cy="32004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9" name="Rectangle 8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spect="1"/>
          </p:cNvSpPr>
          <p:nvPr>
            <p:ph type="pic" sz="quarter" idx="10"/>
          </p:nvPr>
        </p:nvSpPr>
        <p:spPr>
          <a:xfrm>
            <a:off x="914400" y="294590"/>
            <a:ext cx="7467600" cy="56007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en-US" i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7" name="Rectangle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6019800"/>
            <a:ext cx="7467600" cy="38100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457200" y="2057400"/>
            <a:ext cx="8229600" cy="274320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4876800"/>
            <a:ext cx="8229600" cy="14478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sz="1800" i="0"/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extLst/>
          </a:lstStyle>
          <a:p>
            <a:pPr eaLnBrk="1" latinLnBrk="1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1" hangingPunct="1"/>
            <a:r>
              <a:rPr lang="en-US" smtClean="0"/>
              <a:t>Click to edit Master text styles</a:t>
            </a:r>
          </a:p>
          <a:p>
            <a:pPr lvl="1" eaLnBrk="1" latinLnBrk="1" hangingPunct="1"/>
            <a:r>
              <a:rPr lang="en-US" smtClean="0"/>
              <a:t>Second level</a:t>
            </a:r>
          </a:p>
          <a:p>
            <a:pPr lvl="2" eaLnBrk="1" latinLnBrk="1" hangingPunct="1"/>
            <a:r>
              <a:rPr lang="en-US" smtClean="0"/>
              <a:t>Third level</a:t>
            </a:r>
          </a:p>
          <a:p>
            <a:pPr lvl="3" eaLnBrk="1" latinLnBrk="1" hangingPunct="1"/>
            <a:r>
              <a:rPr lang="en-US" smtClean="0"/>
              <a:t>Fourth level</a:t>
            </a:r>
          </a:p>
          <a:p>
            <a:pPr lvl="4" eaLnBrk="1" latinLnBrk="1" hangingPunct="1"/>
            <a:r>
              <a:rPr lang="en-US" smtClean="0"/>
              <a:t>Fifth level</a:t>
            </a:r>
            <a:endParaRPr/>
          </a:p>
        </p:txBody>
      </p:sp>
      <p:sp>
        <p:nvSpPr>
          <p:cNvPr id="2" name="Rectangle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B2EC6F-6501-4E04-BD6C-A8A6CABB2C5B}" type="datetimeFigureOut">
              <a:rPr kumimoji="0" lang="en-US" smtClean="0"/>
              <a:pPr/>
              <a:t>9/14/2016</a:t>
            </a:fld>
            <a:endParaRPr kumimoji="0" lang="en-US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3B0023-0CED-47F7-85AE-654F0B232C2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Portrai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pic" sz="quarter" idx="10"/>
          </p:nvPr>
        </p:nvSpPr>
        <p:spPr>
          <a:xfrm>
            <a:off x="419375" y="233241"/>
            <a:ext cx="4640305" cy="61722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body" sz="quarter" idx="11" hasCustomPrompt="1"/>
          </p:nvPr>
        </p:nvSpPr>
        <p:spPr>
          <a:xfrm>
            <a:off x="5257800" y="3048000"/>
            <a:ext cx="3505200" cy="335280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4" name="Rectangl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ndscape (Full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noFill/>
          <a:ln w="25400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>
              <a:buFontTx/>
              <a:buNone/>
            </a:pPr>
            <a:r>
              <a:rPr kumimoji="0" lang="en-US" i="0" dirty="0" smtClean="0"/>
              <a:t>Click icon</a:t>
            </a:r>
            <a:r>
              <a:rPr kumimoji="0" lang="en-US" i="0" baseline="0" dirty="0" smtClean="0"/>
              <a:t> to add </a:t>
            </a:r>
            <a:r>
              <a:rPr kumimoji="0" lang="en-US" i="0" dirty="0" smtClean="0"/>
              <a:t>full page picture</a:t>
            </a:r>
            <a:endParaRPr kumimoji="0" lang="en-US" i="0" baseline="0" dirty="0" smtClean="0"/>
          </a:p>
          <a:p>
            <a:pPr marL="0" marR="0" indent="0" algn="ctr">
              <a:buFontTx/>
              <a:buNone/>
            </a:pPr>
            <a:endParaRPr kumimoji="0" lang="en-US" i="0" dirty="0" smtClean="0"/>
          </a:p>
          <a:p>
            <a:pPr algn="ctr">
              <a:buFontTx/>
              <a:buNone/>
            </a:pPr>
            <a:endParaRPr kumimoji="0" lang="en-US" i="0" dirty="0" smtClean="0"/>
          </a:p>
          <a:p>
            <a:pPr algn="ctr">
              <a:buFontTx/>
              <a:buNone/>
            </a:pPr>
            <a:endParaRPr kumimoji="0" lang="en-US" i="0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/>
          </p:cNvSpPr>
          <p:nvPr>
            <p:ph type="title" hasCustomPrompt="1"/>
          </p:nvPr>
        </p:nvSpPr>
        <p:spPr>
          <a:xfrm>
            <a:off x="752670" y="4572000"/>
            <a:ext cx="7781730" cy="990600"/>
          </a:xfrm>
        </p:spPr>
        <p:txBody>
          <a:bodyPr vert="horz" bIns="0" anchor="b" anchorCtr="0"/>
          <a:lstStyle>
            <a:lvl1pPr eaLnBrk="1" latinLnBrk="0" hangingPunct="1">
              <a:defRPr kumimoji="0" baseline="0"/>
            </a:lvl1pPr>
            <a:extLst/>
          </a:lstStyle>
          <a:p>
            <a:r>
              <a:rPr kumimoji="0" lang="en-US" dirty="0" smtClean="0"/>
              <a:t>Click to add section title</a:t>
            </a:r>
            <a:endParaRPr kumimoji="0" lang="en-US" dirty="0"/>
          </a:p>
        </p:txBody>
      </p:sp>
      <p:sp>
        <p:nvSpPr>
          <p:cNvPr id="27" name="Rectangle 11"/>
          <p:cNvSpPr>
            <a:spLocks noGrp="1"/>
          </p:cNvSpPr>
          <p:nvPr>
            <p:ph type="body" sz="quarter" idx="14" hasCustomPrompt="1"/>
          </p:nvPr>
        </p:nvSpPr>
        <p:spPr>
          <a:xfrm>
            <a:off x="752670" y="5600700"/>
            <a:ext cx="7772400" cy="838200"/>
          </a:xfrm>
        </p:spPr>
        <p:txBody>
          <a:bodyPr vert="horz" tIns="0"/>
          <a:lstStyle>
            <a:lvl1pPr eaLnBrk="1" latinLnBrk="0" hangingPunct="1">
              <a:buFontTx/>
              <a:buNone/>
              <a:defRPr kumimoji="0" sz="1800"/>
            </a:lvl1pPr>
            <a:extLst/>
          </a:lstStyle>
          <a:p>
            <a:pPr lvl="0"/>
            <a:r>
              <a:rPr kumimoji="0" lang="en-US" dirty="0" smtClean="0"/>
              <a:t>Click to add subtitle</a:t>
            </a:r>
            <a:endParaRPr kumimoji="0" lang="en-US" dirty="0"/>
          </a:p>
        </p:txBody>
      </p:sp>
      <p:sp>
        <p:nvSpPr>
          <p:cNvPr id="7" name="Rectangle 6"/>
          <p:cNvSpPr>
            <a:spLocks noGrp="1"/>
          </p:cNvSpPr>
          <p:nvPr>
            <p:ph type="pic" sz="quarter" idx="11"/>
          </p:nvPr>
        </p:nvSpPr>
        <p:spPr>
          <a:xfrm>
            <a:off x="786338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18" name="Rectangle 6"/>
          <p:cNvSpPr>
            <a:spLocks noGrp="1"/>
          </p:cNvSpPr>
          <p:nvPr>
            <p:ph type="pic" sz="quarter" idx="15"/>
          </p:nvPr>
        </p:nvSpPr>
        <p:spPr>
          <a:xfrm>
            <a:off x="3474604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Rectangle 6"/>
          <p:cNvSpPr>
            <a:spLocks noGrp="1"/>
          </p:cNvSpPr>
          <p:nvPr>
            <p:ph type="pic" sz="quarter" idx="16"/>
          </p:nvPr>
        </p:nvSpPr>
        <p:spPr>
          <a:xfrm>
            <a:off x="6162870" y="2140695"/>
            <a:ext cx="2286000" cy="2286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/>
          <a:lstStyle>
            <a:extLst/>
          </a:lstStyle>
          <a:p>
            <a:pPr algn="ctr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2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4722047" y="609600"/>
            <a:ext cx="3431353" cy="4575141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11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1066800" y="609600"/>
            <a:ext cx="3429000" cy="45720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3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4724400" y="5334000"/>
            <a:ext cx="3429000" cy="1066800"/>
          </a:xfrm>
        </p:spPr>
        <p:txBody>
          <a:bodyPr lIns="91440"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Landscape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5" name="Rectangle 7"/>
          <p:cNvSpPr>
            <a:spLocks noGrp="1" noChangeAspect="1"/>
          </p:cNvSpPr>
          <p:nvPr>
            <p:ph type="pic" sz="quarter" idx="14"/>
          </p:nvPr>
        </p:nvSpPr>
        <p:spPr>
          <a:xfrm>
            <a:off x="457200" y="1676400"/>
            <a:ext cx="4038600" cy="3028950"/>
          </a:xfrm>
          <a:prstGeom prst="rect">
            <a:avLst/>
          </a:prstGeo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4648200" y="4857750"/>
            <a:ext cx="4038600" cy="1238250"/>
          </a:xfrm>
        </p:spPr>
        <p:txBody>
          <a:bodyPr rIns="9144"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Mixed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spect="1"/>
          </p:cNvSpPr>
          <p:nvPr>
            <p:ph type="pic" sz="quarter" idx="11"/>
          </p:nvPr>
        </p:nvSpPr>
        <p:spPr>
          <a:xfrm>
            <a:off x="5141976" y="381000"/>
            <a:ext cx="3773424" cy="2830068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22" name="Rectangle 7"/>
          <p:cNvSpPr>
            <a:spLocks noGrp="1" noChangeAspect="1"/>
          </p:cNvSpPr>
          <p:nvPr>
            <p:ph type="pic" sz="quarter" idx="12"/>
          </p:nvPr>
        </p:nvSpPr>
        <p:spPr>
          <a:xfrm>
            <a:off x="454152" y="381000"/>
            <a:ext cx="4462272" cy="5949696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11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5141976" y="3352800"/>
            <a:ext cx="3773425" cy="2971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i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Rectangle 8"/>
          <p:cNvSpPr>
            <a:spLocks noGrp="1" noChangeAspect="1"/>
          </p:cNvSpPr>
          <p:nvPr>
            <p:ph type="pic" sz="quarter" idx="11"/>
          </p:nvPr>
        </p:nvSpPr>
        <p:spPr>
          <a:xfrm>
            <a:off x="32004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31" name="Rectangle 8"/>
          <p:cNvSpPr>
            <a:spLocks noGrp="1" noChangeAspect="1"/>
          </p:cNvSpPr>
          <p:nvPr>
            <p:ph type="pic" sz="quarter" idx="12"/>
          </p:nvPr>
        </p:nvSpPr>
        <p:spPr>
          <a:xfrm>
            <a:off x="6172200" y="1066800"/>
            <a:ext cx="2743200" cy="3657600"/>
          </a:xfrm>
          <a:noFill/>
          <a:ln w="38100" cap="sq" cmpd="sng" algn="ctr">
            <a:solidFill>
              <a:schemeClr val="tx1"/>
            </a:solidFill>
            <a:prstDash val="solid"/>
            <a:miter lim="800000"/>
          </a:ln>
          <a:effectLst>
            <a:outerShdw blurRad="50800" dist="50800" dir="2700000" algn="tl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sz="240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eaLnBrk="1" latinLnBrk="1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6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32004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14" name="Rectangle 6"/>
          <p:cNvSpPr>
            <a:spLocks noGrp="1"/>
          </p:cNvSpPr>
          <p:nvPr>
            <p:ph type="body" sz="quarter" idx="15" hasCustomPrompt="1"/>
          </p:nvPr>
        </p:nvSpPr>
        <p:spPr>
          <a:xfrm>
            <a:off x="6172200" y="4876800"/>
            <a:ext cx="2743200" cy="1447800"/>
          </a:xfrm>
        </p:spPr>
        <p:txBody>
          <a:bodyPr anchor="t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sz="18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en-US" dirty="0" smtClean="0"/>
              <a:t>Click to add caption</a:t>
            </a:r>
            <a:endParaRPr kumimoji="0" lang="en-US" dirty="0"/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pPr eaLnBrk="1" latinLnBrk="1" hangingPunct="1"/>
            <a:r>
              <a:rPr kumimoji="0" lang="en-US" smtClean="0"/>
              <a:t>Click to edit Master title style</a:t>
            </a:r>
          </a:p>
        </p:txBody>
      </p:sp>
      <p:sp>
        <p:nvSpPr>
          <p:cNvPr id="13" name="Rectangle 5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1" hangingPunct="1"/>
            <a:r>
              <a:rPr kumimoji="0" lang="en-US" smtClean="0"/>
              <a:t>Click to edit Master text styles</a:t>
            </a:r>
          </a:p>
          <a:p>
            <a:pPr lvl="1" eaLnBrk="1" latinLnBrk="1" hangingPunct="1"/>
            <a:r>
              <a:rPr kumimoji="0" lang="en-US" smtClean="0"/>
              <a:t>Second level</a:t>
            </a:r>
          </a:p>
          <a:p>
            <a:pPr lvl="2" eaLnBrk="1" latinLnBrk="1" hangingPunct="1"/>
            <a:r>
              <a:rPr kumimoji="0" lang="en-US" smtClean="0"/>
              <a:t>Third level</a:t>
            </a:r>
          </a:p>
          <a:p>
            <a:pPr lvl="3" eaLnBrk="1" latinLnBrk="1" hangingPunct="1"/>
            <a:r>
              <a:rPr kumimoji="0" lang="en-US" smtClean="0"/>
              <a:t>Fourth level</a:t>
            </a:r>
          </a:p>
          <a:p>
            <a:pPr lvl="4" eaLnBrk="1" latinLnBrk="1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9" name="Rectangle 3"/>
          <p:cNvSpPr>
            <a:spLocks noGrp="1"/>
          </p:cNvSpPr>
          <p:nvPr>
            <p:ph type="dt" sz="half" idx="2"/>
          </p:nvPr>
        </p:nvSpPr>
        <p:spPr>
          <a:xfrm>
            <a:off x="66675" y="6559360"/>
            <a:ext cx="2438400" cy="244475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30C84A2-23CF-44F5-B813-5187ED5C7D1C}" type="datetimeFigureOut">
              <a:rPr kumimoji="0" lang="en-US" sz="1200" smtClean="0">
                <a:solidFill>
                  <a:schemeClr val="tx2"/>
                </a:solidFill>
              </a:rPr>
              <a:pPr/>
              <a:t>9/14/2016</a:t>
            </a:fld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20" name="Rectangle 25"/>
          <p:cNvSpPr>
            <a:spLocks noGrp="1"/>
          </p:cNvSpPr>
          <p:nvPr>
            <p:ph type="ftr" sz="quarter" idx="3"/>
          </p:nvPr>
        </p:nvSpPr>
        <p:spPr>
          <a:xfrm>
            <a:off x="2995653" y="6558153"/>
            <a:ext cx="4648200" cy="2468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algn="ctr"/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23" name="Rectangle 16"/>
          <p:cNvSpPr>
            <a:spLocks noGrp="1"/>
          </p:cNvSpPr>
          <p:nvPr>
            <p:ph type="sldNum" sz="quarter" idx="4"/>
          </p:nvPr>
        </p:nvSpPr>
        <p:spPr>
          <a:xfrm>
            <a:off x="8172450" y="6559360"/>
            <a:ext cx="914400" cy="244475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algn="r"/>
            <a:fld id="{F99EC173-99AE-4773-AB25-02E469A13EAE}" type="slidenum">
              <a:rPr kumimoji="0" lang="en-US" sz="1200" smtClean="0">
                <a:solidFill>
                  <a:schemeClr val="tx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200" cap="all" baseline="0">
          <a:solidFill>
            <a:schemeClr val="tx2"/>
          </a:solidFill>
          <a:effectLst>
            <a:outerShdw blurRad="51000" dist="370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kumimoji="0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kumimoji="0"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kumimoji="0"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kumimoji="0" sz="1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kumimoji="0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dirty="0" smtClean="0"/>
              <a:t>Our Team</a:t>
            </a:r>
            <a:endParaRPr lang="en-US" dirty="0"/>
          </a:p>
        </p:txBody>
      </p:sp>
      <p:sp>
        <p:nvSpPr>
          <p:cNvPr id="17" name="Rectangle 1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CUL Internationalization Task Force</a:t>
            </a:r>
          </a:p>
          <a:p>
            <a:r>
              <a:rPr lang="en-US" dirty="0" smtClean="0"/>
              <a:t>2016-17</a:t>
            </a:r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35" y="152400"/>
            <a:ext cx="5215307" cy="11269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37" y="1897868"/>
            <a:ext cx="2692400" cy="2019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88216" y="4765507"/>
            <a:ext cx="1709454" cy="22792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591" y="1458813"/>
            <a:ext cx="2002081" cy="20020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694488" y="152400"/>
            <a:ext cx="2322512" cy="13064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4844473"/>
            <a:ext cx="1930400" cy="1930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42" y="4544947"/>
            <a:ext cx="2575791" cy="19318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378" y="3319596"/>
            <a:ext cx="1662402" cy="12468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591" y="3632254"/>
            <a:ext cx="1662402" cy="124680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942" y="1808337"/>
            <a:ext cx="1737374" cy="13030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16725" y="2376621"/>
            <a:ext cx="2514600" cy="188595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970" y="1143000"/>
            <a:ext cx="5688061" cy="12254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890" y="3352800"/>
            <a:ext cx="4048221" cy="303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1729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6" r="28906"/>
          <a:stretch>
            <a:fillRect/>
          </a:stretch>
        </p:blipFill>
        <p:spPr/>
      </p:pic>
      <p:pic>
        <p:nvPicPr>
          <p:cNvPr id="12" name="Picture Placeholder 11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8672598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6451474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-228600" y="1524000"/>
            <a:ext cx="3657600" cy="2743200"/>
          </a:xfrm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>
          <a:xfrm rot="5400000">
            <a:off x="2743200" y="1524000"/>
            <a:ext cx="3657600" cy="2743200"/>
          </a:xfrm>
        </p:spPr>
      </p:pic>
      <p:pic>
        <p:nvPicPr>
          <p:cNvPr id="9" name="Picture Placeholder 8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22200935"/>
      </p:ext>
    </p:extLst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ssicPhotoAlbum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70000"/>
                <a:satMod val="350000"/>
              </a:schemeClr>
            </a:gs>
          </a:gsLst>
          <a:path path="circle">
            <a:fillToRect l="51000" t="-20000" r="2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25000"/>
                <a:satMod val="350000"/>
              </a:schemeClr>
              <a:schemeClr val="phClr">
                <a:tint val="83000"/>
                <a:satMod val="115000"/>
              </a:schemeClr>
            </a:duotone>
          </a:blip>
          <a:tile tx="0" ty="0" sx="120000" sy="120000" flip="xy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B808E35-83D1-48E3-A75A-CC31CF5530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Classic photo album</Template>
  <TotalTime>0</TotalTime>
  <Words>9</Words>
  <Application>Microsoft Office PowerPoint</Application>
  <PresentationFormat>On-screen Show (4:3)</PresentationFormat>
  <Paragraphs>5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Calibri</vt:lpstr>
      <vt:lpstr>Century Schoolbook</vt:lpstr>
      <vt:lpstr>ClassicPhotoAlbum</vt:lpstr>
      <vt:lpstr>Our Team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2016-09-06T13:44:13Z</dcterms:created>
  <dcterms:modified xsi:type="dcterms:W3CDTF">2016-09-14T19:36:47Z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TC101769239990</vt:lpwstr>
  </property>
</Properties>
</file>