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61249" autoAdjust="0"/>
  </p:normalViewPr>
  <p:slideViewPr>
    <p:cSldViewPr snapToGrid="0">
      <p:cViewPr varScale="1">
        <p:scale>
          <a:sx n="71" d="100"/>
          <a:sy n="71" d="100"/>
        </p:scale>
        <p:origin x="39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37D58-D045-4097-AD35-FD8664F10E4C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6DF06-B34B-4732-9496-5F1CC746B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06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 Up Gears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(Advanced)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thumbnail images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Slides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Layout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Blank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Design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Hardcover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first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below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As,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(JPEG)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new image,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second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below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As,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(JPEG)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new image,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Center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third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below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 Special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Paste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As,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(JPEG)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new image,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800100" marR="0" lvl="1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Press and hold CTRL and select all 3 images.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1.68”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2.98”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left image. Also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right pane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the arrow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X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box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330 degrees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0.54”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5.08”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Outer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Offset Diagonal Bottom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center image.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3.51”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5.12”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Outer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Offset Bottom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third image. Also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3-D Rotation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right pane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the arrow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Perspective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X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30 degrees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6.33”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5.08”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Presets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Outer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Offset Diagonal Bottom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first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Picture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animation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Press and hold CTRL and select all three videos. 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4.63”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8.2”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 on slide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Horizontal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0.66”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Solid line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second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Border Style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set the Width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0.75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left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Entrance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After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On Click Of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2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center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Entrance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After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On Click Of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4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right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Entrance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Zoom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After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same video.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On Click Of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Picture 5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left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4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same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5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center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2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same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5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video that matches the right image.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2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Select the same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at the top of the list, using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Down Arrow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Re-Order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at the bottom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 Pane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move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 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into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Trigger: Picture 4 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but above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animation in the group.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Press and hold CTRL and select all 3 video.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Advanced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Add 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Exit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Fade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FF0000"/>
                </a:solidFill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text effects on this slide,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Text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Text Box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on the slide drag to draw your text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With the text box selected, type the text, ”Click Thumbnail Image To Play Movie.”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text.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Font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Calibri (Headings)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font list.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Bold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icon.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Font 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14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Paragraph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Center Text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icon.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text box.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Drawing Tools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on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Format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tab,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WordArt Styles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group, 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Presets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Applies to Selected Text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Fill, Dark Red, Text 1, Inner Shadow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(second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under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opening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Position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Horizontal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2.74”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from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Top Left Corner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685800" marR="0" lvl="1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Vertical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7.03”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from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Top Left Corner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background effects on this slide, do the </a:t>
            </a:r>
            <a:r>
              <a:rPr lang="en-US" sz="1200" smtClean="0">
                <a:effectLst/>
                <a:latin typeface="Segoe UI"/>
                <a:ea typeface="Calibri"/>
                <a:cs typeface="Times New Roman"/>
              </a:rPr>
              <a:t>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Design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Fill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Fill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Gradient fill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Type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Linear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Gradient stops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click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Add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or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Remove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until four stops appear on the slider. Customize the gradient stops as follows: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first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Brown, Accent 4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(first row, fifth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last stop on the list,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25%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Brown, Accent 4, Lighter 40%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(first row, fifth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first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75%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Olive Green, Accent 6, Lighter 40%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(fourth row, tenth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11430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last stop on the list,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100%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  <a:tabLst>
                <a:tab pos="16002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Olive Green, Accent 6, Darker 50%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(sixth row, tenth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6DF06-B34B-4732-9496-5F1CC746B0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5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8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43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8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0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2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9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00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6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40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4">
                <a:lumMod val="75000"/>
              </a:schemeClr>
            </a:gs>
            <a:gs pos="83000">
              <a:schemeClr val="accent4">
                <a:lumMod val="75000"/>
                <a:alpha val="70000"/>
              </a:schemeClr>
            </a:gs>
            <a:gs pos="100000">
              <a:schemeClr val="accent4">
                <a:lumMod val="50000"/>
                <a:alpha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3CA43-D23C-471B-AA3E-DCE1976530D4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6643-4896-466A-ADE2-D57DBEAA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7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5.jpeg"/><Relationship Id="rId3" Type="http://schemas.microsoft.com/office/2007/relationships/media" Target="../media/media2.wm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video" Target="../media/media3.wmv"/><Relationship Id="rId11" Type="http://schemas.openxmlformats.org/officeDocument/2006/relationships/image" Target="../media/image3.png"/><Relationship Id="rId5" Type="http://schemas.microsoft.com/office/2007/relationships/media" Target="../media/media3.wmv"/><Relationship Id="rId10" Type="http://schemas.openxmlformats.org/officeDocument/2006/relationships/image" Target="../media/image2.png"/><Relationship Id="rId4" Type="http://schemas.openxmlformats.org/officeDocument/2006/relationships/video" Target="../media/media2.wmv"/><Relationship Id="rId9" Type="http://schemas.openxmlformats.org/officeDocument/2006/relationships/image" Target="../media/image1.png"/><Relationship Id="rId1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ears_960x540_1.wmv">
            <a:hlinkClick r:id="" action="ppaction://media"/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5269" y="604898"/>
            <a:ext cx="7495618" cy="4230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Gears_960x540_3.wmv">
            <a:hlinkClick r:id="" action="ppaction://media"/>
          </p:cNvPr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5269" y="604898"/>
            <a:ext cx="7495618" cy="4230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Gears_960x540_2.wmv">
            <a:hlinkClick r:id="" action="ppaction://media"/>
          </p:cNvPr>
          <p:cNvPicPr>
            <a:picLocks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5269" y="604898"/>
            <a:ext cx="7495618" cy="4230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9" name="Picture 5"/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433" y="4642999"/>
            <a:ext cx="2866674" cy="1612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>
              <a:rot lat="0" lon="1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92" y="4684830"/>
            <a:ext cx="2725264" cy="15328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94" y="4642999"/>
            <a:ext cx="2866674" cy="1612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19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05919" y="6430794"/>
            <a:ext cx="4132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Click Thumbnail Image To Play Movie</a:t>
            </a:r>
            <a:endParaRPr lang="en-US" sz="1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60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2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8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53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KELEE TO DO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ORGANIZE POSSIBLE GOALS, SEND TO SUB-TEAMS</a:t>
            </a:r>
          </a:p>
          <a:p>
            <a:r>
              <a:rPr lang="en-US" dirty="0" smtClean="0"/>
              <a:t>COME UP WITH TIMELINE FOR FINAL PRODUCT</a:t>
            </a:r>
          </a:p>
          <a:p>
            <a:r>
              <a:rPr lang="en-US" dirty="0" smtClean="0"/>
              <a:t>TIMELINE FOR SENDING DRAFT TO PSEC LEADERSHIP</a:t>
            </a:r>
          </a:p>
          <a:p>
            <a:r>
              <a:rPr lang="en-US" dirty="0" smtClean="0"/>
              <a:t>CREATE A SMART GOALS BOX FOLDER</a:t>
            </a:r>
          </a:p>
          <a:p>
            <a:r>
              <a:rPr lang="en-US" smtClean="0"/>
              <a:t>MARY SENDING MINUTES/NOTES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7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want sub-teams to mesh with PSEC-Instruction</a:t>
            </a:r>
          </a:p>
          <a:p>
            <a:r>
              <a:rPr lang="en-US" dirty="0" smtClean="0"/>
              <a:t>How do we want to mesh with greater CUL?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98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Specific</a:t>
            </a:r>
          </a:p>
          <a:p>
            <a:r>
              <a:rPr lang="en-US" dirty="0" smtClean="0"/>
              <a:t>Define the goal</a:t>
            </a:r>
          </a:p>
          <a:p>
            <a:r>
              <a:rPr lang="en-US" dirty="0" smtClean="0"/>
              <a:t>Who, what, where, why, and constraints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8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Measurable</a:t>
            </a:r>
          </a:p>
          <a:p>
            <a:r>
              <a:rPr lang="en-US" dirty="0" smtClean="0"/>
              <a:t>How do we track the outcomes</a:t>
            </a:r>
          </a:p>
          <a:p>
            <a:r>
              <a:rPr lang="en-US" dirty="0" smtClean="0"/>
              <a:t>HOW?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65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Attainable</a:t>
            </a:r>
          </a:p>
          <a:p>
            <a:r>
              <a:rPr lang="en-US" dirty="0" smtClean="0"/>
              <a:t>Is this a reasonable goal?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71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Relevant</a:t>
            </a:r>
          </a:p>
          <a:p>
            <a:r>
              <a:rPr lang="en-US" dirty="0" smtClean="0"/>
              <a:t>Will the goal meet our needs and be relevant to the needs of CUL?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8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Timely</a:t>
            </a:r>
          </a:p>
          <a:p>
            <a:r>
              <a:rPr lang="en-US" dirty="0" smtClean="0"/>
              <a:t>Include a timeline with benchmarks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5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Peer mentoring program</a:t>
            </a:r>
          </a:p>
          <a:p>
            <a:r>
              <a:rPr lang="en-US" dirty="0"/>
              <a:t>2. Follow up on David Feldshuh program</a:t>
            </a:r>
          </a:p>
          <a:p>
            <a:r>
              <a:rPr lang="en-US" dirty="0"/>
              <a:t>3. Continue work on assessment</a:t>
            </a:r>
          </a:p>
          <a:p>
            <a:r>
              <a:rPr lang="en-US" dirty="0"/>
              <a:t>4. Launch information literacy fellowship program</a:t>
            </a:r>
          </a:p>
          <a:p>
            <a:r>
              <a:rPr lang="en-US" dirty="0"/>
              <a:t>5. Collaborate with Online learning task force</a:t>
            </a:r>
          </a:p>
          <a:p>
            <a:r>
              <a:rPr lang="en-US" dirty="0"/>
              <a:t>6. ACRL Framework - develop our plans for implementation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4941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57974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Webish</a:t>
            </a:r>
            <a:r>
              <a:rPr lang="en-US" dirty="0" smtClean="0"/>
              <a:t> goal- website team will monitor and suggest goal</a:t>
            </a:r>
          </a:p>
          <a:p>
            <a:r>
              <a:rPr lang="en-US" dirty="0" smtClean="0"/>
              <a:t>Program- Feldshuh, mentoring, programming group</a:t>
            </a:r>
          </a:p>
          <a:p>
            <a:r>
              <a:rPr lang="en-US" dirty="0" smtClean="0"/>
              <a:t>Assessment- will feed into information literacy- assessment </a:t>
            </a:r>
            <a:r>
              <a:rPr lang="en-US" dirty="0" err="1" smtClean="0"/>
              <a:t>subteam</a:t>
            </a:r>
            <a:endParaRPr lang="en-US" dirty="0" smtClean="0"/>
          </a:p>
          <a:p>
            <a:r>
              <a:rPr lang="en-US" dirty="0" smtClean="0"/>
              <a:t>information literacy- leadership team</a:t>
            </a:r>
          </a:p>
          <a:p>
            <a:r>
              <a:rPr lang="en-US" dirty="0" err="1" smtClean="0"/>
              <a:t>acrl</a:t>
            </a:r>
            <a:r>
              <a:rPr lang="en-US" dirty="0" smtClean="0"/>
              <a:t> framework   - programming team and leadership</a:t>
            </a:r>
          </a:p>
          <a:p>
            <a:r>
              <a:rPr lang="en-US" dirty="0" smtClean="0"/>
              <a:t>One month to create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418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32 - Zoom Up Gears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28C8A81-7948-4D5E-8AFD-F333F23DF5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Zoom up gears (with video)</Template>
  <TotalTime>0</TotalTime>
  <Words>210</Words>
  <Application>Microsoft Office PowerPoint</Application>
  <PresentationFormat>On-screen Show (4:3)</PresentationFormat>
  <Paragraphs>182</Paragraphs>
  <Slides>10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Segoe UI</vt:lpstr>
      <vt:lpstr>Symbol</vt:lpstr>
      <vt:lpstr>Times New Roman</vt:lpstr>
      <vt:lpstr>32 - Zoom Up Gears</vt:lpstr>
      <vt:lpstr>PowerPoint Presentation</vt:lpstr>
      <vt:lpstr>SMART Goals</vt:lpstr>
      <vt:lpstr>S</vt:lpstr>
      <vt:lpstr>M</vt:lpstr>
      <vt:lpstr>A</vt:lpstr>
      <vt:lpstr>R</vt:lpstr>
      <vt:lpstr>T</vt:lpstr>
      <vt:lpstr>Ideas</vt:lpstr>
      <vt:lpstr>PowerPoint Presentation</vt:lpstr>
      <vt:lpstr>KELEE TO DO LIST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2016-08-18T14:14:48Z</dcterms:created>
  <dcterms:modified xsi:type="dcterms:W3CDTF">2016-08-18T15:54:40Z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TC027415049991</vt:lpwstr>
  </property>
</Properties>
</file>