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27"/>
    <p:restoredTop sz="93632"/>
  </p:normalViewPr>
  <p:slideViewPr>
    <p:cSldViewPr snapToGrid="0" snapToObjects="1">
      <p:cViewPr varScale="1">
        <p:scale>
          <a:sx n="97" d="100"/>
          <a:sy n="97" d="100"/>
        </p:scale>
        <p:origin x="192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670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929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23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8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07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0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0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0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8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01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BA0A2-52C4-BB4F-A54C-50663F32945F}" type="datetimeFigureOut">
              <a:rPr lang="en-US" smtClean="0"/>
              <a:t>5/19/16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9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17325"/>
            <a:ext cx="8686800" cy="6023351"/>
          </a:xfrm>
        </p:spPr>
      </p:pic>
    </p:spTree>
    <p:extLst>
      <p:ext uri="{BB962C8B-B14F-4D97-AF65-F5344CB8AC3E}">
        <p14:creationId xmlns:p14="http://schemas.microsoft.com/office/powerpoint/2010/main" val="28795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Request – Timed Out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190" y="1781176"/>
            <a:ext cx="5685620" cy="4572000"/>
          </a:xfrm>
        </p:spPr>
      </p:pic>
    </p:spTree>
    <p:extLst>
      <p:ext uri="{BB962C8B-B14F-4D97-AF65-F5344CB8AC3E}">
        <p14:creationId xmlns:p14="http://schemas.microsoft.com/office/powerpoint/2010/main" val="67996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8761" y="5421595"/>
            <a:ext cx="4275858" cy="32127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400" dirty="0"/>
              <a:t>Cornell AD – AWS admin groups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1" y="857250"/>
            <a:ext cx="8513379" cy="5143500"/>
          </a:xfrm>
        </p:spPr>
      </p:pic>
    </p:spTree>
    <p:extLst>
      <p:ext uri="{BB962C8B-B14F-4D97-AF65-F5344CB8AC3E}">
        <p14:creationId xmlns:p14="http://schemas.microsoft.com/office/powerpoint/2010/main" val="202750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17325"/>
            <a:ext cx="8686800" cy="6023351"/>
          </a:xfrm>
        </p:spPr>
      </p:pic>
    </p:spTree>
    <p:extLst>
      <p:ext uri="{BB962C8B-B14F-4D97-AF65-F5344CB8AC3E}">
        <p14:creationId xmlns:p14="http://schemas.microsoft.com/office/powerpoint/2010/main" val="116004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AWS Certificate Manager User Interface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73" y="2226469"/>
            <a:ext cx="7728254" cy="3263504"/>
          </a:xfrm>
        </p:spPr>
      </p:pic>
    </p:spTree>
    <p:extLst>
      <p:ext uri="{BB962C8B-B14F-4D97-AF65-F5344CB8AC3E}">
        <p14:creationId xmlns:p14="http://schemas.microsoft.com/office/powerpoint/2010/main" val="27791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Request – Step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03" y="1781177"/>
            <a:ext cx="6807794" cy="4572000"/>
          </a:xfrm>
        </p:spPr>
      </p:pic>
    </p:spTree>
    <p:extLst>
      <p:ext uri="{BB962C8B-B14F-4D97-AF65-F5344CB8AC3E}">
        <p14:creationId xmlns:p14="http://schemas.microsoft.com/office/powerpoint/2010/main" val="173263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Request – Step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076" y="1781177"/>
            <a:ext cx="5689848" cy="4572000"/>
          </a:xfrm>
        </p:spPr>
      </p:pic>
    </p:spTree>
    <p:extLst>
      <p:ext uri="{BB962C8B-B14F-4D97-AF65-F5344CB8AC3E}">
        <p14:creationId xmlns:p14="http://schemas.microsoft.com/office/powerpoint/2010/main" val="90475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Request – Step 3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656" y="1781176"/>
            <a:ext cx="5990689" cy="4572000"/>
          </a:xfrm>
        </p:spPr>
      </p:pic>
    </p:spTree>
    <p:extLst>
      <p:ext uri="{BB962C8B-B14F-4D97-AF65-F5344CB8AC3E}">
        <p14:creationId xmlns:p14="http://schemas.microsoft.com/office/powerpoint/2010/main" val="126403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Status – Pending Validation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8" y="1588393"/>
            <a:ext cx="4420925" cy="4572000"/>
          </a:xfrm>
        </p:spPr>
      </p:pic>
    </p:spTree>
    <p:extLst>
      <p:ext uri="{BB962C8B-B14F-4D97-AF65-F5344CB8AC3E}">
        <p14:creationId xmlns:p14="http://schemas.microsoft.com/office/powerpoint/2010/main" val="210444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Emailed Request for Approval – Domain Contact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577" y="1781176"/>
            <a:ext cx="4858847" cy="4572000"/>
          </a:xfrm>
        </p:spPr>
      </p:pic>
    </p:spTree>
    <p:extLst>
      <p:ext uri="{BB962C8B-B14F-4D97-AF65-F5344CB8AC3E}">
        <p14:creationId xmlns:p14="http://schemas.microsoft.com/office/powerpoint/2010/main" val="48145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Response after Domain Contact Approval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77" y="1781176"/>
            <a:ext cx="7118646" cy="4572000"/>
          </a:xfrm>
        </p:spPr>
      </p:pic>
    </p:spTree>
    <p:extLst>
      <p:ext uri="{BB962C8B-B14F-4D97-AF65-F5344CB8AC3E}">
        <p14:creationId xmlns:p14="http://schemas.microsoft.com/office/powerpoint/2010/main" val="180983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255</TotalTime>
  <Words>43</Words>
  <Application>Microsoft Macintosh PowerPoint</Application>
  <PresentationFormat>On-screen Show (4:3)</PresentationFormat>
  <Paragraphs>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Calibri Light</vt:lpstr>
      <vt:lpstr>Arial</vt:lpstr>
      <vt:lpstr>Office Theme</vt:lpstr>
      <vt:lpstr>PowerPoint Presentation</vt:lpstr>
      <vt:lpstr>PowerPoint Presentation</vt:lpstr>
      <vt:lpstr>AWS Certificate Manager User Interface</vt:lpstr>
      <vt:lpstr>Request – Step 1</vt:lpstr>
      <vt:lpstr>Request – Step 2</vt:lpstr>
      <vt:lpstr>Request – Step 3</vt:lpstr>
      <vt:lpstr>Status – Pending Validation</vt:lpstr>
      <vt:lpstr>Emailed Request for Approval – Domain Contact</vt:lpstr>
      <vt:lpstr>Response after Domain Contact Approval</vt:lpstr>
      <vt:lpstr>Request – Timed Out</vt:lpstr>
      <vt:lpstr>Cornell AD – AWS admin groups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Edward Allen</dc:creator>
  <cp:lastModifiedBy>Paul Edward Allen</cp:lastModifiedBy>
  <cp:revision>5</cp:revision>
  <dcterms:created xsi:type="dcterms:W3CDTF">2016-05-17T13:46:42Z</dcterms:created>
  <dcterms:modified xsi:type="dcterms:W3CDTF">2016-05-19T20:14:03Z</dcterms:modified>
</cp:coreProperties>
</file>