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2A1471F4-4B52-4FA0-82E9-7F115E67D958}">
  <a:tblStyle styleId="{2A1471F4-4B52-4FA0-82E9-7F115E67D958}" styleName="Table_0">
    <a:wholeTbl>
      <a:tcStyle>
        <a:tcBdr>
          <a:left>
            <a:ln cap="flat" cmpd="sng" w="9525">
              <a:solidFill>
                <a:srgbClr val="9E9E9E"/>
              </a:solidFill>
              <a:prstDash val="solid"/>
              <a:round/>
              <a:headEnd len="med" w="med" type="none"/>
              <a:tailEnd len="med" w="med" type="none"/>
            </a:ln>
          </a:left>
          <a:right>
            <a:ln cap="flat" cmpd="sng" w="9525">
              <a:solidFill>
                <a:srgbClr val="9E9E9E"/>
              </a:solidFill>
              <a:prstDash val="solid"/>
              <a:round/>
              <a:headEnd len="med" w="med" type="none"/>
              <a:tailEnd len="med" w="med" type="none"/>
            </a:ln>
          </a:right>
          <a:top>
            <a:ln cap="flat" cmpd="sng" w="9525">
              <a:solidFill>
                <a:srgbClr val="9E9E9E"/>
              </a:solidFill>
              <a:prstDash val="solid"/>
              <a:round/>
              <a:headEnd len="med" w="med" type="none"/>
              <a:tailEnd len="med" w="med" type="none"/>
            </a:ln>
          </a:top>
          <a:bottom>
            <a:ln cap="flat" cmpd="sng" w="9525">
              <a:solidFill>
                <a:srgbClr val="9E9E9E"/>
              </a:solidFill>
              <a:prstDash val="solid"/>
              <a:round/>
              <a:headEnd len="med" w="med" type="none"/>
              <a:tailEnd len="med" w="med" type="none"/>
            </a:ln>
          </a:bottom>
          <a:insideH>
            <a:ln cap="flat" cmpd="sng" w="9525">
              <a:solidFill>
                <a:srgbClr val="9E9E9E"/>
              </a:solidFill>
              <a:prstDash val="solid"/>
              <a:round/>
              <a:headEnd len="med" w="med" type="none"/>
              <a:tailEnd len="med" w="med" type="none"/>
            </a:ln>
          </a:insideH>
          <a:insideV>
            <a:ln cap="flat" cmpd="sng" w="9525">
              <a:solidFill>
                <a:srgbClr val="9E9E9E"/>
              </a:solidFill>
              <a:prstDash val="solid"/>
              <a:round/>
              <a:headEnd len="med" w="med" type="none"/>
              <a:tailEnd len="med" w="med" type="none"/>
            </a:ln>
          </a:insideV>
        </a:tcBdr>
      </a:tcStyle>
    </a:wholeTb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8788"/>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8788"/>
          </a:xfrm>
          <a:prstGeom prst="rect">
            <a:avLst/>
          </a:prstGeom>
          <a:noFill/>
          <a:ln>
            <a:noFill/>
          </a:ln>
        </p:spPr>
        <p:txBody>
          <a:bodyPr anchorCtr="0" anchor="t" bIns="91425" lIns="91425" rIns="91425"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400550"/>
            <a:ext cx="5486399" cy="3600450"/>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200" u="none" cap="none" strike="noStrike">
                <a:solidFill>
                  <a:schemeClr val="dk1"/>
                </a:solidFill>
                <a:latin typeface="Calibri"/>
                <a:ea typeface="Calibri"/>
                <a:cs typeface="Calibri"/>
                <a:sym typeface="Calibri"/>
              </a:defRPr>
            </a:lvl2pPr>
            <a:lvl3pPr indent="0" lvl="2" marL="914400" marR="0" rtl="0" algn="l">
              <a:spcBef>
                <a:spcPts val="0"/>
              </a:spcBef>
              <a:buNone/>
              <a:defRPr b="0" i="0" sz="1200" u="none" cap="none" strike="noStrike">
                <a:solidFill>
                  <a:schemeClr val="dk1"/>
                </a:solidFill>
                <a:latin typeface="Calibri"/>
                <a:ea typeface="Calibri"/>
                <a:cs typeface="Calibri"/>
                <a:sym typeface="Calibri"/>
              </a:defRPr>
            </a:lvl3pPr>
            <a:lvl4pPr indent="0" lvl="3" marL="1371600" marR="0" rtl="0" algn="l">
              <a:spcBef>
                <a:spcPts val="0"/>
              </a:spcBef>
              <a:buNone/>
              <a:defRPr b="0" i="0" sz="1200" u="none" cap="none" strike="noStrike">
                <a:solidFill>
                  <a:schemeClr val="dk1"/>
                </a:solidFill>
                <a:latin typeface="Calibri"/>
                <a:ea typeface="Calibri"/>
                <a:cs typeface="Calibri"/>
                <a:sym typeface="Calibri"/>
              </a:defRPr>
            </a:lvl4pPr>
            <a:lvl5pPr indent="0" lvl="4" marL="1828800" marR="0" rtl="0" algn="l">
              <a:spcBef>
                <a:spcPts val="0"/>
              </a:spcBef>
              <a:buNone/>
              <a:defRPr b="0" i="0" sz="1200" u="none" cap="none" strike="noStrike">
                <a:solidFill>
                  <a:schemeClr val="dk1"/>
                </a:solidFill>
                <a:latin typeface="Calibri"/>
                <a:ea typeface="Calibri"/>
                <a:cs typeface="Calibri"/>
                <a:sym typeface="Calibri"/>
              </a:defRPr>
            </a:lvl5pPr>
            <a:lvl6pPr indent="0" lvl="5" marL="2286000" marR="0" rtl="0" algn="l">
              <a:spcBef>
                <a:spcPts val="0"/>
              </a:spcBef>
              <a:buNone/>
              <a:defRPr b="0" i="0" sz="1200" u="none" cap="none" strike="noStrike">
                <a:solidFill>
                  <a:schemeClr val="dk1"/>
                </a:solidFill>
                <a:latin typeface="Calibri"/>
                <a:ea typeface="Calibri"/>
                <a:cs typeface="Calibri"/>
                <a:sym typeface="Calibri"/>
              </a:defRPr>
            </a:lvl6pPr>
            <a:lvl7pPr indent="0" lvl="6" marL="2743200" marR="0" rtl="0" algn="l">
              <a:spcBef>
                <a:spcPts val="0"/>
              </a:spcBef>
              <a:buNone/>
              <a:defRPr b="0" i="0" sz="1200" u="none" cap="none" strike="noStrike">
                <a:solidFill>
                  <a:schemeClr val="dk1"/>
                </a:solidFill>
                <a:latin typeface="Calibri"/>
                <a:ea typeface="Calibri"/>
                <a:cs typeface="Calibri"/>
                <a:sym typeface="Calibri"/>
              </a:defRPr>
            </a:lvl7pPr>
            <a:lvl8pPr indent="0" lvl="7" marL="3200400" marR="0" rtl="0" algn="l">
              <a:spcBef>
                <a:spcPts val="0"/>
              </a:spcBef>
              <a:buNone/>
              <a:defRPr b="0" i="0" sz="1200" u="none" cap="none" strike="noStrike">
                <a:solidFill>
                  <a:schemeClr val="dk1"/>
                </a:solidFill>
                <a:latin typeface="Calibri"/>
                <a:ea typeface="Calibri"/>
                <a:cs typeface="Calibri"/>
                <a:sym typeface="Calibri"/>
              </a:defRPr>
            </a:lvl8pPr>
            <a:lvl9pPr indent="0" lvl="8" marL="3657600" marR="0" rtl="0" algn="l">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8786"/>
          </a:xfrm>
          <a:prstGeom prst="rect">
            <a:avLst/>
          </a:prstGeom>
          <a:noFill/>
          <a:ln>
            <a:noFill/>
          </a:ln>
        </p:spPr>
        <p:txBody>
          <a:bodyPr anchorCtr="0" anchor="b"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aguaclara.cee.cornell.edu/about/projectmap/"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truthortradition.com/wp-content/uploads/2013/08/work_in_future_kingdom-720x340.jpg"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rPr lang="en" sz="1000">
                <a:latin typeface="Arial"/>
                <a:ea typeface="Arial"/>
                <a:cs typeface="Arial"/>
                <a:sym typeface="Arial"/>
              </a:rPr>
              <a:t>Abstract: This semester, the goal of the High Rate Sedimentation - Plate Settlers team was to maintain a suspended layer of colloidal particles (flocs) at upflow velocities higher than 1 mm/s. The suspended layer, referred to the floc blanket, circulates flocs, enhances flocculation and is self-cleaning. As the floc blanket grows in height, it spills over a weir into a sludge collection chamber to prevent sludge build-up inside the sedimentation tank. Increasing the upflow velocity in the sedimentation tank decreases the necessary plan-view area and cost of construction. A high density floc blanket is necessary to prevent flocs from escaping the sedimentation tank at higher velocities. The High Rate Sedimentation - Plate Settlers team explored different plate settler geometries in the sedimentation tank to concentrate the floc blanket.</a:t>
            </a:r>
          </a:p>
          <a:p>
            <a:pPr lvl="0">
              <a:spcBef>
                <a:spcPts val="0"/>
              </a:spcBef>
              <a:buNone/>
            </a:pPr>
            <a:r>
              <a:t/>
            </a:r>
            <a:endParaRPr sz="1000">
              <a:latin typeface="Arial"/>
              <a:ea typeface="Arial"/>
              <a:cs typeface="Arial"/>
              <a:sym typeface="Arial"/>
            </a:endParaRPr>
          </a:p>
          <a:p>
            <a:pPr lvl="0">
              <a:spcBef>
                <a:spcPts val="0"/>
              </a:spcBef>
              <a:buNone/>
            </a:pPr>
            <a:r>
              <a:rPr lang="en" sz="1000">
                <a:latin typeface="Arial"/>
                <a:ea typeface="Arial"/>
                <a:cs typeface="Arial"/>
                <a:sym typeface="Arial"/>
              </a:rPr>
              <a:t>Full Report: https://www.overleaf.com/4433470rttqjj#/13257409/</a:t>
            </a:r>
          </a:p>
        </p:txBody>
      </p:sp>
      <p:sp>
        <p:nvSpPr>
          <p:cNvPr id="89" name="Shape 89"/>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3" name="Shape 183"/>
        <p:cNvGrpSpPr/>
        <p:nvPr/>
      </p:nvGrpSpPr>
      <p:grpSpPr>
        <a:xfrm>
          <a:off x="0" y="0"/>
          <a:ext cx="0" cy="0"/>
          <a:chOff x="0" y="0"/>
          <a:chExt cx="0" cy="0"/>
        </a:xfrm>
      </p:grpSpPr>
      <p:sp>
        <p:nvSpPr>
          <p:cNvPr id="184" name="Shape 18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25000"/>
              <a:buFont typeface="Calibri"/>
              <a:buNone/>
            </a:pPr>
            <a:r>
              <a:rPr lang="en" sz="1000"/>
              <a:t>Caption: Representations of continuous, porous, and no plates.</a:t>
            </a:r>
          </a:p>
          <a:p>
            <a:pPr indent="0" lvl="0" marL="0" marR="0" rtl="0" algn="l">
              <a:spcBef>
                <a:spcPts val="0"/>
              </a:spcBef>
              <a:spcAft>
                <a:spcPts val="0"/>
              </a:spcAft>
              <a:buClr>
                <a:schemeClr val="dk1"/>
              </a:buClr>
              <a:buSzPct val="25000"/>
              <a:buFont typeface="Calibri"/>
              <a:buNone/>
            </a:pPr>
            <a:r>
              <a:t/>
            </a:r>
            <a:endParaRPr/>
          </a:p>
          <a:p>
            <a:pPr indent="0" lvl="0" marL="0" marR="0" rtl="0" algn="l">
              <a:spcBef>
                <a:spcPts val="0"/>
              </a:spcBef>
              <a:spcAft>
                <a:spcPts val="0"/>
              </a:spcAft>
              <a:buClr>
                <a:schemeClr val="dk1"/>
              </a:buClr>
              <a:buSzPct val="25000"/>
              <a:buFont typeface="Calibri"/>
              <a:buNone/>
            </a:pPr>
            <a:r>
              <a:rPr lang="en" sz="1000"/>
              <a:t>Summary: At 3 mm/s, continuous plates (82.2% removal) performed slightly better than porous plates (79.8% removal). However, at 4 mm/s, porous plates (73.0 \% removal) performed slightly better than continuous plates (70.7 \% removal). Thus, there is no clear evidence of which plate geometry is more effective in aiding particle removal during sedimentation.</a:t>
            </a:r>
          </a:p>
          <a:p>
            <a:pPr indent="0" lvl="0" marL="0" marR="0" rtl="0" algn="l">
              <a:spcBef>
                <a:spcPts val="0"/>
              </a:spcBef>
              <a:buClr>
                <a:schemeClr val="dk1"/>
              </a:buClr>
              <a:buSzPct val="25000"/>
              <a:buFont typeface="Calibri"/>
              <a:buNone/>
            </a:pPr>
            <a:r>
              <a:t/>
            </a:r>
            <a:endParaRPr/>
          </a:p>
          <a:p>
            <a:pPr lvl="0" rtl="0">
              <a:spcBef>
                <a:spcPts val="0"/>
              </a:spcBef>
              <a:buClr>
                <a:schemeClr val="dk1"/>
              </a:buClr>
              <a:buSzPct val="25000"/>
              <a:buFont typeface="Calibri"/>
              <a:buNone/>
            </a:pPr>
            <a:r>
              <a:rPr lang="en" sz="1000"/>
              <a:t>See appendix B for graphs of the data that was logged</a:t>
            </a:r>
          </a:p>
          <a:p>
            <a:pPr indent="0" lvl="0" marL="0" marR="0" rtl="0" algn="l">
              <a:spcBef>
                <a:spcPts val="0"/>
              </a:spcBef>
              <a:buClr>
                <a:schemeClr val="dk1"/>
              </a:buClr>
              <a:buSzPct val="25000"/>
              <a:buFont typeface="Calibri"/>
              <a:buNone/>
            </a:pPr>
            <a:r>
              <a:t/>
            </a:r>
            <a:endParaRPr/>
          </a:p>
        </p:txBody>
      </p:sp>
      <p:sp>
        <p:nvSpPr>
          <p:cNvPr id="185" name="Shape 18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rPr lang="en" sz="1000"/>
              <a:t>Summary: These are the experimental results. There is no significant evidence that one plate geometry is more effective than the other. However, there is much greater removal with the addition of both floc blanket stabilizer plates.</a:t>
            </a:r>
          </a:p>
        </p:txBody>
      </p:sp>
      <p:sp>
        <p:nvSpPr>
          <p:cNvPr id="197" name="Shape 197"/>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2" name="Shape 202"/>
        <p:cNvGrpSpPr/>
        <p:nvPr/>
      </p:nvGrpSpPr>
      <p:grpSpPr>
        <a:xfrm>
          <a:off x="0" y="0"/>
          <a:ext cx="0" cy="0"/>
          <a:chOff x="0" y="0"/>
          <a:chExt cx="0" cy="0"/>
        </a:xfrm>
      </p:grpSpPr>
      <p:sp>
        <p:nvSpPr>
          <p:cNvPr id="203" name="Shape 203"/>
          <p:cNvSpPr txBox="1"/>
          <p:nvPr>
            <p:ph idx="1" type="body"/>
          </p:nvPr>
        </p:nvSpPr>
        <p:spPr>
          <a:xfrm>
            <a:off x="685800" y="4400550"/>
            <a:ext cx="5486400" cy="3600600"/>
          </a:xfrm>
          <a:prstGeom prst="rect">
            <a:avLst/>
          </a:prstGeom>
        </p:spPr>
        <p:txBody>
          <a:bodyPr anchorCtr="0" anchor="t" bIns="91425" lIns="91425" rIns="91425" tIns="91425">
            <a:noAutofit/>
          </a:bodyPr>
          <a:lstStyle/>
          <a:p>
            <a:pPr lvl="0" rtl="0" algn="just">
              <a:spcBef>
                <a:spcPts val="0"/>
              </a:spcBef>
              <a:buNone/>
            </a:pPr>
            <a:r>
              <a:rPr lang="en" sz="1000"/>
              <a:t>Caption: The figure demonstrates the positive effect that the presence of plate settlers have on the concentration of the floc blanket.</a:t>
            </a:r>
          </a:p>
          <a:p>
            <a:pPr lvl="0" rtl="0" algn="just">
              <a:spcBef>
                <a:spcPts val="0"/>
              </a:spcBef>
              <a:buNone/>
            </a:pPr>
            <a:r>
              <a:t/>
            </a:r>
            <a:endParaRPr sz="1000"/>
          </a:p>
          <a:p>
            <a:pPr lvl="0" rtl="0" algn="just">
              <a:spcBef>
                <a:spcPts val="0"/>
              </a:spcBef>
              <a:buNone/>
            </a:pPr>
            <a:r>
              <a:rPr lang="en" sz="1000"/>
              <a:t>Summary: The research done this semester has proved that the addition of plates in the floc blanket can effectively concentrate the floc blanket at upflow velocities as high as 4 mm/s.</a:t>
            </a:r>
          </a:p>
        </p:txBody>
      </p:sp>
      <p:sp>
        <p:nvSpPr>
          <p:cNvPr id="204" name="Shape 204"/>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txBox="1"/>
          <p:nvPr>
            <p:ph idx="1" type="body"/>
          </p:nvPr>
        </p:nvSpPr>
        <p:spPr>
          <a:xfrm>
            <a:off x="685800" y="4400550"/>
            <a:ext cx="5486400" cy="3600600"/>
          </a:xfrm>
          <a:prstGeom prst="rect">
            <a:avLst/>
          </a:prstGeom>
        </p:spPr>
        <p:txBody>
          <a:bodyPr anchorCtr="0" anchor="t" bIns="91425" lIns="91425" rIns="91425" tIns="91425">
            <a:noAutofit/>
          </a:bodyPr>
          <a:lstStyle/>
          <a:p>
            <a:pPr lvl="0" rtl="0" algn="just">
              <a:spcBef>
                <a:spcPts val="0"/>
              </a:spcBef>
              <a:buNone/>
            </a:pPr>
            <a:r>
              <a:rPr lang="en" sz="1000"/>
              <a:t>Summary: No solid conclusion could be drawn about the effectiveness of each plate geometry, but the addition of plate settler floc blanket stabilizers does aid in particle removal.</a:t>
            </a:r>
          </a:p>
        </p:txBody>
      </p:sp>
      <p:sp>
        <p:nvSpPr>
          <p:cNvPr id="212" name="Shape 212"/>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685800" y="4400550"/>
            <a:ext cx="5486400" cy="3600600"/>
          </a:xfrm>
          <a:prstGeom prst="rect">
            <a:avLst/>
          </a:prstGeom>
        </p:spPr>
        <p:txBody>
          <a:bodyPr anchorCtr="0" anchor="t" bIns="91425" lIns="91425" rIns="91425" tIns="91425">
            <a:noAutofit/>
          </a:bodyPr>
          <a:lstStyle/>
          <a:p>
            <a:pPr lvl="0" rtl="0" algn="just">
              <a:spcBef>
                <a:spcPts val="0"/>
              </a:spcBef>
              <a:buNone/>
            </a:pPr>
            <a:r>
              <a:rPr lang="en" sz="1000"/>
              <a:t>Figure: </a:t>
            </a:r>
            <a:r>
              <a:rPr lang="en" sz="1000" u="sng">
                <a:solidFill>
                  <a:schemeClr val="hlink"/>
                </a:solidFill>
                <a:hlinkClick r:id="rId2"/>
              </a:rPr>
              <a:t>http://aguaclara.cee.cornell.edu/about/projectmap/</a:t>
            </a:r>
          </a:p>
          <a:p>
            <a:pPr lvl="0" rtl="0" algn="just">
              <a:spcBef>
                <a:spcPts val="0"/>
              </a:spcBef>
              <a:buNone/>
            </a:pPr>
            <a:r>
              <a:t/>
            </a:r>
            <a:endParaRPr sz="1000"/>
          </a:p>
          <a:p>
            <a:pPr lvl="0" rtl="0" algn="just">
              <a:spcBef>
                <a:spcPts val="0"/>
              </a:spcBef>
              <a:buNone/>
            </a:pPr>
            <a:r>
              <a:rPr lang="en" sz="1000"/>
              <a:t>Caption: Each droplet represents an existing AguaClara water treatment plant</a:t>
            </a:r>
          </a:p>
          <a:p>
            <a:pPr lvl="0" rtl="0" algn="just">
              <a:spcBef>
                <a:spcPts val="0"/>
              </a:spcBef>
              <a:buNone/>
            </a:pPr>
            <a:r>
              <a:t/>
            </a:r>
            <a:endParaRPr sz="1000"/>
          </a:p>
          <a:p>
            <a:pPr lvl="0" rtl="0" algn="just">
              <a:spcBef>
                <a:spcPts val="0"/>
              </a:spcBef>
              <a:buNone/>
            </a:pPr>
            <a:r>
              <a:rPr lang="en" sz="1000"/>
              <a:t>Summary: Since the current AguaClara design operates at 1 mm/s without floc blanket stabilizers, the addition of these plates would allow operation at higher upflow velocities with similar performance. Efficiency at higher velocities opens the door to the possibility of smaller sedimentation tanks, and therefore more cost effective treatment plants. As further research is done on high rate sedimentation, more communities will be able to have access to sustainable drinking water treatment plants.</a:t>
            </a:r>
          </a:p>
          <a:p>
            <a:pPr lvl="0" rtl="0" algn="just">
              <a:spcBef>
                <a:spcPts val="0"/>
              </a:spcBef>
              <a:buNone/>
            </a:pPr>
            <a:r>
              <a:t/>
            </a:r>
            <a:endParaRPr sz="1000"/>
          </a:p>
        </p:txBody>
      </p:sp>
      <p:sp>
        <p:nvSpPr>
          <p:cNvPr id="219" name="Shape 219"/>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6" name="Shape 226"/>
        <p:cNvGrpSpPr/>
        <p:nvPr/>
      </p:nvGrpSpPr>
      <p:grpSpPr>
        <a:xfrm>
          <a:off x="0" y="0"/>
          <a:ext cx="0" cy="0"/>
          <a:chOff x="0" y="0"/>
          <a:chExt cx="0" cy="0"/>
        </a:xfrm>
      </p:grpSpPr>
      <p:sp>
        <p:nvSpPr>
          <p:cNvPr id="227" name="Shape 227"/>
          <p:cNvSpPr txBox="1"/>
          <p:nvPr>
            <p:ph idx="1" type="body"/>
          </p:nvPr>
        </p:nvSpPr>
        <p:spPr>
          <a:xfrm>
            <a:off x="685800" y="4400550"/>
            <a:ext cx="5486400" cy="3600600"/>
          </a:xfrm>
          <a:prstGeom prst="rect">
            <a:avLst/>
          </a:prstGeom>
        </p:spPr>
        <p:txBody>
          <a:bodyPr anchorCtr="0" anchor="t" bIns="91425" lIns="91425" rIns="91425" tIns="91425">
            <a:noAutofit/>
          </a:bodyPr>
          <a:lstStyle/>
          <a:p>
            <a:pPr lvl="0" rtl="0" algn="just">
              <a:spcBef>
                <a:spcPts val="0"/>
              </a:spcBef>
              <a:buNone/>
            </a:pPr>
            <a:r>
              <a:rPr lang="en" sz="1000"/>
              <a:t>Image Citation: </a:t>
            </a:r>
            <a:r>
              <a:rPr lang="en" sz="1000" u="sng">
                <a:solidFill>
                  <a:schemeClr val="hlink"/>
                </a:solidFill>
                <a:hlinkClick r:id="rId2"/>
              </a:rPr>
              <a:t>http://www.truthortradition.com/wp-content/uploads/2013/08/work_in_future_kingdom-720x340.jpg</a:t>
            </a:r>
          </a:p>
          <a:p>
            <a:pPr lvl="0" rtl="0" algn="just">
              <a:spcBef>
                <a:spcPts val="0"/>
              </a:spcBef>
              <a:buNone/>
            </a:pPr>
            <a:r>
              <a:t/>
            </a:r>
            <a:endParaRPr sz="1000"/>
          </a:p>
          <a:p>
            <a:pPr lvl="0" rtl="0" algn="just">
              <a:spcBef>
                <a:spcPts val="0"/>
              </a:spcBef>
              <a:buNone/>
            </a:pPr>
            <a:r>
              <a:rPr lang="en" sz="1000"/>
              <a:t>Summary: In the coming semesters, it is crucial that the apparatus is started and stopped using a standard set of operating procedures to avoid operational bias. Imminent next steps of testing include running three types (no plates, continuous plates, porous plates) of tests for more upflow velocities between 1 and 5 mm/s. Moreover, repeated trials are necessary to make concrete conclusions when two variables deliver similar results. From a broader point of view, progress toward improving high rate sedimentation requires quantifying are floc size, floc density, floc shape, and the resulting floc blanket density. If the previously mentioned attributes can be easily quantified, it would allow researchers to more directly approach the issue of creating efficient sedimentation tanks even at high upflow velocities.</a:t>
            </a:r>
          </a:p>
        </p:txBody>
      </p:sp>
      <p:sp>
        <p:nvSpPr>
          <p:cNvPr id="228" name="Shape 228"/>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4" name="Shape 234"/>
        <p:cNvGrpSpPr/>
        <p:nvPr/>
      </p:nvGrpSpPr>
      <p:grpSpPr>
        <a:xfrm>
          <a:off x="0" y="0"/>
          <a:ext cx="0" cy="0"/>
          <a:chOff x="0" y="0"/>
          <a:chExt cx="0" cy="0"/>
        </a:xfrm>
      </p:grpSpPr>
      <p:sp>
        <p:nvSpPr>
          <p:cNvPr id="235" name="Shape 235"/>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236" name="Shape 236"/>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4" name="Shape 244"/>
        <p:cNvGrpSpPr/>
        <p:nvPr/>
      </p:nvGrpSpPr>
      <p:grpSpPr>
        <a:xfrm>
          <a:off x="0" y="0"/>
          <a:ext cx="0" cy="0"/>
          <a:chOff x="0" y="0"/>
          <a:chExt cx="0" cy="0"/>
        </a:xfrm>
      </p:grpSpPr>
      <p:sp>
        <p:nvSpPr>
          <p:cNvPr id="245" name="Shape 245"/>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246" name="Shape 246"/>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0" name="Shape 250"/>
        <p:cNvGrpSpPr/>
        <p:nvPr/>
      </p:nvGrpSpPr>
      <p:grpSpPr>
        <a:xfrm>
          <a:off x="0" y="0"/>
          <a:ext cx="0" cy="0"/>
          <a:chOff x="0" y="0"/>
          <a:chExt cx="0" cy="0"/>
        </a:xfrm>
      </p:grpSpPr>
      <p:sp>
        <p:nvSpPr>
          <p:cNvPr id="251" name="Shape 251"/>
          <p:cNvSpPr txBox="1"/>
          <p:nvPr>
            <p:ph idx="1" type="body"/>
          </p:nvPr>
        </p:nvSpPr>
        <p:spPr>
          <a:xfrm>
            <a:off x="685800" y="4400550"/>
            <a:ext cx="5486400" cy="3600600"/>
          </a:xfrm>
          <a:prstGeom prst="rect">
            <a:avLst/>
          </a:prstGeom>
        </p:spPr>
        <p:txBody>
          <a:bodyPr anchorCtr="0" anchor="t" bIns="91425" lIns="91425" rIns="91425" tIns="91425">
            <a:noAutofit/>
          </a:bodyPr>
          <a:lstStyle/>
          <a:p>
            <a:pPr lvl="0" rtl="0" algn="just">
              <a:spcBef>
                <a:spcPts val="0"/>
              </a:spcBef>
              <a:buNone/>
            </a:pPr>
            <a:r>
              <a:rPr lang="en" sz="1000"/>
              <a:t>Floc blanket stabilizers design</a:t>
            </a:r>
            <a:br>
              <a:rPr lang="en" sz="1000"/>
            </a:br>
          </a:p>
          <a:p>
            <a:pPr lvl="0" rtl="0" algn="just">
              <a:spcBef>
                <a:spcPts val="0"/>
              </a:spcBef>
              <a:buNone/>
            </a:pPr>
            <a:r>
              <a:rPr lang="en" sz="1000"/>
              <a:t>Citation: Weber-Shirk, M. (2015). Sedimentation.</a:t>
            </a:r>
          </a:p>
        </p:txBody>
      </p:sp>
      <p:sp>
        <p:nvSpPr>
          <p:cNvPr id="252" name="Shape 252"/>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8" name="Shape 258"/>
        <p:cNvGrpSpPr/>
        <p:nvPr/>
      </p:nvGrpSpPr>
      <p:grpSpPr>
        <a:xfrm>
          <a:off x="0" y="0"/>
          <a:ext cx="0" cy="0"/>
          <a:chOff x="0" y="0"/>
          <a:chExt cx="0" cy="0"/>
        </a:xfrm>
      </p:grpSpPr>
      <p:sp>
        <p:nvSpPr>
          <p:cNvPr id="259" name="Shape 25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lnSpc>
                <a:spcPct val="90000"/>
              </a:lnSpc>
              <a:spcBef>
                <a:spcPts val="0"/>
              </a:spcBef>
              <a:buClr>
                <a:schemeClr val="dk1"/>
              </a:buClr>
              <a:buSzPct val="25000"/>
              <a:buFont typeface="Arial"/>
              <a:buNone/>
            </a:pPr>
            <a:r>
              <a:rPr lang="en" sz="1000"/>
              <a:t>Experimental results at 3 mm/s</a:t>
            </a:r>
          </a:p>
          <a:p>
            <a:pPr lvl="0" rtl="0">
              <a:lnSpc>
                <a:spcPct val="90000"/>
              </a:lnSpc>
              <a:spcBef>
                <a:spcPts val="0"/>
              </a:spcBef>
              <a:buClr>
                <a:schemeClr val="dk1"/>
              </a:buClr>
              <a:buSzPct val="25000"/>
              <a:buFont typeface="Arial"/>
              <a:buNone/>
            </a:pPr>
            <a:r>
              <a:t/>
            </a:r>
            <a:endParaRPr sz="1000"/>
          </a:p>
          <a:p>
            <a:pPr lvl="0" rtl="0">
              <a:spcBef>
                <a:spcPts val="0"/>
              </a:spcBef>
              <a:buClr>
                <a:schemeClr val="dk1"/>
              </a:buClr>
              <a:buSzPct val="25000"/>
              <a:buFont typeface="Calibri"/>
              <a:buNone/>
            </a:pPr>
            <a:r>
              <a:rPr lang="en" sz="1000"/>
              <a:t>Caption: Graphs of data collected on influent and effluent turbidity with porous plates and with continuous plates at 4 mm/s with a tube settler.</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lang="en" sz="1000"/>
              <a:t>Summary: At 3 mm/s, continuous plates (82.2% removal) performed slightly better than porous plates (79.8% removal). However, at 4 mm/s, porous plates (73.0% removal) performed slightly better than continuous plates (70.7% removal). Thus, there is no clear evidence of which plate geometry is more effective in aiding particle removal during sedimentation.</a:t>
            </a:r>
          </a:p>
        </p:txBody>
      </p:sp>
      <p:sp>
        <p:nvSpPr>
          <p:cNvPr id="260" name="Shape 26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lang="en" sz="1000"/>
              <a:t>Anyene, O., Ge, L., and Yu, Y. (2015). High Rate Sedimentation, Fall 2015.</a:t>
            </a:r>
            <a:br>
              <a:rPr lang="en" sz="1000"/>
            </a:br>
            <a:r>
              <a:rPr lang="en" sz="1000"/>
              <a:t>Technical report, Cornell University, Cornell University AguaClara.</a:t>
            </a:r>
          </a:p>
          <a:p>
            <a:pPr indent="0" lvl="0" marL="0" marR="0" rtl="0" algn="l">
              <a:spcBef>
                <a:spcPts val="0"/>
              </a:spcBef>
              <a:spcAft>
                <a:spcPts val="0"/>
              </a:spcAft>
              <a:buClr>
                <a:schemeClr val="dk1"/>
              </a:buClr>
              <a:buSzPct val="25000"/>
              <a:buFont typeface="Calibri"/>
              <a:buNone/>
            </a:pPr>
            <a:r>
              <a:t/>
            </a:r>
            <a:endParaRPr sz="1000"/>
          </a:p>
          <a:p>
            <a:pPr indent="0" lvl="0" marL="0" marR="0" rtl="0" algn="l">
              <a:spcBef>
                <a:spcPts val="0"/>
              </a:spcBef>
              <a:spcAft>
                <a:spcPts val="0"/>
              </a:spcAft>
              <a:buClr>
                <a:schemeClr val="dk1"/>
              </a:buClr>
              <a:buSzPct val="25000"/>
              <a:buFont typeface="Calibri"/>
              <a:buNone/>
            </a:pPr>
            <a:r>
              <a:rPr lang="en" sz="1000"/>
              <a:t>Figure caption: A side-view diagram of the current AguaClara Sedimentation tank shows the process flocs go through during sedimentation. Water from the flocculator enters the sedimentation tank through diffusers on the inlet manifold. As the floc blanket grows in height, excess flocs spill over into the floc hopper and accumulate as sludge. Any small particles that escape the floc blanket can be captured in the sedimentation plates.</a:t>
            </a:r>
          </a:p>
          <a:p>
            <a:pPr indent="0" lvl="0" marL="0" marR="0" rtl="0" algn="l">
              <a:spcBef>
                <a:spcPts val="0"/>
              </a:spcBef>
              <a:spcAft>
                <a:spcPts val="0"/>
              </a:spcAft>
              <a:buClr>
                <a:schemeClr val="dk1"/>
              </a:buClr>
              <a:buSzPct val="25000"/>
              <a:buFont typeface="Calibri"/>
              <a:buNone/>
            </a:pPr>
            <a:r>
              <a:t/>
            </a:r>
            <a:endParaRPr sz="1000"/>
          </a:p>
          <a:p>
            <a:pPr indent="0" lvl="0" marL="0" marR="0" rtl="0" algn="l">
              <a:spcBef>
                <a:spcPts val="0"/>
              </a:spcBef>
              <a:spcAft>
                <a:spcPts val="0"/>
              </a:spcAft>
              <a:buClr>
                <a:schemeClr val="dk1"/>
              </a:buClr>
              <a:buSzPct val="25000"/>
              <a:buFont typeface="Calibri"/>
              <a:buNone/>
            </a:pPr>
            <a:r>
              <a:rPr lang="en" sz="1000"/>
              <a:t>Summary: The objective is to increase the availability of the AguaClara plant. Since the goal of AguaClara is to provide clean, sustainable drinking water to more communities, increasing a</a:t>
            </a:r>
            <a:r>
              <a:rPr b="0" i="0" lang="en" sz="1000" u="none" cap="none" strike="noStrike">
                <a:solidFill>
                  <a:schemeClr val="dk1"/>
                </a:solidFill>
                <a:latin typeface="Calibri"/>
                <a:ea typeface="Calibri"/>
                <a:cs typeface="Calibri"/>
                <a:sym typeface="Calibri"/>
              </a:rPr>
              <a:t>ffordability is a large step toward that goal.</a:t>
            </a:r>
            <a:r>
              <a:rPr lang="en" sz="1000"/>
              <a:t> A large portion of construction costs come from the building surrounding the plant. Thus, to decrease costs it is critical to decrease the plan-view area of the water treatment plant. In a water treatment plant, the step that requires the largest plan-view area is sedimentation. To decrease the area needed for the sedimentation tank, a higher upflow velocity through the plant is necessary.</a:t>
            </a:r>
          </a:p>
        </p:txBody>
      </p:sp>
      <p:sp>
        <p:nvSpPr>
          <p:cNvPr id="96" name="Shape 9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6" name="Shape 266"/>
        <p:cNvGrpSpPr/>
        <p:nvPr/>
      </p:nvGrpSpPr>
      <p:grpSpPr>
        <a:xfrm>
          <a:off x="0" y="0"/>
          <a:ext cx="0" cy="0"/>
          <a:chOff x="0" y="0"/>
          <a:chExt cx="0" cy="0"/>
        </a:xfrm>
      </p:grpSpPr>
      <p:sp>
        <p:nvSpPr>
          <p:cNvPr id="267" name="Shape 26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25000"/>
              <a:buFont typeface="Calibri"/>
              <a:buNone/>
            </a:pPr>
            <a:r>
              <a:rPr lang="en" sz="1000"/>
              <a:t>Caption: Graphs of data collected on influent and effluent turbidity with porous plates and with continuous plates at 4 mm/s with a tube settler.</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lang="en" sz="1000"/>
              <a:t>Summary: At 3 mm/s, continuous plates (82.2% removal) performed slightly better than porous plates (79.8% removal). However, at 4 mm/s, porous plates (73.0% removal) performed slightly better than continuous plates (70.7% removal). Thus, there is no clear evidence of which plate geometry is more effective in aiding particle removal during sedimentation.</a:t>
            </a:r>
          </a:p>
        </p:txBody>
      </p:sp>
      <p:sp>
        <p:nvSpPr>
          <p:cNvPr id="268" name="Shape 26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4" name="Shape 274"/>
        <p:cNvGrpSpPr/>
        <p:nvPr/>
      </p:nvGrpSpPr>
      <p:grpSpPr>
        <a:xfrm>
          <a:off x="0" y="0"/>
          <a:ext cx="0" cy="0"/>
          <a:chOff x="0" y="0"/>
          <a:chExt cx="0" cy="0"/>
        </a:xfrm>
      </p:grpSpPr>
      <p:sp>
        <p:nvSpPr>
          <p:cNvPr id="275" name="Shape 27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25000"/>
              <a:buFont typeface="Calibri"/>
              <a:buNone/>
            </a:pPr>
            <a:r>
              <a:rPr lang="en" sz="1000"/>
              <a:t>Caption: Graphs of data collected on influent and effluent turbidity with continuous plates and without any plates at 3 mm/s with a tube settler.</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lang="en" sz="1000"/>
              <a:t>Summary: Experiments were conducted at 4 mm/s with continuous plates and without any plates in the sedimentation tank. The data collected showed that experiments conducted with continuous plates had a much better removal rate (70.7% removal rate) than experiments conducted without any plates (56.3% removal rate). Thus, it can be concluded that the addition of plates as floc blanket stabilizers is effective in both concentrating the floc blanket and reducing the effluent turbidity.</a:t>
            </a:r>
          </a:p>
          <a:p>
            <a:pPr indent="0" lvl="0" marL="0" marR="0" rtl="0" algn="l">
              <a:spcBef>
                <a:spcPts val="0"/>
              </a:spcBef>
              <a:buClr>
                <a:schemeClr val="dk1"/>
              </a:buClr>
              <a:buSzPct val="25000"/>
              <a:buFont typeface="Calibri"/>
              <a:buNone/>
            </a:pPr>
            <a:r>
              <a:t/>
            </a:r>
            <a:endParaRPr/>
          </a:p>
        </p:txBody>
      </p:sp>
      <p:sp>
        <p:nvSpPr>
          <p:cNvPr id="276" name="Shape 27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lang="en" sz="1000"/>
              <a:t>Caption: This figure demonstrates a concentrated floc blanket and the placement of plate settlers that will help concentrate the floc blanket.</a:t>
            </a:r>
          </a:p>
          <a:p>
            <a:pPr indent="0" lvl="0" marL="0" marR="0" rtl="0" algn="l">
              <a:spcBef>
                <a:spcPts val="0"/>
              </a:spcBef>
              <a:spcAft>
                <a:spcPts val="0"/>
              </a:spcAft>
              <a:buClr>
                <a:schemeClr val="dk1"/>
              </a:buClr>
              <a:buSzPct val="25000"/>
              <a:buFont typeface="Calibri"/>
              <a:buNone/>
            </a:pPr>
            <a:r>
              <a:t/>
            </a:r>
            <a:endParaRPr sz="1000"/>
          </a:p>
          <a:p>
            <a:pPr indent="0" lvl="0" marL="0" marR="0" rtl="0" algn="l">
              <a:spcBef>
                <a:spcPts val="0"/>
              </a:spcBef>
              <a:spcAft>
                <a:spcPts val="0"/>
              </a:spcAft>
              <a:buClr>
                <a:schemeClr val="dk1"/>
              </a:buClr>
              <a:buSzPct val="25000"/>
              <a:buFont typeface="Calibri"/>
              <a:buNone/>
            </a:pPr>
            <a:r>
              <a:rPr lang="en" sz="1000"/>
              <a:t>Summary: The floc blanket is important because it enhances the flocculation of particles in the tank and is self-cleaning. The floc blanket minimizes the distance between flocs and causes them to collide and form larger flocs. However, higher upflow velocities push lighter flocs out of the tank and makes it difficult to maintain a floc blanket. A high density floc blanket is necessary to prevent flocs from escaping the sedimentation tank at higher velocities because a dense floc blanket will cause more collisions between particles and create larger flocs. These larger flocs will settle more easily at high upflow velocities than smaller flocs. The HRS - Plate Settlers team explored different plate designs and geometries in order to concentrate the floc blanket.</a:t>
            </a:r>
          </a:p>
        </p:txBody>
      </p:sp>
      <p:sp>
        <p:nvSpPr>
          <p:cNvPr id="106" name="Shape 10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lang="en" sz="1000"/>
              <a:t>Caption/Summary: The apparatus used to conduct experiments is comprised of three main parts: a flocculator, sedimentation tank, and plate settlers.</a:t>
            </a:r>
          </a:p>
          <a:p>
            <a:pPr indent="0" lvl="0" marL="0" marR="0" rtl="0" algn="l">
              <a:spcBef>
                <a:spcPts val="0"/>
              </a:spcBef>
              <a:buClr>
                <a:schemeClr val="dk1"/>
              </a:buClr>
              <a:buSzPct val="25000"/>
              <a:buFont typeface="Calibri"/>
              <a:buNone/>
            </a:pPr>
            <a:r>
              <a:t/>
            </a:r>
            <a:endParaRPr/>
          </a:p>
        </p:txBody>
      </p:sp>
      <p:sp>
        <p:nvSpPr>
          <p:cNvPr id="114" name="Shape 11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lang="en" sz="1000"/>
              <a:t>Caption: Continuous and porous plates were designed to help stabilize the floc blanket. They were 25.4 cm long and inserted at a 60 degree angle with 2.5 spacing.</a:t>
            </a:r>
          </a:p>
          <a:p>
            <a:pPr indent="0" lvl="0" marL="0" marR="0" rtl="0" algn="l">
              <a:spcBef>
                <a:spcPts val="0"/>
              </a:spcBef>
              <a:spcAft>
                <a:spcPts val="0"/>
              </a:spcAft>
              <a:buClr>
                <a:schemeClr val="dk1"/>
              </a:buClr>
              <a:buSzPct val="25000"/>
              <a:buFont typeface="Calibri"/>
              <a:buNone/>
            </a:pPr>
            <a:r>
              <a:t/>
            </a:r>
            <a:endParaRPr sz="1000"/>
          </a:p>
          <a:p>
            <a:pPr indent="0" lvl="0" marL="0" marR="0" rtl="0" algn="l">
              <a:spcBef>
                <a:spcPts val="0"/>
              </a:spcBef>
              <a:spcAft>
                <a:spcPts val="0"/>
              </a:spcAft>
              <a:buClr>
                <a:schemeClr val="dk1"/>
              </a:buClr>
              <a:buSzPct val="25000"/>
              <a:buFont typeface="Calibri"/>
              <a:buNone/>
            </a:pPr>
            <a:r>
              <a:rPr lang="en" sz="1000"/>
              <a:t>Summary: The team designed two types of plate settlers to experiment with: continuous plates and porous plates. The difference between continuous and porous plates is that porous plates have holes drilled into them while continuous plates do not. Both were angled at 60 degrees, had lengths of 25.4 cm, and were spaced 2.5 cm apart. The angle of 60 degrees was chosen because Culp et. al determined that at 60 degrees floc would continuously slide down the plate settlers. </a:t>
            </a:r>
          </a:p>
          <a:p>
            <a:pPr indent="0" lvl="0" marL="0" marR="0" rtl="0" algn="l">
              <a:spcBef>
                <a:spcPts val="0"/>
              </a:spcBef>
              <a:spcAft>
                <a:spcPts val="0"/>
              </a:spcAft>
              <a:buClr>
                <a:schemeClr val="dk1"/>
              </a:buClr>
              <a:buSzPct val="25000"/>
              <a:buFont typeface="Calibri"/>
              <a:buNone/>
            </a:pPr>
            <a:r>
              <a:t/>
            </a:r>
            <a:endParaRPr sz="1000"/>
          </a:p>
          <a:p>
            <a:pPr indent="0" lvl="0" marL="0" marR="0" rtl="0" algn="l">
              <a:spcBef>
                <a:spcPts val="0"/>
              </a:spcBef>
              <a:buClr>
                <a:schemeClr val="dk1"/>
              </a:buClr>
              <a:buSzPct val="25000"/>
              <a:buFont typeface="Calibri"/>
              <a:buNone/>
            </a:pPr>
            <a:r>
              <a:rPr lang="en" sz="1000"/>
              <a:t>See appendix A for equations that were used to derive these specifications.</a:t>
            </a:r>
          </a:p>
        </p:txBody>
      </p:sp>
      <p:sp>
        <p:nvSpPr>
          <p:cNvPr id="128" name="Shape 12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7" name="Shape 137"/>
        <p:cNvGrpSpPr/>
        <p:nvPr/>
      </p:nvGrpSpPr>
      <p:grpSpPr>
        <a:xfrm>
          <a:off x="0" y="0"/>
          <a:ext cx="0" cy="0"/>
          <a:chOff x="0" y="0"/>
          <a:chExt cx="0" cy="0"/>
        </a:xfrm>
      </p:grpSpPr>
      <p:sp>
        <p:nvSpPr>
          <p:cNvPr id="138" name="Shape 13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b="0" i="0" lang="en" sz="1000" u="none" cap="none" strike="noStrike">
                <a:solidFill>
                  <a:schemeClr val="dk1"/>
                </a:solidFill>
                <a:latin typeface="Calibri"/>
                <a:ea typeface="Calibri"/>
                <a:cs typeface="Calibri"/>
                <a:sym typeface="Calibri"/>
              </a:rPr>
              <a:t>Caption</a:t>
            </a:r>
            <a:r>
              <a:rPr lang="en" sz="1000"/>
              <a:t>: The difference between the amount of space taken up in the tank with two sloped bottoms and with one sloped bottom.</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lang="en" sz="1000"/>
              <a:t>Summary: When designing the sedimentation tank, the team chose between having two sloped bottoms or one sloped bottom by taking into consideration the amount of space that would be left at the top of the tank to experiment with plate settler placement. The team ultimately chose the two sloped bottom tank design because, as seen in the diagram above, it leaves more space at the stop for experimentation.</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buClr>
                <a:schemeClr val="dk1"/>
              </a:buClr>
              <a:buSzPct val="25000"/>
              <a:buFont typeface="Calibri"/>
              <a:buNone/>
            </a:pPr>
            <a:r>
              <a:t/>
            </a:r>
            <a:endParaRPr/>
          </a:p>
        </p:txBody>
      </p:sp>
      <p:sp>
        <p:nvSpPr>
          <p:cNvPr id="139" name="Shape 13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lang="en" sz="1000"/>
              <a:t>Caption: Pictured is the design for the High Rate Sedimentation-Plate Settlers sedimentation tank. Water enters through a coupling and then exits through a PVC jet reverser. The curved bottom reverses the direction of the influent water jet as shown in the schematic.</a:t>
            </a:r>
          </a:p>
          <a:p>
            <a:pPr indent="0" lvl="0" marL="0" marR="0" rtl="0" algn="l">
              <a:spcBef>
                <a:spcPts val="0"/>
              </a:spcBef>
              <a:spcAft>
                <a:spcPts val="0"/>
              </a:spcAft>
              <a:buClr>
                <a:schemeClr val="dk1"/>
              </a:buClr>
              <a:buSzPct val="25000"/>
              <a:buFont typeface="Calibri"/>
              <a:buNone/>
            </a:pPr>
            <a:r>
              <a:t/>
            </a:r>
            <a:endParaRPr sz="1000"/>
          </a:p>
          <a:p>
            <a:pPr indent="0" lvl="0" marL="0" marR="0" rtl="0" algn="l">
              <a:spcBef>
                <a:spcPts val="0"/>
              </a:spcBef>
              <a:spcAft>
                <a:spcPts val="0"/>
              </a:spcAft>
              <a:buClr>
                <a:schemeClr val="dk1"/>
              </a:buClr>
              <a:buSzPct val="25000"/>
              <a:buFont typeface="Calibri"/>
              <a:buNone/>
            </a:pPr>
            <a:r>
              <a:rPr lang="en" sz="1000"/>
              <a:t>Summary: The entrance of water in the two sloped bottom tank was designed to be near the middle of the slope. Water would enter the tank through a pipe that is perpendicularly drilled into the tank. The water would exist perpendicularly through a diffuser and hit the curve at the bottom of the slope insert. In order for the water to properly reverse direction and going up through the tank, the jet reverser is placed a little off to the side.</a:t>
            </a:r>
          </a:p>
          <a:p>
            <a:pPr indent="0" lvl="0" marL="0" marR="0" rtl="0" algn="l">
              <a:spcBef>
                <a:spcPts val="0"/>
              </a:spcBef>
              <a:buClr>
                <a:schemeClr val="dk1"/>
              </a:buClr>
              <a:buSzPct val="25000"/>
              <a:buFont typeface="Calibri"/>
              <a:buNone/>
            </a:pPr>
            <a:r>
              <a:t/>
            </a:r>
            <a:endParaRPr/>
          </a:p>
        </p:txBody>
      </p:sp>
      <p:sp>
        <p:nvSpPr>
          <p:cNvPr id="160" name="Shape 16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b="0" i="0" lang="en" sz="1000" u="none" cap="none" strike="noStrike">
                <a:solidFill>
                  <a:schemeClr val="dk1"/>
                </a:solidFill>
                <a:latin typeface="Calibri"/>
                <a:ea typeface="Calibri"/>
                <a:cs typeface="Calibri"/>
                <a:sym typeface="Calibri"/>
              </a:rPr>
              <a:t>Caption</a:t>
            </a:r>
            <a:r>
              <a:rPr lang="en" sz="1000"/>
              <a:t>: The schematic of the experimental apparatus.</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lang="en" sz="1000"/>
              <a:t>Summary: The experiments were conducted with continuous and porous floc blanket stabilizers at an upflow velocity of 3 mm/s and 4mm/s. Tap water passes through a 6-600 RPM pump. Coagulant and clay stock solutions pass through separate 1-100 RPM pumps. The coagulant and clay stock solutions rapidly mix with the water through a tee-connector. The rapidly-mixed water goes straight into the figure-eight shaped tube flocculator. The water then enters the sedimentation tank, and then go through the floc blanket stabilizers and the tube settlers. Finally the water leaves through the disposal line. The sedimentation tank pictured is that of the HRS - Floc Blanket team. Because of the limited time, the HRS - Plate Settlers team and the HRS - Floc Blanket team connected our fabricated flocculator and sedimentation tank, respectively, in order to start running experiments.</a:t>
            </a:r>
          </a:p>
          <a:p>
            <a:pPr indent="0" lvl="0" marL="0" marR="0" rtl="0" algn="l">
              <a:spcBef>
                <a:spcPts val="0"/>
              </a:spcBef>
              <a:buClr>
                <a:schemeClr val="dk1"/>
              </a:buClr>
              <a:buSzPct val="25000"/>
              <a:buFont typeface="Calibri"/>
              <a:buNone/>
            </a:pPr>
            <a:r>
              <a:t/>
            </a:r>
            <a:endParaRPr/>
          </a:p>
        </p:txBody>
      </p:sp>
      <p:sp>
        <p:nvSpPr>
          <p:cNvPr id="167" name="Shape 16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lang="en" sz="1000"/>
              <a:t>Caption: Representations of continuous and porous plates.</a:t>
            </a:r>
          </a:p>
          <a:p>
            <a:pPr indent="0" lvl="0" marL="0" marR="0" rtl="0" algn="l">
              <a:spcBef>
                <a:spcPts val="0"/>
              </a:spcBef>
              <a:spcAft>
                <a:spcPts val="0"/>
              </a:spcAft>
              <a:buClr>
                <a:schemeClr val="dk1"/>
              </a:buClr>
              <a:buSzPct val="25000"/>
              <a:buFont typeface="Calibri"/>
              <a:buNone/>
            </a:pPr>
            <a:r>
              <a:t/>
            </a:r>
            <a:endParaRPr/>
          </a:p>
          <a:p>
            <a:pPr indent="0" lvl="0" marL="0" marR="0" rtl="0" algn="l">
              <a:spcBef>
                <a:spcPts val="0"/>
              </a:spcBef>
              <a:spcAft>
                <a:spcPts val="0"/>
              </a:spcAft>
              <a:buClr>
                <a:schemeClr val="dk1"/>
              </a:buClr>
              <a:buSzPct val="25000"/>
              <a:buFont typeface="Calibri"/>
              <a:buNone/>
            </a:pPr>
            <a:r>
              <a:rPr lang="en" sz="1000"/>
              <a:t>Summary: At 3 mm/s, continuous plates (82.2% removal) performed slightly better than porous plates (79.8% removal). However, at 4 mm/s, porous plates (73.0 \% removal) performed slightly better than continuous plates (70.7 \% removal). Thus, there is no clear evidence of which plate geometry is more effective in aiding particle removal during sedimentation.</a:t>
            </a:r>
          </a:p>
          <a:p>
            <a:pPr indent="0" lvl="0" marL="0" marR="0" rtl="0" algn="l">
              <a:spcBef>
                <a:spcPts val="0"/>
              </a:spcBef>
              <a:spcAft>
                <a:spcPts val="0"/>
              </a:spcAft>
              <a:buClr>
                <a:schemeClr val="dk1"/>
              </a:buClr>
              <a:buSzPct val="25000"/>
              <a:buFont typeface="Calibri"/>
              <a:buNone/>
            </a:pPr>
            <a:r>
              <a:t/>
            </a:r>
            <a:endParaRPr sz="1000"/>
          </a:p>
          <a:p>
            <a:pPr indent="0" lvl="0" marL="0" marR="0" rtl="0" algn="l">
              <a:spcBef>
                <a:spcPts val="0"/>
              </a:spcBef>
              <a:spcAft>
                <a:spcPts val="0"/>
              </a:spcAft>
              <a:buClr>
                <a:schemeClr val="dk1"/>
              </a:buClr>
              <a:buSzPct val="25000"/>
              <a:buFont typeface="Calibri"/>
              <a:buNone/>
            </a:pPr>
            <a:r>
              <a:rPr lang="en" sz="1000"/>
              <a:t>See appendix B for graphs of the data that was logged</a:t>
            </a:r>
          </a:p>
        </p:txBody>
      </p:sp>
      <p:sp>
        <p:nvSpPr>
          <p:cNvPr id="175" name="Shape 17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x="0" y="0"/>
          <a:ext cx="0" cy="0"/>
          <a:chOff x="0" y="0"/>
          <a:chExt cx="0" cy="0"/>
        </a:xfrm>
      </p:grpSpPr>
      <p:sp>
        <p:nvSpPr>
          <p:cNvPr id="17" name="Shape 17"/>
          <p:cNvSpPr txBox="1"/>
          <p:nvPr>
            <p:ph type="ctrTitle"/>
          </p:nvPr>
        </p:nvSpPr>
        <p:spPr>
          <a:xfrm>
            <a:off x="1143000" y="841772"/>
            <a:ext cx="6858000" cy="1790700"/>
          </a:xfrm>
          <a:prstGeom prst="rect">
            <a:avLst/>
          </a:prstGeom>
          <a:noFill/>
          <a:ln>
            <a:noFill/>
          </a:ln>
        </p:spPr>
        <p:txBody>
          <a:bodyPr anchorCtr="0" anchor="b" bIns="68575" lIns="68575" rIns="68575" tIns="68575"/>
          <a:lstStyle>
            <a:lvl1pPr indent="0" lvl="0" marL="0" marR="0" rtl="0" algn="ctr">
              <a:lnSpc>
                <a:spcPct val="90000"/>
              </a:lnSpc>
              <a:spcBef>
                <a:spcPts val="0"/>
              </a:spcBef>
              <a:buClr>
                <a:schemeClr val="dk1"/>
              </a:buClr>
              <a:buFont typeface="Calibri"/>
              <a:buNone/>
              <a:defRPr b="0" i="0" sz="5400" u="none" cap="none" strike="noStrike">
                <a:solidFill>
                  <a:schemeClr val="dk1"/>
                </a:solidFill>
                <a:latin typeface="Calibri"/>
                <a:ea typeface="Calibri"/>
                <a:cs typeface="Calibri"/>
                <a:sym typeface="Calibri"/>
              </a:defRPr>
            </a:lvl1pPr>
            <a:lvl2pPr indent="0" lvl="1">
              <a:spcBef>
                <a:spcPts val="0"/>
              </a:spcBef>
              <a:buNone/>
              <a:defRPr sz="1400"/>
            </a:lvl2pPr>
            <a:lvl3pPr indent="0" lvl="2">
              <a:spcBef>
                <a:spcPts val="0"/>
              </a:spcBef>
              <a:buNone/>
              <a:defRPr sz="1400"/>
            </a:lvl3pPr>
            <a:lvl4pPr indent="0" lvl="3">
              <a:spcBef>
                <a:spcPts val="0"/>
              </a:spcBef>
              <a:buNone/>
              <a:defRPr sz="1400"/>
            </a:lvl4pPr>
            <a:lvl5pPr indent="0" lvl="4">
              <a:spcBef>
                <a:spcPts val="0"/>
              </a:spcBef>
              <a:buNone/>
              <a:defRPr sz="1400"/>
            </a:lvl5pPr>
            <a:lvl6pPr indent="0" lvl="5">
              <a:spcBef>
                <a:spcPts val="0"/>
              </a:spcBef>
              <a:buNone/>
              <a:defRPr sz="1400"/>
            </a:lvl6pPr>
            <a:lvl7pPr indent="0" lvl="6">
              <a:spcBef>
                <a:spcPts val="0"/>
              </a:spcBef>
              <a:buNone/>
              <a:defRPr sz="1400"/>
            </a:lvl7pPr>
            <a:lvl8pPr indent="0" lvl="7">
              <a:spcBef>
                <a:spcPts val="0"/>
              </a:spcBef>
              <a:buNone/>
              <a:defRPr sz="1400"/>
            </a:lvl8pPr>
            <a:lvl9pPr indent="0" lvl="8">
              <a:spcBef>
                <a:spcPts val="0"/>
              </a:spcBef>
              <a:buNone/>
              <a:defRPr sz="1400"/>
            </a:lvl9pPr>
          </a:lstStyle>
          <a:p/>
        </p:txBody>
      </p:sp>
      <p:sp>
        <p:nvSpPr>
          <p:cNvPr id="18" name="Shape 18"/>
          <p:cNvSpPr txBox="1"/>
          <p:nvPr>
            <p:ph idx="1" type="subTitle"/>
          </p:nvPr>
        </p:nvSpPr>
        <p:spPr>
          <a:xfrm>
            <a:off x="1143000" y="2701528"/>
            <a:ext cx="6858000" cy="1241700"/>
          </a:xfrm>
          <a:prstGeom prst="rect">
            <a:avLst/>
          </a:prstGeom>
          <a:noFill/>
          <a:ln>
            <a:noFill/>
          </a:ln>
        </p:spPr>
        <p:txBody>
          <a:bodyPr anchorCtr="0" anchor="t" bIns="68575" lIns="68575" rIns="68575" tIns="68575"/>
          <a:lstStyle>
            <a:lvl1pPr indent="0" lvl="0" marL="0" marR="0" rtl="0" algn="ctr">
              <a:lnSpc>
                <a:spcPct val="90000"/>
              </a:lnSpc>
              <a:spcBef>
                <a:spcPts val="800"/>
              </a:spcBef>
              <a:buClr>
                <a:schemeClr val="dk1"/>
              </a:buClr>
              <a:buFont typeface="Arial"/>
              <a:buNone/>
              <a:defRPr b="0" i="0" sz="1800" u="none" cap="none" strike="noStrike">
                <a:solidFill>
                  <a:schemeClr val="dk1"/>
                </a:solidFill>
                <a:latin typeface="Calibri"/>
                <a:ea typeface="Calibri"/>
                <a:cs typeface="Calibri"/>
                <a:sym typeface="Calibri"/>
              </a:defRPr>
            </a:lvl1pPr>
            <a:lvl2pPr indent="0" lvl="1" marL="342900" marR="0" rtl="0" algn="ctr">
              <a:lnSpc>
                <a:spcPct val="90000"/>
              </a:lnSpc>
              <a:spcBef>
                <a:spcPts val="400"/>
              </a:spcBef>
              <a:buClr>
                <a:schemeClr val="dk1"/>
              </a:buClr>
              <a:buFont typeface="Arial"/>
              <a:buNone/>
              <a:defRPr b="0" i="0" sz="1500" u="none" cap="none" strike="noStrike">
                <a:solidFill>
                  <a:schemeClr val="dk1"/>
                </a:solidFill>
                <a:latin typeface="Calibri"/>
                <a:ea typeface="Calibri"/>
                <a:cs typeface="Calibri"/>
                <a:sym typeface="Calibri"/>
              </a:defRPr>
            </a:lvl2pPr>
            <a:lvl3pPr indent="0" lvl="2" marL="685800" marR="0" rtl="0" algn="ctr">
              <a:lnSpc>
                <a:spcPct val="90000"/>
              </a:lnSpc>
              <a:spcBef>
                <a:spcPts val="400"/>
              </a:spcBef>
              <a:buClr>
                <a:schemeClr val="dk1"/>
              </a:buClr>
              <a:buFont typeface="Arial"/>
              <a:buNone/>
              <a:defRPr b="0" i="0" sz="1400" u="none" cap="none" strike="noStrike">
                <a:solidFill>
                  <a:schemeClr val="dk1"/>
                </a:solidFill>
                <a:latin typeface="Calibri"/>
                <a:ea typeface="Calibri"/>
                <a:cs typeface="Calibri"/>
                <a:sym typeface="Calibri"/>
              </a:defRPr>
            </a:lvl3pPr>
            <a:lvl4pPr indent="0" lvl="3" marL="1028700" marR="0" rtl="0" algn="ctr">
              <a:lnSpc>
                <a:spcPct val="90000"/>
              </a:lnSpc>
              <a:spcBef>
                <a:spcPts val="400"/>
              </a:spcBef>
              <a:buClr>
                <a:schemeClr val="dk1"/>
              </a:buClr>
              <a:buFont typeface="Arial"/>
              <a:buNone/>
              <a:defRPr b="0" i="0" sz="1200" u="none" cap="none" strike="noStrike">
                <a:solidFill>
                  <a:schemeClr val="dk1"/>
                </a:solidFill>
                <a:latin typeface="Calibri"/>
                <a:ea typeface="Calibri"/>
                <a:cs typeface="Calibri"/>
                <a:sym typeface="Calibri"/>
              </a:defRPr>
            </a:lvl4pPr>
            <a:lvl5pPr indent="0" lvl="4" marL="1371600" marR="0" rtl="0" algn="ctr">
              <a:lnSpc>
                <a:spcPct val="90000"/>
              </a:lnSpc>
              <a:spcBef>
                <a:spcPts val="400"/>
              </a:spcBef>
              <a:buClr>
                <a:schemeClr val="dk1"/>
              </a:buClr>
              <a:buFont typeface="Arial"/>
              <a:buNone/>
              <a:defRPr b="0" i="0" sz="1200" u="none" cap="none" strike="noStrike">
                <a:solidFill>
                  <a:schemeClr val="dk1"/>
                </a:solidFill>
                <a:latin typeface="Calibri"/>
                <a:ea typeface="Calibri"/>
                <a:cs typeface="Calibri"/>
                <a:sym typeface="Calibri"/>
              </a:defRPr>
            </a:lvl5pPr>
            <a:lvl6pPr indent="0" lvl="5" marL="1714500" marR="0" rtl="0" algn="ctr">
              <a:lnSpc>
                <a:spcPct val="90000"/>
              </a:lnSpc>
              <a:spcBef>
                <a:spcPts val="400"/>
              </a:spcBef>
              <a:buClr>
                <a:schemeClr val="dk1"/>
              </a:buClr>
              <a:buFont typeface="Arial"/>
              <a:buNone/>
              <a:defRPr b="0" i="0" sz="1200" u="none" cap="none" strike="noStrike">
                <a:solidFill>
                  <a:schemeClr val="dk1"/>
                </a:solidFill>
                <a:latin typeface="Calibri"/>
                <a:ea typeface="Calibri"/>
                <a:cs typeface="Calibri"/>
                <a:sym typeface="Calibri"/>
              </a:defRPr>
            </a:lvl6pPr>
            <a:lvl7pPr indent="0" lvl="6" marL="2057400" marR="0" rtl="0" algn="ctr">
              <a:lnSpc>
                <a:spcPct val="90000"/>
              </a:lnSpc>
              <a:spcBef>
                <a:spcPts val="400"/>
              </a:spcBef>
              <a:buClr>
                <a:schemeClr val="dk1"/>
              </a:buClr>
              <a:buFont typeface="Arial"/>
              <a:buNone/>
              <a:defRPr b="0" i="0" sz="1200" u="none" cap="none" strike="noStrike">
                <a:solidFill>
                  <a:schemeClr val="dk1"/>
                </a:solidFill>
                <a:latin typeface="Calibri"/>
                <a:ea typeface="Calibri"/>
                <a:cs typeface="Calibri"/>
                <a:sym typeface="Calibri"/>
              </a:defRPr>
            </a:lvl7pPr>
            <a:lvl8pPr indent="0" lvl="7" marL="2400300" marR="0" rtl="0" algn="ctr">
              <a:lnSpc>
                <a:spcPct val="90000"/>
              </a:lnSpc>
              <a:spcBef>
                <a:spcPts val="400"/>
              </a:spcBef>
              <a:buClr>
                <a:schemeClr val="dk1"/>
              </a:buClr>
              <a:buFont typeface="Arial"/>
              <a:buNone/>
              <a:defRPr b="0" i="0" sz="1200" u="none" cap="none" strike="noStrike">
                <a:solidFill>
                  <a:schemeClr val="dk1"/>
                </a:solidFill>
                <a:latin typeface="Calibri"/>
                <a:ea typeface="Calibri"/>
                <a:cs typeface="Calibri"/>
                <a:sym typeface="Calibri"/>
              </a:defRPr>
            </a:lvl8pPr>
            <a:lvl9pPr indent="0" lvl="8" marL="2743200" marR="0" rtl="0" algn="ctr">
              <a:lnSpc>
                <a:spcPct val="90000"/>
              </a:lnSpc>
              <a:spcBef>
                <a:spcPts val="400"/>
              </a:spcBef>
              <a:buClr>
                <a:schemeClr val="dk1"/>
              </a:buClr>
              <a:buFont typeface="Arial"/>
              <a:buNone/>
              <a:defRPr b="0" i="0" sz="1200" u="none" cap="none" strike="noStrike">
                <a:solidFill>
                  <a:schemeClr val="dk1"/>
                </a:solidFill>
                <a:latin typeface="Calibri"/>
                <a:ea typeface="Calibri"/>
                <a:cs typeface="Calibri"/>
                <a:sym typeface="Calibri"/>
              </a:defRPr>
            </a:lvl9pPr>
          </a:lstStyle>
          <a:p/>
        </p:txBody>
      </p:sp>
      <p:sp>
        <p:nvSpPr>
          <p:cNvPr id="19" name="Shape 19"/>
          <p:cNvSpPr txBox="1"/>
          <p:nvPr>
            <p:ph idx="10" type="dt"/>
          </p:nvPr>
        </p:nvSpPr>
        <p:spPr>
          <a:xfrm>
            <a:off x="4657297" y="4767261"/>
            <a:ext cx="696000" cy="318000"/>
          </a:xfrm>
          <a:prstGeom prst="rect">
            <a:avLst/>
          </a:prstGeom>
          <a:noFill/>
          <a:ln>
            <a:noFill/>
          </a:ln>
        </p:spPr>
        <p:txBody>
          <a:bodyPr anchorCtr="0" anchor="ctr" bIns="68575" lIns="68575" rIns="68575" tIns="68575"/>
          <a:lstStyle>
            <a:lvl1pPr indent="0" lvl="0" marL="0" marR="0" rtl="0" algn="l">
              <a:spcBef>
                <a:spcPts val="0"/>
              </a:spcBef>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20" name="Shape 20"/>
          <p:cNvSpPr txBox="1"/>
          <p:nvPr>
            <p:ph idx="11" type="ftr"/>
          </p:nvPr>
        </p:nvSpPr>
        <p:spPr>
          <a:xfrm>
            <a:off x="5460809" y="4767261"/>
            <a:ext cx="3086100" cy="273900"/>
          </a:xfrm>
          <a:prstGeom prst="rect">
            <a:avLst/>
          </a:prstGeom>
          <a:noFill/>
          <a:ln>
            <a:noFill/>
          </a:ln>
        </p:spPr>
        <p:txBody>
          <a:bodyPr anchorCtr="0" anchor="ctr" bIns="68575" lIns="68575" rIns="68575" tIns="68575"/>
          <a:lstStyle>
            <a:lvl1pPr indent="0" lvl="0" marL="0" marR="0" rtl="0" algn="r">
              <a:spcBef>
                <a:spcPts val="0"/>
              </a:spcBef>
              <a:buNone/>
              <a:defRPr b="1" i="0" sz="900" u="none" cap="none" strike="noStrike">
                <a:solidFill>
                  <a:srgbClr val="888888"/>
                </a:solidFill>
                <a:latin typeface="Arial"/>
                <a:ea typeface="Arial"/>
                <a:cs typeface="Arial"/>
                <a:sym typeface="Arial"/>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21" name="Shape 21"/>
          <p:cNvSpPr txBox="1"/>
          <p:nvPr>
            <p:ph idx="12" type="sldNum"/>
          </p:nvPr>
        </p:nvSpPr>
        <p:spPr>
          <a:xfrm>
            <a:off x="8761863" y="4767262"/>
            <a:ext cx="2886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r>
              <a:rPr b="1" i="0" lang="en" sz="900" u="none" cap="none" strike="noStrike">
                <a:solidFill>
                  <a:srgbClr val="7F7F7F"/>
                </a:solidFill>
                <a:latin typeface="Arial"/>
                <a:ea typeface="Arial"/>
                <a:cs typeface="Arial"/>
                <a:sym typeface="Arial"/>
              </a:rPr>
              <a:t>#</a:t>
            </a:r>
          </a:p>
        </p:txBody>
      </p:sp>
      <p:pic>
        <p:nvPicPr>
          <p:cNvPr id="22" name="Shape 22"/>
          <p:cNvPicPr preferRelativeResize="0"/>
          <p:nvPr/>
        </p:nvPicPr>
        <p:blipFill rotWithShape="1">
          <a:blip r:embed="rId2">
            <a:alphaModFix/>
          </a:blip>
          <a:srcRect b="0" l="4313" r="75452" t="0"/>
          <a:stretch/>
        </p:blipFill>
        <p:spPr>
          <a:xfrm>
            <a:off x="0" y="2632472"/>
            <a:ext cx="1706700" cy="24528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5" name="Shape 75"/>
        <p:cNvGrpSpPr/>
        <p:nvPr/>
      </p:nvGrpSpPr>
      <p:grpSpPr>
        <a:xfrm>
          <a:off x="0" y="0"/>
          <a:ext cx="0" cy="0"/>
          <a:chOff x="0" y="0"/>
          <a:chExt cx="0" cy="0"/>
        </a:xfrm>
      </p:grpSpPr>
      <p:sp>
        <p:nvSpPr>
          <p:cNvPr id="76" name="Shape 76"/>
          <p:cNvSpPr txBox="1"/>
          <p:nvPr>
            <p:ph type="title"/>
          </p:nvPr>
        </p:nvSpPr>
        <p:spPr>
          <a:xfrm>
            <a:off x="628650" y="273843"/>
            <a:ext cx="7886700" cy="994200"/>
          </a:xfrm>
          <a:prstGeom prst="rect">
            <a:avLst/>
          </a:prstGeom>
          <a:noFill/>
          <a:ln>
            <a:noFill/>
          </a:ln>
        </p:spPr>
        <p:txBody>
          <a:bodyPr anchorCtr="0" anchor="ctr" bIns="68575" lIns="68575" rIns="68575" tIns="68575"/>
          <a:lstStyle>
            <a:lvl1pPr indent="0" lvl="0" marL="0" marR="0" rtl="0" algn="l">
              <a:lnSpc>
                <a:spcPct val="90000"/>
              </a:lnSpc>
              <a:spcBef>
                <a:spcPts val="0"/>
              </a:spcBef>
              <a:buClr>
                <a:schemeClr val="dk1"/>
              </a:buClr>
              <a:buFont typeface="Calibri"/>
              <a:buNone/>
              <a:defRPr b="0" i="0" sz="3300" u="none" cap="none" strike="noStrike">
                <a:solidFill>
                  <a:schemeClr val="dk1"/>
                </a:solidFill>
                <a:latin typeface="Calibri"/>
                <a:ea typeface="Calibri"/>
                <a:cs typeface="Calibri"/>
                <a:sym typeface="Calibri"/>
              </a:defRPr>
            </a:lvl1pPr>
            <a:lvl2pPr indent="0" lvl="1">
              <a:spcBef>
                <a:spcPts val="0"/>
              </a:spcBef>
              <a:buNone/>
              <a:defRPr sz="1400"/>
            </a:lvl2pPr>
            <a:lvl3pPr indent="0" lvl="2">
              <a:spcBef>
                <a:spcPts val="0"/>
              </a:spcBef>
              <a:buNone/>
              <a:defRPr sz="1400"/>
            </a:lvl3pPr>
            <a:lvl4pPr indent="0" lvl="3">
              <a:spcBef>
                <a:spcPts val="0"/>
              </a:spcBef>
              <a:buNone/>
              <a:defRPr sz="1400"/>
            </a:lvl4pPr>
            <a:lvl5pPr indent="0" lvl="4">
              <a:spcBef>
                <a:spcPts val="0"/>
              </a:spcBef>
              <a:buNone/>
              <a:defRPr sz="1400"/>
            </a:lvl5pPr>
            <a:lvl6pPr indent="0" lvl="5">
              <a:spcBef>
                <a:spcPts val="0"/>
              </a:spcBef>
              <a:buNone/>
              <a:defRPr sz="1400"/>
            </a:lvl6pPr>
            <a:lvl7pPr indent="0" lvl="6">
              <a:spcBef>
                <a:spcPts val="0"/>
              </a:spcBef>
              <a:buNone/>
              <a:defRPr sz="1400"/>
            </a:lvl7pPr>
            <a:lvl8pPr indent="0" lvl="7">
              <a:spcBef>
                <a:spcPts val="0"/>
              </a:spcBef>
              <a:buNone/>
              <a:defRPr sz="1400"/>
            </a:lvl8pPr>
            <a:lvl9pPr indent="0" lvl="8">
              <a:spcBef>
                <a:spcPts val="0"/>
              </a:spcBef>
              <a:buNone/>
              <a:defRPr sz="1400"/>
            </a:lvl9pPr>
          </a:lstStyle>
          <a:p/>
        </p:txBody>
      </p:sp>
      <p:sp>
        <p:nvSpPr>
          <p:cNvPr id="77" name="Shape 77"/>
          <p:cNvSpPr txBox="1"/>
          <p:nvPr>
            <p:ph idx="1" type="body"/>
          </p:nvPr>
        </p:nvSpPr>
        <p:spPr>
          <a:xfrm rot="5400000">
            <a:off x="2940300" y="-942431"/>
            <a:ext cx="3263400" cy="7886700"/>
          </a:xfrm>
          <a:prstGeom prst="rect">
            <a:avLst/>
          </a:prstGeom>
          <a:noFill/>
          <a:ln>
            <a:noFill/>
          </a:ln>
        </p:spPr>
        <p:txBody>
          <a:bodyPr anchorCtr="0" anchor="t" bIns="68575" lIns="68575" rIns="68575" tIns="68575"/>
          <a:lstStyle>
            <a:lvl1pPr indent="-38100" lvl="0" marL="177800" marR="0" rtl="0" algn="l">
              <a:lnSpc>
                <a:spcPct val="90000"/>
              </a:lnSpc>
              <a:spcBef>
                <a:spcPts val="800"/>
              </a:spcBef>
              <a:buClr>
                <a:schemeClr val="dk1"/>
              </a:buClr>
              <a:buSzPct val="100000"/>
              <a:buFont typeface="Arial"/>
              <a:buChar char="•"/>
              <a:defRPr b="0" i="0" sz="2100" u="none" cap="none" strike="noStrike">
                <a:solidFill>
                  <a:schemeClr val="dk1"/>
                </a:solidFill>
                <a:latin typeface="Calibri"/>
                <a:ea typeface="Calibri"/>
                <a:cs typeface="Calibri"/>
                <a:sym typeface="Calibri"/>
              </a:defRPr>
            </a:lvl1pPr>
            <a:lvl2pPr indent="-63500" lvl="1" marL="520700" marR="0" rtl="0" algn="l">
              <a:lnSpc>
                <a:spcPct val="90000"/>
              </a:lnSpc>
              <a:spcBef>
                <a:spcPts val="4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2pPr>
            <a:lvl3pPr indent="-76200" lvl="2" marL="8636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3pPr>
            <a:lvl4pPr indent="-88900" lvl="3" marL="12065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4pPr>
            <a:lvl5pPr indent="-88900" lvl="4" marL="15494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5pPr>
            <a:lvl6pPr indent="-88900" lvl="5" marL="18923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6pPr>
            <a:lvl7pPr indent="-88900" lvl="6" marL="22352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7pPr>
            <a:lvl8pPr indent="-88900" lvl="7" marL="25781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8pPr>
            <a:lvl9pPr indent="-88900" lvl="8" marL="29210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9pPr>
          </a:lstStyle>
          <a:p/>
        </p:txBody>
      </p:sp>
      <p:sp>
        <p:nvSpPr>
          <p:cNvPr id="78" name="Shape 78"/>
          <p:cNvSpPr txBox="1"/>
          <p:nvPr>
            <p:ph idx="10" type="dt"/>
          </p:nvPr>
        </p:nvSpPr>
        <p:spPr>
          <a:xfrm>
            <a:off x="4493525" y="4767261"/>
            <a:ext cx="702600" cy="273900"/>
          </a:xfrm>
          <a:prstGeom prst="rect">
            <a:avLst/>
          </a:prstGeom>
          <a:noFill/>
          <a:ln>
            <a:noFill/>
          </a:ln>
        </p:spPr>
        <p:txBody>
          <a:bodyPr anchorCtr="0" anchor="ctr" bIns="68575" lIns="68575" rIns="68575" tIns="68575"/>
          <a:lstStyle>
            <a:lvl1pPr indent="0" lvl="0" marL="0" marR="0" rtl="0" algn="l">
              <a:spcBef>
                <a:spcPts val="0"/>
              </a:spcBef>
              <a:buNone/>
              <a:defRPr sz="900">
                <a:solidFill>
                  <a:srgbClr val="888888"/>
                </a:solidFill>
                <a:latin typeface="Calibri"/>
                <a:ea typeface="Calibri"/>
                <a:cs typeface="Calibri"/>
                <a:sym typeface="Calibri"/>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79" name="Shape 79"/>
          <p:cNvSpPr txBox="1"/>
          <p:nvPr>
            <p:ph idx="11" type="ftr"/>
          </p:nvPr>
        </p:nvSpPr>
        <p:spPr>
          <a:xfrm>
            <a:off x="5429250" y="4767261"/>
            <a:ext cx="3086100" cy="273900"/>
          </a:xfrm>
          <a:prstGeom prst="rect">
            <a:avLst/>
          </a:prstGeom>
          <a:noFill/>
          <a:ln>
            <a:noFill/>
          </a:ln>
        </p:spPr>
        <p:txBody>
          <a:bodyPr anchorCtr="0" anchor="ctr" bIns="68575" lIns="68575" rIns="68575" tIns="68575"/>
          <a:lstStyle>
            <a:lvl1pPr indent="0" lvl="0" marL="0" marR="0" rtl="0" algn="r">
              <a:spcBef>
                <a:spcPts val="0"/>
              </a:spcBef>
              <a:buNone/>
              <a:defRPr b="1" sz="900">
                <a:solidFill>
                  <a:srgbClr val="888888"/>
                </a:solidFill>
                <a:latin typeface="Arial"/>
                <a:ea typeface="Arial"/>
                <a:cs typeface="Arial"/>
                <a:sym typeface="Arial"/>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80" name="Shape 80"/>
          <p:cNvSpPr txBox="1"/>
          <p:nvPr>
            <p:ph idx="12" type="sldNum"/>
          </p:nvPr>
        </p:nvSpPr>
        <p:spPr>
          <a:xfrm>
            <a:off x="8748549" y="4767261"/>
            <a:ext cx="302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fld id="{00000000-1234-1234-1234-123412341234}" type="slidenum">
              <a:rPr lang="en" sz="9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5350050" y="1467543"/>
            <a:ext cx="4359000" cy="1971600"/>
          </a:xfrm>
          <a:prstGeom prst="rect">
            <a:avLst/>
          </a:prstGeom>
          <a:noFill/>
          <a:ln>
            <a:noFill/>
          </a:ln>
        </p:spPr>
        <p:txBody>
          <a:bodyPr anchorCtr="0" anchor="ctr" bIns="68575" lIns="68575" rIns="68575" tIns="68575"/>
          <a:lstStyle>
            <a:lvl1pPr indent="0" lvl="0" marL="0" marR="0" rtl="0" algn="l">
              <a:lnSpc>
                <a:spcPct val="90000"/>
              </a:lnSpc>
              <a:spcBef>
                <a:spcPts val="0"/>
              </a:spcBef>
              <a:buClr>
                <a:schemeClr val="dk1"/>
              </a:buClr>
              <a:buFont typeface="Calibri"/>
              <a:buNone/>
              <a:defRPr b="0" i="0" sz="3300" u="none" cap="none" strike="noStrike">
                <a:solidFill>
                  <a:schemeClr val="dk1"/>
                </a:solidFill>
                <a:latin typeface="Calibri"/>
                <a:ea typeface="Calibri"/>
                <a:cs typeface="Calibri"/>
                <a:sym typeface="Calibri"/>
              </a:defRPr>
            </a:lvl1pPr>
            <a:lvl2pPr indent="0" lvl="1">
              <a:spcBef>
                <a:spcPts val="0"/>
              </a:spcBef>
              <a:buNone/>
              <a:defRPr sz="1400"/>
            </a:lvl2pPr>
            <a:lvl3pPr indent="0" lvl="2">
              <a:spcBef>
                <a:spcPts val="0"/>
              </a:spcBef>
              <a:buNone/>
              <a:defRPr sz="1400"/>
            </a:lvl3pPr>
            <a:lvl4pPr indent="0" lvl="3">
              <a:spcBef>
                <a:spcPts val="0"/>
              </a:spcBef>
              <a:buNone/>
              <a:defRPr sz="1400"/>
            </a:lvl4pPr>
            <a:lvl5pPr indent="0" lvl="4">
              <a:spcBef>
                <a:spcPts val="0"/>
              </a:spcBef>
              <a:buNone/>
              <a:defRPr sz="1400"/>
            </a:lvl5pPr>
            <a:lvl6pPr indent="0" lvl="5">
              <a:spcBef>
                <a:spcPts val="0"/>
              </a:spcBef>
              <a:buNone/>
              <a:defRPr sz="1400"/>
            </a:lvl6pPr>
            <a:lvl7pPr indent="0" lvl="6">
              <a:spcBef>
                <a:spcPts val="0"/>
              </a:spcBef>
              <a:buNone/>
              <a:defRPr sz="1400"/>
            </a:lvl7pPr>
            <a:lvl8pPr indent="0" lvl="7">
              <a:spcBef>
                <a:spcPts val="0"/>
              </a:spcBef>
              <a:buNone/>
              <a:defRPr sz="1400"/>
            </a:lvl8pPr>
            <a:lvl9pPr indent="0" lvl="8">
              <a:spcBef>
                <a:spcPts val="0"/>
              </a:spcBef>
              <a:buNone/>
              <a:defRPr sz="1400"/>
            </a:lvl9pPr>
          </a:lstStyle>
          <a:p/>
        </p:txBody>
      </p:sp>
      <p:sp>
        <p:nvSpPr>
          <p:cNvPr id="83" name="Shape 83"/>
          <p:cNvSpPr txBox="1"/>
          <p:nvPr>
            <p:ph idx="1" type="body"/>
          </p:nvPr>
        </p:nvSpPr>
        <p:spPr>
          <a:xfrm rot="5400000">
            <a:off x="1349475" y="-447056"/>
            <a:ext cx="4359000" cy="5800800"/>
          </a:xfrm>
          <a:prstGeom prst="rect">
            <a:avLst/>
          </a:prstGeom>
          <a:noFill/>
          <a:ln>
            <a:noFill/>
          </a:ln>
        </p:spPr>
        <p:txBody>
          <a:bodyPr anchorCtr="0" anchor="t" bIns="68575" lIns="68575" rIns="68575" tIns="68575"/>
          <a:lstStyle>
            <a:lvl1pPr indent="-38100" lvl="0" marL="177800" marR="0" rtl="0" algn="l">
              <a:lnSpc>
                <a:spcPct val="90000"/>
              </a:lnSpc>
              <a:spcBef>
                <a:spcPts val="800"/>
              </a:spcBef>
              <a:buClr>
                <a:schemeClr val="dk1"/>
              </a:buClr>
              <a:buSzPct val="100000"/>
              <a:buFont typeface="Arial"/>
              <a:buChar char="•"/>
              <a:defRPr b="0" i="0" sz="2100" u="none" cap="none" strike="noStrike">
                <a:solidFill>
                  <a:schemeClr val="dk1"/>
                </a:solidFill>
                <a:latin typeface="Calibri"/>
                <a:ea typeface="Calibri"/>
                <a:cs typeface="Calibri"/>
                <a:sym typeface="Calibri"/>
              </a:defRPr>
            </a:lvl1pPr>
            <a:lvl2pPr indent="-63500" lvl="1" marL="520700" marR="0" rtl="0" algn="l">
              <a:lnSpc>
                <a:spcPct val="90000"/>
              </a:lnSpc>
              <a:spcBef>
                <a:spcPts val="4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2pPr>
            <a:lvl3pPr indent="-76200" lvl="2" marL="8636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3pPr>
            <a:lvl4pPr indent="-88900" lvl="3" marL="12065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4pPr>
            <a:lvl5pPr indent="-88900" lvl="4" marL="15494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5pPr>
            <a:lvl6pPr indent="-88900" lvl="5" marL="18923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6pPr>
            <a:lvl7pPr indent="-88900" lvl="6" marL="22352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7pPr>
            <a:lvl8pPr indent="-88900" lvl="7" marL="25781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8pPr>
            <a:lvl9pPr indent="-88900" lvl="8" marL="29210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9pPr>
          </a:lstStyle>
          <a:p/>
        </p:txBody>
      </p:sp>
      <p:sp>
        <p:nvSpPr>
          <p:cNvPr id="84" name="Shape 84"/>
          <p:cNvSpPr txBox="1"/>
          <p:nvPr>
            <p:ph idx="10" type="dt"/>
          </p:nvPr>
        </p:nvSpPr>
        <p:spPr>
          <a:xfrm>
            <a:off x="4493525" y="4767261"/>
            <a:ext cx="702600" cy="273900"/>
          </a:xfrm>
          <a:prstGeom prst="rect">
            <a:avLst/>
          </a:prstGeom>
          <a:noFill/>
          <a:ln>
            <a:noFill/>
          </a:ln>
        </p:spPr>
        <p:txBody>
          <a:bodyPr anchorCtr="0" anchor="ctr" bIns="68575" lIns="68575" rIns="68575" tIns="68575"/>
          <a:lstStyle>
            <a:lvl1pPr indent="0" lvl="0" marL="0" marR="0" rtl="0" algn="l">
              <a:spcBef>
                <a:spcPts val="0"/>
              </a:spcBef>
              <a:buNone/>
              <a:defRPr sz="900">
                <a:solidFill>
                  <a:srgbClr val="888888"/>
                </a:solidFill>
                <a:latin typeface="Calibri"/>
                <a:ea typeface="Calibri"/>
                <a:cs typeface="Calibri"/>
                <a:sym typeface="Calibri"/>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85" name="Shape 85"/>
          <p:cNvSpPr txBox="1"/>
          <p:nvPr>
            <p:ph idx="11" type="ftr"/>
          </p:nvPr>
        </p:nvSpPr>
        <p:spPr>
          <a:xfrm>
            <a:off x="5429250" y="4767261"/>
            <a:ext cx="3086100" cy="273900"/>
          </a:xfrm>
          <a:prstGeom prst="rect">
            <a:avLst/>
          </a:prstGeom>
          <a:noFill/>
          <a:ln>
            <a:noFill/>
          </a:ln>
        </p:spPr>
        <p:txBody>
          <a:bodyPr anchorCtr="0" anchor="ctr" bIns="68575" lIns="68575" rIns="68575" tIns="68575"/>
          <a:lstStyle>
            <a:lvl1pPr indent="0" lvl="0" marL="0" marR="0" rtl="0" algn="r">
              <a:spcBef>
                <a:spcPts val="0"/>
              </a:spcBef>
              <a:buNone/>
              <a:defRPr b="1" sz="900">
                <a:solidFill>
                  <a:srgbClr val="888888"/>
                </a:solidFill>
                <a:latin typeface="Arial"/>
                <a:ea typeface="Arial"/>
                <a:cs typeface="Arial"/>
                <a:sym typeface="Arial"/>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86" name="Shape 86"/>
          <p:cNvSpPr txBox="1"/>
          <p:nvPr>
            <p:ph idx="12" type="sldNum"/>
          </p:nvPr>
        </p:nvSpPr>
        <p:spPr>
          <a:xfrm>
            <a:off x="8748549" y="4767261"/>
            <a:ext cx="302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fld id="{00000000-1234-1234-1234-123412341234}" type="slidenum">
              <a:rPr lang="en" sz="9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3" name="Shape 23"/>
        <p:cNvGrpSpPr/>
        <p:nvPr/>
      </p:nvGrpSpPr>
      <p:grpSpPr>
        <a:xfrm>
          <a:off x="0" y="0"/>
          <a:ext cx="0" cy="0"/>
          <a:chOff x="0" y="0"/>
          <a:chExt cx="0" cy="0"/>
        </a:xfrm>
      </p:grpSpPr>
      <p:sp>
        <p:nvSpPr>
          <p:cNvPr id="24" name="Shape 24"/>
          <p:cNvSpPr txBox="1"/>
          <p:nvPr>
            <p:ph idx="10" type="dt"/>
          </p:nvPr>
        </p:nvSpPr>
        <p:spPr>
          <a:xfrm>
            <a:off x="4493525" y="4767261"/>
            <a:ext cx="702600" cy="273900"/>
          </a:xfrm>
          <a:prstGeom prst="rect">
            <a:avLst/>
          </a:prstGeom>
          <a:noFill/>
          <a:ln>
            <a:noFill/>
          </a:ln>
        </p:spPr>
        <p:txBody>
          <a:bodyPr anchorCtr="0" anchor="ctr" bIns="68575" lIns="68575" rIns="68575" tIns="68575"/>
          <a:lstStyle>
            <a:lvl1pPr indent="0" lvl="0" marL="0" marR="0" rtl="0" algn="l">
              <a:spcBef>
                <a:spcPts val="0"/>
              </a:spcBef>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5429250" y="4767261"/>
            <a:ext cx="3086100" cy="273900"/>
          </a:xfrm>
          <a:prstGeom prst="rect">
            <a:avLst/>
          </a:prstGeom>
          <a:noFill/>
          <a:ln>
            <a:noFill/>
          </a:ln>
        </p:spPr>
        <p:txBody>
          <a:bodyPr anchorCtr="0" anchor="ctr" bIns="68575" lIns="68575" rIns="68575" tIns="68575"/>
          <a:lstStyle>
            <a:lvl1pPr indent="0" lvl="0" marL="0" marR="0" rtl="0" algn="r">
              <a:spcBef>
                <a:spcPts val="0"/>
              </a:spcBef>
              <a:buNone/>
              <a:defRPr b="1" i="0" sz="900" u="none" cap="none" strike="noStrike">
                <a:solidFill>
                  <a:srgbClr val="888888"/>
                </a:solidFill>
                <a:latin typeface="Arial"/>
                <a:ea typeface="Arial"/>
                <a:cs typeface="Arial"/>
                <a:sym typeface="Arial"/>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8748549" y="4767261"/>
            <a:ext cx="302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fld id="{00000000-1234-1234-1234-123412341234}" type="slidenum">
              <a:rPr b="0" i="0" lang="en" sz="9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7" name="Shape 27"/>
        <p:cNvGrpSpPr/>
        <p:nvPr/>
      </p:nvGrpSpPr>
      <p:grpSpPr>
        <a:xfrm>
          <a:off x="0" y="0"/>
          <a:ext cx="0" cy="0"/>
          <a:chOff x="0" y="0"/>
          <a:chExt cx="0" cy="0"/>
        </a:xfrm>
      </p:grpSpPr>
      <p:sp>
        <p:nvSpPr>
          <p:cNvPr id="28" name="Shape 28"/>
          <p:cNvSpPr txBox="1"/>
          <p:nvPr>
            <p:ph type="title"/>
          </p:nvPr>
        </p:nvSpPr>
        <p:spPr>
          <a:xfrm>
            <a:off x="628650" y="273843"/>
            <a:ext cx="7886700" cy="994200"/>
          </a:xfrm>
          <a:prstGeom prst="rect">
            <a:avLst/>
          </a:prstGeom>
          <a:noFill/>
          <a:ln>
            <a:noFill/>
          </a:ln>
        </p:spPr>
        <p:txBody>
          <a:bodyPr anchorCtr="0" anchor="ctr" bIns="68575" lIns="68575" rIns="68575" tIns="68575"/>
          <a:lstStyle>
            <a:lvl1pPr indent="0" lvl="0" marL="0" marR="0" rtl="0" algn="l">
              <a:lnSpc>
                <a:spcPct val="90000"/>
              </a:lnSpc>
              <a:spcBef>
                <a:spcPts val="0"/>
              </a:spcBef>
              <a:buClr>
                <a:schemeClr val="dk1"/>
              </a:buClr>
              <a:buFont typeface="Calibri"/>
              <a:buNone/>
              <a:defRPr b="0" i="0" sz="3300" u="none" cap="none" strike="noStrike">
                <a:solidFill>
                  <a:schemeClr val="dk1"/>
                </a:solidFill>
                <a:latin typeface="Calibri"/>
                <a:ea typeface="Calibri"/>
                <a:cs typeface="Calibri"/>
                <a:sym typeface="Calibri"/>
              </a:defRPr>
            </a:lvl1pPr>
            <a:lvl2pPr indent="0" lvl="1">
              <a:spcBef>
                <a:spcPts val="0"/>
              </a:spcBef>
              <a:buNone/>
              <a:defRPr sz="1400"/>
            </a:lvl2pPr>
            <a:lvl3pPr indent="0" lvl="2">
              <a:spcBef>
                <a:spcPts val="0"/>
              </a:spcBef>
              <a:buNone/>
              <a:defRPr sz="1400"/>
            </a:lvl3pPr>
            <a:lvl4pPr indent="0" lvl="3">
              <a:spcBef>
                <a:spcPts val="0"/>
              </a:spcBef>
              <a:buNone/>
              <a:defRPr sz="1400"/>
            </a:lvl4pPr>
            <a:lvl5pPr indent="0" lvl="4">
              <a:spcBef>
                <a:spcPts val="0"/>
              </a:spcBef>
              <a:buNone/>
              <a:defRPr sz="1400"/>
            </a:lvl5pPr>
            <a:lvl6pPr indent="0" lvl="5">
              <a:spcBef>
                <a:spcPts val="0"/>
              </a:spcBef>
              <a:buNone/>
              <a:defRPr sz="1400"/>
            </a:lvl6pPr>
            <a:lvl7pPr indent="0" lvl="6">
              <a:spcBef>
                <a:spcPts val="0"/>
              </a:spcBef>
              <a:buNone/>
              <a:defRPr sz="1400"/>
            </a:lvl7pPr>
            <a:lvl8pPr indent="0" lvl="7">
              <a:spcBef>
                <a:spcPts val="0"/>
              </a:spcBef>
              <a:buNone/>
              <a:defRPr sz="1400"/>
            </a:lvl8pPr>
            <a:lvl9pPr indent="0" lvl="8">
              <a:spcBef>
                <a:spcPts val="0"/>
              </a:spcBef>
              <a:buNone/>
              <a:defRPr sz="1400"/>
            </a:lvl9pPr>
          </a:lstStyle>
          <a:p/>
        </p:txBody>
      </p:sp>
      <p:sp>
        <p:nvSpPr>
          <p:cNvPr id="29" name="Shape 29"/>
          <p:cNvSpPr txBox="1"/>
          <p:nvPr>
            <p:ph idx="1" type="body"/>
          </p:nvPr>
        </p:nvSpPr>
        <p:spPr>
          <a:xfrm>
            <a:off x="628650" y="1369218"/>
            <a:ext cx="7886700" cy="3263400"/>
          </a:xfrm>
          <a:prstGeom prst="rect">
            <a:avLst/>
          </a:prstGeom>
          <a:noFill/>
          <a:ln>
            <a:noFill/>
          </a:ln>
        </p:spPr>
        <p:txBody>
          <a:bodyPr anchorCtr="0" anchor="t" bIns="68575" lIns="68575" rIns="68575" tIns="68575"/>
          <a:lstStyle>
            <a:lvl1pPr indent="-38100" lvl="0" marL="177800" marR="0" rtl="0" algn="l">
              <a:lnSpc>
                <a:spcPct val="90000"/>
              </a:lnSpc>
              <a:spcBef>
                <a:spcPts val="800"/>
              </a:spcBef>
              <a:buClr>
                <a:schemeClr val="dk1"/>
              </a:buClr>
              <a:buSzPct val="100000"/>
              <a:buFont typeface="Arial"/>
              <a:buChar char="•"/>
              <a:defRPr b="0" i="0" sz="2100" u="none" cap="none" strike="noStrike">
                <a:solidFill>
                  <a:schemeClr val="dk1"/>
                </a:solidFill>
                <a:latin typeface="Calibri"/>
                <a:ea typeface="Calibri"/>
                <a:cs typeface="Calibri"/>
                <a:sym typeface="Calibri"/>
              </a:defRPr>
            </a:lvl1pPr>
            <a:lvl2pPr indent="-63500" lvl="1" marL="520700" marR="0" rtl="0" algn="l">
              <a:lnSpc>
                <a:spcPct val="90000"/>
              </a:lnSpc>
              <a:spcBef>
                <a:spcPts val="4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2pPr>
            <a:lvl3pPr indent="-76200" lvl="2" marL="8636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3pPr>
            <a:lvl4pPr indent="-88900" lvl="3" marL="12065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4pPr>
            <a:lvl5pPr indent="-88900" lvl="4" marL="15494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5pPr>
            <a:lvl6pPr indent="-88900" lvl="5" marL="18923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6pPr>
            <a:lvl7pPr indent="-88900" lvl="6" marL="22352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7pPr>
            <a:lvl8pPr indent="-88900" lvl="7" marL="25781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8pPr>
            <a:lvl9pPr indent="-88900" lvl="8" marL="29210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9pPr>
          </a:lstStyle>
          <a:p/>
        </p:txBody>
      </p:sp>
      <p:sp>
        <p:nvSpPr>
          <p:cNvPr id="30" name="Shape 30"/>
          <p:cNvSpPr txBox="1"/>
          <p:nvPr>
            <p:ph idx="10" type="dt"/>
          </p:nvPr>
        </p:nvSpPr>
        <p:spPr>
          <a:xfrm>
            <a:off x="4493525" y="4767261"/>
            <a:ext cx="702600" cy="273900"/>
          </a:xfrm>
          <a:prstGeom prst="rect">
            <a:avLst/>
          </a:prstGeom>
          <a:noFill/>
          <a:ln>
            <a:noFill/>
          </a:ln>
        </p:spPr>
        <p:txBody>
          <a:bodyPr anchorCtr="0" anchor="ctr" bIns="68575" lIns="68575" rIns="68575" tIns="68575"/>
          <a:lstStyle>
            <a:lvl1pPr indent="0" lvl="0" marL="0" marR="0" rtl="0" algn="l">
              <a:spcBef>
                <a:spcPts val="0"/>
              </a:spcBef>
              <a:buNone/>
              <a:defRPr sz="900">
                <a:solidFill>
                  <a:srgbClr val="888888"/>
                </a:solidFill>
                <a:latin typeface="Calibri"/>
                <a:ea typeface="Calibri"/>
                <a:cs typeface="Calibri"/>
                <a:sym typeface="Calibri"/>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5429250" y="4767261"/>
            <a:ext cx="3086100" cy="273900"/>
          </a:xfrm>
          <a:prstGeom prst="rect">
            <a:avLst/>
          </a:prstGeom>
          <a:noFill/>
          <a:ln>
            <a:noFill/>
          </a:ln>
        </p:spPr>
        <p:txBody>
          <a:bodyPr anchorCtr="0" anchor="ctr" bIns="68575" lIns="68575" rIns="68575" tIns="68575"/>
          <a:lstStyle>
            <a:lvl1pPr indent="0" lvl="0" marL="0" marR="0" rtl="0" algn="r">
              <a:spcBef>
                <a:spcPts val="0"/>
              </a:spcBef>
              <a:buNone/>
              <a:defRPr b="1" sz="900">
                <a:solidFill>
                  <a:srgbClr val="888888"/>
                </a:solidFill>
                <a:latin typeface="Arial"/>
                <a:ea typeface="Arial"/>
                <a:cs typeface="Arial"/>
                <a:sym typeface="Arial"/>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8748549" y="4767261"/>
            <a:ext cx="302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fld id="{00000000-1234-1234-1234-123412341234}" type="slidenum">
              <a:rPr lang="en" sz="9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33" name="Shape 33"/>
        <p:cNvGrpSpPr/>
        <p:nvPr/>
      </p:nvGrpSpPr>
      <p:grpSpPr>
        <a:xfrm>
          <a:off x="0" y="0"/>
          <a:ext cx="0" cy="0"/>
          <a:chOff x="0" y="0"/>
          <a:chExt cx="0" cy="0"/>
        </a:xfrm>
      </p:grpSpPr>
      <p:sp>
        <p:nvSpPr>
          <p:cNvPr id="34" name="Shape 34"/>
          <p:cNvSpPr txBox="1"/>
          <p:nvPr>
            <p:ph type="title"/>
          </p:nvPr>
        </p:nvSpPr>
        <p:spPr>
          <a:xfrm>
            <a:off x="623887" y="1282303"/>
            <a:ext cx="7886700" cy="2139600"/>
          </a:xfrm>
          <a:prstGeom prst="rect">
            <a:avLst/>
          </a:prstGeom>
          <a:noFill/>
          <a:ln>
            <a:noFill/>
          </a:ln>
        </p:spPr>
        <p:txBody>
          <a:bodyPr anchorCtr="0" anchor="b" bIns="68575" lIns="68575" rIns="68575" tIns="68575"/>
          <a:lstStyle>
            <a:lvl1pPr indent="0" lvl="0" marL="0" marR="0" rtl="0" algn="ctr">
              <a:lnSpc>
                <a:spcPct val="90000"/>
              </a:lnSpc>
              <a:spcBef>
                <a:spcPts val="0"/>
              </a:spcBef>
              <a:buClr>
                <a:schemeClr val="dk1"/>
              </a:buClr>
              <a:buFont typeface="Calibri"/>
              <a:buNone/>
              <a:defRPr b="0" i="0" sz="4500" u="none" cap="none" strike="noStrike">
                <a:solidFill>
                  <a:schemeClr val="dk1"/>
                </a:solidFill>
                <a:latin typeface="Calibri"/>
                <a:ea typeface="Calibri"/>
                <a:cs typeface="Calibri"/>
                <a:sym typeface="Calibri"/>
              </a:defRPr>
            </a:lvl1pPr>
            <a:lvl2pPr indent="0" lvl="1">
              <a:spcBef>
                <a:spcPts val="0"/>
              </a:spcBef>
              <a:buNone/>
              <a:defRPr sz="1400"/>
            </a:lvl2pPr>
            <a:lvl3pPr indent="0" lvl="2">
              <a:spcBef>
                <a:spcPts val="0"/>
              </a:spcBef>
              <a:buNone/>
              <a:defRPr sz="1400"/>
            </a:lvl3pPr>
            <a:lvl4pPr indent="0" lvl="3">
              <a:spcBef>
                <a:spcPts val="0"/>
              </a:spcBef>
              <a:buNone/>
              <a:defRPr sz="1400"/>
            </a:lvl4pPr>
            <a:lvl5pPr indent="0" lvl="4">
              <a:spcBef>
                <a:spcPts val="0"/>
              </a:spcBef>
              <a:buNone/>
              <a:defRPr sz="1400"/>
            </a:lvl5pPr>
            <a:lvl6pPr indent="0" lvl="5">
              <a:spcBef>
                <a:spcPts val="0"/>
              </a:spcBef>
              <a:buNone/>
              <a:defRPr sz="1400"/>
            </a:lvl6pPr>
            <a:lvl7pPr indent="0" lvl="6">
              <a:spcBef>
                <a:spcPts val="0"/>
              </a:spcBef>
              <a:buNone/>
              <a:defRPr sz="1400"/>
            </a:lvl7pPr>
            <a:lvl8pPr indent="0" lvl="7">
              <a:spcBef>
                <a:spcPts val="0"/>
              </a:spcBef>
              <a:buNone/>
              <a:defRPr sz="1400"/>
            </a:lvl8pPr>
            <a:lvl9pPr indent="0" lvl="8">
              <a:spcBef>
                <a:spcPts val="0"/>
              </a:spcBef>
              <a:buNone/>
              <a:defRPr sz="1400"/>
            </a:lvl9pPr>
          </a:lstStyle>
          <a:p/>
        </p:txBody>
      </p:sp>
      <p:sp>
        <p:nvSpPr>
          <p:cNvPr id="35" name="Shape 35"/>
          <p:cNvSpPr txBox="1"/>
          <p:nvPr>
            <p:ph idx="1" type="body"/>
          </p:nvPr>
        </p:nvSpPr>
        <p:spPr>
          <a:xfrm>
            <a:off x="623887" y="3442097"/>
            <a:ext cx="7886700" cy="1125000"/>
          </a:xfrm>
          <a:prstGeom prst="rect">
            <a:avLst/>
          </a:prstGeom>
          <a:noFill/>
          <a:ln>
            <a:noFill/>
          </a:ln>
        </p:spPr>
        <p:txBody>
          <a:bodyPr anchorCtr="0" anchor="t" bIns="68575" lIns="68575" rIns="68575" tIns="68575"/>
          <a:lstStyle>
            <a:lvl1pPr indent="0" lvl="0" marL="0" marR="0" rtl="0" algn="l">
              <a:lnSpc>
                <a:spcPct val="90000"/>
              </a:lnSpc>
              <a:spcBef>
                <a:spcPts val="800"/>
              </a:spcBef>
              <a:buClr>
                <a:srgbClr val="888888"/>
              </a:buClr>
              <a:buFont typeface="Arial"/>
              <a:buNone/>
              <a:defRPr b="0" i="0" sz="1800" u="none" cap="none" strike="noStrike">
                <a:solidFill>
                  <a:srgbClr val="888888"/>
                </a:solidFill>
                <a:latin typeface="Calibri"/>
                <a:ea typeface="Calibri"/>
                <a:cs typeface="Calibri"/>
                <a:sym typeface="Calibri"/>
              </a:defRPr>
            </a:lvl1pPr>
            <a:lvl2pPr indent="0" lvl="1" marL="342900" marR="0" rtl="0" algn="l">
              <a:lnSpc>
                <a:spcPct val="90000"/>
              </a:lnSpc>
              <a:spcBef>
                <a:spcPts val="400"/>
              </a:spcBef>
              <a:buClr>
                <a:srgbClr val="888888"/>
              </a:buClr>
              <a:buFont typeface="Arial"/>
              <a:buNone/>
              <a:defRPr b="0" i="0" sz="1500" u="none" cap="none" strike="noStrike">
                <a:solidFill>
                  <a:srgbClr val="888888"/>
                </a:solidFill>
                <a:latin typeface="Calibri"/>
                <a:ea typeface="Calibri"/>
                <a:cs typeface="Calibri"/>
                <a:sym typeface="Calibri"/>
              </a:defRPr>
            </a:lvl2pPr>
            <a:lvl3pPr indent="0" lvl="2" marL="685800" marR="0" rtl="0" algn="l">
              <a:lnSpc>
                <a:spcPct val="90000"/>
              </a:lnSpc>
              <a:spcBef>
                <a:spcPts val="400"/>
              </a:spcBef>
              <a:buClr>
                <a:srgbClr val="888888"/>
              </a:buClr>
              <a:buFont typeface="Arial"/>
              <a:buNone/>
              <a:defRPr b="0" i="0" sz="1400" u="none" cap="none" strike="noStrike">
                <a:solidFill>
                  <a:srgbClr val="888888"/>
                </a:solidFill>
                <a:latin typeface="Calibri"/>
                <a:ea typeface="Calibri"/>
                <a:cs typeface="Calibri"/>
                <a:sym typeface="Calibri"/>
              </a:defRPr>
            </a:lvl3pPr>
            <a:lvl4pPr indent="0" lvl="3" marL="1028700" marR="0" rtl="0" algn="l">
              <a:lnSpc>
                <a:spcPct val="90000"/>
              </a:lnSpc>
              <a:spcBef>
                <a:spcPts val="400"/>
              </a:spcBef>
              <a:buClr>
                <a:srgbClr val="888888"/>
              </a:buClr>
              <a:buFont typeface="Arial"/>
              <a:buNone/>
              <a:defRPr b="0" i="0" sz="1200" u="none" cap="none" strike="noStrike">
                <a:solidFill>
                  <a:srgbClr val="888888"/>
                </a:solidFill>
                <a:latin typeface="Calibri"/>
                <a:ea typeface="Calibri"/>
                <a:cs typeface="Calibri"/>
                <a:sym typeface="Calibri"/>
              </a:defRPr>
            </a:lvl4pPr>
            <a:lvl5pPr indent="0" lvl="4" marL="1371600" marR="0" rtl="0" algn="l">
              <a:lnSpc>
                <a:spcPct val="90000"/>
              </a:lnSpc>
              <a:spcBef>
                <a:spcPts val="400"/>
              </a:spcBef>
              <a:buClr>
                <a:srgbClr val="888888"/>
              </a:buClr>
              <a:buFont typeface="Arial"/>
              <a:buNone/>
              <a:defRPr b="0" i="0" sz="1200" u="none" cap="none" strike="noStrike">
                <a:solidFill>
                  <a:srgbClr val="888888"/>
                </a:solidFill>
                <a:latin typeface="Calibri"/>
                <a:ea typeface="Calibri"/>
                <a:cs typeface="Calibri"/>
                <a:sym typeface="Calibri"/>
              </a:defRPr>
            </a:lvl5pPr>
            <a:lvl6pPr indent="0" lvl="5" marL="1714500" marR="0" rtl="0" algn="l">
              <a:lnSpc>
                <a:spcPct val="90000"/>
              </a:lnSpc>
              <a:spcBef>
                <a:spcPts val="400"/>
              </a:spcBef>
              <a:buClr>
                <a:srgbClr val="888888"/>
              </a:buClr>
              <a:buFont typeface="Arial"/>
              <a:buNone/>
              <a:defRPr b="0" i="0" sz="1200" u="none" cap="none" strike="noStrike">
                <a:solidFill>
                  <a:srgbClr val="888888"/>
                </a:solidFill>
                <a:latin typeface="Calibri"/>
                <a:ea typeface="Calibri"/>
                <a:cs typeface="Calibri"/>
                <a:sym typeface="Calibri"/>
              </a:defRPr>
            </a:lvl6pPr>
            <a:lvl7pPr indent="0" lvl="6" marL="2057400" marR="0" rtl="0" algn="l">
              <a:lnSpc>
                <a:spcPct val="90000"/>
              </a:lnSpc>
              <a:spcBef>
                <a:spcPts val="400"/>
              </a:spcBef>
              <a:buClr>
                <a:srgbClr val="888888"/>
              </a:buClr>
              <a:buFont typeface="Arial"/>
              <a:buNone/>
              <a:defRPr b="0" i="0" sz="1200" u="none" cap="none" strike="noStrike">
                <a:solidFill>
                  <a:srgbClr val="888888"/>
                </a:solidFill>
                <a:latin typeface="Calibri"/>
                <a:ea typeface="Calibri"/>
                <a:cs typeface="Calibri"/>
                <a:sym typeface="Calibri"/>
              </a:defRPr>
            </a:lvl7pPr>
            <a:lvl8pPr indent="0" lvl="7" marL="2400300" marR="0" rtl="0" algn="l">
              <a:lnSpc>
                <a:spcPct val="90000"/>
              </a:lnSpc>
              <a:spcBef>
                <a:spcPts val="400"/>
              </a:spcBef>
              <a:buClr>
                <a:srgbClr val="888888"/>
              </a:buClr>
              <a:buFont typeface="Arial"/>
              <a:buNone/>
              <a:defRPr b="0" i="0" sz="1200" u="none" cap="none" strike="noStrike">
                <a:solidFill>
                  <a:srgbClr val="888888"/>
                </a:solidFill>
                <a:latin typeface="Calibri"/>
                <a:ea typeface="Calibri"/>
                <a:cs typeface="Calibri"/>
                <a:sym typeface="Calibri"/>
              </a:defRPr>
            </a:lvl8pPr>
            <a:lvl9pPr indent="0" lvl="8" marL="2743200" marR="0" rtl="0" algn="l">
              <a:lnSpc>
                <a:spcPct val="90000"/>
              </a:lnSpc>
              <a:spcBef>
                <a:spcPts val="400"/>
              </a:spcBef>
              <a:buClr>
                <a:srgbClr val="888888"/>
              </a:buClr>
              <a:buFont typeface="Arial"/>
              <a:buNone/>
              <a:defRPr b="0" i="0" sz="1200" u="none" cap="none" strike="noStrike">
                <a:solidFill>
                  <a:srgbClr val="888888"/>
                </a:solidFill>
                <a:latin typeface="Calibri"/>
                <a:ea typeface="Calibri"/>
                <a:cs typeface="Calibri"/>
                <a:sym typeface="Calibri"/>
              </a:defRPr>
            </a:lvl9pPr>
          </a:lstStyle>
          <a:p/>
        </p:txBody>
      </p:sp>
      <p:sp>
        <p:nvSpPr>
          <p:cNvPr id="36" name="Shape 36"/>
          <p:cNvSpPr txBox="1"/>
          <p:nvPr>
            <p:ph idx="10" type="dt"/>
          </p:nvPr>
        </p:nvSpPr>
        <p:spPr>
          <a:xfrm>
            <a:off x="4493525" y="4767261"/>
            <a:ext cx="702600" cy="273900"/>
          </a:xfrm>
          <a:prstGeom prst="rect">
            <a:avLst/>
          </a:prstGeom>
          <a:noFill/>
          <a:ln>
            <a:noFill/>
          </a:ln>
        </p:spPr>
        <p:txBody>
          <a:bodyPr anchorCtr="0" anchor="ctr" bIns="68575" lIns="68575" rIns="68575" tIns="68575"/>
          <a:lstStyle>
            <a:lvl1pPr indent="0" lvl="0" marL="0" marR="0" rtl="0" algn="l">
              <a:spcBef>
                <a:spcPts val="0"/>
              </a:spcBef>
              <a:buNone/>
              <a:defRPr sz="900">
                <a:solidFill>
                  <a:srgbClr val="888888"/>
                </a:solidFill>
                <a:latin typeface="Calibri"/>
                <a:ea typeface="Calibri"/>
                <a:cs typeface="Calibri"/>
                <a:sym typeface="Calibri"/>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37" name="Shape 37"/>
          <p:cNvSpPr txBox="1"/>
          <p:nvPr>
            <p:ph idx="11" type="ftr"/>
          </p:nvPr>
        </p:nvSpPr>
        <p:spPr>
          <a:xfrm>
            <a:off x="5429250" y="4767261"/>
            <a:ext cx="3086100" cy="273900"/>
          </a:xfrm>
          <a:prstGeom prst="rect">
            <a:avLst/>
          </a:prstGeom>
          <a:noFill/>
          <a:ln>
            <a:noFill/>
          </a:ln>
        </p:spPr>
        <p:txBody>
          <a:bodyPr anchorCtr="0" anchor="ctr" bIns="68575" lIns="68575" rIns="68575" tIns="68575"/>
          <a:lstStyle>
            <a:lvl1pPr indent="0" lvl="0" marL="0" marR="0" rtl="0" algn="r">
              <a:spcBef>
                <a:spcPts val="0"/>
              </a:spcBef>
              <a:buNone/>
              <a:defRPr b="1" sz="900">
                <a:solidFill>
                  <a:srgbClr val="888888"/>
                </a:solidFill>
                <a:latin typeface="Arial"/>
                <a:ea typeface="Arial"/>
                <a:cs typeface="Arial"/>
                <a:sym typeface="Arial"/>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38" name="Shape 38"/>
          <p:cNvSpPr txBox="1"/>
          <p:nvPr>
            <p:ph idx="12" type="sldNum"/>
          </p:nvPr>
        </p:nvSpPr>
        <p:spPr>
          <a:xfrm>
            <a:off x="8748549" y="4767261"/>
            <a:ext cx="302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fld id="{00000000-1234-1234-1234-123412341234}" type="slidenum">
              <a:rPr lang="en" sz="900">
                <a:solidFill>
                  <a:srgbClr val="888888"/>
                </a:solidFill>
                <a:latin typeface="Calibri"/>
                <a:ea typeface="Calibri"/>
                <a:cs typeface="Calibri"/>
                <a:sym typeface="Calibri"/>
              </a:rPr>
              <a:t>‹#›</a:t>
            </a:fld>
          </a:p>
        </p:txBody>
      </p:sp>
      <p:pic>
        <p:nvPicPr>
          <p:cNvPr id="39" name="Shape 39"/>
          <p:cNvPicPr preferRelativeResize="0"/>
          <p:nvPr/>
        </p:nvPicPr>
        <p:blipFill rotWithShape="1">
          <a:blip r:embed="rId2">
            <a:alphaModFix/>
          </a:blip>
          <a:srcRect b="0" l="4313" r="75452" t="0"/>
          <a:stretch/>
        </p:blipFill>
        <p:spPr>
          <a:xfrm>
            <a:off x="0" y="2632472"/>
            <a:ext cx="1706700" cy="24528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40" name="Shape 40"/>
        <p:cNvGrpSpPr/>
        <p:nvPr/>
      </p:nvGrpSpPr>
      <p:grpSpPr>
        <a:xfrm>
          <a:off x="0" y="0"/>
          <a:ext cx="0" cy="0"/>
          <a:chOff x="0" y="0"/>
          <a:chExt cx="0" cy="0"/>
        </a:xfrm>
      </p:grpSpPr>
      <p:sp>
        <p:nvSpPr>
          <p:cNvPr id="41" name="Shape 41"/>
          <p:cNvSpPr txBox="1"/>
          <p:nvPr>
            <p:ph type="title"/>
          </p:nvPr>
        </p:nvSpPr>
        <p:spPr>
          <a:xfrm>
            <a:off x="628650" y="273843"/>
            <a:ext cx="7886700" cy="994200"/>
          </a:xfrm>
          <a:prstGeom prst="rect">
            <a:avLst/>
          </a:prstGeom>
          <a:noFill/>
          <a:ln>
            <a:noFill/>
          </a:ln>
        </p:spPr>
        <p:txBody>
          <a:bodyPr anchorCtr="0" anchor="ctr" bIns="68575" lIns="68575" rIns="68575" tIns="68575"/>
          <a:lstStyle>
            <a:lvl1pPr indent="0" lvl="0" marL="0" marR="0" rtl="0" algn="l">
              <a:lnSpc>
                <a:spcPct val="90000"/>
              </a:lnSpc>
              <a:spcBef>
                <a:spcPts val="0"/>
              </a:spcBef>
              <a:buClr>
                <a:schemeClr val="dk1"/>
              </a:buClr>
              <a:buFont typeface="Calibri"/>
              <a:buNone/>
              <a:defRPr b="0" i="0" sz="3300" u="none" cap="none" strike="noStrike">
                <a:solidFill>
                  <a:schemeClr val="dk1"/>
                </a:solidFill>
                <a:latin typeface="Calibri"/>
                <a:ea typeface="Calibri"/>
                <a:cs typeface="Calibri"/>
                <a:sym typeface="Calibri"/>
              </a:defRPr>
            </a:lvl1pPr>
            <a:lvl2pPr indent="0" lvl="1">
              <a:spcBef>
                <a:spcPts val="0"/>
              </a:spcBef>
              <a:buNone/>
              <a:defRPr sz="1400"/>
            </a:lvl2pPr>
            <a:lvl3pPr indent="0" lvl="2">
              <a:spcBef>
                <a:spcPts val="0"/>
              </a:spcBef>
              <a:buNone/>
              <a:defRPr sz="1400"/>
            </a:lvl3pPr>
            <a:lvl4pPr indent="0" lvl="3">
              <a:spcBef>
                <a:spcPts val="0"/>
              </a:spcBef>
              <a:buNone/>
              <a:defRPr sz="1400"/>
            </a:lvl4pPr>
            <a:lvl5pPr indent="0" lvl="4">
              <a:spcBef>
                <a:spcPts val="0"/>
              </a:spcBef>
              <a:buNone/>
              <a:defRPr sz="1400"/>
            </a:lvl5pPr>
            <a:lvl6pPr indent="0" lvl="5">
              <a:spcBef>
                <a:spcPts val="0"/>
              </a:spcBef>
              <a:buNone/>
              <a:defRPr sz="1400"/>
            </a:lvl6pPr>
            <a:lvl7pPr indent="0" lvl="6">
              <a:spcBef>
                <a:spcPts val="0"/>
              </a:spcBef>
              <a:buNone/>
              <a:defRPr sz="1400"/>
            </a:lvl7pPr>
            <a:lvl8pPr indent="0" lvl="7">
              <a:spcBef>
                <a:spcPts val="0"/>
              </a:spcBef>
              <a:buNone/>
              <a:defRPr sz="1400"/>
            </a:lvl8pPr>
            <a:lvl9pPr indent="0" lvl="8">
              <a:spcBef>
                <a:spcPts val="0"/>
              </a:spcBef>
              <a:buNone/>
              <a:defRPr sz="1400"/>
            </a:lvl9pPr>
          </a:lstStyle>
          <a:p/>
        </p:txBody>
      </p:sp>
      <p:sp>
        <p:nvSpPr>
          <p:cNvPr id="42" name="Shape 42"/>
          <p:cNvSpPr txBox="1"/>
          <p:nvPr>
            <p:ph idx="1" type="body"/>
          </p:nvPr>
        </p:nvSpPr>
        <p:spPr>
          <a:xfrm>
            <a:off x="628650" y="1369218"/>
            <a:ext cx="3886200" cy="3263400"/>
          </a:xfrm>
          <a:prstGeom prst="rect">
            <a:avLst/>
          </a:prstGeom>
          <a:noFill/>
          <a:ln>
            <a:noFill/>
          </a:ln>
        </p:spPr>
        <p:txBody>
          <a:bodyPr anchorCtr="0" anchor="t" bIns="68575" lIns="68575" rIns="68575" tIns="68575"/>
          <a:lstStyle>
            <a:lvl1pPr indent="-38100" lvl="0" marL="177800" marR="0" rtl="0" algn="l">
              <a:lnSpc>
                <a:spcPct val="90000"/>
              </a:lnSpc>
              <a:spcBef>
                <a:spcPts val="800"/>
              </a:spcBef>
              <a:buClr>
                <a:schemeClr val="dk1"/>
              </a:buClr>
              <a:buSzPct val="100000"/>
              <a:buFont typeface="Arial"/>
              <a:buChar char="•"/>
              <a:defRPr b="0" i="0" sz="2100" u="none" cap="none" strike="noStrike">
                <a:solidFill>
                  <a:schemeClr val="dk1"/>
                </a:solidFill>
                <a:latin typeface="Calibri"/>
                <a:ea typeface="Calibri"/>
                <a:cs typeface="Calibri"/>
                <a:sym typeface="Calibri"/>
              </a:defRPr>
            </a:lvl1pPr>
            <a:lvl2pPr indent="-63500" lvl="1" marL="520700" marR="0" rtl="0" algn="l">
              <a:lnSpc>
                <a:spcPct val="90000"/>
              </a:lnSpc>
              <a:spcBef>
                <a:spcPts val="4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2pPr>
            <a:lvl3pPr indent="-76200" lvl="2" marL="8636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3pPr>
            <a:lvl4pPr indent="-88900" lvl="3" marL="12065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4pPr>
            <a:lvl5pPr indent="-88900" lvl="4" marL="15494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5pPr>
            <a:lvl6pPr indent="-88900" lvl="5" marL="18923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6pPr>
            <a:lvl7pPr indent="-88900" lvl="6" marL="22352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7pPr>
            <a:lvl8pPr indent="-88900" lvl="7" marL="25781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8pPr>
            <a:lvl9pPr indent="-88900" lvl="8" marL="29210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629150" y="1369218"/>
            <a:ext cx="3886200" cy="3263400"/>
          </a:xfrm>
          <a:prstGeom prst="rect">
            <a:avLst/>
          </a:prstGeom>
          <a:noFill/>
          <a:ln>
            <a:noFill/>
          </a:ln>
        </p:spPr>
        <p:txBody>
          <a:bodyPr anchorCtr="0" anchor="t" bIns="68575" lIns="68575" rIns="68575" tIns="68575"/>
          <a:lstStyle>
            <a:lvl1pPr indent="-38100" lvl="0" marL="177800" marR="0" rtl="0" algn="l">
              <a:lnSpc>
                <a:spcPct val="90000"/>
              </a:lnSpc>
              <a:spcBef>
                <a:spcPts val="800"/>
              </a:spcBef>
              <a:buClr>
                <a:schemeClr val="dk1"/>
              </a:buClr>
              <a:buSzPct val="100000"/>
              <a:buFont typeface="Arial"/>
              <a:buChar char="•"/>
              <a:defRPr b="0" i="0" sz="2100" u="none" cap="none" strike="noStrike">
                <a:solidFill>
                  <a:schemeClr val="dk1"/>
                </a:solidFill>
                <a:latin typeface="Calibri"/>
                <a:ea typeface="Calibri"/>
                <a:cs typeface="Calibri"/>
                <a:sym typeface="Calibri"/>
              </a:defRPr>
            </a:lvl1pPr>
            <a:lvl2pPr indent="-63500" lvl="1" marL="520700" marR="0" rtl="0" algn="l">
              <a:lnSpc>
                <a:spcPct val="90000"/>
              </a:lnSpc>
              <a:spcBef>
                <a:spcPts val="4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2pPr>
            <a:lvl3pPr indent="-76200" lvl="2" marL="8636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3pPr>
            <a:lvl4pPr indent="-88900" lvl="3" marL="12065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4pPr>
            <a:lvl5pPr indent="-88900" lvl="4" marL="15494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5pPr>
            <a:lvl6pPr indent="-88900" lvl="5" marL="18923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6pPr>
            <a:lvl7pPr indent="-88900" lvl="6" marL="22352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7pPr>
            <a:lvl8pPr indent="-88900" lvl="7" marL="25781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8pPr>
            <a:lvl9pPr indent="-88900" lvl="8" marL="29210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9pPr>
          </a:lstStyle>
          <a:p/>
        </p:txBody>
      </p:sp>
      <p:sp>
        <p:nvSpPr>
          <p:cNvPr id="44" name="Shape 44"/>
          <p:cNvSpPr txBox="1"/>
          <p:nvPr>
            <p:ph idx="10" type="dt"/>
          </p:nvPr>
        </p:nvSpPr>
        <p:spPr>
          <a:xfrm>
            <a:off x="4493525" y="4767261"/>
            <a:ext cx="702600" cy="273900"/>
          </a:xfrm>
          <a:prstGeom prst="rect">
            <a:avLst/>
          </a:prstGeom>
          <a:noFill/>
          <a:ln>
            <a:noFill/>
          </a:ln>
        </p:spPr>
        <p:txBody>
          <a:bodyPr anchorCtr="0" anchor="ctr" bIns="68575" lIns="68575" rIns="68575" tIns="68575"/>
          <a:lstStyle>
            <a:lvl1pPr indent="0" lvl="0" marL="0" marR="0" rtl="0" algn="l">
              <a:spcBef>
                <a:spcPts val="0"/>
              </a:spcBef>
              <a:buNone/>
              <a:defRPr sz="900">
                <a:solidFill>
                  <a:srgbClr val="888888"/>
                </a:solidFill>
                <a:latin typeface="Calibri"/>
                <a:ea typeface="Calibri"/>
                <a:cs typeface="Calibri"/>
                <a:sym typeface="Calibri"/>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45" name="Shape 45"/>
          <p:cNvSpPr txBox="1"/>
          <p:nvPr>
            <p:ph idx="11" type="ftr"/>
          </p:nvPr>
        </p:nvSpPr>
        <p:spPr>
          <a:xfrm>
            <a:off x="5429250" y="4767261"/>
            <a:ext cx="3086100" cy="273900"/>
          </a:xfrm>
          <a:prstGeom prst="rect">
            <a:avLst/>
          </a:prstGeom>
          <a:noFill/>
          <a:ln>
            <a:noFill/>
          </a:ln>
        </p:spPr>
        <p:txBody>
          <a:bodyPr anchorCtr="0" anchor="ctr" bIns="68575" lIns="68575" rIns="68575" tIns="68575"/>
          <a:lstStyle>
            <a:lvl1pPr indent="0" lvl="0" marL="0" marR="0" rtl="0" algn="r">
              <a:spcBef>
                <a:spcPts val="0"/>
              </a:spcBef>
              <a:buNone/>
              <a:defRPr b="1" sz="900">
                <a:solidFill>
                  <a:srgbClr val="888888"/>
                </a:solidFill>
                <a:latin typeface="Arial"/>
                <a:ea typeface="Arial"/>
                <a:cs typeface="Arial"/>
                <a:sym typeface="Arial"/>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46" name="Shape 46"/>
          <p:cNvSpPr txBox="1"/>
          <p:nvPr>
            <p:ph idx="12" type="sldNum"/>
          </p:nvPr>
        </p:nvSpPr>
        <p:spPr>
          <a:xfrm>
            <a:off x="8748549" y="4767261"/>
            <a:ext cx="302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fld id="{00000000-1234-1234-1234-123412341234}" type="slidenum">
              <a:rPr lang="en" sz="9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7" name="Shape 47"/>
        <p:cNvGrpSpPr/>
        <p:nvPr/>
      </p:nvGrpSpPr>
      <p:grpSpPr>
        <a:xfrm>
          <a:off x="0" y="0"/>
          <a:ext cx="0" cy="0"/>
          <a:chOff x="0" y="0"/>
          <a:chExt cx="0" cy="0"/>
        </a:xfrm>
      </p:grpSpPr>
      <p:sp>
        <p:nvSpPr>
          <p:cNvPr id="48" name="Shape 48"/>
          <p:cNvSpPr txBox="1"/>
          <p:nvPr>
            <p:ph type="title"/>
          </p:nvPr>
        </p:nvSpPr>
        <p:spPr>
          <a:xfrm>
            <a:off x="629840" y="273843"/>
            <a:ext cx="7886700" cy="994200"/>
          </a:xfrm>
          <a:prstGeom prst="rect">
            <a:avLst/>
          </a:prstGeom>
          <a:noFill/>
          <a:ln>
            <a:noFill/>
          </a:ln>
        </p:spPr>
        <p:txBody>
          <a:bodyPr anchorCtr="0" anchor="ctr" bIns="68575" lIns="68575" rIns="68575" tIns="68575"/>
          <a:lstStyle>
            <a:lvl1pPr indent="0" lvl="0" marL="0" marR="0" rtl="0" algn="l">
              <a:lnSpc>
                <a:spcPct val="90000"/>
              </a:lnSpc>
              <a:spcBef>
                <a:spcPts val="0"/>
              </a:spcBef>
              <a:buClr>
                <a:schemeClr val="dk1"/>
              </a:buClr>
              <a:buFont typeface="Calibri"/>
              <a:buNone/>
              <a:defRPr b="0" i="0" sz="3300" u="none" cap="none" strike="noStrike">
                <a:solidFill>
                  <a:schemeClr val="dk1"/>
                </a:solidFill>
                <a:latin typeface="Calibri"/>
                <a:ea typeface="Calibri"/>
                <a:cs typeface="Calibri"/>
                <a:sym typeface="Calibri"/>
              </a:defRPr>
            </a:lvl1pPr>
            <a:lvl2pPr indent="0" lvl="1">
              <a:spcBef>
                <a:spcPts val="0"/>
              </a:spcBef>
              <a:buNone/>
              <a:defRPr sz="1400"/>
            </a:lvl2pPr>
            <a:lvl3pPr indent="0" lvl="2">
              <a:spcBef>
                <a:spcPts val="0"/>
              </a:spcBef>
              <a:buNone/>
              <a:defRPr sz="1400"/>
            </a:lvl3pPr>
            <a:lvl4pPr indent="0" lvl="3">
              <a:spcBef>
                <a:spcPts val="0"/>
              </a:spcBef>
              <a:buNone/>
              <a:defRPr sz="1400"/>
            </a:lvl4pPr>
            <a:lvl5pPr indent="0" lvl="4">
              <a:spcBef>
                <a:spcPts val="0"/>
              </a:spcBef>
              <a:buNone/>
              <a:defRPr sz="1400"/>
            </a:lvl5pPr>
            <a:lvl6pPr indent="0" lvl="5">
              <a:spcBef>
                <a:spcPts val="0"/>
              </a:spcBef>
              <a:buNone/>
              <a:defRPr sz="1400"/>
            </a:lvl6pPr>
            <a:lvl7pPr indent="0" lvl="6">
              <a:spcBef>
                <a:spcPts val="0"/>
              </a:spcBef>
              <a:buNone/>
              <a:defRPr sz="1400"/>
            </a:lvl7pPr>
            <a:lvl8pPr indent="0" lvl="7">
              <a:spcBef>
                <a:spcPts val="0"/>
              </a:spcBef>
              <a:buNone/>
              <a:defRPr sz="1400"/>
            </a:lvl8pPr>
            <a:lvl9pPr indent="0" lvl="8">
              <a:spcBef>
                <a:spcPts val="0"/>
              </a:spcBef>
              <a:buNone/>
              <a:defRPr sz="1400"/>
            </a:lvl9pPr>
          </a:lstStyle>
          <a:p/>
        </p:txBody>
      </p:sp>
      <p:sp>
        <p:nvSpPr>
          <p:cNvPr id="49" name="Shape 49"/>
          <p:cNvSpPr txBox="1"/>
          <p:nvPr>
            <p:ph idx="1" type="body"/>
          </p:nvPr>
        </p:nvSpPr>
        <p:spPr>
          <a:xfrm>
            <a:off x="629840" y="1260872"/>
            <a:ext cx="3868200" cy="617999"/>
          </a:xfrm>
          <a:prstGeom prst="rect">
            <a:avLst/>
          </a:prstGeom>
          <a:noFill/>
          <a:ln>
            <a:noFill/>
          </a:ln>
        </p:spPr>
        <p:txBody>
          <a:bodyPr anchorCtr="0" anchor="b" bIns="68575" lIns="68575" rIns="68575" tIns="68575"/>
          <a:lstStyle>
            <a:lvl1pPr indent="0" lvl="0" marL="0" marR="0" rtl="0" algn="l">
              <a:lnSpc>
                <a:spcPct val="90000"/>
              </a:lnSpc>
              <a:spcBef>
                <a:spcPts val="800"/>
              </a:spcBef>
              <a:buClr>
                <a:schemeClr val="dk1"/>
              </a:buClr>
              <a:buFont typeface="Arial"/>
              <a:buNone/>
              <a:defRPr b="1" i="0" sz="1800" u="none" cap="none" strike="noStrike">
                <a:solidFill>
                  <a:schemeClr val="dk1"/>
                </a:solidFill>
                <a:latin typeface="Calibri"/>
                <a:ea typeface="Calibri"/>
                <a:cs typeface="Calibri"/>
                <a:sym typeface="Calibri"/>
              </a:defRPr>
            </a:lvl1pPr>
            <a:lvl2pPr indent="0" lvl="1" marL="342900" marR="0" rtl="0" algn="l">
              <a:lnSpc>
                <a:spcPct val="90000"/>
              </a:lnSpc>
              <a:spcBef>
                <a:spcPts val="400"/>
              </a:spcBef>
              <a:buClr>
                <a:schemeClr val="dk1"/>
              </a:buClr>
              <a:buFont typeface="Arial"/>
              <a:buNone/>
              <a:defRPr b="1" i="0" sz="1500" u="none" cap="none" strike="noStrike">
                <a:solidFill>
                  <a:schemeClr val="dk1"/>
                </a:solidFill>
                <a:latin typeface="Calibri"/>
                <a:ea typeface="Calibri"/>
                <a:cs typeface="Calibri"/>
                <a:sym typeface="Calibri"/>
              </a:defRPr>
            </a:lvl2pPr>
            <a:lvl3pPr indent="0" lvl="2" marL="685800" marR="0" rtl="0" algn="l">
              <a:lnSpc>
                <a:spcPct val="90000"/>
              </a:lnSpc>
              <a:spcBef>
                <a:spcPts val="400"/>
              </a:spcBef>
              <a:buClr>
                <a:schemeClr val="dk1"/>
              </a:buClr>
              <a:buFont typeface="Arial"/>
              <a:buNone/>
              <a:defRPr b="1" i="0" sz="1400" u="none" cap="none" strike="noStrike">
                <a:solidFill>
                  <a:schemeClr val="dk1"/>
                </a:solidFill>
                <a:latin typeface="Calibri"/>
                <a:ea typeface="Calibri"/>
                <a:cs typeface="Calibri"/>
                <a:sym typeface="Calibri"/>
              </a:defRPr>
            </a:lvl3pPr>
            <a:lvl4pPr indent="0" lvl="3" marL="10287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4pPr>
            <a:lvl5pPr indent="0" lvl="4" marL="13716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5pPr>
            <a:lvl6pPr indent="0" lvl="5" marL="17145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6pPr>
            <a:lvl7pPr indent="0" lvl="6" marL="20574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7pPr>
            <a:lvl8pPr indent="0" lvl="7" marL="24003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8pPr>
            <a:lvl9pPr indent="0" lvl="8" marL="27432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9pPr>
          </a:lstStyle>
          <a:p/>
        </p:txBody>
      </p:sp>
      <p:sp>
        <p:nvSpPr>
          <p:cNvPr id="50" name="Shape 50"/>
          <p:cNvSpPr txBox="1"/>
          <p:nvPr>
            <p:ph idx="2" type="body"/>
          </p:nvPr>
        </p:nvSpPr>
        <p:spPr>
          <a:xfrm>
            <a:off x="629840" y="1878806"/>
            <a:ext cx="3868200" cy="2763300"/>
          </a:xfrm>
          <a:prstGeom prst="rect">
            <a:avLst/>
          </a:prstGeom>
          <a:noFill/>
          <a:ln>
            <a:noFill/>
          </a:ln>
        </p:spPr>
        <p:txBody>
          <a:bodyPr anchorCtr="0" anchor="t" bIns="68575" lIns="68575" rIns="68575" tIns="68575"/>
          <a:lstStyle>
            <a:lvl1pPr indent="-38100" lvl="0" marL="177800" marR="0" rtl="0" algn="l">
              <a:lnSpc>
                <a:spcPct val="90000"/>
              </a:lnSpc>
              <a:spcBef>
                <a:spcPts val="800"/>
              </a:spcBef>
              <a:buClr>
                <a:schemeClr val="dk1"/>
              </a:buClr>
              <a:buSzPct val="100000"/>
              <a:buFont typeface="Arial"/>
              <a:buChar char="•"/>
              <a:defRPr b="0" i="0" sz="2100" u="none" cap="none" strike="noStrike">
                <a:solidFill>
                  <a:schemeClr val="dk1"/>
                </a:solidFill>
                <a:latin typeface="Calibri"/>
                <a:ea typeface="Calibri"/>
                <a:cs typeface="Calibri"/>
                <a:sym typeface="Calibri"/>
              </a:defRPr>
            </a:lvl1pPr>
            <a:lvl2pPr indent="-63500" lvl="1" marL="520700" marR="0" rtl="0" algn="l">
              <a:lnSpc>
                <a:spcPct val="90000"/>
              </a:lnSpc>
              <a:spcBef>
                <a:spcPts val="4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2pPr>
            <a:lvl3pPr indent="-76200" lvl="2" marL="8636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3pPr>
            <a:lvl4pPr indent="-88900" lvl="3" marL="12065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4pPr>
            <a:lvl5pPr indent="-88900" lvl="4" marL="15494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5pPr>
            <a:lvl6pPr indent="-88900" lvl="5" marL="18923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6pPr>
            <a:lvl7pPr indent="-88900" lvl="6" marL="22352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7pPr>
            <a:lvl8pPr indent="-88900" lvl="7" marL="25781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8pPr>
            <a:lvl9pPr indent="-88900" lvl="8" marL="29210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9pPr>
          </a:lstStyle>
          <a:p/>
        </p:txBody>
      </p:sp>
      <p:sp>
        <p:nvSpPr>
          <p:cNvPr id="51" name="Shape 51"/>
          <p:cNvSpPr txBox="1"/>
          <p:nvPr>
            <p:ph idx="3" type="body"/>
          </p:nvPr>
        </p:nvSpPr>
        <p:spPr>
          <a:xfrm>
            <a:off x="4629150" y="1260872"/>
            <a:ext cx="3887400" cy="617999"/>
          </a:xfrm>
          <a:prstGeom prst="rect">
            <a:avLst/>
          </a:prstGeom>
          <a:noFill/>
          <a:ln>
            <a:noFill/>
          </a:ln>
        </p:spPr>
        <p:txBody>
          <a:bodyPr anchorCtr="0" anchor="b" bIns="68575" lIns="68575" rIns="68575" tIns="68575"/>
          <a:lstStyle>
            <a:lvl1pPr indent="0" lvl="0" marL="0" marR="0" rtl="0" algn="l">
              <a:lnSpc>
                <a:spcPct val="90000"/>
              </a:lnSpc>
              <a:spcBef>
                <a:spcPts val="800"/>
              </a:spcBef>
              <a:buClr>
                <a:schemeClr val="dk1"/>
              </a:buClr>
              <a:buFont typeface="Arial"/>
              <a:buNone/>
              <a:defRPr b="1" i="0" sz="1800" u="none" cap="none" strike="noStrike">
                <a:solidFill>
                  <a:schemeClr val="dk1"/>
                </a:solidFill>
                <a:latin typeface="Calibri"/>
                <a:ea typeface="Calibri"/>
                <a:cs typeface="Calibri"/>
                <a:sym typeface="Calibri"/>
              </a:defRPr>
            </a:lvl1pPr>
            <a:lvl2pPr indent="0" lvl="1" marL="342900" marR="0" rtl="0" algn="l">
              <a:lnSpc>
                <a:spcPct val="90000"/>
              </a:lnSpc>
              <a:spcBef>
                <a:spcPts val="400"/>
              </a:spcBef>
              <a:buClr>
                <a:schemeClr val="dk1"/>
              </a:buClr>
              <a:buFont typeface="Arial"/>
              <a:buNone/>
              <a:defRPr b="1" i="0" sz="1500" u="none" cap="none" strike="noStrike">
                <a:solidFill>
                  <a:schemeClr val="dk1"/>
                </a:solidFill>
                <a:latin typeface="Calibri"/>
                <a:ea typeface="Calibri"/>
                <a:cs typeface="Calibri"/>
                <a:sym typeface="Calibri"/>
              </a:defRPr>
            </a:lvl2pPr>
            <a:lvl3pPr indent="0" lvl="2" marL="685800" marR="0" rtl="0" algn="l">
              <a:lnSpc>
                <a:spcPct val="90000"/>
              </a:lnSpc>
              <a:spcBef>
                <a:spcPts val="400"/>
              </a:spcBef>
              <a:buClr>
                <a:schemeClr val="dk1"/>
              </a:buClr>
              <a:buFont typeface="Arial"/>
              <a:buNone/>
              <a:defRPr b="1" i="0" sz="1400" u="none" cap="none" strike="noStrike">
                <a:solidFill>
                  <a:schemeClr val="dk1"/>
                </a:solidFill>
                <a:latin typeface="Calibri"/>
                <a:ea typeface="Calibri"/>
                <a:cs typeface="Calibri"/>
                <a:sym typeface="Calibri"/>
              </a:defRPr>
            </a:lvl3pPr>
            <a:lvl4pPr indent="0" lvl="3" marL="10287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4pPr>
            <a:lvl5pPr indent="0" lvl="4" marL="13716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5pPr>
            <a:lvl6pPr indent="0" lvl="5" marL="17145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6pPr>
            <a:lvl7pPr indent="0" lvl="6" marL="20574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7pPr>
            <a:lvl8pPr indent="0" lvl="7" marL="24003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8pPr>
            <a:lvl9pPr indent="0" lvl="8" marL="2743200" marR="0" rtl="0" algn="l">
              <a:lnSpc>
                <a:spcPct val="90000"/>
              </a:lnSpc>
              <a:spcBef>
                <a:spcPts val="400"/>
              </a:spcBef>
              <a:buClr>
                <a:schemeClr val="dk1"/>
              </a:buClr>
              <a:buFont typeface="Arial"/>
              <a:buNone/>
              <a:defRPr b="1" i="0" sz="1200" u="none" cap="none" strike="noStrike">
                <a:solidFill>
                  <a:schemeClr val="dk1"/>
                </a:solidFill>
                <a:latin typeface="Calibri"/>
                <a:ea typeface="Calibri"/>
                <a:cs typeface="Calibri"/>
                <a:sym typeface="Calibri"/>
              </a:defRPr>
            </a:lvl9pPr>
          </a:lstStyle>
          <a:p/>
        </p:txBody>
      </p:sp>
      <p:sp>
        <p:nvSpPr>
          <p:cNvPr id="52" name="Shape 52"/>
          <p:cNvSpPr txBox="1"/>
          <p:nvPr>
            <p:ph idx="4" type="body"/>
          </p:nvPr>
        </p:nvSpPr>
        <p:spPr>
          <a:xfrm>
            <a:off x="4629150" y="1878806"/>
            <a:ext cx="3887400" cy="2763300"/>
          </a:xfrm>
          <a:prstGeom prst="rect">
            <a:avLst/>
          </a:prstGeom>
          <a:noFill/>
          <a:ln>
            <a:noFill/>
          </a:ln>
        </p:spPr>
        <p:txBody>
          <a:bodyPr anchorCtr="0" anchor="t" bIns="68575" lIns="68575" rIns="68575" tIns="68575"/>
          <a:lstStyle>
            <a:lvl1pPr indent="-38100" lvl="0" marL="177800" marR="0" rtl="0" algn="l">
              <a:lnSpc>
                <a:spcPct val="90000"/>
              </a:lnSpc>
              <a:spcBef>
                <a:spcPts val="800"/>
              </a:spcBef>
              <a:buClr>
                <a:schemeClr val="dk1"/>
              </a:buClr>
              <a:buSzPct val="100000"/>
              <a:buFont typeface="Arial"/>
              <a:buChar char="•"/>
              <a:defRPr b="0" i="0" sz="2100" u="none" cap="none" strike="noStrike">
                <a:solidFill>
                  <a:schemeClr val="dk1"/>
                </a:solidFill>
                <a:latin typeface="Calibri"/>
                <a:ea typeface="Calibri"/>
                <a:cs typeface="Calibri"/>
                <a:sym typeface="Calibri"/>
              </a:defRPr>
            </a:lvl1pPr>
            <a:lvl2pPr indent="-63500" lvl="1" marL="520700" marR="0" rtl="0" algn="l">
              <a:lnSpc>
                <a:spcPct val="90000"/>
              </a:lnSpc>
              <a:spcBef>
                <a:spcPts val="4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2pPr>
            <a:lvl3pPr indent="-76200" lvl="2" marL="8636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3pPr>
            <a:lvl4pPr indent="-88900" lvl="3" marL="12065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4pPr>
            <a:lvl5pPr indent="-88900" lvl="4" marL="15494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5pPr>
            <a:lvl6pPr indent="-88900" lvl="5" marL="18923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6pPr>
            <a:lvl7pPr indent="-88900" lvl="6" marL="22352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7pPr>
            <a:lvl8pPr indent="-88900" lvl="7" marL="25781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8pPr>
            <a:lvl9pPr indent="-88900" lvl="8" marL="29210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9pPr>
          </a:lstStyle>
          <a:p/>
        </p:txBody>
      </p:sp>
      <p:sp>
        <p:nvSpPr>
          <p:cNvPr id="53" name="Shape 53"/>
          <p:cNvSpPr txBox="1"/>
          <p:nvPr>
            <p:ph idx="10" type="dt"/>
          </p:nvPr>
        </p:nvSpPr>
        <p:spPr>
          <a:xfrm>
            <a:off x="4493525" y="4767261"/>
            <a:ext cx="702600" cy="273900"/>
          </a:xfrm>
          <a:prstGeom prst="rect">
            <a:avLst/>
          </a:prstGeom>
          <a:noFill/>
          <a:ln>
            <a:noFill/>
          </a:ln>
        </p:spPr>
        <p:txBody>
          <a:bodyPr anchorCtr="0" anchor="ctr" bIns="68575" lIns="68575" rIns="68575" tIns="68575"/>
          <a:lstStyle>
            <a:lvl1pPr indent="0" lvl="0" marL="0" marR="0" rtl="0" algn="l">
              <a:spcBef>
                <a:spcPts val="0"/>
              </a:spcBef>
              <a:buNone/>
              <a:defRPr sz="900">
                <a:solidFill>
                  <a:srgbClr val="888888"/>
                </a:solidFill>
                <a:latin typeface="Calibri"/>
                <a:ea typeface="Calibri"/>
                <a:cs typeface="Calibri"/>
                <a:sym typeface="Calibri"/>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54" name="Shape 54"/>
          <p:cNvSpPr txBox="1"/>
          <p:nvPr>
            <p:ph idx="11" type="ftr"/>
          </p:nvPr>
        </p:nvSpPr>
        <p:spPr>
          <a:xfrm>
            <a:off x="5429250" y="4767261"/>
            <a:ext cx="3086100" cy="273900"/>
          </a:xfrm>
          <a:prstGeom prst="rect">
            <a:avLst/>
          </a:prstGeom>
          <a:noFill/>
          <a:ln>
            <a:noFill/>
          </a:ln>
        </p:spPr>
        <p:txBody>
          <a:bodyPr anchorCtr="0" anchor="ctr" bIns="68575" lIns="68575" rIns="68575" tIns="68575"/>
          <a:lstStyle>
            <a:lvl1pPr indent="0" lvl="0" marL="0" marR="0" rtl="0" algn="r">
              <a:spcBef>
                <a:spcPts val="0"/>
              </a:spcBef>
              <a:buNone/>
              <a:defRPr b="1" sz="900">
                <a:solidFill>
                  <a:srgbClr val="888888"/>
                </a:solidFill>
                <a:latin typeface="Arial"/>
                <a:ea typeface="Arial"/>
                <a:cs typeface="Arial"/>
                <a:sym typeface="Arial"/>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55" name="Shape 55"/>
          <p:cNvSpPr txBox="1"/>
          <p:nvPr>
            <p:ph idx="12" type="sldNum"/>
          </p:nvPr>
        </p:nvSpPr>
        <p:spPr>
          <a:xfrm>
            <a:off x="8748549" y="4767261"/>
            <a:ext cx="302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fld id="{00000000-1234-1234-1234-123412341234}" type="slidenum">
              <a:rPr lang="en" sz="9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56" name="Shape 56"/>
        <p:cNvGrpSpPr/>
        <p:nvPr/>
      </p:nvGrpSpPr>
      <p:grpSpPr>
        <a:xfrm>
          <a:off x="0" y="0"/>
          <a:ext cx="0" cy="0"/>
          <a:chOff x="0" y="0"/>
          <a:chExt cx="0" cy="0"/>
        </a:xfrm>
      </p:grpSpPr>
      <p:sp>
        <p:nvSpPr>
          <p:cNvPr id="57" name="Shape 57"/>
          <p:cNvSpPr txBox="1"/>
          <p:nvPr>
            <p:ph type="title"/>
          </p:nvPr>
        </p:nvSpPr>
        <p:spPr>
          <a:xfrm>
            <a:off x="628650" y="273843"/>
            <a:ext cx="7886700" cy="994200"/>
          </a:xfrm>
          <a:prstGeom prst="rect">
            <a:avLst/>
          </a:prstGeom>
          <a:noFill/>
          <a:ln>
            <a:noFill/>
          </a:ln>
        </p:spPr>
        <p:txBody>
          <a:bodyPr anchorCtr="0" anchor="ctr" bIns="68575" lIns="68575" rIns="68575" tIns="68575"/>
          <a:lstStyle>
            <a:lvl1pPr indent="0" lvl="0" marL="0" marR="0" rtl="0" algn="l">
              <a:lnSpc>
                <a:spcPct val="90000"/>
              </a:lnSpc>
              <a:spcBef>
                <a:spcPts val="0"/>
              </a:spcBef>
              <a:buClr>
                <a:schemeClr val="dk1"/>
              </a:buClr>
              <a:buFont typeface="Calibri"/>
              <a:buNone/>
              <a:defRPr b="0" i="0" sz="3300" u="none" cap="none" strike="noStrike">
                <a:solidFill>
                  <a:schemeClr val="dk1"/>
                </a:solidFill>
                <a:latin typeface="Calibri"/>
                <a:ea typeface="Calibri"/>
                <a:cs typeface="Calibri"/>
                <a:sym typeface="Calibri"/>
              </a:defRPr>
            </a:lvl1pPr>
            <a:lvl2pPr indent="0" lvl="1">
              <a:spcBef>
                <a:spcPts val="0"/>
              </a:spcBef>
              <a:buNone/>
              <a:defRPr sz="1400"/>
            </a:lvl2pPr>
            <a:lvl3pPr indent="0" lvl="2">
              <a:spcBef>
                <a:spcPts val="0"/>
              </a:spcBef>
              <a:buNone/>
              <a:defRPr sz="1400"/>
            </a:lvl3pPr>
            <a:lvl4pPr indent="0" lvl="3">
              <a:spcBef>
                <a:spcPts val="0"/>
              </a:spcBef>
              <a:buNone/>
              <a:defRPr sz="1400"/>
            </a:lvl4pPr>
            <a:lvl5pPr indent="0" lvl="4">
              <a:spcBef>
                <a:spcPts val="0"/>
              </a:spcBef>
              <a:buNone/>
              <a:defRPr sz="1400"/>
            </a:lvl5pPr>
            <a:lvl6pPr indent="0" lvl="5">
              <a:spcBef>
                <a:spcPts val="0"/>
              </a:spcBef>
              <a:buNone/>
              <a:defRPr sz="1400"/>
            </a:lvl6pPr>
            <a:lvl7pPr indent="0" lvl="6">
              <a:spcBef>
                <a:spcPts val="0"/>
              </a:spcBef>
              <a:buNone/>
              <a:defRPr sz="1400"/>
            </a:lvl7pPr>
            <a:lvl8pPr indent="0" lvl="7">
              <a:spcBef>
                <a:spcPts val="0"/>
              </a:spcBef>
              <a:buNone/>
              <a:defRPr sz="1400"/>
            </a:lvl8pPr>
            <a:lvl9pPr indent="0" lvl="8">
              <a:spcBef>
                <a:spcPts val="0"/>
              </a:spcBef>
              <a:buNone/>
              <a:defRPr sz="1400"/>
            </a:lvl9pPr>
          </a:lstStyle>
          <a:p/>
        </p:txBody>
      </p:sp>
      <p:sp>
        <p:nvSpPr>
          <p:cNvPr id="58" name="Shape 58"/>
          <p:cNvSpPr txBox="1"/>
          <p:nvPr>
            <p:ph idx="10" type="dt"/>
          </p:nvPr>
        </p:nvSpPr>
        <p:spPr>
          <a:xfrm>
            <a:off x="4493525" y="4767261"/>
            <a:ext cx="702600" cy="273900"/>
          </a:xfrm>
          <a:prstGeom prst="rect">
            <a:avLst/>
          </a:prstGeom>
          <a:noFill/>
          <a:ln>
            <a:noFill/>
          </a:ln>
        </p:spPr>
        <p:txBody>
          <a:bodyPr anchorCtr="0" anchor="ctr" bIns="68575" lIns="68575" rIns="68575" tIns="68575"/>
          <a:lstStyle>
            <a:lvl1pPr indent="0" lvl="0" marL="0" marR="0" rtl="0" algn="l">
              <a:spcBef>
                <a:spcPts val="0"/>
              </a:spcBef>
              <a:buNone/>
              <a:defRPr sz="900">
                <a:solidFill>
                  <a:srgbClr val="888888"/>
                </a:solidFill>
                <a:latin typeface="Calibri"/>
                <a:ea typeface="Calibri"/>
                <a:cs typeface="Calibri"/>
                <a:sym typeface="Calibri"/>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5429250" y="4767261"/>
            <a:ext cx="3086100" cy="273900"/>
          </a:xfrm>
          <a:prstGeom prst="rect">
            <a:avLst/>
          </a:prstGeom>
          <a:noFill/>
          <a:ln>
            <a:noFill/>
          </a:ln>
        </p:spPr>
        <p:txBody>
          <a:bodyPr anchorCtr="0" anchor="ctr" bIns="68575" lIns="68575" rIns="68575" tIns="68575"/>
          <a:lstStyle>
            <a:lvl1pPr indent="0" lvl="0" marL="0" marR="0" rtl="0" algn="r">
              <a:spcBef>
                <a:spcPts val="0"/>
              </a:spcBef>
              <a:buNone/>
              <a:defRPr b="1" sz="900">
                <a:solidFill>
                  <a:srgbClr val="888888"/>
                </a:solidFill>
                <a:latin typeface="Arial"/>
                <a:ea typeface="Arial"/>
                <a:cs typeface="Arial"/>
                <a:sym typeface="Arial"/>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8748549" y="4767261"/>
            <a:ext cx="302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fld id="{00000000-1234-1234-1234-123412341234}" type="slidenum">
              <a:rPr lang="en" sz="9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61" name="Shape 61"/>
        <p:cNvGrpSpPr/>
        <p:nvPr/>
      </p:nvGrpSpPr>
      <p:grpSpPr>
        <a:xfrm>
          <a:off x="0" y="0"/>
          <a:ext cx="0" cy="0"/>
          <a:chOff x="0" y="0"/>
          <a:chExt cx="0" cy="0"/>
        </a:xfrm>
      </p:grpSpPr>
      <p:sp>
        <p:nvSpPr>
          <p:cNvPr id="62" name="Shape 62"/>
          <p:cNvSpPr txBox="1"/>
          <p:nvPr>
            <p:ph type="title"/>
          </p:nvPr>
        </p:nvSpPr>
        <p:spPr>
          <a:xfrm>
            <a:off x="629840" y="342900"/>
            <a:ext cx="2949300" cy="1200000"/>
          </a:xfrm>
          <a:prstGeom prst="rect">
            <a:avLst/>
          </a:prstGeom>
          <a:noFill/>
          <a:ln>
            <a:noFill/>
          </a:ln>
        </p:spPr>
        <p:txBody>
          <a:bodyPr anchorCtr="0" anchor="b" bIns="68575" lIns="68575" rIns="68575" tIns="68575"/>
          <a:lstStyle>
            <a:lvl1pPr indent="0" lvl="0" marL="0" marR="0" rtl="0" algn="l">
              <a:lnSpc>
                <a:spcPct val="90000"/>
              </a:lnSpc>
              <a:spcBef>
                <a:spcPts val="0"/>
              </a:spcBef>
              <a:buClr>
                <a:schemeClr val="dk1"/>
              </a:buClr>
              <a:buFont typeface="Calibri"/>
              <a:buNone/>
              <a:defRPr b="0" i="0" sz="2400" u="none" cap="none" strike="noStrike">
                <a:solidFill>
                  <a:schemeClr val="dk1"/>
                </a:solidFill>
                <a:latin typeface="Calibri"/>
                <a:ea typeface="Calibri"/>
                <a:cs typeface="Calibri"/>
                <a:sym typeface="Calibri"/>
              </a:defRPr>
            </a:lvl1pPr>
            <a:lvl2pPr indent="0" lvl="1">
              <a:spcBef>
                <a:spcPts val="0"/>
              </a:spcBef>
              <a:buNone/>
              <a:defRPr sz="1400"/>
            </a:lvl2pPr>
            <a:lvl3pPr indent="0" lvl="2">
              <a:spcBef>
                <a:spcPts val="0"/>
              </a:spcBef>
              <a:buNone/>
              <a:defRPr sz="1400"/>
            </a:lvl3pPr>
            <a:lvl4pPr indent="0" lvl="3">
              <a:spcBef>
                <a:spcPts val="0"/>
              </a:spcBef>
              <a:buNone/>
              <a:defRPr sz="1400"/>
            </a:lvl4pPr>
            <a:lvl5pPr indent="0" lvl="4">
              <a:spcBef>
                <a:spcPts val="0"/>
              </a:spcBef>
              <a:buNone/>
              <a:defRPr sz="1400"/>
            </a:lvl5pPr>
            <a:lvl6pPr indent="0" lvl="5">
              <a:spcBef>
                <a:spcPts val="0"/>
              </a:spcBef>
              <a:buNone/>
              <a:defRPr sz="1400"/>
            </a:lvl6pPr>
            <a:lvl7pPr indent="0" lvl="6">
              <a:spcBef>
                <a:spcPts val="0"/>
              </a:spcBef>
              <a:buNone/>
              <a:defRPr sz="1400"/>
            </a:lvl7pPr>
            <a:lvl8pPr indent="0" lvl="7">
              <a:spcBef>
                <a:spcPts val="0"/>
              </a:spcBef>
              <a:buNone/>
              <a:defRPr sz="1400"/>
            </a:lvl8pPr>
            <a:lvl9pPr indent="0" lvl="8">
              <a:spcBef>
                <a:spcPts val="0"/>
              </a:spcBef>
              <a:buNone/>
              <a:defRPr sz="1400"/>
            </a:lvl9pPr>
          </a:lstStyle>
          <a:p/>
        </p:txBody>
      </p:sp>
      <p:sp>
        <p:nvSpPr>
          <p:cNvPr id="63" name="Shape 63"/>
          <p:cNvSpPr txBox="1"/>
          <p:nvPr>
            <p:ph idx="1" type="body"/>
          </p:nvPr>
        </p:nvSpPr>
        <p:spPr>
          <a:xfrm>
            <a:off x="3887390" y="740568"/>
            <a:ext cx="4629000" cy="3655200"/>
          </a:xfrm>
          <a:prstGeom prst="rect">
            <a:avLst/>
          </a:prstGeom>
          <a:noFill/>
          <a:ln>
            <a:noFill/>
          </a:ln>
        </p:spPr>
        <p:txBody>
          <a:bodyPr anchorCtr="0" anchor="t" bIns="68575" lIns="68575" rIns="68575" tIns="68575"/>
          <a:lstStyle>
            <a:lvl1pPr indent="-25400" lvl="0" marL="177800" marR="0" rtl="0" algn="l">
              <a:lnSpc>
                <a:spcPct val="90000"/>
              </a:lnSpc>
              <a:spcBef>
                <a:spcPts val="8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38100" lvl="1" marL="520700" marR="0" rtl="0" algn="l">
              <a:lnSpc>
                <a:spcPct val="90000"/>
              </a:lnSpc>
              <a:spcBef>
                <a:spcPts val="400"/>
              </a:spcBef>
              <a:buClr>
                <a:schemeClr val="dk1"/>
              </a:buClr>
              <a:buSzPct val="100000"/>
              <a:buFont typeface="Arial"/>
              <a:buChar char="•"/>
              <a:defRPr b="0" i="0" sz="2100" u="none" cap="none" strike="noStrike">
                <a:solidFill>
                  <a:schemeClr val="dk1"/>
                </a:solidFill>
                <a:latin typeface="Calibri"/>
                <a:ea typeface="Calibri"/>
                <a:cs typeface="Calibri"/>
                <a:sym typeface="Calibri"/>
              </a:defRPr>
            </a:lvl2pPr>
            <a:lvl3pPr indent="-63500" lvl="2" marL="863600" marR="0" rtl="0" algn="l">
              <a:lnSpc>
                <a:spcPct val="90000"/>
              </a:lnSpc>
              <a:spcBef>
                <a:spcPts val="4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76200" lvl="3" marL="12065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4pPr>
            <a:lvl5pPr indent="-76200" lvl="4" marL="15494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5pPr>
            <a:lvl6pPr indent="-76200" lvl="5" marL="18923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6pPr>
            <a:lvl7pPr indent="-76200" lvl="6" marL="22352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7pPr>
            <a:lvl8pPr indent="-76200" lvl="7" marL="25781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8pPr>
            <a:lvl9pPr indent="-76200" lvl="8" marL="29210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9pPr>
          </a:lstStyle>
          <a:p/>
        </p:txBody>
      </p:sp>
      <p:sp>
        <p:nvSpPr>
          <p:cNvPr id="64" name="Shape 64"/>
          <p:cNvSpPr txBox="1"/>
          <p:nvPr>
            <p:ph idx="2" type="body"/>
          </p:nvPr>
        </p:nvSpPr>
        <p:spPr>
          <a:xfrm>
            <a:off x="629840" y="1543050"/>
            <a:ext cx="2949300" cy="2858700"/>
          </a:xfrm>
          <a:prstGeom prst="rect">
            <a:avLst/>
          </a:prstGeom>
          <a:noFill/>
          <a:ln>
            <a:noFill/>
          </a:ln>
        </p:spPr>
        <p:txBody>
          <a:bodyPr anchorCtr="0" anchor="t" bIns="68575" lIns="68575" rIns="68575" tIns="68575"/>
          <a:lstStyle>
            <a:lvl1pPr indent="0" lvl="0" marL="0" marR="0" rtl="0" algn="l">
              <a:lnSpc>
                <a:spcPct val="90000"/>
              </a:lnSpc>
              <a:spcBef>
                <a:spcPts val="800"/>
              </a:spcBef>
              <a:buClr>
                <a:schemeClr val="dk1"/>
              </a:buClr>
              <a:buFont typeface="Arial"/>
              <a:buNone/>
              <a:defRPr b="0" i="0" sz="1200" u="none" cap="none" strike="noStrike">
                <a:solidFill>
                  <a:schemeClr val="dk1"/>
                </a:solidFill>
                <a:latin typeface="Calibri"/>
                <a:ea typeface="Calibri"/>
                <a:cs typeface="Calibri"/>
                <a:sym typeface="Calibri"/>
              </a:defRPr>
            </a:lvl1pPr>
            <a:lvl2pPr indent="0" lvl="1" marL="342900" marR="0" rtl="0" algn="l">
              <a:lnSpc>
                <a:spcPct val="90000"/>
              </a:lnSpc>
              <a:spcBef>
                <a:spcPts val="400"/>
              </a:spcBef>
              <a:buClr>
                <a:schemeClr val="dk1"/>
              </a:buClr>
              <a:buFont typeface="Arial"/>
              <a:buNone/>
              <a:defRPr b="0" i="0" sz="1100" u="none" cap="none" strike="noStrike">
                <a:solidFill>
                  <a:schemeClr val="dk1"/>
                </a:solidFill>
                <a:latin typeface="Calibri"/>
                <a:ea typeface="Calibri"/>
                <a:cs typeface="Calibri"/>
                <a:sym typeface="Calibri"/>
              </a:defRPr>
            </a:lvl2pPr>
            <a:lvl3pPr indent="0" lvl="2" marL="685800" marR="0" rtl="0" algn="l">
              <a:lnSpc>
                <a:spcPct val="90000"/>
              </a:lnSpc>
              <a:spcBef>
                <a:spcPts val="400"/>
              </a:spcBef>
              <a:buClr>
                <a:schemeClr val="dk1"/>
              </a:buClr>
              <a:buFont typeface="Arial"/>
              <a:buNone/>
              <a:defRPr b="0" i="0" sz="900" u="none" cap="none" strike="noStrike">
                <a:solidFill>
                  <a:schemeClr val="dk1"/>
                </a:solidFill>
                <a:latin typeface="Calibri"/>
                <a:ea typeface="Calibri"/>
                <a:cs typeface="Calibri"/>
                <a:sym typeface="Calibri"/>
              </a:defRPr>
            </a:lvl3pPr>
            <a:lvl4pPr indent="0" lvl="3" marL="10287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4pPr>
            <a:lvl5pPr indent="0" lvl="4" marL="13716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5pPr>
            <a:lvl6pPr indent="0" lvl="5" marL="17145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6pPr>
            <a:lvl7pPr indent="0" lvl="6" marL="20574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7pPr>
            <a:lvl8pPr indent="0" lvl="7" marL="24003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8pPr>
            <a:lvl9pPr indent="0" lvl="8" marL="27432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4493525" y="4767261"/>
            <a:ext cx="702600" cy="273900"/>
          </a:xfrm>
          <a:prstGeom prst="rect">
            <a:avLst/>
          </a:prstGeom>
          <a:noFill/>
          <a:ln>
            <a:noFill/>
          </a:ln>
        </p:spPr>
        <p:txBody>
          <a:bodyPr anchorCtr="0" anchor="ctr" bIns="68575" lIns="68575" rIns="68575" tIns="68575"/>
          <a:lstStyle>
            <a:lvl1pPr indent="0" lvl="0" marL="0" marR="0" rtl="0" algn="l">
              <a:spcBef>
                <a:spcPts val="0"/>
              </a:spcBef>
              <a:buNone/>
              <a:defRPr sz="900">
                <a:solidFill>
                  <a:srgbClr val="888888"/>
                </a:solidFill>
                <a:latin typeface="Calibri"/>
                <a:ea typeface="Calibri"/>
                <a:cs typeface="Calibri"/>
                <a:sym typeface="Calibri"/>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5429250" y="4767261"/>
            <a:ext cx="3086100" cy="273900"/>
          </a:xfrm>
          <a:prstGeom prst="rect">
            <a:avLst/>
          </a:prstGeom>
          <a:noFill/>
          <a:ln>
            <a:noFill/>
          </a:ln>
        </p:spPr>
        <p:txBody>
          <a:bodyPr anchorCtr="0" anchor="ctr" bIns="68575" lIns="68575" rIns="68575" tIns="68575"/>
          <a:lstStyle>
            <a:lvl1pPr indent="0" lvl="0" marL="0" marR="0" rtl="0" algn="r">
              <a:spcBef>
                <a:spcPts val="0"/>
              </a:spcBef>
              <a:buNone/>
              <a:defRPr b="1" sz="900">
                <a:solidFill>
                  <a:srgbClr val="888888"/>
                </a:solidFill>
                <a:latin typeface="Arial"/>
                <a:ea typeface="Arial"/>
                <a:cs typeface="Arial"/>
                <a:sym typeface="Arial"/>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8748549" y="4767261"/>
            <a:ext cx="302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fld id="{00000000-1234-1234-1234-123412341234}" type="slidenum">
              <a:rPr lang="en" sz="9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8" name="Shape 68"/>
        <p:cNvGrpSpPr/>
        <p:nvPr/>
      </p:nvGrpSpPr>
      <p:grpSpPr>
        <a:xfrm>
          <a:off x="0" y="0"/>
          <a:ext cx="0" cy="0"/>
          <a:chOff x="0" y="0"/>
          <a:chExt cx="0" cy="0"/>
        </a:xfrm>
      </p:grpSpPr>
      <p:sp>
        <p:nvSpPr>
          <p:cNvPr id="69" name="Shape 69"/>
          <p:cNvSpPr txBox="1"/>
          <p:nvPr>
            <p:ph type="title"/>
          </p:nvPr>
        </p:nvSpPr>
        <p:spPr>
          <a:xfrm>
            <a:off x="629840" y="342900"/>
            <a:ext cx="2949300" cy="1200000"/>
          </a:xfrm>
          <a:prstGeom prst="rect">
            <a:avLst/>
          </a:prstGeom>
          <a:noFill/>
          <a:ln>
            <a:noFill/>
          </a:ln>
        </p:spPr>
        <p:txBody>
          <a:bodyPr anchorCtr="0" anchor="b" bIns="68575" lIns="68575" rIns="68575" tIns="68575"/>
          <a:lstStyle>
            <a:lvl1pPr indent="0" lvl="0" marL="0" marR="0" rtl="0" algn="l">
              <a:lnSpc>
                <a:spcPct val="90000"/>
              </a:lnSpc>
              <a:spcBef>
                <a:spcPts val="0"/>
              </a:spcBef>
              <a:buClr>
                <a:schemeClr val="dk1"/>
              </a:buClr>
              <a:buFont typeface="Calibri"/>
              <a:buNone/>
              <a:defRPr b="0" i="0" sz="2400" u="none" cap="none" strike="noStrike">
                <a:solidFill>
                  <a:schemeClr val="dk1"/>
                </a:solidFill>
                <a:latin typeface="Calibri"/>
                <a:ea typeface="Calibri"/>
                <a:cs typeface="Calibri"/>
                <a:sym typeface="Calibri"/>
              </a:defRPr>
            </a:lvl1pPr>
            <a:lvl2pPr indent="0" lvl="1">
              <a:spcBef>
                <a:spcPts val="0"/>
              </a:spcBef>
              <a:buNone/>
              <a:defRPr sz="1400"/>
            </a:lvl2pPr>
            <a:lvl3pPr indent="0" lvl="2">
              <a:spcBef>
                <a:spcPts val="0"/>
              </a:spcBef>
              <a:buNone/>
              <a:defRPr sz="1400"/>
            </a:lvl3pPr>
            <a:lvl4pPr indent="0" lvl="3">
              <a:spcBef>
                <a:spcPts val="0"/>
              </a:spcBef>
              <a:buNone/>
              <a:defRPr sz="1400"/>
            </a:lvl4pPr>
            <a:lvl5pPr indent="0" lvl="4">
              <a:spcBef>
                <a:spcPts val="0"/>
              </a:spcBef>
              <a:buNone/>
              <a:defRPr sz="1400"/>
            </a:lvl5pPr>
            <a:lvl6pPr indent="0" lvl="5">
              <a:spcBef>
                <a:spcPts val="0"/>
              </a:spcBef>
              <a:buNone/>
              <a:defRPr sz="1400"/>
            </a:lvl6pPr>
            <a:lvl7pPr indent="0" lvl="6">
              <a:spcBef>
                <a:spcPts val="0"/>
              </a:spcBef>
              <a:buNone/>
              <a:defRPr sz="1400"/>
            </a:lvl7pPr>
            <a:lvl8pPr indent="0" lvl="7">
              <a:spcBef>
                <a:spcPts val="0"/>
              </a:spcBef>
              <a:buNone/>
              <a:defRPr sz="1400"/>
            </a:lvl8pPr>
            <a:lvl9pPr indent="0" lvl="8">
              <a:spcBef>
                <a:spcPts val="0"/>
              </a:spcBef>
              <a:buNone/>
              <a:defRPr sz="1400"/>
            </a:lvl9pPr>
          </a:lstStyle>
          <a:p/>
        </p:txBody>
      </p:sp>
      <p:sp>
        <p:nvSpPr>
          <p:cNvPr id="70" name="Shape 70"/>
          <p:cNvSpPr/>
          <p:nvPr>
            <p:ph idx="2" type="pic"/>
          </p:nvPr>
        </p:nvSpPr>
        <p:spPr>
          <a:xfrm>
            <a:off x="3887390" y="740568"/>
            <a:ext cx="4629000" cy="3655200"/>
          </a:xfrm>
          <a:prstGeom prst="rect">
            <a:avLst/>
          </a:prstGeom>
          <a:noFill/>
          <a:ln>
            <a:noFill/>
          </a:ln>
        </p:spPr>
        <p:txBody>
          <a:bodyPr anchorCtr="0" anchor="t" bIns="68575" lIns="68575" rIns="68575" tIns="68575"/>
          <a:lstStyle>
            <a:lvl1pPr indent="0" lvl="0" marL="0" marR="0" rtl="0" algn="l">
              <a:lnSpc>
                <a:spcPct val="90000"/>
              </a:lnSpc>
              <a:spcBef>
                <a:spcPts val="800"/>
              </a:spcBef>
              <a:buClr>
                <a:schemeClr val="dk1"/>
              </a:buClr>
              <a:buSzPct val="45833"/>
              <a:buFont typeface="Arial"/>
              <a:buNone/>
              <a:defRPr b="0" i="0" sz="2400" u="none" cap="none" strike="noStrike">
                <a:solidFill>
                  <a:schemeClr val="dk1"/>
                </a:solidFill>
                <a:latin typeface="Calibri"/>
                <a:ea typeface="Calibri"/>
                <a:cs typeface="Calibri"/>
                <a:sym typeface="Calibri"/>
              </a:defRPr>
            </a:lvl1pPr>
            <a:lvl2pPr indent="0" lvl="1" marL="342900" marR="0" rtl="0" algn="l">
              <a:lnSpc>
                <a:spcPct val="90000"/>
              </a:lnSpc>
              <a:spcBef>
                <a:spcPts val="400"/>
              </a:spcBef>
              <a:buClr>
                <a:schemeClr val="dk1"/>
              </a:buClr>
              <a:buSzPct val="52380"/>
              <a:buFont typeface="Arial"/>
              <a:buNone/>
              <a:defRPr b="0" i="0" sz="2100" u="none" cap="none" strike="noStrike">
                <a:solidFill>
                  <a:schemeClr val="dk1"/>
                </a:solidFill>
                <a:latin typeface="Calibri"/>
                <a:ea typeface="Calibri"/>
                <a:cs typeface="Calibri"/>
                <a:sym typeface="Calibri"/>
              </a:defRPr>
            </a:lvl2pPr>
            <a:lvl3pPr indent="0" lvl="2" marL="685800" marR="0" rtl="0" algn="l">
              <a:lnSpc>
                <a:spcPct val="90000"/>
              </a:lnSpc>
              <a:spcBef>
                <a:spcPts val="400"/>
              </a:spcBef>
              <a:buClr>
                <a:schemeClr val="dk1"/>
              </a:buClr>
              <a:buSzPct val="61111"/>
              <a:buFont typeface="Arial"/>
              <a:buNone/>
              <a:defRPr b="0" i="0" sz="1800" u="none" cap="none" strike="noStrike">
                <a:solidFill>
                  <a:schemeClr val="dk1"/>
                </a:solidFill>
                <a:latin typeface="Calibri"/>
                <a:ea typeface="Calibri"/>
                <a:cs typeface="Calibri"/>
                <a:sym typeface="Calibri"/>
              </a:defRPr>
            </a:lvl3pPr>
            <a:lvl4pPr indent="0" lvl="3" marL="1028700" marR="0" rtl="0" algn="l">
              <a:lnSpc>
                <a:spcPct val="90000"/>
              </a:lnSpc>
              <a:spcBef>
                <a:spcPts val="400"/>
              </a:spcBef>
              <a:buClr>
                <a:schemeClr val="dk1"/>
              </a:buClr>
              <a:buSzPct val="73333"/>
              <a:buFont typeface="Arial"/>
              <a:buNone/>
              <a:defRPr b="0" i="0" sz="1500" u="none" cap="none" strike="noStrike">
                <a:solidFill>
                  <a:schemeClr val="dk1"/>
                </a:solidFill>
                <a:latin typeface="Calibri"/>
                <a:ea typeface="Calibri"/>
                <a:cs typeface="Calibri"/>
                <a:sym typeface="Calibri"/>
              </a:defRPr>
            </a:lvl4pPr>
            <a:lvl5pPr indent="0" lvl="4" marL="1371600" marR="0" rtl="0" algn="l">
              <a:lnSpc>
                <a:spcPct val="90000"/>
              </a:lnSpc>
              <a:spcBef>
                <a:spcPts val="400"/>
              </a:spcBef>
              <a:buClr>
                <a:schemeClr val="dk1"/>
              </a:buClr>
              <a:buSzPct val="73333"/>
              <a:buFont typeface="Arial"/>
              <a:buNone/>
              <a:defRPr b="0" i="0" sz="1500" u="none" cap="none" strike="noStrike">
                <a:solidFill>
                  <a:schemeClr val="dk1"/>
                </a:solidFill>
                <a:latin typeface="Calibri"/>
                <a:ea typeface="Calibri"/>
                <a:cs typeface="Calibri"/>
                <a:sym typeface="Calibri"/>
              </a:defRPr>
            </a:lvl5pPr>
            <a:lvl6pPr indent="0" lvl="5" marL="1714500" marR="0" rtl="0" algn="l">
              <a:lnSpc>
                <a:spcPct val="90000"/>
              </a:lnSpc>
              <a:spcBef>
                <a:spcPts val="400"/>
              </a:spcBef>
              <a:buClr>
                <a:schemeClr val="dk1"/>
              </a:buClr>
              <a:buSzPct val="73333"/>
              <a:buFont typeface="Arial"/>
              <a:buNone/>
              <a:defRPr b="0" i="0" sz="1500" u="none" cap="none" strike="noStrike">
                <a:solidFill>
                  <a:schemeClr val="dk1"/>
                </a:solidFill>
                <a:latin typeface="Calibri"/>
                <a:ea typeface="Calibri"/>
                <a:cs typeface="Calibri"/>
                <a:sym typeface="Calibri"/>
              </a:defRPr>
            </a:lvl6pPr>
            <a:lvl7pPr indent="0" lvl="6" marL="2057400" marR="0" rtl="0" algn="l">
              <a:lnSpc>
                <a:spcPct val="90000"/>
              </a:lnSpc>
              <a:spcBef>
                <a:spcPts val="400"/>
              </a:spcBef>
              <a:buClr>
                <a:schemeClr val="dk1"/>
              </a:buClr>
              <a:buSzPct val="73333"/>
              <a:buFont typeface="Arial"/>
              <a:buNone/>
              <a:defRPr b="0" i="0" sz="1500" u="none" cap="none" strike="noStrike">
                <a:solidFill>
                  <a:schemeClr val="dk1"/>
                </a:solidFill>
                <a:latin typeface="Calibri"/>
                <a:ea typeface="Calibri"/>
                <a:cs typeface="Calibri"/>
                <a:sym typeface="Calibri"/>
              </a:defRPr>
            </a:lvl7pPr>
            <a:lvl8pPr indent="0" lvl="7" marL="2400300" marR="0" rtl="0" algn="l">
              <a:lnSpc>
                <a:spcPct val="90000"/>
              </a:lnSpc>
              <a:spcBef>
                <a:spcPts val="400"/>
              </a:spcBef>
              <a:buClr>
                <a:schemeClr val="dk1"/>
              </a:buClr>
              <a:buSzPct val="73333"/>
              <a:buFont typeface="Arial"/>
              <a:buNone/>
              <a:defRPr b="0" i="0" sz="1500" u="none" cap="none" strike="noStrike">
                <a:solidFill>
                  <a:schemeClr val="dk1"/>
                </a:solidFill>
                <a:latin typeface="Calibri"/>
                <a:ea typeface="Calibri"/>
                <a:cs typeface="Calibri"/>
                <a:sym typeface="Calibri"/>
              </a:defRPr>
            </a:lvl8pPr>
            <a:lvl9pPr indent="0" lvl="8" marL="2743200" marR="0" rtl="0" algn="l">
              <a:lnSpc>
                <a:spcPct val="90000"/>
              </a:lnSpc>
              <a:spcBef>
                <a:spcPts val="400"/>
              </a:spcBef>
              <a:buClr>
                <a:schemeClr val="dk1"/>
              </a:buClr>
              <a:buSzPct val="73333"/>
              <a:buFont typeface="Arial"/>
              <a:buNone/>
              <a:defRPr b="0" i="0" sz="1500" u="none" cap="none" strike="noStrike">
                <a:solidFill>
                  <a:schemeClr val="dk1"/>
                </a:solidFill>
                <a:latin typeface="Calibri"/>
                <a:ea typeface="Calibri"/>
                <a:cs typeface="Calibri"/>
                <a:sym typeface="Calibri"/>
              </a:defRPr>
            </a:lvl9pPr>
          </a:lstStyle>
          <a:p/>
        </p:txBody>
      </p:sp>
      <p:sp>
        <p:nvSpPr>
          <p:cNvPr id="71" name="Shape 71"/>
          <p:cNvSpPr txBox="1"/>
          <p:nvPr>
            <p:ph idx="1" type="body"/>
          </p:nvPr>
        </p:nvSpPr>
        <p:spPr>
          <a:xfrm>
            <a:off x="629840" y="1543050"/>
            <a:ext cx="2949300" cy="2858700"/>
          </a:xfrm>
          <a:prstGeom prst="rect">
            <a:avLst/>
          </a:prstGeom>
          <a:noFill/>
          <a:ln>
            <a:noFill/>
          </a:ln>
        </p:spPr>
        <p:txBody>
          <a:bodyPr anchorCtr="0" anchor="t" bIns="68575" lIns="68575" rIns="68575" tIns="68575"/>
          <a:lstStyle>
            <a:lvl1pPr indent="0" lvl="0" marL="0" marR="0" rtl="0" algn="l">
              <a:lnSpc>
                <a:spcPct val="90000"/>
              </a:lnSpc>
              <a:spcBef>
                <a:spcPts val="800"/>
              </a:spcBef>
              <a:buClr>
                <a:schemeClr val="dk1"/>
              </a:buClr>
              <a:buFont typeface="Arial"/>
              <a:buNone/>
              <a:defRPr b="0" i="0" sz="1200" u="none" cap="none" strike="noStrike">
                <a:solidFill>
                  <a:schemeClr val="dk1"/>
                </a:solidFill>
                <a:latin typeface="Calibri"/>
                <a:ea typeface="Calibri"/>
                <a:cs typeface="Calibri"/>
                <a:sym typeface="Calibri"/>
              </a:defRPr>
            </a:lvl1pPr>
            <a:lvl2pPr indent="0" lvl="1" marL="342900" marR="0" rtl="0" algn="l">
              <a:lnSpc>
                <a:spcPct val="90000"/>
              </a:lnSpc>
              <a:spcBef>
                <a:spcPts val="400"/>
              </a:spcBef>
              <a:buClr>
                <a:schemeClr val="dk1"/>
              </a:buClr>
              <a:buFont typeface="Arial"/>
              <a:buNone/>
              <a:defRPr b="0" i="0" sz="1100" u="none" cap="none" strike="noStrike">
                <a:solidFill>
                  <a:schemeClr val="dk1"/>
                </a:solidFill>
                <a:latin typeface="Calibri"/>
                <a:ea typeface="Calibri"/>
                <a:cs typeface="Calibri"/>
                <a:sym typeface="Calibri"/>
              </a:defRPr>
            </a:lvl2pPr>
            <a:lvl3pPr indent="0" lvl="2" marL="685800" marR="0" rtl="0" algn="l">
              <a:lnSpc>
                <a:spcPct val="90000"/>
              </a:lnSpc>
              <a:spcBef>
                <a:spcPts val="400"/>
              </a:spcBef>
              <a:buClr>
                <a:schemeClr val="dk1"/>
              </a:buClr>
              <a:buFont typeface="Arial"/>
              <a:buNone/>
              <a:defRPr b="0" i="0" sz="900" u="none" cap="none" strike="noStrike">
                <a:solidFill>
                  <a:schemeClr val="dk1"/>
                </a:solidFill>
                <a:latin typeface="Calibri"/>
                <a:ea typeface="Calibri"/>
                <a:cs typeface="Calibri"/>
                <a:sym typeface="Calibri"/>
              </a:defRPr>
            </a:lvl3pPr>
            <a:lvl4pPr indent="0" lvl="3" marL="10287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4pPr>
            <a:lvl5pPr indent="0" lvl="4" marL="13716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5pPr>
            <a:lvl6pPr indent="0" lvl="5" marL="17145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6pPr>
            <a:lvl7pPr indent="0" lvl="6" marL="20574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7pPr>
            <a:lvl8pPr indent="0" lvl="7" marL="24003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8pPr>
            <a:lvl9pPr indent="0" lvl="8" marL="2743200" marR="0" rtl="0" algn="l">
              <a:lnSpc>
                <a:spcPct val="90000"/>
              </a:lnSpc>
              <a:spcBef>
                <a:spcPts val="400"/>
              </a:spcBef>
              <a:buClr>
                <a:schemeClr val="dk1"/>
              </a:buClr>
              <a:buFont typeface="Arial"/>
              <a:buNone/>
              <a:defRPr b="0" i="0" sz="800" u="none" cap="none" strike="noStrike">
                <a:solidFill>
                  <a:schemeClr val="dk1"/>
                </a:solidFill>
                <a:latin typeface="Calibri"/>
                <a:ea typeface="Calibri"/>
                <a:cs typeface="Calibri"/>
                <a:sym typeface="Calibri"/>
              </a:defRPr>
            </a:lvl9pPr>
          </a:lstStyle>
          <a:p/>
        </p:txBody>
      </p:sp>
      <p:sp>
        <p:nvSpPr>
          <p:cNvPr id="72" name="Shape 72"/>
          <p:cNvSpPr txBox="1"/>
          <p:nvPr>
            <p:ph idx="10" type="dt"/>
          </p:nvPr>
        </p:nvSpPr>
        <p:spPr>
          <a:xfrm>
            <a:off x="4493525" y="4767261"/>
            <a:ext cx="702600" cy="273900"/>
          </a:xfrm>
          <a:prstGeom prst="rect">
            <a:avLst/>
          </a:prstGeom>
          <a:noFill/>
          <a:ln>
            <a:noFill/>
          </a:ln>
        </p:spPr>
        <p:txBody>
          <a:bodyPr anchorCtr="0" anchor="ctr" bIns="68575" lIns="68575" rIns="68575" tIns="68575"/>
          <a:lstStyle>
            <a:lvl1pPr indent="0" lvl="0" marL="0" marR="0" rtl="0" algn="l">
              <a:spcBef>
                <a:spcPts val="0"/>
              </a:spcBef>
              <a:buNone/>
              <a:defRPr sz="900">
                <a:solidFill>
                  <a:srgbClr val="888888"/>
                </a:solidFill>
                <a:latin typeface="Calibri"/>
                <a:ea typeface="Calibri"/>
                <a:cs typeface="Calibri"/>
                <a:sym typeface="Calibri"/>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73" name="Shape 73"/>
          <p:cNvSpPr txBox="1"/>
          <p:nvPr>
            <p:ph idx="11" type="ftr"/>
          </p:nvPr>
        </p:nvSpPr>
        <p:spPr>
          <a:xfrm>
            <a:off x="5429250" y="4767261"/>
            <a:ext cx="3086100" cy="273900"/>
          </a:xfrm>
          <a:prstGeom prst="rect">
            <a:avLst/>
          </a:prstGeom>
          <a:noFill/>
          <a:ln>
            <a:noFill/>
          </a:ln>
        </p:spPr>
        <p:txBody>
          <a:bodyPr anchorCtr="0" anchor="ctr" bIns="68575" lIns="68575" rIns="68575" tIns="68575"/>
          <a:lstStyle>
            <a:lvl1pPr indent="0" lvl="0" marL="0" marR="0" rtl="0" algn="r">
              <a:spcBef>
                <a:spcPts val="0"/>
              </a:spcBef>
              <a:buNone/>
              <a:defRPr b="1" sz="900">
                <a:solidFill>
                  <a:srgbClr val="888888"/>
                </a:solidFill>
                <a:latin typeface="Arial"/>
                <a:ea typeface="Arial"/>
                <a:cs typeface="Arial"/>
                <a:sym typeface="Arial"/>
              </a:defRPr>
            </a:lvl1pPr>
            <a:lvl2pPr indent="0" lvl="1" marL="342900" marR="0" rtl="0" algn="l">
              <a:spcBef>
                <a:spcPts val="0"/>
              </a:spcBef>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None/>
              <a:defRPr b="0" i="0" sz="1400" u="none" cap="none" strike="noStrike">
                <a:solidFill>
                  <a:schemeClr val="dk1"/>
                </a:solidFill>
                <a:latin typeface="Calibri"/>
                <a:ea typeface="Calibri"/>
                <a:cs typeface="Calibri"/>
                <a:sym typeface="Calibri"/>
              </a:defRPr>
            </a:lvl9pPr>
          </a:lstStyle>
          <a:p/>
        </p:txBody>
      </p:sp>
      <p:sp>
        <p:nvSpPr>
          <p:cNvPr id="74" name="Shape 74"/>
          <p:cNvSpPr txBox="1"/>
          <p:nvPr>
            <p:ph idx="12" type="sldNum"/>
          </p:nvPr>
        </p:nvSpPr>
        <p:spPr>
          <a:xfrm>
            <a:off x="8748549" y="4767261"/>
            <a:ext cx="302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fld id="{00000000-1234-1234-1234-123412341234}" type="slidenum">
              <a:rPr lang="en" sz="9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ph type="title"/>
          </p:nvPr>
        </p:nvSpPr>
        <p:spPr>
          <a:xfrm>
            <a:off x="628650" y="273843"/>
            <a:ext cx="7886700" cy="994200"/>
          </a:xfrm>
          <a:prstGeom prst="rect">
            <a:avLst/>
          </a:prstGeom>
          <a:noFill/>
          <a:ln>
            <a:noFill/>
          </a:ln>
        </p:spPr>
        <p:txBody>
          <a:bodyPr anchorCtr="0" anchor="ctr" bIns="68575" lIns="68575" rIns="68575" tIns="68575"/>
          <a:lstStyle>
            <a:lvl1pPr indent="0" lvl="0" marL="0" marR="0" rtl="0" algn="l">
              <a:lnSpc>
                <a:spcPct val="90000"/>
              </a:lnSpc>
              <a:spcBef>
                <a:spcPts val="0"/>
              </a:spcBef>
              <a:buClr>
                <a:schemeClr val="dk1"/>
              </a:buClr>
              <a:buSzPct val="33333"/>
              <a:buFont typeface="Calibri"/>
              <a:buNone/>
              <a:defRPr b="0" i="0" sz="3300" u="none" cap="none" strike="noStrike">
                <a:solidFill>
                  <a:schemeClr val="dk1"/>
                </a:solidFill>
                <a:latin typeface="Calibri"/>
                <a:ea typeface="Calibri"/>
                <a:cs typeface="Calibri"/>
                <a:sym typeface="Calibri"/>
              </a:defRPr>
            </a:lvl1pPr>
            <a:lvl2pPr indent="0" lvl="1">
              <a:spcBef>
                <a:spcPts val="0"/>
              </a:spcBef>
              <a:buSzPct val="78571"/>
              <a:buNone/>
              <a:defRPr sz="1400"/>
            </a:lvl2pPr>
            <a:lvl3pPr indent="0" lvl="2">
              <a:spcBef>
                <a:spcPts val="0"/>
              </a:spcBef>
              <a:buSzPct val="78571"/>
              <a:buNone/>
              <a:defRPr sz="1400"/>
            </a:lvl3pPr>
            <a:lvl4pPr indent="0" lvl="3">
              <a:spcBef>
                <a:spcPts val="0"/>
              </a:spcBef>
              <a:buSzPct val="78571"/>
              <a:buNone/>
              <a:defRPr sz="1400"/>
            </a:lvl4pPr>
            <a:lvl5pPr indent="0" lvl="4">
              <a:spcBef>
                <a:spcPts val="0"/>
              </a:spcBef>
              <a:buSzPct val="78571"/>
              <a:buNone/>
              <a:defRPr sz="1400"/>
            </a:lvl5pPr>
            <a:lvl6pPr indent="0" lvl="5">
              <a:spcBef>
                <a:spcPts val="0"/>
              </a:spcBef>
              <a:buSzPct val="78571"/>
              <a:buNone/>
              <a:defRPr sz="1400"/>
            </a:lvl6pPr>
            <a:lvl7pPr indent="0" lvl="6">
              <a:spcBef>
                <a:spcPts val="0"/>
              </a:spcBef>
              <a:buSzPct val="78571"/>
              <a:buNone/>
              <a:defRPr sz="1400"/>
            </a:lvl7pPr>
            <a:lvl8pPr indent="0" lvl="7">
              <a:spcBef>
                <a:spcPts val="0"/>
              </a:spcBef>
              <a:buSzPct val="78571"/>
              <a:buNone/>
              <a:defRPr sz="1400"/>
            </a:lvl8pPr>
            <a:lvl9pPr indent="0" lvl="8">
              <a:spcBef>
                <a:spcPts val="0"/>
              </a:spcBef>
              <a:buSzPct val="78571"/>
              <a:buNone/>
              <a:defRPr sz="1400"/>
            </a:lvl9pPr>
          </a:lstStyle>
          <a:p/>
        </p:txBody>
      </p:sp>
      <p:sp>
        <p:nvSpPr>
          <p:cNvPr id="11" name="Shape 11"/>
          <p:cNvSpPr txBox="1"/>
          <p:nvPr>
            <p:ph idx="1" type="body"/>
          </p:nvPr>
        </p:nvSpPr>
        <p:spPr>
          <a:xfrm>
            <a:off x="628650" y="1369218"/>
            <a:ext cx="7886700" cy="3263400"/>
          </a:xfrm>
          <a:prstGeom prst="rect">
            <a:avLst/>
          </a:prstGeom>
          <a:noFill/>
          <a:ln>
            <a:noFill/>
          </a:ln>
        </p:spPr>
        <p:txBody>
          <a:bodyPr anchorCtr="0" anchor="t" bIns="68575" lIns="68575" rIns="68575" tIns="68575"/>
          <a:lstStyle>
            <a:lvl1pPr indent="-38100" lvl="0" marL="177800" marR="0" rtl="0" algn="l">
              <a:lnSpc>
                <a:spcPct val="90000"/>
              </a:lnSpc>
              <a:spcBef>
                <a:spcPts val="800"/>
              </a:spcBef>
              <a:buClr>
                <a:schemeClr val="dk1"/>
              </a:buClr>
              <a:buSzPct val="100000"/>
              <a:buFont typeface="Arial"/>
              <a:buChar char="•"/>
              <a:defRPr b="0" i="0" sz="2100" u="none" cap="none" strike="noStrike">
                <a:solidFill>
                  <a:schemeClr val="dk1"/>
                </a:solidFill>
                <a:latin typeface="Calibri"/>
                <a:ea typeface="Calibri"/>
                <a:cs typeface="Calibri"/>
                <a:sym typeface="Calibri"/>
              </a:defRPr>
            </a:lvl1pPr>
            <a:lvl2pPr indent="-63500" lvl="1" marL="520700" marR="0" rtl="0" algn="l">
              <a:lnSpc>
                <a:spcPct val="90000"/>
              </a:lnSpc>
              <a:spcBef>
                <a:spcPts val="4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2pPr>
            <a:lvl3pPr indent="-76200" lvl="2" marL="863600" marR="0" rtl="0" algn="l">
              <a:lnSpc>
                <a:spcPct val="90000"/>
              </a:lnSpc>
              <a:spcBef>
                <a:spcPts val="400"/>
              </a:spcBef>
              <a:buClr>
                <a:schemeClr val="dk1"/>
              </a:buClr>
              <a:buSzPct val="100000"/>
              <a:buFont typeface="Arial"/>
              <a:buChar char="•"/>
              <a:defRPr b="0" i="0" sz="1500" u="none" cap="none" strike="noStrike">
                <a:solidFill>
                  <a:schemeClr val="dk1"/>
                </a:solidFill>
                <a:latin typeface="Calibri"/>
                <a:ea typeface="Calibri"/>
                <a:cs typeface="Calibri"/>
                <a:sym typeface="Calibri"/>
              </a:defRPr>
            </a:lvl3pPr>
            <a:lvl4pPr indent="-88900" lvl="3" marL="12065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4pPr>
            <a:lvl5pPr indent="-88900" lvl="4" marL="15494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5pPr>
            <a:lvl6pPr indent="-88900" lvl="5" marL="18923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6pPr>
            <a:lvl7pPr indent="-88900" lvl="6" marL="22352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7pPr>
            <a:lvl8pPr indent="-88900" lvl="7" marL="25781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8pPr>
            <a:lvl9pPr indent="-88900" lvl="8" marL="2921000" marR="0" rtl="0" algn="l">
              <a:lnSpc>
                <a:spcPct val="90000"/>
              </a:lnSpc>
              <a:spcBef>
                <a:spcPts val="400"/>
              </a:spcBef>
              <a:buClr>
                <a:schemeClr val="dk1"/>
              </a:buClr>
              <a:buSzPct val="100000"/>
              <a:buFont typeface="Arial"/>
              <a:buChar char="•"/>
              <a:defRPr b="0" i="0" sz="14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4493525" y="4767261"/>
            <a:ext cx="702600" cy="273900"/>
          </a:xfrm>
          <a:prstGeom prst="rect">
            <a:avLst/>
          </a:prstGeom>
          <a:noFill/>
          <a:ln>
            <a:noFill/>
          </a:ln>
        </p:spPr>
        <p:txBody>
          <a:bodyPr anchorCtr="0" anchor="ctr" bIns="68575" lIns="68575" rIns="68575" tIns="68575"/>
          <a:lstStyle>
            <a:lvl1pPr indent="0" lvl="0" marL="0" marR="0" rtl="0" algn="l">
              <a:spcBef>
                <a:spcPts val="0"/>
              </a:spcBef>
              <a:buSzPct val="122222"/>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buSzPct val="78571"/>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SzPct val="78571"/>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SzPct val="78571"/>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SzPct val="78571"/>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SzPct val="78571"/>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SzPct val="78571"/>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SzPct val="78571"/>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SzPct val="78571"/>
              <a:buNone/>
              <a:defRPr b="0" i="0" sz="14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5429250" y="4767261"/>
            <a:ext cx="3086100" cy="273900"/>
          </a:xfrm>
          <a:prstGeom prst="rect">
            <a:avLst/>
          </a:prstGeom>
          <a:noFill/>
          <a:ln>
            <a:noFill/>
          </a:ln>
        </p:spPr>
        <p:txBody>
          <a:bodyPr anchorCtr="0" anchor="ctr" bIns="68575" lIns="68575" rIns="68575" tIns="68575"/>
          <a:lstStyle>
            <a:lvl1pPr indent="0" lvl="0" marL="0" marR="0" rtl="0" algn="r">
              <a:spcBef>
                <a:spcPts val="0"/>
              </a:spcBef>
              <a:buSzPct val="122222"/>
              <a:buNone/>
              <a:defRPr b="1" i="0" sz="900" u="none" cap="none" strike="noStrike">
                <a:solidFill>
                  <a:srgbClr val="888888"/>
                </a:solidFill>
                <a:latin typeface="Arial"/>
                <a:ea typeface="Arial"/>
                <a:cs typeface="Arial"/>
                <a:sym typeface="Arial"/>
              </a:defRPr>
            </a:lvl1pPr>
            <a:lvl2pPr indent="0" lvl="1" marL="342900" marR="0" rtl="0" algn="l">
              <a:spcBef>
                <a:spcPts val="0"/>
              </a:spcBef>
              <a:buSzPct val="78571"/>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buSzPct val="78571"/>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buSzPct val="78571"/>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buSzPct val="78571"/>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buSzPct val="78571"/>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buSzPct val="78571"/>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buSzPct val="78571"/>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buSzPct val="78571"/>
              <a:buNone/>
              <a:defRPr b="0" i="0" sz="14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8748549" y="4767261"/>
            <a:ext cx="302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fld id="{00000000-1234-1234-1234-123412341234}" type="slidenum">
              <a:rPr b="0" i="0" lang="en" sz="900" u="none" cap="none" strike="noStrike">
                <a:solidFill>
                  <a:srgbClr val="888888"/>
                </a:solidFill>
                <a:latin typeface="Calibri"/>
                <a:ea typeface="Calibri"/>
                <a:cs typeface="Calibri"/>
                <a:sym typeface="Calibri"/>
              </a:rPr>
              <a:t>‹#›</a:t>
            </a:fld>
          </a:p>
        </p:txBody>
      </p:sp>
      <p:pic>
        <p:nvPicPr>
          <p:cNvPr id="15" name="Shape 15"/>
          <p:cNvPicPr preferRelativeResize="0"/>
          <p:nvPr/>
        </p:nvPicPr>
        <p:blipFill rotWithShape="1">
          <a:blip r:embed="rId1">
            <a:alphaModFix/>
          </a:blip>
          <a:srcRect b="0" l="0" r="0" t="0"/>
          <a:stretch/>
        </p:blipFill>
        <p:spPr>
          <a:xfrm>
            <a:off x="7093424" y="44690"/>
            <a:ext cx="1957200" cy="5796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onfluence.cornell.edu/display/AGUACLARA/High+Rate+Sedimentation+-+Plate+Settlers"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06.jpg"/><Relationship Id="rId4" Type="http://schemas.openxmlformats.org/officeDocument/2006/relationships/image" Target="../media/image0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1.jpg"/><Relationship Id="rId4" Type="http://schemas.openxmlformats.org/officeDocument/2006/relationships/image" Target="../media/image02.jpg"/><Relationship Id="rId5" Type="http://schemas.openxmlformats.org/officeDocument/2006/relationships/image" Target="../media/image0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0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06.jpg"/><Relationship Id="rId4" Type="http://schemas.openxmlformats.org/officeDocument/2006/relationships/image" Target="../media/image0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txBox="1"/>
          <p:nvPr>
            <p:ph type="ctrTitle"/>
          </p:nvPr>
        </p:nvSpPr>
        <p:spPr>
          <a:xfrm>
            <a:off x="1076325" y="742950"/>
            <a:ext cx="7343700" cy="2177100"/>
          </a:xfrm>
          <a:prstGeom prst="rect">
            <a:avLst/>
          </a:prstGeom>
          <a:noFill/>
          <a:ln>
            <a:noFill/>
          </a:ln>
        </p:spPr>
        <p:txBody>
          <a:bodyPr anchorCtr="0" anchor="b" bIns="34275" lIns="68575" rIns="68575" tIns="34275">
            <a:noAutofit/>
          </a:bodyPr>
          <a:lstStyle/>
          <a:p>
            <a:pPr indent="0" lvl="0" marL="0" marR="0" rtl="0" algn="ctr">
              <a:lnSpc>
                <a:spcPct val="90000"/>
              </a:lnSpc>
              <a:spcBef>
                <a:spcPts val="0"/>
              </a:spcBef>
              <a:buClr>
                <a:srgbClr val="595959"/>
              </a:buClr>
              <a:buSzPct val="25000"/>
              <a:buFont typeface="Arial"/>
              <a:buNone/>
            </a:pPr>
            <a:r>
              <a:rPr b="0" i="0" lang="en" sz="7200" u="none" cap="none" strike="noStrike">
                <a:solidFill>
                  <a:srgbClr val="595959"/>
                </a:solidFill>
                <a:latin typeface="Arial"/>
                <a:ea typeface="Arial"/>
                <a:cs typeface="Arial"/>
                <a:sym typeface="Arial"/>
              </a:rPr>
              <a:t>HR</a:t>
            </a:r>
            <a:r>
              <a:rPr lang="en" sz="7200">
                <a:solidFill>
                  <a:srgbClr val="595959"/>
                </a:solidFill>
                <a:latin typeface="Arial"/>
                <a:ea typeface="Arial"/>
                <a:cs typeface="Arial"/>
                <a:sym typeface="Arial"/>
              </a:rPr>
              <a:t>S</a:t>
            </a:r>
            <a:br>
              <a:rPr b="0" i="0" lang="en" sz="7200" u="none" cap="none" strike="noStrike">
                <a:solidFill>
                  <a:srgbClr val="595959"/>
                </a:solidFill>
                <a:latin typeface="Arial"/>
                <a:ea typeface="Arial"/>
                <a:cs typeface="Arial"/>
                <a:sym typeface="Arial"/>
              </a:rPr>
            </a:br>
            <a:r>
              <a:rPr b="0" i="0" lang="en" sz="7200" u="none" cap="none" strike="noStrike">
                <a:solidFill>
                  <a:srgbClr val="595959"/>
                </a:solidFill>
                <a:latin typeface="Arial"/>
                <a:ea typeface="Arial"/>
                <a:cs typeface="Arial"/>
                <a:sym typeface="Arial"/>
              </a:rPr>
              <a:t>Plate Settlers</a:t>
            </a:r>
          </a:p>
        </p:txBody>
      </p:sp>
      <p:sp>
        <p:nvSpPr>
          <p:cNvPr id="92" name="Shape 92"/>
          <p:cNvSpPr txBox="1"/>
          <p:nvPr>
            <p:ph idx="1" type="subTitle"/>
          </p:nvPr>
        </p:nvSpPr>
        <p:spPr>
          <a:xfrm>
            <a:off x="1733550" y="3114675"/>
            <a:ext cx="6124500" cy="1514100"/>
          </a:xfrm>
          <a:prstGeom prst="rect">
            <a:avLst/>
          </a:prstGeom>
          <a:noFill/>
          <a:ln>
            <a:noFill/>
          </a:ln>
        </p:spPr>
        <p:txBody>
          <a:bodyPr anchorCtr="0" anchor="t" bIns="34275" lIns="68575" rIns="68575" tIns="34275">
            <a:noAutofit/>
          </a:bodyPr>
          <a:lstStyle/>
          <a:p>
            <a:pPr indent="0" lvl="0" marL="0" marR="0" rtl="0" algn="ctr">
              <a:lnSpc>
                <a:spcPct val="90000"/>
              </a:lnSpc>
              <a:spcBef>
                <a:spcPts val="0"/>
              </a:spcBef>
              <a:buClr>
                <a:srgbClr val="7F7F7F"/>
              </a:buClr>
              <a:buSzPct val="25000"/>
              <a:buFont typeface="Arial"/>
              <a:buNone/>
            </a:pPr>
            <a:r>
              <a:rPr lang="en" sz="1400">
                <a:solidFill>
                  <a:srgbClr val="7F7F7F"/>
                </a:solidFill>
                <a:latin typeface="Arial"/>
                <a:ea typeface="Arial"/>
                <a:cs typeface="Arial"/>
                <a:sym typeface="Arial"/>
              </a:rPr>
              <a:t>The Spring 2016 HRS - Plate Settlers team experimented with various plate settler designs to maintain a floc blanket at upflow velocities higher than 1 mm/s</a:t>
            </a:r>
            <a:r>
              <a:rPr b="0" i="0" lang="en" sz="1400" u="none" cap="none" strike="noStrike">
                <a:solidFill>
                  <a:srgbClr val="7F7F7F"/>
                </a:solidFill>
                <a:latin typeface="Arial"/>
                <a:ea typeface="Arial"/>
                <a:cs typeface="Arial"/>
                <a:sym typeface="Arial"/>
              </a:rPr>
              <a:t>. A high de</a:t>
            </a:r>
            <a:r>
              <a:rPr lang="en" sz="1400">
                <a:solidFill>
                  <a:srgbClr val="7F7F7F"/>
                </a:solidFill>
                <a:latin typeface="Arial"/>
                <a:ea typeface="Arial"/>
                <a:cs typeface="Arial"/>
                <a:sym typeface="Arial"/>
              </a:rPr>
              <a:t>nsity floc blanket is necessary to prevent flocs from escaping the sedimentation tank at higher upflow velocities.</a:t>
            </a:r>
            <a:r>
              <a:rPr b="0" i="0" lang="en" sz="1400" u="none" cap="none" strike="noStrike">
                <a:solidFill>
                  <a:srgbClr val="7F7F7F"/>
                </a:solidFill>
                <a:latin typeface="Arial"/>
                <a:ea typeface="Arial"/>
                <a:cs typeface="Arial"/>
                <a:sym typeface="Arial"/>
              </a:rPr>
              <a:t> </a:t>
            </a:r>
            <a:r>
              <a:rPr lang="en" sz="1400">
                <a:solidFill>
                  <a:srgbClr val="7F7F7F"/>
                </a:solidFill>
                <a:latin typeface="Arial"/>
                <a:ea typeface="Arial"/>
                <a:cs typeface="Arial"/>
                <a:sym typeface="Arial"/>
              </a:rPr>
              <a:t>For more information please visit the </a:t>
            </a:r>
            <a:r>
              <a:rPr lang="en" sz="1400" u="sng">
                <a:solidFill>
                  <a:schemeClr val="hlink"/>
                </a:solidFill>
                <a:latin typeface="Arial"/>
                <a:ea typeface="Arial"/>
                <a:cs typeface="Arial"/>
                <a:sym typeface="Arial"/>
                <a:hlinkClick r:id="rId3"/>
              </a:rPr>
              <a:t>High Rate Sedimentation team page</a:t>
            </a:r>
          </a:p>
        </p:txBody>
      </p:sp>
      <p:sp>
        <p:nvSpPr>
          <p:cNvPr id="93" name="Shape 93"/>
          <p:cNvSpPr txBox="1"/>
          <p:nvPr>
            <p:ph idx="11" type="ftr"/>
          </p:nvPr>
        </p:nvSpPr>
        <p:spPr>
          <a:xfrm>
            <a:off x="4808393" y="4767261"/>
            <a:ext cx="41148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6" name="Shape 186"/>
        <p:cNvGrpSpPr/>
        <p:nvPr/>
      </p:nvGrpSpPr>
      <p:grpSpPr>
        <a:xfrm>
          <a:off x="0" y="0"/>
          <a:ext cx="0" cy="0"/>
          <a:chOff x="0" y="0"/>
          <a:chExt cx="0" cy="0"/>
        </a:xfrm>
      </p:grpSpPr>
      <p:sp>
        <p:nvSpPr>
          <p:cNvPr id="187" name="Shape 187"/>
          <p:cNvSpPr txBox="1"/>
          <p:nvPr/>
        </p:nvSpPr>
        <p:spPr>
          <a:xfrm>
            <a:off x="184075" y="219075"/>
            <a:ext cx="8406900" cy="1266900"/>
          </a:xfrm>
          <a:prstGeom prst="rect">
            <a:avLst/>
          </a:prstGeom>
          <a:noFill/>
          <a:ln>
            <a:noFill/>
          </a:ln>
        </p:spPr>
        <p:txBody>
          <a:bodyPr anchorCtr="0" anchor="b" bIns="121875" lIns="121875" rIns="121875" tIns="121875">
            <a:noAutofit/>
          </a:bodyPr>
          <a:lstStyle/>
          <a:p>
            <a:pPr lvl="0" rtl="0">
              <a:lnSpc>
                <a:spcPct val="90000"/>
              </a:lnSpc>
              <a:spcBef>
                <a:spcPts val="0"/>
              </a:spcBef>
              <a:buSzPct val="25000"/>
              <a:buNone/>
            </a:pPr>
            <a:r>
              <a:rPr lang="en" sz="4000">
                <a:solidFill>
                  <a:srgbClr val="0B68FF"/>
                </a:solidFill>
              </a:rPr>
              <a:t>Porous plates were more </a:t>
            </a:r>
          </a:p>
          <a:p>
            <a:pPr lvl="0" rtl="0">
              <a:lnSpc>
                <a:spcPct val="90000"/>
              </a:lnSpc>
              <a:spcBef>
                <a:spcPts val="0"/>
              </a:spcBef>
              <a:buSzPct val="25000"/>
              <a:buNone/>
            </a:pPr>
            <a:r>
              <a:rPr lang="en" sz="4000">
                <a:solidFill>
                  <a:srgbClr val="0B68FF"/>
                </a:solidFill>
              </a:rPr>
              <a:t>effective at 4 mm/s upflow velocity</a:t>
            </a:r>
          </a:p>
        </p:txBody>
      </p:sp>
      <p:sp>
        <p:nvSpPr>
          <p:cNvPr id="188" name="Shape 188"/>
          <p:cNvSpPr txBox="1"/>
          <p:nvPr/>
        </p:nvSpPr>
        <p:spPr>
          <a:xfrm>
            <a:off x="4941724" y="4761300"/>
            <a:ext cx="4107299" cy="246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sp>
        <p:nvSpPr>
          <p:cNvPr id="189" name="Shape 189"/>
          <p:cNvSpPr txBox="1"/>
          <p:nvPr/>
        </p:nvSpPr>
        <p:spPr>
          <a:xfrm>
            <a:off x="6491499" y="4169525"/>
            <a:ext cx="1776300" cy="271500"/>
          </a:xfrm>
          <a:prstGeom prst="rect">
            <a:avLst/>
          </a:prstGeom>
          <a:noFill/>
          <a:ln>
            <a:noFill/>
          </a:ln>
        </p:spPr>
        <p:txBody>
          <a:bodyPr anchorCtr="0" anchor="t" bIns="68575" lIns="68575" rIns="68575" tIns="68575">
            <a:noAutofit/>
          </a:bodyPr>
          <a:lstStyle/>
          <a:p>
            <a:pPr lvl="0" rtl="0">
              <a:spcBef>
                <a:spcPts val="0"/>
              </a:spcBef>
              <a:buNone/>
            </a:pPr>
            <a:r>
              <a:rPr lang="en" sz="1800">
                <a:solidFill>
                  <a:srgbClr val="595959"/>
                </a:solidFill>
                <a:latin typeface="Calibri"/>
                <a:ea typeface="Calibri"/>
                <a:cs typeface="Calibri"/>
                <a:sym typeface="Calibri"/>
              </a:rPr>
              <a:t>73% removal</a:t>
            </a:r>
          </a:p>
        </p:txBody>
      </p:sp>
      <p:pic>
        <p:nvPicPr>
          <p:cNvPr id="190" name="Shape 190"/>
          <p:cNvPicPr preferRelativeResize="0"/>
          <p:nvPr/>
        </p:nvPicPr>
        <p:blipFill>
          <a:blip r:embed="rId3">
            <a:alphaModFix/>
          </a:blip>
          <a:stretch>
            <a:fillRect/>
          </a:stretch>
        </p:blipFill>
        <p:spPr>
          <a:xfrm>
            <a:off x="5591175" y="3124200"/>
            <a:ext cx="2857500" cy="1028700"/>
          </a:xfrm>
          <a:prstGeom prst="rect">
            <a:avLst/>
          </a:prstGeom>
          <a:noFill/>
          <a:ln>
            <a:noFill/>
          </a:ln>
        </p:spPr>
      </p:pic>
      <p:pic>
        <p:nvPicPr>
          <p:cNvPr id="191" name="Shape 191"/>
          <p:cNvPicPr preferRelativeResize="0"/>
          <p:nvPr/>
        </p:nvPicPr>
        <p:blipFill>
          <a:blip r:embed="rId4">
            <a:alphaModFix/>
          </a:blip>
          <a:stretch>
            <a:fillRect/>
          </a:stretch>
        </p:blipFill>
        <p:spPr>
          <a:xfrm>
            <a:off x="752475" y="3124200"/>
            <a:ext cx="2857500" cy="1028700"/>
          </a:xfrm>
          <a:prstGeom prst="rect">
            <a:avLst/>
          </a:prstGeom>
          <a:noFill/>
          <a:ln>
            <a:noFill/>
          </a:ln>
        </p:spPr>
      </p:pic>
      <p:sp>
        <p:nvSpPr>
          <p:cNvPr id="192" name="Shape 192"/>
          <p:cNvSpPr/>
          <p:nvPr/>
        </p:nvSpPr>
        <p:spPr>
          <a:xfrm>
            <a:off x="3181350" y="1666875"/>
            <a:ext cx="2857500" cy="1028700"/>
          </a:xfrm>
          <a:prstGeom prst="flowChartProcess">
            <a:avLst/>
          </a:prstGeom>
          <a:solidFill>
            <a:schemeClr val="lt1"/>
          </a:solidFill>
          <a:ln cap="flat" cmpd="sng" w="9525">
            <a:solidFill>
              <a:schemeClr val="dk2"/>
            </a:solidFill>
            <a:prstDash val="lgDash"/>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93" name="Shape 193"/>
          <p:cNvSpPr txBox="1"/>
          <p:nvPr/>
        </p:nvSpPr>
        <p:spPr>
          <a:xfrm>
            <a:off x="1371599" y="4169525"/>
            <a:ext cx="1609500" cy="271500"/>
          </a:xfrm>
          <a:prstGeom prst="rect">
            <a:avLst/>
          </a:prstGeom>
          <a:noFill/>
          <a:ln>
            <a:noFill/>
          </a:ln>
        </p:spPr>
        <p:txBody>
          <a:bodyPr anchorCtr="0" anchor="t" bIns="68575" lIns="68575" rIns="68575" tIns="68575">
            <a:noAutofit/>
          </a:bodyPr>
          <a:lstStyle/>
          <a:p>
            <a:pPr lvl="0" rtl="0">
              <a:spcBef>
                <a:spcPts val="0"/>
              </a:spcBef>
              <a:buNone/>
            </a:pPr>
            <a:r>
              <a:rPr lang="en" sz="1800">
                <a:solidFill>
                  <a:srgbClr val="595959"/>
                </a:solidFill>
                <a:latin typeface="Calibri"/>
                <a:ea typeface="Calibri"/>
                <a:cs typeface="Calibri"/>
                <a:sym typeface="Calibri"/>
              </a:rPr>
              <a:t>70.7% removal</a:t>
            </a:r>
          </a:p>
        </p:txBody>
      </p:sp>
      <p:sp>
        <p:nvSpPr>
          <p:cNvPr id="194" name="Shape 194"/>
          <p:cNvSpPr txBox="1"/>
          <p:nvPr/>
        </p:nvSpPr>
        <p:spPr>
          <a:xfrm>
            <a:off x="3795900" y="2724075"/>
            <a:ext cx="3000000" cy="271500"/>
          </a:xfrm>
          <a:prstGeom prst="rect">
            <a:avLst/>
          </a:prstGeom>
          <a:noFill/>
          <a:ln>
            <a:noFill/>
          </a:ln>
        </p:spPr>
        <p:txBody>
          <a:bodyPr anchorCtr="0" anchor="ctr" bIns="91425" lIns="91425" rIns="91425" tIns="91425">
            <a:noAutofit/>
          </a:bodyPr>
          <a:lstStyle/>
          <a:p>
            <a:pPr lvl="0" rtl="0">
              <a:spcBef>
                <a:spcPts val="0"/>
              </a:spcBef>
              <a:buNone/>
            </a:pPr>
            <a:r>
              <a:rPr lang="en" sz="1800">
                <a:solidFill>
                  <a:srgbClr val="595959"/>
                </a:solidFill>
                <a:latin typeface="Calibri"/>
                <a:ea typeface="Calibri"/>
                <a:cs typeface="Calibri"/>
                <a:sym typeface="Calibri"/>
              </a:rPr>
              <a:t>56.3% removal</a:t>
            </a: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8" name="Shape 198"/>
        <p:cNvGrpSpPr/>
        <p:nvPr/>
      </p:nvGrpSpPr>
      <p:grpSpPr>
        <a:xfrm>
          <a:off x="0" y="0"/>
          <a:ext cx="0" cy="0"/>
          <a:chOff x="0" y="0"/>
          <a:chExt cx="0" cy="0"/>
        </a:xfrm>
      </p:grpSpPr>
      <p:sp>
        <p:nvSpPr>
          <p:cNvPr id="199" name="Shape 199"/>
          <p:cNvSpPr txBox="1"/>
          <p:nvPr>
            <p:ph type="title"/>
          </p:nvPr>
        </p:nvSpPr>
        <p:spPr>
          <a:xfrm>
            <a:off x="400050" y="45243"/>
            <a:ext cx="7886700" cy="994200"/>
          </a:xfrm>
          <a:prstGeom prst="rect">
            <a:avLst/>
          </a:prstGeom>
          <a:noFill/>
          <a:ln>
            <a:noFill/>
          </a:ln>
        </p:spPr>
        <p:txBody>
          <a:bodyPr anchorCtr="0" anchor="ctr" bIns="34275" lIns="68575" rIns="68575" tIns="34275">
            <a:noAutofit/>
          </a:bodyPr>
          <a:lstStyle/>
          <a:p>
            <a:pPr lvl="0" rtl="0">
              <a:spcBef>
                <a:spcPts val="0"/>
              </a:spcBef>
              <a:buClr>
                <a:schemeClr val="dk1"/>
              </a:buClr>
              <a:buSzPct val="25000"/>
              <a:buFont typeface="Calibri"/>
              <a:buNone/>
            </a:pPr>
            <a:r>
              <a:rPr lang="en" sz="4000">
                <a:solidFill>
                  <a:srgbClr val="0B68FF"/>
                </a:solidFill>
                <a:latin typeface="Arial"/>
                <a:ea typeface="Arial"/>
                <a:cs typeface="Arial"/>
                <a:sym typeface="Arial"/>
              </a:rPr>
              <a:t>Summary of Results</a:t>
            </a:r>
          </a:p>
        </p:txBody>
      </p:sp>
      <p:graphicFrame>
        <p:nvGraphicFramePr>
          <p:cNvPr id="200" name="Shape 200"/>
          <p:cNvGraphicFramePr/>
          <p:nvPr/>
        </p:nvGraphicFramePr>
        <p:xfrm>
          <a:off x="1067737" y="1349187"/>
          <a:ext cx="3000000" cy="3000000"/>
        </p:xfrm>
        <a:graphic>
          <a:graphicData uri="http://schemas.openxmlformats.org/drawingml/2006/table">
            <a:tbl>
              <a:tblPr>
                <a:noFill/>
                <a:tableStyleId>{2A1471F4-4B52-4FA0-82E9-7F115E67D958}</a:tableStyleId>
              </a:tblPr>
              <a:tblGrid>
                <a:gridCol w="1409625"/>
                <a:gridCol w="1409625"/>
                <a:gridCol w="1409625"/>
                <a:gridCol w="1409625"/>
                <a:gridCol w="1409625"/>
              </a:tblGrid>
              <a:tr h="616375">
                <a:tc>
                  <a:txBody>
                    <a:bodyPr>
                      <a:noAutofit/>
                    </a:bodyPr>
                    <a:lstStyle/>
                    <a:p>
                      <a:pPr lvl="0">
                        <a:spcBef>
                          <a:spcPts val="0"/>
                        </a:spcBef>
                        <a:buNone/>
                      </a:pPr>
                      <a:r>
                        <a:rPr lang="en" sz="1100"/>
                        <a:t>Plate Type</a:t>
                      </a:r>
                    </a:p>
                  </a:txBody>
                  <a:tcPr marT="68575" marB="68575" marR="68575" marL="68575"/>
                </a:tc>
                <a:tc>
                  <a:txBody>
                    <a:bodyPr>
                      <a:noAutofit/>
                    </a:bodyPr>
                    <a:lstStyle/>
                    <a:p>
                      <a:pPr lvl="0">
                        <a:spcBef>
                          <a:spcPts val="0"/>
                        </a:spcBef>
                        <a:buNone/>
                      </a:pPr>
                      <a:r>
                        <a:rPr lang="en" sz="1100"/>
                        <a:t>Upflow Velocity</a:t>
                      </a:r>
                    </a:p>
                  </a:txBody>
                  <a:tcPr marT="68575" marB="68575" marR="68575" marL="68575"/>
                </a:tc>
                <a:tc>
                  <a:txBody>
                    <a:bodyPr>
                      <a:noAutofit/>
                    </a:bodyPr>
                    <a:lstStyle/>
                    <a:p>
                      <a:pPr lvl="0" algn="ctr">
                        <a:spcBef>
                          <a:spcPts val="0"/>
                        </a:spcBef>
                        <a:buNone/>
                      </a:pPr>
                      <a:r>
                        <a:rPr lang="en" sz="1100"/>
                        <a:t>Average Influent Turbidity</a:t>
                      </a:r>
                    </a:p>
                  </a:txBody>
                  <a:tcPr marT="68575" marB="68575" marR="68575" marL="68575"/>
                </a:tc>
                <a:tc>
                  <a:txBody>
                    <a:bodyPr>
                      <a:noAutofit/>
                    </a:bodyPr>
                    <a:lstStyle/>
                    <a:p>
                      <a:pPr lvl="0" algn="ctr">
                        <a:spcBef>
                          <a:spcPts val="0"/>
                        </a:spcBef>
                        <a:buNone/>
                      </a:pPr>
                      <a:r>
                        <a:rPr lang="en" sz="1100"/>
                        <a:t>Average Effluent Turbidity</a:t>
                      </a:r>
                    </a:p>
                  </a:txBody>
                  <a:tcPr marT="68575" marB="68575" marR="68575" marL="68575"/>
                </a:tc>
                <a:tc>
                  <a:txBody>
                    <a:bodyPr>
                      <a:noAutofit/>
                    </a:bodyPr>
                    <a:lstStyle/>
                    <a:p>
                      <a:pPr lvl="0">
                        <a:spcBef>
                          <a:spcPts val="0"/>
                        </a:spcBef>
                        <a:buNone/>
                      </a:pPr>
                      <a:r>
                        <a:rPr lang="en" sz="1100"/>
                        <a:t>Percent Removal</a:t>
                      </a:r>
                    </a:p>
                  </a:txBody>
                  <a:tcPr marT="68575" marB="68575" marR="68575" marL="68575"/>
                </a:tc>
              </a:tr>
              <a:tr h="396225">
                <a:tc>
                  <a:txBody>
                    <a:bodyPr>
                      <a:noAutofit/>
                    </a:bodyPr>
                    <a:lstStyle/>
                    <a:p>
                      <a:pPr lvl="0">
                        <a:spcBef>
                          <a:spcPts val="0"/>
                        </a:spcBef>
                        <a:buNone/>
                      </a:pPr>
                      <a:r>
                        <a:rPr lang="en" sz="1100"/>
                        <a:t>Continuous</a:t>
                      </a:r>
                    </a:p>
                  </a:txBody>
                  <a:tcPr marT="68575" marB="68575" marR="68575" marL="68575"/>
                </a:tc>
                <a:tc>
                  <a:txBody>
                    <a:bodyPr>
                      <a:noAutofit/>
                    </a:bodyPr>
                    <a:lstStyle/>
                    <a:p>
                      <a:pPr lvl="0">
                        <a:spcBef>
                          <a:spcPts val="0"/>
                        </a:spcBef>
                        <a:buNone/>
                      </a:pPr>
                      <a:r>
                        <a:rPr lang="en" sz="1100"/>
                        <a:t>3 mm/s</a:t>
                      </a:r>
                    </a:p>
                  </a:txBody>
                  <a:tcPr marT="68575" marB="68575" marR="68575" marL="68575"/>
                </a:tc>
                <a:tc>
                  <a:txBody>
                    <a:bodyPr>
                      <a:noAutofit/>
                    </a:bodyPr>
                    <a:lstStyle/>
                    <a:p>
                      <a:pPr lvl="0">
                        <a:spcBef>
                          <a:spcPts val="0"/>
                        </a:spcBef>
                        <a:buNone/>
                      </a:pPr>
                      <a:r>
                        <a:rPr lang="en" sz="1100"/>
                        <a:t>100 NTU</a:t>
                      </a:r>
                    </a:p>
                  </a:txBody>
                  <a:tcPr marT="68575" marB="68575" marR="68575" marL="68575"/>
                </a:tc>
                <a:tc>
                  <a:txBody>
                    <a:bodyPr>
                      <a:noAutofit/>
                    </a:bodyPr>
                    <a:lstStyle/>
                    <a:p>
                      <a:pPr lvl="0">
                        <a:spcBef>
                          <a:spcPts val="0"/>
                        </a:spcBef>
                        <a:buNone/>
                      </a:pPr>
                      <a:r>
                        <a:rPr lang="en" sz="1100"/>
                        <a:t>17.8 NTU</a:t>
                      </a:r>
                    </a:p>
                  </a:txBody>
                  <a:tcPr marT="68575" marB="68575" marR="68575" marL="68575"/>
                </a:tc>
                <a:tc>
                  <a:txBody>
                    <a:bodyPr>
                      <a:noAutofit/>
                    </a:bodyPr>
                    <a:lstStyle/>
                    <a:p>
                      <a:pPr lvl="0">
                        <a:spcBef>
                          <a:spcPts val="0"/>
                        </a:spcBef>
                        <a:buNone/>
                      </a:pPr>
                      <a:r>
                        <a:rPr lang="en" sz="1100"/>
                        <a:t>82.2%</a:t>
                      </a:r>
                    </a:p>
                  </a:txBody>
                  <a:tcPr marT="68575" marB="68575" marR="68575" marL="68575"/>
                </a:tc>
              </a:tr>
              <a:tr h="396225">
                <a:tc>
                  <a:txBody>
                    <a:bodyPr>
                      <a:noAutofit/>
                    </a:bodyPr>
                    <a:lstStyle/>
                    <a:p>
                      <a:pPr lvl="0">
                        <a:spcBef>
                          <a:spcPts val="0"/>
                        </a:spcBef>
                        <a:buNone/>
                      </a:pPr>
                      <a:r>
                        <a:rPr lang="en" sz="1100"/>
                        <a:t>Porous</a:t>
                      </a:r>
                    </a:p>
                  </a:txBody>
                  <a:tcPr marT="68575" marB="68575" marR="68575" marL="68575"/>
                </a:tc>
                <a:tc>
                  <a:txBody>
                    <a:bodyPr>
                      <a:noAutofit/>
                    </a:bodyPr>
                    <a:lstStyle/>
                    <a:p>
                      <a:pPr lvl="0">
                        <a:spcBef>
                          <a:spcPts val="0"/>
                        </a:spcBef>
                        <a:buNone/>
                      </a:pPr>
                      <a:r>
                        <a:rPr lang="en" sz="1100"/>
                        <a:t>3 mm/s</a:t>
                      </a:r>
                    </a:p>
                  </a:txBody>
                  <a:tcPr marT="68575" marB="68575" marR="68575" marL="68575"/>
                </a:tc>
                <a:tc>
                  <a:txBody>
                    <a:bodyPr>
                      <a:noAutofit/>
                    </a:bodyPr>
                    <a:lstStyle/>
                    <a:p>
                      <a:pPr lvl="0">
                        <a:spcBef>
                          <a:spcPts val="0"/>
                        </a:spcBef>
                        <a:buClr>
                          <a:schemeClr val="dk1"/>
                        </a:buClr>
                        <a:buSzPct val="72727"/>
                        <a:buFont typeface="Arial"/>
                        <a:buNone/>
                      </a:pPr>
                      <a:r>
                        <a:rPr lang="en" sz="1100">
                          <a:solidFill>
                            <a:schemeClr val="dk1"/>
                          </a:solidFill>
                        </a:rPr>
                        <a:t>100 NTU</a:t>
                      </a:r>
                    </a:p>
                  </a:txBody>
                  <a:tcPr marT="68575" marB="68575" marR="68575" marL="68575"/>
                </a:tc>
                <a:tc>
                  <a:txBody>
                    <a:bodyPr>
                      <a:noAutofit/>
                    </a:bodyPr>
                    <a:lstStyle/>
                    <a:p>
                      <a:pPr lvl="0">
                        <a:spcBef>
                          <a:spcPts val="0"/>
                        </a:spcBef>
                        <a:buNone/>
                      </a:pPr>
                      <a:r>
                        <a:rPr lang="en" sz="1100"/>
                        <a:t>20.2 NTU</a:t>
                      </a:r>
                    </a:p>
                  </a:txBody>
                  <a:tcPr marT="68575" marB="68575" marR="68575" marL="68575"/>
                </a:tc>
                <a:tc>
                  <a:txBody>
                    <a:bodyPr>
                      <a:noAutofit/>
                    </a:bodyPr>
                    <a:lstStyle/>
                    <a:p>
                      <a:pPr lvl="0">
                        <a:spcBef>
                          <a:spcPts val="0"/>
                        </a:spcBef>
                        <a:buNone/>
                      </a:pPr>
                      <a:r>
                        <a:rPr lang="en" sz="1100"/>
                        <a:t>79.8%</a:t>
                      </a:r>
                    </a:p>
                  </a:txBody>
                  <a:tcPr marT="68575" marB="68575" marR="68575" marL="68575"/>
                </a:tc>
              </a:tr>
              <a:tr h="396225">
                <a:tc>
                  <a:txBody>
                    <a:bodyPr>
                      <a:noAutofit/>
                    </a:bodyPr>
                    <a:lstStyle/>
                    <a:p>
                      <a:pPr lvl="0">
                        <a:spcBef>
                          <a:spcPts val="0"/>
                        </a:spcBef>
                        <a:buNone/>
                      </a:pPr>
                      <a:r>
                        <a:rPr lang="en" sz="1100"/>
                        <a:t>None</a:t>
                      </a:r>
                    </a:p>
                  </a:txBody>
                  <a:tcPr marT="68575" marB="68575" marR="68575" marL="68575"/>
                </a:tc>
                <a:tc>
                  <a:txBody>
                    <a:bodyPr>
                      <a:noAutofit/>
                    </a:bodyPr>
                    <a:lstStyle/>
                    <a:p>
                      <a:pPr lvl="0">
                        <a:spcBef>
                          <a:spcPts val="0"/>
                        </a:spcBef>
                        <a:buNone/>
                      </a:pPr>
                      <a:r>
                        <a:rPr lang="en" sz="1100"/>
                        <a:t>4 mm/s</a:t>
                      </a:r>
                    </a:p>
                  </a:txBody>
                  <a:tcPr marT="68575" marB="68575" marR="68575" marL="68575"/>
                </a:tc>
                <a:tc>
                  <a:txBody>
                    <a:bodyPr>
                      <a:noAutofit/>
                    </a:bodyPr>
                    <a:lstStyle/>
                    <a:p>
                      <a:pPr lvl="0">
                        <a:spcBef>
                          <a:spcPts val="0"/>
                        </a:spcBef>
                        <a:buClr>
                          <a:schemeClr val="dk1"/>
                        </a:buClr>
                        <a:buSzPct val="72727"/>
                        <a:buFont typeface="Arial"/>
                        <a:buNone/>
                      </a:pPr>
                      <a:r>
                        <a:rPr lang="en" sz="1100">
                          <a:solidFill>
                            <a:schemeClr val="dk1"/>
                          </a:solidFill>
                        </a:rPr>
                        <a:t>100 NTU</a:t>
                      </a:r>
                    </a:p>
                  </a:txBody>
                  <a:tcPr marT="68575" marB="68575" marR="68575" marL="68575"/>
                </a:tc>
                <a:tc>
                  <a:txBody>
                    <a:bodyPr>
                      <a:noAutofit/>
                    </a:bodyPr>
                    <a:lstStyle/>
                    <a:p>
                      <a:pPr lvl="0">
                        <a:spcBef>
                          <a:spcPts val="0"/>
                        </a:spcBef>
                        <a:buNone/>
                      </a:pPr>
                      <a:r>
                        <a:rPr lang="en" sz="1100"/>
                        <a:t>43.7 NTU</a:t>
                      </a:r>
                    </a:p>
                  </a:txBody>
                  <a:tcPr marT="68575" marB="68575" marR="68575" marL="68575"/>
                </a:tc>
                <a:tc>
                  <a:txBody>
                    <a:bodyPr>
                      <a:noAutofit/>
                    </a:bodyPr>
                    <a:lstStyle/>
                    <a:p>
                      <a:pPr lvl="0">
                        <a:spcBef>
                          <a:spcPts val="0"/>
                        </a:spcBef>
                        <a:buNone/>
                      </a:pPr>
                      <a:r>
                        <a:rPr lang="en" sz="1100"/>
                        <a:t>56.3%</a:t>
                      </a:r>
                    </a:p>
                  </a:txBody>
                  <a:tcPr marT="68575" marB="68575" marR="68575" marL="68575"/>
                </a:tc>
              </a:tr>
              <a:tr h="396225">
                <a:tc>
                  <a:txBody>
                    <a:bodyPr>
                      <a:noAutofit/>
                    </a:bodyPr>
                    <a:lstStyle/>
                    <a:p>
                      <a:pPr lvl="0">
                        <a:spcBef>
                          <a:spcPts val="0"/>
                        </a:spcBef>
                        <a:buNone/>
                      </a:pPr>
                      <a:r>
                        <a:rPr lang="en" sz="1100"/>
                        <a:t>Continuous</a:t>
                      </a:r>
                    </a:p>
                  </a:txBody>
                  <a:tcPr marT="68575" marB="68575" marR="68575" marL="68575"/>
                </a:tc>
                <a:tc>
                  <a:txBody>
                    <a:bodyPr>
                      <a:noAutofit/>
                    </a:bodyPr>
                    <a:lstStyle/>
                    <a:p>
                      <a:pPr lvl="0">
                        <a:spcBef>
                          <a:spcPts val="0"/>
                        </a:spcBef>
                        <a:buNone/>
                      </a:pPr>
                      <a:r>
                        <a:rPr lang="en" sz="1100"/>
                        <a:t>4 mm/s</a:t>
                      </a:r>
                    </a:p>
                  </a:txBody>
                  <a:tcPr marT="68575" marB="68575" marR="68575" marL="68575"/>
                </a:tc>
                <a:tc>
                  <a:txBody>
                    <a:bodyPr>
                      <a:noAutofit/>
                    </a:bodyPr>
                    <a:lstStyle/>
                    <a:p>
                      <a:pPr lvl="0">
                        <a:spcBef>
                          <a:spcPts val="0"/>
                        </a:spcBef>
                        <a:buClr>
                          <a:schemeClr val="dk1"/>
                        </a:buClr>
                        <a:buSzPct val="72727"/>
                        <a:buFont typeface="Arial"/>
                        <a:buNone/>
                      </a:pPr>
                      <a:r>
                        <a:rPr lang="en" sz="1100">
                          <a:solidFill>
                            <a:schemeClr val="dk1"/>
                          </a:solidFill>
                        </a:rPr>
                        <a:t>100 NTU</a:t>
                      </a:r>
                    </a:p>
                  </a:txBody>
                  <a:tcPr marT="68575" marB="68575" marR="68575" marL="68575"/>
                </a:tc>
                <a:tc>
                  <a:txBody>
                    <a:bodyPr>
                      <a:noAutofit/>
                    </a:bodyPr>
                    <a:lstStyle/>
                    <a:p>
                      <a:pPr lvl="0">
                        <a:spcBef>
                          <a:spcPts val="0"/>
                        </a:spcBef>
                        <a:buNone/>
                      </a:pPr>
                      <a:r>
                        <a:rPr lang="en" sz="1100"/>
                        <a:t>29.3 NTU</a:t>
                      </a:r>
                    </a:p>
                  </a:txBody>
                  <a:tcPr marT="68575" marB="68575" marR="68575" marL="68575"/>
                </a:tc>
                <a:tc>
                  <a:txBody>
                    <a:bodyPr>
                      <a:noAutofit/>
                    </a:bodyPr>
                    <a:lstStyle/>
                    <a:p>
                      <a:pPr lvl="0">
                        <a:spcBef>
                          <a:spcPts val="0"/>
                        </a:spcBef>
                        <a:buNone/>
                      </a:pPr>
                      <a:r>
                        <a:rPr lang="en" sz="1100"/>
                        <a:t>70.7%</a:t>
                      </a:r>
                    </a:p>
                  </a:txBody>
                  <a:tcPr marT="68575" marB="68575" marR="68575" marL="68575"/>
                </a:tc>
              </a:tr>
              <a:tr h="396225">
                <a:tc>
                  <a:txBody>
                    <a:bodyPr>
                      <a:noAutofit/>
                    </a:bodyPr>
                    <a:lstStyle/>
                    <a:p>
                      <a:pPr lvl="0">
                        <a:spcBef>
                          <a:spcPts val="0"/>
                        </a:spcBef>
                        <a:buNone/>
                      </a:pPr>
                      <a:r>
                        <a:rPr lang="en" sz="1100"/>
                        <a:t>Porous</a:t>
                      </a:r>
                    </a:p>
                  </a:txBody>
                  <a:tcPr marT="68575" marB="68575" marR="68575" marL="68575"/>
                </a:tc>
                <a:tc>
                  <a:txBody>
                    <a:bodyPr>
                      <a:noAutofit/>
                    </a:bodyPr>
                    <a:lstStyle/>
                    <a:p>
                      <a:pPr lvl="0">
                        <a:spcBef>
                          <a:spcPts val="0"/>
                        </a:spcBef>
                        <a:buNone/>
                      </a:pPr>
                      <a:r>
                        <a:rPr lang="en" sz="1100"/>
                        <a:t>4 mm/s</a:t>
                      </a:r>
                    </a:p>
                  </a:txBody>
                  <a:tcPr marT="68575" marB="68575" marR="68575" marL="68575"/>
                </a:tc>
                <a:tc>
                  <a:txBody>
                    <a:bodyPr>
                      <a:noAutofit/>
                    </a:bodyPr>
                    <a:lstStyle/>
                    <a:p>
                      <a:pPr lvl="0">
                        <a:spcBef>
                          <a:spcPts val="0"/>
                        </a:spcBef>
                        <a:buClr>
                          <a:schemeClr val="dk1"/>
                        </a:buClr>
                        <a:buSzPct val="72727"/>
                        <a:buFont typeface="Arial"/>
                        <a:buNone/>
                      </a:pPr>
                      <a:r>
                        <a:rPr lang="en" sz="1100">
                          <a:solidFill>
                            <a:schemeClr val="dk1"/>
                          </a:solidFill>
                        </a:rPr>
                        <a:t>41.5 NTU</a:t>
                      </a:r>
                    </a:p>
                  </a:txBody>
                  <a:tcPr marT="68575" marB="68575" marR="68575" marL="68575"/>
                </a:tc>
                <a:tc>
                  <a:txBody>
                    <a:bodyPr>
                      <a:noAutofit/>
                    </a:bodyPr>
                    <a:lstStyle/>
                    <a:p>
                      <a:pPr lvl="0">
                        <a:spcBef>
                          <a:spcPts val="0"/>
                        </a:spcBef>
                        <a:buNone/>
                      </a:pPr>
                      <a:r>
                        <a:rPr lang="en" sz="1100"/>
                        <a:t>11.2 NTU</a:t>
                      </a:r>
                    </a:p>
                  </a:txBody>
                  <a:tcPr marT="68575" marB="68575" marR="68575" marL="68575"/>
                </a:tc>
                <a:tc>
                  <a:txBody>
                    <a:bodyPr>
                      <a:noAutofit/>
                    </a:bodyPr>
                    <a:lstStyle/>
                    <a:p>
                      <a:pPr lvl="0">
                        <a:spcBef>
                          <a:spcPts val="0"/>
                        </a:spcBef>
                        <a:buNone/>
                      </a:pPr>
                      <a:r>
                        <a:rPr lang="en" sz="1100"/>
                        <a:t>73%</a:t>
                      </a:r>
                    </a:p>
                  </a:txBody>
                  <a:tcPr marT="68575" marB="68575" marR="68575" marL="68575"/>
                </a:tc>
              </a:tr>
            </a:tbl>
          </a:graphicData>
        </a:graphic>
      </p:graphicFrame>
      <p:sp>
        <p:nvSpPr>
          <p:cNvPr id="201" name="Shape 201"/>
          <p:cNvSpPr txBox="1"/>
          <p:nvPr>
            <p:ph idx="11" type="ftr"/>
          </p:nvPr>
        </p:nvSpPr>
        <p:spPr>
          <a:xfrm>
            <a:off x="4782125" y="4767250"/>
            <a:ext cx="4250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r>
              <a:rPr b="1" lang="en" sz="1000">
                <a:solidFill>
                  <a:srgbClr val="0B68FF"/>
                </a:solidFill>
                <a:latin typeface="Arial"/>
                <a:ea typeface="Arial"/>
                <a:cs typeface="Arial"/>
                <a:sym typeface="Arial"/>
              </a:rPr>
              <a:t>HRS - Plate Settlers | Research | </a:t>
            </a:r>
            <a:r>
              <a:rPr b="1" lang="en" sz="1000">
                <a:solidFill>
                  <a:srgbClr val="7F7F7F"/>
                </a:solidFill>
                <a:latin typeface="Arial"/>
                <a:ea typeface="Arial"/>
                <a:cs typeface="Arial"/>
                <a:sym typeface="Arial"/>
              </a:rPr>
              <a:t>Final Presentation Spring 2016</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5" name="Shape 205"/>
        <p:cNvGrpSpPr/>
        <p:nvPr/>
      </p:nvGrpSpPr>
      <p:grpSpPr>
        <a:xfrm>
          <a:off x="0" y="0"/>
          <a:ext cx="0" cy="0"/>
          <a:chOff x="0" y="0"/>
          <a:chExt cx="0" cy="0"/>
        </a:xfrm>
      </p:grpSpPr>
      <p:sp>
        <p:nvSpPr>
          <p:cNvPr id="206" name="Shape 206"/>
          <p:cNvSpPr txBox="1"/>
          <p:nvPr>
            <p:ph type="title"/>
          </p:nvPr>
        </p:nvSpPr>
        <p:spPr>
          <a:xfrm>
            <a:off x="400050" y="273843"/>
            <a:ext cx="7886700" cy="994200"/>
          </a:xfrm>
          <a:prstGeom prst="rect">
            <a:avLst/>
          </a:prstGeom>
          <a:noFill/>
          <a:ln>
            <a:noFill/>
          </a:ln>
        </p:spPr>
        <p:txBody>
          <a:bodyPr anchorCtr="0" anchor="ctr" bIns="34275" lIns="68575" rIns="68575" tIns="34275">
            <a:noAutofit/>
          </a:bodyPr>
          <a:lstStyle/>
          <a:p>
            <a:pPr lvl="0" rtl="0">
              <a:spcBef>
                <a:spcPts val="0"/>
              </a:spcBef>
              <a:buClr>
                <a:schemeClr val="dk1"/>
              </a:buClr>
              <a:buSzPct val="25000"/>
              <a:buFont typeface="Calibri"/>
              <a:buNone/>
            </a:pPr>
            <a:r>
              <a:rPr lang="en" sz="4000">
                <a:solidFill>
                  <a:srgbClr val="0B68FF"/>
                </a:solidFill>
                <a:latin typeface="Arial"/>
                <a:ea typeface="Arial"/>
                <a:cs typeface="Arial"/>
                <a:sym typeface="Arial"/>
              </a:rPr>
              <a:t>Conclusions</a:t>
            </a:r>
          </a:p>
          <a:p>
            <a:pPr indent="0" lvl="0" marL="0" marR="0" rtl="0" algn="l">
              <a:lnSpc>
                <a:spcPct val="90000"/>
              </a:lnSpc>
              <a:spcBef>
                <a:spcPts val="0"/>
              </a:spcBef>
              <a:buClr>
                <a:schemeClr val="dk1"/>
              </a:buClr>
              <a:buSzPct val="25000"/>
              <a:buFont typeface="Calibri"/>
              <a:buNone/>
            </a:pPr>
            <a:r>
              <a:t/>
            </a:r>
            <a:endParaRPr sz="3000">
              <a:solidFill>
                <a:srgbClr val="0B68FF"/>
              </a:solidFill>
              <a:latin typeface="Arial"/>
              <a:ea typeface="Arial"/>
              <a:cs typeface="Arial"/>
              <a:sym typeface="Arial"/>
            </a:endParaRPr>
          </a:p>
        </p:txBody>
      </p:sp>
      <p:sp>
        <p:nvSpPr>
          <p:cNvPr id="207" name="Shape 207"/>
          <p:cNvSpPr txBox="1"/>
          <p:nvPr>
            <p:ph idx="1" type="body"/>
          </p:nvPr>
        </p:nvSpPr>
        <p:spPr>
          <a:xfrm>
            <a:off x="628650" y="2019800"/>
            <a:ext cx="4153500" cy="2536500"/>
          </a:xfrm>
          <a:prstGeom prst="rect">
            <a:avLst/>
          </a:prstGeom>
          <a:noFill/>
          <a:ln>
            <a:noFill/>
          </a:ln>
        </p:spPr>
        <p:txBody>
          <a:bodyPr anchorCtr="0" anchor="t" bIns="34275" lIns="68575" rIns="68575" tIns="34275">
            <a:noAutofit/>
          </a:bodyPr>
          <a:lstStyle/>
          <a:p>
            <a:pPr indent="0" lvl="0" marL="0" rtl="0">
              <a:spcBef>
                <a:spcPts val="0"/>
              </a:spcBef>
              <a:buClr>
                <a:schemeClr val="dk1"/>
              </a:buClr>
              <a:buSzPct val="25000"/>
              <a:buFont typeface="Arial"/>
              <a:buNone/>
            </a:pPr>
            <a:r>
              <a:rPr lang="en" sz="1800">
                <a:solidFill>
                  <a:srgbClr val="595959"/>
                </a:solidFill>
              </a:rPr>
              <a:t>Addition of plates in the floc blanket effectively concentrated the floc blanket at upflow velocities as high as 4 mm/s</a:t>
            </a:r>
            <a:br>
              <a:rPr lang="en" sz="1800">
                <a:solidFill>
                  <a:srgbClr val="595959"/>
                </a:solidFill>
              </a:rPr>
            </a:br>
          </a:p>
        </p:txBody>
      </p:sp>
      <p:sp>
        <p:nvSpPr>
          <p:cNvPr id="208" name="Shape 208"/>
          <p:cNvSpPr txBox="1"/>
          <p:nvPr>
            <p:ph idx="11" type="ftr"/>
          </p:nvPr>
        </p:nvSpPr>
        <p:spPr>
          <a:xfrm>
            <a:off x="4782125" y="4767250"/>
            <a:ext cx="4250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r>
              <a:rPr b="1" lang="en" sz="1000">
                <a:solidFill>
                  <a:srgbClr val="0B68FF"/>
                </a:solidFill>
                <a:latin typeface="Arial"/>
                <a:ea typeface="Arial"/>
                <a:cs typeface="Arial"/>
                <a:sym typeface="Arial"/>
              </a:rPr>
              <a:t>HRS - Plate Settlers | Research | </a:t>
            </a:r>
            <a:r>
              <a:rPr b="1" lang="en" sz="1000">
                <a:solidFill>
                  <a:srgbClr val="7F7F7F"/>
                </a:solidFill>
                <a:latin typeface="Arial"/>
                <a:ea typeface="Arial"/>
                <a:cs typeface="Arial"/>
                <a:sym typeface="Arial"/>
              </a:rPr>
              <a:t>Final Presentation Spring 2016</a:t>
            </a:r>
          </a:p>
        </p:txBody>
      </p:sp>
      <p:pic>
        <p:nvPicPr>
          <p:cNvPr id="209" name="Shape 209"/>
          <p:cNvPicPr preferRelativeResize="0"/>
          <p:nvPr/>
        </p:nvPicPr>
        <p:blipFill>
          <a:blip r:embed="rId3">
            <a:alphaModFix/>
          </a:blip>
          <a:stretch>
            <a:fillRect/>
          </a:stretch>
        </p:blipFill>
        <p:spPr>
          <a:xfrm>
            <a:off x="5094131" y="859396"/>
            <a:ext cx="3204898" cy="3765555"/>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sp>
        <p:nvSpPr>
          <p:cNvPr id="214" name="Shape 214"/>
          <p:cNvSpPr txBox="1"/>
          <p:nvPr>
            <p:ph type="title"/>
          </p:nvPr>
        </p:nvSpPr>
        <p:spPr>
          <a:xfrm>
            <a:off x="400050" y="273843"/>
            <a:ext cx="7886700" cy="994200"/>
          </a:xfrm>
          <a:prstGeom prst="rect">
            <a:avLst/>
          </a:prstGeom>
          <a:noFill/>
          <a:ln>
            <a:noFill/>
          </a:ln>
        </p:spPr>
        <p:txBody>
          <a:bodyPr anchorCtr="0" anchor="ctr" bIns="34275" lIns="68575" rIns="68575" tIns="34275">
            <a:noAutofit/>
          </a:bodyPr>
          <a:lstStyle/>
          <a:p>
            <a:pPr lvl="0" rtl="0">
              <a:spcBef>
                <a:spcPts val="0"/>
              </a:spcBef>
              <a:buClr>
                <a:schemeClr val="dk1"/>
              </a:buClr>
              <a:buSzPct val="25000"/>
              <a:buFont typeface="Calibri"/>
              <a:buNone/>
            </a:pPr>
            <a:r>
              <a:rPr lang="en" sz="4000">
                <a:solidFill>
                  <a:srgbClr val="0B68FF"/>
                </a:solidFill>
                <a:latin typeface="Arial"/>
                <a:ea typeface="Arial"/>
                <a:cs typeface="Arial"/>
                <a:sym typeface="Arial"/>
              </a:rPr>
              <a:t>Conclusions</a:t>
            </a:r>
          </a:p>
          <a:p>
            <a:pPr indent="0" lvl="0" marL="0" marR="0" rtl="0" algn="l">
              <a:lnSpc>
                <a:spcPct val="90000"/>
              </a:lnSpc>
              <a:spcBef>
                <a:spcPts val="0"/>
              </a:spcBef>
              <a:buClr>
                <a:schemeClr val="dk1"/>
              </a:buClr>
              <a:buSzPct val="25000"/>
              <a:buFont typeface="Calibri"/>
              <a:buNone/>
            </a:pPr>
            <a:r>
              <a:t/>
            </a:r>
            <a:endParaRPr sz="3000">
              <a:solidFill>
                <a:srgbClr val="0B68FF"/>
              </a:solidFill>
              <a:latin typeface="Arial"/>
              <a:ea typeface="Arial"/>
              <a:cs typeface="Arial"/>
              <a:sym typeface="Arial"/>
            </a:endParaRPr>
          </a:p>
        </p:txBody>
      </p:sp>
      <p:sp>
        <p:nvSpPr>
          <p:cNvPr id="215" name="Shape 215"/>
          <p:cNvSpPr txBox="1"/>
          <p:nvPr>
            <p:ph idx="1" type="body"/>
          </p:nvPr>
        </p:nvSpPr>
        <p:spPr>
          <a:xfrm>
            <a:off x="628650" y="2172200"/>
            <a:ext cx="8196600" cy="2536500"/>
          </a:xfrm>
          <a:prstGeom prst="rect">
            <a:avLst/>
          </a:prstGeom>
          <a:noFill/>
          <a:ln>
            <a:noFill/>
          </a:ln>
        </p:spPr>
        <p:txBody>
          <a:bodyPr anchorCtr="0" anchor="t" bIns="34275" lIns="68575" rIns="68575" tIns="34275">
            <a:noAutofit/>
          </a:bodyPr>
          <a:lstStyle/>
          <a:p>
            <a:pPr indent="0" lvl="0" marL="0" rtl="0">
              <a:spcBef>
                <a:spcPts val="0"/>
              </a:spcBef>
              <a:buNone/>
            </a:pPr>
            <a:r>
              <a:rPr lang="en" sz="1800">
                <a:solidFill>
                  <a:srgbClr val="595959"/>
                </a:solidFill>
              </a:rPr>
              <a:t>No significant difference between porous plate and continuous plate effectiveness</a:t>
            </a:r>
          </a:p>
        </p:txBody>
      </p:sp>
      <p:sp>
        <p:nvSpPr>
          <p:cNvPr id="216" name="Shape 216"/>
          <p:cNvSpPr txBox="1"/>
          <p:nvPr>
            <p:ph idx="11" type="ftr"/>
          </p:nvPr>
        </p:nvSpPr>
        <p:spPr>
          <a:xfrm>
            <a:off x="4782125" y="4767250"/>
            <a:ext cx="4250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r>
              <a:rPr b="1" lang="en" sz="1000">
                <a:solidFill>
                  <a:srgbClr val="0B68FF"/>
                </a:solidFill>
                <a:latin typeface="Arial"/>
                <a:ea typeface="Arial"/>
                <a:cs typeface="Arial"/>
                <a:sym typeface="Arial"/>
              </a:rPr>
              <a:t>HRS - Plate Settlers | Research | </a:t>
            </a:r>
            <a:r>
              <a:rPr b="1" lang="en" sz="1000">
                <a:solidFill>
                  <a:srgbClr val="7F7F7F"/>
                </a:solidFill>
                <a:latin typeface="Arial"/>
                <a:ea typeface="Arial"/>
                <a:cs typeface="Arial"/>
                <a:sym typeface="Arial"/>
              </a:rPr>
              <a:t>Final Presentation Spring 2016</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0" name="Shape 220"/>
        <p:cNvGrpSpPr/>
        <p:nvPr/>
      </p:nvGrpSpPr>
      <p:grpSpPr>
        <a:xfrm>
          <a:off x="0" y="0"/>
          <a:ext cx="0" cy="0"/>
          <a:chOff x="0" y="0"/>
          <a:chExt cx="0" cy="0"/>
        </a:xfrm>
      </p:grpSpPr>
      <p:sp>
        <p:nvSpPr>
          <p:cNvPr id="221" name="Shape 221"/>
          <p:cNvSpPr txBox="1"/>
          <p:nvPr>
            <p:ph type="title"/>
          </p:nvPr>
        </p:nvSpPr>
        <p:spPr>
          <a:xfrm>
            <a:off x="628650" y="273843"/>
            <a:ext cx="7886700" cy="994200"/>
          </a:xfrm>
          <a:prstGeom prst="rect">
            <a:avLst/>
          </a:prstGeom>
          <a:noFill/>
          <a:ln>
            <a:noFill/>
          </a:ln>
        </p:spPr>
        <p:txBody>
          <a:bodyPr anchorCtr="0" anchor="ctr" bIns="34275" lIns="68575" rIns="68575" tIns="34275">
            <a:noAutofit/>
          </a:bodyPr>
          <a:lstStyle/>
          <a:p>
            <a:pPr indent="0" lvl="0" marL="0" marR="0" rtl="0" algn="l">
              <a:lnSpc>
                <a:spcPct val="90000"/>
              </a:lnSpc>
              <a:spcBef>
                <a:spcPts val="0"/>
              </a:spcBef>
              <a:buClr>
                <a:schemeClr val="dk1"/>
              </a:buClr>
              <a:buSzPct val="25000"/>
              <a:buFont typeface="Calibri"/>
              <a:buNone/>
            </a:pPr>
            <a:r>
              <a:rPr lang="en" sz="4000">
                <a:solidFill>
                  <a:srgbClr val="0B68FF"/>
                </a:solidFill>
                <a:latin typeface="Arial"/>
                <a:ea typeface="Arial"/>
                <a:cs typeface="Arial"/>
                <a:sym typeface="Arial"/>
              </a:rPr>
              <a:t>Conclusions</a:t>
            </a:r>
          </a:p>
        </p:txBody>
      </p:sp>
      <p:sp>
        <p:nvSpPr>
          <p:cNvPr id="222" name="Shape 222"/>
          <p:cNvSpPr txBox="1"/>
          <p:nvPr>
            <p:ph idx="1" type="body"/>
          </p:nvPr>
        </p:nvSpPr>
        <p:spPr>
          <a:xfrm>
            <a:off x="628650" y="1369218"/>
            <a:ext cx="7886700" cy="3263400"/>
          </a:xfrm>
          <a:prstGeom prst="rect">
            <a:avLst/>
          </a:prstGeom>
          <a:noFill/>
          <a:ln>
            <a:noFill/>
          </a:ln>
        </p:spPr>
        <p:txBody>
          <a:bodyPr anchorCtr="0" anchor="t" bIns="34275" lIns="68575" rIns="68575" tIns="34275">
            <a:noAutofit/>
          </a:bodyPr>
          <a:lstStyle/>
          <a:p>
            <a:pPr indent="-133350" lvl="0" marL="139700" marR="0" rtl="0" algn="l">
              <a:lnSpc>
                <a:spcPct val="90000"/>
              </a:lnSpc>
              <a:spcBef>
                <a:spcPts val="0"/>
              </a:spcBef>
              <a:buClr>
                <a:schemeClr val="dk1"/>
              </a:buClr>
              <a:buSzPct val="100000"/>
              <a:buFont typeface="Arial"/>
              <a:buNone/>
            </a:pPr>
            <a:r>
              <a:rPr lang="en"/>
              <a:t> </a:t>
            </a:r>
          </a:p>
        </p:txBody>
      </p:sp>
      <p:sp>
        <p:nvSpPr>
          <p:cNvPr id="223" name="Shape 223"/>
          <p:cNvSpPr txBox="1"/>
          <p:nvPr>
            <p:ph idx="11" type="ftr"/>
          </p:nvPr>
        </p:nvSpPr>
        <p:spPr>
          <a:xfrm>
            <a:off x="4782125" y="4767250"/>
            <a:ext cx="4250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r>
              <a:rPr b="1" lang="en" sz="1000">
                <a:solidFill>
                  <a:srgbClr val="0B68FF"/>
                </a:solidFill>
                <a:latin typeface="Arial"/>
                <a:ea typeface="Arial"/>
                <a:cs typeface="Arial"/>
                <a:sym typeface="Arial"/>
              </a:rPr>
              <a:t>HRS - Plate Settlers | Research | </a:t>
            </a:r>
            <a:r>
              <a:rPr b="1" lang="en" sz="1000">
                <a:solidFill>
                  <a:srgbClr val="7F7F7F"/>
                </a:solidFill>
                <a:latin typeface="Arial"/>
                <a:ea typeface="Arial"/>
                <a:cs typeface="Arial"/>
                <a:sym typeface="Arial"/>
              </a:rPr>
              <a:t>Final Presentation Spring 2016</a:t>
            </a:r>
          </a:p>
        </p:txBody>
      </p:sp>
      <p:pic>
        <p:nvPicPr>
          <p:cNvPr id="224" name="Shape 224"/>
          <p:cNvPicPr preferRelativeResize="0"/>
          <p:nvPr/>
        </p:nvPicPr>
        <p:blipFill rotWithShape="1">
          <a:blip r:embed="rId3">
            <a:alphaModFix/>
          </a:blip>
          <a:srcRect b="29227" l="34547" r="15289" t="27260"/>
          <a:stretch/>
        </p:blipFill>
        <p:spPr>
          <a:xfrm>
            <a:off x="4367600" y="1776000"/>
            <a:ext cx="4109299" cy="2024424"/>
          </a:xfrm>
          <a:prstGeom prst="rect">
            <a:avLst/>
          </a:prstGeom>
          <a:noFill/>
          <a:ln>
            <a:noFill/>
          </a:ln>
        </p:spPr>
      </p:pic>
      <p:pic>
        <p:nvPicPr>
          <p:cNvPr id="225" name="Shape 225"/>
          <p:cNvPicPr preferRelativeResize="0"/>
          <p:nvPr/>
        </p:nvPicPr>
        <p:blipFill rotWithShape="1">
          <a:blip r:embed="rId4">
            <a:alphaModFix/>
          </a:blip>
          <a:srcRect b="10128" l="25618" r="37657" t="33316"/>
          <a:stretch/>
        </p:blipFill>
        <p:spPr>
          <a:xfrm>
            <a:off x="715250" y="1696825"/>
            <a:ext cx="3159599" cy="2147500"/>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9" name="Shape 229"/>
        <p:cNvGrpSpPr/>
        <p:nvPr/>
      </p:nvGrpSpPr>
      <p:grpSpPr>
        <a:xfrm>
          <a:off x="0" y="0"/>
          <a:ext cx="0" cy="0"/>
          <a:chOff x="0" y="0"/>
          <a:chExt cx="0" cy="0"/>
        </a:xfrm>
      </p:grpSpPr>
      <p:sp>
        <p:nvSpPr>
          <p:cNvPr id="230" name="Shape 230"/>
          <p:cNvSpPr txBox="1"/>
          <p:nvPr>
            <p:ph type="title"/>
          </p:nvPr>
        </p:nvSpPr>
        <p:spPr>
          <a:xfrm>
            <a:off x="628650" y="273843"/>
            <a:ext cx="7886700" cy="994200"/>
          </a:xfrm>
          <a:prstGeom prst="rect">
            <a:avLst/>
          </a:prstGeom>
          <a:noFill/>
          <a:ln>
            <a:noFill/>
          </a:ln>
        </p:spPr>
        <p:txBody>
          <a:bodyPr anchorCtr="0" anchor="ctr" bIns="34275" lIns="68575" rIns="68575" tIns="34275">
            <a:noAutofit/>
          </a:bodyPr>
          <a:lstStyle/>
          <a:p>
            <a:pPr indent="0" lvl="0" marL="0" marR="0" rtl="0" algn="l">
              <a:lnSpc>
                <a:spcPct val="90000"/>
              </a:lnSpc>
              <a:spcBef>
                <a:spcPts val="0"/>
              </a:spcBef>
              <a:buClr>
                <a:schemeClr val="dk1"/>
              </a:buClr>
              <a:buSzPct val="25000"/>
              <a:buFont typeface="Calibri"/>
              <a:buNone/>
            </a:pPr>
            <a:r>
              <a:rPr lang="en" sz="4000">
                <a:solidFill>
                  <a:srgbClr val="0B68FF"/>
                </a:solidFill>
                <a:latin typeface="Arial"/>
                <a:ea typeface="Arial"/>
                <a:cs typeface="Arial"/>
                <a:sym typeface="Arial"/>
              </a:rPr>
              <a:t>Future Work</a:t>
            </a:r>
          </a:p>
        </p:txBody>
      </p:sp>
      <p:sp>
        <p:nvSpPr>
          <p:cNvPr id="231" name="Shape 231"/>
          <p:cNvSpPr txBox="1"/>
          <p:nvPr>
            <p:ph idx="1" type="body"/>
          </p:nvPr>
        </p:nvSpPr>
        <p:spPr>
          <a:xfrm>
            <a:off x="552450" y="1597818"/>
            <a:ext cx="7886700" cy="3263400"/>
          </a:xfrm>
          <a:prstGeom prst="rect">
            <a:avLst/>
          </a:prstGeom>
          <a:noFill/>
          <a:ln>
            <a:noFill/>
          </a:ln>
        </p:spPr>
        <p:txBody>
          <a:bodyPr anchorCtr="0" anchor="t" bIns="34275" lIns="68575" rIns="68575" tIns="34275">
            <a:noAutofit/>
          </a:bodyPr>
          <a:lstStyle/>
          <a:p>
            <a:pPr indent="0" lvl="0" marL="0" marR="0" rtl="0" algn="l">
              <a:lnSpc>
                <a:spcPct val="90000"/>
              </a:lnSpc>
              <a:spcBef>
                <a:spcPts val="0"/>
              </a:spcBef>
              <a:buNone/>
            </a:pPr>
            <a:r>
              <a:rPr lang="en" sz="1800">
                <a:solidFill>
                  <a:srgbClr val="595959"/>
                </a:solidFill>
              </a:rPr>
              <a:t>Standard Operating Procedures</a:t>
            </a:r>
          </a:p>
          <a:p>
            <a:pPr indent="0" lvl="0" marL="0" marR="0" rtl="0" algn="l">
              <a:lnSpc>
                <a:spcPct val="90000"/>
              </a:lnSpc>
              <a:spcBef>
                <a:spcPts val="0"/>
              </a:spcBef>
              <a:buNone/>
            </a:pPr>
            <a:r>
              <a:t/>
            </a:r>
            <a:endParaRPr sz="1800">
              <a:solidFill>
                <a:srgbClr val="595959"/>
              </a:solidFill>
            </a:endParaRPr>
          </a:p>
          <a:p>
            <a:pPr indent="0" lvl="0" marL="0" marR="0" rtl="0" algn="l">
              <a:lnSpc>
                <a:spcPct val="90000"/>
              </a:lnSpc>
              <a:spcBef>
                <a:spcPts val="0"/>
              </a:spcBef>
              <a:buNone/>
            </a:pPr>
            <a:r>
              <a:rPr lang="en" sz="1800">
                <a:solidFill>
                  <a:srgbClr val="595959"/>
                </a:solidFill>
              </a:rPr>
              <a:t>Running three tests at more upflow velocities</a:t>
            </a:r>
          </a:p>
          <a:p>
            <a:pPr indent="0" lvl="0" marL="0" marR="0" rtl="0" algn="l">
              <a:lnSpc>
                <a:spcPct val="90000"/>
              </a:lnSpc>
              <a:spcBef>
                <a:spcPts val="0"/>
              </a:spcBef>
              <a:buNone/>
            </a:pPr>
            <a:r>
              <a:t/>
            </a:r>
            <a:endParaRPr sz="1800">
              <a:solidFill>
                <a:srgbClr val="595959"/>
              </a:solidFill>
            </a:endParaRPr>
          </a:p>
          <a:p>
            <a:pPr indent="0" lvl="0" marL="0" marR="0" rtl="0" algn="l">
              <a:lnSpc>
                <a:spcPct val="90000"/>
              </a:lnSpc>
              <a:spcBef>
                <a:spcPts val="0"/>
              </a:spcBef>
              <a:buNone/>
            </a:pPr>
            <a:r>
              <a:rPr lang="en" sz="1800">
                <a:solidFill>
                  <a:srgbClr val="595959"/>
                </a:solidFill>
              </a:rPr>
              <a:t>Repetition of Tests</a:t>
            </a:r>
          </a:p>
          <a:p>
            <a:pPr indent="0" lvl="0" marL="0" marR="0" rtl="0" algn="l">
              <a:lnSpc>
                <a:spcPct val="90000"/>
              </a:lnSpc>
              <a:spcBef>
                <a:spcPts val="0"/>
              </a:spcBef>
              <a:buNone/>
            </a:pPr>
            <a:r>
              <a:t/>
            </a:r>
            <a:endParaRPr sz="1800">
              <a:solidFill>
                <a:srgbClr val="595959"/>
              </a:solidFill>
            </a:endParaRPr>
          </a:p>
          <a:p>
            <a:pPr indent="0" lvl="0" marL="0" marR="0" rtl="0" algn="l">
              <a:lnSpc>
                <a:spcPct val="90000"/>
              </a:lnSpc>
              <a:spcBef>
                <a:spcPts val="0"/>
              </a:spcBef>
              <a:buNone/>
            </a:pPr>
            <a:r>
              <a:rPr lang="en" sz="1800">
                <a:solidFill>
                  <a:srgbClr val="595959"/>
                </a:solidFill>
              </a:rPr>
              <a:t>Quantify floc size, floc density, floc shape</a:t>
            </a:r>
          </a:p>
        </p:txBody>
      </p:sp>
      <p:sp>
        <p:nvSpPr>
          <p:cNvPr id="232" name="Shape 232"/>
          <p:cNvSpPr txBox="1"/>
          <p:nvPr>
            <p:ph idx="11" type="ftr"/>
          </p:nvPr>
        </p:nvSpPr>
        <p:spPr>
          <a:xfrm>
            <a:off x="4782125" y="4767250"/>
            <a:ext cx="4250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r>
              <a:rPr b="1" lang="en" sz="1000">
                <a:solidFill>
                  <a:srgbClr val="0B68FF"/>
                </a:solidFill>
                <a:latin typeface="Arial"/>
                <a:ea typeface="Arial"/>
                <a:cs typeface="Arial"/>
                <a:sym typeface="Arial"/>
              </a:rPr>
              <a:t>HRS - Plate Settlers | Research | </a:t>
            </a:r>
            <a:r>
              <a:rPr b="1" lang="en" sz="1000">
                <a:solidFill>
                  <a:srgbClr val="7F7F7F"/>
                </a:solidFill>
                <a:latin typeface="Arial"/>
                <a:ea typeface="Arial"/>
                <a:cs typeface="Arial"/>
                <a:sym typeface="Arial"/>
              </a:rPr>
              <a:t>Final Presentation Spring 2016</a:t>
            </a:r>
          </a:p>
        </p:txBody>
      </p:sp>
      <p:pic>
        <p:nvPicPr>
          <p:cNvPr id="233" name="Shape 233"/>
          <p:cNvPicPr preferRelativeResize="0"/>
          <p:nvPr/>
        </p:nvPicPr>
        <p:blipFill>
          <a:blip r:embed="rId3">
            <a:alphaModFix/>
          </a:blip>
          <a:stretch>
            <a:fillRect/>
          </a:stretch>
        </p:blipFill>
        <p:spPr>
          <a:xfrm>
            <a:off x="5083625" y="1818787"/>
            <a:ext cx="3647075" cy="1722224"/>
          </a:xfrm>
          <a:prstGeom prst="rect">
            <a:avLst/>
          </a:prstGeom>
          <a:noFill/>
          <a:ln>
            <a:noFill/>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7" name="Shape 237"/>
        <p:cNvGrpSpPr/>
        <p:nvPr/>
      </p:nvGrpSpPr>
      <p:grpSpPr>
        <a:xfrm>
          <a:off x="0" y="0"/>
          <a:ext cx="0" cy="0"/>
          <a:chOff x="0" y="0"/>
          <a:chExt cx="0" cy="0"/>
        </a:xfrm>
      </p:grpSpPr>
      <p:sp>
        <p:nvSpPr>
          <p:cNvPr id="238" name="Shape 238"/>
          <p:cNvSpPr txBox="1"/>
          <p:nvPr>
            <p:ph type="ctrTitle"/>
          </p:nvPr>
        </p:nvSpPr>
        <p:spPr>
          <a:xfrm>
            <a:off x="1143000" y="542498"/>
            <a:ext cx="6858000" cy="2090100"/>
          </a:xfrm>
          <a:prstGeom prst="rect">
            <a:avLst/>
          </a:prstGeom>
          <a:noFill/>
          <a:ln>
            <a:noFill/>
          </a:ln>
        </p:spPr>
        <p:txBody>
          <a:bodyPr anchorCtr="0" anchor="b" bIns="34275" lIns="68575" rIns="68575" tIns="34275">
            <a:noAutofit/>
          </a:bodyPr>
          <a:lstStyle/>
          <a:p>
            <a:pPr indent="0" lvl="0" marL="0" marR="0" rtl="0" algn="ctr">
              <a:lnSpc>
                <a:spcPct val="90000"/>
              </a:lnSpc>
              <a:spcBef>
                <a:spcPts val="0"/>
              </a:spcBef>
              <a:buClr>
                <a:srgbClr val="0B68FF"/>
              </a:buClr>
              <a:buSzPct val="25000"/>
              <a:buFont typeface="Calibri"/>
              <a:buNone/>
            </a:pPr>
            <a:r>
              <a:rPr b="0" i="0" lang="en" sz="4900" u="none" cap="none" strike="noStrike">
                <a:solidFill>
                  <a:srgbClr val="0B68FF"/>
                </a:solidFill>
                <a:latin typeface="Calibri"/>
                <a:ea typeface="Calibri"/>
                <a:cs typeface="Calibri"/>
                <a:sym typeface="Calibri"/>
              </a:rPr>
              <a:t>Questions</a:t>
            </a:r>
            <a:br>
              <a:rPr b="0" i="0" lang="en" sz="4900" u="none" cap="none" strike="noStrike">
                <a:solidFill>
                  <a:srgbClr val="0B68FF"/>
                </a:solidFill>
                <a:latin typeface="Calibri"/>
                <a:ea typeface="Calibri"/>
                <a:cs typeface="Calibri"/>
                <a:sym typeface="Calibri"/>
              </a:rPr>
            </a:br>
            <a:r>
              <a:rPr b="0" i="0" lang="en" sz="4900" u="none" cap="none" strike="noStrike">
                <a:solidFill>
                  <a:srgbClr val="0B68FF"/>
                </a:solidFill>
                <a:latin typeface="Calibri"/>
                <a:ea typeface="Calibri"/>
                <a:cs typeface="Calibri"/>
                <a:sym typeface="Calibri"/>
              </a:rPr>
              <a:t>and</a:t>
            </a:r>
            <a:br>
              <a:rPr b="0" i="0" lang="en" sz="4900" u="none" cap="none" strike="noStrike">
                <a:solidFill>
                  <a:srgbClr val="0B68FF"/>
                </a:solidFill>
                <a:latin typeface="Calibri"/>
                <a:ea typeface="Calibri"/>
                <a:cs typeface="Calibri"/>
                <a:sym typeface="Calibri"/>
              </a:rPr>
            </a:br>
            <a:r>
              <a:rPr b="0" i="0" lang="en" sz="4900" u="none" cap="none" strike="noStrike">
                <a:solidFill>
                  <a:srgbClr val="0B68FF"/>
                </a:solidFill>
                <a:latin typeface="Calibri"/>
                <a:ea typeface="Calibri"/>
                <a:cs typeface="Calibri"/>
                <a:sym typeface="Calibri"/>
              </a:rPr>
              <a:t>Recommendations</a:t>
            </a:r>
          </a:p>
        </p:txBody>
      </p:sp>
      <p:sp>
        <p:nvSpPr>
          <p:cNvPr id="239" name="Shape 239"/>
          <p:cNvSpPr txBox="1"/>
          <p:nvPr/>
        </p:nvSpPr>
        <p:spPr>
          <a:xfrm>
            <a:off x="2901660" y="2765888"/>
            <a:ext cx="1638900" cy="656099"/>
          </a:xfrm>
          <a:prstGeom prst="rect">
            <a:avLst/>
          </a:prstGeom>
          <a:noFill/>
          <a:ln>
            <a:noFill/>
          </a:ln>
        </p:spPr>
        <p:txBody>
          <a:bodyPr anchorCtr="0" anchor="t" bIns="34275" lIns="68575" rIns="68575" tIns="34275">
            <a:noAutofit/>
          </a:bodyPr>
          <a:lstStyle/>
          <a:p>
            <a:pPr indent="0" lvl="0" marL="0" marR="0" rtl="0" algn="ctr">
              <a:spcBef>
                <a:spcPts val="0"/>
              </a:spcBef>
              <a:spcAft>
                <a:spcPts val="0"/>
              </a:spcAft>
              <a:buClr>
                <a:schemeClr val="dk1"/>
              </a:buClr>
              <a:buSzPct val="25000"/>
              <a:buFont typeface="Calibri"/>
              <a:buNone/>
            </a:pPr>
            <a:r>
              <a:rPr lang="en" sz="1100">
                <a:solidFill>
                  <a:schemeClr val="dk1"/>
                </a:solidFill>
                <a:latin typeface="Calibri"/>
                <a:ea typeface="Calibri"/>
                <a:cs typeface="Calibri"/>
                <a:sym typeface="Calibri"/>
              </a:rPr>
              <a:t>Albert Cheng</a:t>
            </a:r>
          </a:p>
          <a:p>
            <a:pPr indent="0" lvl="0" marL="0" marR="0" rtl="0" algn="ctr">
              <a:spcBef>
                <a:spcPts val="0"/>
              </a:spcBef>
              <a:buClr>
                <a:schemeClr val="dk1"/>
              </a:buClr>
              <a:buSzPct val="25000"/>
              <a:buFont typeface="Calibri"/>
              <a:buNone/>
            </a:pPr>
            <a:r>
              <a:rPr lang="en" sz="1100">
                <a:solidFill>
                  <a:schemeClr val="dk1"/>
                </a:solidFill>
                <a:latin typeface="Calibri"/>
                <a:ea typeface="Calibri"/>
                <a:cs typeface="Calibri"/>
                <a:sym typeface="Calibri"/>
              </a:rPr>
              <a:t>EnvE, B.S.</a:t>
            </a:r>
          </a:p>
          <a:p>
            <a:pPr indent="0" lvl="0" marL="0" marR="0" rtl="0" algn="ctr">
              <a:spcBef>
                <a:spcPts val="0"/>
              </a:spcBef>
              <a:buSzPct val="25000"/>
              <a:buNone/>
            </a:pPr>
            <a:r>
              <a:rPr lang="en" sz="1100">
                <a:solidFill>
                  <a:schemeClr val="dk1"/>
                </a:solidFill>
                <a:latin typeface="Calibri"/>
                <a:ea typeface="Calibri"/>
                <a:cs typeface="Calibri"/>
                <a:sym typeface="Calibri"/>
              </a:rPr>
              <a:t>ac2325@cornell.edu</a:t>
            </a:r>
          </a:p>
        </p:txBody>
      </p:sp>
      <p:sp>
        <p:nvSpPr>
          <p:cNvPr id="240" name="Shape 240"/>
          <p:cNvSpPr txBox="1"/>
          <p:nvPr/>
        </p:nvSpPr>
        <p:spPr>
          <a:xfrm>
            <a:off x="4641360" y="2755597"/>
            <a:ext cx="1638900" cy="656100"/>
          </a:xfrm>
          <a:prstGeom prst="rect">
            <a:avLst/>
          </a:prstGeom>
          <a:noFill/>
          <a:ln>
            <a:noFill/>
          </a:ln>
        </p:spPr>
        <p:txBody>
          <a:bodyPr anchorCtr="0" anchor="t" bIns="34275" lIns="68575" rIns="68575" tIns="34275">
            <a:noAutofit/>
          </a:bodyPr>
          <a:lstStyle/>
          <a:p>
            <a:pPr indent="0" lvl="0" marL="0" marR="0" rtl="0" algn="ctr">
              <a:spcBef>
                <a:spcPts val="0"/>
              </a:spcBef>
              <a:buSzPct val="25000"/>
              <a:buNone/>
            </a:pPr>
            <a:r>
              <a:rPr lang="en" sz="1100">
                <a:solidFill>
                  <a:schemeClr val="dk1"/>
                </a:solidFill>
                <a:latin typeface="Calibri"/>
                <a:ea typeface="Calibri"/>
                <a:cs typeface="Calibri"/>
                <a:sym typeface="Calibri"/>
              </a:rPr>
              <a:t>Sidney Lok</a:t>
            </a:r>
          </a:p>
          <a:p>
            <a:pPr lvl="0" rtl="0" algn="ctr">
              <a:spcBef>
                <a:spcPts val="0"/>
              </a:spcBef>
              <a:buClr>
                <a:schemeClr val="dk1"/>
              </a:buClr>
              <a:buSzPct val="25000"/>
              <a:buFont typeface="Calibri"/>
              <a:buNone/>
            </a:pPr>
            <a:r>
              <a:rPr lang="en" sz="1100">
                <a:solidFill>
                  <a:schemeClr val="dk1"/>
                </a:solidFill>
                <a:latin typeface="Calibri"/>
                <a:ea typeface="Calibri"/>
                <a:cs typeface="Calibri"/>
                <a:sym typeface="Calibri"/>
              </a:rPr>
              <a:t>EnvE, B.S.</a:t>
            </a:r>
          </a:p>
          <a:p>
            <a:pPr indent="0" lvl="0" marL="0" marR="0" rtl="0" algn="ctr">
              <a:spcBef>
                <a:spcPts val="0"/>
              </a:spcBef>
              <a:buSzPct val="25000"/>
              <a:buNone/>
            </a:pPr>
            <a:r>
              <a:rPr lang="en" sz="1100">
                <a:solidFill>
                  <a:schemeClr val="dk1"/>
                </a:solidFill>
                <a:latin typeface="Calibri"/>
                <a:ea typeface="Calibri"/>
                <a:cs typeface="Calibri"/>
                <a:sym typeface="Calibri"/>
              </a:rPr>
              <a:t>sgl38@cornell.edu</a:t>
            </a:r>
          </a:p>
        </p:txBody>
      </p:sp>
      <p:sp>
        <p:nvSpPr>
          <p:cNvPr id="241" name="Shape 241"/>
          <p:cNvSpPr txBox="1"/>
          <p:nvPr/>
        </p:nvSpPr>
        <p:spPr>
          <a:xfrm>
            <a:off x="2909453" y="3371247"/>
            <a:ext cx="1638900" cy="656100"/>
          </a:xfrm>
          <a:prstGeom prst="rect">
            <a:avLst/>
          </a:prstGeom>
          <a:noFill/>
          <a:ln>
            <a:noFill/>
          </a:ln>
        </p:spPr>
        <p:txBody>
          <a:bodyPr anchorCtr="0" anchor="t" bIns="34275" lIns="68575" rIns="68575" tIns="34275">
            <a:noAutofit/>
          </a:bodyPr>
          <a:lstStyle/>
          <a:p>
            <a:pPr indent="0" lvl="0" marL="0" marR="0" rtl="0" algn="ctr">
              <a:spcBef>
                <a:spcPts val="0"/>
              </a:spcBef>
              <a:buSzPct val="25000"/>
              <a:buNone/>
            </a:pPr>
            <a:r>
              <a:rPr lang="en" sz="1100">
                <a:solidFill>
                  <a:schemeClr val="dk1"/>
                </a:solidFill>
                <a:latin typeface="Calibri"/>
                <a:ea typeface="Calibri"/>
                <a:cs typeface="Calibri"/>
                <a:sym typeface="Calibri"/>
              </a:rPr>
              <a:t>Yuqi Yu</a:t>
            </a:r>
          </a:p>
          <a:p>
            <a:pPr indent="0" lvl="0" marL="0" marR="0" rtl="0" algn="ctr">
              <a:spcBef>
                <a:spcPts val="0"/>
              </a:spcBef>
              <a:buSzPct val="25000"/>
              <a:buNone/>
            </a:pPr>
            <a:r>
              <a:rPr lang="en" sz="1100">
                <a:solidFill>
                  <a:schemeClr val="dk1"/>
                </a:solidFill>
                <a:latin typeface="Calibri"/>
                <a:ea typeface="Calibri"/>
                <a:cs typeface="Calibri"/>
                <a:sym typeface="Calibri"/>
              </a:rPr>
              <a:t>EnvE, M.Eng</a:t>
            </a:r>
          </a:p>
          <a:p>
            <a:pPr indent="0" lvl="0" marL="0" marR="0" rtl="0" algn="ctr">
              <a:spcBef>
                <a:spcPts val="0"/>
              </a:spcBef>
              <a:buSzPct val="25000"/>
              <a:buNone/>
            </a:pPr>
            <a:r>
              <a:rPr lang="en" sz="1100">
                <a:solidFill>
                  <a:schemeClr val="dk1"/>
                </a:solidFill>
                <a:latin typeface="Calibri"/>
                <a:ea typeface="Calibri"/>
                <a:cs typeface="Calibri"/>
                <a:sym typeface="Calibri"/>
              </a:rPr>
              <a:t>yy648@cornell.edu</a:t>
            </a:r>
          </a:p>
        </p:txBody>
      </p:sp>
      <p:sp>
        <p:nvSpPr>
          <p:cNvPr id="242" name="Shape 242"/>
          <p:cNvSpPr txBox="1"/>
          <p:nvPr/>
        </p:nvSpPr>
        <p:spPr>
          <a:xfrm>
            <a:off x="4641360" y="3404928"/>
            <a:ext cx="1638900" cy="656100"/>
          </a:xfrm>
          <a:prstGeom prst="rect">
            <a:avLst/>
          </a:prstGeom>
          <a:noFill/>
          <a:ln>
            <a:noFill/>
          </a:ln>
        </p:spPr>
        <p:txBody>
          <a:bodyPr anchorCtr="0" anchor="t" bIns="34275" lIns="68575" rIns="68575" tIns="34275">
            <a:noAutofit/>
          </a:bodyPr>
          <a:lstStyle/>
          <a:p>
            <a:pPr indent="0" lvl="0" marL="0" marR="0" rtl="0" algn="ctr">
              <a:spcBef>
                <a:spcPts val="0"/>
              </a:spcBef>
              <a:buSzPct val="25000"/>
              <a:buNone/>
            </a:pPr>
            <a:r>
              <a:rPr lang="en" sz="1100">
                <a:solidFill>
                  <a:schemeClr val="dk1"/>
                </a:solidFill>
                <a:latin typeface="Calibri"/>
                <a:ea typeface="Calibri"/>
                <a:cs typeface="Calibri"/>
                <a:sym typeface="Calibri"/>
              </a:rPr>
              <a:t>Lishan Zhu</a:t>
            </a:r>
          </a:p>
          <a:p>
            <a:pPr lvl="0" rtl="0" algn="ctr">
              <a:spcBef>
                <a:spcPts val="0"/>
              </a:spcBef>
              <a:buClr>
                <a:schemeClr val="dk1"/>
              </a:buClr>
              <a:buSzPct val="25000"/>
              <a:buFont typeface="Calibri"/>
              <a:buNone/>
            </a:pPr>
            <a:r>
              <a:rPr lang="en" sz="1100">
                <a:solidFill>
                  <a:schemeClr val="dk1"/>
                </a:solidFill>
                <a:latin typeface="Calibri"/>
                <a:ea typeface="Calibri"/>
                <a:cs typeface="Calibri"/>
                <a:sym typeface="Calibri"/>
              </a:rPr>
              <a:t>EnvE, B.S.</a:t>
            </a:r>
          </a:p>
          <a:p>
            <a:pPr indent="0" lvl="0" marL="0" marR="0" rtl="0" algn="ctr">
              <a:spcBef>
                <a:spcPts val="0"/>
              </a:spcBef>
              <a:buSzPct val="25000"/>
              <a:buNone/>
            </a:pPr>
            <a:r>
              <a:rPr lang="en" sz="1100">
                <a:solidFill>
                  <a:schemeClr val="dk1"/>
                </a:solidFill>
                <a:latin typeface="Calibri"/>
                <a:ea typeface="Calibri"/>
                <a:cs typeface="Calibri"/>
                <a:sym typeface="Calibri"/>
              </a:rPr>
              <a:t>lz242@cornell.edu</a:t>
            </a:r>
          </a:p>
        </p:txBody>
      </p:sp>
      <p:sp>
        <p:nvSpPr>
          <p:cNvPr id="243" name="Shape 243"/>
          <p:cNvSpPr txBox="1"/>
          <p:nvPr>
            <p:ph idx="11" type="ftr"/>
          </p:nvPr>
        </p:nvSpPr>
        <p:spPr>
          <a:xfrm>
            <a:off x="4782200" y="4746550"/>
            <a:ext cx="4250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r>
              <a:rPr b="1" lang="en" sz="1000">
                <a:solidFill>
                  <a:srgbClr val="0B68FF"/>
                </a:solidFill>
                <a:latin typeface="Arial"/>
                <a:ea typeface="Arial"/>
                <a:cs typeface="Arial"/>
                <a:sym typeface="Arial"/>
              </a:rPr>
              <a:t>HRS - Plate Settlers | Research | </a:t>
            </a:r>
            <a:r>
              <a:rPr b="1" lang="en" sz="1000">
                <a:solidFill>
                  <a:srgbClr val="7F7F7F"/>
                </a:solidFill>
                <a:latin typeface="Arial"/>
                <a:ea typeface="Arial"/>
                <a:cs typeface="Arial"/>
                <a:sym typeface="Arial"/>
              </a:rPr>
              <a:t>Final Presentation Spring 2016</a:t>
            </a: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7" name="Shape 247"/>
        <p:cNvGrpSpPr/>
        <p:nvPr/>
      </p:nvGrpSpPr>
      <p:grpSpPr>
        <a:xfrm>
          <a:off x="0" y="0"/>
          <a:ext cx="0" cy="0"/>
          <a:chOff x="0" y="0"/>
          <a:chExt cx="0" cy="0"/>
        </a:xfrm>
      </p:grpSpPr>
      <p:sp>
        <p:nvSpPr>
          <p:cNvPr id="248" name="Shape 248"/>
          <p:cNvSpPr txBox="1"/>
          <p:nvPr>
            <p:ph type="title"/>
          </p:nvPr>
        </p:nvSpPr>
        <p:spPr>
          <a:xfrm>
            <a:off x="623887" y="1282303"/>
            <a:ext cx="7886700" cy="2139600"/>
          </a:xfrm>
          <a:prstGeom prst="rect">
            <a:avLst/>
          </a:prstGeom>
          <a:noFill/>
          <a:ln>
            <a:noFill/>
          </a:ln>
        </p:spPr>
        <p:txBody>
          <a:bodyPr anchorCtr="0" anchor="b" bIns="34275" lIns="68575" rIns="68575" tIns="34275">
            <a:noAutofit/>
          </a:bodyPr>
          <a:lstStyle/>
          <a:p>
            <a:pPr indent="0" lvl="0" marL="0" marR="0" rtl="0" algn="ctr">
              <a:lnSpc>
                <a:spcPct val="90000"/>
              </a:lnSpc>
              <a:spcBef>
                <a:spcPts val="0"/>
              </a:spcBef>
              <a:buClr>
                <a:srgbClr val="0B68FF"/>
              </a:buClr>
              <a:buSzPct val="25000"/>
              <a:buFont typeface="Calibri"/>
              <a:buNone/>
            </a:pPr>
            <a:r>
              <a:rPr b="0" i="0" lang="en" sz="5400" u="none" cap="none" strike="noStrike">
                <a:solidFill>
                  <a:srgbClr val="0B68FF"/>
                </a:solidFill>
                <a:latin typeface="Calibri"/>
                <a:ea typeface="Calibri"/>
                <a:cs typeface="Calibri"/>
                <a:sym typeface="Calibri"/>
              </a:rPr>
              <a:t>Appendix</a:t>
            </a:r>
            <a:br>
              <a:rPr b="0" i="0" lang="en" sz="5400" u="none" cap="none" strike="noStrike">
                <a:solidFill>
                  <a:srgbClr val="0B68FF"/>
                </a:solidFill>
                <a:latin typeface="Calibri"/>
                <a:ea typeface="Calibri"/>
                <a:cs typeface="Calibri"/>
                <a:sym typeface="Calibri"/>
              </a:rPr>
            </a:br>
            <a:r>
              <a:rPr b="0" i="0" lang="en" sz="5400" u="none" cap="none" strike="noStrike">
                <a:solidFill>
                  <a:srgbClr val="0B68FF"/>
                </a:solidFill>
                <a:latin typeface="Calibri"/>
                <a:ea typeface="Calibri"/>
                <a:cs typeface="Calibri"/>
                <a:sym typeface="Calibri"/>
              </a:rPr>
              <a:t>Slides</a:t>
            </a:r>
          </a:p>
        </p:txBody>
      </p:sp>
      <p:sp>
        <p:nvSpPr>
          <p:cNvPr id="249" name="Shape 249"/>
          <p:cNvSpPr txBox="1"/>
          <p:nvPr>
            <p:ph idx="11" type="ftr"/>
          </p:nvPr>
        </p:nvSpPr>
        <p:spPr>
          <a:xfrm>
            <a:off x="4782125" y="4767250"/>
            <a:ext cx="4250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r>
              <a:rPr b="1" lang="en" sz="1000">
                <a:solidFill>
                  <a:srgbClr val="0B68FF"/>
                </a:solidFill>
                <a:latin typeface="Arial"/>
                <a:ea typeface="Arial"/>
                <a:cs typeface="Arial"/>
                <a:sym typeface="Arial"/>
              </a:rPr>
              <a:t>HRS - Plate Settlers | Research | </a:t>
            </a:r>
            <a:r>
              <a:rPr b="1" lang="en" sz="1000">
                <a:solidFill>
                  <a:srgbClr val="7F7F7F"/>
                </a:solidFill>
                <a:latin typeface="Arial"/>
                <a:ea typeface="Arial"/>
                <a:cs typeface="Arial"/>
                <a:sym typeface="Arial"/>
              </a:rPr>
              <a:t>Final Presentation Spring 2016</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3" name="Shape 253"/>
        <p:cNvGrpSpPr/>
        <p:nvPr/>
      </p:nvGrpSpPr>
      <p:grpSpPr>
        <a:xfrm>
          <a:off x="0" y="0"/>
          <a:ext cx="0" cy="0"/>
          <a:chOff x="0" y="0"/>
          <a:chExt cx="0" cy="0"/>
        </a:xfrm>
      </p:grpSpPr>
      <p:pic>
        <p:nvPicPr>
          <p:cNvPr id="254" name="Shape 254"/>
          <p:cNvPicPr preferRelativeResize="0"/>
          <p:nvPr/>
        </p:nvPicPr>
        <p:blipFill>
          <a:blip r:embed="rId3">
            <a:alphaModFix/>
          </a:blip>
          <a:stretch>
            <a:fillRect/>
          </a:stretch>
        </p:blipFill>
        <p:spPr>
          <a:xfrm>
            <a:off x="1328250" y="937224"/>
            <a:ext cx="5091025" cy="3951524"/>
          </a:xfrm>
          <a:prstGeom prst="rect">
            <a:avLst/>
          </a:prstGeom>
          <a:noFill/>
          <a:ln>
            <a:noFill/>
          </a:ln>
        </p:spPr>
      </p:pic>
      <p:sp>
        <p:nvSpPr>
          <p:cNvPr id="255" name="Shape 255"/>
          <p:cNvSpPr txBox="1"/>
          <p:nvPr>
            <p:ph type="title"/>
          </p:nvPr>
        </p:nvSpPr>
        <p:spPr>
          <a:xfrm>
            <a:off x="306175" y="-56981"/>
            <a:ext cx="7886700" cy="994200"/>
          </a:xfrm>
          <a:prstGeom prst="rect">
            <a:avLst/>
          </a:prstGeom>
          <a:noFill/>
          <a:ln>
            <a:noFill/>
          </a:ln>
        </p:spPr>
        <p:txBody>
          <a:bodyPr anchorCtr="0" anchor="ctr" bIns="34275" lIns="68575" rIns="68575" tIns="34275">
            <a:noAutofit/>
          </a:bodyPr>
          <a:lstStyle/>
          <a:p>
            <a:pPr indent="0" lvl="0" marL="0" marR="0" rtl="0" algn="l">
              <a:lnSpc>
                <a:spcPct val="90000"/>
              </a:lnSpc>
              <a:spcBef>
                <a:spcPts val="0"/>
              </a:spcBef>
              <a:buClr>
                <a:schemeClr val="dk1"/>
              </a:buClr>
              <a:buSzPct val="25000"/>
              <a:buFont typeface="Calibri"/>
              <a:buNone/>
            </a:pPr>
            <a:r>
              <a:rPr lang="en" sz="4000">
                <a:solidFill>
                  <a:srgbClr val="0B68FF"/>
                </a:solidFill>
                <a:latin typeface="Arial"/>
                <a:ea typeface="Arial"/>
                <a:cs typeface="Arial"/>
                <a:sym typeface="Arial"/>
              </a:rPr>
              <a:t>Appendix A</a:t>
            </a:r>
          </a:p>
        </p:txBody>
      </p:sp>
      <p:sp>
        <p:nvSpPr>
          <p:cNvPr id="256" name="Shape 256"/>
          <p:cNvSpPr txBox="1"/>
          <p:nvPr>
            <p:ph idx="1" type="body"/>
          </p:nvPr>
        </p:nvSpPr>
        <p:spPr>
          <a:xfrm>
            <a:off x="628650" y="1369218"/>
            <a:ext cx="7886700" cy="3263400"/>
          </a:xfrm>
          <a:prstGeom prst="rect">
            <a:avLst/>
          </a:prstGeom>
          <a:noFill/>
          <a:ln>
            <a:noFill/>
          </a:ln>
        </p:spPr>
        <p:txBody>
          <a:bodyPr anchorCtr="0" anchor="t" bIns="34275" lIns="68575" rIns="68575" tIns="34275">
            <a:noAutofit/>
          </a:bodyPr>
          <a:lstStyle/>
          <a:p>
            <a:pPr indent="-133350" lvl="0" marL="139700" marR="0" rtl="0" algn="l">
              <a:lnSpc>
                <a:spcPct val="90000"/>
              </a:lnSpc>
              <a:spcBef>
                <a:spcPts val="0"/>
              </a:spcBef>
              <a:buClr>
                <a:schemeClr val="dk1"/>
              </a:buClr>
              <a:buSzPct val="100000"/>
              <a:buFont typeface="Arial"/>
              <a:buNone/>
            </a:pPr>
            <a:r>
              <a:rPr lang="en"/>
              <a:t> </a:t>
            </a:r>
          </a:p>
        </p:txBody>
      </p:sp>
      <p:sp>
        <p:nvSpPr>
          <p:cNvPr id="257" name="Shape 257"/>
          <p:cNvSpPr txBox="1"/>
          <p:nvPr>
            <p:ph idx="11" type="ftr"/>
          </p:nvPr>
        </p:nvSpPr>
        <p:spPr>
          <a:xfrm>
            <a:off x="4782125" y="4767250"/>
            <a:ext cx="4250100" cy="273900"/>
          </a:xfrm>
          <a:prstGeom prst="rect">
            <a:avLst/>
          </a:prstGeom>
          <a:noFill/>
          <a:ln>
            <a:noFill/>
          </a:ln>
        </p:spPr>
        <p:txBody>
          <a:bodyPr anchorCtr="0" anchor="ctr" bIns="34275" lIns="68575" rIns="68575" tIns="34275">
            <a:noAutofit/>
          </a:bodyPr>
          <a:lstStyle/>
          <a:p>
            <a:pPr indent="0" lvl="0" marL="0" marR="0" rtl="0" algn="r">
              <a:spcBef>
                <a:spcPts val="0"/>
              </a:spcBef>
              <a:buSzPct val="25000"/>
              <a:buNone/>
            </a:pPr>
            <a:r>
              <a:rPr b="1" lang="en" sz="1000">
                <a:solidFill>
                  <a:srgbClr val="0B68FF"/>
                </a:solidFill>
                <a:latin typeface="Arial"/>
                <a:ea typeface="Arial"/>
                <a:cs typeface="Arial"/>
                <a:sym typeface="Arial"/>
              </a:rPr>
              <a:t>HRS - Plate Settlers | Research | </a:t>
            </a:r>
            <a:r>
              <a:rPr b="1" lang="en" sz="1000">
                <a:solidFill>
                  <a:srgbClr val="7F7F7F"/>
                </a:solidFill>
                <a:latin typeface="Arial"/>
                <a:ea typeface="Arial"/>
                <a:cs typeface="Arial"/>
                <a:sym typeface="Arial"/>
              </a:rPr>
              <a:t>Final Presentation Spring 2016</a:t>
            </a: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1" name="Shape 261"/>
        <p:cNvGrpSpPr/>
        <p:nvPr/>
      </p:nvGrpSpPr>
      <p:grpSpPr>
        <a:xfrm>
          <a:off x="0" y="0"/>
          <a:ext cx="0" cy="0"/>
          <a:chOff x="0" y="0"/>
          <a:chExt cx="0" cy="0"/>
        </a:xfrm>
      </p:grpSpPr>
      <p:sp>
        <p:nvSpPr>
          <p:cNvPr id="262" name="Shape 262"/>
          <p:cNvSpPr txBox="1"/>
          <p:nvPr/>
        </p:nvSpPr>
        <p:spPr>
          <a:xfrm>
            <a:off x="241225" y="-111750"/>
            <a:ext cx="7533000" cy="1002600"/>
          </a:xfrm>
          <a:prstGeom prst="rect">
            <a:avLst/>
          </a:prstGeom>
          <a:noFill/>
          <a:ln>
            <a:noFill/>
          </a:ln>
        </p:spPr>
        <p:txBody>
          <a:bodyPr anchorCtr="0" anchor="b" bIns="121875" lIns="121875" rIns="121875" tIns="121875">
            <a:noAutofit/>
          </a:bodyPr>
          <a:lstStyle/>
          <a:p>
            <a:pPr lvl="0" rtl="0">
              <a:lnSpc>
                <a:spcPct val="90000"/>
              </a:lnSpc>
              <a:spcBef>
                <a:spcPts val="0"/>
              </a:spcBef>
              <a:buSzPct val="25000"/>
              <a:buNone/>
            </a:pPr>
            <a:r>
              <a:rPr lang="en" sz="4000">
                <a:solidFill>
                  <a:srgbClr val="0B68FF"/>
                </a:solidFill>
              </a:rPr>
              <a:t>Appendix B</a:t>
            </a:r>
          </a:p>
        </p:txBody>
      </p:sp>
      <p:sp>
        <p:nvSpPr>
          <p:cNvPr id="263" name="Shape 263"/>
          <p:cNvSpPr txBox="1"/>
          <p:nvPr/>
        </p:nvSpPr>
        <p:spPr>
          <a:xfrm>
            <a:off x="4941724" y="4761300"/>
            <a:ext cx="4107299" cy="246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pic>
        <p:nvPicPr>
          <p:cNvPr id="264" name="Shape 264"/>
          <p:cNvPicPr preferRelativeResize="0"/>
          <p:nvPr/>
        </p:nvPicPr>
        <p:blipFill>
          <a:blip r:embed="rId3">
            <a:alphaModFix/>
          </a:blip>
          <a:stretch>
            <a:fillRect/>
          </a:stretch>
        </p:blipFill>
        <p:spPr>
          <a:xfrm>
            <a:off x="312274" y="1768047"/>
            <a:ext cx="4107299" cy="2679627"/>
          </a:xfrm>
          <a:prstGeom prst="rect">
            <a:avLst/>
          </a:prstGeom>
          <a:noFill/>
          <a:ln>
            <a:noFill/>
          </a:ln>
        </p:spPr>
      </p:pic>
      <p:pic>
        <p:nvPicPr>
          <p:cNvPr id="265" name="Shape 265"/>
          <p:cNvPicPr preferRelativeResize="0"/>
          <p:nvPr/>
        </p:nvPicPr>
        <p:blipFill rotWithShape="1">
          <a:blip r:embed="rId4">
            <a:alphaModFix/>
          </a:blip>
          <a:srcRect b="2921" l="0" r="0" t="3427"/>
          <a:stretch/>
        </p:blipFill>
        <p:spPr>
          <a:xfrm>
            <a:off x="4637774" y="1768051"/>
            <a:ext cx="4107298" cy="2566770"/>
          </a:xfrm>
          <a:prstGeom prst="rect">
            <a:avLst/>
          </a:prstGeom>
          <a:noFill/>
          <a:ln>
            <a:noFill/>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sp>
        <p:nvSpPr>
          <p:cNvPr id="98" name="Shape 98"/>
          <p:cNvSpPr txBox="1"/>
          <p:nvPr/>
        </p:nvSpPr>
        <p:spPr>
          <a:xfrm>
            <a:off x="381206" y="1350618"/>
            <a:ext cx="3795000" cy="2970300"/>
          </a:xfrm>
          <a:prstGeom prst="rect">
            <a:avLst/>
          </a:prstGeom>
          <a:noFill/>
          <a:ln>
            <a:noFill/>
          </a:ln>
        </p:spPr>
        <p:txBody>
          <a:bodyPr anchorCtr="0" anchor="t" bIns="45700" lIns="91425" rIns="91425" tIns="45700">
            <a:noAutofit/>
          </a:bodyPr>
          <a:lstStyle/>
          <a:p>
            <a:pPr lvl="0" marR="0" rtl="0" algn="l">
              <a:spcBef>
                <a:spcPts val="0"/>
              </a:spcBef>
              <a:buNone/>
            </a:pPr>
            <a:r>
              <a:t/>
            </a:r>
            <a:endParaRPr sz="1800">
              <a:solidFill>
                <a:srgbClr val="595959"/>
              </a:solidFill>
              <a:latin typeface="Calibri"/>
              <a:ea typeface="Calibri"/>
              <a:cs typeface="Calibri"/>
              <a:sym typeface="Calibri"/>
            </a:endParaRPr>
          </a:p>
          <a:p>
            <a:pPr lvl="0" marR="0" rtl="0" algn="l">
              <a:spcBef>
                <a:spcPts val="0"/>
              </a:spcBef>
              <a:buNone/>
            </a:pPr>
            <a:r>
              <a:t/>
            </a:r>
            <a:endParaRPr sz="1400">
              <a:solidFill>
                <a:srgbClr val="595959"/>
              </a:solidFill>
              <a:latin typeface="Calibri"/>
              <a:ea typeface="Calibri"/>
              <a:cs typeface="Calibri"/>
              <a:sym typeface="Calibri"/>
            </a:endParaRPr>
          </a:p>
          <a:p>
            <a:pPr lvl="0" marR="0" rtl="0" algn="l">
              <a:spcBef>
                <a:spcPts val="0"/>
              </a:spcBef>
              <a:buNone/>
            </a:pPr>
            <a:r>
              <a:t/>
            </a:r>
            <a:endParaRPr sz="1100"/>
          </a:p>
          <a:p>
            <a:pPr indent="0" lvl="0" marL="0" marR="0" rtl="0" algn="l">
              <a:spcBef>
                <a:spcPts val="0"/>
              </a:spcBef>
              <a:buClr>
                <a:srgbClr val="595959"/>
              </a:buClr>
              <a:buFont typeface="Calibri"/>
              <a:buNone/>
            </a:pPr>
            <a:r>
              <a:t/>
            </a:r>
            <a:endParaRPr b="0" i="0" sz="1400" u="none" cap="none" strike="noStrike">
              <a:solidFill>
                <a:srgbClr val="595959"/>
              </a:solidFill>
              <a:latin typeface="Calibri"/>
              <a:ea typeface="Calibri"/>
              <a:cs typeface="Calibri"/>
              <a:sym typeface="Calibri"/>
            </a:endParaRPr>
          </a:p>
        </p:txBody>
      </p:sp>
      <p:sp>
        <p:nvSpPr>
          <p:cNvPr id="99" name="Shape 99"/>
          <p:cNvSpPr txBox="1"/>
          <p:nvPr/>
        </p:nvSpPr>
        <p:spPr>
          <a:xfrm>
            <a:off x="95450" y="71075"/>
            <a:ext cx="8800800" cy="14814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 sz="4000">
                <a:solidFill>
                  <a:srgbClr val="0B68FF"/>
                </a:solidFill>
              </a:rPr>
              <a:t>The objective is to increase </a:t>
            </a:r>
          </a:p>
          <a:p>
            <a:pPr indent="0" lvl="0" marL="0" marR="0" rtl="0" algn="l">
              <a:lnSpc>
                <a:spcPct val="90000"/>
              </a:lnSpc>
              <a:spcBef>
                <a:spcPts val="0"/>
              </a:spcBef>
              <a:buSzPct val="25000"/>
              <a:buNone/>
            </a:pPr>
            <a:r>
              <a:rPr lang="en" sz="4000">
                <a:solidFill>
                  <a:srgbClr val="0B68FF"/>
                </a:solidFill>
              </a:rPr>
              <a:t>the availability of AguaClara plants</a:t>
            </a:r>
          </a:p>
        </p:txBody>
      </p:sp>
      <p:sp>
        <p:nvSpPr>
          <p:cNvPr id="100" name="Shape 100"/>
          <p:cNvSpPr txBox="1"/>
          <p:nvPr/>
        </p:nvSpPr>
        <p:spPr>
          <a:xfrm>
            <a:off x="4967075" y="4746525"/>
            <a:ext cx="4086300" cy="2463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pic>
        <p:nvPicPr>
          <p:cNvPr id="101" name="Shape 101"/>
          <p:cNvPicPr preferRelativeResize="0"/>
          <p:nvPr/>
        </p:nvPicPr>
        <p:blipFill rotWithShape="1">
          <a:blip r:embed="rId3">
            <a:alphaModFix/>
          </a:blip>
          <a:srcRect b="0" l="0" r="0" t="0"/>
          <a:stretch/>
        </p:blipFill>
        <p:spPr>
          <a:xfrm>
            <a:off x="266900" y="1971674"/>
            <a:ext cx="4474500" cy="2263199"/>
          </a:xfrm>
          <a:prstGeom prst="rect">
            <a:avLst/>
          </a:prstGeom>
          <a:noFill/>
          <a:ln>
            <a:noFill/>
          </a:ln>
        </p:spPr>
      </p:pic>
      <p:pic>
        <p:nvPicPr>
          <p:cNvPr id="102" name="Shape 102"/>
          <p:cNvPicPr preferRelativeResize="0"/>
          <p:nvPr/>
        </p:nvPicPr>
        <p:blipFill rotWithShape="1">
          <a:blip r:embed="rId3">
            <a:alphaModFix/>
          </a:blip>
          <a:srcRect b="0" l="0" r="0" t="0"/>
          <a:stretch/>
        </p:blipFill>
        <p:spPr>
          <a:xfrm>
            <a:off x="5760925" y="1971675"/>
            <a:ext cx="2859000" cy="2349300"/>
          </a:xfrm>
          <a:prstGeom prst="rect">
            <a:avLst/>
          </a:prstGeom>
          <a:noFill/>
          <a:ln>
            <a:noFill/>
          </a:ln>
        </p:spPr>
      </p:pic>
      <p:cxnSp>
        <p:nvCxnSpPr>
          <p:cNvPr id="103" name="Shape 103"/>
          <p:cNvCxnSpPr/>
          <p:nvPr/>
        </p:nvCxnSpPr>
        <p:spPr>
          <a:xfrm>
            <a:off x="4838734" y="3232725"/>
            <a:ext cx="998400" cy="0"/>
          </a:xfrm>
          <a:prstGeom prst="straightConnector1">
            <a:avLst/>
          </a:prstGeom>
          <a:noFill/>
          <a:ln cap="flat" cmpd="sng" w="53975">
            <a:solidFill>
              <a:schemeClr val="dk1"/>
            </a:solidFill>
            <a:prstDash val="solid"/>
            <a:miter/>
            <a:headEnd len="med" w="med" type="none"/>
            <a:tailEnd len="lg" w="lg" type="triangle"/>
          </a:ln>
        </p:spPr>
      </p:cxn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9" name="Shape 269"/>
        <p:cNvGrpSpPr/>
        <p:nvPr/>
      </p:nvGrpSpPr>
      <p:grpSpPr>
        <a:xfrm>
          <a:off x="0" y="0"/>
          <a:ext cx="0" cy="0"/>
          <a:chOff x="0" y="0"/>
          <a:chExt cx="0" cy="0"/>
        </a:xfrm>
      </p:grpSpPr>
      <p:sp>
        <p:nvSpPr>
          <p:cNvPr id="270" name="Shape 270"/>
          <p:cNvSpPr txBox="1"/>
          <p:nvPr/>
        </p:nvSpPr>
        <p:spPr>
          <a:xfrm>
            <a:off x="165025" y="-187950"/>
            <a:ext cx="7533000" cy="1002600"/>
          </a:xfrm>
          <a:prstGeom prst="rect">
            <a:avLst/>
          </a:prstGeom>
          <a:noFill/>
          <a:ln>
            <a:noFill/>
          </a:ln>
        </p:spPr>
        <p:txBody>
          <a:bodyPr anchorCtr="0" anchor="b" bIns="121875" lIns="121875" rIns="121875" tIns="121875">
            <a:noAutofit/>
          </a:bodyPr>
          <a:lstStyle/>
          <a:p>
            <a:pPr lvl="0" rtl="0">
              <a:lnSpc>
                <a:spcPct val="90000"/>
              </a:lnSpc>
              <a:spcBef>
                <a:spcPts val="0"/>
              </a:spcBef>
              <a:buNone/>
            </a:pPr>
            <a:r>
              <a:t/>
            </a:r>
            <a:endParaRPr sz="4000">
              <a:solidFill>
                <a:srgbClr val="0B68FF"/>
              </a:solidFill>
            </a:endParaRPr>
          </a:p>
        </p:txBody>
      </p:sp>
      <p:sp>
        <p:nvSpPr>
          <p:cNvPr id="271" name="Shape 271"/>
          <p:cNvSpPr txBox="1"/>
          <p:nvPr/>
        </p:nvSpPr>
        <p:spPr>
          <a:xfrm>
            <a:off x="4941724" y="4761300"/>
            <a:ext cx="4107299" cy="246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pic>
        <p:nvPicPr>
          <p:cNvPr id="272" name="Shape 272"/>
          <p:cNvPicPr preferRelativeResize="0"/>
          <p:nvPr/>
        </p:nvPicPr>
        <p:blipFill>
          <a:blip r:embed="rId3">
            <a:alphaModFix/>
          </a:blip>
          <a:stretch>
            <a:fillRect/>
          </a:stretch>
        </p:blipFill>
        <p:spPr>
          <a:xfrm>
            <a:off x="326200" y="1249618"/>
            <a:ext cx="4107300" cy="2869955"/>
          </a:xfrm>
          <a:prstGeom prst="rect">
            <a:avLst/>
          </a:prstGeom>
          <a:noFill/>
          <a:ln>
            <a:noFill/>
          </a:ln>
        </p:spPr>
      </p:pic>
      <p:pic>
        <p:nvPicPr>
          <p:cNvPr id="273" name="Shape 273"/>
          <p:cNvPicPr preferRelativeResize="0"/>
          <p:nvPr/>
        </p:nvPicPr>
        <p:blipFill>
          <a:blip r:embed="rId4">
            <a:alphaModFix/>
          </a:blip>
          <a:stretch>
            <a:fillRect/>
          </a:stretch>
        </p:blipFill>
        <p:spPr>
          <a:xfrm>
            <a:off x="4537275" y="1270325"/>
            <a:ext cx="4530525" cy="2796423"/>
          </a:xfrm>
          <a:prstGeom prst="rect">
            <a:avLst/>
          </a:prstGeom>
          <a:noFill/>
          <a:ln>
            <a:noFill/>
          </a:ln>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7" name="Shape 277"/>
        <p:cNvGrpSpPr/>
        <p:nvPr/>
      </p:nvGrpSpPr>
      <p:grpSpPr>
        <a:xfrm>
          <a:off x="0" y="0"/>
          <a:ext cx="0" cy="0"/>
          <a:chOff x="0" y="0"/>
          <a:chExt cx="0" cy="0"/>
        </a:xfrm>
      </p:grpSpPr>
      <p:sp>
        <p:nvSpPr>
          <p:cNvPr id="278" name="Shape 278"/>
          <p:cNvSpPr txBox="1"/>
          <p:nvPr/>
        </p:nvSpPr>
        <p:spPr>
          <a:xfrm>
            <a:off x="98350" y="166650"/>
            <a:ext cx="6988800" cy="636300"/>
          </a:xfrm>
          <a:prstGeom prst="rect">
            <a:avLst/>
          </a:prstGeom>
          <a:noFill/>
          <a:ln>
            <a:noFill/>
          </a:ln>
        </p:spPr>
        <p:txBody>
          <a:bodyPr anchorCtr="0" anchor="b" bIns="121875" lIns="121875" rIns="121875" tIns="121875">
            <a:noAutofit/>
          </a:bodyPr>
          <a:lstStyle/>
          <a:p>
            <a:pPr lvl="0" rtl="0">
              <a:lnSpc>
                <a:spcPct val="90000"/>
              </a:lnSpc>
              <a:spcBef>
                <a:spcPts val="0"/>
              </a:spcBef>
              <a:buNone/>
            </a:pPr>
            <a:r>
              <a:t/>
            </a:r>
            <a:endParaRPr sz="4000">
              <a:solidFill>
                <a:srgbClr val="0B68FF"/>
              </a:solidFill>
              <a:latin typeface="Calibri"/>
              <a:ea typeface="Calibri"/>
              <a:cs typeface="Calibri"/>
              <a:sym typeface="Calibri"/>
            </a:endParaRPr>
          </a:p>
        </p:txBody>
      </p:sp>
      <p:sp>
        <p:nvSpPr>
          <p:cNvPr id="279" name="Shape 279"/>
          <p:cNvSpPr txBox="1"/>
          <p:nvPr/>
        </p:nvSpPr>
        <p:spPr>
          <a:xfrm>
            <a:off x="4941725" y="4761300"/>
            <a:ext cx="4071300" cy="246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pic>
        <p:nvPicPr>
          <p:cNvPr id="280" name="Shape 280"/>
          <p:cNvPicPr preferRelativeResize="0"/>
          <p:nvPr/>
        </p:nvPicPr>
        <p:blipFill rotWithShape="1">
          <a:blip r:embed="rId3">
            <a:alphaModFix/>
          </a:blip>
          <a:srcRect b="0" l="0" r="1710" t="0"/>
          <a:stretch/>
        </p:blipFill>
        <p:spPr>
          <a:xfrm>
            <a:off x="2077800" y="1385802"/>
            <a:ext cx="4607050" cy="2868774"/>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nvSpPr>
        <p:spPr>
          <a:xfrm>
            <a:off x="370400" y="2466100"/>
            <a:ext cx="4423800" cy="1864500"/>
          </a:xfrm>
          <a:prstGeom prst="rect">
            <a:avLst/>
          </a:prstGeom>
          <a:noFill/>
          <a:ln>
            <a:noFill/>
          </a:ln>
        </p:spPr>
        <p:txBody>
          <a:bodyPr anchorCtr="0" anchor="t" bIns="45700" lIns="91425" rIns="91425" tIns="45700">
            <a:noAutofit/>
          </a:bodyPr>
          <a:lstStyle/>
          <a:p>
            <a:pPr lvl="0" marR="0" rtl="0" algn="l">
              <a:spcBef>
                <a:spcPts val="0"/>
              </a:spcBef>
              <a:buNone/>
            </a:pPr>
            <a:r>
              <a:rPr lang="en" sz="1800">
                <a:solidFill>
                  <a:srgbClr val="595959"/>
                </a:solidFill>
                <a:latin typeface="Calibri"/>
                <a:ea typeface="Calibri"/>
                <a:cs typeface="Calibri"/>
                <a:sym typeface="Calibri"/>
              </a:rPr>
              <a:t>Importance of the floc blanket</a:t>
            </a:r>
          </a:p>
          <a:p>
            <a:pPr lvl="0" marR="0" rtl="0" algn="l">
              <a:spcBef>
                <a:spcPts val="0"/>
              </a:spcBef>
              <a:buNone/>
            </a:pPr>
            <a:r>
              <a:t/>
            </a:r>
            <a:endParaRPr sz="1800">
              <a:solidFill>
                <a:srgbClr val="595959"/>
              </a:solidFill>
              <a:latin typeface="Calibri"/>
              <a:ea typeface="Calibri"/>
              <a:cs typeface="Calibri"/>
              <a:sym typeface="Calibri"/>
            </a:endParaRPr>
          </a:p>
          <a:p>
            <a:pPr indent="-279400" lvl="1" marL="685800" marR="0" rtl="0" algn="l">
              <a:spcBef>
                <a:spcPts val="0"/>
              </a:spcBef>
              <a:buClr>
                <a:srgbClr val="595959"/>
              </a:buClr>
              <a:buSzPct val="100000"/>
              <a:buFont typeface="Calibri"/>
            </a:pPr>
            <a:r>
              <a:rPr lang="en" sz="1800">
                <a:solidFill>
                  <a:srgbClr val="595959"/>
                </a:solidFill>
                <a:latin typeface="Calibri"/>
                <a:ea typeface="Calibri"/>
                <a:cs typeface="Calibri"/>
                <a:sym typeface="Calibri"/>
              </a:rPr>
              <a:t>enhances flocculation</a:t>
            </a:r>
          </a:p>
          <a:p>
            <a:pPr indent="-279400" lvl="1" marL="685800" marR="0" rtl="0" algn="l">
              <a:spcBef>
                <a:spcPts val="0"/>
              </a:spcBef>
              <a:buClr>
                <a:srgbClr val="595959"/>
              </a:buClr>
              <a:buSzPct val="100000"/>
              <a:buFont typeface="Calibri"/>
            </a:pPr>
            <a:r>
              <a:rPr lang="en" sz="1800">
                <a:solidFill>
                  <a:srgbClr val="595959"/>
                </a:solidFill>
                <a:latin typeface="Calibri"/>
                <a:ea typeface="Calibri"/>
                <a:cs typeface="Calibri"/>
                <a:sym typeface="Calibri"/>
              </a:rPr>
              <a:t>self-cleaning</a:t>
            </a:r>
          </a:p>
          <a:p>
            <a:pPr indent="0" lvl="0" marL="342900" marR="0" rtl="0" algn="l">
              <a:spcBef>
                <a:spcPts val="0"/>
              </a:spcBef>
              <a:buNone/>
            </a:pPr>
            <a:r>
              <a:t/>
            </a:r>
            <a:endParaRPr sz="1800">
              <a:solidFill>
                <a:srgbClr val="595959"/>
              </a:solidFill>
              <a:latin typeface="Calibri"/>
              <a:ea typeface="Calibri"/>
              <a:cs typeface="Calibri"/>
              <a:sym typeface="Calibri"/>
            </a:endParaRPr>
          </a:p>
        </p:txBody>
      </p:sp>
      <p:sp>
        <p:nvSpPr>
          <p:cNvPr id="109" name="Shape 109"/>
          <p:cNvSpPr txBox="1"/>
          <p:nvPr/>
        </p:nvSpPr>
        <p:spPr>
          <a:xfrm>
            <a:off x="155500" y="51200"/>
            <a:ext cx="6660300" cy="20418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 sz="4000">
                <a:solidFill>
                  <a:srgbClr val="0B68FF"/>
                </a:solidFill>
              </a:rPr>
              <a:t>It is necessary to m</a:t>
            </a:r>
            <a:r>
              <a:rPr b="0" i="0" lang="en" sz="4000" u="none" cap="none" strike="noStrike">
                <a:solidFill>
                  <a:srgbClr val="0B68FF"/>
                </a:solidFill>
                <a:latin typeface="Arial"/>
                <a:ea typeface="Arial"/>
                <a:cs typeface="Arial"/>
                <a:sym typeface="Arial"/>
              </a:rPr>
              <a:t>aintain a floc blanket at </a:t>
            </a:r>
            <a:r>
              <a:rPr lang="en" sz="4000">
                <a:solidFill>
                  <a:srgbClr val="0B68FF"/>
                </a:solidFill>
              </a:rPr>
              <a:t>the</a:t>
            </a:r>
            <a:r>
              <a:rPr b="0" i="0" lang="en" sz="4000" u="none" cap="none" strike="noStrike">
                <a:solidFill>
                  <a:srgbClr val="0B68FF"/>
                </a:solidFill>
                <a:latin typeface="Arial"/>
                <a:ea typeface="Arial"/>
                <a:cs typeface="Arial"/>
                <a:sym typeface="Arial"/>
              </a:rPr>
              <a:t> higher upflow velocity </a:t>
            </a:r>
          </a:p>
        </p:txBody>
      </p:sp>
      <p:sp>
        <p:nvSpPr>
          <p:cNvPr id="110" name="Shape 110"/>
          <p:cNvSpPr txBox="1"/>
          <p:nvPr/>
        </p:nvSpPr>
        <p:spPr>
          <a:xfrm>
            <a:off x="4971824" y="4761300"/>
            <a:ext cx="4143600" cy="2463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pic>
        <p:nvPicPr>
          <p:cNvPr id="111" name="Shape 111"/>
          <p:cNvPicPr preferRelativeResize="0"/>
          <p:nvPr/>
        </p:nvPicPr>
        <p:blipFill>
          <a:blip r:embed="rId3">
            <a:alphaModFix/>
          </a:blip>
          <a:stretch>
            <a:fillRect/>
          </a:stretch>
        </p:blipFill>
        <p:spPr>
          <a:xfrm>
            <a:off x="6152837" y="1186815"/>
            <a:ext cx="1914525" cy="3407568"/>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sp>
        <p:nvSpPr>
          <p:cNvPr id="116" name="Shape 116"/>
          <p:cNvSpPr txBox="1"/>
          <p:nvPr/>
        </p:nvSpPr>
        <p:spPr>
          <a:xfrm>
            <a:off x="381206" y="1350618"/>
            <a:ext cx="3795000" cy="2970300"/>
          </a:xfrm>
          <a:prstGeom prst="rect">
            <a:avLst/>
          </a:prstGeom>
          <a:noFill/>
          <a:ln>
            <a:noFill/>
          </a:ln>
        </p:spPr>
        <p:txBody>
          <a:bodyPr anchorCtr="0" anchor="t" bIns="45700" lIns="91425" rIns="91425" tIns="45700">
            <a:noAutofit/>
          </a:bodyPr>
          <a:lstStyle/>
          <a:p>
            <a:pPr lvl="0" marR="0" rtl="0" algn="l">
              <a:spcBef>
                <a:spcPts val="0"/>
              </a:spcBef>
              <a:buNone/>
            </a:pPr>
            <a:r>
              <a:t/>
            </a:r>
            <a:endParaRPr sz="1800">
              <a:solidFill>
                <a:srgbClr val="595959"/>
              </a:solidFill>
              <a:latin typeface="Calibri"/>
              <a:ea typeface="Calibri"/>
              <a:cs typeface="Calibri"/>
              <a:sym typeface="Calibri"/>
            </a:endParaRPr>
          </a:p>
          <a:p>
            <a:pPr lvl="0" marR="0" rtl="0" algn="l">
              <a:spcBef>
                <a:spcPts val="0"/>
              </a:spcBef>
              <a:buNone/>
            </a:pPr>
            <a:r>
              <a:t/>
            </a:r>
            <a:endParaRPr sz="1400">
              <a:solidFill>
                <a:srgbClr val="595959"/>
              </a:solidFill>
              <a:latin typeface="Calibri"/>
              <a:ea typeface="Calibri"/>
              <a:cs typeface="Calibri"/>
              <a:sym typeface="Calibri"/>
            </a:endParaRPr>
          </a:p>
          <a:p>
            <a:pPr lvl="0" marR="0" rtl="0" algn="l">
              <a:spcBef>
                <a:spcPts val="0"/>
              </a:spcBef>
              <a:buNone/>
            </a:pPr>
            <a:r>
              <a:t/>
            </a:r>
            <a:endParaRPr sz="1100"/>
          </a:p>
          <a:p>
            <a:pPr indent="0" lvl="0" marL="0" marR="0" rtl="0" algn="l">
              <a:spcBef>
                <a:spcPts val="0"/>
              </a:spcBef>
              <a:buClr>
                <a:srgbClr val="595959"/>
              </a:buClr>
              <a:buFont typeface="Calibri"/>
              <a:buNone/>
            </a:pPr>
            <a:r>
              <a:t/>
            </a:r>
            <a:endParaRPr b="0" i="0" sz="1400" u="none" cap="none" strike="noStrike">
              <a:solidFill>
                <a:srgbClr val="595959"/>
              </a:solidFill>
              <a:latin typeface="Calibri"/>
              <a:ea typeface="Calibri"/>
              <a:cs typeface="Calibri"/>
              <a:sym typeface="Calibri"/>
            </a:endParaRPr>
          </a:p>
        </p:txBody>
      </p:sp>
      <p:sp>
        <p:nvSpPr>
          <p:cNvPr id="117" name="Shape 117"/>
          <p:cNvSpPr txBox="1"/>
          <p:nvPr/>
        </p:nvSpPr>
        <p:spPr>
          <a:xfrm>
            <a:off x="4966000" y="4761300"/>
            <a:ext cx="4054200" cy="246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sp>
        <p:nvSpPr>
          <p:cNvPr id="118" name="Shape 118"/>
          <p:cNvSpPr txBox="1"/>
          <p:nvPr/>
        </p:nvSpPr>
        <p:spPr>
          <a:xfrm>
            <a:off x="108731" y="503812"/>
            <a:ext cx="6689100" cy="6033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Font typeface="Arial"/>
              <a:buNone/>
            </a:pPr>
            <a:r>
              <a:t/>
            </a:r>
            <a:endParaRPr sz="1100"/>
          </a:p>
        </p:txBody>
      </p:sp>
      <p:pic>
        <p:nvPicPr>
          <p:cNvPr id="119" name="Shape 119"/>
          <p:cNvPicPr preferRelativeResize="0"/>
          <p:nvPr/>
        </p:nvPicPr>
        <p:blipFill>
          <a:blip r:embed="rId3">
            <a:alphaModFix/>
          </a:blip>
          <a:stretch>
            <a:fillRect/>
          </a:stretch>
        </p:blipFill>
        <p:spPr>
          <a:xfrm>
            <a:off x="1493868" y="779737"/>
            <a:ext cx="5900499" cy="3769068"/>
          </a:xfrm>
          <a:prstGeom prst="rect">
            <a:avLst/>
          </a:prstGeom>
          <a:noFill/>
          <a:ln>
            <a:noFill/>
          </a:ln>
        </p:spPr>
      </p:pic>
      <p:cxnSp>
        <p:nvCxnSpPr>
          <p:cNvPr id="120" name="Shape 120"/>
          <p:cNvCxnSpPr/>
          <p:nvPr/>
        </p:nvCxnSpPr>
        <p:spPr>
          <a:xfrm>
            <a:off x="2796149" y="3127004"/>
            <a:ext cx="162600" cy="270000"/>
          </a:xfrm>
          <a:prstGeom prst="straightConnector1">
            <a:avLst/>
          </a:prstGeom>
          <a:noFill/>
          <a:ln cap="flat" cmpd="sng" w="19050">
            <a:solidFill>
              <a:srgbClr val="000000"/>
            </a:solidFill>
            <a:prstDash val="solid"/>
            <a:round/>
            <a:headEnd len="lg" w="lg" type="none"/>
            <a:tailEnd len="lg" w="lg" type="none"/>
          </a:ln>
        </p:spPr>
      </p:cxnSp>
      <p:cxnSp>
        <p:nvCxnSpPr>
          <p:cNvPr id="121" name="Shape 121"/>
          <p:cNvCxnSpPr/>
          <p:nvPr/>
        </p:nvCxnSpPr>
        <p:spPr>
          <a:xfrm>
            <a:off x="2901674" y="3127004"/>
            <a:ext cx="162600" cy="270000"/>
          </a:xfrm>
          <a:prstGeom prst="straightConnector1">
            <a:avLst/>
          </a:prstGeom>
          <a:noFill/>
          <a:ln cap="flat" cmpd="sng" w="19050">
            <a:solidFill>
              <a:srgbClr val="000000"/>
            </a:solidFill>
            <a:prstDash val="solid"/>
            <a:round/>
            <a:headEnd len="lg" w="lg" type="none"/>
            <a:tailEnd len="lg" w="lg" type="none"/>
          </a:ln>
        </p:spPr>
      </p:cxnSp>
      <p:cxnSp>
        <p:nvCxnSpPr>
          <p:cNvPr id="122" name="Shape 122"/>
          <p:cNvCxnSpPr/>
          <p:nvPr/>
        </p:nvCxnSpPr>
        <p:spPr>
          <a:xfrm>
            <a:off x="3015974" y="3127004"/>
            <a:ext cx="162600" cy="270000"/>
          </a:xfrm>
          <a:prstGeom prst="straightConnector1">
            <a:avLst/>
          </a:prstGeom>
          <a:noFill/>
          <a:ln cap="flat" cmpd="sng" w="19050">
            <a:solidFill>
              <a:srgbClr val="000000"/>
            </a:solidFill>
            <a:prstDash val="solid"/>
            <a:round/>
            <a:headEnd len="lg" w="lg" type="none"/>
            <a:tailEnd len="lg" w="lg" type="none"/>
          </a:ln>
        </p:spPr>
      </p:cxnSp>
      <p:sp>
        <p:nvSpPr>
          <p:cNvPr id="123" name="Shape 123"/>
          <p:cNvSpPr txBox="1"/>
          <p:nvPr/>
        </p:nvSpPr>
        <p:spPr>
          <a:xfrm>
            <a:off x="5468925" y="3160750"/>
            <a:ext cx="1055100" cy="270000"/>
          </a:xfrm>
          <a:prstGeom prst="rect">
            <a:avLst/>
          </a:prstGeom>
          <a:solidFill>
            <a:srgbClr val="FFFFFF"/>
          </a:solidFill>
          <a:ln>
            <a:noFill/>
          </a:ln>
        </p:spPr>
        <p:txBody>
          <a:bodyPr anchorCtr="0" anchor="t" bIns="68575" lIns="68575" rIns="68575" tIns="68575">
            <a:noAutofit/>
          </a:bodyPr>
          <a:lstStyle/>
          <a:p>
            <a:pPr lvl="0" rtl="0">
              <a:spcBef>
                <a:spcPts val="0"/>
              </a:spcBef>
              <a:buNone/>
            </a:pPr>
            <a:r>
              <a:rPr b="1" lang="en" sz="1100"/>
              <a:t>Flocculator</a:t>
            </a:r>
          </a:p>
        </p:txBody>
      </p:sp>
      <p:sp>
        <p:nvSpPr>
          <p:cNvPr id="124" name="Shape 124"/>
          <p:cNvSpPr txBox="1"/>
          <p:nvPr/>
        </p:nvSpPr>
        <p:spPr>
          <a:xfrm>
            <a:off x="1892100" y="4166850"/>
            <a:ext cx="1490700" cy="270000"/>
          </a:xfrm>
          <a:prstGeom prst="rect">
            <a:avLst/>
          </a:prstGeom>
          <a:solidFill>
            <a:srgbClr val="FFFFFF"/>
          </a:solidFill>
          <a:ln>
            <a:noFill/>
          </a:ln>
        </p:spPr>
        <p:txBody>
          <a:bodyPr anchorCtr="0" anchor="t" bIns="68575" lIns="68575" rIns="68575" tIns="68575">
            <a:noAutofit/>
          </a:bodyPr>
          <a:lstStyle/>
          <a:p>
            <a:pPr lvl="0" rtl="0">
              <a:spcBef>
                <a:spcPts val="0"/>
              </a:spcBef>
              <a:buNone/>
            </a:pPr>
            <a:r>
              <a:rPr b="1" lang="en" sz="1100"/>
              <a:t>Sedimentation Tank</a:t>
            </a:r>
          </a:p>
        </p:txBody>
      </p:sp>
      <p:sp>
        <p:nvSpPr>
          <p:cNvPr id="125" name="Shape 125"/>
          <p:cNvSpPr txBox="1"/>
          <p:nvPr/>
        </p:nvSpPr>
        <p:spPr>
          <a:xfrm>
            <a:off x="3121200" y="2815050"/>
            <a:ext cx="1055099" cy="270000"/>
          </a:xfrm>
          <a:prstGeom prst="rect">
            <a:avLst/>
          </a:prstGeom>
          <a:solidFill>
            <a:srgbClr val="FFFFFF"/>
          </a:solidFill>
          <a:ln>
            <a:noFill/>
          </a:ln>
        </p:spPr>
        <p:txBody>
          <a:bodyPr anchorCtr="0" anchor="t" bIns="68575" lIns="68575" rIns="68575" tIns="68575">
            <a:noAutofit/>
          </a:bodyPr>
          <a:lstStyle/>
          <a:p>
            <a:pPr lvl="0" rtl="0">
              <a:spcBef>
                <a:spcPts val="0"/>
              </a:spcBef>
              <a:buNone/>
            </a:pPr>
            <a:r>
              <a:rPr b="1" lang="en" sz="1100"/>
              <a:t>Plate Settlers</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x="0" y="0"/>
          <a:ext cx="0" cy="0"/>
          <a:chOff x="0" y="0"/>
          <a:chExt cx="0" cy="0"/>
        </a:xfrm>
      </p:grpSpPr>
      <p:pic>
        <p:nvPicPr>
          <p:cNvPr id="130" name="Shape 130"/>
          <p:cNvPicPr preferRelativeResize="0"/>
          <p:nvPr/>
        </p:nvPicPr>
        <p:blipFill>
          <a:blip r:embed="rId3">
            <a:alphaModFix/>
          </a:blip>
          <a:stretch>
            <a:fillRect/>
          </a:stretch>
        </p:blipFill>
        <p:spPr>
          <a:xfrm>
            <a:off x="1300725" y="1448725"/>
            <a:ext cx="7176525" cy="3075649"/>
          </a:xfrm>
          <a:prstGeom prst="rect">
            <a:avLst/>
          </a:prstGeom>
          <a:noFill/>
          <a:ln>
            <a:noFill/>
          </a:ln>
        </p:spPr>
      </p:pic>
      <p:pic>
        <p:nvPicPr>
          <p:cNvPr id="131" name="Shape 131"/>
          <p:cNvPicPr preferRelativeResize="0"/>
          <p:nvPr/>
        </p:nvPicPr>
        <p:blipFill>
          <a:blip r:embed="rId4">
            <a:alphaModFix/>
          </a:blip>
          <a:stretch>
            <a:fillRect/>
          </a:stretch>
        </p:blipFill>
        <p:spPr>
          <a:xfrm>
            <a:off x="1300725" y="2305050"/>
            <a:ext cx="6164791" cy="2219324"/>
          </a:xfrm>
          <a:prstGeom prst="rect">
            <a:avLst/>
          </a:prstGeom>
          <a:noFill/>
          <a:ln>
            <a:noFill/>
          </a:ln>
        </p:spPr>
      </p:pic>
      <p:pic>
        <p:nvPicPr>
          <p:cNvPr id="132" name="Shape 132"/>
          <p:cNvPicPr preferRelativeResize="0"/>
          <p:nvPr/>
        </p:nvPicPr>
        <p:blipFill>
          <a:blip r:embed="rId5">
            <a:alphaModFix/>
          </a:blip>
          <a:stretch>
            <a:fillRect/>
          </a:stretch>
        </p:blipFill>
        <p:spPr>
          <a:xfrm>
            <a:off x="1300725" y="2305050"/>
            <a:ext cx="6164799" cy="2219324"/>
          </a:xfrm>
          <a:prstGeom prst="rect">
            <a:avLst/>
          </a:prstGeom>
          <a:noFill/>
          <a:ln>
            <a:noFill/>
          </a:ln>
        </p:spPr>
      </p:pic>
      <p:sp>
        <p:nvSpPr>
          <p:cNvPr id="133" name="Shape 133"/>
          <p:cNvSpPr txBox="1"/>
          <p:nvPr/>
        </p:nvSpPr>
        <p:spPr>
          <a:xfrm>
            <a:off x="1148325" y="1386425"/>
            <a:ext cx="1309200" cy="356700"/>
          </a:xfrm>
          <a:prstGeom prst="rect">
            <a:avLst/>
          </a:prstGeom>
          <a:noFill/>
          <a:ln>
            <a:noFill/>
          </a:ln>
        </p:spPr>
        <p:txBody>
          <a:bodyPr anchorCtr="0" anchor="t" bIns="45700" lIns="91425" rIns="91425" tIns="45700">
            <a:noAutofit/>
          </a:bodyPr>
          <a:lstStyle/>
          <a:p>
            <a:pPr lvl="0" marR="0" rtl="0" algn="l">
              <a:lnSpc>
                <a:spcPct val="100000"/>
              </a:lnSpc>
              <a:spcBef>
                <a:spcPts val="0"/>
              </a:spcBef>
              <a:spcAft>
                <a:spcPts val="0"/>
              </a:spcAft>
              <a:buNone/>
            </a:pPr>
            <a:r>
              <a:rPr lang="en" sz="1800">
                <a:solidFill>
                  <a:srgbClr val="595959"/>
                </a:solidFill>
                <a:latin typeface="Calibri"/>
                <a:ea typeface="Calibri"/>
                <a:cs typeface="Calibri"/>
                <a:sym typeface="Calibri"/>
              </a:rPr>
              <a:t>Continuous</a:t>
            </a:r>
          </a:p>
        </p:txBody>
      </p:sp>
      <p:sp>
        <p:nvSpPr>
          <p:cNvPr id="134" name="Shape 134"/>
          <p:cNvSpPr txBox="1"/>
          <p:nvPr/>
        </p:nvSpPr>
        <p:spPr>
          <a:xfrm>
            <a:off x="174550" y="492725"/>
            <a:ext cx="6864300" cy="9741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 sz="4000">
                <a:solidFill>
                  <a:srgbClr val="0B68FF"/>
                </a:solidFill>
              </a:rPr>
              <a:t>Floc blanket stabilizer plate design</a:t>
            </a:r>
          </a:p>
        </p:txBody>
      </p:sp>
      <p:sp>
        <p:nvSpPr>
          <p:cNvPr id="135" name="Shape 135"/>
          <p:cNvSpPr txBox="1"/>
          <p:nvPr/>
        </p:nvSpPr>
        <p:spPr>
          <a:xfrm>
            <a:off x="4959275" y="4761300"/>
            <a:ext cx="4184700" cy="246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sp>
        <p:nvSpPr>
          <p:cNvPr id="136" name="Shape 136"/>
          <p:cNvSpPr txBox="1"/>
          <p:nvPr/>
        </p:nvSpPr>
        <p:spPr>
          <a:xfrm>
            <a:off x="714375" y="1386425"/>
            <a:ext cx="1309200" cy="356700"/>
          </a:xfrm>
          <a:prstGeom prst="rect">
            <a:avLst/>
          </a:prstGeom>
          <a:noFill/>
          <a:ln>
            <a:noFill/>
          </a:ln>
        </p:spPr>
        <p:txBody>
          <a:bodyPr anchorCtr="0" anchor="ctr" bIns="91425" lIns="91425" rIns="91425" tIns="91425">
            <a:noAutofit/>
          </a:bodyPr>
          <a:lstStyle/>
          <a:p>
            <a:pPr indent="0" lvl="0" marL="457200" rtl="0">
              <a:spcBef>
                <a:spcPts val="0"/>
              </a:spcBef>
              <a:buNone/>
            </a:pPr>
            <a:r>
              <a:rPr lang="en" sz="1800">
                <a:solidFill>
                  <a:srgbClr val="595959"/>
                </a:solidFill>
                <a:latin typeface="Calibri"/>
                <a:ea typeface="Calibri"/>
                <a:cs typeface="Calibri"/>
                <a:sym typeface="Calibri"/>
              </a:rPr>
              <a:t>Porous</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0" name="Shape 140"/>
        <p:cNvGrpSpPr/>
        <p:nvPr/>
      </p:nvGrpSpPr>
      <p:grpSpPr>
        <a:xfrm>
          <a:off x="0" y="0"/>
          <a:ext cx="0" cy="0"/>
          <a:chOff x="0" y="0"/>
          <a:chExt cx="0" cy="0"/>
        </a:xfrm>
      </p:grpSpPr>
      <p:sp>
        <p:nvSpPr>
          <p:cNvPr id="141" name="Shape 141"/>
          <p:cNvSpPr txBox="1"/>
          <p:nvPr/>
        </p:nvSpPr>
        <p:spPr>
          <a:xfrm>
            <a:off x="181000" y="405425"/>
            <a:ext cx="8646600" cy="1018200"/>
          </a:xfrm>
          <a:prstGeom prst="rect">
            <a:avLst/>
          </a:prstGeom>
          <a:noFill/>
          <a:ln>
            <a:noFill/>
          </a:ln>
        </p:spPr>
        <p:txBody>
          <a:bodyPr anchorCtr="0" anchor="b" bIns="121875" lIns="121875" rIns="121875" tIns="121875">
            <a:noAutofit/>
          </a:bodyPr>
          <a:lstStyle/>
          <a:p>
            <a:pPr lvl="0" rtl="0">
              <a:lnSpc>
                <a:spcPct val="90000"/>
              </a:lnSpc>
              <a:spcBef>
                <a:spcPts val="0"/>
              </a:spcBef>
              <a:buSzPct val="25000"/>
              <a:buNone/>
            </a:pPr>
            <a:r>
              <a:rPr lang="en" sz="4000">
                <a:solidFill>
                  <a:srgbClr val="0B68FF"/>
                </a:solidFill>
              </a:rPr>
              <a:t>Having two sloped bottoms </a:t>
            </a:r>
          </a:p>
          <a:p>
            <a:pPr lvl="0" rtl="0">
              <a:lnSpc>
                <a:spcPct val="90000"/>
              </a:lnSpc>
              <a:spcBef>
                <a:spcPts val="0"/>
              </a:spcBef>
              <a:buSzPct val="25000"/>
              <a:buNone/>
            </a:pPr>
            <a:r>
              <a:rPr lang="en" sz="4000">
                <a:solidFill>
                  <a:srgbClr val="0B68FF"/>
                </a:solidFill>
              </a:rPr>
              <a:t>leaves more space for plate settlers</a:t>
            </a:r>
          </a:p>
        </p:txBody>
      </p:sp>
      <p:sp>
        <p:nvSpPr>
          <p:cNvPr id="142" name="Shape 142"/>
          <p:cNvSpPr txBox="1"/>
          <p:nvPr/>
        </p:nvSpPr>
        <p:spPr>
          <a:xfrm>
            <a:off x="4941725" y="4761300"/>
            <a:ext cx="4202399" cy="246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sp>
        <p:nvSpPr>
          <p:cNvPr id="143" name="Shape 143"/>
          <p:cNvSpPr/>
          <p:nvPr/>
        </p:nvSpPr>
        <p:spPr>
          <a:xfrm>
            <a:off x="2632100" y="2143630"/>
            <a:ext cx="1181100" cy="2302500"/>
          </a:xfrm>
          <a:prstGeom prst="rect">
            <a:avLst/>
          </a:prstGeom>
          <a:noFill/>
          <a:ln cap="flat" cmpd="sng" w="2857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cxnSp>
        <p:nvCxnSpPr>
          <p:cNvPr id="144" name="Shape 144"/>
          <p:cNvCxnSpPr/>
          <p:nvPr/>
        </p:nvCxnSpPr>
        <p:spPr>
          <a:xfrm>
            <a:off x="2632100" y="3584225"/>
            <a:ext cx="487500" cy="558600"/>
          </a:xfrm>
          <a:prstGeom prst="straightConnector1">
            <a:avLst/>
          </a:prstGeom>
          <a:noFill/>
          <a:ln cap="flat" cmpd="sng" w="9525">
            <a:solidFill>
              <a:srgbClr val="000000"/>
            </a:solidFill>
            <a:prstDash val="solid"/>
            <a:round/>
            <a:headEnd len="lg" w="lg" type="none"/>
            <a:tailEnd len="lg" w="lg" type="none"/>
          </a:ln>
        </p:spPr>
      </p:cxnSp>
      <p:cxnSp>
        <p:nvCxnSpPr>
          <p:cNvPr id="145" name="Shape 145"/>
          <p:cNvCxnSpPr/>
          <p:nvPr/>
        </p:nvCxnSpPr>
        <p:spPr>
          <a:xfrm flipH="1">
            <a:off x="3393950" y="3480100"/>
            <a:ext cx="392700" cy="642600"/>
          </a:xfrm>
          <a:prstGeom prst="straightConnector1">
            <a:avLst/>
          </a:prstGeom>
          <a:noFill/>
          <a:ln cap="flat" cmpd="sng" w="9525">
            <a:solidFill>
              <a:srgbClr val="000000"/>
            </a:solidFill>
            <a:prstDash val="solid"/>
            <a:round/>
            <a:headEnd len="lg" w="lg" type="none"/>
            <a:tailEnd len="lg" w="lg" type="none"/>
          </a:ln>
        </p:spPr>
      </p:cxnSp>
      <p:sp>
        <p:nvSpPr>
          <p:cNvPr id="146" name="Shape 146"/>
          <p:cNvSpPr/>
          <p:nvPr/>
        </p:nvSpPr>
        <p:spPr>
          <a:xfrm>
            <a:off x="3115625" y="4122700"/>
            <a:ext cx="274300" cy="178975"/>
          </a:xfrm>
          <a:custGeom>
            <a:pathLst>
              <a:path extrusionOk="0" h="7159" w="10972">
                <a:moveTo>
                  <a:pt x="0" y="813"/>
                </a:moveTo>
                <a:cubicBezTo>
                  <a:pt x="0" y="3986"/>
                  <a:pt x="4303" y="7910"/>
                  <a:pt x="7315" y="6908"/>
                </a:cubicBezTo>
                <a:cubicBezTo>
                  <a:pt x="9786" y="6084"/>
                  <a:pt x="10972" y="2605"/>
                  <a:pt x="10972" y="0"/>
                </a:cubicBezTo>
              </a:path>
            </a:pathLst>
          </a:custGeom>
          <a:noFill/>
          <a:ln cap="flat" cmpd="sng" w="9525">
            <a:solidFill>
              <a:srgbClr val="000000"/>
            </a:solidFill>
            <a:prstDash val="solid"/>
            <a:round/>
            <a:headEnd len="lg" w="lg" type="none"/>
            <a:tailEnd len="lg" w="lg" type="none"/>
          </a:ln>
        </p:spPr>
      </p:sp>
      <p:sp>
        <p:nvSpPr>
          <p:cNvPr id="147" name="Shape 147"/>
          <p:cNvSpPr/>
          <p:nvPr/>
        </p:nvSpPr>
        <p:spPr>
          <a:xfrm>
            <a:off x="5448350" y="2143630"/>
            <a:ext cx="1181099" cy="2302500"/>
          </a:xfrm>
          <a:prstGeom prst="rect">
            <a:avLst/>
          </a:prstGeom>
          <a:noFill/>
          <a:ln cap="flat" cmpd="sng" w="2857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cxnSp>
        <p:nvCxnSpPr>
          <p:cNvPr id="148" name="Shape 148"/>
          <p:cNvCxnSpPr/>
          <p:nvPr/>
        </p:nvCxnSpPr>
        <p:spPr>
          <a:xfrm flipH="1" rot="10800000">
            <a:off x="5438600" y="2710018"/>
            <a:ext cx="1200599" cy="1736100"/>
          </a:xfrm>
          <a:prstGeom prst="straightConnector1">
            <a:avLst/>
          </a:prstGeom>
          <a:noFill/>
          <a:ln cap="flat" cmpd="sng" w="9525">
            <a:solidFill>
              <a:srgbClr val="000000"/>
            </a:solidFill>
            <a:prstDash val="solid"/>
            <a:round/>
            <a:headEnd len="lg" w="lg" type="none"/>
            <a:tailEnd len="lg" w="lg" type="none"/>
          </a:ln>
        </p:spPr>
      </p:cxnSp>
      <p:sp>
        <p:nvSpPr>
          <p:cNvPr id="149" name="Shape 149"/>
          <p:cNvSpPr txBox="1"/>
          <p:nvPr/>
        </p:nvSpPr>
        <p:spPr>
          <a:xfrm>
            <a:off x="2413800" y="1466650"/>
            <a:ext cx="4316400" cy="333000"/>
          </a:xfrm>
          <a:prstGeom prst="rect">
            <a:avLst/>
          </a:prstGeom>
          <a:noFill/>
          <a:ln>
            <a:noFill/>
          </a:ln>
        </p:spPr>
        <p:txBody>
          <a:bodyPr anchorCtr="0" anchor="t" bIns="91425" lIns="91425" rIns="91425" tIns="91425">
            <a:noAutofit/>
          </a:bodyPr>
          <a:lstStyle/>
          <a:p>
            <a:pPr lvl="0" rtl="0" algn="l">
              <a:spcBef>
                <a:spcPts val="0"/>
              </a:spcBef>
              <a:buNone/>
            </a:pPr>
            <a:r>
              <a:rPr lang="en">
                <a:latin typeface="Times New Roman"/>
                <a:ea typeface="Times New Roman"/>
                <a:cs typeface="Times New Roman"/>
                <a:sym typeface="Times New Roman"/>
              </a:rPr>
              <a:t>Two sloped bottoms             vs             One sloped bottom</a:t>
            </a:r>
          </a:p>
        </p:txBody>
      </p:sp>
      <p:cxnSp>
        <p:nvCxnSpPr>
          <p:cNvPr id="150" name="Shape 150"/>
          <p:cNvCxnSpPr/>
          <p:nvPr/>
        </p:nvCxnSpPr>
        <p:spPr>
          <a:xfrm flipH="1" rot="10800000">
            <a:off x="2907200" y="2868800"/>
            <a:ext cx="210300" cy="548700"/>
          </a:xfrm>
          <a:prstGeom prst="straightConnector1">
            <a:avLst/>
          </a:prstGeom>
          <a:noFill/>
          <a:ln cap="flat" cmpd="sng" w="9525">
            <a:solidFill>
              <a:srgbClr val="000000"/>
            </a:solidFill>
            <a:prstDash val="solid"/>
            <a:round/>
            <a:headEnd len="lg" w="lg" type="none"/>
            <a:tailEnd len="lg" w="lg" type="none"/>
          </a:ln>
        </p:spPr>
      </p:cxnSp>
      <p:cxnSp>
        <p:nvCxnSpPr>
          <p:cNvPr id="151" name="Shape 151"/>
          <p:cNvCxnSpPr/>
          <p:nvPr/>
        </p:nvCxnSpPr>
        <p:spPr>
          <a:xfrm flipH="1" rot="10800000">
            <a:off x="3117500" y="2868800"/>
            <a:ext cx="210300" cy="548700"/>
          </a:xfrm>
          <a:prstGeom prst="straightConnector1">
            <a:avLst/>
          </a:prstGeom>
          <a:noFill/>
          <a:ln cap="flat" cmpd="sng" w="9525">
            <a:solidFill>
              <a:srgbClr val="000000"/>
            </a:solidFill>
            <a:prstDash val="solid"/>
            <a:round/>
            <a:headEnd len="lg" w="lg" type="none"/>
            <a:tailEnd len="lg" w="lg" type="none"/>
          </a:ln>
        </p:spPr>
      </p:cxnSp>
      <p:cxnSp>
        <p:nvCxnSpPr>
          <p:cNvPr id="152" name="Shape 152"/>
          <p:cNvCxnSpPr/>
          <p:nvPr/>
        </p:nvCxnSpPr>
        <p:spPr>
          <a:xfrm flipH="1" rot="10800000">
            <a:off x="3327800" y="2868800"/>
            <a:ext cx="210300" cy="548700"/>
          </a:xfrm>
          <a:prstGeom prst="straightConnector1">
            <a:avLst/>
          </a:prstGeom>
          <a:noFill/>
          <a:ln cap="flat" cmpd="sng" w="9525">
            <a:solidFill>
              <a:srgbClr val="000000"/>
            </a:solidFill>
            <a:prstDash val="solid"/>
            <a:round/>
            <a:headEnd len="lg" w="lg" type="none"/>
            <a:tailEnd len="lg" w="lg" type="none"/>
          </a:ln>
        </p:spPr>
      </p:cxnSp>
      <p:cxnSp>
        <p:nvCxnSpPr>
          <p:cNvPr id="153" name="Shape 153"/>
          <p:cNvCxnSpPr/>
          <p:nvPr/>
        </p:nvCxnSpPr>
        <p:spPr>
          <a:xfrm flipH="1" rot="10800000">
            <a:off x="3538100" y="2868800"/>
            <a:ext cx="210300" cy="548700"/>
          </a:xfrm>
          <a:prstGeom prst="straightConnector1">
            <a:avLst/>
          </a:prstGeom>
          <a:noFill/>
          <a:ln cap="flat" cmpd="sng" w="9525">
            <a:solidFill>
              <a:srgbClr val="000000"/>
            </a:solidFill>
            <a:prstDash val="solid"/>
            <a:round/>
            <a:headEnd len="lg" w="lg" type="none"/>
            <a:tailEnd len="lg" w="lg" type="none"/>
          </a:ln>
        </p:spPr>
      </p:cxnSp>
      <p:cxnSp>
        <p:nvCxnSpPr>
          <p:cNvPr id="154" name="Shape 154"/>
          <p:cNvCxnSpPr/>
          <p:nvPr/>
        </p:nvCxnSpPr>
        <p:spPr>
          <a:xfrm flipH="1" rot="10800000">
            <a:off x="2696900" y="2868800"/>
            <a:ext cx="210300" cy="548700"/>
          </a:xfrm>
          <a:prstGeom prst="straightConnector1">
            <a:avLst/>
          </a:prstGeom>
          <a:noFill/>
          <a:ln cap="flat" cmpd="sng" w="9525">
            <a:solidFill>
              <a:srgbClr val="000000"/>
            </a:solidFill>
            <a:prstDash val="solid"/>
            <a:round/>
            <a:headEnd len="lg" w="lg" type="none"/>
            <a:tailEnd len="lg" w="lg" type="none"/>
          </a:ln>
        </p:spPr>
      </p:cxnSp>
      <p:cxnSp>
        <p:nvCxnSpPr>
          <p:cNvPr id="155" name="Shape 155"/>
          <p:cNvCxnSpPr/>
          <p:nvPr/>
        </p:nvCxnSpPr>
        <p:spPr>
          <a:xfrm flipH="1" rot="10800000">
            <a:off x="5558275" y="2868800"/>
            <a:ext cx="210300" cy="548700"/>
          </a:xfrm>
          <a:prstGeom prst="straightConnector1">
            <a:avLst/>
          </a:prstGeom>
          <a:noFill/>
          <a:ln cap="flat" cmpd="sng" w="9525">
            <a:solidFill>
              <a:srgbClr val="000000"/>
            </a:solidFill>
            <a:prstDash val="solid"/>
            <a:round/>
            <a:headEnd len="lg" w="lg" type="none"/>
            <a:tailEnd len="lg" w="lg" type="none"/>
          </a:ln>
        </p:spPr>
      </p:cxnSp>
      <p:cxnSp>
        <p:nvCxnSpPr>
          <p:cNvPr id="156" name="Shape 156"/>
          <p:cNvCxnSpPr/>
          <p:nvPr/>
        </p:nvCxnSpPr>
        <p:spPr>
          <a:xfrm flipH="1" rot="10800000">
            <a:off x="5768575" y="2868800"/>
            <a:ext cx="210300" cy="548700"/>
          </a:xfrm>
          <a:prstGeom prst="straightConnector1">
            <a:avLst/>
          </a:prstGeom>
          <a:noFill/>
          <a:ln cap="flat" cmpd="sng" w="9525">
            <a:solidFill>
              <a:srgbClr val="000000"/>
            </a:solidFill>
            <a:prstDash val="solid"/>
            <a:round/>
            <a:headEnd len="lg" w="lg" type="none"/>
            <a:tailEnd len="lg" w="lg" type="none"/>
          </a:ln>
        </p:spPr>
      </p:cxnSp>
      <p:cxnSp>
        <p:nvCxnSpPr>
          <p:cNvPr id="157" name="Shape 157"/>
          <p:cNvCxnSpPr/>
          <p:nvPr/>
        </p:nvCxnSpPr>
        <p:spPr>
          <a:xfrm flipH="1" rot="10800000">
            <a:off x="5978875" y="2868800"/>
            <a:ext cx="210300" cy="548700"/>
          </a:xfrm>
          <a:prstGeom prst="straightConnector1">
            <a:avLst/>
          </a:prstGeom>
          <a:noFill/>
          <a:ln cap="flat" cmpd="sng" w="9525">
            <a:solidFill>
              <a:srgbClr val="000000"/>
            </a:solidFill>
            <a:prstDash val="solid"/>
            <a:round/>
            <a:headEnd len="lg" w="lg" type="none"/>
            <a:tailEnd len="lg" w="lg" type="none"/>
          </a:ln>
        </p:spPr>
      </p:cxn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pic>
        <p:nvPicPr>
          <p:cNvPr id="162" name="Shape 162"/>
          <p:cNvPicPr preferRelativeResize="0"/>
          <p:nvPr/>
        </p:nvPicPr>
        <p:blipFill rotWithShape="1">
          <a:blip r:embed="rId3">
            <a:alphaModFix/>
          </a:blip>
          <a:srcRect b="6707" l="7700" r="7675" t="15665"/>
          <a:stretch/>
        </p:blipFill>
        <p:spPr>
          <a:xfrm>
            <a:off x="1973475" y="1177612"/>
            <a:ext cx="5403937" cy="4035037"/>
          </a:xfrm>
          <a:prstGeom prst="rect">
            <a:avLst/>
          </a:prstGeom>
          <a:noFill/>
          <a:ln>
            <a:noFill/>
          </a:ln>
        </p:spPr>
      </p:pic>
      <p:sp>
        <p:nvSpPr>
          <p:cNvPr id="163" name="Shape 163"/>
          <p:cNvSpPr txBox="1"/>
          <p:nvPr/>
        </p:nvSpPr>
        <p:spPr>
          <a:xfrm>
            <a:off x="161625" y="139575"/>
            <a:ext cx="7095600" cy="1320000"/>
          </a:xfrm>
          <a:prstGeom prst="rect">
            <a:avLst/>
          </a:prstGeom>
          <a:noFill/>
          <a:ln>
            <a:noFill/>
          </a:ln>
        </p:spPr>
        <p:txBody>
          <a:bodyPr anchorCtr="0" anchor="b" bIns="121875" lIns="121875" rIns="121875" tIns="121875">
            <a:noAutofit/>
          </a:bodyPr>
          <a:lstStyle/>
          <a:p>
            <a:pPr lvl="0" rtl="0">
              <a:lnSpc>
                <a:spcPct val="90000"/>
              </a:lnSpc>
              <a:spcBef>
                <a:spcPts val="0"/>
              </a:spcBef>
              <a:buSzPct val="25000"/>
              <a:buNone/>
            </a:pPr>
            <a:r>
              <a:rPr lang="en" sz="4000">
                <a:solidFill>
                  <a:srgbClr val="0B68FF"/>
                </a:solidFill>
              </a:rPr>
              <a:t>The jet reverser is positioned near the middle of the tank</a:t>
            </a:r>
          </a:p>
        </p:txBody>
      </p:sp>
      <p:sp>
        <p:nvSpPr>
          <p:cNvPr id="164" name="Shape 164"/>
          <p:cNvSpPr txBox="1"/>
          <p:nvPr/>
        </p:nvSpPr>
        <p:spPr>
          <a:xfrm>
            <a:off x="4963375" y="4738050"/>
            <a:ext cx="4050000" cy="246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x="0" y="0"/>
          <a:ext cx="0" cy="0"/>
          <a:chOff x="0" y="0"/>
          <a:chExt cx="0" cy="0"/>
        </a:xfrm>
      </p:grpSpPr>
      <p:pic>
        <p:nvPicPr>
          <p:cNvPr id="169" name="Shape 169"/>
          <p:cNvPicPr preferRelativeResize="0"/>
          <p:nvPr/>
        </p:nvPicPr>
        <p:blipFill>
          <a:blip r:embed="rId3">
            <a:alphaModFix/>
          </a:blip>
          <a:stretch>
            <a:fillRect/>
          </a:stretch>
        </p:blipFill>
        <p:spPr>
          <a:xfrm>
            <a:off x="3387350" y="1028425"/>
            <a:ext cx="5432798" cy="3614074"/>
          </a:xfrm>
          <a:prstGeom prst="rect">
            <a:avLst/>
          </a:prstGeom>
          <a:noFill/>
          <a:ln>
            <a:noFill/>
          </a:ln>
        </p:spPr>
      </p:pic>
      <p:sp>
        <p:nvSpPr>
          <p:cNvPr id="170" name="Shape 170"/>
          <p:cNvSpPr txBox="1"/>
          <p:nvPr/>
        </p:nvSpPr>
        <p:spPr>
          <a:xfrm>
            <a:off x="137425" y="475525"/>
            <a:ext cx="7234500" cy="10068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 sz="4000">
                <a:solidFill>
                  <a:srgbClr val="0B68FF"/>
                </a:solidFill>
              </a:rPr>
              <a:t>Schematic of experimental apparatus</a:t>
            </a:r>
          </a:p>
        </p:txBody>
      </p:sp>
      <p:sp>
        <p:nvSpPr>
          <p:cNvPr id="171" name="Shape 171"/>
          <p:cNvSpPr txBox="1"/>
          <p:nvPr/>
        </p:nvSpPr>
        <p:spPr>
          <a:xfrm>
            <a:off x="4941725" y="4749275"/>
            <a:ext cx="4135500" cy="246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sp>
        <p:nvSpPr>
          <p:cNvPr id="172" name="Shape 172"/>
          <p:cNvSpPr txBox="1"/>
          <p:nvPr/>
        </p:nvSpPr>
        <p:spPr>
          <a:xfrm>
            <a:off x="294200" y="2008900"/>
            <a:ext cx="4423800" cy="1864500"/>
          </a:xfrm>
          <a:prstGeom prst="rect">
            <a:avLst/>
          </a:prstGeom>
          <a:noFill/>
          <a:ln>
            <a:noFill/>
          </a:ln>
        </p:spPr>
        <p:txBody>
          <a:bodyPr anchorCtr="0" anchor="t" bIns="45700" lIns="91425" rIns="91425" tIns="45700">
            <a:noAutofit/>
          </a:bodyPr>
          <a:lstStyle/>
          <a:p>
            <a:pPr indent="0" lvl="0" marL="0" marR="0" rtl="0" algn="l">
              <a:spcBef>
                <a:spcPts val="0"/>
              </a:spcBef>
              <a:buNone/>
            </a:pPr>
            <a:r>
              <a:rPr lang="en" sz="1800">
                <a:solidFill>
                  <a:srgbClr val="595959"/>
                </a:solidFill>
                <a:latin typeface="Calibri"/>
                <a:ea typeface="Calibri"/>
                <a:cs typeface="Calibri"/>
                <a:sym typeface="Calibri"/>
              </a:rPr>
              <a:t>Upflow velocities tested:</a:t>
            </a:r>
            <a:br>
              <a:rPr lang="en" sz="1800">
                <a:solidFill>
                  <a:srgbClr val="595959"/>
                </a:solidFill>
                <a:latin typeface="Calibri"/>
                <a:ea typeface="Calibri"/>
                <a:cs typeface="Calibri"/>
                <a:sym typeface="Calibri"/>
              </a:rPr>
            </a:br>
          </a:p>
          <a:p>
            <a:pPr indent="-279400" lvl="1" marL="685800" rtl="0">
              <a:spcBef>
                <a:spcPts val="0"/>
              </a:spcBef>
              <a:buClr>
                <a:srgbClr val="595959"/>
              </a:buClr>
              <a:buSzPct val="100000"/>
              <a:buFont typeface="Calibri"/>
            </a:pPr>
            <a:r>
              <a:rPr lang="en" sz="1800">
                <a:solidFill>
                  <a:srgbClr val="595959"/>
                </a:solidFill>
                <a:latin typeface="Calibri"/>
                <a:ea typeface="Calibri"/>
                <a:cs typeface="Calibri"/>
                <a:sym typeface="Calibri"/>
              </a:rPr>
              <a:t>3 mm/s</a:t>
            </a:r>
          </a:p>
          <a:p>
            <a:pPr indent="-279400" lvl="1" marL="685800" rtl="0">
              <a:spcBef>
                <a:spcPts val="0"/>
              </a:spcBef>
              <a:buClr>
                <a:srgbClr val="595959"/>
              </a:buClr>
              <a:buSzPct val="100000"/>
              <a:buFont typeface="Calibri"/>
            </a:pPr>
            <a:r>
              <a:rPr lang="en" sz="1800">
                <a:solidFill>
                  <a:srgbClr val="595959"/>
                </a:solidFill>
                <a:latin typeface="Calibri"/>
                <a:ea typeface="Calibri"/>
                <a:cs typeface="Calibri"/>
                <a:sym typeface="Calibri"/>
              </a:rPr>
              <a:t>4 mm/s</a:t>
            </a:r>
          </a:p>
          <a:p>
            <a:pPr indent="0" lvl="0" marL="342900" marR="0" rtl="0" algn="l">
              <a:spcBef>
                <a:spcPts val="0"/>
              </a:spcBef>
              <a:buNone/>
            </a:pPr>
            <a:r>
              <a:t/>
            </a:r>
            <a:endParaRPr sz="1800">
              <a:solidFill>
                <a:srgbClr val="595959"/>
              </a:solidFill>
              <a:latin typeface="Calibri"/>
              <a:ea typeface="Calibri"/>
              <a:cs typeface="Calibri"/>
              <a:sym typeface="Calibri"/>
            </a:endParaRP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sp>
        <p:nvSpPr>
          <p:cNvPr id="177" name="Shape 177"/>
          <p:cNvSpPr txBox="1"/>
          <p:nvPr/>
        </p:nvSpPr>
        <p:spPr>
          <a:xfrm>
            <a:off x="184075" y="219075"/>
            <a:ext cx="8158500" cy="1266900"/>
          </a:xfrm>
          <a:prstGeom prst="rect">
            <a:avLst/>
          </a:prstGeom>
          <a:noFill/>
          <a:ln>
            <a:noFill/>
          </a:ln>
        </p:spPr>
        <p:txBody>
          <a:bodyPr anchorCtr="0" anchor="b" bIns="121875" lIns="121875" rIns="121875" tIns="121875">
            <a:noAutofit/>
          </a:bodyPr>
          <a:lstStyle/>
          <a:p>
            <a:pPr lvl="0" rtl="0">
              <a:lnSpc>
                <a:spcPct val="90000"/>
              </a:lnSpc>
              <a:spcBef>
                <a:spcPts val="0"/>
              </a:spcBef>
              <a:buSzPct val="25000"/>
              <a:buNone/>
            </a:pPr>
            <a:r>
              <a:rPr lang="en" sz="4000">
                <a:solidFill>
                  <a:srgbClr val="0B68FF"/>
                </a:solidFill>
              </a:rPr>
              <a:t>Continuous plates were more effective at 3 mm/s upflow velocity</a:t>
            </a:r>
          </a:p>
        </p:txBody>
      </p:sp>
      <p:sp>
        <p:nvSpPr>
          <p:cNvPr id="178" name="Shape 178"/>
          <p:cNvSpPr txBox="1"/>
          <p:nvPr/>
        </p:nvSpPr>
        <p:spPr>
          <a:xfrm>
            <a:off x="4941724" y="4761300"/>
            <a:ext cx="4107299" cy="246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 sz="1000" u="none" cap="none" strike="noStrike">
                <a:solidFill>
                  <a:srgbClr val="0B68FF"/>
                </a:solidFill>
                <a:latin typeface="Arial"/>
                <a:ea typeface="Arial"/>
                <a:cs typeface="Arial"/>
                <a:sym typeface="Arial"/>
              </a:rPr>
              <a:t>HRS - Plate Settlers | Research | </a:t>
            </a:r>
            <a:r>
              <a:rPr b="1" i="0" lang="en" sz="1000" u="none" cap="none" strike="noStrike">
                <a:solidFill>
                  <a:srgbClr val="7F7F7F"/>
                </a:solidFill>
                <a:latin typeface="Arial"/>
                <a:ea typeface="Arial"/>
                <a:cs typeface="Arial"/>
                <a:sym typeface="Arial"/>
              </a:rPr>
              <a:t>Final Presentation Spring 2016</a:t>
            </a:r>
          </a:p>
        </p:txBody>
      </p:sp>
      <p:sp>
        <p:nvSpPr>
          <p:cNvPr id="179" name="Shape 179"/>
          <p:cNvSpPr txBox="1"/>
          <p:nvPr/>
        </p:nvSpPr>
        <p:spPr>
          <a:xfrm>
            <a:off x="1600199" y="3864725"/>
            <a:ext cx="1609500" cy="271500"/>
          </a:xfrm>
          <a:prstGeom prst="rect">
            <a:avLst/>
          </a:prstGeom>
          <a:noFill/>
          <a:ln>
            <a:noFill/>
          </a:ln>
        </p:spPr>
        <p:txBody>
          <a:bodyPr anchorCtr="0" anchor="t" bIns="68575" lIns="68575" rIns="68575" tIns="68575">
            <a:noAutofit/>
          </a:bodyPr>
          <a:lstStyle/>
          <a:p>
            <a:pPr lvl="0" rtl="0">
              <a:spcBef>
                <a:spcPts val="0"/>
              </a:spcBef>
              <a:buNone/>
            </a:pPr>
            <a:r>
              <a:rPr lang="en" sz="1800">
                <a:solidFill>
                  <a:srgbClr val="595959"/>
                </a:solidFill>
                <a:latin typeface="Calibri"/>
                <a:ea typeface="Calibri"/>
                <a:cs typeface="Calibri"/>
                <a:sym typeface="Calibri"/>
              </a:rPr>
              <a:t>82.2% removal</a:t>
            </a:r>
          </a:p>
        </p:txBody>
      </p:sp>
      <p:sp>
        <p:nvSpPr>
          <p:cNvPr id="180" name="Shape 180"/>
          <p:cNvSpPr txBox="1"/>
          <p:nvPr/>
        </p:nvSpPr>
        <p:spPr>
          <a:xfrm>
            <a:off x="6100974" y="3864725"/>
            <a:ext cx="1776300" cy="271500"/>
          </a:xfrm>
          <a:prstGeom prst="rect">
            <a:avLst/>
          </a:prstGeom>
          <a:noFill/>
          <a:ln>
            <a:noFill/>
          </a:ln>
        </p:spPr>
        <p:txBody>
          <a:bodyPr anchorCtr="0" anchor="t" bIns="68575" lIns="68575" rIns="68575" tIns="68575">
            <a:noAutofit/>
          </a:bodyPr>
          <a:lstStyle/>
          <a:p>
            <a:pPr lvl="0" rtl="0">
              <a:spcBef>
                <a:spcPts val="0"/>
              </a:spcBef>
              <a:buNone/>
            </a:pPr>
            <a:r>
              <a:rPr lang="en" sz="1800">
                <a:solidFill>
                  <a:srgbClr val="595959"/>
                </a:solidFill>
                <a:latin typeface="Calibri"/>
                <a:ea typeface="Calibri"/>
                <a:cs typeface="Calibri"/>
                <a:sym typeface="Calibri"/>
              </a:rPr>
              <a:t>79.8% removal</a:t>
            </a:r>
          </a:p>
        </p:txBody>
      </p:sp>
      <p:pic>
        <p:nvPicPr>
          <p:cNvPr id="181" name="Shape 181"/>
          <p:cNvPicPr preferRelativeResize="0"/>
          <p:nvPr/>
        </p:nvPicPr>
        <p:blipFill>
          <a:blip r:embed="rId3">
            <a:alphaModFix/>
          </a:blip>
          <a:stretch>
            <a:fillRect/>
          </a:stretch>
        </p:blipFill>
        <p:spPr>
          <a:xfrm>
            <a:off x="5286375" y="2286000"/>
            <a:ext cx="2857500" cy="1028700"/>
          </a:xfrm>
          <a:prstGeom prst="rect">
            <a:avLst/>
          </a:prstGeom>
          <a:noFill/>
          <a:ln>
            <a:noFill/>
          </a:ln>
        </p:spPr>
      </p:pic>
      <p:pic>
        <p:nvPicPr>
          <p:cNvPr id="182" name="Shape 182"/>
          <p:cNvPicPr preferRelativeResize="0"/>
          <p:nvPr/>
        </p:nvPicPr>
        <p:blipFill>
          <a:blip r:embed="rId4">
            <a:alphaModFix/>
          </a:blip>
          <a:stretch>
            <a:fillRect/>
          </a:stretch>
        </p:blipFill>
        <p:spPr>
          <a:xfrm>
            <a:off x="981075" y="2286000"/>
            <a:ext cx="2857500" cy="1028700"/>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