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9144000"/>
  <p:notesSz cx="6858000" cy="9144000"/>
  <p:embeddedFontLst>
    <p:embeddedFont>
      <p:font typeface="Galdeano"/>
      <p:regular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Galdeano-regular.fntdata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7" name="Shape 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1" name="Shape 101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5.jpg"/><Relationship Id="rId3" Type="http://schemas.openxmlformats.org/officeDocument/2006/relationships/image" Target="../media/image00.jpg"/><Relationship Id="rId4" Type="http://schemas.openxmlformats.org/officeDocument/2006/relationships/image" Target="../media/image03.jpg"/><Relationship Id="rId5" Type="http://schemas.openxmlformats.org/officeDocument/2006/relationships/image" Target="../media/image04.jpg"/><Relationship Id="rId6" Type="http://schemas.openxmlformats.org/officeDocument/2006/relationships/image" Target="../media/image0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hape 18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9" name="Shape 1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Shape 22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1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26" name="Shape 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7" name="Shape 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5" name="Shape 15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6" name="Shape 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7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subTitle"/>
          </p:nvPr>
        </p:nvSpPr>
        <p:spPr>
          <a:xfrm>
            <a:off x="3505200" y="5029200"/>
            <a:ext cx="3962399" cy="6246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en-US" sz="2800"/>
              <a:t>Jacqueline Dokko and Janak Shah</a:t>
            </a:r>
          </a:p>
        </p:txBody>
      </p:sp>
      <p:sp>
        <p:nvSpPr>
          <p:cNvPr id="74" name="Shape 7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Microbiological Water Safety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/>
              <a:t>Introduction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The purpose of this team is to test the safety of the water exiting AguaClara plants.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Pathogens must be completely absent to ensure safety.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975" y="3872549"/>
            <a:ext cx="3827000" cy="215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Goals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457200" y="1600200"/>
            <a:ext cx="82971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Develop a test to determine the safety of water of water treated by AguaClara plants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Test must be inexpensive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Test must be able to operate in a low resource setting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Test must have a reasonable incubation time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Test ideally should enumerate bacterial colonies.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Issues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457200" y="1600200"/>
            <a:ext cx="4038600" cy="36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Unexpected events can take place during lifetime of plant operation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Leaks in pipes and tanks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Improper cleaning of backwashing filters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-US"/>
              <a:t>Increased precipitation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 txBox="1"/>
          <p:nvPr/>
        </p:nvSpPr>
        <p:spPr>
          <a:xfrm>
            <a:off x="304800" y="5241300"/>
            <a:ext cx="4191000" cy="9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of the above lead to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 Coli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coliform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growth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7600" y="1853761"/>
            <a:ext cx="3634650" cy="1918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3618" y="3993437"/>
            <a:ext cx="2851950" cy="21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Research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457200" y="1600200"/>
            <a:ext cx="4176600" cy="4955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The compartmentalized bag test was found to be accurate for higher concentrations of E-coli.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However, the incubation time for this test is 24-48 hours. </a:t>
            </a:r>
          </a:p>
          <a:p>
            <a:pPr indent="-228600" lvl="0" marL="457200">
              <a:spcBef>
                <a:spcPts val="0"/>
              </a:spcBef>
            </a:pPr>
            <a:r>
              <a:rPr lang="en-US"/>
              <a:t>Color change is due to the metabolism of glucuronides to </a:t>
            </a:r>
            <a:r>
              <a:rPr lang="en-US">
                <a:solidFill>
                  <a:srgbClr val="2E2E2E"/>
                </a:solidFill>
                <a:highlight>
                  <a:srgbClr val="FFFFFF"/>
                </a:highlight>
              </a:rPr>
              <a:t> β-glucuronidase 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4233" y="1822575"/>
            <a:ext cx="3661542" cy="452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Research cont.</a:t>
            </a:r>
          </a:p>
        </p:txBody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-US" sz="2600"/>
              <a:t>Sliding colony counter method: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-US" sz="2600"/>
              <a:t>Sliding sample through tube containing medium and attempting to count individual bacterial colonies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-US" sz="2600"/>
              <a:t>Issue is that E-coli swims at speeds of apprx. 172 cm/day, which is too fast to isolate colonies. 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4775" y="2127249"/>
            <a:ext cx="4113400" cy="3290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Future Work</a:t>
            </a:r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Possible methods: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Sliding Colony Counter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Investing in Colitag or Colilert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Isolating bacterial colonies in sample using thickener</a:t>
            </a:r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5799" y="1682399"/>
            <a:ext cx="4038600" cy="462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Questions?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