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1"/>
    <p:sldMasterId id="2147483667" r:id="rId2"/>
  </p:sldMasterIdLst>
  <p:notesMasterIdLst>
    <p:notesMasterId r:id="rId1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1" d="100"/>
          <a:sy n="101" d="100"/>
        </p:scale>
        <p:origin x="-512" y="-10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3731294421"/>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1" name="Shape 111"/>
          <p:cNvSpPr txBox="1">
            <a:spLocks noGrp="1"/>
          </p:cNvSpPr>
          <p:nvPr>
            <p:ph type="body" idx="1"/>
          </p:nvPr>
        </p:nvSpPr>
        <p:spPr>
          <a:xfrm>
            <a:off x="685800" y="4343400"/>
            <a:ext cx="5486400"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1200">
                <a:solidFill>
                  <a:schemeClr val="dk1"/>
                </a:solidFill>
                <a:latin typeface="Calibri"/>
                <a:ea typeface="Calibri"/>
                <a:cs typeface="Calibri"/>
                <a:sym typeface="Calibri"/>
              </a:rPr>
              <a:t>Hello name is ……. </a:t>
            </a:r>
          </a:p>
          <a:p>
            <a:pPr marL="0" marR="0" lvl="0" indent="0" algn="l" rtl="0">
              <a:spcBef>
                <a:spcPts val="0"/>
              </a:spcBef>
              <a:buSzPct val="25000"/>
              <a:buNone/>
            </a:pPr>
            <a:r>
              <a:rPr lang="en" sz="1200">
                <a:solidFill>
                  <a:schemeClr val="dk1"/>
                </a:solidFill>
                <a:latin typeface="Calibri"/>
                <a:ea typeface="Calibri"/>
                <a:cs typeface="Calibri"/>
                <a:sym typeface="Calibri"/>
              </a:rPr>
              <a:t>Talk about what we do.</a:t>
            </a:r>
          </a:p>
          <a:p>
            <a:pPr marL="0" marR="0" lvl="0" indent="0" algn="l" rtl="0">
              <a:spcBef>
                <a:spcPts val="0"/>
              </a:spcBef>
              <a:buSzPct val="25000"/>
              <a:buNone/>
            </a:pPr>
            <a:r>
              <a:rPr lang="en" sz="1200">
                <a:solidFill>
                  <a:schemeClr val="dk1"/>
                </a:solidFill>
                <a:latin typeface="Calibri"/>
                <a:ea typeface="Calibri"/>
                <a:cs typeface="Calibri"/>
                <a:sym typeface="Calibri"/>
              </a:rPr>
              <a:t>AguaClara is ready to expand. We’re ready to take the technology that we have and place it in somewhere else in the world. The big question is where? Where would the most optimal site be? Since AguaClara has been success in Honduras but not so much in Jharkhand so we know that it isn’t as simple as finding a place where water treatment facility is needed. There are other factors to consier. The Regional Planning team was made in order to answer this question of where next?</a:t>
            </a:r>
          </a:p>
        </p:txBody>
      </p:sp>
      <p:sp>
        <p:nvSpPr>
          <p:cNvPr id="112" name="Shape 112"/>
          <p:cNvSpPr txBox="1">
            <a:spLocks noGrp="1"/>
          </p:cNvSpPr>
          <p:nvPr>
            <p:ph type="sldNum" idx="12"/>
          </p:nvPr>
        </p:nvSpPr>
        <p:spPr>
          <a:xfrm>
            <a:off x="3884612" y="8685213"/>
            <a:ext cx="2971800"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1</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
              <a:t>Ongoing struggle to find turbidity data. </a:t>
            </a:r>
          </a:p>
          <a:p>
            <a:pPr lvl="0" rtl="0">
              <a:spcBef>
                <a:spcPts val="0"/>
              </a:spcBef>
              <a:buNone/>
            </a:pPr>
            <a:endParaRPr/>
          </a:p>
          <a:p>
            <a:pPr lvl="0" rtl="0">
              <a:spcBef>
                <a:spcPts val="0"/>
              </a:spcBef>
              <a:buNone/>
            </a:pPr>
            <a:r>
              <a:rPr lang="en"/>
              <a:t>Political data will include stability of the area, which is based on if laws being passed are being implemented; the governmental levels cannot be too far apart ie a state government can’t be handling a town’s water supply (too many degrees of separation-not stable). Social capital: the caste system in India makes it difficult sometimes for different communities to interact, or if there are many castes in one community, they may not use the same resources: a homogenous caste village will be easier to work in. </a:t>
            </a:r>
          </a:p>
          <a:p>
            <a:pPr lvl="0" rtl="0">
              <a:spcBef>
                <a:spcPts val="0"/>
              </a:spcBef>
              <a:buNone/>
            </a:pPr>
            <a:endParaRPr/>
          </a:p>
          <a:p>
            <a:pPr lvl="0" rtl="0">
              <a:spcBef>
                <a:spcPts val="0"/>
              </a:spcBef>
              <a:buNone/>
            </a:pPr>
            <a:r>
              <a:rPr lang="en"/>
              <a:t>Define a number for how high the tariff will be, to create a constraint based on income and HDI. The HDI values will help us to determine other social considerations besides poverty, such as literacy rate and the inequality coefficient. We will create more correlations with HDI and poverty, as well as HDI and access to drinking water.</a:t>
            </a:r>
          </a:p>
          <a:p>
            <a:pPr lvl="0" rtl="0">
              <a:spcBef>
                <a:spcPts val="0"/>
              </a:spcBef>
              <a:buNone/>
            </a:pPr>
            <a:endParaRPr/>
          </a:p>
          <a:p>
            <a:pPr lvl="0" rtl="0">
              <a:spcBef>
                <a:spcPts val="0"/>
              </a:spcBef>
              <a:buNone/>
            </a:pPr>
            <a:r>
              <a:rPr lang="en"/>
              <a:t>We are going to narrow in on place and as we go down to smaller scale we are going to have to do more specific research into these places.</a:t>
            </a:r>
          </a:p>
        </p:txBody>
      </p:sp>
      <p:sp>
        <p:nvSpPr>
          <p:cNvPr id="192" name="Shape 1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99" name="Shape 1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
              <a:t>Cornell currently has a partnership with the Tata group called the Tata-Cornell Initiative. Cornell’s role in this partnership is to help improve India’s quality of life we could help. Also AguaClara LLC already has people on the ground in India so we could help them theoretically by doing research and they are currently establishing connections with local partners so we could correlate our findings with the partnerships they have made. For all these reasons we thought that it made sense to choose India as the country to focus our site selection on.</a:t>
            </a:r>
          </a:p>
          <a:p>
            <a:pPr lvl="0" rtl="0">
              <a:spcBef>
                <a:spcPts val="0"/>
              </a:spcBef>
              <a:buNone/>
            </a:pPr>
            <a:r>
              <a:rPr lang="en">
                <a:solidFill>
                  <a:schemeClr val="dk1"/>
                </a:solidFill>
              </a:rPr>
              <a:t>Research paper(Karim Beers, Kenichi Victor, Nishikawa Chavez), discussions with Monroe came up with this site selection criteria </a:t>
            </a:r>
            <a:r>
              <a:rPr lang="en"/>
              <a:t>and the way we are going to tackle this task of finding the ideal place in this huge country is to go from broad to narrow  scale. We are going from states to districts to subdistricts and finally to the town level.</a:t>
            </a:r>
          </a:p>
        </p:txBody>
      </p:sp>
      <p:sp>
        <p:nvSpPr>
          <p:cNvPr id="118" name="Shape 1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
              <a:t>The order is not in order is not in the order of significance.</a:t>
            </a:r>
          </a:p>
          <a:p>
            <a:pPr lvl="0" rtl="0">
              <a:spcBef>
                <a:spcPts val="0"/>
              </a:spcBef>
              <a:buNone/>
            </a:pPr>
            <a:r>
              <a:rPr lang="en"/>
              <a:t>When on this slide, mention that we are only going to look at the criteria for population size when we get down to the district/subdistrict level.</a:t>
            </a:r>
          </a:p>
          <a:p>
            <a:pPr lvl="0" rtl="0">
              <a:spcBef>
                <a:spcPts val="0"/>
              </a:spcBef>
              <a:buNone/>
            </a:pPr>
            <a:r>
              <a:rPr lang="en"/>
              <a:t>We are focusing on Rural areas as it is harder to implement AguaClara technology in Urban areas because Indian Law is different for Rural areas and Urban areas.</a:t>
            </a:r>
          </a:p>
          <a:p>
            <a:pPr lvl="0" rtl="0">
              <a:spcBef>
                <a:spcPts val="0"/>
              </a:spcBef>
              <a:buNone/>
            </a:pPr>
            <a:r>
              <a:rPr lang="en"/>
              <a:t>We need to have a decent amount of people who is going to use the water treatment plant so we are going to look for places where the percentage of people dependent on surface water is above 40%</a:t>
            </a:r>
          </a:p>
          <a:p>
            <a:pPr lvl="0" rtl="0">
              <a:spcBef>
                <a:spcPts val="0"/>
              </a:spcBef>
              <a:buNone/>
            </a:pPr>
            <a:r>
              <a:rPr lang="en"/>
              <a:t>We want consistent surface water availability.</a:t>
            </a:r>
          </a:p>
          <a:p>
            <a:pPr lvl="0" rtl="0">
              <a:spcBef>
                <a:spcPts val="0"/>
              </a:spcBef>
              <a:buNone/>
            </a:pPr>
            <a:r>
              <a:rPr lang="en"/>
              <a:t>We also put in annual rainfall above 1000 mm/year because there is a high chance that the optimal site will have a decent amount of rainfall.</a:t>
            </a:r>
          </a:p>
          <a:p>
            <a:pPr lvl="0" rtl="0">
              <a:spcBef>
                <a:spcPts val="0"/>
              </a:spcBef>
              <a:buNone/>
            </a:pPr>
            <a:endParaRPr/>
          </a:p>
        </p:txBody>
      </p:sp>
      <p:sp>
        <p:nvSpPr>
          <p:cNvPr id="124" name="Shape 1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0" name="Shape 1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(We have not yet determined the necessary tariff in India.)</a:t>
            </a:r>
          </a:p>
          <a:p>
            <a:pPr lvl="0" rtl="0">
              <a:spcBef>
                <a:spcPts val="0"/>
              </a:spcBef>
              <a:buNone/>
            </a:pPr>
            <a:r>
              <a:rPr lang="en"/>
              <a:t>NTU (Nephelometric Turbidity Unit)</a:t>
            </a:r>
          </a:p>
          <a:p>
            <a:pPr lvl="0" rtl="0">
              <a:spcBef>
                <a:spcPts val="0"/>
              </a:spcBef>
              <a:buNone/>
            </a:pPr>
            <a:r>
              <a:rPr lang="en"/>
              <a:t>We need a place where the people are able to pay the extra tariff so we aren’t looking for poorest of poor.</a:t>
            </a:r>
          </a:p>
          <a:p>
            <a:pPr lvl="0" rtl="0">
              <a:spcBef>
                <a:spcPts val="0"/>
              </a:spcBef>
              <a:buNone/>
            </a:pPr>
            <a:r>
              <a:rPr lang="en"/>
              <a:t>A governance set up that is not welcoming of new technology makes it harder to install and successfully run a sustainable water treatment plant; we also need a certain stability in the government so they are also part of the site selection criteria.  By stability in the region we are also considering trust between people. </a:t>
            </a:r>
          </a:p>
          <a:p>
            <a:pPr lvl="0">
              <a:spcBef>
                <a:spcPts val="0"/>
              </a:spcBef>
              <a:buNone/>
            </a:pPr>
            <a:r>
              <a:rPr lang="en"/>
              <a:t>Local partnership availability is also important as they have local data that we need. Also to run a successful water treatment plant we need engineers that have the technical expertise to run water treatment plants and these local partnerships are able to provide this resource.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
              <a:t>For the purpose of our analysis, we have considered 28 states of India and excluded all the 7 Union territories and the islands of Andaman and Nicobar and Lakshadweep. The first parameter is annual normal rainfall in millimetres as it is one of the major contributors of surface water run off along with snowmelt and irrigation water. For viable sites selection, we consider the states with annual rainfall more than 1000 millimeters. Although, this is not a limiting constraint since, it is possible that a drier region has a continuous source of surface water from a canal or from mountain snow runoff, or other sources. We have generated a map on ArcGIS, for annual normal rainfall data per state, sourced from the Ministry of Water Resources, India. We notice that the regions of North-east India and states of Jammu and Kashmir, Karnataka, Kerala, Goa, Orissa and West Bengal receive the highest amount of rainfall annually. </a:t>
            </a:r>
          </a:p>
        </p:txBody>
      </p:sp>
      <p:sp>
        <p:nvSpPr>
          <p:cNvPr id="136" name="Shape 1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
              <a:t>For planning purposes, the country is divided into 20 river units, 14 of which are are major river basins. The rest 99 river basins have been grouped into 6 river units.  The major river basins form about 84% of the total drainage area of the country.  The Ganga-Brahmaputra-Meghna basin covers 34% of the area and 59% of the total water resources, hence we notice the highest surface water availability in this region. These rivers are formed by melting snow and glaciers from the Himalayas as well as rainfall and therefore have a continuous flow throughout the year. The coastal rivers on the western side are short in length with limited catchment areas but are actually rainfed and fluctuate in volume and therefore are perennial. Hence, highest surface water availability can be seen here as well, unlike the eastern coast which exhibits lower amounts of rainfall and many non-perennial rivers. The water resources potential of the country as a whole is estimated at 1864.33 km3, of which only 58.41% is utilizable, in view of topography, uneven distribution of the resource over space and time, geological factors and the contemporary technoligical knowledge. From that 58.41%, 63.35% comes from surface water and the rest from groundwater. </a:t>
            </a:r>
          </a:p>
        </p:txBody>
      </p:sp>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 sz="1200">
                <a:solidFill>
                  <a:srgbClr val="404040"/>
                </a:solidFill>
                <a:highlight>
                  <a:srgbClr val="FFFFFF"/>
                </a:highlight>
                <a:latin typeface="Georgia"/>
                <a:ea typeface="Georgia"/>
                <a:cs typeface="Georgia"/>
                <a:sym typeface="Georgia"/>
              </a:rPr>
              <a:t>According to AguaClara website, one of the technical requirements for establishing a water treatment plant in rural communities is that the water source should be surface water. On these lines, we pulled in data from Ministry of water resources, India on state-wise percentage of rural population dependent on surface water for drinking purposes. The surface water sources include rivers, canals, springs, tanks, ponds and lakes. This data give us an idea about which states in India have the highest demand for surface water. We have mapped this data out on ArcGIS and analyzed which of the states have higher percentage of population dependent on surface water for drinking purposes. If we compare the surface water availability map and the percentage of rural polation dependent on surface water, we will be able to see which areas have good surface water availability along with a decent amount of Rural Population dependent on Surface Water for Drinking Purposes. The surprising fact we notice is that Jammu &amp; Kashmir and the states in the north-east part of India are highly dependent on surface water for for drinking purposes but do not have as much of surface water availability. This could be because of the topography of these regions. These regions are located in the Himalayas, high above the sea level and extract water from the streams that flow downhill from the glaciers and mountain snow. Due to this reason, the surface water here is not as much polluted as compared to other regions where there exist instances of high pollution in the rivers owing to industrialization. </a:t>
            </a:r>
          </a:p>
          <a:p>
            <a:pPr lvl="0" rtl="0">
              <a:spcBef>
                <a:spcPts val="0"/>
              </a:spcBef>
              <a:buNone/>
            </a:pPr>
            <a:endParaRPr sz="1200">
              <a:solidFill>
                <a:srgbClr val="404040"/>
              </a:solidFill>
              <a:highlight>
                <a:srgbClr val="FFFFFF"/>
              </a:highlight>
              <a:latin typeface="Georgia"/>
              <a:ea typeface="Georgia"/>
              <a:cs typeface="Georgia"/>
              <a:sym typeface="Georgia"/>
            </a:endParaRPr>
          </a:p>
          <a:p>
            <a:pPr lvl="0" rtl="0">
              <a:spcBef>
                <a:spcPts val="0"/>
              </a:spcBef>
              <a:buNone/>
            </a:pPr>
            <a:r>
              <a:rPr lang="en" sz="1200">
                <a:solidFill>
                  <a:srgbClr val="404040"/>
                </a:solidFill>
                <a:highlight>
                  <a:srgbClr val="FFFFFF"/>
                </a:highlight>
                <a:latin typeface="Georgia"/>
                <a:ea typeface="Georgia"/>
                <a:cs typeface="Georgia"/>
                <a:sym typeface="Georgia"/>
              </a:rPr>
              <a:t>Even Rajasthan has a higher percentage of population dependent on surface water but lower surface water availability. This is due to the construction of Indira Gandhi Canal which deviates 30% of the waters from Punjab and Haryana to the deserts in Rajasthan, supplying drinking water to hundreds of people in far-flung areas. </a:t>
            </a:r>
          </a:p>
          <a:p>
            <a:pPr lvl="0" rtl="0">
              <a:spcBef>
                <a:spcPts val="0"/>
              </a:spcBef>
              <a:buNone/>
            </a:pPr>
            <a:endParaRPr sz="1200">
              <a:solidFill>
                <a:srgbClr val="404040"/>
              </a:solidFill>
              <a:highlight>
                <a:srgbClr val="FFFFFF"/>
              </a:highlight>
              <a:latin typeface="Georgia"/>
              <a:ea typeface="Georgia"/>
              <a:cs typeface="Georgia"/>
              <a:sym typeface="Georgia"/>
            </a:endParaRPr>
          </a:p>
        </p:txBody>
      </p:sp>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
              <a:t>This graph represents the correlation between poverty levels in a state and the percentage of its rural population with access to safe drinking water. Ideally, we would be looking for a state with a lower poverty, the cutoff of which we have not determined yet, and a lower percentage of rural population with access to safe drinking water - this would imply they have the ability to pay the tariff, but also have the demand for water treatment. We will also correlate these states, later on, with other characteristics: such as availability of surface water, and HDI, the human development index, which will input more social and economic characteristics. Of course, since these are just averages over the state, we will also be doing this correlation on the district and subdistrict level. </a:t>
            </a:r>
          </a:p>
        </p:txBody>
      </p:sp>
      <p:sp>
        <p:nvSpPr>
          <p:cNvPr id="173" name="Shape 1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
                <a:solidFill>
                  <a:schemeClr val="dk1"/>
                </a:solidFill>
              </a:rPr>
              <a:t>FORCE = </a:t>
            </a:r>
            <a:r>
              <a:rPr lang="en"/>
              <a:t>focused on community mobilization; implements water ATMs (which are solar powered and take in groundwater purified at local plans). Delhi and Haryana.</a:t>
            </a:r>
          </a:p>
          <a:p>
            <a:pPr lvl="0" rtl="0">
              <a:spcBef>
                <a:spcPts val="0"/>
              </a:spcBef>
              <a:buNone/>
            </a:pPr>
            <a:endParaRPr/>
          </a:p>
          <a:p>
            <a:pPr lvl="0" rtl="0">
              <a:spcBef>
                <a:spcPts val="0"/>
              </a:spcBef>
              <a:buNone/>
            </a:pPr>
            <a:r>
              <a:rPr lang="en"/>
              <a:t>Swajal = for profit company that implements their own water purification systems and solar pumps; they operate in Haryana, Uttar Pradesh, Rajasthan, and West Bengal.</a:t>
            </a:r>
          </a:p>
          <a:p>
            <a:pPr lvl="0" rtl="0">
              <a:spcBef>
                <a:spcPts val="0"/>
              </a:spcBef>
              <a:buNone/>
            </a:pPr>
            <a:endParaRPr/>
          </a:p>
          <a:p>
            <a:pPr lvl="0" rtl="0">
              <a:spcBef>
                <a:spcPts val="0"/>
              </a:spcBef>
              <a:buNone/>
            </a:pPr>
            <a:r>
              <a:rPr lang="en">
                <a:solidFill>
                  <a:schemeClr val="dk1"/>
                </a:solidFill>
              </a:rPr>
              <a:t>Cure = center for urban and regional excellence, a development NGO working on empowerment programs for low income communities, operating in Uttar Pradesh.</a:t>
            </a:r>
          </a:p>
          <a:p>
            <a:pPr lvl="0" rtl="0">
              <a:spcBef>
                <a:spcPts val="0"/>
              </a:spcBef>
              <a:buNone/>
            </a:pPr>
            <a:endParaRPr>
              <a:solidFill>
                <a:schemeClr val="dk1"/>
              </a:solidFill>
            </a:endParaRPr>
          </a:p>
          <a:p>
            <a:pPr lvl="0" rtl="0">
              <a:spcBef>
                <a:spcPts val="0"/>
              </a:spcBef>
              <a:buNone/>
            </a:pPr>
            <a:r>
              <a:rPr lang="en">
                <a:solidFill>
                  <a:schemeClr val="dk1"/>
                </a:solidFill>
              </a:rPr>
              <a:t>Tata Group = has water supply projects headed by Siddharth Gahoi, works in Maharashtra, </a:t>
            </a:r>
          </a:p>
          <a:p>
            <a:pPr lvl="0" rtl="0">
              <a:spcBef>
                <a:spcPts val="0"/>
              </a:spcBef>
              <a:buNone/>
            </a:pPr>
            <a:endParaRPr>
              <a:solidFill>
                <a:schemeClr val="dk1"/>
              </a:solidFill>
            </a:endParaRPr>
          </a:p>
          <a:p>
            <a:pPr lvl="0" rtl="0">
              <a:spcBef>
                <a:spcPts val="0"/>
              </a:spcBef>
              <a:buNone/>
            </a:pPr>
            <a:r>
              <a:rPr lang="en">
                <a:solidFill>
                  <a:schemeClr val="dk1"/>
                </a:solidFill>
              </a:rPr>
              <a:t>WASMO = Water and Sanitation Management Organization, has implemented different drinking water technologies with piped infrastructure in rural Gujarat. </a:t>
            </a:r>
          </a:p>
          <a:p>
            <a:pPr lvl="0" rtl="0">
              <a:spcBef>
                <a:spcPts val="0"/>
              </a:spcBef>
              <a:buNone/>
            </a:pPr>
            <a:endParaRPr>
              <a:solidFill>
                <a:schemeClr val="dk1"/>
              </a:solidFill>
            </a:endParaRPr>
          </a:p>
          <a:p>
            <a:pPr lvl="0" rtl="0">
              <a:spcBef>
                <a:spcPts val="0"/>
              </a:spcBef>
              <a:buNone/>
            </a:pPr>
            <a:r>
              <a:rPr lang="en">
                <a:solidFill>
                  <a:schemeClr val="dk1"/>
                </a:solidFill>
              </a:rPr>
              <a:t>Gram Vikas = development NGO working with the Rural Health &amp; Environment Programme; trains communities to maintain sanitation facilities. </a:t>
            </a:r>
          </a:p>
          <a:p>
            <a:pPr lvl="0" rtl="0">
              <a:spcBef>
                <a:spcPts val="0"/>
              </a:spcBef>
              <a:buNone/>
            </a:pPr>
            <a:endParaRPr>
              <a:solidFill>
                <a:schemeClr val="dk1"/>
              </a:solidFill>
            </a:endParaRPr>
          </a:p>
          <a:p>
            <a:pPr lvl="0" rtl="0">
              <a:spcBef>
                <a:spcPts val="0"/>
              </a:spcBef>
              <a:buNone/>
            </a:pPr>
            <a:r>
              <a:rPr lang="en">
                <a:solidFill>
                  <a:schemeClr val="dk1"/>
                </a:solidFill>
              </a:rPr>
              <a:t>Drinkwell Systems = for-profit US based enterprise, treating water affected by arsenic and fluoride, works in West Bengal.</a:t>
            </a:r>
          </a:p>
          <a:p>
            <a:pPr lvl="0" rtl="0">
              <a:spcBef>
                <a:spcPts val="0"/>
              </a:spcBef>
              <a:buNone/>
            </a:pPr>
            <a:endParaRPr>
              <a:solidFill>
                <a:schemeClr val="dk1"/>
              </a:solidFill>
            </a:endParaRPr>
          </a:p>
          <a:p>
            <a:pPr lvl="0" rtl="0">
              <a:spcBef>
                <a:spcPts val="0"/>
              </a:spcBef>
              <a:buNone/>
            </a:pPr>
            <a:endParaRPr>
              <a:solidFill>
                <a:schemeClr val="dk1"/>
              </a:solidFill>
            </a:endParaRPr>
          </a:p>
          <a:p>
            <a:pPr lvl="0" rtl="0">
              <a:spcBef>
                <a:spcPts val="0"/>
              </a:spcBef>
              <a:buNone/>
            </a:pPr>
            <a:endParaRPr>
              <a:solidFill>
                <a:schemeClr val="dk1"/>
              </a:solidFill>
            </a:endParaRPr>
          </a:p>
          <a:p>
            <a:pPr lvl="0" rtl="0">
              <a:spcBef>
                <a:spcPts val="0"/>
              </a:spcBef>
              <a:buNone/>
            </a:pPr>
            <a:endParaRPr>
              <a:solidFill>
                <a:schemeClr val="dk1"/>
              </a:solidFill>
            </a:endParaRPr>
          </a:p>
          <a:p>
            <a:pPr lvl="0" rtl="0">
              <a:spcBef>
                <a:spcPts val="0"/>
              </a:spcBef>
              <a:buClr>
                <a:schemeClr val="dk1"/>
              </a:buClr>
              <a:buFont typeface="Arial"/>
              <a:buNone/>
            </a:pPr>
            <a:endParaRPr>
              <a:solidFill>
                <a:schemeClr val="dk1"/>
              </a:solidFill>
            </a:endParaRPr>
          </a:p>
        </p:txBody>
      </p:sp>
      <p:sp>
        <p:nvSpPr>
          <p:cNvPr id="182" name="Shape 1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image" Target="../media/image5.jpg"/><Relationship Id="rId6" Type="http://schemas.openxmlformats.org/officeDocument/2006/relationships/image" Target="../media/image6.png"/><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58"/>
        <p:cNvGrpSpPr/>
        <p:nvPr/>
      </p:nvGrpSpPr>
      <p:grpSpPr>
        <a:xfrm>
          <a:off x="0" y="0"/>
          <a:ext cx="0" cy="0"/>
          <a:chOff x="0" y="0"/>
          <a:chExt cx="0" cy="0"/>
        </a:xfrm>
      </p:grpSpPr>
      <p:grpSp>
        <p:nvGrpSpPr>
          <p:cNvPr id="59" name="Shape 59"/>
          <p:cNvGrpSpPr/>
          <p:nvPr/>
        </p:nvGrpSpPr>
        <p:grpSpPr>
          <a:xfrm>
            <a:off x="0" y="0"/>
            <a:ext cx="9048750" cy="5000625"/>
            <a:chOff x="0" y="0"/>
            <a:chExt cx="5700" cy="4200"/>
          </a:xfrm>
        </p:grpSpPr>
        <p:pic>
          <p:nvPicPr>
            <p:cNvPr id="60" name="Shape 60"/>
            <p:cNvPicPr preferRelativeResize="0"/>
            <p:nvPr/>
          </p:nvPicPr>
          <p:blipFill rotWithShape="1">
            <a:blip r:embed="rId2">
              <a:alphaModFix/>
            </a:blip>
            <a:srcRect/>
            <a:stretch/>
          </p:blipFill>
          <p:spPr>
            <a:xfrm>
              <a:off x="0" y="0"/>
              <a:ext cx="5700" cy="4200"/>
            </a:xfrm>
            <a:prstGeom prst="rect">
              <a:avLst/>
            </a:prstGeom>
            <a:noFill/>
            <a:ln>
              <a:noFill/>
            </a:ln>
          </p:spPr>
        </p:pic>
        <p:pic>
          <p:nvPicPr>
            <p:cNvPr id="61" name="Shape 61"/>
            <p:cNvPicPr preferRelativeResize="0"/>
            <p:nvPr/>
          </p:nvPicPr>
          <p:blipFill rotWithShape="1">
            <a:blip r:embed="rId3">
              <a:alphaModFix/>
            </a:blip>
            <a:srcRect/>
            <a:stretch/>
          </p:blipFill>
          <p:spPr>
            <a:xfrm>
              <a:off x="4032" y="3215"/>
              <a:ext cx="300" cy="300"/>
            </a:xfrm>
            <a:prstGeom prst="rect">
              <a:avLst/>
            </a:prstGeom>
            <a:noFill/>
            <a:ln>
              <a:noFill/>
            </a:ln>
          </p:spPr>
        </p:pic>
        <p:pic>
          <p:nvPicPr>
            <p:cNvPr id="62" name="Shape 62"/>
            <p:cNvPicPr preferRelativeResize="0"/>
            <p:nvPr/>
          </p:nvPicPr>
          <p:blipFill rotWithShape="1">
            <a:blip r:embed="rId4">
              <a:alphaModFix/>
            </a:blip>
            <a:srcRect/>
            <a:stretch/>
          </p:blipFill>
          <p:spPr>
            <a:xfrm>
              <a:off x="3792" y="3552"/>
              <a:ext cx="300" cy="0"/>
            </a:xfrm>
            <a:prstGeom prst="rect">
              <a:avLst/>
            </a:prstGeom>
            <a:noFill/>
            <a:ln>
              <a:noFill/>
            </a:ln>
          </p:spPr>
        </p:pic>
      </p:grpSp>
      <p:sp>
        <p:nvSpPr>
          <p:cNvPr id="63" name="Shape 63"/>
          <p:cNvSpPr txBox="1">
            <a:spLocks noGrp="1"/>
          </p:cNvSpPr>
          <p:nvPr>
            <p:ph type="subTitle" idx="1"/>
          </p:nvPr>
        </p:nvSpPr>
        <p:spPr>
          <a:xfrm>
            <a:off x="3352800" y="3771900"/>
            <a:ext cx="3962400" cy="857400"/>
          </a:xfrm>
          <a:prstGeom prst="rect">
            <a:avLst/>
          </a:prstGeom>
          <a:noFill/>
          <a:ln>
            <a:noFill/>
          </a:ln>
        </p:spPr>
        <p:txBody>
          <a:bodyPr lIns="91425" tIns="91425" rIns="91425" bIns="91425" anchor="t" anchorCtr="0"/>
          <a:lstStyle>
            <a:lvl1pPr marL="0" marR="0" lvl="0" indent="0" algn="r" rtl="0">
              <a:spcBef>
                <a:spcPts val="640"/>
              </a:spcBef>
              <a:spcAft>
                <a:spcPts val="0"/>
              </a:spcAft>
              <a:buClr>
                <a:schemeClr val="dk1"/>
              </a:buClr>
              <a:buFont typeface="Noto Sans Symbols"/>
              <a:buNone/>
              <a:defRPr sz="32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Noto Sans Symbols"/>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Noto Sans Symbols"/>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dt" idx="10"/>
          </p:nvPr>
        </p:nvSpPr>
        <p:spPr>
          <a:xfrm>
            <a:off x="6781800" y="4686300"/>
            <a:ext cx="2133600" cy="357000"/>
          </a:xfrm>
          <a:prstGeom prst="rect">
            <a:avLst/>
          </a:prstGeom>
          <a:noFill/>
          <a:ln>
            <a:noFill/>
          </a:ln>
        </p:spPr>
        <p:txBody>
          <a:bodyPr lIns="91425" tIns="91425" rIns="91425" bIns="91425" anchor="t" anchorCtr="0"/>
          <a:lstStyle>
            <a:lvl1pPr marL="0" marR="0" lvl="0" indent="0" algn="l" rtl="0">
              <a:spcBef>
                <a:spcPts val="0"/>
              </a:spcBef>
              <a:buNone/>
              <a:defRPr sz="14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ftr" idx="11"/>
          </p:nvPr>
        </p:nvSpPr>
        <p:spPr>
          <a:xfrm>
            <a:off x="3124200" y="4683918"/>
            <a:ext cx="2895600" cy="357000"/>
          </a:xfrm>
          <a:prstGeom prst="rect">
            <a:avLst/>
          </a:prstGeom>
          <a:noFill/>
          <a:ln>
            <a:noFill/>
          </a:ln>
        </p:spPr>
        <p:txBody>
          <a:bodyPr lIns="91425" tIns="91425" rIns="91425" bIns="91425" anchor="t" anchorCtr="0"/>
          <a:lstStyle>
            <a:lvl1pPr marL="0" marR="0" lvl="0" indent="0" algn="ctr" rtl="0">
              <a:spcBef>
                <a:spcPts val="0"/>
              </a:spcBef>
              <a:buNone/>
              <a:defRPr sz="14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ctrTitle"/>
          </p:nvPr>
        </p:nvSpPr>
        <p:spPr>
          <a:xfrm>
            <a:off x="1371600" y="840581"/>
            <a:ext cx="7772400" cy="1102500"/>
          </a:xfrm>
          <a:prstGeom prst="rect">
            <a:avLst/>
          </a:prstGeom>
          <a:noFill/>
          <a:ln>
            <a:noFill/>
          </a:ln>
        </p:spPr>
        <p:txBody>
          <a:bodyPr lIns="91425" tIns="91425" rIns="91425" bIns="91425" anchor="ctr" anchorCtr="0"/>
          <a:lstStyle>
            <a:lvl1pPr marL="0" marR="0" lvl="0" indent="0" algn="r" rtl="0">
              <a:spcBef>
                <a:spcPts val="0"/>
              </a:spcBef>
              <a:spcAft>
                <a:spcPts val="0"/>
              </a:spcAft>
              <a:buNone/>
              <a:defRPr sz="5400" b="1" i="0" u="none" strike="noStrike" cap="none">
                <a:solidFill>
                  <a:schemeClr val="dk2"/>
                </a:solidFill>
                <a:latin typeface="Calibri"/>
                <a:ea typeface="Calibri"/>
                <a:cs typeface="Calibri"/>
                <a:sym typeface="Calibri"/>
              </a:defRPr>
            </a:lvl1pPr>
            <a:lvl2pPr marL="0" marR="0" lvl="1" indent="0" algn="ctr" rtl="0">
              <a:spcBef>
                <a:spcPts val="0"/>
              </a:spcBef>
              <a:spcAft>
                <a:spcPts val="0"/>
              </a:spcAft>
              <a:buNone/>
              <a:defRPr sz="4400" b="1" i="0" u="none" strike="noStrike" cap="none">
                <a:solidFill>
                  <a:schemeClr val="dk2"/>
                </a:solidFill>
                <a:latin typeface="Galdeano"/>
                <a:ea typeface="Galdeano"/>
                <a:cs typeface="Galdeano"/>
                <a:sym typeface="Galdeano"/>
              </a:defRPr>
            </a:lvl2pPr>
            <a:lvl3pPr marL="0" marR="0" lvl="2" indent="0" algn="ctr" rtl="0">
              <a:spcBef>
                <a:spcPts val="0"/>
              </a:spcBef>
              <a:spcAft>
                <a:spcPts val="0"/>
              </a:spcAft>
              <a:buNone/>
              <a:defRPr sz="4400" b="1" i="0" u="none" strike="noStrike" cap="none">
                <a:solidFill>
                  <a:schemeClr val="dk2"/>
                </a:solidFill>
                <a:latin typeface="Galdeano"/>
                <a:ea typeface="Galdeano"/>
                <a:cs typeface="Galdeano"/>
                <a:sym typeface="Galdeano"/>
              </a:defRPr>
            </a:lvl3pPr>
            <a:lvl4pPr marL="0" marR="0" lvl="3" indent="0" algn="ctr" rtl="0">
              <a:spcBef>
                <a:spcPts val="0"/>
              </a:spcBef>
              <a:spcAft>
                <a:spcPts val="0"/>
              </a:spcAft>
              <a:buNone/>
              <a:defRPr sz="4400" b="1" i="0" u="none" strike="noStrike" cap="none">
                <a:solidFill>
                  <a:schemeClr val="dk2"/>
                </a:solidFill>
                <a:latin typeface="Galdeano"/>
                <a:ea typeface="Galdeano"/>
                <a:cs typeface="Galdeano"/>
                <a:sym typeface="Galdeano"/>
              </a:defRPr>
            </a:lvl4pPr>
            <a:lvl5pPr marL="0" marR="0" lvl="4" indent="0" algn="ctr" rtl="0">
              <a:spcBef>
                <a:spcPts val="0"/>
              </a:spcBef>
              <a:spcAft>
                <a:spcPts val="0"/>
              </a:spcAft>
              <a:buNone/>
              <a:defRPr sz="4400" b="1" i="0" u="none" strike="noStrike" cap="none">
                <a:solidFill>
                  <a:schemeClr val="dk2"/>
                </a:solidFill>
                <a:latin typeface="Galdeano"/>
                <a:ea typeface="Galdeano"/>
                <a:cs typeface="Galdeano"/>
                <a:sym typeface="Galdeano"/>
              </a:defRPr>
            </a:lvl5pPr>
            <a:lvl6pPr marL="457200" marR="0" lvl="5" indent="0" algn="ctr" rtl="0">
              <a:spcBef>
                <a:spcPts val="0"/>
              </a:spcBef>
              <a:spcAft>
                <a:spcPts val="0"/>
              </a:spcAft>
              <a:buNone/>
              <a:defRPr sz="4400" b="1" i="0" u="none" strike="noStrike" cap="none">
                <a:solidFill>
                  <a:schemeClr val="dk2"/>
                </a:solidFill>
                <a:latin typeface="Galdeano"/>
                <a:ea typeface="Galdeano"/>
                <a:cs typeface="Galdeano"/>
                <a:sym typeface="Galdeano"/>
              </a:defRPr>
            </a:lvl6pPr>
            <a:lvl7pPr marL="914400" marR="0" lvl="6" indent="0" algn="ctr" rtl="0">
              <a:spcBef>
                <a:spcPts val="0"/>
              </a:spcBef>
              <a:spcAft>
                <a:spcPts val="0"/>
              </a:spcAft>
              <a:buNone/>
              <a:defRPr sz="4400" b="1" i="0" u="none" strike="noStrike" cap="none">
                <a:solidFill>
                  <a:schemeClr val="dk2"/>
                </a:solidFill>
                <a:latin typeface="Galdeano"/>
                <a:ea typeface="Galdeano"/>
                <a:cs typeface="Galdeano"/>
                <a:sym typeface="Galdeano"/>
              </a:defRPr>
            </a:lvl7pPr>
            <a:lvl8pPr marL="1371600" marR="0" lvl="7" indent="0" algn="ctr" rtl="0">
              <a:spcBef>
                <a:spcPts val="0"/>
              </a:spcBef>
              <a:spcAft>
                <a:spcPts val="0"/>
              </a:spcAft>
              <a:buNone/>
              <a:defRPr sz="4400" b="1" i="0" u="none" strike="noStrike" cap="none">
                <a:solidFill>
                  <a:schemeClr val="dk2"/>
                </a:solidFill>
                <a:latin typeface="Galdeano"/>
                <a:ea typeface="Galdeano"/>
                <a:cs typeface="Galdeano"/>
                <a:sym typeface="Galdeano"/>
              </a:defRPr>
            </a:lvl8pPr>
            <a:lvl9pPr marL="1828800" marR="0" lvl="8" indent="0" algn="ctr" rtl="0">
              <a:spcBef>
                <a:spcPts val="0"/>
              </a:spcBef>
              <a:spcAft>
                <a:spcPts val="0"/>
              </a:spcAft>
              <a:buNone/>
              <a:defRPr sz="4400" b="1" i="0" u="none" strike="noStrike" cap="none">
                <a:solidFill>
                  <a:schemeClr val="dk2"/>
                </a:solidFill>
                <a:latin typeface="Galdeano"/>
                <a:ea typeface="Galdeano"/>
                <a:cs typeface="Galdeano"/>
                <a:sym typeface="Galdeano"/>
              </a:defRPr>
            </a:lvl9pPr>
          </a:lstStyle>
          <a:p>
            <a:endParaRPr/>
          </a:p>
        </p:txBody>
      </p:sp>
      <p:pic>
        <p:nvPicPr>
          <p:cNvPr id="67" name="Shape 67"/>
          <p:cNvPicPr preferRelativeResize="0"/>
          <p:nvPr/>
        </p:nvPicPr>
        <p:blipFill rotWithShape="1">
          <a:blip r:embed="rId5">
            <a:alphaModFix/>
          </a:blip>
          <a:srcRect/>
          <a:stretch/>
        </p:blipFill>
        <p:spPr>
          <a:xfrm>
            <a:off x="-1587" y="4407693"/>
            <a:ext cx="9145500" cy="735900"/>
          </a:xfrm>
          <a:prstGeom prst="rect">
            <a:avLst/>
          </a:prstGeom>
          <a:noFill/>
          <a:ln>
            <a:noFill/>
          </a:ln>
        </p:spPr>
      </p:pic>
      <p:pic>
        <p:nvPicPr>
          <p:cNvPr id="68" name="Shape 68"/>
          <p:cNvPicPr preferRelativeResize="0"/>
          <p:nvPr/>
        </p:nvPicPr>
        <p:blipFill rotWithShape="1">
          <a:blip r:embed="rId6">
            <a:alphaModFix/>
          </a:blip>
          <a:srcRect/>
          <a:stretch/>
        </p:blipFill>
        <p:spPr>
          <a:xfrm>
            <a:off x="5287487" y="0"/>
            <a:ext cx="3856500" cy="8604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Custom Layout">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2819400" y="171450"/>
            <a:ext cx="6096000" cy="857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1" i="0" u="none" strike="noStrike" cap="none">
                <a:solidFill>
                  <a:schemeClr val="dk2"/>
                </a:solidFill>
                <a:latin typeface="Calibri"/>
                <a:ea typeface="Calibri"/>
                <a:cs typeface="Calibri"/>
                <a:sym typeface="Calibri"/>
              </a:defRPr>
            </a:lvl1pPr>
            <a:lvl2pPr marL="0" marR="0" lvl="1" indent="0" algn="ctr" rtl="0">
              <a:spcBef>
                <a:spcPts val="0"/>
              </a:spcBef>
              <a:spcAft>
                <a:spcPts val="0"/>
              </a:spcAft>
              <a:buNone/>
              <a:defRPr sz="4400" b="1" i="0" u="none" strike="noStrike" cap="none">
                <a:solidFill>
                  <a:schemeClr val="dk2"/>
                </a:solidFill>
                <a:latin typeface="Galdeano"/>
                <a:ea typeface="Galdeano"/>
                <a:cs typeface="Galdeano"/>
                <a:sym typeface="Galdeano"/>
              </a:defRPr>
            </a:lvl2pPr>
            <a:lvl3pPr marL="0" marR="0" lvl="2" indent="0" algn="ctr" rtl="0">
              <a:spcBef>
                <a:spcPts val="0"/>
              </a:spcBef>
              <a:spcAft>
                <a:spcPts val="0"/>
              </a:spcAft>
              <a:buNone/>
              <a:defRPr sz="4400" b="1" i="0" u="none" strike="noStrike" cap="none">
                <a:solidFill>
                  <a:schemeClr val="dk2"/>
                </a:solidFill>
                <a:latin typeface="Galdeano"/>
                <a:ea typeface="Galdeano"/>
                <a:cs typeface="Galdeano"/>
                <a:sym typeface="Galdeano"/>
              </a:defRPr>
            </a:lvl3pPr>
            <a:lvl4pPr marL="0" marR="0" lvl="3" indent="0" algn="ctr" rtl="0">
              <a:spcBef>
                <a:spcPts val="0"/>
              </a:spcBef>
              <a:spcAft>
                <a:spcPts val="0"/>
              </a:spcAft>
              <a:buNone/>
              <a:defRPr sz="4400" b="1" i="0" u="none" strike="noStrike" cap="none">
                <a:solidFill>
                  <a:schemeClr val="dk2"/>
                </a:solidFill>
                <a:latin typeface="Galdeano"/>
                <a:ea typeface="Galdeano"/>
                <a:cs typeface="Galdeano"/>
                <a:sym typeface="Galdeano"/>
              </a:defRPr>
            </a:lvl4pPr>
            <a:lvl5pPr marL="0" marR="0" lvl="4" indent="0" algn="ctr" rtl="0">
              <a:spcBef>
                <a:spcPts val="0"/>
              </a:spcBef>
              <a:spcAft>
                <a:spcPts val="0"/>
              </a:spcAft>
              <a:buNone/>
              <a:defRPr sz="4400" b="1" i="0" u="none" strike="noStrike" cap="none">
                <a:solidFill>
                  <a:schemeClr val="dk2"/>
                </a:solidFill>
                <a:latin typeface="Galdeano"/>
                <a:ea typeface="Galdeano"/>
                <a:cs typeface="Galdeano"/>
                <a:sym typeface="Galdeano"/>
              </a:defRPr>
            </a:lvl5pPr>
            <a:lvl6pPr marL="457200" marR="0" lvl="5" indent="0" algn="ctr" rtl="0">
              <a:spcBef>
                <a:spcPts val="0"/>
              </a:spcBef>
              <a:spcAft>
                <a:spcPts val="0"/>
              </a:spcAft>
              <a:buNone/>
              <a:defRPr sz="4400" b="1" i="0" u="none" strike="noStrike" cap="none">
                <a:solidFill>
                  <a:schemeClr val="dk2"/>
                </a:solidFill>
                <a:latin typeface="Galdeano"/>
                <a:ea typeface="Galdeano"/>
                <a:cs typeface="Galdeano"/>
                <a:sym typeface="Galdeano"/>
              </a:defRPr>
            </a:lvl6pPr>
            <a:lvl7pPr marL="914400" marR="0" lvl="6" indent="0" algn="ctr" rtl="0">
              <a:spcBef>
                <a:spcPts val="0"/>
              </a:spcBef>
              <a:spcAft>
                <a:spcPts val="0"/>
              </a:spcAft>
              <a:buNone/>
              <a:defRPr sz="4400" b="1" i="0" u="none" strike="noStrike" cap="none">
                <a:solidFill>
                  <a:schemeClr val="dk2"/>
                </a:solidFill>
                <a:latin typeface="Galdeano"/>
                <a:ea typeface="Galdeano"/>
                <a:cs typeface="Galdeano"/>
                <a:sym typeface="Galdeano"/>
              </a:defRPr>
            </a:lvl7pPr>
            <a:lvl8pPr marL="1371600" marR="0" lvl="7" indent="0" algn="ctr" rtl="0">
              <a:spcBef>
                <a:spcPts val="0"/>
              </a:spcBef>
              <a:spcAft>
                <a:spcPts val="0"/>
              </a:spcAft>
              <a:buNone/>
              <a:defRPr sz="4400" b="1" i="0" u="none" strike="noStrike" cap="none">
                <a:solidFill>
                  <a:schemeClr val="dk2"/>
                </a:solidFill>
                <a:latin typeface="Galdeano"/>
                <a:ea typeface="Galdeano"/>
                <a:cs typeface="Galdeano"/>
                <a:sym typeface="Galdeano"/>
              </a:defRPr>
            </a:lvl8pPr>
            <a:lvl9pPr marL="1828800" marR="0" lvl="8" indent="0" algn="ctr" rtl="0">
              <a:spcBef>
                <a:spcPts val="0"/>
              </a:spcBef>
              <a:spcAft>
                <a:spcPts val="0"/>
              </a:spcAft>
              <a:buNone/>
              <a:defRPr sz="4400" b="1" i="0" u="none" strike="noStrike" cap="none">
                <a:solidFill>
                  <a:schemeClr val="dk2"/>
                </a:solidFill>
                <a:latin typeface="Galdeano"/>
                <a:ea typeface="Galdeano"/>
                <a:cs typeface="Galdeano"/>
                <a:sym typeface="Galdeano"/>
              </a:defRPr>
            </a:lvl9pPr>
          </a:lstStyle>
          <a:p>
            <a:endParaRPr/>
          </a:p>
        </p:txBody>
      </p:sp>
      <p:sp>
        <p:nvSpPr>
          <p:cNvPr id="71" name="Shape 71"/>
          <p:cNvSpPr txBox="1">
            <a:spLocks noGrp="1"/>
          </p:cNvSpPr>
          <p:nvPr>
            <p:ph type="dt" idx="10"/>
          </p:nvPr>
        </p:nvSpPr>
        <p:spPr>
          <a:xfrm>
            <a:off x="457200" y="4683918"/>
            <a:ext cx="2133600" cy="357000"/>
          </a:xfrm>
          <a:prstGeom prst="rect">
            <a:avLst/>
          </a:prstGeom>
          <a:noFill/>
          <a:ln>
            <a:noFill/>
          </a:ln>
        </p:spPr>
        <p:txBody>
          <a:bodyPr lIns="91425" tIns="91425" rIns="91425" bIns="91425" anchor="t" anchorCtr="0"/>
          <a:lstStyle>
            <a:lvl1pPr marL="0" marR="0" lvl="0" indent="0" algn="l"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ftr" idx="11"/>
          </p:nvPr>
        </p:nvSpPr>
        <p:spPr>
          <a:xfrm>
            <a:off x="3124200" y="4683918"/>
            <a:ext cx="2895600" cy="357000"/>
          </a:xfrm>
          <a:prstGeom prst="rect">
            <a:avLst/>
          </a:prstGeom>
          <a:noFill/>
          <a:ln>
            <a:noFill/>
          </a:ln>
        </p:spPr>
        <p:txBody>
          <a:bodyPr lIns="91425" tIns="91425" rIns="91425" bIns="91425" anchor="t" anchorCtr="0"/>
          <a:lstStyle>
            <a:lvl1pPr marL="0" marR="0" lvl="0" indent="0" algn="ctr"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sldNum" idx="12"/>
          </p:nvPr>
        </p:nvSpPr>
        <p:spPr>
          <a:xfrm>
            <a:off x="6553200" y="4683918"/>
            <a:ext cx="2133600" cy="3570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n" sz="1400" b="0" i="0" u="none" strike="noStrike" cap="none">
                <a:solidFill>
                  <a:schemeClr val="dk1"/>
                </a:solidFill>
                <a:latin typeface="Calibri"/>
                <a:ea typeface="Calibri"/>
                <a:cs typeface="Calibri"/>
                <a:sym typeface="Calibri"/>
              </a:rPr>
              <a:t>‹#›</a:t>
            </a:fld>
            <a:endParaRPr lang="en" sz="1400" b="0" i="0" u="none" strike="noStrike" cap="none">
              <a:solidFill>
                <a:schemeClr val="dk1"/>
              </a:solidFill>
              <a:latin typeface="Calibri"/>
              <a:ea typeface="Calibri"/>
              <a:cs typeface="Calibri"/>
              <a:sym typeface="Calibri"/>
            </a:endParaRPr>
          </a:p>
        </p:txBody>
      </p:sp>
      <p:sp>
        <p:nvSpPr>
          <p:cNvPr id="74" name="Shape 74"/>
          <p:cNvSpPr txBox="1">
            <a:spLocks noGrp="1"/>
          </p:cNvSpPr>
          <p:nvPr>
            <p:ph type="body" idx="1"/>
          </p:nvPr>
        </p:nvSpPr>
        <p:spPr>
          <a:xfrm>
            <a:off x="457200" y="1143000"/>
            <a:ext cx="8153400" cy="35433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Noto Sans Symbols"/>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Noto Sans Symbols"/>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Noto Sans Symbols"/>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2819400" y="171450"/>
            <a:ext cx="6096000" cy="857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1" i="0" u="none" strike="noStrike" cap="none">
                <a:solidFill>
                  <a:schemeClr val="dk2"/>
                </a:solidFill>
                <a:latin typeface="Calibri"/>
                <a:ea typeface="Calibri"/>
                <a:cs typeface="Calibri"/>
                <a:sym typeface="Calibri"/>
              </a:defRPr>
            </a:lvl1pPr>
            <a:lvl2pPr marL="0" marR="0" lvl="1" indent="0" algn="ctr" rtl="0">
              <a:spcBef>
                <a:spcPts val="0"/>
              </a:spcBef>
              <a:spcAft>
                <a:spcPts val="0"/>
              </a:spcAft>
              <a:buNone/>
              <a:defRPr sz="4400" b="1" i="0" u="none" strike="noStrike" cap="none">
                <a:solidFill>
                  <a:schemeClr val="dk2"/>
                </a:solidFill>
                <a:latin typeface="Galdeano"/>
                <a:ea typeface="Galdeano"/>
                <a:cs typeface="Galdeano"/>
                <a:sym typeface="Galdeano"/>
              </a:defRPr>
            </a:lvl2pPr>
            <a:lvl3pPr marL="0" marR="0" lvl="2" indent="0" algn="ctr" rtl="0">
              <a:spcBef>
                <a:spcPts val="0"/>
              </a:spcBef>
              <a:spcAft>
                <a:spcPts val="0"/>
              </a:spcAft>
              <a:buNone/>
              <a:defRPr sz="4400" b="1" i="0" u="none" strike="noStrike" cap="none">
                <a:solidFill>
                  <a:schemeClr val="dk2"/>
                </a:solidFill>
                <a:latin typeface="Galdeano"/>
                <a:ea typeface="Galdeano"/>
                <a:cs typeface="Galdeano"/>
                <a:sym typeface="Galdeano"/>
              </a:defRPr>
            </a:lvl3pPr>
            <a:lvl4pPr marL="0" marR="0" lvl="3" indent="0" algn="ctr" rtl="0">
              <a:spcBef>
                <a:spcPts val="0"/>
              </a:spcBef>
              <a:spcAft>
                <a:spcPts val="0"/>
              </a:spcAft>
              <a:buNone/>
              <a:defRPr sz="4400" b="1" i="0" u="none" strike="noStrike" cap="none">
                <a:solidFill>
                  <a:schemeClr val="dk2"/>
                </a:solidFill>
                <a:latin typeface="Galdeano"/>
                <a:ea typeface="Galdeano"/>
                <a:cs typeface="Galdeano"/>
                <a:sym typeface="Galdeano"/>
              </a:defRPr>
            </a:lvl4pPr>
            <a:lvl5pPr marL="0" marR="0" lvl="4" indent="0" algn="ctr" rtl="0">
              <a:spcBef>
                <a:spcPts val="0"/>
              </a:spcBef>
              <a:spcAft>
                <a:spcPts val="0"/>
              </a:spcAft>
              <a:buNone/>
              <a:defRPr sz="4400" b="1" i="0" u="none" strike="noStrike" cap="none">
                <a:solidFill>
                  <a:schemeClr val="dk2"/>
                </a:solidFill>
                <a:latin typeface="Galdeano"/>
                <a:ea typeface="Galdeano"/>
                <a:cs typeface="Galdeano"/>
                <a:sym typeface="Galdeano"/>
              </a:defRPr>
            </a:lvl5pPr>
            <a:lvl6pPr marL="457200" marR="0" lvl="5" indent="0" algn="ctr" rtl="0">
              <a:spcBef>
                <a:spcPts val="0"/>
              </a:spcBef>
              <a:spcAft>
                <a:spcPts val="0"/>
              </a:spcAft>
              <a:buNone/>
              <a:defRPr sz="4400" b="1" i="0" u="none" strike="noStrike" cap="none">
                <a:solidFill>
                  <a:schemeClr val="dk2"/>
                </a:solidFill>
                <a:latin typeface="Galdeano"/>
                <a:ea typeface="Galdeano"/>
                <a:cs typeface="Galdeano"/>
                <a:sym typeface="Galdeano"/>
              </a:defRPr>
            </a:lvl6pPr>
            <a:lvl7pPr marL="914400" marR="0" lvl="6" indent="0" algn="ctr" rtl="0">
              <a:spcBef>
                <a:spcPts val="0"/>
              </a:spcBef>
              <a:spcAft>
                <a:spcPts val="0"/>
              </a:spcAft>
              <a:buNone/>
              <a:defRPr sz="4400" b="1" i="0" u="none" strike="noStrike" cap="none">
                <a:solidFill>
                  <a:schemeClr val="dk2"/>
                </a:solidFill>
                <a:latin typeface="Galdeano"/>
                <a:ea typeface="Galdeano"/>
                <a:cs typeface="Galdeano"/>
                <a:sym typeface="Galdeano"/>
              </a:defRPr>
            </a:lvl7pPr>
            <a:lvl8pPr marL="1371600" marR="0" lvl="7" indent="0" algn="ctr" rtl="0">
              <a:spcBef>
                <a:spcPts val="0"/>
              </a:spcBef>
              <a:spcAft>
                <a:spcPts val="0"/>
              </a:spcAft>
              <a:buNone/>
              <a:defRPr sz="4400" b="1" i="0" u="none" strike="noStrike" cap="none">
                <a:solidFill>
                  <a:schemeClr val="dk2"/>
                </a:solidFill>
                <a:latin typeface="Galdeano"/>
                <a:ea typeface="Galdeano"/>
                <a:cs typeface="Galdeano"/>
                <a:sym typeface="Galdeano"/>
              </a:defRPr>
            </a:lvl8pPr>
            <a:lvl9pPr marL="1828800" marR="0" lvl="8" indent="0" algn="ctr" rtl="0">
              <a:spcBef>
                <a:spcPts val="0"/>
              </a:spcBef>
              <a:spcAft>
                <a:spcPts val="0"/>
              </a:spcAft>
              <a:buNone/>
              <a:defRPr sz="4400" b="1" i="0" u="none" strike="noStrike" cap="none">
                <a:solidFill>
                  <a:schemeClr val="dk2"/>
                </a:solidFill>
                <a:latin typeface="Galdeano"/>
                <a:ea typeface="Galdeano"/>
                <a:cs typeface="Galdeano"/>
                <a:sym typeface="Galdeano"/>
              </a:defRPr>
            </a:lvl9pPr>
          </a:lstStyle>
          <a:p>
            <a:endParaRPr/>
          </a:p>
        </p:txBody>
      </p:sp>
      <p:sp>
        <p:nvSpPr>
          <p:cNvPr id="77" name="Shape 77"/>
          <p:cNvSpPr txBox="1">
            <a:spLocks noGrp="1"/>
          </p:cNvSpPr>
          <p:nvPr>
            <p:ph type="body" idx="1"/>
          </p:nvPr>
        </p:nvSpPr>
        <p:spPr>
          <a:xfrm>
            <a:off x="457200" y="1200150"/>
            <a:ext cx="4038600" cy="33945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Noto Sans Symbols"/>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spcAft>
                <a:spcPts val="0"/>
              </a:spcAft>
              <a:buClr>
                <a:schemeClr val="dk1"/>
              </a:buClr>
              <a:buSzPct val="100000"/>
              <a:buFont typeface="Noto Sans Symbols"/>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body" idx="2"/>
          </p:nvPr>
        </p:nvSpPr>
        <p:spPr>
          <a:xfrm>
            <a:off x="4648200" y="1200150"/>
            <a:ext cx="4038600" cy="33945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Noto Sans Symbols"/>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spcAft>
                <a:spcPts val="0"/>
              </a:spcAft>
              <a:buClr>
                <a:schemeClr val="dk1"/>
              </a:buClr>
              <a:buSzPct val="100000"/>
              <a:buFont typeface="Noto Sans Symbols"/>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dt" idx="10"/>
          </p:nvPr>
        </p:nvSpPr>
        <p:spPr>
          <a:xfrm>
            <a:off x="457200" y="4683918"/>
            <a:ext cx="2133600" cy="357000"/>
          </a:xfrm>
          <a:prstGeom prst="rect">
            <a:avLst/>
          </a:prstGeom>
          <a:noFill/>
          <a:ln>
            <a:noFill/>
          </a:ln>
        </p:spPr>
        <p:txBody>
          <a:bodyPr lIns="91425" tIns="91425" rIns="91425" bIns="91425" anchor="t" anchorCtr="0"/>
          <a:lstStyle>
            <a:lvl1pPr marL="0" marR="0" lvl="0" indent="0" algn="l"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ftr" idx="11"/>
          </p:nvPr>
        </p:nvSpPr>
        <p:spPr>
          <a:xfrm>
            <a:off x="3124200" y="4683918"/>
            <a:ext cx="2895600" cy="357000"/>
          </a:xfrm>
          <a:prstGeom prst="rect">
            <a:avLst/>
          </a:prstGeom>
          <a:noFill/>
          <a:ln>
            <a:noFill/>
          </a:ln>
        </p:spPr>
        <p:txBody>
          <a:bodyPr lIns="91425" tIns="91425" rIns="91425" bIns="91425" anchor="t" anchorCtr="0"/>
          <a:lstStyle>
            <a:lvl1pPr marL="0" marR="0" lvl="0" indent="0" algn="ctr"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sldNum" idx="12"/>
          </p:nvPr>
        </p:nvSpPr>
        <p:spPr>
          <a:xfrm>
            <a:off x="6553200" y="4683918"/>
            <a:ext cx="2133600" cy="3570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n" sz="1400" b="0" i="0" u="none" strike="noStrike" cap="none">
                <a:solidFill>
                  <a:schemeClr val="dk1"/>
                </a:solidFill>
                <a:latin typeface="Calibri"/>
                <a:ea typeface="Calibri"/>
                <a:cs typeface="Calibri"/>
                <a:sym typeface="Calibri"/>
              </a:rPr>
              <a:t>‹#›</a:t>
            </a:fld>
            <a:endParaRPr lang="en" sz="1400" b="0" i="0" u="none" strike="noStrike" cap="none">
              <a:solidFill>
                <a:schemeClr val="dk1"/>
              </a:solidFill>
              <a:latin typeface="Calibri"/>
              <a:ea typeface="Calibri"/>
              <a:cs typeface="Calibri"/>
              <a:sym typeface="Calibri"/>
            </a:endParaRPr>
          </a:p>
        </p:txBody>
      </p:sp>
      <p:pic>
        <p:nvPicPr>
          <p:cNvPr id="82" name="Shape 82"/>
          <p:cNvPicPr preferRelativeResize="0"/>
          <p:nvPr/>
        </p:nvPicPr>
        <p:blipFill rotWithShape="1">
          <a:blip r:embed="rId2">
            <a:alphaModFix/>
          </a:blip>
          <a:srcRect/>
          <a:stretch/>
        </p:blipFill>
        <p:spPr>
          <a:xfrm>
            <a:off x="0" y="228292"/>
            <a:ext cx="2819400" cy="6288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2667000" y="171450"/>
            <a:ext cx="6248400" cy="857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1" i="0" u="none" strike="noStrike" cap="none">
                <a:solidFill>
                  <a:schemeClr val="dk2"/>
                </a:solidFill>
                <a:latin typeface="Calibri"/>
                <a:ea typeface="Calibri"/>
                <a:cs typeface="Calibri"/>
                <a:sym typeface="Calibri"/>
              </a:defRPr>
            </a:lvl1pPr>
            <a:lvl2pPr marL="0" marR="0" lvl="1" indent="0" algn="ctr" rtl="0">
              <a:spcBef>
                <a:spcPts val="0"/>
              </a:spcBef>
              <a:spcAft>
                <a:spcPts val="0"/>
              </a:spcAft>
              <a:buNone/>
              <a:defRPr sz="4400" b="1" i="0" u="none" strike="noStrike" cap="none">
                <a:solidFill>
                  <a:schemeClr val="dk2"/>
                </a:solidFill>
                <a:latin typeface="Galdeano"/>
                <a:ea typeface="Galdeano"/>
                <a:cs typeface="Galdeano"/>
                <a:sym typeface="Galdeano"/>
              </a:defRPr>
            </a:lvl2pPr>
            <a:lvl3pPr marL="0" marR="0" lvl="2" indent="0" algn="ctr" rtl="0">
              <a:spcBef>
                <a:spcPts val="0"/>
              </a:spcBef>
              <a:spcAft>
                <a:spcPts val="0"/>
              </a:spcAft>
              <a:buNone/>
              <a:defRPr sz="4400" b="1" i="0" u="none" strike="noStrike" cap="none">
                <a:solidFill>
                  <a:schemeClr val="dk2"/>
                </a:solidFill>
                <a:latin typeface="Galdeano"/>
                <a:ea typeface="Galdeano"/>
                <a:cs typeface="Galdeano"/>
                <a:sym typeface="Galdeano"/>
              </a:defRPr>
            </a:lvl3pPr>
            <a:lvl4pPr marL="0" marR="0" lvl="3" indent="0" algn="ctr" rtl="0">
              <a:spcBef>
                <a:spcPts val="0"/>
              </a:spcBef>
              <a:spcAft>
                <a:spcPts val="0"/>
              </a:spcAft>
              <a:buNone/>
              <a:defRPr sz="4400" b="1" i="0" u="none" strike="noStrike" cap="none">
                <a:solidFill>
                  <a:schemeClr val="dk2"/>
                </a:solidFill>
                <a:latin typeface="Galdeano"/>
                <a:ea typeface="Galdeano"/>
                <a:cs typeface="Galdeano"/>
                <a:sym typeface="Galdeano"/>
              </a:defRPr>
            </a:lvl4pPr>
            <a:lvl5pPr marL="0" marR="0" lvl="4" indent="0" algn="ctr" rtl="0">
              <a:spcBef>
                <a:spcPts val="0"/>
              </a:spcBef>
              <a:spcAft>
                <a:spcPts val="0"/>
              </a:spcAft>
              <a:buNone/>
              <a:defRPr sz="4400" b="1" i="0" u="none" strike="noStrike" cap="none">
                <a:solidFill>
                  <a:schemeClr val="dk2"/>
                </a:solidFill>
                <a:latin typeface="Galdeano"/>
                <a:ea typeface="Galdeano"/>
                <a:cs typeface="Galdeano"/>
                <a:sym typeface="Galdeano"/>
              </a:defRPr>
            </a:lvl5pPr>
            <a:lvl6pPr marL="457200" marR="0" lvl="5" indent="0" algn="ctr" rtl="0">
              <a:spcBef>
                <a:spcPts val="0"/>
              </a:spcBef>
              <a:spcAft>
                <a:spcPts val="0"/>
              </a:spcAft>
              <a:buNone/>
              <a:defRPr sz="4400" b="1" i="0" u="none" strike="noStrike" cap="none">
                <a:solidFill>
                  <a:schemeClr val="dk2"/>
                </a:solidFill>
                <a:latin typeface="Galdeano"/>
                <a:ea typeface="Galdeano"/>
                <a:cs typeface="Galdeano"/>
                <a:sym typeface="Galdeano"/>
              </a:defRPr>
            </a:lvl6pPr>
            <a:lvl7pPr marL="914400" marR="0" lvl="6" indent="0" algn="ctr" rtl="0">
              <a:spcBef>
                <a:spcPts val="0"/>
              </a:spcBef>
              <a:spcAft>
                <a:spcPts val="0"/>
              </a:spcAft>
              <a:buNone/>
              <a:defRPr sz="4400" b="1" i="0" u="none" strike="noStrike" cap="none">
                <a:solidFill>
                  <a:schemeClr val="dk2"/>
                </a:solidFill>
                <a:latin typeface="Galdeano"/>
                <a:ea typeface="Galdeano"/>
                <a:cs typeface="Galdeano"/>
                <a:sym typeface="Galdeano"/>
              </a:defRPr>
            </a:lvl7pPr>
            <a:lvl8pPr marL="1371600" marR="0" lvl="7" indent="0" algn="ctr" rtl="0">
              <a:spcBef>
                <a:spcPts val="0"/>
              </a:spcBef>
              <a:spcAft>
                <a:spcPts val="0"/>
              </a:spcAft>
              <a:buNone/>
              <a:defRPr sz="4400" b="1" i="0" u="none" strike="noStrike" cap="none">
                <a:solidFill>
                  <a:schemeClr val="dk2"/>
                </a:solidFill>
                <a:latin typeface="Galdeano"/>
                <a:ea typeface="Galdeano"/>
                <a:cs typeface="Galdeano"/>
                <a:sym typeface="Galdeano"/>
              </a:defRPr>
            </a:lvl8pPr>
            <a:lvl9pPr marL="1828800" marR="0" lvl="8" indent="0" algn="ctr" rtl="0">
              <a:spcBef>
                <a:spcPts val="0"/>
              </a:spcBef>
              <a:spcAft>
                <a:spcPts val="0"/>
              </a:spcAft>
              <a:buNone/>
              <a:defRPr sz="4400" b="1" i="0" u="none" strike="noStrike" cap="none">
                <a:solidFill>
                  <a:schemeClr val="dk2"/>
                </a:solidFill>
                <a:latin typeface="Galdeano"/>
                <a:ea typeface="Galdeano"/>
                <a:cs typeface="Galdeano"/>
                <a:sym typeface="Galdeano"/>
              </a:defRPr>
            </a:lvl9pPr>
          </a:lstStyle>
          <a:p>
            <a:endParaRPr/>
          </a:p>
        </p:txBody>
      </p:sp>
      <p:sp>
        <p:nvSpPr>
          <p:cNvPr id="85" name="Shape 85"/>
          <p:cNvSpPr txBox="1">
            <a:spLocks noGrp="1"/>
          </p:cNvSpPr>
          <p:nvPr>
            <p:ph type="dt" idx="10"/>
          </p:nvPr>
        </p:nvSpPr>
        <p:spPr>
          <a:xfrm>
            <a:off x="457200" y="4683918"/>
            <a:ext cx="2133600" cy="357000"/>
          </a:xfrm>
          <a:prstGeom prst="rect">
            <a:avLst/>
          </a:prstGeom>
          <a:noFill/>
          <a:ln>
            <a:noFill/>
          </a:ln>
        </p:spPr>
        <p:txBody>
          <a:bodyPr lIns="91425" tIns="91425" rIns="91425" bIns="91425" anchor="t" anchorCtr="0"/>
          <a:lstStyle>
            <a:lvl1pPr marL="0" marR="0" lvl="0" indent="0" algn="l"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ftr" idx="11"/>
          </p:nvPr>
        </p:nvSpPr>
        <p:spPr>
          <a:xfrm>
            <a:off x="3124200" y="4683918"/>
            <a:ext cx="2895600" cy="357000"/>
          </a:xfrm>
          <a:prstGeom prst="rect">
            <a:avLst/>
          </a:prstGeom>
          <a:noFill/>
          <a:ln>
            <a:noFill/>
          </a:ln>
        </p:spPr>
        <p:txBody>
          <a:bodyPr lIns="91425" tIns="91425" rIns="91425" bIns="91425" anchor="t" anchorCtr="0"/>
          <a:lstStyle>
            <a:lvl1pPr marL="0" marR="0" lvl="0" indent="0" algn="ctr"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sldNum" idx="12"/>
          </p:nvPr>
        </p:nvSpPr>
        <p:spPr>
          <a:xfrm>
            <a:off x="6553200" y="4683918"/>
            <a:ext cx="2133600" cy="3570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n" sz="1400" b="0" i="0" u="none" strike="noStrike" cap="none">
                <a:solidFill>
                  <a:schemeClr val="dk1"/>
                </a:solidFill>
                <a:latin typeface="Calibri"/>
                <a:ea typeface="Calibri"/>
                <a:cs typeface="Calibri"/>
                <a:sym typeface="Calibri"/>
              </a:rPr>
              <a:t>‹#›</a:t>
            </a:fld>
            <a:endParaRPr lang="en" sz="1400" b="0" i="0" u="none" strike="noStrike" cap="none">
              <a:solidFill>
                <a:schemeClr val="dk1"/>
              </a:solidFill>
              <a:latin typeface="Calibri"/>
              <a:ea typeface="Calibri"/>
              <a:cs typeface="Calibri"/>
              <a:sym typeface="Calibri"/>
            </a:endParaRPr>
          </a:p>
        </p:txBody>
      </p:sp>
      <p:pic>
        <p:nvPicPr>
          <p:cNvPr id="88" name="Shape 88"/>
          <p:cNvPicPr preferRelativeResize="0"/>
          <p:nvPr/>
        </p:nvPicPr>
        <p:blipFill rotWithShape="1">
          <a:blip r:embed="rId2">
            <a:alphaModFix/>
          </a:blip>
          <a:srcRect/>
          <a:stretch/>
        </p:blipFill>
        <p:spPr>
          <a:xfrm>
            <a:off x="0" y="228292"/>
            <a:ext cx="2819400" cy="6288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Custom Layout">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2819400" y="171450"/>
            <a:ext cx="6096000" cy="857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1" i="0" u="none" strike="noStrike" cap="none">
                <a:solidFill>
                  <a:schemeClr val="dk2"/>
                </a:solidFill>
                <a:latin typeface="Calibri"/>
                <a:ea typeface="Calibri"/>
                <a:cs typeface="Calibri"/>
                <a:sym typeface="Calibri"/>
              </a:defRPr>
            </a:lvl1pPr>
            <a:lvl2pPr marL="0" marR="0" lvl="1" indent="0" algn="ctr" rtl="0">
              <a:spcBef>
                <a:spcPts val="0"/>
              </a:spcBef>
              <a:spcAft>
                <a:spcPts val="0"/>
              </a:spcAft>
              <a:buNone/>
              <a:defRPr sz="4400" b="1" i="0" u="none" strike="noStrike" cap="none">
                <a:solidFill>
                  <a:schemeClr val="dk2"/>
                </a:solidFill>
                <a:latin typeface="Galdeano"/>
                <a:ea typeface="Galdeano"/>
                <a:cs typeface="Galdeano"/>
                <a:sym typeface="Galdeano"/>
              </a:defRPr>
            </a:lvl2pPr>
            <a:lvl3pPr marL="0" marR="0" lvl="2" indent="0" algn="ctr" rtl="0">
              <a:spcBef>
                <a:spcPts val="0"/>
              </a:spcBef>
              <a:spcAft>
                <a:spcPts val="0"/>
              </a:spcAft>
              <a:buNone/>
              <a:defRPr sz="4400" b="1" i="0" u="none" strike="noStrike" cap="none">
                <a:solidFill>
                  <a:schemeClr val="dk2"/>
                </a:solidFill>
                <a:latin typeface="Galdeano"/>
                <a:ea typeface="Galdeano"/>
                <a:cs typeface="Galdeano"/>
                <a:sym typeface="Galdeano"/>
              </a:defRPr>
            </a:lvl3pPr>
            <a:lvl4pPr marL="0" marR="0" lvl="3" indent="0" algn="ctr" rtl="0">
              <a:spcBef>
                <a:spcPts val="0"/>
              </a:spcBef>
              <a:spcAft>
                <a:spcPts val="0"/>
              </a:spcAft>
              <a:buNone/>
              <a:defRPr sz="4400" b="1" i="0" u="none" strike="noStrike" cap="none">
                <a:solidFill>
                  <a:schemeClr val="dk2"/>
                </a:solidFill>
                <a:latin typeface="Galdeano"/>
                <a:ea typeface="Galdeano"/>
                <a:cs typeface="Galdeano"/>
                <a:sym typeface="Galdeano"/>
              </a:defRPr>
            </a:lvl4pPr>
            <a:lvl5pPr marL="0" marR="0" lvl="4" indent="0" algn="ctr" rtl="0">
              <a:spcBef>
                <a:spcPts val="0"/>
              </a:spcBef>
              <a:spcAft>
                <a:spcPts val="0"/>
              </a:spcAft>
              <a:buNone/>
              <a:defRPr sz="4400" b="1" i="0" u="none" strike="noStrike" cap="none">
                <a:solidFill>
                  <a:schemeClr val="dk2"/>
                </a:solidFill>
                <a:latin typeface="Galdeano"/>
                <a:ea typeface="Galdeano"/>
                <a:cs typeface="Galdeano"/>
                <a:sym typeface="Galdeano"/>
              </a:defRPr>
            </a:lvl5pPr>
            <a:lvl6pPr marL="457200" marR="0" lvl="5" indent="0" algn="ctr" rtl="0">
              <a:spcBef>
                <a:spcPts val="0"/>
              </a:spcBef>
              <a:spcAft>
                <a:spcPts val="0"/>
              </a:spcAft>
              <a:buNone/>
              <a:defRPr sz="4400" b="1" i="0" u="none" strike="noStrike" cap="none">
                <a:solidFill>
                  <a:schemeClr val="dk2"/>
                </a:solidFill>
                <a:latin typeface="Galdeano"/>
                <a:ea typeface="Galdeano"/>
                <a:cs typeface="Galdeano"/>
                <a:sym typeface="Galdeano"/>
              </a:defRPr>
            </a:lvl6pPr>
            <a:lvl7pPr marL="914400" marR="0" lvl="6" indent="0" algn="ctr" rtl="0">
              <a:spcBef>
                <a:spcPts val="0"/>
              </a:spcBef>
              <a:spcAft>
                <a:spcPts val="0"/>
              </a:spcAft>
              <a:buNone/>
              <a:defRPr sz="4400" b="1" i="0" u="none" strike="noStrike" cap="none">
                <a:solidFill>
                  <a:schemeClr val="dk2"/>
                </a:solidFill>
                <a:latin typeface="Galdeano"/>
                <a:ea typeface="Galdeano"/>
                <a:cs typeface="Galdeano"/>
                <a:sym typeface="Galdeano"/>
              </a:defRPr>
            </a:lvl7pPr>
            <a:lvl8pPr marL="1371600" marR="0" lvl="7" indent="0" algn="ctr" rtl="0">
              <a:spcBef>
                <a:spcPts val="0"/>
              </a:spcBef>
              <a:spcAft>
                <a:spcPts val="0"/>
              </a:spcAft>
              <a:buNone/>
              <a:defRPr sz="4400" b="1" i="0" u="none" strike="noStrike" cap="none">
                <a:solidFill>
                  <a:schemeClr val="dk2"/>
                </a:solidFill>
                <a:latin typeface="Galdeano"/>
                <a:ea typeface="Galdeano"/>
                <a:cs typeface="Galdeano"/>
                <a:sym typeface="Galdeano"/>
              </a:defRPr>
            </a:lvl8pPr>
            <a:lvl9pPr marL="1828800" marR="0" lvl="8" indent="0" algn="ctr" rtl="0">
              <a:spcBef>
                <a:spcPts val="0"/>
              </a:spcBef>
              <a:spcAft>
                <a:spcPts val="0"/>
              </a:spcAft>
              <a:buNone/>
              <a:defRPr sz="4400" b="1" i="0" u="none" strike="noStrike" cap="none">
                <a:solidFill>
                  <a:schemeClr val="dk2"/>
                </a:solidFill>
                <a:latin typeface="Galdeano"/>
                <a:ea typeface="Galdeano"/>
                <a:cs typeface="Galdeano"/>
                <a:sym typeface="Galdeano"/>
              </a:defRPr>
            </a:lvl9pPr>
          </a:lstStyle>
          <a:p>
            <a:endParaRPr/>
          </a:p>
        </p:txBody>
      </p:sp>
      <p:sp>
        <p:nvSpPr>
          <p:cNvPr id="91" name="Shape 91"/>
          <p:cNvSpPr txBox="1">
            <a:spLocks noGrp="1"/>
          </p:cNvSpPr>
          <p:nvPr>
            <p:ph type="dt" idx="10"/>
          </p:nvPr>
        </p:nvSpPr>
        <p:spPr>
          <a:xfrm>
            <a:off x="457200" y="4683918"/>
            <a:ext cx="2133600" cy="357000"/>
          </a:xfrm>
          <a:prstGeom prst="rect">
            <a:avLst/>
          </a:prstGeom>
          <a:noFill/>
          <a:ln>
            <a:noFill/>
          </a:ln>
        </p:spPr>
        <p:txBody>
          <a:bodyPr lIns="91425" tIns="91425" rIns="91425" bIns="91425" anchor="t" anchorCtr="0"/>
          <a:lstStyle>
            <a:lvl1pPr marL="0" marR="0" lvl="0" indent="0" algn="l"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ftr" idx="11"/>
          </p:nvPr>
        </p:nvSpPr>
        <p:spPr>
          <a:xfrm>
            <a:off x="3124200" y="4683918"/>
            <a:ext cx="2895600" cy="357000"/>
          </a:xfrm>
          <a:prstGeom prst="rect">
            <a:avLst/>
          </a:prstGeom>
          <a:noFill/>
          <a:ln>
            <a:noFill/>
          </a:ln>
        </p:spPr>
        <p:txBody>
          <a:bodyPr lIns="91425" tIns="91425" rIns="91425" bIns="91425" anchor="t" anchorCtr="0"/>
          <a:lstStyle>
            <a:lvl1pPr marL="0" marR="0" lvl="0" indent="0" algn="ctr"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sldNum" idx="12"/>
          </p:nvPr>
        </p:nvSpPr>
        <p:spPr>
          <a:xfrm>
            <a:off x="6553200" y="4683918"/>
            <a:ext cx="2133600" cy="3570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n" sz="1400" b="0" i="0" u="none" strike="noStrike" cap="none">
                <a:solidFill>
                  <a:schemeClr val="dk1"/>
                </a:solidFill>
                <a:latin typeface="Calibri"/>
                <a:ea typeface="Calibri"/>
                <a:cs typeface="Calibri"/>
                <a:sym typeface="Calibri"/>
              </a:rPr>
              <a:t>‹#›</a:t>
            </a:fld>
            <a:endParaRPr lang="en" sz="1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2819400" y="205978"/>
            <a:ext cx="5867400" cy="857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1" i="0" u="none" strike="noStrike" cap="none">
                <a:solidFill>
                  <a:schemeClr val="dk2"/>
                </a:solidFill>
                <a:latin typeface="Calibri"/>
                <a:ea typeface="Calibri"/>
                <a:cs typeface="Calibri"/>
                <a:sym typeface="Calibri"/>
              </a:defRPr>
            </a:lvl1pPr>
            <a:lvl2pPr marL="0" marR="0" lvl="1" indent="0" algn="ctr" rtl="0">
              <a:spcBef>
                <a:spcPts val="0"/>
              </a:spcBef>
              <a:spcAft>
                <a:spcPts val="0"/>
              </a:spcAft>
              <a:buNone/>
              <a:defRPr sz="4400" b="1" i="0" u="none" strike="noStrike" cap="none">
                <a:solidFill>
                  <a:schemeClr val="dk2"/>
                </a:solidFill>
                <a:latin typeface="Galdeano"/>
                <a:ea typeface="Galdeano"/>
                <a:cs typeface="Galdeano"/>
                <a:sym typeface="Galdeano"/>
              </a:defRPr>
            </a:lvl2pPr>
            <a:lvl3pPr marL="0" marR="0" lvl="2" indent="0" algn="ctr" rtl="0">
              <a:spcBef>
                <a:spcPts val="0"/>
              </a:spcBef>
              <a:spcAft>
                <a:spcPts val="0"/>
              </a:spcAft>
              <a:buNone/>
              <a:defRPr sz="4400" b="1" i="0" u="none" strike="noStrike" cap="none">
                <a:solidFill>
                  <a:schemeClr val="dk2"/>
                </a:solidFill>
                <a:latin typeface="Galdeano"/>
                <a:ea typeface="Galdeano"/>
                <a:cs typeface="Galdeano"/>
                <a:sym typeface="Galdeano"/>
              </a:defRPr>
            </a:lvl3pPr>
            <a:lvl4pPr marL="0" marR="0" lvl="3" indent="0" algn="ctr" rtl="0">
              <a:spcBef>
                <a:spcPts val="0"/>
              </a:spcBef>
              <a:spcAft>
                <a:spcPts val="0"/>
              </a:spcAft>
              <a:buNone/>
              <a:defRPr sz="4400" b="1" i="0" u="none" strike="noStrike" cap="none">
                <a:solidFill>
                  <a:schemeClr val="dk2"/>
                </a:solidFill>
                <a:latin typeface="Galdeano"/>
                <a:ea typeface="Galdeano"/>
                <a:cs typeface="Galdeano"/>
                <a:sym typeface="Galdeano"/>
              </a:defRPr>
            </a:lvl4pPr>
            <a:lvl5pPr marL="0" marR="0" lvl="4" indent="0" algn="ctr" rtl="0">
              <a:spcBef>
                <a:spcPts val="0"/>
              </a:spcBef>
              <a:spcAft>
                <a:spcPts val="0"/>
              </a:spcAft>
              <a:buNone/>
              <a:defRPr sz="4400" b="1" i="0" u="none" strike="noStrike" cap="none">
                <a:solidFill>
                  <a:schemeClr val="dk2"/>
                </a:solidFill>
                <a:latin typeface="Galdeano"/>
                <a:ea typeface="Galdeano"/>
                <a:cs typeface="Galdeano"/>
                <a:sym typeface="Galdeano"/>
              </a:defRPr>
            </a:lvl5pPr>
            <a:lvl6pPr marL="457200" marR="0" lvl="5" indent="0" algn="ctr" rtl="0">
              <a:spcBef>
                <a:spcPts val="0"/>
              </a:spcBef>
              <a:spcAft>
                <a:spcPts val="0"/>
              </a:spcAft>
              <a:buNone/>
              <a:defRPr sz="4400" b="1" i="0" u="none" strike="noStrike" cap="none">
                <a:solidFill>
                  <a:schemeClr val="dk2"/>
                </a:solidFill>
                <a:latin typeface="Galdeano"/>
                <a:ea typeface="Galdeano"/>
                <a:cs typeface="Galdeano"/>
                <a:sym typeface="Galdeano"/>
              </a:defRPr>
            </a:lvl6pPr>
            <a:lvl7pPr marL="914400" marR="0" lvl="6" indent="0" algn="ctr" rtl="0">
              <a:spcBef>
                <a:spcPts val="0"/>
              </a:spcBef>
              <a:spcAft>
                <a:spcPts val="0"/>
              </a:spcAft>
              <a:buNone/>
              <a:defRPr sz="4400" b="1" i="0" u="none" strike="noStrike" cap="none">
                <a:solidFill>
                  <a:schemeClr val="dk2"/>
                </a:solidFill>
                <a:latin typeface="Galdeano"/>
                <a:ea typeface="Galdeano"/>
                <a:cs typeface="Galdeano"/>
                <a:sym typeface="Galdeano"/>
              </a:defRPr>
            </a:lvl7pPr>
            <a:lvl8pPr marL="1371600" marR="0" lvl="7" indent="0" algn="ctr" rtl="0">
              <a:spcBef>
                <a:spcPts val="0"/>
              </a:spcBef>
              <a:spcAft>
                <a:spcPts val="0"/>
              </a:spcAft>
              <a:buNone/>
              <a:defRPr sz="4400" b="1" i="0" u="none" strike="noStrike" cap="none">
                <a:solidFill>
                  <a:schemeClr val="dk2"/>
                </a:solidFill>
                <a:latin typeface="Galdeano"/>
                <a:ea typeface="Galdeano"/>
                <a:cs typeface="Galdeano"/>
                <a:sym typeface="Galdeano"/>
              </a:defRPr>
            </a:lvl8pPr>
            <a:lvl9pPr marL="1828800" marR="0" lvl="8" indent="0" algn="ctr" rtl="0">
              <a:spcBef>
                <a:spcPts val="0"/>
              </a:spcBef>
              <a:spcAft>
                <a:spcPts val="0"/>
              </a:spcAft>
              <a:buNone/>
              <a:defRPr sz="4400" b="1" i="0" u="none" strike="noStrike" cap="none">
                <a:solidFill>
                  <a:schemeClr val="dk2"/>
                </a:solidFill>
                <a:latin typeface="Galdeano"/>
                <a:ea typeface="Galdeano"/>
                <a:cs typeface="Galdeano"/>
                <a:sym typeface="Galdeano"/>
              </a:defRPr>
            </a:lvl9pPr>
          </a:lstStyle>
          <a:p>
            <a:endParaRPr/>
          </a:p>
        </p:txBody>
      </p:sp>
      <p:sp>
        <p:nvSpPr>
          <p:cNvPr id="96" name="Shape 96"/>
          <p:cNvSpPr txBox="1">
            <a:spLocks noGrp="1"/>
          </p:cNvSpPr>
          <p:nvPr>
            <p:ph type="body" idx="1"/>
          </p:nvPr>
        </p:nvSpPr>
        <p:spPr>
          <a:xfrm>
            <a:off x="457200" y="1151334"/>
            <a:ext cx="4040100" cy="480000"/>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Noto Sans Symbols"/>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spcAft>
                <a:spcPts val="0"/>
              </a:spcAft>
              <a:buClr>
                <a:schemeClr val="dk1"/>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spcAft>
                <a:spcPts val="0"/>
              </a:spcAft>
              <a:buClr>
                <a:schemeClr val="dk1"/>
              </a:buClr>
              <a:buFont typeface="Noto Sans Symbols"/>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body" idx="2"/>
          </p:nvPr>
        </p:nvSpPr>
        <p:spPr>
          <a:xfrm>
            <a:off x="457200" y="1631156"/>
            <a:ext cx="4040100" cy="2963400"/>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Noto Sans Symbols"/>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98" name="Shape 98"/>
          <p:cNvSpPr txBox="1">
            <a:spLocks noGrp="1"/>
          </p:cNvSpPr>
          <p:nvPr>
            <p:ph type="body" idx="3"/>
          </p:nvPr>
        </p:nvSpPr>
        <p:spPr>
          <a:xfrm>
            <a:off x="4645025" y="1151334"/>
            <a:ext cx="4041900" cy="480000"/>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Noto Sans Symbols"/>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spcAft>
                <a:spcPts val="0"/>
              </a:spcAft>
              <a:buClr>
                <a:schemeClr val="dk1"/>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spcAft>
                <a:spcPts val="0"/>
              </a:spcAft>
              <a:buClr>
                <a:schemeClr val="dk1"/>
              </a:buClr>
              <a:buFont typeface="Noto Sans Symbols"/>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spcAft>
                <a:spcPts val="0"/>
              </a:spcAft>
              <a:buClr>
                <a:schemeClr val="dk1"/>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99" name="Shape 99"/>
          <p:cNvSpPr txBox="1">
            <a:spLocks noGrp="1"/>
          </p:cNvSpPr>
          <p:nvPr>
            <p:ph type="body" idx="4"/>
          </p:nvPr>
        </p:nvSpPr>
        <p:spPr>
          <a:xfrm>
            <a:off x="4645025" y="1631156"/>
            <a:ext cx="4041900" cy="2963400"/>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Noto Sans Symbols"/>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spcAft>
                <a:spcPts val="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spcAft>
                <a:spcPts val="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dt" idx="10"/>
          </p:nvPr>
        </p:nvSpPr>
        <p:spPr>
          <a:xfrm>
            <a:off x="457200" y="4683918"/>
            <a:ext cx="2133600" cy="357000"/>
          </a:xfrm>
          <a:prstGeom prst="rect">
            <a:avLst/>
          </a:prstGeom>
          <a:noFill/>
          <a:ln>
            <a:noFill/>
          </a:ln>
        </p:spPr>
        <p:txBody>
          <a:bodyPr lIns="91425" tIns="91425" rIns="91425" bIns="91425" anchor="t" anchorCtr="0"/>
          <a:lstStyle>
            <a:lvl1pPr marL="0" marR="0" lvl="0" indent="0" algn="l"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ftr" idx="11"/>
          </p:nvPr>
        </p:nvSpPr>
        <p:spPr>
          <a:xfrm>
            <a:off x="3124200" y="4683918"/>
            <a:ext cx="2895600" cy="357000"/>
          </a:xfrm>
          <a:prstGeom prst="rect">
            <a:avLst/>
          </a:prstGeom>
          <a:noFill/>
          <a:ln>
            <a:noFill/>
          </a:ln>
        </p:spPr>
        <p:txBody>
          <a:bodyPr lIns="91425" tIns="91425" rIns="91425" bIns="91425" anchor="t" anchorCtr="0"/>
          <a:lstStyle>
            <a:lvl1pPr marL="0" marR="0" lvl="0" indent="0" algn="ctr"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sldNum" idx="12"/>
          </p:nvPr>
        </p:nvSpPr>
        <p:spPr>
          <a:xfrm>
            <a:off x="6553200" y="4683918"/>
            <a:ext cx="2133600" cy="3570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n" sz="1400" b="0" i="0" u="none" strike="noStrike" cap="none">
                <a:solidFill>
                  <a:schemeClr val="dk1"/>
                </a:solidFill>
                <a:latin typeface="Calibri"/>
                <a:ea typeface="Calibri"/>
                <a:cs typeface="Calibri"/>
                <a:sym typeface="Calibri"/>
              </a:rPr>
              <a:t>‹#›</a:t>
            </a:fld>
            <a:endParaRPr lang="en" sz="1400" b="0" i="0" u="none" strike="noStrike" cap="none">
              <a:solidFill>
                <a:schemeClr val="dk1"/>
              </a:solidFill>
              <a:latin typeface="Calibri"/>
              <a:ea typeface="Calibri"/>
              <a:cs typeface="Calibri"/>
              <a:sym typeface="Calibri"/>
            </a:endParaRPr>
          </a:p>
        </p:txBody>
      </p:sp>
      <p:pic>
        <p:nvPicPr>
          <p:cNvPr id="103" name="Shape 103"/>
          <p:cNvPicPr preferRelativeResize="0"/>
          <p:nvPr/>
        </p:nvPicPr>
        <p:blipFill rotWithShape="1">
          <a:blip r:embed="rId2">
            <a:alphaModFix/>
          </a:blip>
          <a:srcRect/>
          <a:stretch/>
        </p:blipFill>
        <p:spPr>
          <a:xfrm>
            <a:off x="0" y="228292"/>
            <a:ext cx="2819400" cy="6288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04"/>
        <p:cNvGrpSpPr/>
        <p:nvPr/>
      </p:nvGrpSpPr>
      <p:grpSpPr>
        <a:xfrm>
          <a:off x="0" y="0"/>
          <a:ext cx="0" cy="0"/>
          <a:chOff x="0" y="0"/>
          <a:chExt cx="0" cy="0"/>
        </a:xfrm>
      </p:grpSpPr>
      <p:sp>
        <p:nvSpPr>
          <p:cNvPr id="105" name="Shape 105"/>
          <p:cNvSpPr txBox="1">
            <a:spLocks noGrp="1"/>
          </p:cNvSpPr>
          <p:nvPr>
            <p:ph type="dt" idx="10"/>
          </p:nvPr>
        </p:nvSpPr>
        <p:spPr>
          <a:xfrm>
            <a:off x="457200" y="4683918"/>
            <a:ext cx="2133600" cy="357000"/>
          </a:xfrm>
          <a:prstGeom prst="rect">
            <a:avLst/>
          </a:prstGeom>
          <a:noFill/>
          <a:ln>
            <a:noFill/>
          </a:ln>
        </p:spPr>
        <p:txBody>
          <a:bodyPr lIns="91425" tIns="91425" rIns="91425" bIns="91425" anchor="t" anchorCtr="0"/>
          <a:lstStyle>
            <a:lvl1pPr marL="0" marR="0" lvl="0" indent="0" algn="l"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6" name="Shape 106"/>
          <p:cNvSpPr txBox="1">
            <a:spLocks noGrp="1"/>
          </p:cNvSpPr>
          <p:nvPr>
            <p:ph type="ftr" idx="11"/>
          </p:nvPr>
        </p:nvSpPr>
        <p:spPr>
          <a:xfrm>
            <a:off x="3124200" y="4683918"/>
            <a:ext cx="2895600" cy="357000"/>
          </a:xfrm>
          <a:prstGeom prst="rect">
            <a:avLst/>
          </a:prstGeom>
          <a:noFill/>
          <a:ln>
            <a:noFill/>
          </a:ln>
        </p:spPr>
        <p:txBody>
          <a:bodyPr lIns="91425" tIns="91425" rIns="91425" bIns="91425" anchor="t" anchorCtr="0"/>
          <a:lstStyle>
            <a:lvl1pPr marL="0" marR="0" lvl="0" indent="0" algn="ctr"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7" name="Shape 107"/>
          <p:cNvSpPr txBox="1">
            <a:spLocks noGrp="1"/>
          </p:cNvSpPr>
          <p:nvPr>
            <p:ph type="sldNum" idx="12"/>
          </p:nvPr>
        </p:nvSpPr>
        <p:spPr>
          <a:xfrm>
            <a:off x="6553200" y="4683918"/>
            <a:ext cx="2133600" cy="3570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n" sz="1400" b="0" i="0" u="none" strike="noStrike" cap="none">
                <a:solidFill>
                  <a:schemeClr val="dk1"/>
                </a:solidFill>
                <a:latin typeface="Calibri"/>
                <a:ea typeface="Calibri"/>
                <a:cs typeface="Calibri"/>
                <a:sym typeface="Calibri"/>
              </a:rPr>
              <a:t>‹#›</a:t>
            </a:fld>
            <a:endParaRPr lang="en" sz="1400" b="0" i="0" u="none" strike="noStrike" cap="none">
              <a:solidFill>
                <a:schemeClr val="dk1"/>
              </a:solidFill>
              <a:latin typeface="Calibri"/>
              <a:ea typeface="Calibri"/>
              <a:cs typeface="Calibri"/>
              <a:sym typeface="Calibri"/>
            </a:endParaRPr>
          </a:p>
        </p:txBody>
      </p:sp>
      <p:pic>
        <p:nvPicPr>
          <p:cNvPr id="108" name="Shape 108"/>
          <p:cNvPicPr preferRelativeResize="0"/>
          <p:nvPr/>
        </p:nvPicPr>
        <p:blipFill rotWithShape="1">
          <a:blip r:embed="rId2">
            <a:alphaModFix/>
          </a:blip>
          <a:srcRect/>
          <a:stretch/>
        </p:blipFill>
        <p:spPr>
          <a:xfrm>
            <a:off x="0" y="228292"/>
            <a:ext cx="2819400" cy="6288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theme" Target="../theme/theme2.xml"/><Relationship Id="rId9"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2819400" y="171450"/>
            <a:ext cx="6096000" cy="857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1" i="0" u="none" strike="noStrike" cap="none">
                <a:solidFill>
                  <a:schemeClr val="dk2"/>
                </a:solidFill>
                <a:latin typeface="Calibri"/>
                <a:ea typeface="Calibri"/>
                <a:cs typeface="Calibri"/>
                <a:sym typeface="Calibri"/>
              </a:defRPr>
            </a:lvl1pPr>
            <a:lvl2pPr marL="0" marR="0" lvl="1" indent="0" algn="ctr" rtl="0">
              <a:spcBef>
                <a:spcPts val="0"/>
              </a:spcBef>
              <a:spcAft>
                <a:spcPts val="0"/>
              </a:spcAft>
              <a:buNone/>
              <a:defRPr sz="4400" b="1" i="0" u="none" strike="noStrike" cap="none">
                <a:solidFill>
                  <a:schemeClr val="dk2"/>
                </a:solidFill>
                <a:latin typeface="Galdeano"/>
                <a:ea typeface="Galdeano"/>
                <a:cs typeface="Galdeano"/>
                <a:sym typeface="Galdeano"/>
              </a:defRPr>
            </a:lvl2pPr>
            <a:lvl3pPr marL="0" marR="0" lvl="2" indent="0" algn="ctr" rtl="0">
              <a:spcBef>
                <a:spcPts val="0"/>
              </a:spcBef>
              <a:spcAft>
                <a:spcPts val="0"/>
              </a:spcAft>
              <a:buNone/>
              <a:defRPr sz="4400" b="1" i="0" u="none" strike="noStrike" cap="none">
                <a:solidFill>
                  <a:schemeClr val="dk2"/>
                </a:solidFill>
                <a:latin typeface="Galdeano"/>
                <a:ea typeface="Galdeano"/>
                <a:cs typeface="Galdeano"/>
                <a:sym typeface="Galdeano"/>
              </a:defRPr>
            </a:lvl3pPr>
            <a:lvl4pPr marL="0" marR="0" lvl="3" indent="0" algn="ctr" rtl="0">
              <a:spcBef>
                <a:spcPts val="0"/>
              </a:spcBef>
              <a:spcAft>
                <a:spcPts val="0"/>
              </a:spcAft>
              <a:buNone/>
              <a:defRPr sz="4400" b="1" i="0" u="none" strike="noStrike" cap="none">
                <a:solidFill>
                  <a:schemeClr val="dk2"/>
                </a:solidFill>
                <a:latin typeface="Galdeano"/>
                <a:ea typeface="Galdeano"/>
                <a:cs typeface="Galdeano"/>
                <a:sym typeface="Galdeano"/>
              </a:defRPr>
            </a:lvl4pPr>
            <a:lvl5pPr marL="0" marR="0" lvl="4" indent="0" algn="ctr" rtl="0">
              <a:spcBef>
                <a:spcPts val="0"/>
              </a:spcBef>
              <a:spcAft>
                <a:spcPts val="0"/>
              </a:spcAft>
              <a:buNone/>
              <a:defRPr sz="4400" b="1" i="0" u="none" strike="noStrike" cap="none">
                <a:solidFill>
                  <a:schemeClr val="dk2"/>
                </a:solidFill>
                <a:latin typeface="Galdeano"/>
                <a:ea typeface="Galdeano"/>
                <a:cs typeface="Galdeano"/>
                <a:sym typeface="Galdeano"/>
              </a:defRPr>
            </a:lvl5pPr>
            <a:lvl6pPr marL="457200" marR="0" lvl="5" indent="0" algn="ctr" rtl="0">
              <a:spcBef>
                <a:spcPts val="0"/>
              </a:spcBef>
              <a:spcAft>
                <a:spcPts val="0"/>
              </a:spcAft>
              <a:buNone/>
              <a:defRPr sz="4400" b="1" i="0" u="none" strike="noStrike" cap="none">
                <a:solidFill>
                  <a:schemeClr val="dk2"/>
                </a:solidFill>
                <a:latin typeface="Galdeano"/>
                <a:ea typeface="Galdeano"/>
                <a:cs typeface="Galdeano"/>
                <a:sym typeface="Galdeano"/>
              </a:defRPr>
            </a:lvl6pPr>
            <a:lvl7pPr marL="914400" marR="0" lvl="6" indent="0" algn="ctr" rtl="0">
              <a:spcBef>
                <a:spcPts val="0"/>
              </a:spcBef>
              <a:spcAft>
                <a:spcPts val="0"/>
              </a:spcAft>
              <a:buNone/>
              <a:defRPr sz="4400" b="1" i="0" u="none" strike="noStrike" cap="none">
                <a:solidFill>
                  <a:schemeClr val="dk2"/>
                </a:solidFill>
                <a:latin typeface="Galdeano"/>
                <a:ea typeface="Galdeano"/>
                <a:cs typeface="Galdeano"/>
                <a:sym typeface="Galdeano"/>
              </a:defRPr>
            </a:lvl7pPr>
            <a:lvl8pPr marL="1371600" marR="0" lvl="7" indent="0" algn="ctr" rtl="0">
              <a:spcBef>
                <a:spcPts val="0"/>
              </a:spcBef>
              <a:spcAft>
                <a:spcPts val="0"/>
              </a:spcAft>
              <a:buNone/>
              <a:defRPr sz="4400" b="1" i="0" u="none" strike="noStrike" cap="none">
                <a:solidFill>
                  <a:schemeClr val="dk2"/>
                </a:solidFill>
                <a:latin typeface="Galdeano"/>
                <a:ea typeface="Galdeano"/>
                <a:cs typeface="Galdeano"/>
                <a:sym typeface="Galdeano"/>
              </a:defRPr>
            </a:lvl8pPr>
            <a:lvl9pPr marL="1828800" marR="0" lvl="8" indent="0" algn="ctr" rtl="0">
              <a:spcBef>
                <a:spcPts val="0"/>
              </a:spcBef>
              <a:spcAft>
                <a:spcPts val="0"/>
              </a:spcAft>
              <a:buNone/>
              <a:defRPr sz="4400" b="1" i="0" u="none" strike="noStrike" cap="none">
                <a:solidFill>
                  <a:schemeClr val="dk2"/>
                </a:solidFill>
                <a:latin typeface="Galdeano"/>
                <a:ea typeface="Galdeano"/>
                <a:cs typeface="Galdeano"/>
                <a:sym typeface="Galdeano"/>
              </a:defRPr>
            </a:lvl9pPr>
          </a:lstStyle>
          <a:p>
            <a:endParaRPr/>
          </a:p>
        </p:txBody>
      </p:sp>
      <p:sp>
        <p:nvSpPr>
          <p:cNvPr id="52" name="Shape 52"/>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Noto Sans Symbols"/>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Noto Sans Symbols"/>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Noto Sans Symbols"/>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spcAft>
                <a:spcPts val="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dt" idx="10"/>
          </p:nvPr>
        </p:nvSpPr>
        <p:spPr>
          <a:xfrm>
            <a:off x="457200" y="4683918"/>
            <a:ext cx="2133600" cy="357000"/>
          </a:xfrm>
          <a:prstGeom prst="rect">
            <a:avLst/>
          </a:prstGeom>
          <a:noFill/>
          <a:ln>
            <a:noFill/>
          </a:ln>
        </p:spPr>
        <p:txBody>
          <a:bodyPr lIns="91425" tIns="91425" rIns="91425" bIns="91425" anchor="t" anchorCtr="0"/>
          <a:lstStyle>
            <a:lvl1pPr marL="0" marR="0" lvl="0" indent="0" algn="l"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ftr" idx="11"/>
          </p:nvPr>
        </p:nvSpPr>
        <p:spPr>
          <a:xfrm>
            <a:off x="3124200" y="4683918"/>
            <a:ext cx="2895600" cy="357000"/>
          </a:xfrm>
          <a:prstGeom prst="rect">
            <a:avLst/>
          </a:prstGeom>
          <a:noFill/>
          <a:ln>
            <a:noFill/>
          </a:ln>
        </p:spPr>
        <p:txBody>
          <a:bodyPr lIns="91425" tIns="91425" rIns="91425" bIns="91425" anchor="t" anchorCtr="0"/>
          <a:lstStyle>
            <a:lvl1pPr marL="0" marR="0" lvl="0" indent="0" algn="ctr" rtl="0">
              <a:spcBef>
                <a:spcPts val="0"/>
              </a:spcBef>
              <a:buNone/>
              <a:defRPr sz="14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sldNum" idx="12"/>
          </p:nvPr>
        </p:nvSpPr>
        <p:spPr>
          <a:xfrm>
            <a:off x="6553200" y="4683918"/>
            <a:ext cx="2133600" cy="3570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n" sz="1400" b="0" i="0" u="none" strike="noStrike" cap="none">
                <a:solidFill>
                  <a:schemeClr val="dk1"/>
                </a:solidFill>
                <a:latin typeface="Calibri"/>
                <a:ea typeface="Calibri"/>
                <a:cs typeface="Calibri"/>
                <a:sym typeface="Calibri"/>
              </a:rPr>
              <a:t>‹#›</a:t>
            </a:fld>
            <a:endParaRPr lang="en" sz="1400" b="0" i="0" u="none" strike="noStrike" cap="none">
              <a:solidFill>
                <a:schemeClr val="dk1"/>
              </a:solidFill>
              <a:latin typeface="Calibri"/>
              <a:ea typeface="Calibri"/>
              <a:cs typeface="Calibri"/>
              <a:sym typeface="Calibri"/>
            </a:endParaRPr>
          </a:p>
        </p:txBody>
      </p:sp>
      <p:cxnSp>
        <p:nvCxnSpPr>
          <p:cNvPr id="56" name="Shape 56"/>
          <p:cNvCxnSpPr/>
          <p:nvPr/>
        </p:nvCxnSpPr>
        <p:spPr>
          <a:xfrm>
            <a:off x="0" y="1085850"/>
            <a:ext cx="9144000" cy="0"/>
          </a:xfrm>
          <a:prstGeom prst="straightConnector1">
            <a:avLst/>
          </a:prstGeom>
          <a:noFill/>
          <a:ln w="76200" cap="flat" cmpd="tri">
            <a:solidFill>
              <a:schemeClr val="accent1"/>
            </a:solidFill>
            <a:prstDash val="solid"/>
            <a:round/>
            <a:headEnd type="none" w="med" len="med"/>
            <a:tailEnd type="none" w="med" len="med"/>
          </a:ln>
        </p:spPr>
      </p:cxnSp>
      <p:pic>
        <p:nvPicPr>
          <p:cNvPr id="57" name="Shape 57"/>
          <p:cNvPicPr preferRelativeResize="0"/>
          <p:nvPr/>
        </p:nvPicPr>
        <p:blipFill rotWithShape="1">
          <a:blip r:embed="rId9">
            <a:alphaModFix/>
          </a:blip>
          <a:srcRect/>
          <a:stretch/>
        </p:blipFill>
        <p:spPr>
          <a:xfrm>
            <a:off x="0" y="228292"/>
            <a:ext cx="2819400" cy="6288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jpg"/><Relationship Id="rId5" Type="http://schemas.openxmlformats.org/officeDocument/2006/relationships/image" Target="../media/image10.png"/><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9.jpg"/><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3.png"/><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subTitle" idx="1"/>
          </p:nvPr>
        </p:nvSpPr>
        <p:spPr>
          <a:xfrm>
            <a:off x="85450" y="3771900"/>
            <a:ext cx="7382400" cy="4686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Clr>
                <a:schemeClr val="dk1"/>
              </a:buClr>
              <a:buSzPct val="25000"/>
              <a:buFont typeface="Noto Sans Symbols"/>
              <a:buNone/>
            </a:pPr>
            <a:r>
              <a:rPr lang="en" sz="2800" b="1"/>
              <a:t>Lauren Frazier	Yu Jin Hur	Disha Mendhekar</a:t>
            </a:r>
          </a:p>
        </p:txBody>
      </p:sp>
      <p:sp>
        <p:nvSpPr>
          <p:cNvPr id="115" name="Shape 115"/>
          <p:cNvSpPr txBox="1">
            <a:spLocks noGrp="1"/>
          </p:cNvSpPr>
          <p:nvPr>
            <p:ph type="ctrTitle"/>
          </p:nvPr>
        </p:nvSpPr>
        <p:spPr>
          <a:xfrm>
            <a:off x="1371600" y="840581"/>
            <a:ext cx="7772400" cy="1102500"/>
          </a:xfrm>
          <a:prstGeom prst="rect">
            <a:avLst/>
          </a:prstGeom>
          <a:noFill/>
          <a:ln>
            <a:noFill/>
          </a:ln>
        </p:spPr>
        <p:txBody>
          <a:bodyPr lIns="91425" tIns="45700" rIns="91425" bIns="45700" anchor="ctr" anchorCtr="0">
            <a:noAutofit/>
          </a:bodyPr>
          <a:lstStyle/>
          <a:p>
            <a:pPr marL="0" marR="0" lvl="0" indent="0" algn="r" rtl="0">
              <a:spcBef>
                <a:spcPts val="0"/>
              </a:spcBef>
              <a:spcAft>
                <a:spcPts val="0"/>
              </a:spcAft>
              <a:buSzPct val="25000"/>
              <a:buNone/>
            </a:pPr>
            <a:r>
              <a:rPr lang="en"/>
              <a:t>Regional Planning   </a:t>
            </a:r>
          </a:p>
        </p:txBody>
      </p:sp>
    </p:spTree>
  </p:cSld>
  <p:clrMapOvr>
    <a:masterClrMapping/>
  </p:clrMapOvr>
  <p:transition xmlns:p14="http://schemas.microsoft.com/office/powerpoint/2010/mai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2819400" y="171450"/>
            <a:ext cx="6096000" cy="857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a:t>Looking Forward...</a:t>
            </a:r>
          </a:p>
        </p:txBody>
      </p:sp>
      <p:sp>
        <p:nvSpPr>
          <p:cNvPr id="195" name="Shape 195"/>
          <p:cNvSpPr txBox="1">
            <a:spLocks noGrp="1"/>
          </p:cNvSpPr>
          <p:nvPr>
            <p:ph type="body" idx="1"/>
          </p:nvPr>
        </p:nvSpPr>
        <p:spPr>
          <a:xfrm>
            <a:off x="457200" y="1200150"/>
            <a:ext cx="4038600" cy="3394500"/>
          </a:xfrm>
          <a:prstGeom prst="rect">
            <a:avLst/>
          </a:prstGeom>
          <a:noFill/>
          <a:ln>
            <a:noFill/>
          </a:ln>
        </p:spPr>
        <p:txBody>
          <a:bodyPr lIns="91425" tIns="45700" rIns="91425" bIns="45700" anchor="t" anchorCtr="0">
            <a:noAutofit/>
          </a:bodyPr>
          <a:lstStyle/>
          <a:p>
            <a:pPr marL="342900" marR="0" lvl="0" indent="-342900" algn="l" rtl="0">
              <a:lnSpc>
                <a:spcPct val="115000"/>
              </a:lnSpc>
              <a:spcBef>
                <a:spcPts val="0"/>
              </a:spcBef>
              <a:spcAft>
                <a:spcPts val="0"/>
              </a:spcAft>
              <a:buClr>
                <a:schemeClr val="dk1"/>
              </a:buClr>
              <a:buSzPct val="100000"/>
              <a:buFont typeface="Noto Sans Symbols"/>
              <a:buChar char="➢"/>
            </a:pPr>
            <a:r>
              <a:rPr lang="en"/>
              <a:t>Turbidity</a:t>
            </a:r>
          </a:p>
          <a:p>
            <a:pPr marL="342900" marR="0" lvl="0" indent="-342900" algn="l" rtl="0">
              <a:lnSpc>
                <a:spcPct val="115000"/>
              </a:lnSpc>
              <a:spcBef>
                <a:spcPts val="0"/>
              </a:spcBef>
              <a:spcAft>
                <a:spcPts val="0"/>
              </a:spcAft>
              <a:buClr>
                <a:schemeClr val="dk1"/>
              </a:buClr>
              <a:buSzPct val="100000"/>
              <a:buFont typeface="Noto Sans Symbols"/>
              <a:buChar char="➢"/>
            </a:pPr>
            <a:r>
              <a:rPr lang="en"/>
              <a:t>Political data: stability and social capital</a:t>
            </a:r>
          </a:p>
          <a:p>
            <a:pPr marL="342900" marR="0" lvl="0" indent="-342900" algn="l" rtl="0">
              <a:lnSpc>
                <a:spcPct val="115000"/>
              </a:lnSpc>
              <a:spcBef>
                <a:spcPts val="0"/>
              </a:spcBef>
              <a:spcAft>
                <a:spcPts val="0"/>
              </a:spcAft>
              <a:buClr>
                <a:schemeClr val="dk1"/>
              </a:buClr>
              <a:buSzPct val="100000"/>
              <a:buFont typeface="Noto Sans Symbols"/>
              <a:buChar char="➢"/>
            </a:pPr>
            <a:r>
              <a:rPr lang="en"/>
              <a:t>Tariff </a:t>
            </a:r>
          </a:p>
          <a:p>
            <a:pPr marL="342900" marR="0" lvl="0" indent="-342900" algn="l" rtl="0">
              <a:lnSpc>
                <a:spcPct val="115000"/>
              </a:lnSpc>
              <a:spcBef>
                <a:spcPts val="0"/>
              </a:spcBef>
              <a:spcAft>
                <a:spcPts val="0"/>
              </a:spcAft>
              <a:buClr>
                <a:schemeClr val="dk1"/>
              </a:buClr>
              <a:buSzPct val="100000"/>
              <a:buFont typeface="Noto Sans Symbols"/>
              <a:buChar char="➢"/>
            </a:pPr>
            <a:r>
              <a:rPr lang="en"/>
              <a:t>Local partners</a:t>
            </a:r>
          </a:p>
          <a:p>
            <a:pPr marL="0" marR="0" lvl="0" indent="0" algn="l" rtl="0">
              <a:spcBef>
                <a:spcPts val="0"/>
              </a:spcBef>
              <a:spcAft>
                <a:spcPts val="0"/>
              </a:spcAft>
              <a:buNone/>
            </a:pPr>
            <a:endParaRPr/>
          </a:p>
          <a:p>
            <a:pPr marL="0" marR="0" lvl="0" indent="0" algn="l" rtl="0">
              <a:spcBef>
                <a:spcPts val="0"/>
              </a:spcBef>
              <a:spcAft>
                <a:spcPts val="0"/>
              </a:spcAft>
              <a:buNone/>
            </a:pPr>
            <a:endParaRPr/>
          </a:p>
        </p:txBody>
      </p:sp>
      <p:pic>
        <p:nvPicPr>
          <p:cNvPr id="196" name="Shape 196"/>
          <p:cNvPicPr preferRelativeResize="0"/>
          <p:nvPr/>
        </p:nvPicPr>
        <p:blipFill>
          <a:blip r:embed="rId3">
            <a:alphaModFix/>
          </a:blip>
          <a:stretch>
            <a:fillRect/>
          </a:stretch>
        </p:blipFill>
        <p:spPr>
          <a:xfrm>
            <a:off x="4768450" y="1554975"/>
            <a:ext cx="3638550" cy="2477675"/>
          </a:xfrm>
          <a:prstGeom prst="rect">
            <a:avLst/>
          </a:prstGeom>
          <a:noFill/>
          <a:ln>
            <a:noFill/>
          </a:ln>
        </p:spPr>
      </p:pic>
    </p:spTree>
  </p:cSld>
  <p:clrMapOvr>
    <a:masterClrMapping/>
  </p:clrMapOvr>
  <p:transition xmlns:p14="http://schemas.microsoft.com/office/powerpoint/2010/mai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2819400" y="171450"/>
            <a:ext cx="6096000" cy="857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a:t>Questions for you!</a:t>
            </a:r>
          </a:p>
        </p:txBody>
      </p:sp>
      <p:sp>
        <p:nvSpPr>
          <p:cNvPr id="202" name="Shape 202"/>
          <p:cNvSpPr txBox="1"/>
          <p:nvPr/>
        </p:nvSpPr>
        <p:spPr>
          <a:xfrm>
            <a:off x="530350" y="827675"/>
            <a:ext cx="6574500" cy="3000000"/>
          </a:xfrm>
          <a:prstGeom prst="rect">
            <a:avLst/>
          </a:prstGeom>
          <a:noFill/>
          <a:ln>
            <a:noFill/>
          </a:ln>
        </p:spPr>
        <p:txBody>
          <a:bodyPr lIns="91425" tIns="91425" rIns="91425" bIns="91425" anchor="ctr" anchorCtr="0">
            <a:noAutofit/>
          </a:bodyPr>
          <a:lstStyle/>
          <a:p>
            <a:pPr marL="342900" marR="0" lvl="0" indent="-342900" algn="l" rtl="0">
              <a:lnSpc>
                <a:spcPct val="100000"/>
              </a:lnSpc>
              <a:spcBef>
                <a:spcPts val="0"/>
              </a:spcBef>
              <a:spcAft>
                <a:spcPts val="0"/>
              </a:spcAft>
              <a:buClr>
                <a:schemeClr val="dk1"/>
              </a:buClr>
              <a:buSzPct val="100000"/>
              <a:buFont typeface="Noto Sans Symbols"/>
              <a:buChar char="➢"/>
            </a:pPr>
            <a:r>
              <a:rPr lang="en" sz="2800">
                <a:solidFill>
                  <a:schemeClr val="dk1"/>
                </a:solidFill>
                <a:latin typeface="Calibri"/>
                <a:ea typeface="Calibri"/>
                <a:cs typeface="Calibri"/>
                <a:sym typeface="Calibri"/>
              </a:rPr>
              <a:t>Suggestions for determining/locating water turbidity data?</a:t>
            </a:r>
          </a:p>
          <a:p>
            <a:pPr marR="0" lvl="0" algn="l" rtl="0">
              <a:lnSpc>
                <a:spcPct val="100000"/>
              </a:lnSpc>
              <a:spcBef>
                <a:spcPts val="0"/>
              </a:spcBef>
              <a:spcAft>
                <a:spcPts val="0"/>
              </a:spcAft>
              <a:buNone/>
            </a:pPr>
            <a:endParaRPr sz="280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Suggestions for other considerations? </a:t>
            </a:r>
          </a:p>
        </p:txBody>
      </p:sp>
    </p:spTree>
  </p:cSld>
  <p:clrMapOvr>
    <a:masterClrMapping/>
  </p:clrMapOvr>
  <p:transition xmlns:p14="http://schemas.microsoft.com/office/powerpoint/2010/mai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Text Placeholder 2"/>
          <p:cNvSpPr>
            <a:spLocks noGrp="1"/>
          </p:cNvSpPr>
          <p:nvPr>
            <p:ph type="body" idx="1"/>
          </p:nvPr>
        </p:nvSpPr>
        <p:spPr/>
        <p:txBody>
          <a:bodyPr/>
          <a:lstStyle/>
          <a:p>
            <a:r>
              <a:rPr lang="en-US" dirty="0" smtClean="0"/>
              <a:t>Questions for us?</a:t>
            </a:r>
            <a:endParaRPr lang="en-US" dirty="0"/>
          </a:p>
        </p:txBody>
      </p:sp>
      <p:sp>
        <p:nvSpPr>
          <p:cNvPr id="4" name="Text Placeholder 3"/>
          <p:cNvSpPr>
            <a:spLocks noGrp="1"/>
          </p:cNvSpPr>
          <p:nvPr>
            <p:ph type="body" idx="2"/>
          </p:nvPr>
        </p:nvSpPr>
        <p:spPr/>
        <p:txBody>
          <a:bodyPr/>
          <a:lstStyle/>
          <a:p>
            <a:endParaRPr lang="en-US"/>
          </a:p>
        </p:txBody>
      </p:sp>
    </p:spTree>
    <p:extLst>
      <p:ext uri="{BB962C8B-B14F-4D97-AF65-F5344CB8AC3E}">
        <p14:creationId xmlns:p14="http://schemas.microsoft.com/office/powerpoint/2010/main" val="127591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2895600" y="171450"/>
            <a:ext cx="6019800" cy="857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4000"/>
              <a:t>Framing the Semester</a:t>
            </a:r>
          </a:p>
        </p:txBody>
      </p:sp>
      <p:sp>
        <p:nvSpPr>
          <p:cNvPr id="121" name="Shape 121"/>
          <p:cNvSpPr txBox="1">
            <a:spLocks noGrp="1"/>
          </p:cNvSpPr>
          <p:nvPr>
            <p:ph type="body" idx="1"/>
          </p:nvPr>
        </p:nvSpPr>
        <p:spPr>
          <a:xfrm>
            <a:off x="457200" y="1143000"/>
            <a:ext cx="8153400" cy="3543300"/>
          </a:xfrm>
          <a:prstGeom prst="rect">
            <a:avLst/>
          </a:prstGeom>
          <a:noFill/>
          <a:ln>
            <a:noFill/>
          </a:ln>
        </p:spPr>
        <p:txBody>
          <a:bodyPr lIns="91425" tIns="45700" rIns="91425" bIns="45700" anchor="t" anchorCtr="0">
            <a:noAutofit/>
          </a:bodyPr>
          <a:lstStyle/>
          <a:p>
            <a:pPr marL="342900" marR="0" lvl="0" indent="-342900" algn="l" rtl="0">
              <a:lnSpc>
                <a:spcPct val="150000"/>
              </a:lnSpc>
              <a:spcBef>
                <a:spcPts val="0"/>
              </a:spcBef>
              <a:spcAft>
                <a:spcPts val="0"/>
              </a:spcAft>
              <a:buClr>
                <a:schemeClr val="dk1"/>
              </a:buClr>
              <a:buSzPct val="100000"/>
              <a:buFont typeface="Noto Sans Symbols"/>
              <a:buChar char="➢"/>
            </a:pPr>
            <a:r>
              <a:rPr lang="en"/>
              <a:t>Location: India</a:t>
            </a:r>
          </a:p>
          <a:p>
            <a:pPr marR="0" lvl="1" algn="l" rtl="0">
              <a:lnSpc>
                <a:spcPct val="150000"/>
              </a:lnSpc>
              <a:spcBef>
                <a:spcPts val="0"/>
              </a:spcBef>
              <a:spcAft>
                <a:spcPts val="0"/>
              </a:spcAft>
            </a:pPr>
            <a:r>
              <a:rPr lang="en"/>
              <a:t>Tata-Cornell Initiative  </a:t>
            </a:r>
          </a:p>
          <a:p>
            <a:pPr marL="342900" marR="0" lvl="0" indent="-342900" algn="l" rtl="0">
              <a:lnSpc>
                <a:spcPct val="150000"/>
              </a:lnSpc>
              <a:spcBef>
                <a:spcPts val="0"/>
              </a:spcBef>
              <a:spcAft>
                <a:spcPts val="0"/>
              </a:spcAft>
              <a:buClr>
                <a:schemeClr val="dk1"/>
              </a:buClr>
              <a:buSzPct val="100000"/>
              <a:buFont typeface="Noto Sans Symbols"/>
              <a:buChar char="➢"/>
            </a:pPr>
            <a:r>
              <a:rPr lang="en"/>
              <a:t>Site selection criteria </a:t>
            </a:r>
          </a:p>
          <a:p>
            <a:pPr marL="342900" marR="0" lvl="0" indent="-342900" algn="l" rtl="0">
              <a:lnSpc>
                <a:spcPct val="150000"/>
              </a:lnSpc>
              <a:spcBef>
                <a:spcPts val="0"/>
              </a:spcBef>
              <a:spcAft>
                <a:spcPts val="0"/>
              </a:spcAft>
              <a:buClr>
                <a:schemeClr val="dk1"/>
              </a:buClr>
              <a:buSzPct val="100000"/>
              <a:buFont typeface="Noto Sans Symbols"/>
              <a:buChar char="➢"/>
            </a:pPr>
            <a:r>
              <a:rPr lang="en"/>
              <a:t>States→ districts→ subdistricts→ towns</a:t>
            </a:r>
          </a:p>
          <a:p>
            <a:pPr marL="342900" marR="0" lvl="0" indent="-342900" algn="l" rtl="0">
              <a:spcBef>
                <a:spcPts val="640"/>
              </a:spcBef>
              <a:spcAft>
                <a:spcPts val="0"/>
              </a:spcAft>
              <a:buClr>
                <a:schemeClr val="dk1"/>
              </a:buClr>
              <a:buSzPct val="100000"/>
              <a:buFont typeface="Noto Sans Symbols"/>
              <a:buNone/>
            </a:pPr>
            <a:endParaRPr sz="3200" b="0" i="0" u="none" strike="noStrike" cap="none">
              <a:solidFill>
                <a:schemeClr val="dk1"/>
              </a:solidFill>
              <a:latin typeface="Calibri"/>
              <a:ea typeface="Calibri"/>
              <a:cs typeface="Calibri"/>
              <a:sym typeface="Calibri"/>
            </a:endParaRPr>
          </a:p>
        </p:txBody>
      </p:sp>
    </p:spTree>
  </p:cSld>
  <p:clrMapOvr>
    <a:masterClrMapping/>
  </p:clrMapOvr>
  <p:transition xmlns:p14="http://schemas.microsoft.com/office/powerpoint/2010/mai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2819400" y="171450"/>
            <a:ext cx="6096000" cy="857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4000"/>
              <a:t>Site Selection Criteria</a:t>
            </a:r>
          </a:p>
        </p:txBody>
      </p:sp>
      <p:sp>
        <p:nvSpPr>
          <p:cNvPr id="127" name="Shape 127"/>
          <p:cNvSpPr txBox="1">
            <a:spLocks noGrp="1"/>
          </p:cNvSpPr>
          <p:nvPr>
            <p:ph type="body" idx="1"/>
          </p:nvPr>
        </p:nvSpPr>
        <p:spPr>
          <a:xfrm>
            <a:off x="457200" y="1200150"/>
            <a:ext cx="8458200" cy="3394500"/>
          </a:xfrm>
          <a:prstGeom prst="rect">
            <a:avLst/>
          </a:prstGeom>
          <a:noFill/>
          <a:ln w="28575" cap="flat" cmpd="sng">
            <a:solidFill>
              <a:srgbClr val="000000">
                <a:alpha val="0"/>
              </a:srgbClr>
            </a:solidFill>
            <a:prstDash val="solid"/>
            <a:round/>
            <a:headEnd type="none" w="med" len="med"/>
            <a:tailEnd type="none" w="med" len="med"/>
          </a:ln>
        </p:spPr>
        <p:txBody>
          <a:bodyPr lIns="91425" tIns="45700" rIns="91425" bIns="45700" anchor="t" anchorCtr="0">
            <a:noAutofit/>
          </a:bodyPr>
          <a:lstStyle/>
          <a:p>
            <a:pPr marL="342900" marR="0" lvl="0" indent="-317500" algn="l" rtl="0">
              <a:lnSpc>
                <a:spcPct val="150000"/>
              </a:lnSpc>
              <a:spcBef>
                <a:spcPts val="0"/>
              </a:spcBef>
              <a:spcAft>
                <a:spcPts val="0"/>
              </a:spcAft>
              <a:buClr>
                <a:schemeClr val="dk1"/>
              </a:buClr>
              <a:buSzPct val="100000"/>
              <a:buFont typeface="Noto Sans Symbols"/>
            </a:pPr>
            <a:r>
              <a:rPr lang="en" sz="2400"/>
              <a:t>Population between 5,000 and 25,000 </a:t>
            </a:r>
          </a:p>
          <a:p>
            <a:pPr marL="342900" marR="0" lvl="0" indent="-317500" algn="l" rtl="0">
              <a:lnSpc>
                <a:spcPct val="150000"/>
              </a:lnSpc>
              <a:spcBef>
                <a:spcPts val="0"/>
              </a:spcBef>
              <a:spcAft>
                <a:spcPts val="0"/>
              </a:spcAft>
              <a:buClr>
                <a:schemeClr val="dk1"/>
              </a:buClr>
              <a:buSzPct val="100000"/>
              <a:buFont typeface="Noto Sans Symbols"/>
            </a:pPr>
            <a:r>
              <a:rPr lang="en" sz="2400"/>
              <a:t>Rural areas</a:t>
            </a:r>
          </a:p>
          <a:p>
            <a:pPr marL="342900" marR="0" lvl="0" indent="-317500" algn="l" rtl="0">
              <a:lnSpc>
                <a:spcPct val="150000"/>
              </a:lnSpc>
              <a:spcBef>
                <a:spcPts val="0"/>
              </a:spcBef>
              <a:spcAft>
                <a:spcPts val="0"/>
              </a:spcAft>
              <a:buClr>
                <a:schemeClr val="dk1"/>
              </a:buClr>
              <a:buSzPct val="100000"/>
              <a:buFont typeface="Noto Sans Symbols"/>
            </a:pPr>
            <a:r>
              <a:rPr lang="en" sz="2400"/>
              <a:t>%people dependent on surface water &gt;40%</a:t>
            </a:r>
          </a:p>
          <a:p>
            <a:pPr marL="342900" marR="0" lvl="0" indent="-317500" algn="l" rtl="0">
              <a:lnSpc>
                <a:spcPct val="150000"/>
              </a:lnSpc>
              <a:spcBef>
                <a:spcPts val="0"/>
              </a:spcBef>
              <a:spcAft>
                <a:spcPts val="0"/>
              </a:spcAft>
              <a:buClr>
                <a:schemeClr val="dk1"/>
              </a:buClr>
              <a:buSzPct val="100000"/>
              <a:buFont typeface="Noto Sans Symbols"/>
            </a:pPr>
            <a:r>
              <a:rPr lang="en" sz="2400"/>
              <a:t>Consistent surface water available</a:t>
            </a:r>
          </a:p>
          <a:p>
            <a:pPr marL="342900" marR="0" lvl="0" indent="-317500" algn="l" rtl="0">
              <a:lnSpc>
                <a:spcPct val="150000"/>
              </a:lnSpc>
              <a:spcBef>
                <a:spcPts val="0"/>
              </a:spcBef>
              <a:spcAft>
                <a:spcPts val="0"/>
              </a:spcAft>
              <a:buClr>
                <a:schemeClr val="dk1"/>
              </a:buClr>
              <a:buSzPct val="100000"/>
              <a:buFont typeface="Noto Sans Symbols"/>
            </a:pPr>
            <a:r>
              <a:rPr lang="en" sz="2400"/>
              <a:t>Annual rainfall &gt; 1000 mm/year</a:t>
            </a:r>
          </a:p>
          <a:p>
            <a:pPr marL="0" marR="0" lvl="0" indent="0" algn="l" rtl="0">
              <a:lnSpc>
                <a:spcPct val="150000"/>
              </a:lnSpc>
              <a:spcBef>
                <a:spcPts val="0"/>
              </a:spcBef>
              <a:spcAft>
                <a:spcPts val="0"/>
              </a:spcAft>
              <a:buNone/>
            </a:pPr>
            <a:endParaRPr sz="2400"/>
          </a:p>
          <a:p>
            <a:pPr marL="0" marR="0" lvl="0" indent="0" algn="l" rtl="0">
              <a:spcBef>
                <a:spcPts val="0"/>
              </a:spcBef>
              <a:spcAft>
                <a:spcPts val="0"/>
              </a:spcAft>
              <a:buNone/>
            </a:pPr>
            <a:endParaRPr/>
          </a:p>
        </p:txBody>
      </p:sp>
    </p:spTree>
  </p:cSld>
  <p:clrMapOvr>
    <a:masterClrMapping/>
  </p:clrMapOvr>
  <p:transition xmlns:p14="http://schemas.microsoft.com/office/powerpoint/2010/mai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body" idx="1"/>
          </p:nvPr>
        </p:nvSpPr>
        <p:spPr>
          <a:xfrm>
            <a:off x="457200" y="1200150"/>
            <a:ext cx="8458200" cy="3394500"/>
          </a:xfrm>
          <a:prstGeom prst="rect">
            <a:avLst/>
          </a:prstGeom>
        </p:spPr>
        <p:txBody>
          <a:bodyPr lIns="91425" tIns="91425" rIns="91425" bIns="91425" anchor="t" anchorCtr="0">
            <a:noAutofit/>
          </a:bodyPr>
          <a:lstStyle/>
          <a:p>
            <a:pPr lvl="0" rtl="0">
              <a:lnSpc>
                <a:spcPct val="150000"/>
              </a:lnSpc>
              <a:spcBef>
                <a:spcPts val="0"/>
              </a:spcBef>
              <a:buSzPct val="100000"/>
            </a:pPr>
            <a:r>
              <a:rPr lang="en" sz="2400"/>
              <a:t>10 NTU &lt; turbidity &lt; 1000 NTU</a:t>
            </a:r>
          </a:p>
          <a:p>
            <a:pPr lvl="0" rtl="0">
              <a:lnSpc>
                <a:spcPct val="150000"/>
              </a:lnSpc>
              <a:spcBef>
                <a:spcPts val="0"/>
              </a:spcBef>
              <a:buSzPct val="100000"/>
            </a:pPr>
            <a:r>
              <a:rPr lang="en" sz="2400"/>
              <a:t>Consumer ability to pay tariff for plant operations</a:t>
            </a:r>
          </a:p>
          <a:p>
            <a:pPr lvl="0" rtl="0">
              <a:lnSpc>
                <a:spcPct val="150000"/>
              </a:lnSpc>
              <a:spcBef>
                <a:spcPts val="0"/>
              </a:spcBef>
              <a:buSzPct val="100000"/>
            </a:pPr>
            <a:r>
              <a:rPr lang="en" sz="2400"/>
              <a:t>Accepting government set up</a:t>
            </a:r>
          </a:p>
          <a:p>
            <a:pPr lvl="0" rtl="0">
              <a:lnSpc>
                <a:spcPct val="150000"/>
              </a:lnSpc>
              <a:spcBef>
                <a:spcPts val="0"/>
              </a:spcBef>
              <a:buSzPct val="100000"/>
            </a:pPr>
            <a:r>
              <a:rPr lang="en" sz="2400"/>
              <a:t>Stability in the region</a:t>
            </a:r>
          </a:p>
          <a:p>
            <a:pPr lvl="0" rtl="0">
              <a:lnSpc>
                <a:spcPct val="150000"/>
              </a:lnSpc>
              <a:spcBef>
                <a:spcPts val="0"/>
              </a:spcBef>
              <a:buSzPct val="100000"/>
            </a:pPr>
            <a:r>
              <a:rPr lang="en" sz="2400"/>
              <a:t>Local partnership available</a:t>
            </a:r>
          </a:p>
          <a:p>
            <a:pPr marL="0" lvl="0" indent="0" rtl="0">
              <a:spcBef>
                <a:spcPts val="0"/>
              </a:spcBef>
              <a:buNone/>
            </a:pPr>
            <a:endParaRPr/>
          </a:p>
          <a:p>
            <a:pPr lvl="0">
              <a:spcBef>
                <a:spcPts val="0"/>
              </a:spcBef>
              <a:buNone/>
            </a:pPr>
            <a:endParaRPr/>
          </a:p>
        </p:txBody>
      </p:sp>
      <p:sp>
        <p:nvSpPr>
          <p:cNvPr id="133" name="Shape 133"/>
          <p:cNvSpPr txBox="1">
            <a:spLocks noGrp="1"/>
          </p:cNvSpPr>
          <p:nvPr>
            <p:ph type="title"/>
          </p:nvPr>
        </p:nvSpPr>
        <p:spPr>
          <a:xfrm>
            <a:off x="2819400" y="171450"/>
            <a:ext cx="6096000" cy="857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4000"/>
              <a:t>Site Selection Criteria</a:t>
            </a:r>
          </a:p>
        </p:txBody>
      </p:sp>
    </p:spTree>
  </p:cSld>
  <p:clrMapOvr>
    <a:masterClrMapping/>
  </p:clrMapOvr>
  <p:transition xmlns:p14="http://schemas.microsoft.com/office/powerpoint/2010/mai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2715775" y="162300"/>
            <a:ext cx="6318600" cy="857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4000"/>
              <a:t>Annual Rainfall</a:t>
            </a:r>
          </a:p>
        </p:txBody>
      </p:sp>
      <p:sp>
        <p:nvSpPr>
          <p:cNvPr id="139" name="Shape 139"/>
          <p:cNvSpPr txBox="1">
            <a:spLocks noGrp="1"/>
          </p:cNvSpPr>
          <p:nvPr>
            <p:ph type="body" idx="1"/>
          </p:nvPr>
        </p:nvSpPr>
        <p:spPr>
          <a:xfrm>
            <a:off x="457200" y="1200150"/>
            <a:ext cx="4038600" cy="33945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Noto Sans Symbols"/>
              <a:buChar char="➢"/>
            </a:pPr>
            <a:r>
              <a:rPr lang="en"/>
              <a:t>&gt; 1000mm/year</a:t>
            </a:r>
          </a:p>
          <a:p>
            <a:pPr marL="0" marR="0" lvl="0" indent="0" algn="l" rtl="0">
              <a:spcBef>
                <a:spcPts val="0"/>
              </a:spcBef>
              <a:spcAft>
                <a:spcPts val="0"/>
              </a:spcAft>
              <a:buNone/>
            </a:pPr>
            <a:endParaRPr/>
          </a:p>
          <a:p>
            <a:pPr marL="342900" marR="0" lvl="0" indent="-342900" algn="l" rtl="0">
              <a:spcBef>
                <a:spcPts val="0"/>
              </a:spcBef>
              <a:spcAft>
                <a:spcPts val="0"/>
              </a:spcAft>
              <a:buClr>
                <a:schemeClr val="dk1"/>
              </a:buClr>
              <a:buSzPct val="100000"/>
              <a:buFont typeface="Noto Sans Symbols"/>
              <a:buChar char="➢"/>
            </a:pPr>
            <a:r>
              <a:rPr lang="en"/>
              <a:t>Not limiting constraint</a:t>
            </a:r>
          </a:p>
          <a:p>
            <a:pPr marL="0" marR="0" lvl="0" indent="0" algn="l" rtl="0">
              <a:spcBef>
                <a:spcPts val="0"/>
              </a:spcBef>
              <a:spcAft>
                <a:spcPts val="0"/>
              </a:spcAft>
              <a:buNone/>
            </a:pPr>
            <a:endParaRPr/>
          </a:p>
          <a:p>
            <a:pPr marL="342900" marR="0" lvl="0" indent="-342900" algn="l" rtl="0">
              <a:spcBef>
                <a:spcPts val="0"/>
              </a:spcBef>
              <a:spcAft>
                <a:spcPts val="0"/>
              </a:spcAft>
              <a:buClr>
                <a:schemeClr val="dk1"/>
              </a:buClr>
              <a:buSzPct val="100000"/>
              <a:buFont typeface="Noto Sans Symbols"/>
              <a:buChar char="➢"/>
            </a:pPr>
            <a:r>
              <a:rPr lang="en"/>
              <a:t>Majority of North-east India and states of Kerala, Karnataka, Goa, Orissa and West Bengal</a:t>
            </a:r>
          </a:p>
        </p:txBody>
      </p:sp>
      <p:sp>
        <p:nvSpPr>
          <p:cNvPr id="140" name="Shape 140"/>
          <p:cNvSpPr txBox="1">
            <a:spLocks noGrp="1"/>
          </p:cNvSpPr>
          <p:nvPr>
            <p:ph type="body" idx="2"/>
          </p:nvPr>
        </p:nvSpPr>
        <p:spPr>
          <a:xfrm>
            <a:off x="4648200" y="1200150"/>
            <a:ext cx="4038600" cy="33945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Noto Sans Symbols"/>
              <a:buChar char="➢"/>
            </a:pPr>
            <a:r>
              <a:rPr lang="en" sz="2800" b="0" i="0" u="none" strike="noStrike" cap="none">
                <a:solidFill>
                  <a:schemeClr val="dk1"/>
                </a:solidFill>
                <a:latin typeface="Calibri"/>
                <a:ea typeface="Calibri"/>
                <a:cs typeface="Calibri"/>
                <a:sym typeface="Calibri"/>
              </a:rPr>
              <a:t>Picture/graph/table</a:t>
            </a:r>
          </a:p>
        </p:txBody>
      </p:sp>
      <p:pic>
        <p:nvPicPr>
          <p:cNvPr id="141" name="Shape 141"/>
          <p:cNvPicPr preferRelativeResize="0"/>
          <p:nvPr/>
        </p:nvPicPr>
        <p:blipFill>
          <a:blip r:embed="rId3">
            <a:alphaModFix/>
          </a:blip>
          <a:stretch>
            <a:fillRect/>
          </a:stretch>
        </p:blipFill>
        <p:spPr>
          <a:xfrm>
            <a:off x="4449699" y="1200150"/>
            <a:ext cx="3903571" cy="3943349"/>
          </a:xfrm>
          <a:prstGeom prst="rect">
            <a:avLst/>
          </a:prstGeom>
          <a:noFill/>
          <a:ln>
            <a:noFill/>
          </a:ln>
        </p:spPr>
      </p:pic>
      <p:sp>
        <p:nvSpPr>
          <p:cNvPr id="142" name="Shape 142"/>
          <p:cNvSpPr txBox="1"/>
          <p:nvPr/>
        </p:nvSpPr>
        <p:spPr>
          <a:xfrm>
            <a:off x="4355950" y="4921425"/>
            <a:ext cx="2560200" cy="368400"/>
          </a:xfrm>
          <a:prstGeom prst="rect">
            <a:avLst/>
          </a:prstGeom>
          <a:noFill/>
          <a:ln>
            <a:noFill/>
          </a:ln>
        </p:spPr>
        <p:txBody>
          <a:bodyPr lIns="91425" tIns="91425" rIns="91425" bIns="91425" anchor="t" anchorCtr="0">
            <a:noAutofit/>
          </a:bodyPr>
          <a:lstStyle/>
          <a:p>
            <a:pPr lvl="0" rtl="0">
              <a:spcBef>
                <a:spcPts val="0"/>
              </a:spcBef>
              <a:buNone/>
            </a:pPr>
            <a:r>
              <a:rPr lang="en" sz="800" i="1"/>
              <a:t>Source: Ministry of Water Resources, India 2011</a:t>
            </a:r>
          </a:p>
        </p:txBody>
      </p:sp>
    </p:spTree>
  </p:cSld>
  <p:clrMapOvr>
    <a:masterClrMapping/>
  </p:clrMapOvr>
  <p:transition xmlns:p14="http://schemas.microsoft.com/office/powerpoint/2010/mai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grpSp>
        <p:nvGrpSpPr>
          <p:cNvPr id="147" name="Shape 147"/>
          <p:cNvGrpSpPr/>
          <p:nvPr/>
        </p:nvGrpSpPr>
        <p:grpSpPr>
          <a:xfrm>
            <a:off x="4540099" y="1157425"/>
            <a:ext cx="4365323" cy="3986205"/>
            <a:chOff x="4540100" y="1157425"/>
            <a:chExt cx="4365323" cy="3986205"/>
          </a:xfrm>
        </p:grpSpPr>
        <p:pic>
          <p:nvPicPr>
            <p:cNvPr id="148" name="Shape 148"/>
            <p:cNvPicPr preferRelativeResize="0"/>
            <p:nvPr/>
          </p:nvPicPr>
          <p:blipFill rotWithShape="1">
            <a:blip r:embed="rId3">
              <a:alphaModFix/>
            </a:blip>
            <a:srcRect b="16881"/>
            <a:stretch/>
          </p:blipFill>
          <p:spPr>
            <a:xfrm>
              <a:off x="4540099" y="1157425"/>
              <a:ext cx="4365323" cy="3986205"/>
            </a:xfrm>
            <a:prstGeom prst="rect">
              <a:avLst/>
            </a:prstGeom>
            <a:noFill/>
            <a:ln>
              <a:noFill/>
            </a:ln>
          </p:spPr>
        </p:pic>
        <p:sp>
          <p:nvSpPr>
            <p:cNvPr id="149" name="Shape 149"/>
            <p:cNvSpPr txBox="1"/>
            <p:nvPr/>
          </p:nvSpPr>
          <p:spPr>
            <a:xfrm>
              <a:off x="6584925" y="1244400"/>
              <a:ext cx="1947000" cy="165900"/>
            </a:xfrm>
            <a:prstGeom prst="rect">
              <a:avLst/>
            </a:prstGeom>
            <a:noFill/>
            <a:ln>
              <a:noFill/>
            </a:ln>
          </p:spPr>
          <p:txBody>
            <a:bodyPr lIns="91425" tIns="91425" rIns="91425" bIns="91425" anchor="t" anchorCtr="0">
              <a:noAutofit/>
            </a:bodyPr>
            <a:lstStyle/>
            <a:p>
              <a:pPr lvl="0">
                <a:spcBef>
                  <a:spcPts val="0"/>
                </a:spcBef>
                <a:buNone/>
              </a:pPr>
              <a:r>
                <a:rPr lang="en"/>
                <a:t>Natural Water Bodies</a:t>
              </a:r>
            </a:p>
          </p:txBody>
        </p:sp>
        <p:pic>
          <p:nvPicPr>
            <p:cNvPr id="150" name="Shape 150"/>
            <p:cNvPicPr preferRelativeResize="0"/>
            <p:nvPr/>
          </p:nvPicPr>
          <p:blipFill rotWithShape="1">
            <a:blip r:embed="rId4">
              <a:alphaModFix/>
            </a:blip>
            <a:srcRect l="39007" t="91972" r="10602" b="2339"/>
            <a:stretch/>
          </p:blipFill>
          <p:spPr>
            <a:xfrm>
              <a:off x="6300225" y="4786675"/>
              <a:ext cx="2011675" cy="224250"/>
            </a:xfrm>
            <a:prstGeom prst="rect">
              <a:avLst/>
            </a:prstGeom>
            <a:noFill/>
            <a:ln>
              <a:noFill/>
            </a:ln>
          </p:spPr>
        </p:pic>
      </p:grpSp>
      <p:grpSp>
        <p:nvGrpSpPr>
          <p:cNvPr id="151" name="Shape 151"/>
          <p:cNvGrpSpPr/>
          <p:nvPr/>
        </p:nvGrpSpPr>
        <p:grpSpPr>
          <a:xfrm>
            <a:off x="4539547" y="1087370"/>
            <a:ext cx="4606362" cy="4056243"/>
            <a:chOff x="4540109" y="1087375"/>
            <a:chExt cx="3869917" cy="4056243"/>
          </a:xfrm>
        </p:grpSpPr>
        <p:grpSp>
          <p:nvGrpSpPr>
            <p:cNvPr id="152" name="Shape 152"/>
            <p:cNvGrpSpPr/>
            <p:nvPr/>
          </p:nvGrpSpPr>
          <p:grpSpPr>
            <a:xfrm>
              <a:off x="4540109" y="1200178"/>
              <a:ext cx="3538019" cy="3943440"/>
              <a:chOff x="4540150" y="1200150"/>
              <a:chExt cx="3411125" cy="3779775"/>
            </a:xfrm>
          </p:grpSpPr>
          <p:pic>
            <p:nvPicPr>
              <p:cNvPr id="153" name="Shape 153"/>
              <p:cNvPicPr preferRelativeResize="0"/>
              <p:nvPr/>
            </p:nvPicPr>
            <p:blipFill>
              <a:blip r:embed="rId5">
                <a:alphaModFix/>
              </a:blip>
              <a:stretch>
                <a:fillRect/>
              </a:stretch>
            </p:blipFill>
            <p:spPr>
              <a:xfrm>
                <a:off x="4540150" y="1200150"/>
                <a:ext cx="3411125" cy="3779775"/>
              </a:xfrm>
              <a:prstGeom prst="rect">
                <a:avLst/>
              </a:prstGeom>
              <a:noFill/>
              <a:ln>
                <a:noFill/>
              </a:ln>
            </p:spPr>
          </p:pic>
          <p:sp>
            <p:nvSpPr>
              <p:cNvPr id="154" name="Shape 154"/>
              <p:cNvSpPr txBox="1"/>
              <p:nvPr/>
            </p:nvSpPr>
            <p:spPr>
              <a:xfrm>
                <a:off x="5452800" y="2624350"/>
                <a:ext cx="2429400" cy="146400"/>
              </a:xfrm>
              <a:prstGeom prst="rect">
                <a:avLst/>
              </a:prstGeom>
              <a:noFill/>
              <a:ln>
                <a:noFill/>
              </a:ln>
            </p:spPr>
            <p:txBody>
              <a:bodyPr lIns="91425" tIns="91425" rIns="91425" bIns="91425" anchor="t" anchorCtr="0">
                <a:noAutofit/>
              </a:bodyPr>
              <a:lstStyle/>
              <a:p>
                <a:pPr lvl="0">
                  <a:spcBef>
                    <a:spcPts val="0"/>
                  </a:spcBef>
                  <a:buNone/>
                </a:pPr>
                <a:r>
                  <a:rPr lang="en" sz="800"/>
                  <a:t>Ganga-Brahmaputra-Meghna Basin</a:t>
                </a:r>
              </a:p>
            </p:txBody>
          </p:sp>
        </p:grpSp>
        <p:sp>
          <p:nvSpPr>
            <p:cNvPr id="155" name="Shape 155"/>
            <p:cNvSpPr txBox="1"/>
            <p:nvPr/>
          </p:nvSpPr>
          <p:spPr>
            <a:xfrm>
              <a:off x="4593426" y="1087375"/>
              <a:ext cx="3816600" cy="238500"/>
            </a:xfrm>
            <a:prstGeom prst="rect">
              <a:avLst/>
            </a:prstGeom>
            <a:noFill/>
            <a:ln>
              <a:noFill/>
            </a:ln>
          </p:spPr>
          <p:txBody>
            <a:bodyPr lIns="91425" tIns="91425" rIns="91425" bIns="91425" anchor="t" anchorCtr="0">
              <a:noAutofit/>
            </a:bodyPr>
            <a:lstStyle/>
            <a:p>
              <a:pPr lvl="0" algn="ctr">
                <a:spcBef>
                  <a:spcPts val="0"/>
                </a:spcBef>
                <a:buNone/>
              </a:pPr>
              <a:r>
                <a:rPr lang="en"/>
                <a:t>Surface Water Availability Map</a:t>
              </a:r>
            </a:p>
          </p:txBody>
        </p:sp>
      </p:grpSp>
      <p:pic>
        <p:nvPicPr>
          <p:cNvPr id="156" name="Shape 156"/>
          <p:cNvPicPr preferRelativeResize="0"/>
          <p:nvPr/>
        </p:nvPicPr>
        <p:blipFill rotWithShape="1">
          <a:blip r:embed="rId4">
            <a:alphaModFix/>
          </a:blip>
          <a:srcRect l="5704" t="6897" r="83759" b="75939"/>
          <a:stretch/>
        </p:blipFill>
        <p:spPr>
          <a:xfrm>
            <a:off x="4668207" y="1325869"/>
            <a:ext cx="500670" cy="676649"/>
          </a:xfrm>
          <a:prstGeom prst="rect">
            <a:avLst/>
          </a:prstGeom>
          <a:noFill/>
          <a:ln>
            <a:noFill/>
          </a:ln>
        </p:spPr>
      </p:pic>
      <p:sp>
        <p:nvSpPr>
          <p:cNvPr id="157" name="Shape 157"/>
          <p:cNvSpPr txBox="1">
            <a:spLocks noGrp="1"/>
          </p:cNvSpPr>
          <p:nvPr>
            <p:ph type="title"/>
          </p:nvPr>
        </p:nvSpPr>
        <p:spPr>
          <a:xfrm>
            <a:off x="2715775" y="162300"/>
            <a:ext cx="6318600" cy="857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4000"/>
              <a:t>Surface Water Availability</a:t>
            </a:r>
          </a:p>
        </p:txBody>
      </p:sp>
      <p:sp>
        <p:nvSpPr>
          <p:cNvPr id="158" name="Shape 158"/>
          <p:cNvSpPr txBox="1">
            <a:spLocks noGrp="1"/>
          </p:cNvSpPr>
          <p:nvPr>
            <p:ph type="body" idx="1"/>
          </p:nvPr>
        </p:nvSpPr>
        <p:spPr>
          <a:xfrm>
            <a:off x="365775" y="1200150"/>
            <a:ext cx="3935400" cy="33945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Noto Sans Symbols"/>
              <a:buChar char="➢"/>
            </a:pPr>
            <a:r>
              <a:rPr lang="en"/>
              <a:t>113 river basins</a:t>
            </a:r>
          </a:p>
          <a:p>
            <a:pPr marL="0" marR="0" lvl="0" indent="0" algn="l" rtl="0">
              <a:spcBef>
                <a:spcPts val="0"/>
              </a:spcBef>
              <a:spcAft>
                <a:spcPts val="0"/>
              </a:spcAft>
              <a:buNone/>
            </a:pPr>
            <a:endParaRPr sz="1200"/>
          </a:p>
          <a:p>
            <a:pPr marL="342900" marR="0" lvl="0" indent="-342900" algn="l" rtl="0">
              <a:spcBef>
                <a:spcPts val="0"/>
              </a:spcBef>
              <a:spcAft>
                <a:spcPts val="0"/>
              </a:spcAft>
              <a:buClr>
                <a:schemeClr val="dk1"/>
              </a:buClr>
              <a:buSzPct val="100000"/>
              <a:buFont typeface="Noto Sans Symbols"/>
              <a:buChar char="➢"/>
            </a:pPr>
            <a:r>
              <a:rPr lang="en"/>
              <a:t>84% of total drainage area</a:t>
            </a:r>
          </a:p>
          <a:p>
            <a:pPr marL="0" marR="0" lvl="0" indent="0" algn="l" rtl="0">
              <a:spcBef>
                <a:spcPts val="0"/>
              </a:spcBef>
              <a:spcAft>
                <a:spcPts val="0"/>
              </a:spcAft>
              <a:buNone/>
            </a:pPr>
            <a:endParaRPr sz="1200"/>
          </a:p>
          <a:p>
            <a:pPr marL="342900" marR="0" lvl="0" indent="-342900" algn="l" rtl="0">
              <a:spcBef>
                <a:spcPts val="0"/>
              </a:spcBef>
              <a:spcAft>
                <a:spcPts val="0"/>
              </a:spcAft>
              <a:buClr>
                <a:schemeClr val="dk1"/>
              </a:buClr>
              <a:buSzPct val="100000"/>
              <a:buFont typeface="Noto Sans Symbols"/>
              <a:buChar char="➢"/>
            </a:pPr>
            <a:r>
              <a:rPr lang="en"/>
              <a:t>Majority of surface water in the Great Northern Plains and the Western Coast. </a:t>
            </a:r>
          </a:p>
        </p:txBody>
      </p:sp>
      <p:sp>
        <p:nvSpPr>
          <p:cNvPr id="159" name="Shape 159"/>
          <p:cNvSpPr txBox="1"/>
          <p:nvPr/>
        </p:nvSpPr>
        <p:spPr>
          <a:xfrm>
            <a:off x="4392525" y="4884825"/>
            <a:ext cx="2560200" cy="368400"/>
          </a:xfrm>
          <a:prstGeom prst="rect">
            <a:avLst/>
          </a:prstGeom>
          <a:noFill/>
          <a:ln>
            <a:noFill/>
          </a:ln>
        </p:spPr>
        <p:txBody>
          <a:bodyPr lIns="91425" tIns="91425" rIns="91425" bIns="91425" anchor="t" anchorCtr="0">
            <a:noAutofit/>
          </a:bodyPr>
          <a:lstStyle/>
          <a:p>
            <a:pPr lvl="0">
              <a:spcBef>
                <a:spcPts val="0"/>
              </a:spcBef>
              <a:buNone/>
            </a:pPr>
            <a:r>
              <a:rPr lang="en" sz="800" i="1"/>
              <a:t>Source: http://www.indiawatertool.in/</a:t>
            </a:r>
          </a:p>
        </p:txBody>
      </p:sp>
    </p:spTree>
  </p:cSld>
  <p:clrMapOvr>
    <a:masterClrMapping/>
  </p:clrMapOvr>
  <p:transition xmlns:p14="http://schemas.microsoft.com/office/powerpoint/2010/mai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Shape 164"/>
          <p:cNvPicPr preferRelativeResize="0"/>
          <p:nvPr/>
        </p:nvPicPr>
        <p:blipFill>
          <a:blip r:embed="rId3">
            <a:alphaModFix/>
          </a:blip>
          <a:stretch>
            <a:fillRect/>
          </a:stretch>
        </p:blipFill>
        <p:spPr>
          <a:xfrm>
            <a:off x="4584876" y="1200148"/>
            <a:ext cx="3932679" cy="3942599"/>
          </a:xfrm>
          <a:prstGeom prst="rect">
            <a:avLst/>
          </a:prstGeom>
          <a:noFill/>
          <a:ln>
            <a:noFill/>
          </a:ln>
        </p:spPr>
      </p:pic>
      <p:sp>
        <p:nvSpPr>
          <p:cNvPr id="165" name="Shape 165"/>
          <p:cNvSpPr txBox="1">
            <a:spLocks noGrp="1"/>
          </p:cNvSpPr>
          <p:nvPr>
            <p:ph type="title"/>
          </p:nvPr>
        </p:nvSpPr>
        <p:spPr>
          <a:xfrm>
            <a:off x="2715775" y="162300"/>
            <a:ext cx="6318600" cy="857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4000"/>
              <a:t>Surface Water Availability</a:t>
            </a:r>
          </a:p>
        </p:txBody>
      </p:sp>
      <p:sp>
        <p:nvSpPr>
          <p:cNvPr id="166" name="Shape 166"/>
          <p:cNvSpPr txBox="1">
            <a:spLocks noGrp="1"/>
          </p:cNvSpPr>
          <p:nvPr>
            <p:ph type="body" idx="1"/>
          </p:nvPr>
        </p:nvSpPr>
        <p:spPr>
          <a:xfrm>
            <a:off x="457200" y="1200150"/>
            <a:ext cx="4038600" cy="3394500"/>
          </a:xfrm>
          <a:prstGeom prst="rect">
            <a:avLst/>
          </a:prstGeom>
          <a:noFill/>
          <a:ln>
            <a:noFill/>
          </a:ln>
        </p:spPr>
        <p:txBody>
          <a:bodyPr lIns="91425" tIns="45700" rIns="91425" bIns="45700" anchor="t" anchorCtr="0">
            <a:noAutofit/>
          </a:bodyPr>
          <a:lstStyle/>
          <a:p>
            <a:pPr marL="342900" marR="0" lvl="0" indent="-330200" algn="l" rtl="0">
              <a:spcBef>
                <a:spcPts val="0"/>
              </a:spcBef>
              <a:spcAft>
                <a:spcPts val="0"/>
              </a:spcAft>
              <a:buClr>
                <a:schemeClr val="dk1"/>
              </a:buClr>
              <a:buSzPct val="100000"/>
              <a:buFont typeface="Noto Sans Symbols"/>
              <a:buChar char="➢"/>
            </a:pPr>
            <a:r>
              <a:rPr lang="en" sz="2600"/>
              <a:t>Surface water sources include rivers, canals, ponds, lakes and springs.</a:t>
            </a:r>
          </a:p>
          <a:p>
            <a:pPr marL="0" marR="0" lvl="0" indent="0" algn="l" rtl="0">
              <a:spcBef>
                <a:spcPts val="0"/>
              </a:spcBef>
              <a:spcAft>
                <a:spcPts val="0"/>
              </a:spcAft>
              <a:buNone/>
            </a:pPr>
            <a:endParaRPr sz="2600"/>
          </a:p>
          <a:p>
            <a:pPr marL="342900" marR="0" lvl="0" indent="-330200" algn="l" rtl="0">
              <a:spcBef>
                <a:spcPts val="0"/>
              </a:spcBef>
              <a:spcAft>
                <a:spcPts val="0"/>
              </a:spcAft>
              <a:buClr>
                <a:schemeClr val="dk1"/>
              </a:buClr>
              <a:buSzPct val="100000"/>
              <a:buFont typeface="Noto Sans Symbols"/>
              <a:buChar char="➢"/>
            </a:pPr>
            <a:r>
              <a:rPr lang="en" sz="2600"/>
              <a:t>Northeast India &amp; Jammu and Kashmir =highest percentages</a:t>
            </a:r>
          </a:p>
          <a:p>
            <a:pPr marL="0" marR="0" lvl="0" indent="0" algn="l" rtl="0">
              <a:spcBef>
                <a:spcPts val="0"/>
              </a:spcBef>
              <a:spcAft>
                <a:spcPts val="0"/>
              </a:spcAft>
              <a:buNone/>
            </a:pPr>
            <a:endParaRPr sz="2600"/>
          </a:p>
        </p:txBody>
      </p:sp>
      <p:sp>
        <p:nvSpPr>
          <p:cNvPr id="167" name="Shape 167"/>
          <p:cNvSpPr txBox="1">
            <a:spLocks noGrp="1"/>
          </p:cNvSpPr>
          <p:nvPr>
            <p:ph type="body" idx="2"/>
          </p:nvPr>
        </p:nvSpPr>
        <p:spPr>
          <a:xfrm>
            <a:off x="4648200" y="1200150"/>
            <a:ext cx="4038600" cy="33945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Noto Sans Symbols"/>
              <a:buChar char="➢"/>
            </a:pPr>
            <a:r>
              <a:rPr lang="en"/>
              <a:t>%rural dependent on surface wt &amp; surface water availability</a:t>
            </a:r>
          </a:p>
        </p:txBody>
      </p:sp>
      <p:pic>
        <p:nvPicPr>
          <p:cNvPr id="168" name="Shape 168"/>
          <p:cNvPicPr preferRelativeResize="0"/>
          <p:nvPr/>
        </p:nvPicPr>
        <p:blipFill>
          <a:blip r:embed="rId4">
            <a:alphaModFix/>
          </a:blip>
          <a:stretch>
            <a:fillRect/>
          </a:stretch>
        </p:blipFill>
        <p:spPr>
          <a:xfrm>
            <a:off x="4584876" y="1200150"/>
            <a:ext cx="3992299" cy="3942599"/>
          </a:xfrm>
          <a:prstGeom prst="rect">
            <a:avLst/>
          </a:prstGeom>
          <a:noFill/>
          <a:ln>
            <a:noFill/>
          </a:ln>
        </p:spPr>
      </p:pic>
      <p:sp>
        <p:nvSpPr>
          <p:cNvPr id="169" name="Shape 169"/>
          <p:cNvSpPr txBox="1"/>
          <p:nvPr/>
        </p:nvSpPr>
        <p:spPr>
          <a:xfrm>
            <a:off x="4355950" y="4921425"/>
            <a:ext cx="2560200" cy="368400"/>
          </a:xfrm>
          <a:prstGeom prst="rect">
            <a:avLst/>
          </a:prstGeom>
          <a:noFill/>
          <a:ln>
            <a:noFill/>
          </a:ln>
        </p:spPr>
        <p:txBody>
          <a:bodyPr lIns="91425" tIns="91425" rIns="91425" bIns="91425" anchor="t" anchorCtr="0">
            <a:noAutofit/>
          </a:bodyPr>
          <a:lstStyle/>
          <a:p>
            <a:pPr lvl="0" rtl="0">
              <a:spcBef>
                <a:spcPts val="0"/>
              </a:spcBef>
              <a:buNone/>
            </a:pPr>
            <a:r>
              <a:rPr lang="en" sz="800" i="1"/>
              <a:t>Source: Ministry of Water Resources, India 2011</a:t>
            </a:r>
          </a:p>
        </p:txBody>
      </p:sp>
      <p:sp>
        <p:nvSpPr>
          <p:cNvPr id="170" name="Shape 170"/>
          <p:cNvSpPr txBox="1"/>
          <p:nvPr/>
        </p:nvSpPr>
        <p:spPr>
          <a:xfrm>
            <a:off x="4603010" y="1087370"/>
            <a:ext cx="4542900" cy="238500"/>
          </a:xfrm>
          <a:prstGeom prst="rect">
            <a:avLst/>
          </a:prstGeom>
          <a:noFill/>
          <a:ln>
            <a:noFill/>
          </a:ln>
        </p:spPr>
        <p:txBody>
          <a:bodyPr lIns="91425" tIns="91425" rIns="91425" bIns="91425" anchor="t" anchorCtr="0">
            <a:noAutofit/>
          </a:bodyPr>
          <a:lstStyle/>
          <a:p>
            <a:pPr lvl="0" algn="ctr" rtl="0">
              <a:spcBef>
                <a:spcPts val="0"/>
              </a:spcBef>
              <a:buNone/>
            </a:pPr>
            <a:r>
              <a:rPr lang="en"/>
              <a:t>Surface Water Dependency Map</a:t>
            </a:r>
          </a:p>
        </p:txBody>
      </p:sp>
    </p:spTree>
  </p:cSld>
  <p:clrMapOvr>
    <a:masterClrMapping/>
  </p:clrMapOvr>
  <p:transition xmlns:p14="http://schemas.microsoft.com/office/powerpoint/2010/mai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txBox="1">
            <a:spLocks noGrp="1"/>
          </p:cNvSpPr>
          <p:nvPr>
            <p:ph type="title"/>
          </p:nvPr>
        </p:nvSpPr>
        <p:spPr>
          <a:xfrm>
            <a:off x="2688325" y="162300"/>
            <a:ext cx="6391800" cy="857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3600"/>
              <a:t>Socio-economic Characteristics</a:t>
            </a:r>
          </a:p>
        </p:txBody>
      </p:sp>
      <p:sp>
        <p:nvSpPr>
          <p:cNvPr id="176" name="Shape 176"/>
          <p:cNvSpPr txBox="1">
            <a:spLocks noGrp="1"/>
          </p:cNvSpPr>
          <p:nvPr>
            <p:ph type="body" idx="2"/>
          </p:nvPr>
        </p:nvSpPr>
        <p:spPr>
          <a:xfrm>
            <a:off x="4648200" y="1200150"/>
            <a:ext cx="4038600" cy="33945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Noto Sans Symbols"/>
              <a:buChar char="➢"/>
            </a:pPr>
            <a:r>
              <a:rPr lang="en"/>
              <a:t>HDI map</a:t>
            </a:r>
          </a:p>
        </p:txBody>
      </p:sp>
      <p:pic>
        <p:nvPicPr>
          <p:cNvPr id="177" name="Shape 177"/>
          <p:cNvPicPr preferRelativeResize="0"/>
          <p:nvPr/>
        </p:nvPicPr>
        <p:blipFill rotWithShape="1">
          <a:blip r:embed="rId3">
            <a:alphaModFix/>
          </a:blip>
          <a:srcRect t="278" b="288"/>
          <a:stretch/>
        </p:blipFill>
        <p:spPr>
          <a:xfrm>
            <a:off x="4372037" y="1200150"/>
            <a:ext cx="4590920" cy="3943351"/>
          </a:xfrm>
          <a:prstGeom prst="rect">
            <a:avLst/>
          </a:prstGeom>
          <a:noFill/>
          <a:ln>
            <a:noFill/>
          </a:ln>
        </p:spPr>
      </p:pic>
      <p:sp>
        <p:nvSpPr>
          <p:cNvPr id="178" name="Shape 178"/>
          <p:cNvSpPr txBox="1">
            <a:spLocks noGrp="1"/>
          </p:cNvSpPr>
          <p:nvPr>
            <p:ph type="body" idx="1"/>
          </p:nvPr>
        </p:nvSpPr>
        <p:spPr>
          <a:xfrm>
            <a:off x="457200" y="1200150"/>
            <a:ext cx="4038600" cy="33945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Noto Sans Symbols"/>
              <a:buChar char="➢"/>
            </a:pPr>
            <a:r>
              <a:rPr lang="en"/>
              <a:t>Consumer willingness to pay</a:t>
            </a:r>
          </a:p>
          <a:p>
            <a:pPr marL="0" marR="0" lvl="0" indent="0" algn="l" rtl="0">
              <a:spcBef>
                <a:spcPts val="0"/>
              </a:spcBef>
              <a:spcAft>
                <a:spcPts val="0"/>
              </a:spcAft>
              <a:buNone/>
            </a:pPr>
            <a:endParaRPr sz="1200"/>
          </a:p>
          <a:p>
            <a:pPr marL="342900" marR="0" lvl="0" indent="-342900" algn="l" rtl="0">
              <a:spcBef>
                <a:spcPts val="0"/>
              </a:spcBef>
              <a:spcAft>
                <a:spcPts val="0"/>
              </a:spcAft>
              <a:buClr>
                <a:schemeClr val="dk1"/>
              </a:buClr>
              <a:buSzPct val="100000"/>
              <a:buFont typeface="Noto Sans Symbols"/>
              <a:buChar char="➢"/>
            </a:pPr>
            <a:r>
              <a:rPr lang="en"/>
              <a:t>Higher poverty = lower ability to pay the water tariff.</a:t>
            </a:r>
          </a:p>
          <a:p>
            <a:pPr marL="0" marR="0" lvl="0" indent="0" algn="l" rtl="0">
              <a:spcBef>
                <a:spcPts val="0"/>
              </a:spcBef>
              <a:spcAft>
                <a:spcPts val="0"/>
              </a:spcAft>
              <a:buNone/>
            </a:pPr>
            <a:endParaRPr sz="1200"/>
          </a:p>
          <a:p>
            <a:pPr marL="342900" marR="0" lvl="0" indent="-342900" algn="l" rtl="0">
              <a:spcBef>
                <a:spcPts val="0"/>
              </a:spcBef>
              <a:spcAft>
                <a:spcPts val="0"/>
              </a:spcAft>
              <a:buClr>
                <a:schemeClr val="dk1"/>
              </a:buClr>
              <a:buSzPct val="100000"/>
              <a:buFont typeface="Noto Sans Symbols"/>
              <a:buChar char="➢"/>
            </a:pPr>
            <a:r>
              <a:rPr lang="en"/>
              <a:t>Ideal: lower poverty, lower % access</a:t>
            </a:r>
          </a:p>
        </p:txBody>
      </p:sp>
      <p:sp>
        <p:nvSpPr>
          <p:cNvPr id="179" name="Shape 179"/>
          <p:cNvSpPr txBox="1"/>
          <p:nvPr/>
        </p:nvSpPr>
        <p:spPr>
          <a:xfrm>
            <a:off x="4145625" y="4921425"/>
            <a:ext cx="2560200" cy="368400"/>
          </a:xfrm>
          <a:prstGeom prst="rect">
            <a:avLst/>
          </a:prstGeom>
          <a:noFill/>
          <a:ln>
            <a:noFill/>
          </a:ln>
        </p:spPr>
        <p:txBody>
          <a:bodyPr lIns="91425" tIns="91425" rIns="91425" bIns="91425" anchor="t" anchorCtr="0">
            <a:noAutofit/>
          </a:bodyPr>
          <a:lstStyle/>
          <a:p>
            <a:pPr lvl="0" rtl="0">
              <a:spcBef>
                <a:spcPts val="0"/>
              </a:spcBef>
              <a:buNone/>
            </a:pPr>
            <a:r>
              <a:rPr lang="en" sz="800" i="1"/>
              <a:t>Source: Planning Commission India, 2011</a:t>
            </a:r>
          </a:p>
        </p:txBody>
      </p:sp>
    </p:spTree>
  </p:cSld>
  <p:clrMapOvr>
    <a:masterClrMapping/>
  </p:clrMapOvr>
  <p:transition xmlns:p14="http://schemas.microsoft.com/office/powerpoint/2010/mai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2688325" y="162300"/>
            <a:ext cx="6391800" cy="857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3600"/>
              <a:t>Other Considerations</a:t>
            </a:r>
          </a:p>
        </p:txBody>
      </p:sp>
      <p:sp>
        <p:nvSpPr>
          <p:cNvPr id="185" name="Shape 185"/>
          <p:cNvSpPr txBox="1">
            <a:spLocks noGrp="1"/>
          </p:cNvSpPr>
          <p:nvPr>
            <p:ph type="body" idx="1"/>
          </p:nvPr>
        </p:nvSpPr>
        <p:spPr>
          <a:xfrm>
            <a:off x="457200" y="1200150"/>
            <a:ext cx="4316100" cy="3394500"/>
          </a:xfrm>
          <a:prstGeom prst="rect">
            <a:avLst/>
          </a:prstGeom>
          <a:noFill/>
          <a:ln>
            <a:noFill/>
          </a:ln>
        </p:spPr>
        <p:txBody>
          <a:bodyPr lIns="91425" tIns="45700" rIns="91425" bIns="45700" anchor="t" anchorCtr="0">
            <a:noAutofit/>
          </a:bodyPr>
          <a:lstStyle/>
          <a:p>
            <a:pPr marL="342900" marR="0" lvl="0" indent="-298450" algn="l" rtl="0">
              <a:lnSpc>
                <a:spcPct val="115000"/>
              </a:lnSpc>
              <a:spcBef>
                <a:spcPts val="0"/>
              </a:spcBef>
              <a:spcAft>
                <a:spcPts val="0"/>
              </a:spcAft>
              <a:buClr>
                <a:schemeClr val="dk1"/>
              </a:buClr>
              <a:buSzPct val="100000"/>
              <a:buFont typeface="Noto Sans Symbols"/>
              <a:buChar char="➢"/>
            </a:pPr>
            <a:r>
              <a:rPr lang="en" sz="2100"/>
              <a:t>Potential partners (AguaClara LLC)</a:t>
            </a:r>
          </a:p>
          <a:p>
            <a:pPr marR="0" lvl="1" algn="l" rtl="0">
              <a:lnSpc>
                <a:spcPct val="115000"/>
              </a:lnSpc>
              <a:spcBef>
                <a:spcPts val="0"/>
              </a:spcBef>
              <a:spcAft>
                <a:spcPts val="0"/>
              </a:spcAft>
              <a:buSzPct val="100000"/>
            </a:pPr>
            <a:r>
              <a:rPr lang="en" sz="2100"/>
              <a:t>FORCE</a:t>
            </a:r>
          </a:p>
          <a:p>
            <a:pPr marR="0" lvl="1" algn="l" rtl="0">
              <a:lnSpc>
                <a:spcPct val="115000"/>
              </a:lnSpc>
              <a:spcBef>
                <a:spcPts val="0"/>
              </a:spcBef>
              <a:spcAft>
                <a:spcPts val="0"/>
              </a:spcAft>
              <a:buSzPct val="100000"/>
            </a:pPr>
            <a:r>
              <a:rPr lang="en" sz="2100"/>
              <a:t>Swajal</a:t>
            </a:r>
          </a:p>
          <a:p>
            <a:pPr marR="0" lvl="1" algn="l" rtl="0">
              <a:lnSpc>
                <a:spcPct val="115000"/>
              </a:lnSpc>
              <a:spcBef>
                <a:spcPts val="0"/>
              </a:spcBef>
              <a:spcAft>
                <a:spcPts val="0"/>
              </a:spcAft>
              <a:buSzPct val="100000"/>
            </a:pPr>
            <a:r>
              <a:rPr lang="en" sz="2100"/>
              <a:t>CURE</a:t>
            </a:r>
          </a:p>
          <a:p>
            <a:pPr marR="0" lvl="1" algn="l" rtl="0">
              <a:lnSpc>
                <a:spcPct val="115000"/>
              </a:lnSpc>
              <a:spcBef>
                <a:spcPts val="0"/>
              </a:spcBef>
              <a:spcAft>
                <a:spcPts val="0"/>
              </a:spcAft>
              <a:buSzPct val="100000"/>
            </a:pPr>
            <a:r>
              <a:rPr lang="en" sz="2100"/>
              <a:t>Tata Group</a:t>
            </a:r>
          </a:p>
          <a:p>
            <a:pPr marR="0" lvl="1" algn="l" rtl="0">
              <a:lnSpc>
                <a:spcPct val="115000"/>
              </a:lnSpc>
              <a:spcBef>
                <a:spcPts val="0"/>
              </a:spcBef>
              <a:spcAft>
                <a:spcPts val="0"/>
              </a:spcAft>
              <a:buSzPct val="100000"/>
            </a:pPr>
            <a:r>
              <a:rPr lang="en" sz="2100"/>
              <a:t>WASMO</a:t>
            </a:r>
          </a:p>
          <a:p>
            <a:pPr marR="0" lvl="1" algn="l" rtl="0">
              <a:lnSpc>
                <a:spcPct val="115000"/>
              </a:lnSpc>
              <a:spcBef>
                <a:spcPts val="0"/>
              </a:spcBef>
              <a:spcAft>
                <a:spcPts val="0"/>
              </a:spcAft>
              <a:buSzPct val="100000"/>
            </a:pPr>
            <a:r>
              <a:rPr lang="en" sz="2100"/>
              <a:t>Gram Vikas</a:t>
            </a:r>
          </a:p>
          <a:p>
            <a:pPr marR="0" lvl="1" algn="l" rtl="0">
              <a:lnSpc>
                <a:spcPct val="115000"/>
              </a:lnSpc>
              <a:spcBef>
                <a:spcPts val="0"/>
              </a:spcBef>
              <a:spcAft>
                <a:spcPts val="0"/>
              </a:spcAft>
              <a:buSzPct val="100000"/>
            </a:pPr>
            <a:r>
              <a:rPr lang="en" sz="2100"/>
              <a:t>Drinkwell</a:t>
            </a:r>
          </a:p>
        </p:txBody>
      </p:sp>
      <p:pic>
        <p:nvPicPr>
          <p:cNvPr id="186" name="Shape 186"/>
          <p:cNvPicPr preferRelativeResize="0"/>
          <p:nvPr/>
        </p:nvPicPr>
        <p:blipFill rotWithShape="1">
          <a:blip r:embed="rId3">
            <a:alphaModFix/>
          </a:blip>
          <a:srcRect l="5704" t="6897" r="83759" b="75939"/>
          <a:stretch/>
        </p:blipFill>
        <p:spPr>
          <a:xfrm>
            <a:off x="4773287" y="1353324"/>
            <a:ext cx="420625" cy="676649"/>
          </a:xfrm>
          <a:prstGeom prst="rect">
            <a:avLst/>
          </a:prstGeom>
          <a:noFill/>
          <a:ln>
            <a:noFill/>
          </a:ln>
        </p:spPr>
      </p:pic>
      <p:pic>
        <p:nvPicPr>
          <p:cNvPr id="187" name="Shape 187"/>
          <p:cNvPicPr preferRelativeResize="0"/>
          <p:nvPr/>
        </p:nvPicPr>
        <p:blipFill rotWithShape="1">
          <a:blip r:embed="rId3">
            <a:alphaModFix/>
          </a:blip>
          <a:srcRect l="39007" t="91972" r="10602" b="2339"/>
          <a:stretch/>
        </p:blipFill>
        <p:spPr>
          <a:xfrm>
            <a:off x="6300225" y="4786675"/>
            <a:ext cx="2011675" cy="224250"/>
          </a:xfrm>
          <a:prstGeom prst="rect">
            <a:avLst/>
          </a:prstGeom>
          <a:noFill/>
          <a:ln>
            <a:noFill/>
          </a:ln>
        </p:spPr>
      </p:pic>
      <p:sp>
        <p:nvSpPr>
          <p:cNvPr id="188" name="Shape 188"/>
          <p:cNvSpPr txBox="1"/>
          <p:nvPr/>
        </p:nvSpPr>
        <p:spPr>
          <a:xfrm>
            <a:off x="4145625" y="4921425"/>
            <a:ext cx="2560200" cy="368400"/>
          </a:xfrm>
          <a:prstGeom prst="rect">
            <a:avLst/>
          </a:prstGeom>
          <a:noFill/>
          <a:ln>
            <a:noFill/>
          </a:ln>
        </p:spPr>
        <p:txBody>
          <a:bodyPr lIns="91425" tIns="91425" rIns="91425" bIns="91425" anchor="t" anchorCtr="0">
            <a:noAutofit/>
          </a:bodyPr>
          <a:lstStyle/>
          <a:p>
            <a:pPr lvl="0" rtl="0">
              <a:spcBef>
                <a:spcPts val="0"/>
              </a:spcBef>
              <a:buNone/>
            </a:pPr>
            <a:r>
              <a:rPr lang="en" sz="800" i="1"/>
              <a:t>Source: AguaClara LLC, 2016</a:t>
            </a:r>
          </a:p>
        </p:txBody>
      </p:sp>
      <p:pic>
        <p:nvPicPr>
          <p:cNvPr id="189" name="Shape 189"/>
          <p:cNvPicPr preferRelativeResize="0"/>
          <p:nvPr/>
        </p:nvPicPr>
        <p:blipFill>
          <a:blip r:embed="rId4">
            <a:alphaModFix/>
          </a:blip>
          <a:stretch>
            <a:fillRect/>
          </a:stretch>
        </p:blipFill>
        <p:spPr>
          <a:xfrm>
            <a:off x="5141050" y="1127024"/>
            <a:ext cx="3702444" cy="3659649"/>
          </a:xfrm>
          <a:prstGeom prst="rect">
            <a:avLst/>
          </a:prstGeom>
          <a:noFill/>
          <a:ln>
            <a:noFill/>
          </a:ln>
        </p:spPr>
      </p:pic>
    </p:spTree>
  </p:cSld>
  <p:clrMapOvr>
    <a:masterClrMapping/>
  </p:clrMapOvr>
  <p:transition xmlns:p14="http://schemas.microsoft.com/office/powerpoint/2010/main">
    <p:fade/>
  </p:transition>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2097</Words>
  <Application>Microsoft Macintosh PowerPoint</Application>
  <PresentationFormat>On-screen Show (16:9)</PresentationFormat>
  <Paragraphs>119</Paragraphs>
  <Slides>12</Slides>
  <Notes>11</Notes>
  <HiddenSlides>0</HiddenSlides>
  <MMClips>0</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12</vt:i4>
      </vt:variant>
    </vt:vector>
  </HeadingPairs>
  <TitlesOfParts>
    <vt:vector size="15" baseType="lpstr">
      <vt:lpstr>Galdeano</vt:lpstr>
      <vt:lpstr>simple-light-2</vt:lpstr>
      <vt:lpstr>AguaClara English</vt:lpstr>
      <vt:lpstr>Regional Planning   </vt:lpstr>
      <vt:lpstr>Framing the Semester</vt:lpstr>
      <vt:lpstr>Site Selection Criteria</vt:lpstr>
      <vt:lpstr>Site Selection Criteria</vt:lpstr>
      <vt:lpstr>Annual Rainfall</vt:lpstr>
      <vt:lpstr>Surface Water Availability</vt:lpstr>
      <vt:lpstr>Surface Water Availability</vt:lpstr>
      <vt:lpstr>Socio-economic Characteristics</vt:lpstr>
      <vt:lpstr>Other Considerations</vt:lpstr>
      <vt:lpstr>Looking Forward...</vt:lpstr>
      <vt:lpstr>Questions for you!</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Planning   </dc:title>
  <cp:lastModifiedBy>Lauren Frazier</cp:lastModifiedBy>
  <cp:revision>1</cp:revision>
  <dcterms:modified xsi:type="dcterms:W3CDTF">2016-03-14T22:45:17Z</dcterms:modified>
</cp:coreProperties>
</file>