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embedTrueTypeFonts="1" strictFirstAndLastChars="0" saveSubsetFonts="1">
  <p:sldMasterIdLst>
    <p:sldMasterId id="2147483666" r:id="rId3"/>
    <p:sldMasterId id="2147483667"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5143500" cx="9144000"/>
  <p:notesSz cx="6858000" cy="9144000"/>
  <p:embeddedFontLst>
    <p:embeddedFont>
      <p:font typeface="Galdeano"/>
      <p:regular r:id="rId1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Galdeano-regular.fntdata"/><Relationship Id="rId16" Type="http://schemas.openxmlformats.org/officeDocument/2006/relationships/slide" Target="slides/slide1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400"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9" name="Shape 109"/>
        <p:cNvGrpSpPr/>
        <p:nvPr/>
      </p:nvGrpSpPr>
      <p:grpSpPr>
        <a:xfrm>
          <a:off x="0" y="0"/>
          <a:ext cx="0" cy="0"/>
          <a:chOff x="0" y="0"/>
          <a:chExt cx="0" cy="0"/>
        </a:xfrm>
      </p:grpSpPr>
      <p:sp>
        <p:nvSpPr>
          <p:cNvPr id="110" name="Shape 110"/>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111" name="Shape 111"/>
          <p:cNvSpPr txBox="1"/>
          <p:nvPr>
            <p:ph idx="1" type="body"/>
          </p:nvPr>
        </p:nvSpPr>
        <p:spPr>
          <a:xfrm>
            <a:off x="685800" y="4343400"/>
            <a:ext cx="5486400"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en" sz="1200">
                <a:solidFill>
                  <a:schemeClr val="dk1"/>
                </a:solidFill>
                <a:latin typeface="Calibri"/>
                <a:ea typeface="Calibri"/>
                <a:cs typeface="Calibri"/>
                <a:sym typeface="Calibri"/>
              </a:rPr>
              <a:t>Hello name is ……. </a:t>
            </a:r>
          </a:p>
          <a:p>
            <a:pPr indent="0" lvl="0" marL="0" marR="0" rtl="0" algn="l">
              <a:spcBef>
                <a:spcPts val="0"/>
              </a:spcBef>
              <a:buSzPct val="25000"/>
              <a:buNone/>
            </a:pPr>
            <a:r>
              <a:rPr lang="en" sz="1200">
                <a:solidFill>
                  <a:schemeClr val="dk1"/>
                </a:solidFill>
                <a:latin typeface="Calibri"/>
                <a:ea typeface="Calibri"/>
                <a:cs typeface="Calibri"/>
                <a:sym typeface="Calibri"/>
              </a:rPr>
              <a:t>Talk about what we do.</a:t>
            </a:r>
          </a:p>
          <a:p>
            <a:pPr indent="0" lvl="0" marL="0" marR="0" rtl="0" algn="l">
              <a:spcBef>
                <a:spcPts val="0"/>
              </a:spcBef>
              <a:buSzPct val="25000"/>
              <a:buNone/>
            </a:pPr>
            <a:r>
              <a:rPr lang="en" sz="1200">
                <a:solidFill>
                  <a:schemeClr val="dk1"/>
                </a:solidFill>
                <a:latin typeface="Calibri"/>
                <a:ea typeface="Calibri"/>
                <a:cs typeface="Calibri"/>
                <a:sym typeface="Calibri"/>
              </a:rPr>
              <a:t>AguaClara is ready to expand. We’re ready to take the technology that we have and place it in somewhere else in the world. The big question is where? Where would the most optimal site be? Since AguaClara has been success in Honduras but not so much in Jharkhand so we know that it isn’t as simple as finding a place where water treatment facility is needed. There are other factors to consier. The Regional Planning team was made in order to answer this question of where next?</a:t>
            </a:r>
          </a:p>
        </p:txBody>
      </p:sp>
      <p:sp>
        <p:nvSpPr>
          <p:cNvPr id="112" name="Shape 112"/>
          <p:cNvSpPr txBox="1"/>
          <p:nvPr>
            <p:ph idx="12" type="sldNum"/>
          </p:nvPr>
        </p:nvSpPr>
        <p:spPr>
          <a:xfrm>
            <a:off x="3884612" y="8685213"/>
            <a:ext cx="2971800"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b="0" i="0" lang="en" sz="1200" u="none" cap="none" strike="noStrike">
                <a:solidFill>
                  <a:schemeClr val="dk1"/>
                </a:solidFill>
                <a:latin typeface="Calibri"/>
                <a:ea typeface="Calibri"/>
                <a:cs typeface="Calibri"/>
                <a:sym typeface="Calibri"/>
              </a:rPr>
              <a:t>‹#›</a:t>
            </a:fld>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0" name="Shape 190"/>
        <p:cNvGrpSpPr/>
        <p:nvPr/>
      </p:nvGrpSpPr>
      <p:grpSpPr>
        <a:xfrm>
          <a:off x="0" y="0"/>
          <a:ext cx="0" cy="0"/>
          <a:chOff x="0" y="0"/>
          <a:chExt cx="0" cy="0"/>
        </a:xfrm>
      </p:grpSpPr>
      <p:sp>
        <p:nvSpPr>
          <p:cNvPr id="191" name="Shape 19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
              <a:t>Ongoing struggle to find turbidity data. </a:t>
            </a:r>
          </a:p>
          <a:p>
            <a:pPr lvl="0" rtl="0">
              <a:spcBef>
                <a:spcPts val="0"/>
              </a:spcBef>
              <a:buNone/>
            </a:pPr>
            <a:r>
              <a:t/>
            </a:r>
            <a:endParaRPr/>
          </a:p>
          <a:p>
            <a:pPr lvl="0" rtl="0">
              <a:spcBef>
                <a:spcPts val="0"/>
              </a:spcBef>
              <a:buNone/>
            </a:pPr>
            <a:r>
              <a:rPr lang="en"/>
              <a:t>Political data will include stability of the area, which is based on if laws being passed are being implemented; the governmental levels cannot be too far apart ie a state government can’t be handling a town’s water supply (too many degrees of separation-not stable). Social capital: the caste system in India makes it difficult sometimes for different communities to interact, or if there are many castes in one community, they may not use the same resources: a homogenous caste village will be easier to work in. </a:t>
            </a:r>
          </a:p>
          <a:p>
            <a:pPr lvl="0" rtl="0">
              <a:spcBef>
                <a:spcPts val="0"/>
              </a:spcBef>
              <a:buNone/>
            </a:pPr>
            <a:r>
              <a:t/>
            </a:r>
            <a:endParaRPr/>
          </a:p>
          <a:p>
            <a:pPr lvl="0" rtl="0">
              <a:spcBef>
                <a:spcPts val="0"/>
              </a:spcBef>
              <a:buNone/>
            </a:pPr>
            <a:r>
              <a:rPr lang="en"/>
              <a:t>Define a number for how high the tariff will be, to create a constraint based on income and HDI. The HDI values will help us to determine other social considerations besides poverty, such as literacy rate and the inequality coefficient. We will create more correlations with HDI and poverty, as well as HDI and access to drinking water.</a:t>
            </a:r>
          </a:p>
          <a:p>
            <a:pPr lvl="0" rtl="0">
              <a:spcBef>
                <a:spcPts val="0"/>
              </a:spcBef>
              <a:buNone/>
            </a:pPr>
            <a:r>
              <a:t/>
            </a:r>
            <a:endParaRPr/>
          </a:p>
          <a:p>
            <a:pPr lvl="0" rtl="0">
              <a:spcBef>
                <a:spcPts val="0"/>
              </a:spcBef>
              <a:buNone/>
            </a:pPr>
            <a:r>
              <a:rPr lang="en"/>
              <a:t>We are going to narrow in on place and as we go down to smaller scale we are going to have to do more specific research into these places.</a:t>
            </a:r>
          </a:p>
        </p:txBody>
      </p:sp>
      <p:sp>
        <p:nvSpPr>
          <p:cNvPr id="192" name="Shape 192"/>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7" name="Shape 197"/>
        <p:cNvGrpSpPr/>
        <p:nvPr/>
      </p:nvGrpSpPr>
      <p:grpSpPr>
        <a:xfrm>
          <a:off x="0" y="0"/>
          <a:ext cx="0" cy="0"/>
          <a:chOff x="0" y="0"/>
          <a:chExt cx="0" cy="0"/>
        </a:xfrm>
      </p:grpSpPr>
      <p:sp>
        <p:nvSpPr>
          <p:cNvPr id="198" name="Shape 198"/>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a:p>
        </p:txBody>
      </p:sp>
      <p:sp>
        <p:nvSpPr>
          <p:cNvPr id="199" name="Shape 199"/>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6" name="Shape 116"/>
        <p:cNvGrpSpPr/>
        <p:nvPr/>
      </p:nvGrpSpPr>
      <p:grpSpPr>
        <a:xfrm>
          <a:off x="0" y="0"/>
          <a:ext cx="0" cy="0"/>
          <a:chOff x="0" y="0"/>
          <a:chExt cx="0" cy="0"/>
        </a:xfrm>
      </p:grpSpPr>
      <p:sp>
        <p:nvSpPr>
          <p:cNvPr id="117" name="Shape 117"/>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
              <a:t>Cornell currently has a partnership with the Tata group called the Tata-Cornell Initiative. Cornell’s role in this partnership is to help improve India’s quality of life we could help. Also AguaClara LLC already has people on the ground in India so we could help them theoretically by doing research and they are currently establishing connections with local partners so we could correlate our findings with the partnerships they have made. For all these reasons we thought that it made sense to choose India as the country to focus our site selection on.</a:t>
            </a:r>
          </a:p>
          <a:p>
            <a:pPr lvl="0" rtl="0">
              <a:spcBef>
                <a:spcPts val="0"/>
              </a:spcBef>
              <a:buNone/>
            </a:pPr>
            <a:r>
              <a:rPr lang="en">
                <a:solidFill>
                  <a:schemeClr val="dk1"/>
                </a:solidFill>
              </a:rPr>
              <a:t>Research paper(Karim Beers, Kenichi Victor, Nishikawa Chavez), discussions with Monroe came up with this site selection criteria </a:t>
            </a:r>
            <a:r>
              <a:rPr lang="en"/>
              <a:t>and the way we are going to tackle this task of finding the ideal place in this huge country is to go from broad to narrow  scale. We are going from states to districts to subdistricts and finally to the town level.</a:t>
            </a:r>
          </a:p>
        </p:txBody>
      </p:sp>
      <p:sp>
        <p:nvSpPr>
          <p:cNvPr id="118" name="Shape 118"/>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2" name="Shape 122"/>
        <p:cNvGrpSpPr/>
        <p:nvPr/>
      </p:nvGrpSpPr>
      <p:grpSpPr>
        <a:xfrm>
          <a:off x="0" y="0"/>
          <a:ext cx="0" cy="0"/>
          <a:chOff x="0" y="0"/>
          <a:chExt cx="0" cy="0"/>
        </a:xfrm>
      </p:grpSpPr>
      <p:sp>
        <p:nvSpPr>
          <p:cNvPr id="123" name="Shape 123"/>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
              <a:t>The order is not in order is not in the order of significance.</a:t>
            </a:r>
          </a:p>
          <a:p>
            <a:pPr lvl="0" rtl="0">
              <a:spcBef>
                <a:spcPts val="0"/>
              </a:spcBef>
              <a:buNone/>
            </a:pPr>
            <a:r>
              <a:rPr lang="en"/>
              <a:t>When on this slide, mention that we are only going to look at the criteria for population size when we get down to the district/subdistrict level.</a:t>
            </a:r>
          </a:p>
          <a:p>
            <a:pPr lvl="0" rtl="0">
              <a:spcBef>
                <a:spcPts val="0"/>
              </a:spcBef>
              <a:buNone/>
            </a:pPr>
            <a:r>
              <a:rPr lang="en"/>
              <a:t>We are focusing on Rural areas as it is harder to implement AguaClara technology in Urban areas because Indian Law is different for Rural areas and Urban areas.</a:t>
            </a:r>
          </a:p>
          <a:p>
            <a:pPr lvl="0" rtl="0">
              <a:spcBef>
                <a:spcPts val="0"/>
              </a:spcBef>
              <a:buNone/>
            </a:pPr>
            <a:r>
              <a:rPr lang="en"/>
              <a:t>We need to have a decent amount of people who is going to use the water treatment plant so we are going to look for places where the percentage of people dependent on surface water is above 40%</a:t>
            </a:r>
          </a:p>
          <a:p>
            <a:pPr lvl="0" rtl="0">
              <a:spcBef>
                <a:spcPts val="0"/>
              </a:spcBef>
              <a:buNone/>
            </a:pPr>
            <a:r>
              <a:rPr lang="en"/>
              <a:t>We want consistent surface water availability.</a:t>
            </a:r>
          </a:p>
          <a:p>
            <a:pPr lvl="0" rtl="0">
              <a:spcBef>
                <a:spcPts val="0"/>
              </a:spcBef>
              <a:buNone/>
            </a:pPr>
            <a:r>
              <a:rPr lang="en"/>
              <a:t>We also put in annual rainfall above 1000 mm/year because there is a high chance that the optimal site will have a decent amount of rainfall.</a:t>
            </a:r>
          </a:p>
          <a:p>
            <a:pPr lvl="0" rtl="0">
              <a:spcBef>
                <a:spcPts val="0"/>
              </a:spcBef>
              <a:buNone/>
            </a:pPr>
            <a:r>
              <a:t/>
            </a:r>
            <a:endParaRPr/>
          </a:p>
        </p:txBody>
      </p:sp>
      <p:sp>
        <p:nvSpPr>
          <p:cNvPr id="124" name="Shape 124"/>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8" name="Shape 128"/>
        <p:cNvGrpSpPr/>
        <p:nvPr/>
      </p:nvGrpSpPr>
      <p:grpSpPr>
        <a:xfrm>
          <a:off x="0" y="0"/>
          <a:ext cx="0" cy="0"/>
          <a:chOff x="0" y="0"/>
          <a:chExt cx="0" cy="0"/>
        </a:xfrm>
      </p:grpSpPr>
      <p:sp>
        <p:nvSpPr>
          <p:cNvPr id="129" name="Shape 12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30" name="Shape 130"/>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
              <a:t>(We have not yet determined the necessary tariff in India.)</a:t>
            </a:r>
          </a:p>
          <a:p>
            <a:pPr lvl="0" rtl="0">
              <a:spcBef>
                <a:spcPts val="0"/>
              </a:spcBef>
              <a:buNone/>
            </a:pPr>
            <a:r>
              <a:rPr lang="en"/>
              <a:t>NTU (Nephelometric Turbidity Unit)</a:t>
            </a:r>
          </a:p>
          <a:p>
            <a:pPr lvl="0" rtl="0">
              <a:spcBef>
                <a:spcPts val="0"/>
              </a:spcBef>
              <a:buNone/>
            </a:pPr>
            <a:r>
              <a:rPr lang="en"/>
              <a:t>We need a place where the people are able to pay the extra tariff so we aren’t looking for poorest of poor.</a:t>
            </a:r>
          </a:p>
          <a:p>
            <a:pPr lvl="0" rtl="0">
              <a:spcBef>
                <a:spcPts val="0"/>
              </a:spcBef>
              <a:buNone/>
            </a:pPr>
            <a:r>
              <a:rPr lang="en"/>
              <a:t>A governance set up that is not welcoming of new technology makes it harder to install and successfully run a sustainable water treatment plant; we also need a certain stability in the government so they are also part of the site selection criteria.  By stability in the region we are also considering trust between people. </a:t>
            </a:r>
          </a:p>
          <a:p>
            <a:pPr lvl="0">
              <a:spcBef>
                <a:spcPts val="0"/>
              </a:spcBef>
              <a:buNone/>
            </a:pPr>
            <a:r>
              <a:rPr lang="en"/>
              <a:t>Local partnership availability is also important as they have local data that we need. Also to run a successful water treatment plant we need engineers that have the technical expertise to run water treatment plants and these local partnerships are able to provide this resource.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4" name="Shape 134"/>
        <p:cNvGrpSpPr/>
        <p:nvPr/>
      </p:nvGrpSpPr>
      <p:grpSpPr>
        <a:xfrm>
          <a:off x="0" y="0"/>
          <a:ext cx="0" cy="0"/>
          <a:chOff x="0" y="0"/>
          <a:chExt cx="0" cy="0"/>
        </a:xfrm>
      </p:grpSpPr>
      <p:sp>
        <p:nvSpPr>
          <p:cNvPr id="135" name="Shape 135"/>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
              <a:t>For the purpose of our analysis, we have considered 28 states of India and excluded all the 7 Union territories and the islands of Andaman and Nicobar and Lakshadweep. The first parameter is annual normal rainfall in millimetres as it is one of the major contributors of surface water run off along with snowmelt and irrigation water. For viable sites selection, we consider the states with annual rainfall more than 1000 millimeters. Although, this is not a limiting constraint since, it is possible that a drier region has a continuous source of surface water from a canal or from mountain snow runoff, or other sources. We have generated a map on ArcGIS, for annual normal rainfall data per state, sourced from the Ministry of Water Resources, India. We notice that the regions of North-east India and states of Jammu and Kashmir, Karnataka, Kerala, Goa, Orissa and West Bengal receive the highest amount of rainfall annually. </a:t>
            </a:r>
          </a:p>
        </p:txBody>
      </p:sp>
      <p:sp>
        <p:nvSpPr>
          <p:cNvPr id="136" name="Shape 136"/>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3" name="Shape 143"/>
        <p:cNvGrpSpPr/>
        <p:nvPr/>
      </p:nvGrpSpPr>
      <p:grpSpPr>
        <a:xfrm>
          <a:off x="0" y="0"/>
          <a:ext cx="0" cy="0"/>
          <a:chOff x="0" y="0"/>
          <a:chExt cx="0" cy="0"/>
        </a:xfrm>
      </p:grpSpPr>
      <p:sp>
        <p:nvSpPr>
          <p:cNvPr id="144" name="Shape 144"/>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
              <a:t>For planning purposes, the country is divided into 20 river units, 14 of which are are major river basins. The rest 99 river basins have been grouped into 6 river units.  The major river basins form about 84% of the total drainage area of the country.  The Ganga-Brahmaputra-Meghna basin covers 34% of the area and 59% of the total water resources, hence we notice the highest surface water availability in this region. These rivers are formed by melting snow and glaciers from the Himalayas as well as rainfall and therefore have a continuous flow throughout the year. The coastal rivers on the western side are short in length with limited catchment areas but are actually rainfed and fluctuate in volume and therefore are perennial. Hence, highest surface water availability can be seen here as well, unlike the eastern coast which exhibits lower amounts of rainfall and many non-perennial rivers. The water resources potential of the country as a whole is estimated at 1864.33 km3, of which only 58.41% is utilizable, in view of topography, uneven distribution of the resource over space and time, geological factors and the contemporary technoligical knowledge. From that 58.41%, 63.35% comes from surface water and the rest from groundwater. </a:t>
            </a:r>
          </a:p>
        </p:txBody>
      </p:sp>
      <p:sp>
        <p:nvSpPr>
          <p:cNvPr id="145" name="Shape 145"/>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0" name="Shape 160"/>
        <p:cNvGrpSpPr/>
        <p:nvPr/>
      </p:nvGrpSpPr>
      <p:grpSpPr>
        <a:xfrm>
          <a:off x="0" y="0"/>
          <a:ext cx="0" cy="0"/>
          <a:chOff x="0" y="0"/>
          <a:chExt cx="0" cy="0"/>
        </a:xfrm>
      </p:grpSpPr>
      <p:sp>
        <p:nvSpPr>
          <p:cNvPr id="161" name="Shape 16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 sz="1200">
                <a:solidFill>
                  <a:srgbClr val="404040"/>
                </a:solidFill>
                <a:highlight>
                  <a:srgbClr val="FFFFFF"/>
                </a:highlight>
                <a:latin typeface="Georgia"/>
                <a:ea typeface="Georgia"/>
                <a:cs typeface="Georgia"/>
                <a:sym typeface="Georgia"/>
              </a:rPr>
              <a:t>According to AguaClara website, one of the technical requirements for establishing a water treatment plant in rural communities is that the water source should be surface water. On these lines, we pulled in data from Ministry of water resources, India on state-wise percentage of rural population dependent on surface water for drinking purposes. The surface water sources include rivers, canals, springs, tanks, ponds and lakes. This data give us an idea about which states in India have the highest demand for surface water. We have mapped this data out on ArcGIS and analyzed which of the states have higher percentage of population dependent on surface water for drinking purposes. If we compare the surface water availability map and the percentage of rural polation dependent on surface water, we will be able to see which areas have good surface water availability along with a decent amount of Rural Population dependent on Surface Water for Drinking Purposes. The surprising fact we notice is that Jammu &amp; Kashmir and the states in the north-east part of India are highly dependent on surface water for for drinking purposes but do not have as much of surface water availability. This could be because of the topography of these regions. These regions are located in the Himalayas, high above the sea level and extract water from the streams that flow downhill from the glaciers and mountain snow. Due to this reason, the surface water here is not as much polluted as compared to other regions where there exist instances of high pollution in the rivers owing to industrialization. </a:t>
            </a:r>
          </a:p>
          <a:p>
            <a:pPr lvl="0" rtl="0">
              <a:spcBef>
                <a:spcPts val="0"/>
              </a:spcBef>
              <a:buNone/>
            </a:pPr>
            <a:r>
              <a:t/>
            </a:r>
            <a:endParaRPr sz="1200">
              <a:solidFill>
                <a:srgbClr val="404040"/>
              </a:solidFill>
              <a:highlight>
                <a:srgbClr val="FFFFFF"/>
              </a:highlight>
              <a:latin typeface="Georgia"/>
              <a:ea typeface="Georgia"/>
              <a:cs typeface="Georgia"/>
              <a:sym typeface="Georgia"/>
            </a:endParaRPr>
          </a:p>
          <a:p>
            <a:pPr lvl="0" rtl="0">
              <a:spcBef>
                <a:spcPts val="0"/>
              </a:spcBef>
              <a:buNone/>
            </a:pPr>
            <a:r>
              <a:rPr lang="en" sz="1200">
                <a:solidFill>
                  <a:srgbClr val="404040"/>
                </a:solidFill>
                <a:highlight>
                  <a:srgbClr val="FFFFFF"/>
                </a:highlight>
                <a:latin typeface="Georgia"/>
                <a:ea typeface="Georgia"/>
                <a:cs typeface="Georgia"/>
                <a:sym typeface="Georgia"/>
              </a:rPr>
              <a:t>Even Rajasthan has a higher percentage of population dependent on surface water but lower surface water availability. This is due to the construction of Indira Gandhi Canal which deviates 30% of the waters from Punjab and Haryana to the deserts in Rajasthan, supplying drinking water to hundreds of people in far-flung areas. </a:t>
            </a:r>
          </a:p>
          <a:p>
            <a:pPr lvl="0" rtl="0">
              <a:spcBef>
                <a:spcPts val="0"/>
              </a:spcBef>
              <a:buNone/>
            </a:pPr>
            <a:r>
              <a:t/>
            </a:r>
            <a:endParaRPr sz="1200">
              <a:solidFill>
                <a:srgbClr val="404040"/>
              </a:solidFill>
              <a:highlight>
                <a:srgbClr val="FFFFFF"/>
              </a:highlight>
              <a:latin typeface="Georgia"/>
              <a:ea typeface="Georgia"/>
              <a:cs typeface="Georgia"/>
              <a:sym typeface="Georgia"/>
            </a:endParaRPr>
          </a:p>
        </p:txBody>
      </p:sp>
      <p:sp>
        <p:nvSpPr>
          <p:cNvPr id="162" name="Shape 162"/>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1" name="Shape 171"/>
        <p:cNvGrpSpPr/>
        <p:nvPr/>
      </p:nvGrpSpPr>
      <p:grpSpPr>
        <a:xfrm>
          <a:off x="0" y="0"/>
          <a:ext cx="0" cy="0"/>
          <a:chOff x="0" y="0"/>
          <a:chExt cx="0" cy="0"/>
        </a:xfrm>
      </p:grpSpPr>
      <p:sp>
        <p:nvSpPr>
          <p:cNvPr id="172" name="Shape 172"/>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
              <a:t>This graph represents the correlation between poverty levels in a state and the percentage of its rural population with access to safe drinking water. Ideally, we would be looking for a state with a lower poverty, the cutoff of which we have not determined yet, and a lower percentage of rural population with access to safe drinking water - this would imply they have the ability to pay the tariff, but also have the demand for water treatment. We will also correlate these states, later on, with other characteristics: such as availability of surface water, and HDI, the human development index, which will input more social and economic characteristics. Of course, since these are just averages over the state, we will also be doing this correlation on the district and subdistrict level. </a:t>
            </a:r>
          </a:p>
        </p:txBody>
      </p:sp>
      <p:sp>
        <p:nvSpPr>
          <p:cNvPr id="173" name="Shape 173"/>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0" name="Shape 180"/>
        <p:cNvGrpSpPr/>
        <p:nvPr/>
      </p:nvGrpSpPr>
      <p:grpSpPr>
        <a:xfrm>
          <a:off x="0" y="0"/>
          <a:ext cx="0" cy="0"/>
          <a:chOff x="0" y="0"/>
          <a:chExt cx="0" cy="0"/>
        </a:xfrm>
      </p:grpSpPr>
      <p:sp>
        <p:nvSpPr>
          <p:cNvPr id="181" name="Shape 18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
                <a:solidFill>
                  <a:schemeClr val="dk1"/>
                </a:solidFill>
              </a:rPr>
              <a:t>FORCE = </a:t>
            </a:r>
            <a:r>
              <a:rPr lang="en"/>
              <a:t>focused on community mobilization; implements water ATMs (which are solar powered and take in groundwater purified at local plans). Delhi and Haryana.</a:t>
            </a:r>
          </a:p>
          <a:p>
            <a:pPr lvl="0" rtl="0">
              <a:spcBef>
                <a:spcPts val="0"/>
              </a:spcBef>
              <a:buNone/>
            </a:pPr>
            <a:r>
              <a:t/>
            </a:r>
            <a:endParaRPr/>
          </a:p>
          <a:p>
            <a:pPr lvl="0" rtl="0">
              <a:spcBef>
                <a:spcPts val="0"/>
              </a:spcBef>
              <a:buNone/>
            </a:pPr>
            <a:r>
              <a:rPr lang="en"/>
              <a:t>Swajal = for profit company that implements their own water purification systems and solar pumps; they operate in Haryana, Uttar Pradesh, Rajasthan, and West Bengal.</a:t>
            </a:r>
          </a:p>
          <a:p>
            <a:pPr lvl="0" rtl="0">
              <a:spcBef>
                <a:spcPts val="0"/>
              </a:spcBef>
              <a:buNone/>
            </a:pPr>
            <a:r>
              <a:t/>
            </a:r>
            <a:endParaRPr/>
          </a:p>
          <a:p>
            <a:pPr lvl="0" rtl="0">
              <a:spcBef>
                <a:spcPts val="0"/>
              </a:spcBef>
              <a:buNone/>
            </a:pPr>
            <a:r>
              <a:rPr lang="en">
                <a:solidFill>
                  <a:schemeClr val="dk1"/>
                </a:solidFill>
              </a:rPr>
              <a:t>Cure = center for urban and regional excellence, a development NGO working on empowerment programs for low income communities, operating in Uttar Pradesh.</a:t>
            </a:r>
          </a:p>
          <a:p>
            <a:pPr lvl="0" rtl="0">
              <a:spcBef>
                <a:spcPts val="0"/>
              </a:spcBef>
              <a:buNone/>
            </a:pPr>
            <a:r>
              <a:t/>
            </a:r>
            <a:endParaRPr>
              <a:solidFill>
                <a:schemeClr val="dk1"/>
              </a:solidFill>
            </a:endParaRPr>
          </a:p>
          <a:p>
            <a:pPr lvl="0" rtl="0">
              <a:spcBef>
                <a:spcPts val="0"/>
              </a:spcBef>
              <a:buNone/>
            </a:pPr>
            <a:r>
              <a:rPr lang="en">
                <a:solidFill>
                  <a:schemeClr val="dk1"/>
                </a:solidFill>
              </a:rPr>
              <a:t>Tata Group = has water supply projects headed by Siddharth Gahoi, works in Maharashtra, </a:t>
            </a:r>
          </a:p>
          <a:p>
            <a:pPr lvl="0" rtl="0">
              <a:spcBef>
                <a:spcPts val="0"/>
              </a:spcBef>
              <a:buNone/>
            </a:pPr>
            <a:r>
              <a:t/>
            </a:r>
            <a:endParaRPr>
              <a:solidFill>
                <a:schemeClr val="dk1"/>
              </a:solidFill>
            </a:endParaRPr>
          </a:p>
          <a:p>
            <a:pPr lvl="0" rtl="0">
              <a:spcBef>
                <a:spcPts val="0"/>
              </a:spcBef>
              <a:buNone/>
            </a:pPr>
            <a:r>
              <a:rPr lang="en">
                <a:solidFill>
                  <a:schemeClr val="dk1"/>
                </a:solidFill>
              </a:rPr>
              <a:t>WASMO = Water and Sanitation Management Organization, has implemented different drinking water technologies with piped infrastructure in rural Gujarat. </a:t>
            </a:r>
          </a:p>
          <a:p>
            <a:pPr lvl="0" rtl="0">
              <a:spcBef>
                <a:spcPts val="0"/>
              </a:spcBef>
              <a:buNone/>
            </a:pPr>
            <a:r>
              <a:t/>
            </a:r>
            <a:endParaRPr>
              <a:solidFill>
                <a:schemeClr val="dk1"/>
              </a:solidFill>
            </a:endParaRPr>
          </a:p>
          <a:p>
            <a:pPr lvl="0" rtl="0">
              <a:spcBef>
                <a:spcPts val="0"/>
              </a:spcBef>
              <a:buNone/>
            </a:pPr>
            <a:r>
              <a:rPr lang="en">
                <a:solidFill>
                  <a:schemeClr val="dk1"/>
                </a:solidFill>
              </a:rPr>
              <a:t>Gram Vikas = development NGO working with the Rural Health &amp; Environment Programme; trains communities to maintain sanitation facilities. </a:t>
            </a:r>
          </a:p>
          <a:p>
            <a:pPr lvl="0" rtl="0">
              <a:spcBef>
                <a:spcPts val="0"/>
              </a:spcBef>
              <a:buNone/>
            </a:pPr>
            <a:r>
              <a:t/>
            </a:r>
            <a:endParaRPr>
              <a:solidFill>
                <a:schemeClr val="dk1"/>
              </a:solidFill>
            </a:endParaRPr>
          </a:p>
          <a:p>
            <a:pPr lvl="0" rtl="0">
              <a:spcBef>
                <a:spcPts val="0"/>
              </a:spcBef>
              <a:buNone/>
            </a:pPr>
            <a:r>
              <a:rPr lang="en">
                <a:solidFill>
                  <a:schemeClr val="dk1"/>
                </a:solidFill>
              </a:rPr>
              <a:t>Drinkwell Systems = for-profit US based enterprise, treating water affected by arsenic and fluoride, works in West Bengal.</a:t>
            </a:r>
          </a:p>
          <a:p>
            <a:pPr lvl="0" rtl="0">
              <a:spcBef>
                <a:spcPts val="0"/>
              </a:spcBef>
              <a:buNone/>
            </a:pPr>
            <a:r>
              <a:t/>
            </a:r>
            <a:endParaRPr>
              <a:solidFill>
                <a:schemeClr val="dk1"/>
              </a:solidFill>
            </a:endParaRPr>
          </a:p>
          <a:p>
            <a:pPr lvl="0" rtl="0">
              <a:spcBef>
                <a:spcPts val="0"/>
              </a:spcBef>
              <a:buNone/>
            </a:pPr>
            <a:r>
              <a:t/>
            </a:r>
            <a:endParaRPr>
              <a:solidFill>
                <a:schemeClr val="dk1"/>
              </a:solidFill>
            </a:endParaRPr>
          </a:p>
          <a:p>
            <a:pPr lvl="0" rtl="0">
              <a:spcBef>
                <a:spcPts val="0"/>
              </a:spcBef>
              <a:buNone/>
            </a:pPr>
            <a:r>
              <a:t/>
            </a:r>
            <a:endParaRPr>
              <a:solidFill>
                <a:schemeClr val="dk1"/>
              </a:solidFill>
            </a:endParaRPr>
          </a:p>
          <a:p>
            <a:pPr lvl="0" rtl="0">
              <a:spcBef>
                <a:spcPts val="0"/>
              </a:spcBef>
              <a:buNone/>
            </a:pPr>
            <a:r>
              <a:t/>
            </a:r>
            <a:endParaRPr>
              <a:solidFill>
                <a:schemeClr val="dk1"/>
              </a:solidFill>
            </a:endParaRPr>
          </a:p>
          <a:p>
            <a:pPr lvl="0" rtl="0">
              <a:spcBef>
                <a:spcPts val="0"/>
              </a:spcBef>
              <a:buClr>
                <a:schemeClr val="dk1"/>
              </a:buClr>
              <a:buFont typeface="Arial"/>
              <a:buNone/>
            </a:pPr>
            <a:r>
              <a:t/>
            </a:r>
            <a:endParaRPr>
              <a:solidFill>
                <a:schemeClr val="dk1"/>
              </a:solidFill>
            </a:endParaRPr>
          </a:p>
        </p:txBody>
      </p:sp>
      <p:sp>
        <p:nvSpPr>
          <p:cNvPr id="182" name="Shape 182"/>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05.jpg"/><Relationship Id="rId3" Type="http://schemas.openxmlformats.org/officeDocument/2006/relationships/image" Target="../media/image01.jpg"/><Relationship Id="rId4" Type="http://schemas.openxmlformats.org/officeDocument/2006/relationships/image" Target="../media/image02.jpg"/><Relationship Id="rId5" Type="http://schemas.openxmlformats.org/officeDocument/2006/relationships/image" Target="../media/image03.jpg"/><Relationship Id="rId6" Type="http://schemas.openxmlformats.org/officeDocument/2006/relationships/image" Target="../media/image0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00.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00.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00.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00.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9" name="Shape 9"/>
        <p:cNvGrpSpPr/>
        <p:nvPr/>
      </p:nvGrpSpPr>
      <p:grpSpPr>
        <a:xfrm>
          <a:off x="0" y="0"/>
          <a:ext cx="0" cy="0"/>
          <a:chOff x="0" y="0"/>
          <a:chExt cx="0" cy="0"/>
        </a:xfrm>
      </p:grpSpPr>
      <p:sp>
        <p:nvSpPr>
          <p:cNvPr id="10" name="Shape 10"/>
          <p:cNvSpPr txBox="1"/>
          <p:nvPr>
            <p:ph type="ctrTitle"/>
          </p:nvPr>
        </p:nvSpPr>
        <p:spPr>
          <a:xfrm>
            <a:off x="311708" y="744575"/>
            <a:ext cx="8520600" cy="2052600"/>
          </a:xfrm>
          <a:prstGeom prst="rect">
            <a:avLst/>
          </a:prstGeom>
        </p:spPr>
        <p:txBody>
          <a:bodyPr anchorCtr="0" anchor="b" bIns="91425" lIns="91425" rIns="91425" tIns="91425"/>
          <a:lstStyle>
            <a:lvl1pPr lvl="0" algn="ctr">
              <a:spcBef>
                <a:spcPts val="0"/>
              </a:spcBef>
              <a:buSzPct val="100000"/>
              <a:defRPr sz="5200"/>
            </a:lvl1pPr>
            <a:lvl2pPr lvl="1" algn="ctr">
              <a:spcBef>
                <a:spcPts val="0"/>
              </a:spcBef>
              <a:buSzPct val="100000"/>
              <a:defRPr sz="5200"/>
            </a:lvl2pPr>
            <a:lvl3pPr lvl="2" algn="ctr">
              <a:spcBef>
                <a:spcPts val="0"/>
              </a:spcBef>
              <a:buSzPct val="100000"/>
              <a:defRPr sz="5200"/>
            </a:lvl3pPr>
            <a:lvl4pPr lvl="3" algn="ctr">
              <a:spcBef>
                <a:spcPts val="0"/>
              </a:spcBef>
              <a:buSzPct val="100000"/>
              <a:defRPr sz="5200"/>
            </a:lvl4pPr>
            <a:lvl5pPr lvl="4" algn="ctr">
              <a:spcBef>
                <a:spcPts val="0"/>
              </a:spcBef>
              <a:buSzPct val="100000"/>
              <a:defRPr sz="5200"/>
            </a:lvl5pPr>
            <a:lvl6pPr lvl="5" algn="ctr">
              <a:spcBef>
                <a:spcPts val="0"/>
              </a:spcBef>
              <a:buSzPct val="100000"/>
              <a:defRPr sz="5200"/>
            </a:lvl6pPr>
            <a:lvl7pPr lvl="6" algn="ctr">
              <a:spcBef>
                <a:spcPts val="0"/>
              </a:spcBef>
              <a:buSzPct val="100000"/>
              <a:defRPr sz="5200"/>
            </a:lvl7pPr>
            <a:lvl8pPr lvl="7" algn="ctr">
              <a:spcBef>
                <a:spcPts val="0"/>
              </a:spcBef>
              <a:buSzPct val="100000"/>
              <a:defRPr sz="5200"/>
            </a:lvl8pPr>
            <a:lvl9pPr lvl="8" algn="ctr">
              <a:spcBef>
                <a:spcPts val="0"/>
              </a:spcBef>
              <a:buSzPct val="100000"/>
              <a:defRPr sz="5200"/>
            </a:lvl9pPr>
          </a:lstStyle>
          <a:p/>
        </p:txBody>
      </p:sp>
      <p:sp>
        <p:nvSpPr>
          <p:cNvPr id="11" name="Shape 11"/>
          <p:cNvSpPr txBox="1"/>
          <p:nvPr>
            <p:ph idx="1" type="subTitle"/>
          </p:nvPr>
        </p:nvSpPr>
        <p:spPr>
          <a:xfrm>
            <a:off x="311700" y="2834125"/>
            <a:ext cx="8520600" cy="792600"/>
          </a:xfrm>
          <a:prstGeom prst="rect">
            <a:avLst/>
          </a:prstGeom>
        </p:spPr>
        <p:txBody>
          <a:bodyPr anchorCtr="0" anchor="t" bIns="91425" lIns="91425" rIns="91425" tIns="91425"/>
          <a:lstStyle>
            <a:lvl1pPr lvl="0" algn="ctr">
              <a:lnSpc>
                <a:spcPct val="100000"/>
              </a:lnSpc>
              <a:spcBef>
                <a:spcPts val="0"/>
              </a:spcBef>
              <a:spcAft>
                <a:spcPts val="0"/>
              </a:spcAft>
              <a:buSzPct val="100000"/>
              <a:buNone/>
              <a:defRPr sz="2800"/>
            </a:lvl1pPr>
            <a:lvl2pPr lvl="1" algn="ctr">
              <a:lnSpc>
                <a:spcPct val="100000"/>
              </a:lnSpc>
              <a:spcBef>
                <a:spcPts val="0"/>
              </a:spcBef>
              <a:spcAft>
                <a:spcPts val="0"/>
              </a:spcAft>
              <a:buSzPct val="100000"/>
              <a:buNone/>
              <a:defRPr sz="2800"/>
            </a:lvl2pPr>
            <a:lvl3pPr lvl="2" algn="ctr">
              <a:lnSpc>
                <a:spcPct val="100000"/>
              </a:lnSpc>
              <a:spcBef>
                <a:spcPts val="0"/>
              </a:spcBef>
              <a:spcAft>
                <a:spcPts val="0"/>
              </a:spcAft>
              <a:buSzPct val="100000"/>
              <a:buNone/>
              <a:defRPr sz="2800"/>
            </a:lvl3pPr>
            <a:lvl4pPr lvl="3" algn="ctr">
              <a:lnSpc>
                <a:spcPct val="100000"/>
              </a:lnSpc>
              <a:spcBef>
                <a:spcPts val="0"/>
              </a:spcBef>
              <a:spcAft>
                <a:spcPts val="0"/>
              </a:spcAft>
              <a:buSzPct val="100000"/>
              <a:buNone/>
              <a:defRPr sz="2800"/>
            </a:lvl4pPr>
            <a:lvl5pPr lvl="4" algn="ctr">
              <a:lnSpc>
                <a:spcPct val="100000"/>
              </a:lnSpc>
              <a:spcBef>
                <a:spcPts val="0"/>
              </a:spcBef>
              <a:spcAft>
                <a:spcPts val="0"/>
              </a:spcAft>
              <a:buSzPct val="100000"/>
              <a:buNone/>
              <a:defRPr sz="2800"/>
            </a:lvl5pPr>
            <a:lvl6pPr lvl="5" algn="ctr">
              <a:lnSpc>
                <a:spcPct val="100000"/>
              </a:lnSpc>
              <a:spcBef>
                <a:spcPts val="0"/>
              </a:spcBef>
              <a:spcAft>
                <a:spcPts val="0"/>
              </a:spcAft>
              <a:buSzPct val="100000"/>
              <a:buNone/>
              <a:defRPr sz="2800"/>
            </a:lvl6pPr>
            <a:lvl7pPr lvl="6" algn="ctr">
              <a:lnSpc>
                <a:spcPct val="100000"/>
              </a:lnSpc>
              <a:spcBef>
                <a:spcPts val="0"/>
              </a:spcBef>
              <a:spcAft>
                <a:spcPts val="0"/>
              </a:spcAft>
              <a:buSzPct val="100000"/>
              <a:buNone/>
              <a:defRPr sz="2800"/>
            </a:lvl7pPr>
            <a:lvl8pPr lvl="7" algn="ctr">
              <a:lnSpc>
                <a:spcPct val="100000"/>
              </a:lnSpc>
              <a:spcBef>
                <a:spcPts val="0"/>
              </a:spcBef>
              <a:spcAft>
                <a:spcPts val="0"/>
              </a:spcAft>
              <a:buSzPct val="100000"/>
              <a:buNone/>
              <a:defRPr sz="2800"/>
            </a:lvl8pPr>
            <a:lvl9pPr lvl="8" algn="ctr">
              <a:lnSpc>
                <a:spcPct val="100000"/>
              </a:lnSpc>
              <a:spcBef>
                <a:spcPts val="0"/>
              </a:spcBef>
              <a:spcAft>
                <a:spcPts val="0"/>
              </a:spcAft>
              <a:buSzPct val="100000"/>
              <a:buNone/>
              <a:defRPr sz="2800"/>
            </a:lvl9pPr>
          </a:lstStyle>
          <a:p/>
        </p:txBody>
      </p:sp>
      <p:sp>
        <p:nvSpPr>
          <p:cNvPr id="12" name="Shape 12"/>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Big number">
    <p:spTree>
      <p:nvGrpSpPr>
        <p:cNvPr id="44" name="Shape 44"/>
        <p:cNvGrpSpPr/>
        <p:nvPr/>
      </p:nvGrpSpPr>
      <p:grpSpPr>
        <a:xfrm>
          <a:off x="0" y="0"/>
          <a:ext cx="0" cy="0"/>
          <a:chOff x="0" y="0"/>
          <a:chExt cx="0" cy="0"/>
        </a:xfrm>
      </p:grpSpPr>
      <p:sp>
        <p:nvSpPr>
          <p:cNvPr id="45" name="Shape 45"/>
          <p:cNvSpPr txBox="1"/>
          <p:nvPr>
            <p:ph type="title"/>
          </p:nvPr>
        </p:nvSpPr>
        <p:spPr>
          <a:xfrm>
            <a:off x="311700" y="1106125"/>
            <a:ext cx="8520600" cy="1963500"/>
          </a:xfrm>
          <a:prstGeom prst="rect">
            <a:avLst/>
          </a:prstGeom>
        </p:spPr>
        <p:txBody>
          <a:bodyPr anchorCtr="0" anchor="b" bIns="91425" lIns="91425" rIns="91425" tIns="91425"/>
          <a:lstStyle>
            <a:lvl1pPr lvl="0" algn="ctr">
              <a:spcBef>
                <a:spcPts val="0"/>
              </a:spcBef>
              <a:buSzPct val="100000"/>
              <a:defRPr sz="12000"/>
            </a:lvl1pPr>
            <a:lvl2pPr lvl="1" algn="ctr">
              <a:spcBef>
                <a:spcPts val="0"/>
              </a:spcBef>
              <a:buSzPct val="100000"/>
              <a:defRPr sz="12000"/>
            </a:lvl2pPr>
            <a:lvl3pPr lvl="2" algn="ctr">
              <a:spcBef>
                <a:spcPts val="0"/>
              </a:spcBef>
              <a:buSzPct val="100000"/>
              <a:defRPr sz="12000"/>
            </a:lvl3pPr>
            <a:lvl4pPr lvl="3" algn="ctr">
              <a:spcBef>
                <a:spcPts val="0"/>
              </a:spcBef>
              <a:buSzPct val="100000"/>
              <a:defRPr sz="12000"/>
            </a:lvl4pPr>
            <a:lvl5pPr lvl="4" algn="ctr">
              <a:spcBef>
                <a:spcPts val="0"/>
              </a:spcBef>
              <a:buSzPct val="100000"/>
              <a:defRPr sz="12000"/>
            </a:lvl5pPr>
            <a:lvl6pPr lvl="5" algn="ctr">
              <a:spcBef>
                <a:spcPts val="0"/>
              </a:spcBef>
              <a:buSzPct val="100000"/>
              <a:defRPr sz="12000"/>
            </a:lvl6pPr>
            <a:lvl7pPr lvl="6" algn="ctr">
              <a:spcBef>
                <a:spcPts val="0"/>
              </a:spcBef>
              <a:buSzPct val="100000"/>
              <a:defRPr sz="12000"/>
            </a:lvl7pPr>
            <a:lvl8pPr lvl="7" algn="ctr">
              <a:spcBef>
                <a:spcPts val="0"/>
              </a:spcBef>
              <a:buSzPct val="100000"/>
              <a:defRPr sz="12000"/>
            </a:lvl8pPr>
            <a:lvl9pPr lvl="8" algn="ctr">
              <a:spcBef>
                <a:spcPts val="0"/>
              </a:spcBef>
              <a:buSzPct val="100000"/>
              <a:defRPr sz="12000"/>
            </a:lvl9pPr>
          </a:lstStyle>
          <a:p/>
        </p:txBody>
      </p:sp>
      <p:sp>
        <p:nvSpPr>
          <p:cNvPr id="46" name="Shape 46"/>
          <p:cNvSpPr txBox="1"/>
          <p:nvPr>
            <p:ph idx="1" type="body"/>
          </p:nvPr>
        </p:nvSpPr>
        <p:spPr>
          <a:xfrm>
            <a:off x="311700" y="3152225"/>
            <a:ext cx="8520600" cy="1300800"/>
          </a:xfrm>
          <a:prstGeom prst="rect">
            <a:avLst/>
          </a:prstGeom>
        </p:spPr>
        <p:txBody>
          <a:bodyPr anchorCtr="0" anchor="t" bIns="91425" lIns="91425" rIns="91425" tIns="91425"/>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p:txBody>
      </p:sp>
      <p:sp>
        <p:nvSpPr>
          <p:cNvPr id="47" name="Shape 47"/>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48" name="Shape 48"/>
        <p:cNvGrpSpPr/>
        <p:nvPr/>
      </p:nvGrpSpPr>
      <p:grpSpPr>
        <a:xfrm>
          <a:off x="0" y="0"/>
          <a:ext cx="0" cy="0"/>
          <a:chOff x="0" y="0"/>
          <a:chExt cx="0" cy="0"/>
        </a:xfrm>
      </p:grpSpPr>
      <p:sp>
        <p:nvSpPr>
          <p:cNvPr id="49" name="Shape 49"/>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58" name="Shape 58"/>
        <p:cNvGrpSpPr/>
        <p:nvPr/>
      </p:nvGrpSpPr>
      <p:grpSpPr>
        <a:xfrm>
          <a:off x="0" y="0"/>
          <a:ext cx="0" cy="0"/>
          <a:chOff x="0" y="0"/>
          <a:chExt cx="0" cy="0"/>
        </a:xfrm>
      </p:grpSpPr>
      <p:grpSp>
        <p:nvGrpSpPr>
          <p:cNvPr id="59" name="Shape 59"/>
          <p:cNvGrpSpPr/>
          <p:nvPr/>
        </p:nvGrpSpPr>
        <p:grpSpPr>
          <a:xfrm>
            <a:off x="0" y="0"/>
            <a:ext cx="9048750" cy="5000625"/>
            <a:chOff x="0" y="0"/>
            <a:chExt cx="5700" cy="4200"/>
          </a:xfrm>
        </p:grpSpPr>
        <p:pic>
          <p:nvPicPr>
            <p:cNvPr id="60" name="Shape 60"/>
            <p:cNvPicPr preferRelativeResize="0"/>
            <p:nvPr/>
          </p:nvPicPr>
          <p:blipFill rotWithShape="1">
            <a:blip r:embed="rId2">
              <a:alphaModFix/>
            </a:blip>
            <a:srcRect b="0" l="0" r="0" t="0"/>
            <a:stretch/>
          </p:blipFill>
          <p:spPr>
            <a:xfrm>
              <a:off x="0" y="0"/>
              <a:ext cx="5700" cy="4200"/>
            </a:xfrm>
            <a:prstGeom prst="rect">
              <a:avLst/>
            </a:prstGeom>
            <a:noFill/>
            <a:ln>
              <a:noFill/>
            </a:ln>
          </p:spPr>
        </p:pic>
        <p:pic>
          <p:nvPicPr>
            <p:cNvPr id="61" name="Shape 61"/>
            <p:cNvPicPr preferRelativeResize="0"/>
            <p:nvPr/>
          </p:nvPicPr>
          <p:blipFill rotWithShape="1">
            <a:blip r:embed="rId3">
              <a:alphaModFix/>
            </a:blip>
            <a:srcRect b="0" l="0" r="0" t="0"/>
            <a:stretch/>
          </p:blipFill>
          <p:spPr>
            <a:xfrm>
              <a:off x="4032" y="3215"/>
              <a:ext cx="300" cy="300"/>
            </a:xfrm>
            <a:prstGeom prst="rect">
              <a:avLst/>
            </a:prstGeom>
            <a:noFill/>
            <a:ln>
              <a:noFill/>
            </a:ln>
          </p:spPr>
        </p:pic>
        <p:pic>
          <p:nvPicPr>
            <p:cNvPr id="62" name="Shape 62"/>
            <p:cNvPicPr preferRelativeResize="0"/>
            <p:nvPr/>
          </p:nvPicPr>
          <p:blipFill rotWithShape="1">
            <a:blip r:embed="rId4">
              <a:alphaModFix/>
            </a:blip>
            <a:srcRect b="0" l="0" r="0" t="0"/>
            <a:stretch/>
          </p:blipFill>
          <p:spPr>
            <a:xfrm>
              <a:off x="3792" y="3552"/>
              <a:ext cx="300" cy="0"/>
            </a:xfrm>
            <a:prstGeom prst="rect">
              <a:avLst/>
            </a:prstGeom>
            <a:noFill/>
            <a:ln>
              <a:noFill/>
            </a:ln>
          </p:spPr>
        </p:pic>
      </p:grpSp>
      <p:sp>
        <p:nvSpPr>
          <p:cNvPr id="63" name="Shape 63"/>
          <p:cNvSpPr txBox="1"/>
          <p:nvPr>
            <p:ph idx="1" type="subTitle"/>
          </p:nvPr>
        </p:nvSpPr>
        <p:spPr>
          <a:xfrm>
            <a:off x="3352800" y="3771900"/>
            <a:ext cx="3962400" cy="857400"/>
          </a:xfrm>
          <a:prstGeom prst="rect">
            <a:avLst/>
          </a:prstGeom>
          <a:noFill/>
          <a:ln>
            <a:noFill/>
          </a:ln>
        </p:spPr>
        <p:txBody>
          <a:bodyPr anchorCtr="0" anchor="t" bIns="91425" lIns="91425" rIns="91425" tIns="91425"/>
          <a:lstStyle>
            <a:lvl1pPr indent="0" lvl="0" marL="0" marR="0" rtl="0" algn="r">
              <a:spcBef>
                <a:spcPts val="640"/>
              </a:spcBef>
              <a:spcAft>
                <a:spcPts val="0"/>
              </a:spcAft>
              <a:buClr>
                <a:schemeClr val="dk1"/>
              </a:buClr>
              <a:buFont typeface="Noto Sans Symbols"/>
              <a:buNone/>
              <a:defRPr b="0" i="0" sz="3200" u="none" cap="none" strike="noStrike">
                <a:solidFill>
                  <a:schemeClr val="dk1"/>
                </a:solidFill>
                <a:latin typeface="Calibri"/>
                <a:ea typeface="Calibri"/>
                <a:cs typeface="Calibri"/>
                <a:sym typeface="Calibri"/>
              </a:defRPr>
            </a:lvl1pPr>
            <a:lvl2pPr indent="-107950" lvl="1" marL="742950" marR="0" rtl="0" algn="l">
              <a:spcBef>
                <a:spcPts val="560"/>
              </a:spcBef>
              <a:spcAft>
                <a:spcPts val="0"/>
              </a:spcAft>
              <a:buClr>
                <a:schemeClr val="dk1"/>
              </a:buClr>
              <a:buSzPct val="100000"/>
              <a:buFont typeface="Noto Sans Symbols"/>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spcAft>
                <a:spcPts val="0"/>
              </a:spcAft>
              <a:buClr>
                <a:schemeClr val="dk1"/>
              </a:buClr>
              <a:buSzPct val="100000"/>
              <a:buFont typeface="Noto Sans Symbols"/>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9pPr>
          </a:lstStyle>
          <a:p/>
        </p:txBody>
      </p:sp>
      <p:sp>
        <p:nvSpPr>
          <p:cNvPr id="64" name="Shape 64"/>
          <p:cNvSpPr txBox="1"/>
          <p:nvPr>
            <p:ph idx="10" type="dt"/>
          </p:nvPr>
        </p:nvSpPr>
        <p:spPr>
          <a:xfrm>
            <a:off x="6781800" y="4686300"/>
            <a:ext cx="2133600" cy="357000"/>
          </a:xfrm>
          <a:prstGeom prst="rect">
            <a:avLst/>
          </a:prstGeom>
          <a:noFill/>
          <a:ln>
            <a:noFill/>
          </a:ln>
        </p:spPr>
        <p:txBody>
          <a:bodyPr anchorCtr="0" anchor="t" bIns="91425" lIns="91425" rIns="91425" tIns="91425"/>
          <a:lstStyle>
            <a:lvl1pPr indent="0" lvl="0" marL="0" marR="0" rtl="0" algn="l">
              <a:spcBef>
                <a:spcPts val="0"/>
              </a:spcBef>
              <a:buNone/>
              <a:defRPr b="0" i="0" sz="1400" u="none" cap="none" strike="noStrike">
                <a:solidFill>
                  <a:schemeClr val="dk1"/>
                </a:solidFill>
                <a:latin typeface="Arial"/>
                <a:ea typeface="Arial"/>
                <a:cs typeface="Arial"/>
                <a:sym typeface="Arial"/>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5" name="Shape 65"/>
          <p:cNvSpPr txBox="1"/>
          <p:nvPr>
            <p:ph idx="11" type="ftr"/>
          </p:nvPr>
        </p:nvSpPr>
        <p:spPr>
          <a:xfrm>
            <a:off x="3124200" y="4683918"/>
            <a:ext cx="2895600" cy="357000"/>
          </a:xfrm>
          <a:prstGeom prst="rect">
            <a:avLst/>
          </a:prstGeom>
          <a:noFill/>
          <a:ln>
            <a:noFill/>
          </a:ln>
        </p:spPr>
        <p:txBody>
          <a:bodyPr anchorCtr="0" anchor="t" bIns="91425" lIns="91425" rIns="91425" tIns="91425"/>
          <a:lstStyle>
            <a:lvl1pPr indent="0" lvl="0" marL="0" marR="0" rtl="0" algn="ctr">
              <a:spcBef>
                <a:spcPts val="0"/>
              </a:spcBef>
              <a:buNone/>
              <a:defRPr b="0" i="0" sz="1400" u="none" cap="none" strike="noStrike">
                <a:solidFill>
                  <a:schemeClr val="dk1"/>
                </a:solidFill>
                <a:latin typeface="Arial"/>
                <a:ea typeface="Arial"/>
                <a:cs typeface="Arial"/>
                <a:sym typeface="Arial"/>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6" name="Shape 66"/>
          <p:cNvSpPr txBox="1"/>
          <p:nvPr>
            <p:ph type="ctrTitle"/>
          </p:nvPr>
        </p:nvSpPr>
        <p:spPr>
          <a:xfrm>
            <a:off x="1371600" y="840581"/>
            <a:ext cx="7772400" cy="1102500"/>
          </a:xfrm>
          <a:prstGeom prst="rect">
            <a:avLst/>
          </a:prstGeom>
          <a:noFill/>
          <a:ln>
            <a:noFill/>
          </a:ln>
        </p:spPr>
        <p:txBody>
          <a:bodyPr anchorCtr="0" anchor="ctr" bIns="91425" lIns="91425" rIns="91425" tIns="91425"/>
          <a:lstStyle>
            <a:lvl1pPr indent="0" lvl="0" marL="0" marR="0" rtl="0" algn="r">
              <a:spcBef>
                <a:spcPts val="0"/>
              </a:spcBef>
              <a:spcAft>
                <a:spcPts val="0"/>
              </a:spcAft>
              <a:buNone/>
              <a:defRPr b="1" i="0" sz="5400" u="none" cap="none" strike="noStrike">
                <a:solidFill>
                  <a:schemeClr val="dk2"/>
                </a:solidFill>
                <a:latin typeface="Calibri"/>
                <a:ea typeface="Calibri"/>
                <a:cs typeface="Calibri"/>
                <a:sym typeface="Calibri"/>
              </a:defRPr>
            </a:lvl1pPr>
            <a:lvl2pPr indent="0" lvl="1"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2pPr>
            <a:lvl3pPr indent="0" lvl="2"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3pPr>
            <a:lvl4pPr indent="0" lvl="3"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4pPr>
            <a:lvl5pPr indent="0" lvl="4"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5pPr>
            <a:lvl6pPr indent="0" lvl="5" marL="457200" marR="0" rtl="0" algn="ctr">
              <a:spcBef>
                <a:spcPts val="0"/>
              </a:spcBef>
              <a:spcAft>
                <a:spcPts val="0"/>
              </a:spcAft>
              <a:buNone/>
              <a:defRPr b="1" i="0" sz="4400" u="none" cap="none" strike="noStrike">
                <a:solidFill>
                  <a:schemeClr val="dk2"/>
                </a:solidFill>
                <a:latin typeface="Galdeano"/>
                <a:ea typeface="Galdeano"/>
                <a:cs typeface="Galdeano"/>
                <a:sym typeface="Galdeano"/>
              </a:defRPr>
            </a:lvl6pPr>
            <a:lvl7pPr indent="0" lvl="6" marL="914400" marR="0" rtl="0" algn="ctr">
              <a:spcBef>
                <a:spcPts val="0"/>
              </a:spcBef>
              <a:spcAft>
                <a:spcPts val="0"/>
              </a:spcAft>
              <a:buNone/>
              <a:defRPr b="1" i="0" sz="4400" u="none" cap="none" strike="noStrike">
                <a:solidFill>
                  <a:schemeClr val="dk2"/>
                </a:solidFill>
                <a:latin typeface="Galdeano"/>
                <a:ea typeface="Galdeano"/>
                <a:cs typeface="Galdeano"/>
                <a:sym typeface="Galdeano"/>
              </a:defRPr>
            </a:lvl7pPr>
            <a:lvl8pPr indent="0" lvl="7" marL="1371600" marR="0" rtl="0" algn="ctr">
              <a:spcBef>
                <a:spcPts val="0"/>
              </a:spcBef>
              <a:spcAft>
                <a:spcPts val="0"/>
              </a:spcAft>
              <a:buNone/>
              <a:defRPr b="1" i="0" sz="4400" u="none" cap="none" strike="noStrike">
                <a:solidFill>
                  <a:schemeClr val="dk2"/>
                </a:solidFill>
                <a:latin typeface="Galdeano"/>
                <a:ea typeface="Galdeano"/>
                <a:cs typeface="Galdeano"/>
                <a:sym typeface="Galdeano"/>
              </a:defRPr>
            </a:lvl8pPr>
            <a:lvl9pPr indent="0" lvl="8" marL="1828800" marR="0" rtl="0" algn="ctr">
              <a:spcBef>
                <a:spcPts val="0"/>
              </a:spcBef>
              <a:spcAft>
                <a:spcPts val="0"/>
              </a:spcAft>
              <a:buNone/>
              <a:defRPr b="1" i="0" sz="4400" u="none" cap="none" strike="noStrike">
                <a:solidFill>
                  <a:schemeClr val="dk2"/>
                </a:solidFill>
                <a:latin typeface="Galdeano"/>
                <a:ea typeface="Galdeano"/>
                <a:cs typeface="Galdeano"/>
                <a:sym typeface="Galdeano"/>
              </a:defRPr>
            </a:lvl9pPr>
          </a:lstStyle>
          <a:p/>
        </p:txBody>
      </p:sp>
      <p:pic>
        <p:nvPicPr>
          <p:cNvPr id="67" name="Shape 67"/>
          <p:cNvPicPr preferRelativeResize="0"/>
          <p:nvPr/>
        </p:nvPicPr>
        <p:blipFill rotWithShape="1">
          <a:blip r:embed="rId5">
            <a:alphaModFix/>
          </a:blip>
          <a:srcRect b="0" l="0" r="0" t="0"/>
          <a:stretch/>
        </p:blipFill>
        <p:spPr>
          <a:xfrm>
            <a:off x="-1587" y="4407693"/>
            <a:ext cx="9145500" cy="735900"/>
          </a:xfrm>
          <a:prstGeom prst="rect">
            <a:avLst/>
          </a:prstGeom>
          <a:noFill/>
          <a:ln>
            <a:noFill/>
          </a:ln>
        </p:spPr>
      </p:pic>
      <p:pic>
        <p:nvPicPr>
          <p:cNvPr id="68" name="Shape 68"/>
          <p:cNvPicPr preferRelativeResize="0"/>
          <p:nvPr/>
        </p:nvPicPr>
        <p:blipFill rotWithShape="1">
          <a:blip r:embed="rId6">
            <a:alphaModFix/>
          </a:blip>
          <a:srcRect b="0" l="0" r="0" t="0"/>
          <a:stretch/>
        </p:blipFill>
        <p:spPr>
          <a:xfrm>
            <a:off x="5287487" y="0"/>
            <a:ext cx="3856500" cy="86040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1_Custom Layout">
    <p:spTree>
      <p:nvGrpSpPr>
        <p:cNvPr id="69" name="Shape 69"/>
        <p:cNvGrpSpPr/>
        <p:nvPr/>
      </p:nvGrpSpPr>
      <p:grpSpPr>
        <a:xfrm>
          <a:off x="0" y="0"/>
          <a:ext cx="0" cy="0"/>
          <a:chOff x="0" y="0"/>
          <a:chExt cx="0" cy="0"/>
        </a:xfrm>
      </p:grpSpPr>
      <p:sp>
        <p:nvSpPr>
          <p:cNvPr id="70" name="Shape 70"/>
          <p:cNvSpPr txBox="1"/>
          <p:nvPr>
            <p:ph type="title"/>
          </p:nvPr>
        </p:nvSpPr>
        <p:spPr>
          <a:xfrm>
            <a:off x="2819400" y="171450"/>
            <a:ext cx="6096000" cy="857400"/>
          </a:xfrm>
          <a:prstGeom prst="rect">
            <a:avLst/>
          </a:prstGeom>
          <a:noFill/>
          <a:ln>
            <a:noFill/>
          </a:ln>
        </p:spPr>
        <p:txBody>
          <a:bodyPr anchorCtr="0" anchor="ctr" bIns="91425" lIns="91425" rIns="91425" tIns="91425"/>
          <a:lstStyle>
            <a:lvl1pPr indent="0" lvl="0" marL="0" marR="0" rtl="0" algn="ctr">
              <a:spcBef>
                <a:spcPts val="0"/>
              </a:spcBef>
              <a:spcAft>
                <a:spcPts val="0"/>
              </a:spcAft>
              <a:buNone/>
              <a:defRPr b="1" i="0" sz="4400" u="none" cap="none" strike="noStrike">
                <a:solidFill>
                  <a:schemeClr val="dk2"/>
                </a:solidFill>
                <a:latin typeface="Calibri"/>
                <a:ea typeface="Calibri"/>
                <a:cs typeface="Calibri"/>
                <a:sym typeface="Calibri"/>
              </a:defRPr>
            </a:lvl1pPr>
            <a:lvl2pPr indent="0" lvl="1"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2pPr>
            <a:lvl3pPr indent="0" lvl="2"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3pPr>
            <a:lvl4pPr indent="0" lvl="3"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4pPr>
            <a:lvl5pPr indent="0" lvl="4"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5pPr>
            <a:lvl6pPr indent="0" lvl="5" marL="457200" marR="0" rtl="0" algn="ctr">
              <a:spcBef>
                <a:spcPts val="0"/>
              </a:spcBef>
              <a:spcAft>
                <a:spcPts val="0"/>
              </a:spcAft>
              <a:buNone/>
              <a:defRPr b="1" i="0" sz="4400" u="none" cap="none" strike="noStrike">
                <a:solidFill>
                  <a:schemeClr val="dk2"/>
                </a:solidFill>
                <a:latin typeface="Galdeano"/>
                <a:ea typeface="Galdeano"/>
                <a:cs typeface="Galdeano"/>
                <a:sym typeface="Galdeano"/>
              </a:defRPr>
            </a:lvl6pPr>
            <a:lvl7pPr indent="0" lvl="6" marL="914400" marR="0" rtl="0" algn="ctr">
              <a:spcBef>
                <a:spcPts val="0"/>
              </a:spcBef>
              <a:spcAft>
                <a:spcPts val="0"/>
              </a:spcAft>
              <a:buNone/>
              <a:defRPr b="1" i="0" sz="4400" u="none" cap="none" strike="noStrike">
                <a:solidFill>
                  <a:schemeClr val="dk2"/>
                </a:solidFill>
                <a:latin typeface="Galdeano"/>
                <a:ea typeface="Galdeano"/>
                <a:cs typeface="Galdeano"/>
                <a:sym typeface="Galdeano"/>
              </a:defRPr>
            </a:lvl7pPr>
            <a:lvl8pPr indent="0" lvl="7" marL="1371600" marR="0" rtl="0" algn="ctr">
              <a:spcBef>
                <a:spcPts val="0"/>
              </a:spcBef>
              <a:spcAft>
                <a:spcPts val="0"/>
              </a:spcAft>
              <a:buNone/>
              <a:defRPr b="1" i="0" sz="4400" u="none" cap="none" strike="noStrike">
                <a:solidFill>
                  <a:schemeClr val="dk2"/>
                </a:solidFill>
                <a:latin typeface="Galdeano"/>
                <a:ea typeface="Galdeano"/>
                <a:cs typeface="Galdeano"/>
                <a:sym typeface="Galdeano"/>
              </a:defRPr>
            </a:lvl8pPr>
            <a:lvl9pPr indent="0" lvl="8" marL="1828800" marR="0" rtl="0" algn="ctr">
              <a:spcBef>
                <a:spcPts val="0"/>
              </a:spcBef>
              <a:spcAft>
                <a:spcPts val="0"/>
              </a:spcAft>
              <a:buNone/>
              <a:defRPr b="1" i="0" sz="4400" u="none" cap="none" strike="noStrike">
                <a:solidFill>
                  <a:schemeClr val="dk2"/>
                </a:solidFill>
                <a:latin typeface="Galdeano"/>
                <a:ea typeface="Galdeano"/>
                <a:cs typeface="Galdeano"/>
                <a:sym typeface="Galdeano"/>
              </a:defRPr>
            </a:lvl9pPr>
          </a:lstStyle>
          <a:p/>
        </p:txBody>
      </p:sp>
      <p:sp>
        <p:nvSpPr>
          <p:cNvPr id="71" name="Shape 71"/>
          <p:cNvSpPr txBox="1"/>
          <p:nvPr>
            <p:ph idx="10" type="dt"/>
          </p:nvPr>
        </p:nvSpPr>
        <p:spPr>
          <a:xfrm>
            <a:off x="457200" y="4683918"/>
            <a:ext cx="2133600" cy="357000"/>
          </a:xfrm>
          <a:prstGeom prst="rect">
            <a:avLst/>
          </a:prstGeom>
          <a:noFill/>
          <a:ln>
            <a:noFill/>
          </a:ln>
        </p:spPr>
        <p:txBody>
          <a:bodyPr anchorCtr="0" anchor="t" bIns="91425" lIns="91425" rIns="91425" tIns="91425"/>
          <a:lstStyle>
            <a:lvl1pPr indent="0" lvl="0" marL="0" marR="0" rtl="0" algn="l">
              <a:spcBef>
                <a:spcPts val="0"/>
              </a:spcBef>
              <a:buNone/>
              <a:defRPr b="0" i="0" sz="14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2" name="Shape 72"/>
          <p:cNvSpPr txBox="1"/>
          <p:nvPr>
            <p:ph idx="11" type="ftr"/>
          </p:nvPr>
        </p:nvSpPr>
        <p:spPr>
          <a:xfrm>
            <a:off x="3124200" y="4683918"/>
            <a:ext cx="2895600" cy="357000"/>
          </a:xfrm>
          <a:prstGeom prst="rect">
            <a:avLst/>
          </a:prstGeom>
          <a:noFill/>
          <a:ln>
            <a:noFill/>
          </a:ln>
        </p:spPr>
        <p:txBody>
          <a:bodyPr anchorCtr="0" anchor="t" bIns="91425" lIns="91425" rIns="91425" tIns="91425"/>
          <a:lstStyle>
            <a:lvl1pPr indent="0" lvl="0" marL="0" marR="0" rtl="0" algn="ctr">
              <a:spcBef>
                <a:spcPts val="0"/>
              </a:spcBef>
              <a:buNone/>
              <a:defRPr b="0" i="0" sz="14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3" name="Shape 73"/>
          <p:cNvSpPr txBox="1"/>
          <p:nvPr>
            <p:ph idx="12" type="sldNum"/>
          </p:nvPr>
        </p:nvSpPr>
        <p:spPr>
          <a:xfrm>
            <a:off x="6553200" y="4683918"/>
            <a:ext cx="2133600" cy="3570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i="0" lang="en" sz="1400" u="none" cap="none" strike="noStrike">
                <a:solidFill>
                  <a:schemeClr val="dk1"/>
                </a:solidFill>
                <a:latin typeface="Calibri"/>
                <a:ea typeface="Calibri"/>
                <a:cs typeface="Calibri"/>
                <a:sym typeface="Calibri"/>
              </a:rPr>
              <a:t>‹#›</a:t>
            </a:fld>
          </a:p>
        </p:txBody>
      </p:sp>
      <p:sp>
        <p:nvSpPr>
          <p:cNvPr id="74" name="Shape 74"/>
          <p:cNvSpPr txBox="1"/>
          <p:nvPr>
            <p:ph idx="1" type="body"/>
          </p:nvPr>
        </p:nvSpPr>
        <p:spPr>
          <a:xfrm>
            <a:off x="457200" y="1143000"/>
            <a:ext cx="8153400" cy="3543300"/>
          </a:xfrm>
          <a:prstGeom prst="rect">
            <a:avLst/>
          </a:prstGeom>
          <a:noFill/>
          <a:ln>
            <a:noFill/>
          </a:ln>
        </p:spPr>
        <p:txBody>
          <a:bodyPr anchorCtr="0" anchor="t" bIns="91425" lIns="91425" rIns="91425" tIns="91425"/>
          <a:lstStyle>
            <a:lvl1pPr indent="-139700" lvl="0" marL="342900" marR="0" rtl="0" algn="l">
              <a:spcBef>
                <a:spcPts val="640"/>
              </a:spcBef>
              <a:spcAft>
                <a:spcPts val="0"/>
              </a:spcAft>
              <a:buClr>
                <a:schemeClr val="dk1"/>
              </a:buClr>
              <a:buSzPct val="100000"/>
              <a:buFont typeface="Noto Sans Symbols"/>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spcAft>
                <a:spcPts val="0"/>
              </a:spcAft>
              <a:buClr>
                <a:schemeClr val="dk1"/>
              </a:buClr>
              <a:buSzPct val="100000"/>
              <a:buFont typeface="Noto Sans Symbols"/>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spcAft>
                <a:spcPts val="0"/>
              </a:spcAft>
              <a:buClr>
                <a:schemeClr val="dk1"/>
              </a:buClr>
              <a:buSzPct val="100000"/>
              <a:buFont typeface="Noto Sans Symbols"/>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75" name="Shape 75"/>
        <p:cNvGrpSpPr/>
        <p:nvPr/>
      </p:nvGrpSpPr>
      <p:grpSpPr>
        <a:xfrm>
          <a:off x="0" y="0"/>
          <a:ext cx="0" cy="0"/>
          <a:chOff x="0" y="0"/>
          <a:chExt cx="0" cy="0"/>
        </a:xfrm>
      </p:grpSpPr>
      <p:sp>
        <p:nvSpPr>
          <p:cNvPr id="76" name="Shape 76"/>
          <p:cNvSpPr txBox="1"/>
          <p:nvPr>
            <p:ph type="title"/>
          </p:nvPr>
        </p:nvSpPr>
        <p:spPr>
          <a:xfrm>
            <a:off x="2819400" y="171450"/>
            <a:ext cx="6096000" cy="857400"/>
          </a:xfrm>
          <a:prstGeom prst="rect">
            <a:avLst/>
          </a:prstGeom>
          <a:noFill/>
          <a:ln>
            <a:noFill/>
          </a:ln>
        </p:spPr>
        <p:txBody>
          <a:bodyPr anchorCtr="0" anchor="ctr" bIns="91425" lIns="91425" rIns="91425" tIns="91425"/>
          <a:lstStyle>
            <a:lvl1pPr indent="0" lvl="0" marL="0" marR="0" rtl="0" algn="ctr">
              <a:spcBef>
                <a:spcPts val="0"/>
              </a:spcBef>
              <a:spcAft>
                <a:spcPts val="0"/>
              </a:spcAft>
              <a:buNone/>
              <a:defRPr b="1" i="0" sz="4400" u="none" cap="none" strike="noStrike">
                <a:solidFill>
                  <a:schemeClr val="dk2"/>
                </a:solidFill>
                <a:latin typeface="Calibri"/>
                <a:ea typeface="Calibri"/>
                <a:cs typeface="Calibri"/>
                <a:sym typeface="Calibri"/>
              </a:defRPr>
            </a:lvl1pPr>
            <a:lvl2pPr indent="0" lvl="1"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2pPr>
            <a:lvl3pPr indent="0" lvl="2"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3pPr>
            <a:lvl4pPr indent="0" lvl="3"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4pPr>
            <a:lvl5pPr indent="0" lvl="4"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5pPr>
            <a:lvl6pPr indent="0" lvl="5" marL="457200" marR="0" rtl="0" algn="ctr">
              <a:spcBef>
                <a:spcPts val="0"/>
              </a:spcBef>
              <a:spcAft>
                <a:spcPts val="0"/>
              </a:spcAft>
              <a:buNone/>
              <a:defRPr b="1" i="0" sz="4400" u="none" cap="none" strike="noStrike">
                <a:solidFill>
                  <a:schemeClr val="dk2"/>
                </a:solidFill>
                <a:latin typeface="Galdeano"/>
                <a:ea typeface="Galdeano"/>
                <a:cs typeface="Galdeano"/>
                <a:sym typeface="Galdeano"/>
              </a:defRPr>
            </a:lvl6pPr>
            <a:lvl7pPr indent="0" lvl="6" marL="914400" marR="0" rtl="0" algn="ctr">
              <a:spcBef>
                <a:spcPts val="0"/>
              </a:spcBef>
              <a:spcAft>
                <a:spcPts val="0"/>
              </a:spcAft>
              <a:buNone/>
              <a:defRPr b="1" i="0" sz="4400" u="none" cap="none" strike="noStrike">
                <a:solidFill>
                  <a:schemeClr val="dk2"/>
                </a:solidFill>
                <a:latin typeface="Galdeano"/>
                <a:ea typeface="Galdeano"/>
                <a:cs typeface="Galdeano"/>
                <a:sym typeface="Galdeano"/>
              </a:defRPr>
            </a:lvl7pPr>
            <a:lvl8pPr indent="0" lvl="7" marL="1371600" marR="0" rtl="0" algn="ctr">
              <a:spcBef>
                <a:spcPts val="0"/>
              </a:spcBef>
              <a:spcAft>
                <a:spcPts val="0"/>
              </a:spcAft>
              <a:buNone/>
              <a:defRPr b="1" i="0" sz="4400" u="none" cap="none" strike="noStrike">
                <a:solidFill>
                  <a:schemeClr val="dk2"/>
                </a:solidFill>
                <a:latin typeface="Galdeano"/>
                <a:ea typeface="Galdeano"/>
                <a:cs typeface="Galdeano"/>
                <a:sym typeface="Galdeano"/>
              </a:defRPr>
            </a:lvl8pPr>
            <a:lvl9pPr indent="0" lvl="8" marL="1828800" marR="0" rtl="0" algn="ctr">
              <a:spcBef>
                <a:spcPts val="0"/>
              </a:spcBef>
              <a:spcAft>
                <a:spcPts val="0"/>
              </a:spcAft>
              <a:buNone/>
              <a:defRPr b="1" i="0" sz="4400" u="none" cap="none" strike="noStrike">
                <a:solidFill>
                  <a:schemeClr val="dk2"/>
                </a:solidFill>
                <a:latin typeface="Galdeano"/>
                <a:ea typeface="Galdeano"/>
                <a:cs typeface="Galdeano"/>
                <a:sym typeface="Galdeano"/>
              </a:defRPr>
            </a:lvl9pPr>
          </a:lstStyle>
          <a:p/>
        </p:txBody>
      </p:sp>
      <p:sp>
        <p:nvSpPr>
          <p:cNvPr id="77" name="Shape 77"/>
          <p:cNvSpPr txBox="1"/>
          <p:nvPr>
            <p:ph idx="1" type="body"/>
          </p:nvPr>
        </p:nvSpPr>
        <p:spPr>
          <a:xfrm>
            <a:off x="457200" y="1200150"/>
            <a:ext cx="4038600" cy="3394500"/>
          </a:xfrm>
          <a:prstGeom prst="rect">
            <a:avLst/>
          </a:prstGeom>
          <a:noFill/>
          <a:ln>
            <a:noFill/>
          </a:ln>
        </p:spPr>
        <p:txBody>
          <a:bodyPr anchorCtr="0" anchor="t" bIns="91425" lIns="91425" rIns="91425" tIns="91425"/>
          <a:lstStyle>
            <a:lvl1pPr indent="-165100" lvl="0" marL="342900" marR="0" rtl="0" algn="l">
              <a:spcBef>
                <a:spcPts val="560"/>
              </a:spcBef>
              <a:spcAft>
                <a:spcPts val="0"/>
              </a:spcAft>
              <a:buClr>
                <a:schemeClr val="dk1"/>
              </a:buClr>
              <a:buSzPct val="100000"/>
              <a:buFont typeface="Noto Sans Symbols"/>
              <a:buChar char="➢"/>
              <a:defRPr b="0" i="0" sz="2800" u="none" cap="none" strike="noStrike">
                <a:solidFill>
                  <a:schemeClr val="dk1"/>
                </a:solidFill>
                <a:latin typeface="Calibri"/>
                <a:ea typeface="Calibri"/>
                <a:cs typeface="Calibri"/>
                <a:sym typeface="Calibri"/>
              </a:defRPr>
            </a:lvl1pPr>
            <a:lvl2pPr indent="-133350" lvl="1" marL="742950" marR="0" rtl="0" algn="l">
              <a:spcBef>
                <a:spcPts val="480"/>
              </a:spcBef>
              <a:spcAft>
                <a:spcPts val="0"/>
              </a:spcAft>
              <a:buClr>
                <a:schemeClr val="dk1"/>
              </a:buClr>
              <a:buSzPct val="100000"/>
              <a:buFont typeface="Noto Sans Symbols"/>
              <a:buChar char="➢"/>
              <a:defRPr b="0" i="0" sz="2400" u="none" cap="none" strike="noStrike">
                <a:solidFill>
                  <a:schemeClr val="dk1"/>
                </a:solidFill>
                <a:latin typeface="Calibri"/>
                <a:ea typeface="Calibri"/>
                <a:cs typeface="Calibri"/>
                <a:sym typeface="Calibri"/>
              </a:defRPr>
            </a:lvl2pPr>
            <a:lvl3pPr indent="-101600" lvl="2" marL="114300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3pPr>
            <a:lvl4pPr indent="-114300" lvl="3" marL="1600200" marR="0" rtl="0" algn="l">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4pPr>
            <a:lvl5pPr indent="-114300" lvl="4" marL="2057400" marR="0" rtl="0" algn="l">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5pPr>
            <a:lvl6pPr indent="-114300" lvl="5" marL="2514600" marR="0" rtl="0" algn="l">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6pPr>
            <a:lvl7pPr indent="-114300" lvl="6" marL="2971800" marR="0" rtl="0" algn="l">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7pPr>
            <a:lvl8pPr indent="-114300" lvl="7" marL="3429000" marR="0" rtl="0" algn="l">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8pPr>
            <a:lvl9pPr indent="-114300" lvl="8" marL="3886200" marR="0" rtl="0" algn="l">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9pPr>
          </a:lstStyle>
          <a:p/>
        </p:txBody>
      </p:sp>
      <p:sp>
        <p:nvSpPr>
          <p:cNvPr id="78" name="Shape 78"/>
          <p:cNvSpPr txBox="1"/>
          <p:nvPr>
            <p:ph idx="2" type="body"/>
          </p:nvPr>
        </p:nvSpPr>
        <p:spPr>
          <a:xfrm>
            <a:off x="4648200" y="1200150"/>
            <a:ext cx="4038600" cy="3394500"/>
          </a:xfrm>
          <a:prstGeom prst="rect">
            <a:avLst/>
          </a:prstGeom>
          <a:noFill/>
          <a:ln>
            <a:noFill/>
          </a:ln>
        </p:spPr>
        <p:txBody>
          <a:bodyPr anchorCtr="0" anchor="t" bIns="91425" lIns="91425" rIns="91425" tIns="91425"/>
          <a:lstStyle>
            <a:lvl1pPr indent="-165100" lvl="0" marL="342900" marR="0" rtl="0" algn="l">
              <a:spcBef>
                <a:spcPts val="560"/>
              </a:spcBef>
              <a:spcAft>
                <a:spcPts val="0"/>
              </a:spcAft>
              <a:buClr>
                <a:schemeClr val="dk1"/>
              </a:buClr>
              <a:buSzPct val="100000"/>
              <a:buFont typeface="Noto Sans Symbols"/>
              <a:buChar char="➢"/>
              <a:defRPr b="0" i="0" sz="2800" u="none" cap="none" strike="noStrike">
                <a:solidFill>
                  <a:schemeClr val="dk1"/>
                </a:solidFill>
                <a:latin typeface="Calibri"/>
                <a:ea typeface="Calibri"/>
                <a:cs typeface="Calibri"/>
                <a:sym typeface="Calibri"/>
              </a:defRPr>
            </a:lvl1pPr>
            <a:lvl2pPr indent="-133350" lvl="1" marL="742950" marR="0" rtl="0" algn="l">
              <a:spcBef>
                <a:spcPts val="480"/>
              </a:spcBef>
              <a:spcAft>
                <a:spcPts val="0"/>
              </a:spcAft>
              <a:buClr>
                <a:schemeClr val="dk1"/>
              </a:buClr>
              <a:buSzPct val="100000"/>
              <a:buFont typeface="Noto Sans Symbols"/>
              <a:buChar char="➢"/>
              <a:defRPr b="0" i="0" sz="2400" u="none" cap="none" strike="noStrike">
                <a:solidFill>
                  <a:schemeClr val="dk1"/>
                </a:solidFill>
                <a:latin typeface="Calibri"/>
                <a:ea typeface="Calibri"/>
                <a:cs typeface="Calibri"/>
                <a:sym typeface="Calibri"/>
              </a:defRPr>
            </a:lvl2pPr>
            <a:lvl3pPr indent="-101600" lvl="2" marL="114300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3pPr>
            <a:lvl4pPr indent="-114300" lvl="3" marL="1600200" marR="0" rtl="0" algn="l">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4pPr>
            <a:lvl5pPr indent="-114300" lvl="4" marL="2057400" marR="0" rtl="0" algn="l">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5pPr>
            <a:lvl6pPr indent="-114300" lvl="5" marL="2514600" marR="0" rtl="0" algn="l">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6pPr>
            <a:lvl7pPr indent="-114300" lvl="6" marL="2971800" marR="0" rtl="0" algn="l">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7pPr>
            <a:lvl8pPr indent="-114300" lvl="7" marL="3429000" marR="0" rtl="0" algn="l">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8pPr>
            <a:lvl9pPr indent="-114300" lvl="8" marL="3886200" marR="0" rtl="0" algn="l">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9pPr>
          </a:lstStyle>
          <a:p/>
        </p:txBody>
      </p:sp>
      <p:sp>
        <p:nvSpPr>
          <p:cNvPr id="79" name="Shape 79"/>
          <p:cNvSpPr txBox="1"/>
          <p:nvPr>
            <p:ph idx="10" type="dt"/>
          </p:nvPr>
        </p:nvSpPr>
        <p:spPr>
          <a:xfrm>
            <a:off x="457200" y="4683918"/>
            <a:ext cx="2133600" cy="357000"/>
          </a:xfrm>
          <a:prstGeom prst="rect">
            <a:avLst/>
          </a:prstGeom>
          <a:noFill/>
          <a:ln>
            <a:noFill/>
          </a:ln>
        </p:spPr>
        <p:txBody>
          <a:bodyPr anchorCtr="0" anchor="t" bIns="91425" lIns="91425" rIns="91425" tIns="91425"/>
          <a:lstStyle>
            <a:lvl1pPr indent="0" lvl="0" marL="0" marR="0" rtl="0" algn="l">
              <a:spcBef>
                <a:spcPts val="0"/>
              </a:spcBef>
              <a:buNone/>
              <a:defRPr b="0" i="0" sz="14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80" name="Shape 80"/>
          <p:cNvSpPr txBox="1"/>
          <p:nvPr>
            <p:ph idx="11" type="ftr"/>
          </p:nvPr>
        </p:nvSpPr>
        <p:spPr>
          <a:xfrm>
            <a:off x="3124200" y="4683918"/>
            <a:ext cx="2895600" cy="357000"/>
          </a:xfrm>
          <a:prstGeom prst="rect">
            <a:avLst/>
          </a:prstGeom>
          <a:noFill/>
          <a:ln>
            <a:noFill/>
          </a:ln>
        </p:spPr>
        <p:txBody>
          <a:bodyPr anchorCtr="0" anchor="t" bIns="91425" lIns="91425" rIns="91425" tIns="91425"/>
          <a:lstStyle>
            <a:lvl1pPr indent="0" lvl="0" marL="0" marR="0" rtl="0" algn="ctr">
              <a:spcBef>
                <a:spcPts val="0"/>
              </a:spcBef>
              <a:buNone/>
              <a:defRPr b="0" i="0" sz="14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81" name="Shape 81"/>
          <p:cNvSpPr txBox="1"/>
          <p:nvPr>
            <p:ph idx="12" type="sldNum"/>
          </p:nvPr>
        </p:nvSpPr>
        <p:spPr>
          <a:xfrm>
            <a:off x="6553200" y="4683918"/>
            <a:ext cx="2133600" cy="3570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i="0" lang="en" sz="1400" u="none" cap="none" strike="noStrike">
                <a:solidFill>
                  <a:schemeClr val="dk1"/>
                </a:solidFill>
                <a:latin typeface="Calibri"/>
                <a:ea typeface="Calibri"/>
                <a:cs typeface="Calibri"/>
                <a:sym typeface="Calibri"/>
              </a:rPr>
              <a:t>‹#›</a:t>
            </a:fld>
          </a:p>
        </p:txBody>
      </p:sp>
      <p:pic>
        <p:nvPicPr>
          <p:cNvPr id="82" name="Shape 82"/>
          <p:cNvPicPr preferRelativeResize="0"/>
          <p:nvPr/>
        </p:nvPicPr>
        <p:blipFill rotWithShape="1">
          <a:blip r:embed="rId2">
            <a:alphaModFix/>
          </a:blip>
          <a:srcRect b="0" l="0" r="0" t="0"/>
          <a:stretch/>
        </p:blipFill>
        <p:spPr>
          <a:xfrm>
            <a:off x="0" y="228292"/>
            <a:ext cx="2819400" cy="62880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83" name="Shape 83"/>
        <p:cNvGrpSpPr/>
        <p:nvPr/>
      </p:nvGrpSpPr>
      <p:grpSpPr>
        <a:xfrm>
          <a:off x="0" y="0"/>
          <a:ext cx="0" cy="0"/>
          <a:chOff x="0" y="0"/>
          <a:chExt cx="0" cy="0"/>
        </a:xfrm>
      </p:grpSpPr>
      <p:sp>
        <p:nvSpPr>
          <p:cNvPr id="84" name="Shape 84"/>
          <p:cNvSpPr txBox="1"/>
          <p:nvPr>
            <p:ph type="title"/>
          </p:nvPr>
        </p:nvSpPr>
        <p:spPr>
          <a:xfrm>
            <a:off x="2667000" y="171450"/>
            <a:ext cx="6248400" cy="857400"/>
          </a:xfrm>
          <a:prstGeom prst="rect">
            <a:avLst/>
          </a:prstGeom>
          <a:noFill/>
          <a:ln>
            <a:noFill/>
          </a:ln>
        </p:spPr>
        <p:txBody>
          <a:bodyPr anchorCtr="0" anchor="ctr" bIns="91425" lIns="91425" rIns="91425" tIns="91425"/>
          <a:lstStyle>
            <a:lvl1pPr indent="0" lvl="0" marL="0" marR="0" rtl="0" algn="ctr">
              <a:spcBef>
                <a:spcPts val="0"/>
              </a:spcBef>
              <a:spcAft>
                <a:spcPts val="0"/>
              </a:spcAft>
              <a:buNone/>
              <a:defRPr b="1" i="0" sz="4400" u="none" cap="none" strike="noStrike">
                <a:solidFill>
                  <a:schemeClr val="dk2"/>
                </a:solidFill>
                <a:latin typeface="Calibri"/>
                <a:ea typeface="Calibri"/>
                <a:cs typeface="Calibri"/>
                <a:sym typeface="Calibri"/>
              </a:defRPr>
            </a:lvl1pPr>
            <a:lvl2pPr indent="0" lvl="1"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2pPr>
            <a:lvl3pPr indent="0" lvl="2"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3pPr>
            <a:lvl4pPr indent="0" lvl="3"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4pPr>
            <a:lvl5pPr indent="0" lvl="4"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5pPr>
            <a:lvl6pPr indent="0" lvl="5" marL="457200" marR="0" rtl="0" algn="ctr">
              <a:spcBef>
                <a:spcPts val="0"/>
              </a:spcBef>
              <a:spcAft>
                <a:spcPts val="0"/>
              </a:spcAft>
              <a:buNone/>
              <a:defRPr b="1" i="0" sz="4400" u="none" cap="none" strike="noStrike">
                <a:solidFill>
                  <a:schemeClr val="dk2"/>
                </a:solidFill>
                <a:latin typeface="Galdeano"/>
                <a:ea typeface="Galdeano"/>
                <a:cs typeface="Galdeano"/>
                <a:sym typeface="Galdeano"/>
              </a:defRPr>
            </a:lvl6pPr>
            <a:lvl7pPr indent="0" lvl="6" marL="914400" marR="0" rtl="0" algn="ctr">
              <a:spcBef>
                <a:spcPts val="0"/>
              </a:spcBef>
              <a:spcAft>
                <a:spcPts val="0"/>
              </a:spcAft>
              <a:buNone/>
              <a:defRPr b="1" i="0" sz="4400" u="none" cap="none" strike="noStrike">
                <a:solidFill>
                  <a:schemeClr val="dk2"/>
                </a:solidFill>
                <a:latin typeface="Galdeano"/>
                <a:ea typeface="Galdeano"/>
                <a:cs typeface="Galdeano"/>
                <a:sym typeface="Galdeano"/>
              </a:defRPr>
            </a:lvl7pPr>
            <a:lvl8pPr indent="0" lvl="7" marL="1371600" marR="0" rtl="0" algn="ctr">
              <a:spcBef>
                <a:spcPts val="0"/>
              </a:spcBef>
              <a:spcAft>
                <a:spcPts val="0"/>
              </a:spcAft>
              <a:buNone/>
              <a:defRPr b="1" i="0" sz="4400" u="none" cap="none" strike="noStrike">
                <a:solidFill>
                  <a:schemeClr val="dk2"/>
                </a:solidFill>
                <a:latin typeface="Galdeano"/>
                <a:ea typeface="Galdeano"/>
                <a:cs typeface="Galdeano"/>
                <a:sym typeface="Galdeano"/>
              </a:defRPr>
            </a:lvl8pPr>
            <a:lvl9pPr indent="0" lvl="8" marL="1828800" marR="0" rtl="0" algn="ctr">
              <a:spcBef>
                <a:spcPts val="0"/>
              </a:spcBef>
              <a:spcAft>
                <a:spcPts val="0"/>
              </a:spcAft>
              <a:buNone/>
              <a:defRPr b="1" i="0" sz="4400" u="none" cap="none" strike="noStrike">
                <a:solidFill>
                  <a:schemeClr val="dk2"/>
                </a:solidFill>
                <a:latin typeface="Galdeano"/>
                <a:ea typeface="Galdeano"/>
                <a:cs typeface="Galdeano"/>
                <a:sym typeface="Galdeano"/>
              </a:defRPr>
            </a:lvl9pPr>
          </a:lstStyle>
          <a:p/>
        </p:txBody>
      </p:sp>
      <p:sp>
        <p:nvSpPr>
          <p:cNvPr id="85" name="Shape 85"/>
          <p:cNvSpPr txBox="1"/>
          <p:nvPr>
            <p:ph idx="10" type="dt"/>
          </p:nvPr>
        </p:nvSpPr>
        <p:spPr>
          <a:xfrm>
            <a:off x="457200" y="4683918"/>
            <a:ext cx="2133600" cy="357000"/>
          </a:xfrm>
          <a:prstGeom prst="rect">
            <a:avLst/>
          </a:prstGeom>
          <a:noFill/>
          <a:ln>
            <a:noFill/>
          </a:ln>
        </p:spPr>
        <p:txBody>
          <a:bodyPr anchorCtr="0" anchor="t" bIns="91425" lIns="91425" rIns="91425" tIns="91425"/>
          <a:lstStyle>
            <a:lvl1pPr indent="0" lvl="0" marL="0" marR="0" rtl="0" algn="l">
              <a:spcBef>
                <a:spcPts val="0"/>
              </a:spcBef>
              <a:buNone/>
              <a:defRPr b="0" i="0" sz="14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86" name="Shape 86"/>
          <p:cNvSpPr txBox="1"/>
          <p:nvPr>
            <p:ph idx="11" type="ftr"/>
          </p:nvPr>
        </p:nvSpPr>
        <p:spPr>
          <a:xfrm>
            <a:off x="3124200" y="4683918"/>
            <a:ext cx="2895600" cy="357000"/>
          </a:xfrm>
          <a:prstGeom prst="rect">
            <a:avLst/>
          </a:prstGeom>
          <a:noFill/>
          <a:ln>
            <a:noFill/>
          </a:ln>
        </p:spPr>
        <p:txBody>
          <a:bodyPr anchorCtr="0" anchor="t" bIns="91425" lIns="91425" rIns="91425" tIns="91425"/>
          <a:lstStyle>
            <a:lvl1pPr indent="0" lvl="0" marL="0" marR="0" rtl="0" algn="ctr">
              <a:spcBef>
                <a:spcPts val="0"/>
              </a:spcBef>
              <a:buNone/>
              <a:defRPr b="0" i="0" sz="14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87" name="Shape 87"/>
          <p:cNvSpPr txBox="1"/>
          <p:nvPr>
            <p:ph idx="12" type="sldNum"/>
          </p:nvPr>
        </p:nvSpPr>
        <p:spPr>
          <a:xfrm>
            <a:off x="6553200" y="4683918"/>
            <a:ext cx="2133600" cy="3570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i="0" lang="en" sz="1400" u="none" cap="none" strike="noStrike">
                <a:solidFill>
                  <a:schemeClr val="dk1"/>
                </a:solidFill>
                <a:latin typeface="Calibri"/>
                <a:ea typeface="Calibri"/>
                <a:cs typeface="Calibri"/>
                <a:sym typeface="Calibri"/>
              </a:rPr>
              <a:t>‹#›</a:t>
            </a:fld>
          </a:p>
        </p:txBody>
      </p:sp>
      <p:pic>
        <p:nvPicPr>
          <p:cNvPr id="88" name="Shape 88"/>
          <p:cNvPicPr preferRelativeResize="0"/>
          <p:nvPr/>
        </p:nvPicPr>
        <p:blipFill rotWithShape="1">
          <a:blip r:embed="rId2">
            <a:alphaModFix/>
          </a:blip>
          <a:srcRect b="0" l="0" r="0" t="0"/>
          <a:stretch/>
        </p:blipFill>
        <p:spPr>
          <a:xfrm>
            <a:off x="0" y="228292"/>
            <a:ext cx="2819400" cy="62880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ustom Layout">
    <p:spTree>
      <p:nvGrpSpPr>
        <p:cNvPr id="89" name="Shape 89"/>
        <p:cNvGrpSpPr/>
        <p:nvPr/>
      </p:nvGrpSpPr>
      <p:grpSpPr>
        <a:xfrm>
          <a:off x="0" y="0"/>
          <a:ext cx="0" cy="0"/>
          <a:chOff x="0" y="0"/>
          <a:chExt cx="0" cy="0"/>
        </a:xfrm>
      </p:grpSpPr>
      <p:sp>
        <p:nvSpPr>
          <p:cNvPr id="90" name="Shape 90"/>
          <p:cNvSpPr txBox="1"/>
          <p:nvPr>
            <p:ph type="title"/>
          </p:nvPr>
        </p:nvSpPr>
        <p:spPr>
          <a:xfrm>
            <a:off x="2819400" y="171450"/>
            <a:ext cx="6096000" cy="857400"/>
          </a:xfrm>
          <a:prstGeom prst="rect">
            <a:avLst/>
          </a:prstGeom>
          <a:noFill/>
          <a:ln>
            <a:noFill/>
          </a:ln>
        </p:spPr>
        <p:txBody>
          <a:bodyPr anchorCtr="0" anchor="ctr" bIns="91425" lIns="91425" rIns="91425" tIns="91425"/>
          <a:lstStyle>
            <a:lvl1pPr indent="0" lvl="0" marL="0" marR="0" rtl="0" algn="ctr">
              <a:spcBef>
                <a:spcPts val="0"/>
              </a:spcBef>
              <a:spcAft>
                <a:spcPts val="0"/>
              </a:spcAft>
              <a:buNone/>
              <a:defRPr b="1" i="0" sz="4400" u="none" cap="none" strike="noStrike">
                <a:solidFill>
                  <a:schemeClr val="dk2"/>
                </a:solidFill>
                <a:latin typeface="Calibri"/>
                <a:ea typeface="Calibri"/>
                <a:cs typeface="Calibri"/>
                <a:sym typeface="Calibri"/>
              </a:defRPr>
            </a:lvl1pPr>
            <a:lvl2pPr indent="0" lvl="1"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2pPr>
            <a:lvl3pPr indent="0" lvl="2"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3pPr>
            <a:lvl4pPr indent="0" lvl="3"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4pPr>
            <a:lvl5pPr indent="0" lvl="4"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5pPr>
            <a:lvl6pPr indent="0" lvl="5" marL="457200" marR="0" rtl="0" algn="ctr">
              <a:spcBef>
                <a:spcPts val="0"/>
              </a:spcBef>
              <a:spcAft>
                <a:spcPts val="0"/>
              </a:spcAft>
              <a:buNone/>
              <a:defRPr b="1" i="0" sz="4400" u="none" cap="none" strike="noStrike">
                <a:solidFill>
                  <a:schemeClr val="dk2"/>
                </a:solidFill>
                <a:latin typeface="Galdeano"/>
                <a:ea typeface="Galdeano"/>
                <a:cs typeface="Galdeano"/>
                <a:sym typeface="Galdeano"/>
              </a:defRPr>
            </a:lvl6pPr>
            <a:lvl7pPr indent="0" lvl="6" marL="914400" marR="0" rtl="0" algn="ctr">
              <a:spcBef>
                <a:spcPts val="0"/>
              </a:spcBef>
              <a:spcAft>
                <a:spcPts val="0"/>
              </a:spcAft>
              <a:buNone/>
              <a:defRPr b="1" i="0" sz="4400" u="none" cap="none" strike="noStrike">
                <a:solidFill>
                  <a:schemeClr val="dk2"/>
                </a:solidFill>
                <a:latin typeface="Galdeano"/>
                <a:ea typeface="Galdeano"/>
                <a:cs typeface="Galdeano"/>
                <a:sym typeface="Galdeano"/>
              </a:defRPr>
            </a:lvl7pPr>
            <a:lvl8pPr indent="0" lvl="7" marL="1371600" marR="0" rtl="0" algn="ctr">
              <a:spcBef>
                <a:spcPts val="0"/>
              </a:spcBef>
              <a:spcAft>
                <a:spcPts val="0"/>
              </a:spcAft>
              <a:buNone/>
              <a:defRPr b="1" i="0" sz="4400" u="none" cap="none" strike="noStrike">
                <a:solidFill>
                  <a:schemeClr val="dk2"/>
                </a:solidFill>
                <a:latin typeface="Galdeano"/>
                <a:ea typeface="Galdeano"/>
                <a:cs typeface="Galdeano"/>
                <a:sym typeface="Galdeano"/>
              </a:defRPr>
            </a:lvl8pPr>
            <a:lvl9pPr indent="0" lvl="8" marL="1828800" marR="0" rtl="0" algn="ctr">
              <a:spcBef>
                <a:spcPts val="0"/>
              </a:spcBef>
              <a:spcAft>
                <a:spcPts val="0"/>
              </a:spcAft>
              <a:buNone/>
              <a:defRPr b="1" i="0" sz="4400" u="none" cap="none" strike="noStrike">
                <a:solidFill>
                  <a:schemeClr val="dk2"/>
                </a:solidFill>
                <a:latin typeface="Galdeano"/>
                <a:ea typeface="Galdeano"/>
                <a:cs typeface="Galdeano"/>
                <a:sym typeface="Galdeano"/>
              </a:defRPr>
            </a:lvl9pPr>
          </a:lstStyle>
          <a:p/>
        </p:txBody>
      </p:sp>
      <p:sp>
        <p:nvSpPr>
          <p:cNvPr id="91" name="Shape 91"/>
          <p:cNvSpPr txBox="1"/>
          <p:nvPr>
            <p:ph idx="10" type="dt"/>
          </p:nvPr>
        </p:nvSpPr>
        <p:spPr>
          <a:xfrm>
            <a:off x="457200" y="4683918"/>
            <a:ext cx="2133600" cy="357000"/>
          </a:xfrm>
          <a:prstGeom prst="rect">
            <a:avLst/>
          </a:prstGeom>
          <a:noFill/>
          <a:ln>
            <a:noFill/>
          </a:ln>
        </p:spPr>
        <p:txBody>
          <a:bodyPr anchorCtr="0" anchor="t" bIns="91425" lIns="91425" rIns="91425" tIns="91425"/>
          <a:lstStyle>
            <a:lvl1pPr indent="0" lvl="0" marL="0" marR="0" rtl="0" algn="l">
              <a:spcBef>
                <a:spcPts val="0"/>
              </a:spcBef>
              <a:buNone/>
              <a:defRPr b="0" i="0" sz="14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92" name="Shape 92"/>
          <p:cNvSpPr txBox="1"/>
          <p:nvPr>
            <p:ph idx="11" type="ftr"/>
          </p:nvPr>
        </p:nvSpPr>
        <p:spPr>
          <a:xfrm>
            <a:off x="3124200" y="4683918"/>
            <a:ext cx="2895600" cy="357000"/>
          </a:xfrm>
          <a:prstGeom prst="rect">
            <a:avLst/>
          </a:prstGeom>
          <a:noFill/>
          <a:ln>
            <a:noFill/>
          </a:ln>
        </p:spPr>
        <p:txBody>
          <a:bodyPr anchorCtr="0" anchor="t" bIns="91425" lIns="91425" rIns="91425" tIns="91425"/>
          <a:lstStyle>
            <a:lvl1pPr indent="0" lvl="0" marL="0" marR="0" rtl="0" algn="ctr">
              <a:spcBef>
                <a:spcPts val="0"/>
              </a:spcBef>
              <a:buNone/>
              <a:defRPr b="0" i="0" sz="14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93" name="Shape 93"/>
          <p:cNvSpPr txBox="1"/>
          <p:nvPr>
            <p:ph idx="12" type="sldNum"/>
          </p:nvPr>
        </p:nvSpPr>
        <p:spPr>
          <a:xfrm>
            <a:off x="6553200" y="4683918"/>
            <a:ext cx="2133600" cy="3570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i="0" lang="en" sz="1400" u="none" cap="none" strike="noStrike">
                <a:solidFill>
                  <a:schemeClr val="dk1"/>
                </a:solidFill>
                <a:latin typeface="Calibri"/>
                <a:ea typeface="Calibri"/>
                <a:cs typeface="Calibri"/>
                <a:sym typeface="Calibri"/>
              </a:rPr>
              <a:t>‹#›</a:t>
            </a:fld>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94" name="Shape 94"/>
        <p:cNvGrpSpPr/>
        <p:nvPr/>
      </p:nvGrpSpPr>
      <p:grpSpPr>
        <a:xfrm>
          <a:off x="0" y="0"/>
          <a:ext cx="0" cy="0"/>
          <a:chOff x="0" y="0"/>
          <a:chExt cx="0" cy="0"/>
        </a:xfrm>
      </p:grpSpPr>
      <p:sp>
        <p:nvSpPr>
          <p:cNvPr id="95" name="Shape 95"/>
          <p:cNvSpPr txBox="1"/>
          <p:nvPr>
            <p:ph type="title"/>
          </p:nvPr>
        </p:nvSpPr>
        <p:spPr>
          <a:xfrm>
            <a:off x="2819400" y="205978"/>
            <a:ext cx="5867400" cy="857400"/>
          </a:xfrm>
          <a:prstGeom prst="rect">
            <a:avLst/>
          </a:prstGeom>
          <a:noFill/>
          <a:ln>
            <a:noFill/>
          </a:ln>
        </p:spPr>
        <p:txBody>
          <a:bodyPr anchorCtr="0" anchor="ctr" bIns="91425" lIns="91425" rIns="91425" tIns="91425"/>
          <a:lstStyle>
            <a:lvl1pPr indent="0" lvl="0" marL="0" marR="0" rtl="0" algn="ctr">
              <a:spcBef>
                <a:spcPts val="0"/>
              </a:spcBef>
              <a:spcAft>
                <a:spcPts val="0"/>
              </a:spcAft>
              <a:buNone/>
              <a:defRPr b="1" i="0" sz="4400" u="none" cap="none" strike="noStrike">
                <a:solidFill>
                  <a:schemeClr val="dk2"/>
                </a:solidFill>
                <a:latin typeface="Calibri"/>
                <a:ea typeface="Calibri"/>
                <a:cs typeface="Calibri"/>
                <a:sym typeface="Calibri"/>
              </a:defRPr>
            </a:lvl1pPr>
            <a:lvl2pPr indent="0" lvl="1"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2pPr>
            <a:lvl3pPr indent="0" lvl="2"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3pPr>
            <a:lvl4pPr indent="0" lvl="3"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4pPr>
            <a:lvl5pPr indent="0" lvl="4"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5pPr>
            <a:lvl6pPr indent="0" lvl="5" marL="457200" marR="0" rtl="0" algn="ctr">
              <a:spcBef>
                <a:spcPts val="0"/>
              </a:spcBef>
              <a:spcAft>
                <a:spcPts val="0"/>
              </a:spcAft>
              <a:buNone/>
              <a:defRPr b="1" i="0" sz="4400" u="none" cap="none" strike="noStrike">
                <a:solidFill>
                  <a:schemeClr val="dk2"/>
                </a:solidFill>
                <a:latin typeface="Galdeano"/>
                <a:ea typeface="Galdeano"/>
                <a:cs typeface="Galdeano"/>
                <a:sym typeface="Galdeano"/>
              </a:defRPr>
            </a:lvl6pPr>
            <a:lvl7pPr indent="0" lvl="6" marL="914400" marR="0" rtl="0" algn="ctr">
              <a:spcBef>
                <a:spcPts val="0"/>
              </a:spcBef>
              <a:spcAft>
                <a:spcPts val="0"/>
              </a:spcAft>
              <a:buNone/>
              <a:defRPr b="1" i="0" sz="4400" u="none" cap="none" strike="noStrike">
                <a:solidFill>
                  <a:schemeClr val="dk2"/>
                </a:solidFill>
                <a:latin typeface="Galdeano"/>
                <a:ea typeface="Galdeano"/>
                <a:cs typeface="Galdeano"/>
                <a:sym typeface="Galdeano"/>
              </a:defRPr>
            </a:lvl7pPr>
            <a:lvl8pPr indent="0" lvl="7" marL="1371600" marR="0" rtl="0" algn="ctr">
              <a:spcBef>
                <a:spcPts val="0"/>
              </a:spcBef>
              <a:spcAft>
                <a:spcPts val="0"/>
              </a:spcAft>
              <a:buNone/>
              <a:defRPr b="1" i="0" sz="4400" u="none" cap="none" strike="noStrike">
                <a:solidFill>
                  <a:schemeClr val="dk2"/>
                </a:solidFill>
                <a:latin typeface="Galdeano"/>
                <a:ea typeface="Galdeano"/>
                <a:cs typeface="Galdeano"/>
                <a:sym typeface="Galdeano"/>
              </a:defRPr>
            </a:lvl8pPr>
            <a:lvl9pPr indent="0" lvl="8" marL="1828800" marR="0" rtl="0" algn="ctr">
              <a:spcBef>
                <a:spcPts val="0"/>
              </a:spcBef>
              <a:spcAft>
                <a:spcPts val="0"/>
              </a:spcAft>
              <a:buNone/>
              <a:defRPr b="1" i="0" sz="4400" u="none" cap="none" strike="noStrike">
                <a:solidFill>
                  <a:schemeClr val="dk2"/>
                </a:solidFill>
                <a:latin typeface="Galdeano"/>
                <a:ea typeface="Galdeano"/>
                <a:cs typeface="Galdeano"/>
                <a:sym typeface="Galdeano"/>
              </a:defRPr>
            </a:lvl9pPr>
          </a:lstStyle>
          <a:p/>
        </p:txBody>
      </p:sp>
      <p:sp>
        <p:nvSpPr>
          <p:cNvPr id="96" name="Shape 96"/>
          <p:cNvSpPr txBox="1"/>
          <p:nvPr>
            <p:ph idx="1" type="body"/>
          </p:nvPr>
        </p:nvSpPr>
        <p:spPr>
          <a:xfrm>
            <a:off x="457200" y="1151334"/>
            <a:ext cx="4040100" cy="480000"/>
          </a:xfrm>
          <a:prstGeom prst="rect">
            <a:avLst/>
          </a:prstGeom>
          <a:noFill/>
          <a:ln>
            <a:noFill/>
          </a:ln>
        </p:spPr>
        <p:txBody>
          <a:bodyPr anchorCtr="0" anchor="b" bIns="91425" lIns="91425" rIns="91425" tIns="91425"/>
          <a:lstStyle>
            <a:lvl1pPr indent="0" lvl="0" marL="0" marR="0" rtl="0" algn="l">
              <a:spcBef>
                <a:spcPts val="480"/>
              </a:spcBef>
              <a:spcAft>
                <a:spcPts val="0"/>
              </a:spcAft>
              <a:buClr>
                <a:schemeClr val="dk1"/>
              </a:buClr>
              <a:buFont typeface="Noto Sans Symbols"/>
              <a:buNone/>
              <a:defRPr b="1" i="0" sz="2400" u="none" cap="none" strike="noStrike">
                <a:solidFill>
                  <a:schemeClr val="dk1"/>
                </a:solidFill>
                <a:latin typeface="Calibri"/>
                <a:ea typeface="Calibri"/>
                <a:cs typeface="Calibri"/>
                <a:sym typeface="Calibri"/>
              </a:defRPr>
            </a:lvl1pPr>
            <a:lvl2pPr indent="0" lvl="1" marL="457200" marR="0" rtl="0" algn="l">
              <a:spcBef>
                <a:spcPts val="400"/>
              </a:spcBef>
              <a:spcAft>
                <a:spcPts val="0"/>
              </a:spcAft>
              <a:buClr>
                <a:schemeClr val="dk1"/>
              </a:buClr>
              <a:buFont typeface="Noto Sans Symbols"/>
              <a:buNone/>
              <a:defRPr b="1" i="0" sz="2000" u="none" cap="none" strike="noStrike">
                <a:solidFill>
                  <a:schemeClr val="dk1"/>
                </a:solidFill>
                <a:latin typeface="Calibri"/>
                <a:ea typeface="Calibri"/>
                <a:cs typeface="Calibri"/>
                <a:sym typeface="Calibri"/>
              </a:defRPr>
            </a:lvl2pPr>
            <a:lvl3pPr indent="0" lvl="2" marL="914400" marR="0" rtl="0" algn="l">
              <a:spcBef>
                <a:spcPts val="360"/>
              </a:spcBef>
              <a:spcAft>
                <a:spcPts val="0"/>
              </a:spcAft>
              <a:buClr>
                <a:schemeClr val="dk1"/>
              </a:buClr>
              <a:buFont typeface="Noto Sans Symbols"/>
              <a:buNone/>
              <a:defRPr b="1" i="0" sz="1800" u="none" cap="none" strike="noStrike">
                <a:solidFill>
                  <a:schemeClr val="dk1"/>
                </a:solidFill>
                <a:latin typeface="Calibri"/>
                <a:ea typeface="Calibri"/>
                <a:cs typeface="Calibri"/>
                <a:sym typeface="Calibri"/>
              </a:defRPr>
            </a:lvl3pPr>
            <a:lvl4pPr indent="0" lvl="3" marL="1371600" marR="0" rtl="0" algn="l">
              <a:spcBef>
                <a:spcPts val="320"/>
              </a:spcBef>
              <a:spcAft>
                <a:spcPts val="0"/>
              </a:spcAft>
              <a:buClr>
                <a:schemeClr val="dk1"/>
              </a:buClr>
              <a:buFont typeface="Noto Sans Symbols"/>
              <a:buNone/>
              <a:defRPr b="1" i="0" sz="1600" u="none" cap="none" strike="noStrike">
                <a:solidFill>
                  <a:schemeClr val="dk1"/>
                </a:solidFill>
                <a:latin typeface="Calibri"/>
                <a:ea typeface="Calibri"/>
                <a:cs typeface="Calibri"/>
                <a:sym typeface="Calibri"/>
              </a:defRPr>
            </a:lvl4pPr>
            <a:lvl5pPr indent="0" lvl="4" marL="1828800" marR="0" rtl="0" algn="l">
              <a:spcBef>
                <a:spcPts val="320"/>
              </a:spcBef>
              <a:spcAft>
                <a:spcPts val="0"/>
              </a:spcAft>
              <a:buClr>
                <a:schemeClr val="dk1"/>
              </a:buClr>
              <a:buFont typeface="Noto Sans Symbols"/>
              <a:buNone/>
              <a:defRPr b="1" i="0" sz="1600" u="none" cap="none" strike="noStrike">
                <a:solidFill>
                  <a:schemeClr val="dk1"/>
                </a:solidFill>
                <a:latin typeface="Calibri"/>
                <a:ea typeface="Calibri"/>
                <a:cs typeface="Calibri"/>
                <a:sym typeface="Calibri"/>
              </a:defRPr>
            </a:lvl5pPr>
            <a:lvl6pPr indent="0" lvl="5" marL="2286000" marR="0" rtl="0" algn="l">
              <a:spcBef>
                <a:spcPts val="320"/>
              </a:spcBef>
              <a:spcAft>
                <a:spcPts val="0"/>
              </a:spcAft>
              <a:buClr>
                <a:schemeClr val="dk1"/>
              </a:buClr>
              <a:buFont typeface="Noto Sans Symbols"/>
              <a:buNone/>
              <a:defRPr b="1" i="0" sz="1600" u="none" cap="none" strike="noStrike">
                <a:solidFill>
                  <a:schemeClr val="dk1"/>
                </a:solidFill>
                <a:latin typeface="Calibri"/>
                <a:ea typeface="Calibri"/>
                <a:cs typeface="Calibri"/>
                <a:sym typeface="Calibri"/>
              </a:defRPr>
            </a:lvl6pPr>
            <a:lvl7pPr indent="0" lvl="6" marL="2743200" marR="0" rtl="0" algn="l">
              <a:spcBef>
                <a:spcPts val="320"/>
              </a:spcBef>
              <a:spcAft>
                <a:spcPts val="0"/>
              </a:spcAft>
              <a:buClr>
                <a:schemeClr val="dk1"/>
              </a:buClr>
              <a:buFont typeface="Noto Sans Symbols"/>
              <a:buNone/>
              <a:defRPr b="1" i="0" sz="1600" u="none" cap="none" strike="noStrike">
                <a:solidFill>
                  <a:schemeClr val="dk1"/>
                </a:solidFill>
                <a:latin typeface="Calibri"/>
                <a:ea typeface="Calibri"/>
                <a:cs typeface="Calibri"/>
                <a:sym typeface="Calibri"/>
              </a:defRPr>
            </a:lvl7pPr>
            <a:lvl8pPr indent="0" lvl="7" marL="3200400" marR="0" rtl="0" algn="l">
              <a:spcBef>
                <a:spcPts val="320"/>
              </a:spcBef>
              <a:spcAft>
                <a:spcPts val="0"/>
              </a:spcAft>
              <a:buClr>
                <a:schemeClr val="dk1"/>
              </a:buClr>
              <a:buFont typeface="Noto Sans Symbols"/>
              <a:buNone/>
              <a:defRPr b="1" i="0" sz="1600" u="none" cap="none" strike="noStrike">
                <a:solidFill>
                  <a:schemeClr val="dk1"/>
                </a:solidFill>
                <a:latin typeface="Calibri"/>
                <a:ea typeface="Calibri"/>
                <a:cs typeface="Calibri"/>
                <a:sym typeface="Calibri"/>
              </a:defRPr>
            </a:lvl8pPr>
            <a:lvl9pPr indent="0" lvl="8" marL="3657600" marR="0" rtl="0" algn="l">
              <a:spcBef>
                <a:spcPts val="320"/>
              </a:spcBef>
              <a:spcAft>
                <a:spcPts val="0"/>
              </a:spcAft>
              <a:buClr>
                <a:schemeClr val="dk1"/>
              </a:buClr>
              <a:buFont typeface="Noto Sans Symbols"/>
              <a:buNone/>
              <a:defRPr b="1" i="0" sz="1600" u="none" cap="none" strike="noStrike">
                <a:solidFill>
                  <a:schemeClr val="dk1"/>
                </a:solidFill>
                <a:latin typeface="Calibri"/>
                <a:ea typeface="Calibri"/>
                <a:cs typeface="Calibri"/>
                <a:sym typeface="Calibri"/>
              </a:defRPr>
            </a:lvl9pPr>
          </a:lstStyle>
          <a:p/>
        </p:txBody>
      </p:sp>
      <p:sp>
        <p:nvSpPr>
          <p:cNvPr id="97" name="Shape 97"/>
          <p:cNvSpPr txBox="1"/>
          <p:nvPr>
            <p:ph idx="2" type="body"/>
          </p:nvPr>
        </p:nvSpPr>
        <p:spPr>
          <a:xfrm>
            <a:off x="457200" y="1631156"/>
            <a:ext cx="4040100" cy="2963400"/>
          </a:xfrm>
          <a:prstGeom prst="rect">
            <a:avLst/>
          </a:prstGeom>
          <a:noFill/>
          <a:ln>
            <a:noFill/>
          </a:ln>
        </p:spPr>
        <p:txBody>
          <a:bodyPr anchorCtr="0" anchor="t" bIns="91425" lIns="91425" rIns="91425" tIns="91425"/>
          <a:lstStyle>
            <a:lvl1pPr indent="-190500" lvl="0" marL="342900" marR="0" rtl="0" algn="l">
              <a:spcBef>
                <a:spcPts val="480"/>
              </a:spcBef>
              <a:spcAft>
                <a:spcPts val="0"/>
              </a:spcAft>
              <a:buClr>
                <a:schemeClr val="dk1"/>
              </a:buClr>
              <a:buSzPct val="100000"/>
              <a:buFont typeface="Noto Sans Symbols"/>
              <a:buChar char="➢"/>
              <a:defRPr b="0" i="0" sz="2400" u="none" cap="none" strike="noStrike">
                <a:solidFill>
                  <a:schemeClr val="dk1"/>
                </a:solidFill>
                <a:latin typeface="Calibri"/>
                <a:ea typeface="Calibri"/>
                <a:cs typeface="Calibri"/>
                <a:sym typeface="Calibri"/>
              </a:defRPr>
            </a:lvl1pPr>
            <a:lvl2pPr indent="-158750" lvl="1" marL="74295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2pPr>
            <a:lvl3pPr indent="-114300" lvl="2" marL="1143000" marR="0" rtl="0" algn="l">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3pPr>
            <a:lvl4pPr indent="-127000" lvl="3" marL="1600200" marR="0" rtl="0" algn="l">
              <a:spcBef>
                <a:spcPts val="320"/>
              </a:spcBef>
              <a:spcAft>
                <a:spcPts val="0"/>
              </a:spcAft>
              <a:buClr>
                <a:schemeClr val="dk1"/>
              </a:buClr>
              <a:buSzPct val="100000"/>
              <a:buFont typeface="Noto Sans Symbols"/>
              <a:buChar char="➢"/>
              <a:defRPr b="0" i="0" sz="1600" u="none" cap="none" strike="noStrike">
                <a:solidFill>
                  <a:schemeClr val="dk1"/>
                </a:solidFill>
                <a:latin typeface="Calibri"/>
                <a:ea typeface="Calibri"/>
                <a:cs typeface="Calibri"/>
                <a:sym typeface="Calibri"/>
              </a:defRPr>
            </a:lvl4pPr>
            <a:lvl5pPr indent="-127000" lvl="4" marL="2057400" marR="0" rtl="0" algn="l">
              <a:spcBef>
                <a:spcPts val="320"/>
              </a:spcBef>
              <a:spcAft>
                <a:spcPts val="0"/>
              </a:spcAft>
              <a:buClr>
                <a:schemeClr val="dk1"/>
              </a:buClr>
              <a:buSzPct val="100000"/>
              <a:buFont typeface="Noto Sans Symbols"/>
              <a:buChar char="➢"/>
              <a:defRPr b="0" i="0" sz="1600" u="none" cap="none" strike="noStrike">
                <a:solidFill>
                  <a:schemeClr val="dk1"/>
                </a:solidFill>
                <a:latin typeface="Calibri"/>
                <a:ea typeface="Calibri"/>
                <a:cs typeface="Calibri"/>
                <a:sym typeface="Calibri"/>
              </a:defRPr>
            </a:lvl5pPr>
            <a:lvl6pPr indent="-127000" lvl="5" marL="2514600" marR="0" rtl="0" algn="l">
              <a:spcBef>
                <a:spcPts val="320"/>
              </a:spcBef>
              <a:spcAft>
                <a:spcPts val="0"/>
              </a:spcAft>
              <a:buClr>
                <a:schemeClr val="dk1"/>
              </a:buClr>
              <a:buSzPct val="100000"/>
              <a:buFont typeface="Noto Sans Symbols"/>
              <a:buChar char="➢"/>
              <a:defRPr b="0" i="0" sz="1600" u="none" cap="none" strike="noStrike">
                <a:solidFill>
                  <a:schemeClr val="dk1"/>
                </a:solidFill>
                <a:latin typeface="Calibri"/>
                <a:ea typeface="Calibri"/>
                <a:cs typeface="Calibri"/>
                <a:sym typeface="Calibri"/>
              </a:defRPr>
            </a:lvl6pPr>
            <a:lvl7pPr indent="-127000" lvl="6" marL="2971800" marR="0" rtl="0" algn="l">
              <a:spcBef>
                <a:spcPts val="320"/>
              </a:spcBef>
              <a:spcAft>
                <a:spcPts val="0"/>
              </a:spcAft>
              <a:buClr>
                <a:schemeClr val="dk1"/>
              </a:buClr>
              <a:buSzPct val="100000"/>
              <a:buFont typeface="Noto Sans Symbols"/>
              <a:buChar char="➢"/>
              <a:defRPr b="0" i="0" sz="1600" u="none" cap="none" strike="noStrike">
                <a:solidFill>
                  <a:schemeClr val="dk1"/>
                </a:solidFill>
                <a:latin typeface="Calibri"/>
                <a:ea typeface="Calibri"/>
                <a:cs typeface="Calibri"/>
                <a:sym typeface="Calibri"/>
              </a:defRPr>
            </a:lvl7pPr>
            <a:lvl8pPr indent="-127000" lvl="7" marL="3429000" marR="0" rtl="0" algn="l">
              <a:spcBef>
                <a:spcPts val="320"/>
              </a:spcBef>
              <a:spcAft>
                <a:spcPts val="0"/>
              </a:spcAft>
              <a:buClr>
                <a:schemeClr val="dk1"/>
              </a:buClr>
              <a:buSzPct val="100000"/>
              <a:buFont typeface="Noto Sans Symbols"/>
              <a:buChar char="➢"/>
              <a:defRPr b="0" i="0" sz="1600" u="none" cap="none" strike="noStrike">
                <a:solidFill>
                  <a:schemeClr val="dk1"/>
                </a:solidFill>
                <a:latin typeface="Calibri"/>
                <a:ea typeface="Calibri"/>
                <a:cs typeface="Calibri"/>
                <a:sym typeface="Calibri"/>
              </a:defRPr>
            </a:lvl8pPr>
            <a:lvl9pPr indent="-127000" lvl="8" marL="3886200" marR="0" rtl="0" algn="l">
              <a:spcBef>
                <a:spcPts val="320"/>
              </a:spcBef>
              <a:spcAft>
                <a:spcPts val="0"/>
              </a:spcAft>
              <a:buClr>
                <a:schemeClr val="dk1"/>
              </a:buClr>
              <a:buSzPct val="100000"/>
              <a:buFont typeface="Noto Sans Symbols"/>
              <a:buChar char="➢"/>
              <a:defRPr b="0" i="0" sz="1600" u="none" cap="none" strike="noStrike">
                <a:solidFill>
                  <a:schemeClr val="dk1"/>
                </a:solidFill>
                <a:latin typeface="Calibri"/>
                <a:ea typeface="Calibri"/>
                <a:cs typeface="Calibri"/>
                <a:sym typeface="Calibri"/>
              </a:defRPr>
            </a:lvl9pPr>
          </a:lstStyle>
          <a:p/>
        </p:txBody>
      </p:sp>
      <p:sp>
        <p:nvSpPr>
          <p:cNvPr id="98" name="Shape 98"/>
          <p:cNvSpPr txBox="1"/>
          <p:nvPr>
            <p:ph idx="3" type="body"/>
          </p:nvPr>
        </p:nvSpPr>
        <p:spPr>
          <a:xfrm>
            <a:off x="4645025" y="1151334"/>
            <a:ext cx="4041900" cy="480000"/>
          </a:xfrm>
          <a:prstGeom prst="rect">
            <a:avLst/>
          </a:prstGeom>
          <a:noFill/>
          <a:ln>
            <a:noFill/>
          </a:ln>
        </p:spPr>
        <p:txBody>
          <a:bodyPr anchorCtr="0" anchor="b" bIns="91425" lIns="91425" rIns="91425" tIns="91425"/>
          <a:lstStyle>
            <a:lvl1pPr indent="0" lvl="0" marL="0" marR="0" rtl="0" algn="l">
              <a:spcBef>
                <a:spcPts val="480"/>
              </a:spcBef>
              <a:spcAft>
                <a:spcPts val="0"/>
              </a:spcAft>
              <a:buClr>
                <a:schemeClr val="dk1"/>
              </a:buClr>
              <a:buFont typeface="Noto Sans Symbols"/>
              <a:buNone/>
              <a:defRPr b="1" i="0" sz="2400" u="none" cap="none" strike="noStrike">
                <a:solidFill>
                  <a:schemeClr val="dk1"/>
                </a:solidFill>
                <a:latin typeface="Calibri"/>
                <a:ea typeface="Calibri"/>
                <a:cs typeface="Calibri"/>
                <a:sym typeface="Calibri"/>
              </a:defRPr>
            </a:lvl1pPr>
            <a:lvl2pPr indent="0" lvl="1" marL="457200" marR="0" rtl="0" algn="l">
              <a:spcBef>
                <a:spcPts val="400"/>
              </a:spcBef>
              <a:spcAft>
                <a:spcPts val="0"/>
              </a:spcAft>
              <a:buClr>
                <a:schemeClr val="dk1"/>
              </a:buClr>
              <a:buFont typeface="Noto Sans Symbols"/>
              <a:buNone/>
              <a:defRPr b="1" i="0" sz="2000" u="none" cap="none" strike="noStrike">
                <a:solidFill>
                  <a:schemeClr val="dk1"/>
                </a:solidFill>
                <a:latin typeface="Calibri"/>
                <a:ea typeface="Calibri"/>
                <a:cs typeface="Calibri"/>
                <a:sym typeface="Calibri"/>
              </a:defRPr>
            </a:lvl2pPr>
            <a:lvl3pPr indent="0" lvl="2" marL="914400" marR="0" rtl="0" algn="l">
              <a:spcBef>
                <a:spcPts val="360"/>
              </a:spcBef>
              <a:spcAft>
                <a:spcPts val="0"/>
              </a:spcAft>
              <a:buClr>
                <a:schemeClr val="dk1"/>
              </a:buClr>
              <a:buFont typeface="Noto Sans Symbols"/>
              <a:buNone/>
              <a:defRPr b="1" i="0" sz="1800" u="none" cap="none" strike="noStrike">
                <a:solidFill>
                  <a:schemeClr val="dk1"/>
                </a:solidFill>
                <a:latin typeface="Calibri"/>
                <a:ea typeface="Calibri"/>
                <a:cs typeface="Calibri"/>
                <a:sym typeface="Calibri"/>
              </a:defRPr>
            </a:lvl3pPr>
            <a:lvl4pPr indent="0" lvl="3" marL="1371600" marR="0" rtl="0" algn="l">
              <a:spcBef>
                <a:spcPts val="320"/>
              </a:spcBef>
              <a:spcAft>
                <a:spcPts val="0"/>
              </a:spcAft>
              <a:buClr>
                <a:schemeClr val="dk1"/>
              </a:buClr>
              <a:buFont typeface="Noto Sans Symbols"/>
              <a:buNone/>
              <a:defRPr b="1" i="0" sz="1600" u="none" cap="none" strike="noStrike">
                <a:solidFill>
                  <a:schemeClr val="dk1"/>
                </a:solidFill>
                <a:latin typeface="Calibri"/>
                <a:ea typeface="Calibri"/>
                <a:cs typeface="Calibri"/>
                <a:sym typeface="Calibri"/>
              </a:defRPr>
            </a:lvl4pPr>
            <a:lvl5pPr indent="0" lvl="4" marL="1828800" marR="0" rtl="0" algn="l">
              <a:spcBef>
                <a:spcPts val="320"/>
              </a:spcBef>
              <a:spcAft>
                <a:spcPts val="0"/>
              </a:spcAft>
              <a:buClr>
                <a:schemeClr val="dk1"/>
              </a:buClr>
              <a:buFont typeface="Noto Sans Symbols"/>
              <a:buNone/>
              <a:defRPr b="1" i="0" sz="1600" u="none" cap="none" strike="noStrike">
                <a:solidFill>
                  <a:schemeClr val="dk1"/>
                </a:solidFill>
                <a:latin typeface="Calibri"/>
                <a:ea typeface="Calibri"/>
                <a:cs typeface="Calibri"/>
                <a:sym typeface="Calibri"/>
              </a:defRPr>
            </a:lvl5pPr>
            <a:lvl6pPr indent="0" lvl="5" marL="2286000" marR="0" rtl="0" algn="l">
              <a:spcBef>
                <a:spcPts val="320"/>
              </a:spcBef>
              <a:spcAft>
                <a:spcPts val="0"/>
              </a:spcAft>
              <a:buClr>
                <a:schemeClr val="dk1"/>
              </a:buClr>
              <a:buFont typeface="Noto Sans Symbols"/>
              <a:buNone/>
              <a:defRPr b="1" i="0" sz="1600" u="none" cap="none" strike="noStrike">
                <a:solidFill>
                  <a:schemeClr val="dk1"/>
                </a:solidFill>
                <a:latin typeface="Calibri"/>
                <a:ea typeface="Calibri"/>
                <a:cs typeface="Calibri"/>
                <a:sym typeface="Calibri"/>
              </a:defRPr>
            </a:lvl6pPr>
            <a:lvl7pPr indent="0" lvl="6" marL="2743200" marR="0" rtl="0" algn="l">
              <a:spcBef>
                <a:spcPts val="320"/>
              </a:spcBef>
              <a:spcAft>
                <a:spcPts val="0"/>
              </a:spcAft>
              <a:buClr>
                <a:schemeClr val="dk1"/>
              </a:buClr>
              <a:buFont typeface="Noto Sans Symbols"/>
              <a:buNone/>
              <a:defRPr b="1" i="0" sz="1600" u="none" cap="none" strike="noStrike">
                <a:solidFill>
                  <a:schemeClr val="dk1"/>
                </a:solidFill>
                <a:latin typeface="Calibri"/>
                <a:ea typeface="Calibri"/>
                <a:cs typeface="Calibri"/>
                <a:sym typeface="Calibri"/>
              </a:defRPr>
            </a:lvl7pPr>
            <a:lvl8pPr indent="0" lvl="7" marL="3200400" marR="0" rtl="0" algn="l">
              <a:spcBef>
                <a:spcPts val="320"/>
              </a:spcBef>
              <a:spcAft>
                <a:spcPts val="0"/>
              </a:spcAft>
              <a:buClr>
                <a:schemeClr val="dk1"/>
              </a:buClr>
              <a:buFont typeface="Noto Sans Symbols"/>
              <a:buNone/>
              <a:defRPr b="1" i="0" sz="1600" u="none" cap="none" strike="noStrike">
                <a:solidFill>
                  <a:schemeClr val="dk1"/>
                </a:solidFill>
                <a:latin typeface="Calibri"/>
                <a:ea typeface="Calibri"/>
                <a:cs typeface="Calibri"/>
                <a:sym typeface="Calibri"/>
              </a:defRPr>
            </a:lvl8pPr>
            <a:lvl9pPr indent="0" lvl="8" marL="3657600" marR="0" rtl="0" algn="l">
              <a:spcBef>
                <a:spcPts val="320"/>
              </a:spcBef>
              <a:spcAft>
                <a:spcPts val="0"/>
              </a:spcAft>
              <a:buClr>
                <a:schemeClr val="dk1"/>
              </a:buClr>
              <a:buFont typeface="Noto Sans Symbols"/>
              <a:buNone/>
              <a:defRPr b="1" i="0" sz="1600" u="none" cap="none" strike="noStrike">
                <a:solidFill>
                  <a:schemeClr val="dk1"/>
                </a:solidFill>
                <a:latin typeface="Calibri"/>
                <a:ea typeface="Calibri"/>
                <a:cs typeface="Calibri"/>
                <a:sym typeface="Calibri"/>
              </a:defRPr>
            </a:lvl9pPr>
          </a:lstStyle>
          <a:p/>
        </p:txBody>
      </p:sp>
      <p:sp>
        <p:nvSpPr>
          <p:cNvPr id="99" name="Shape 99"/>
          <p:cNvSpPr txBox="1"/>
          <p:nvPr>
            <p:ph idx="4" type="body"/>
          </p:nvPr>
        </p:nvSpPr>
        <p:spPr>
          <a:xfrm>
            <a:off x="4645025" y="1631156"/>
            <a:ext cx="4041900" cy="2963400"/>
          </a:xfrm>
          <a:prstGeom prst="rect">
            <a:avLst/>
          </a:prstGeom>
          <a:noFill/>
          <a:ln>
            <a:noFill/>
          </a:ln>
        </p:spPr>
        <p:txBody>
          <a:bodyPr anchorCtr="0" anchor="t" bIns="91425" lIns="91425" rIns="91425" tIns="91425"/>
          <a:lstStyle>
            <a:lvl1pPr indent="-190500" lvl="0" marL="342900" marR="0" rtl="0" algn="l">
              <a:spcBef>
                <a:spcPts val="480"/>
              </a:spcBef>
              <a:spcAft>
                <a:spcPts val="0"/>
              </a:spcAft>
              <a:buClr>
                <a:schemeClr val="dk1"/>
              </a:buClr>
              <a:buSzPct val="100000"/>
              <a:buFont typeface="Noto Sans Symbols"/>
              <a:buChar char="➢"/>
              <a:defRPr b="0" i="0" sz="2400" u="none" cap="none" strike="noStrike">
                <a:solidFill>
                  <a:schemeClr val="dk1"/>
                </a:solidFill>
                <a:latin typeface="Calibri"/>
                <a:ea typeface="Calibri"/>
                <a:cs typeface="Calibri"/>
                <a:sym typeface="Calibri"/>
              </a:defRPr>
            </a:lvl1pPr>
            <a:lvl2pPr indent="-158750" lvl="1" marL="74295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2pPr>
            <a:lvl3pPr indent="-114300" lvl="2" marL="1143000" marR="0" rtl="0" algn="l">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3pPr>
            <a:lvl4pPr indent="-127000" lvl="3" marL="1600200" marR="0" rtl="0" algn="l">
              <a:spcBef>
                <a:spcPts val="320"/>
              </a:spcBef>
              <a:spcAft>
                <a:spcPts val="0"/>
              </a:spcAft>
              <a:buClr>
                <a:schemeClr val="dk1"/>
              </a:buClr>
              <a:buSzPct val="100000"/>
              <a:buFont typeface="Noto Sans Symbols"/>
              <a:buChar char="➢"/>
              <a:defRPr b="0" i="0" sz="1600" u="none" cap="none" strike="noStrike">
                <a:solidFill>
                  <a:schemeClr val="dk1"/>
                </a:solidFill>
                <a:latin typeface="Calibri"/>
                <a:ea typeface="Calibri"/>
                <a:cs typeface="Calibri"/>
                <a:sym typeface="Calibri"/>
              </a:defRPr>
            </a:lvl4pPr>
            <a:lvl5pPr indent="-127000" lvl="4" marL="2057400" marR="0" rtl="0" algn="l">
              <a:spcBef>
                <a:spcPts val="320"/>
              </a:spcBef>
              <a:spcAft>
                <a:spcPts val="0"/>
              </a:spcAft>
              <a:buClr>
                <a:schemeClr val="dk1"/>
              </a:buClr>
              <a:buSzPct val="100000"/>
              <a:buFont typeface="Noto Sans Symbols"/>
              <a:buChar char="➢"/>
              <a:defRPr b="0" i="0" sz="1600" u="none" cap="none" strike="noStrike">
                <a:solidFill>
                  <a:schemeClr val="dk1"/>
                </a:solidFill>
                <a:latin typeface="Calibri"/>
                <a:ea typeface="Calibri"/>
                <a:cs typeface="Calibri"/>
                <a:sym typeface="Calibri"/>
              </a:defRPr>
            </a:lvl5pPr>
            <a:lvl6pPr indent="-127000" lvl="5" marL="2514600" marR="0" rtl="0" algn="l">
              <a:spcBef>
                <a:spcPts val="320"/>
              </a:spcBef>
              <a:spcAft>
                <a:spcPts val="0"/>
              </a:spcAft>
              <a:buClr>
                <a:schemeClr val="dk1"/>
              </a:buClr>
              <a:buSzPct val="100000"/>
              <a:buFont typeface="Noto Sans Symbols"/>
              <a:buChar char="➢"/>
              <a:defRPr b="0" i="0" sz="1600" u="none" cap="none" strike="noStrike">
                <a:solidFill>
                  <a:schemeClr val="dk1"/>
                </a:solidFill>
                <a:latin typeface="Calibri"/>
                <a:ea typeface="Calibri"/>
                <a:cs typeface="Calibri"/>
                <a:sym typeface="Calibri"/>
              </a:defRPr>
            </a:lvl6pPr>
            <a:lvl7pPr indent="-127000" lvl="6" marL="2971800" marR="0" rtl="0" algn="l">
              <a:spcBef>
                <a:spcPts val="320"/>
              </a:spcBef>
              <a:spcAft>
                <a:spcPts val="0"/>
              </a:spcAft>
              <a:buClr>
                <a:schemeClr val="dk1"/>
              </a:buClr>
              <a:buSzPct val="100000"/>
              <a:buFont typeface="Noto Sans Symbols"/>
              <a:buChar char="➢"/>
              <a:defRPr b="0" i="0" sz="1600" u="none" cap="none" strike="noStrike">
                <a:solidFill>
                  <a:schemeClr val="dk1"/>
                </a:solidFill>
                <a:latin typeface="Calibri"/>
                <a:ea typeface="Calibri"/>
                <a:cs typeface="Calibri"/>
                <a:sym typeface="Calibri"/>
              </a:defRPr>
            </a:lvl7pPr>
            <a:lvl8pPr indent="-127000" lvl="7" marL="3429000" marR="0" rtl="0" algn="l">
              <a:spcBef>
                <a:spcPts val="320"/>
              </a:spcBef>
              <a:spcAft>
                <a:spcPts val="0"/>
              </a:spcAft>
              <a:buClr>
                <a:schemeClr val="dk1"/>
              </a:buClr>
              <a:buSzPct val="100000"/>
              <a:buFont typeface="Noto Sans Symbols"/>
              <a:buChar char="➢"/>
              <a:defRPr b="0" i="0" sz="1600" u="none" cap="none" strike="noStrike">
                <a:solidFill>
                  <a:schemeClr val="dk1"/>
                </a:solidFill>
                <a:latin typeface="Calibri"/>
                <a:ea typeface="Calibri"/>
                <a:cs typeface="Calibri"/>
                <a:sym typeface="Calibri"/>
              </a:defRPr>
            </a:lvl8pPr>
            <a:lvl9pPr indent="-127000" lvl="8" marL="3886200" marR="0" rtl="0" algn="l">
              <a:spcBef>
                <a:spcPts val="320"/>
              </a:spcBef>
              <a:spcAft>
                <a:spcPts val="0"/>
              </a:spcAft>
              <a:buClr>
                <a:schemeClr val="dk1"/>
              </a:buClr>
              <a:buSzPct val="100000"/>
              <a:buFont typeface="Noto Sans Symbols"/>
              <a:buChar char="➢"/>
              <a:defRPr b="0" i="0" sz="1600" u="none" cap="none" strike="noStrike">
                <a:solidFill>
                  <a:schemeClr val="dk1"/>
                </a:solidFill>
                <a:latin typeface="Calibri"/>
                <a:ea typeface="Calibri"/>
                <a:cs typeface="Calibri"/>
                <a:sym typeface="Calibri"/>
              </a:defRPr>
            </a:lvl9pPr>
          </a:lstStyle>
          <a:p/>
        </p:txBody>
      </p:sp>
      <p:sp>
        <p:nvSpPr>
          <p:cNvPr id="100" name="Shape 100"/>
          <p:cNvSpPr txBox="1"/>
          <p:nvPr>
            <p:ph idx="10" type="dt"/>
          </p:nvPr>
        </p:nvSpPr>
        <p:spPr>
          <a:xfrm>
            <a:off x="457200" y="4683918"/>
            <a:ext cx="2133600" cy="357000"/>
          </a:xfrm>
          <a:prstGeom prst="rect">
            <a:avLst/>
          </a:prstGeom>
          <a:noFill/>
          <a:ln>
            <a:noFill/>
          </a:ln>
        </p:spPr>
        <p:txBody>
          <a:bodyPr anchorCtr="0" anchor="t" bIns="91425" lIns="91425" rIns="91425" tIns="91425"/>
          <a:lstStyle>
            <a:lvl1pPr indent="0" lvl="0" marL="0" marR="0" rtl="0" algn="l">
              <a:spcBef>
                <a:spcPts val="0"/>
              </a:spcBef>
              <a:buNone/>
              <a:defRPr b="0" i="0" sz="14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01" name="Shape 101"/>
          <p:cNvSpPr txBox="1"/>
          <p:nvPr>
            <p:ph idx="11" type="ftr"/>
          </p:nvPr>
        </p:nvSpPr>
        <p:spPr>
          <a:xfrm>
            <a:off x="3124200" y="4683918"/>
            <a:ext cx="2895600" cy="357000"/>
          </a:xfrm>
          <a:prstGeom prst="rect">
            <a:avLst/>
          </a:prstGeom>
          <a:noFill/>
          <a:ln>
            <a:noFill/>
          </a:ln>
        </p:spPr>
        <p:txBody>
          <a:bodyPr anchorCtr="0" anchor="t" bIns="91425" lIns="91425" rIns="91425" tIns="91425"/>
          <a:lstStyle>
            <a:lvl1pPr indent="0" lvl="0" marL="0" marR="0" rtl="0" algn="ctr">
              <a:spcBef>
                <a:spcPts val="0"/>
              </a:spcBef>
              <a:buNone/>
              <a:defRPr b="0" i="0" sz="14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02" name="Shape 102"/>
          <p:cNvSpPr txBox="1"/>
          <p:nvPr>
            <p:ph idx="12" type="sldNum"/>
          </p:nvPr>
        </p:nvSpPr>
        <p:spPr>
          <a:xfrm>
            <a:off x="6553200" y="4683918"/>
            <a:ext cx="2133600" cy="3570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i="0" lang="en" sz="1400" u="none" cap="none" strike="noStrike">
                <a:solidFill>
                  <a:schemeClr val="dk1"/>
                </a:solidFill>
                <a:latin typeface="Calibri"/>
                <a:ea typeface="Calibri"/>
                <a:cs typeface="Calibri"/>
                <a:sym typeface="Calibri"/>
              </a:rPr>
              <a:t>‹#›</a:t>
            </a:fld>
          </a:p>
        </p:txBody>
      </p:sp>
      <p:pic>
        <p:nvPicPr>
          <p:cNvPr id="103" name="Shape 103"/>
          <p:cNvPicPr preferRelativeResize="0"/>
          <p:nvPr/>
        </p:nvPicPr>
        <p:blipFill rotWithShape="1">
          <a:blip r:embed="rId2">
            <a:alphaModFix/>
          </a:blip>
          <a:srcRect b="0" l="0" r="0" t="0"/>
          <a:stretch/>
        </p:blipFill>
        <p:spPr>
          <a:xfrm>
            <a:off x="0" y="228292"/>
            <a:ext cx="2819400" cy="628800"/>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104" name="Shape 104"/>
        <p:cNvGrpSpPr/>
        <p:nvPr/>
      </p:nvGrpSpPr>
      <p:grpSpPr>
        <a:xfrm>
          <a:off x="0" y="0"/>
          <a:ext cx="0" cy="0"/>
          <a:chOff x="0" y="0"/>
          <a:chExt cx="0" cy="0"/>
        </a:xfrm>
      </p:grpSpPr>
      <p:sp>
        <p:nvSpPr>
          <p:cNvPr id="105" name="Shape 105"/>
          <p:cNvSpPr txBox="1"/>
          <p:nvPr>
            <p:ph idx="10" type="dt"/>
          </p:nvPr>
        </p:nvSpPr>
        <p:spPr>
          <a:xfrm>
            <a:off x="457200" y="4683918"/>
            <a:ext cx="2133600" cy="357000"/>
          </a:xfrm>
          <a:prstGeom prst="rect">
            <a:avLst/>
          </a:prstGeom>
          <a:noFill/>
          <a:ln>
            <a:noFill/>
          </a:ln>
        </p:spPr>
        <p:txBody>
          <a:bodyPr anchorCtr="0" anchor="t" bIns="91425" lIns="91425" rIns="91425" tIns="91425"/>
          <a:lstStyle>
            <a:lvl1pPr indent="0" lvl="0" marL="0" marR="0" rtl="0" algn="l">
              <a:spcBef>
                <a:spcPts val="0"/>
              </a:spcBef>
              <a:buNone/>
              <a:defRPr b="0" i="0" sz="14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06" name="Shape 106"/>
          <p:cNvSpPr txBox="1"/>
          <p:nvPr>
            <p:ph idx="11" type="ftr"/>
          </p:nvPr>
        </p:nvSpPr>
        <p:spPr>
          <a:xfrm>
            <a:off x="3124200" y="4683918"/>
            <a:ext cx="2895600" cy="357000"/>
          </a:xfrm>
          <a:prstGeom prst="rect">
            <a:avLst/>
          </a:prstGeom>
          <a:noFill/>
          <a:ln>
            <a:noFill/>
          </a:ln>
        </p:spPr>
        <p:txBody>
          <a:bodyPr anchorCtr="0" anchor="t" bIns="91425" lIns="91425" rIns="91425" tIns="91425"/>
          <a:lstStyle>
            <a:lvl1pPr indent="0" lvl="0" marL="0" marR="0" rtl="0" algn="ctr">
              <a:spcBef>
                <a:spcPts val="0"/>
              </a:spcBef>
              <a:buNone/>
              <a:defRPr b="0" i="0" sz="14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07" name="Shape 107"/>
          <p:cNvSpPr txBox="1"/>
          <p:nvPr>
            <p:ph idx="12" type="sldNum"/>
          </p:nvPr>
        </p:nvSpPr>
        <p:spPr>
          <a:xfrm>
            <a:off x="6553200" y="4683918"/>
            <a:ext cx="2133600" cy="3570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i="0" lang="en" sz="1400" u="none" cap="none" strike="noStrike">
                <a:solidFill>
                  <a:schemeClr val="dk1"/>
                </a:solidFill>
                <a:latin typeface="Calibri"/>
                <a:ea typeface="Calibri"/>
                <a:cs typeface="Calibri"/>
                <a:sym typeface="Calibri"/>
              </a:rPr>
              <a:t>‹#›</a:t>
            </a:fld>
          </a:p>
        </p:txBody>
      </p:sp>
      <p:pic>
        <p:nvPicPr>
          <p:cNvPr id="108" name="Shape 108"/>
          <p:cNvPicPr preferRelativeResize="0"/>
          <p:nvPr/>
        </p:nvPicPr>
        <p:blipFill rotWithShape="1">
          <a:blip r:embed="rId2">
            <a:alphaModFix/>
          </a:blip>
          <a:srcRect b="0" l="0" r="0" t="0"/>
          <a:stretch/>
        </p:blipFill>
        <p:spPr>
          <a:xfrm>
            <a:off x="0" y="228292"/>
            <a:ext cx="2819400" cy="6288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13" name="Shape 13"/>
        <p:cNvGrpSpPr/>
        <p:nvPr/>
      </p:nvGrpSpPr>
      <p:grpSpPr>
        <a:xfrm>
          <a:off x="0" y="0"/>
          <a:ext cx="0" cy="0"/>
          <a:chOff x="0" y="0"/>
          <a:chExt cx="0" cy="0"/>
        </a:xfrm>
      </p:grpSpPr>
      <p:sp>
        <p:nvSpPr>
          <p:cNvPr id="14" name="Shape 14"/>
          <p:cNvSpPr txBox="1"/>
          <p:nvPr>
            <p:ph type="title"/>
          </p:nvPr>
        </p:nvSpPr>
        <p:spPr>
          <a:xfrm>
            <a:off x="311700" y="2150850"/>
            <a:ext cx="8520600" cy="841800"/>
          </a:xfrm>
          <a:prstGeom prst="rect">
            <a:avLst/>
          </a:prstGeom>
        </p:spPr>
        <p:txBody>
          <a:bodyPr anchorCtr="0" anchor="ctr" bIns="91425" lIns="91425" rIns="91425" tIns="91425"/>
          <a:lstStyle>
            <a:lvl1pPr lvl="0" algn="ctr">
              <a:spcBef>
                <a:spcPts val="0"/>
              </a:spcBef>
              <a:buSzPct val="100000"/>
              <a:defRPr sz="3600"/>
            </a:lvl1pPr>
            <a:lvl2pPr lvl="1" algn="ctr">
              <a:spcBef>
                <a:spcPts val="0"/>
              </a:spcBef>
              <a:buSzPct val="100000"/>
              <a:defRPr sz="3600"/>
            </a:lvl2pPr>
            <a:lvl3pPr lvl="2" algn="ctr">
              <a:spcBef>
                <a:spcPts val="0"/>
              </a:spcBef>
              <a:buSzPct val="100000"/>
              <a:defRPr sz="3600"/>
            </a:lvl3pPr>
            <a:lvl4pPr lvl="3" algn="ctr">
              <a:spcBef>
                <a:spcPts val="0"/>
              </a:spcBef>
              <a:buSzPct val="100000"/>
              <a:defRPr sz="3600"/>
            </a:lvl4pPr>
            <a:lvl5pPr lvl="4" algn="ctr">
              <a:spcBef>
                <a:spcPts val="0"/>
              </a:spcBef>
              <a:buSzPct val="100000"/>
              <a:defRPr sz="3600"/>
            </a:lvl5pPr>
            <a:lvl6pPr lvl="5" algn="ctr">
              <a:spcBef>
                <a:spcPts val="0"/>
              </a:spcBef>
              <a:buSzPct val="100000"/>
              <a:defRPr sz="3600"/>
            </a:lvl6pPr>
            <a:lvl7pPr lvl="6" algn="ctr">
              <a:spcBef>
                <a:spcPts val="0"/>
              </a:spcBef>
              <a:buSzPct val="100000"/>
              <a:defRPr sz="3600"/>
            </a:lvl7pPr>
            <a:lvl8pPr lvl="7" algn="ctr">
              <a:spcBef>
                <a:spcPts val="0"/>
              </a:spcBef>
              <a:buSzPct val="100000"/>
              <a:defRPr sz="3600"/>
            </a:lvl8pPr>
            <a:lvl9pPr lvl="8" algn="ctr">
              <a:spcBef>
                <a:spcPts val="0"/>
              </a:spcBef>
              <a:buSzPct val="100000"/>
              <a:defRPr sz="3600"/>
            </a:lvl9pPr>
          </a:lstStyle>
          <a:p/>
        </p:txBody>
      </p:sp>
      <p:sp>
        <p:nvSpPr>
          <p:cNvPr id="15" name="Shape 15"/>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
  <p:cSld name="Title and body">
    <p:spTree>
      <p:nvGrpSpPr>
        <p:cNvPr id="16" name="Shape 16"/>
        <p:cNvGrpSpPr/>
        <p:nvPr/>
      </p:nvGrpSpPr>
      <p:grpSpPr>
        <a:xfrm>
          <a:off x="0" y="0"/>
          <a:ext cx="0" cy="0"/>
          <a:chOff x="0" y="0"/>
          <a:chExt cx="0" cy="0"/>
        </a:xfrm>
      </p:grpSpPr>
      <p:sp>
        <p:nvSpPr>
          <p:cNvPr id="17" name="Shape 17"/>
          <p:cNvSpPr txBox="1"/>
          <p:nvPr>
            <p:ph type="title"/>
          </p:nvPr>
        </p:nvSpPr>
        <p:spPr>
          <a:xfrm>
            <a:off x="311700" y="445025"/>
            <a:ext cx="8520600" cy="572700"/>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18" name="Shape 18"/>
          <p:cNvSpPr txBox="1"/>
          <p:nvPr>
            <p:ph idx="1" type="body"/>
          </p:nvPr>
        </p:nvSpPr>
        <p:spPr>
          <a:xfrm>
            <a:off x="311700" y="1152475"/>
            <a:ext cx="8520600" cy="3416400"/>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19" name="Shape 19"/>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ColTx">
  <p:cSld name="Title and two columns">
    <p:spTree>
      <p:nvGrpSpPr>
        <p:cNvPr id="20" name="Shape 20"/>
        <p:cNvGrpSpPr/>
        <p:nvPr/>
      </p:nvGrpSpPr>
      <p:grpSpPr>
        <a:xfrm>
          <a:off x="0" y="0"/>
          <a:ext cx="0" cy="0"/>
          <a:chOff x="0" y="0"/>
          <a:chExt cx="0" cy="0"/>
        </a:xfrm>
      </p:grpSpPr>
      <p:sp>
        <p:nvSpPr>
          <p:cNvPr id="21" name="Shape 21"/>
          <p:cNvSpPr txBox="1"/>
          <p:nvPr>
            <p:ph type="title"/>
          </p:nvPr>
        </p:nvSpPr>
        <p:spPr>
          <a:xfrm>
            <a:off x="311700" y="445025"/>
            <a:ext cx="8520600" cy="572700"/>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22" name="Shape 22"/>
          <p:cNvSpPr txBox="1"/>
          <p:nvPr>
            <p:ph idx="1" type="body"/>
          </p:nvPr>
        </p:nvSpPr>
        <p:spPr>
          <a:xfrm>
            <a:off x="311700" y="1152475"/>
            <a:ext cx="3999900" cy="3416400"/>
          </a:xfrm>
          <a:prstGeom prst="rect">
            <a:avLst/>
          </a:prstGeom>
        </p:spPr>
        <p:txBody>
          <a:bodyPr anchorCtr="0" anchor="t" bIns="91425" lIns="91425" rIns="91425" tIns="91425"/>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p:txBody>
      </p:sp>
      <p:sp>
        <p:nvSpPr>
          <p:cNvPr id="23" name="Shape 23"/>
          <p:cNvSpPr txBox="1"/>
          <p:nvPr>
            <p:ph idx="2" type="body"/>
          </p:nvPr>
        </p:nvSpPr>
        <p:spPr>
          <a:xfrm>
            <a:off x="4832400" y="1152475"/>
            <a:ext cx="3999900" cy="3416400"/>
          </a:xfrm>
          <a:prstGeom prst="rect">
            <a:avLst/>
          </a:prstGeom>
        </p:spPr>
        <p:txBody>
          <a:bodyPr anchorCtr="0" anchor="t" bIns="91425" lIns="91425" rIns="91425" tIns="91425"/>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p:txBody>
      </p:sp>
      <p:sp>
        <p:nvSpPr>
          <p:cNvPr id="24" name="Shape 24"/>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25" name="Shape 25"/>
        <p:cNvGrpSpPr/>
        <p:nvPr/>
      </p:nvGrpSpPr>
      <p:grpSpPr>
        <a:xfrm>
          <a:off x="0" y="0"/>
          <a:ext cx="0" cy="0"/>
          <a:chOff x="0" y="0"/>
          <a:chExt cx="0" cy="0"/>
        </a:xfrm>
      </p:grpSpPr>
      <p:sp>
        <p:nvSpPr>
          <p:cNvPr id="26" name="Shape 26"/>
          <p:cNvSpPr txBox="1"/>
          <p:nvPr>
            <p:ph type="title"/>
          </p:nvPr>
        </p:nvSpPr>
        <p:spPr>
          <a:xfrm>
            <a:off x="311700" y="445025"/>
            <a:ext cx="8520600" cy="572700"/>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27" name="Shape 27"/>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One column text">
    <p:spTree>
      <p:nvGrpSpPr>
        <p:cNvPr id="28" name="Shape 28"/>
        <p:cNvGrpSpPr/>
        <p:nvPr/>
      </p:nvGrpSpPr>
      <p:grpSpPr>
        <a:xfrm>
          <a:off x="0" y="0"/>
          <a:ext cx="0" cy="0"/>
          <a:chOff x="0" y="0"/>
          <a:chExt cx="0" cy="0"/>
        </a:xfrm>
      </p:grpSpPr>
      <p:sp>
        <p:nvSpPr>
          <p:cNvPr id="29" name="Shape 29"/>
          <p:cNvSpPr txBox="1"/>
          <p:nvPr>
            <p:ph type="title"/>
          </p:nvPr>
        </p:nvSpPr>
        <p:spPr>
          <a:xfrm>
            <a:off x="311700" y="555600"/>
            <a:ext cx="2808000" cy="755700"/>
          </a:xfrm>
          <a:prstGeom prst="rect">
            <a:avLst/>
          </a:prstGeom>
        </p:spPr>
        <p:txBody>
          <a:bodyPr anchorCtr="0" anchor="b" bIns="91425" lIns="91425" rIns="91425" tIns="91425"/>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p:txBody>
      </p:sp>
      <p:sp>
        <p:nvSpPr>
          <p:cNvPr id="30" name="Shape 30"/>
          <p:cNvSpPr txBox="1"/>
          <p:nvPr>
            <p:ph idx="1" type="body"/>
          </p:nvPr>
        </p:nvSpPr>
        <p:spPr>
          <a:xfrm>
            <a:off x="311700" y="1389600"/>
            <a:ext cx="2808000" cy="3179400"/>
          </a:xfrm>
          <a:prstGeom prst="rect">
            <a:avLst/>
          </a:prstGeom>
        </p:spPr>
        <p:txBody>
          <a:bodyPr anchorCtr="0" anchor="t" bIns="91425" lIns="91425" rIns="91425" tIns="91425"/>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p:txBody>
      </p:sp>
      <p:sp>
        <p:nvSpPr>
          <p:cNvPr id="31" name="Shape 31"/>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Main point">
    <p:spTree>
      <p:nvGrpSpPr>
        <p:cNvPr id="32" name="Shape 32"/>
        <p:cNvGrpSpPr/>
        <p:nvPr/>
      </p:nvGrpSpPr>
      <p:grpSpPr>
        <a:xfrm>
          <a:off x="0" y="0"/>
          <a:ext cx="0" cy="0"/>
          <a:chOff x="0" y="0"/>
          <a:chExt cx="0" cy="0"/>
        </a:xfrm>
      </p:grpSpPr>
      <p:sp>
        <p:nvSpPr>
          <p:cNvPr id="33" name="Shape 33"/>
          <p:cNvSpPr txBox="1"/>
          <p:nvPr>
            <p:ph type="title"/>
          </p:nvPr>
        </p:nvSpPr>
        <p:spPr>
          <a:xfrm>
            <a:off x="490250" y="450150"/>
            <a:ext cx="6367800" cy="4090800"/>
          </a:xfrm>
          <a:prstGeom prst="rect">
            <a:avLst/>
          </a:prstGeom>
        </p:spPr>
        <p:txBody>
          <a:bodyPr anchorCtr="0" anchor="ctr" bIns="91425" lIns="91425" rIns="91425" tIns="91425"/>
          <a:lstStyle>
            <a:lvl1pPr lvl="0">
              <a:spcBef>
                <a:spcPts val="0"/>
              </a:spcBef>
              <a:buSzPct val="100000"/>
              <a:defRPr sz="4800"/>
            </a:lvl1pPr>
            <a:lvl2pPr lvl="1">
              <a:spcBef>
                <a:spcPts val="0"/>
              </a:spcBef>
              <a:buSzPct val="100000"/>
              <a:defRPr sz="4800"/>
            </a:lvl2pPr>
            <a:lvl3pPr lvl="2">
              <a:spcBef>
                <a:spcPts val="0"/>
              </a:spcBef>
              <a:buSzPct val="100000"/>
              <a:defRPr sz="4800"/>
            </a:lvl3pPr>
            <a:lvl4pPr lvl="3">
              <a:spcBef>
                <a:spcPts val="0"/>
              </a:spcBef>
              <a:buSzPct val="100000"/>
              <a:defRPr sz="4800"/>
            </a:lvl4pPr>
            <a:lvl5pPr lvl="4">
              <a:spcBef>
                <a:spcPts val="0"/>
              </a:spcBef>
              <a:buSzPct val="100000"/>
              <a:defRPr sz="4800"/>
            </a:lvl5pPr>
            <a:lvl6pPr lvl="5">
              <a:spcBef>
                <a:spcPts val="0"/>
              </a:spcBef>
              <a:buSzPct val="100000"/>
              <a:defRPr sz="4800"/>
            </a:lvl6pPr>
            <a:lvl7pPr lvl="6">
              <a:spcBef>
                <a:spcPts val="0"/>
              </a:spcBef>
              <a:buSzPct val="100000"/>
              <a:defRPr sz="4800"/>
            </a:lvl7pPr>
            <a:lvl8pPr lvl="7">
              <a:spcBef>
                <a:spcPts val="0"/>
              </a:spcBef>
              <a:buSzPct val="100000"/>
              <a:defRPr sz="4800"/>
            </a:lvl8pPr>
            <a:lvl9pPr lvl="8">
              <a:spcBef>
                <a:spcPts val="0"/>
              </a:spcBef>
              <a:buSzPct val="100000"/>
              <a:defRPr sz="4800"/>
            </a:lvl9pPr>
          </a:lstStyle>
          <a:p/>
        </p:txBody>
      </p:sp>
      <p:sp>
        <p:nvSpPr>
          <p:cNvPr id="34" name="Shape 34"/>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Section title and description">
    <p:spTree>
      <p:nvGrpSpPr>
        <p:cNvPr id="35" name="Shape 35"/>
        <p:cNvGrpSpPr/>
        <p:nvPr/>
      </p:nvGrpSpPr>
      <p:grpSpPr>
        <a:xfrm>
          <a:off x="0" y="0"/>
          <a:ext cx="0" cy="0"/>
          <a:chOff x="0" y="0"/>
          <a:chExt cx="0" cy="0"/>
        </a:xfrm>
      </p:grpSpPr>
      <p:sp>
        <p:nvSpPr>
          <p:cNvPr id="36" name="Shape 36"/>
          <p:cNvSpPr/>
          <p:nvPr/>
        </p:nvSpPr>
        <p:spPr>
          <a:xfrm>
            <a:off x="4572000" y="-125"/>
            <a:ext cx="4572000" cy="5143500"/>
          </a:xfrm>
          <a:prstGeom prst="rect">
            <a:avLst/>
          </a:prstGeom>
          <a:solidFill>
            <a:schemeClr val="lt2"/>
          </a:solidFill>
          <a:ln>
            <a:noFill/>
          </a:ln>
        </p:spPr>
        <p:txBody>
          <a:bodyPr anchorCtr="0" anchor="ctr" bIns="91425" lIns="91425" rIns="91425" tIns="91425">
            <a:noAutofit/>
          </a:bodyPr>
          <a:lstStyle/>
          <a:p>
            <a:pPr lvl="0">
              <a:spcBef>
                <a:spcPts val="0"/>
              </a:spcBef>
              <a:buNone/>
            </a:pPr>
            <a:r>
              <a:t/>
            </a:r>
            <a:endParaRPr/>
          </a:p>
        </p:txBody>
      </p:sp>
      <p:sp>
        <p:nvSpPr>
          <p:cNvPr id="37" name="Shape 37"/>
          <p:cNvSpPr txBox="1"/>
          <p:nvPr>
            <p:ph type="title"/>
          </p:nvPr>
        </p:nvSpPr>
        <p:spPr>
          <a:xfrm>
            <a:off x="265500" y="1233175"/>
            <a:ext cx="4045200" cy="1482300"/>
          </a:xfrm>
          <a:prstGeom prst="rect">
            <a:avLst/>
          </a:prstGeom>
        </p:spPr>
        <p:txBody>
          <a:bodyPr anchorCtr="0" anchor="b" bIns="91425" lIns="91425" rIns="91425" tIns="91425"/>
          <a:lstStyle>
            <a:lvl1pPr lvl="0" algn="ctr">
              <a:spcBef>
                <a:spcPts val="0"/>
              </a:spcBef>
              <a:buSzPct val="100000"/>
              <a:defRPr sz="4200"/>
            </a:lvl1pPr>
            <a:lvl2pPr lvl="1" algn="ctr">
              <a:spcBef>
                <a:spcPts val="0"/>
              </a:spcBef>
              <a:buSzPct val="100000"/>
              <a:defRPr sz="4200"/>
            </a:lvl2pPr>
            <a:lvl3pPr lvl="2" algn="ctr">
              <a:spcBef>
                <a:spcPts val="0"/>
              </a:spcBef>
              <a:buSzPct val="100000"/>
              <a:defRPr sz="4200"/>
            </a:lvl3pPr>
            <a:lvl4pPr lvl="3" algn="ctr">
              <a:spcBef>
                <a:spcPts val="0"/>
              </a:spcBef>
              <a:buSzPct val="100000"/>
              <a:defRPr sz="4200"/>
            </a:lvl4pPr>
            <a:lvl5pPr lvl="4" algn="ctr">
              <a:spcBef>
                <a:spcPts val="0"/>
              </a:spcBef>
              <a:buSzPct val="100000"/>
              <a:defRPr sz="4200"/>
            </a:lvl5pPr>
            <a:lvl6pPr lvl="5" algn="ctr">
              <a:spcBef>
                <a:spcPts val="0"/>
              </a:spcBef>
              <a:buSzPct val="100000"/>
              <a:defRPr sz="4200"/>
            </a:lvl6pPr>
            <a:lvl7pPr lvl="6" algn="ctr">
              <a:spcBef>
                <a:spcPts val="0"/>
              </a:spcBef>
              <a:buSzPct val="100000"/>
              <a:defRPr sz="4200"/>
            </a:lvl7pPr>
            <a:lvl8pPr lvl="7" algn="ctr">
              <a:spcBef>
                <a:spcPts val="0"/>
              </a:spcBef>
              <a:buSzPct val="100000"/>
              <a:defRPr sz="4200"/>
            </a:lvl8pPr>
            <a:lvl9pPr lvl="8" algn="ctr">
              <a:spcBef>
                <a:spcPts val="0"/>
              </a:spcBef>
              <a:buSzPct val="100000"/>
              <a:defRPr sz="4200"/>
            </a:lvl9pPr>
          </a:lstStyle>
          <a:p/>
        </p:txBody>
      </p:sp>
      <p:sp>
        <p:nvSpPr>
          <p:cNvPr id="38" name="Shape 38"/>
          <p:cNvSpPr txBox="1"/>
          <p:nvPr>
            <p:ph idx="1" type="subTitle"/>
          </p:nvPr>
        </p:nvSpPr>
        <p:spPr>
          <a:xfrm>
            <a:off x="265500" y="2803075"/>
            <a:ext cx="4045200" cy="1235100"/>
          </a:xfrm>
          <a:prstGeom prst="rect">
            <a:avLst/>
          </a:prstGeom>
        </p:spPr>
        <p:txBody>
          <a:bodyPr anchorCtr="0" anchor="t" bIns="91425" lIns="91425" rIns="91425" tIns="91425"/>
          <a:lstStyle>
            <a:lvl1pPr lvl="0" algn="ctr">
              <a:lnSpc>
                <a:spcPct val="100000"/>
              </a:lnSpc>
              <a:spcBef>
                <a:spcPts val="0"/>
              </a:spcBef>
              <a:spcAft>
                <a:spcPts val="0"/>
              </a:spcAft>
              <a:buSzPct val="100000"/>
              <a:buNone/>
              <a:defRPr sz="2100"/>
            </a:lvl1pPr>
            <a:lvl2pPr lvl="1" algn="ctr">
              <a:lnSpc>
                <a:spcPct val="100000"/>
              </a:lnSpc>
              <a:spcBef>
                <a:spcPts val="0"/>
              </a:spcBef>
              <a:spcAft>
                <a:spcPts val="0"/>
              </a:spcAft>
              <a:buSzPct val="100000"/>
              <a:buNone/>
              <a:defRPr sz="2100"/>
            </a:lvl2pPr>
            <a:lvl3pPr lvl="2" algn="ctr">
              <a:lnSpc>
                <a:spcPct val="100000"/>
              </a:lnSpc>
              <a:spcBef>
                <a:spcPts val="0"/>
              </a:spcBef>
              <a:spcAft>
                <a:spcPts val="0"/>
              </a:spcAft>
              <a:buSzPct val="100000"/>
              <a:buNone/>
              <a:defRPr sz="2100"/>
            </a:lvl3pPr>
            <a:lvl4pPr lvl="3" algn="ctr">
              <a:lnSpc>
                <a:spcPct val="100000"/>
              </a:lnSpc>
              <a:spcBef>
                <a:spcPts val="0"/>
              </a:spcBef>
              <a:spcAft>
                <a:spcPts val="0"/>
              </a:spcAft>
              <a:buSzPct val="100000"/>
              <a:buNone/>
              <a:defRPr sz="2100"/>
            </a:lvl4pPr>
            <a:lvl5pPr lvl="4" algn="ctr">
              <a:lnSpc>
                <a:spcPct val="100000"/>
              </a:lnSpc>
              <a:spcBef>
                <a:spcPts val="0"/>
              </a:spcBef>
              <a:spcAft>
                <a:spcPts val="0"/>
              </a:spcAft>
              <a:buSzPct val="100000"/>
              <a:buNone/>
              <a:defRPr sz="2100"/>
            </a:lvl5pPr>
            <a:lvl6pPr lvl="5" algn="ctr">
              <a:lnSpc>
                <a:spcPct val="100000"/>
              </a:lnSpc>
              <a:spcBef>
                <a:spcPts val="0"/>
              </a:spcBef>
              <a:spcAft>
                <a:spcPts val="0"/>
              </a:spcAft>
              <a:buSzPct val="100000"/>
              <a:buNone/>
              <a:defRPr sz="2100"/>
            </a:lvl6pPr>
            <a:lvl7pPr lvl="6" algn="ctr">
              <a:lnSpc>
                <a:spcPct val="100000"/>
              </a:lnSpc>
              <a:spcBef>
                <a:spcPts val="0"/>
              </a:spcBef>
              <a:spcAft>
                <a:spcPts val="0"/>
              </a:spcAft>
              <a:buSzPct val="100000"/>
              <a:buNone/>
              <a:defRPr sz="2100"/>
            </a:lvl7pPr>
            <a:lvl8pPr lvl="7" algn="ctr">
              <a:lnSpc>
                <a:spcPct val="100000"/>
              </a:lnSpc>
              <a:spcBef>
                <a:spcPts val="0"/>
              </a:spcBef>
              <a:spcAft>
                <a:spcPts val="0"/>
              </a:spcAft>
              <a:buSzPct val="100000"/>
              <a:buNone/>
              <a:defRPr sz="2100"/>
            </a:lvl8pPr>
            <a:lvl9pPr lvl="8" algn="ctr">
              <a:lnSpc>
                <a:spcPct val="100000"/>
              </a:lnSpc>
              <a:spcBef>
                <a:spcPts val="0"/>
              </a:spcBef>
              <a:spcAft>
                <a:spcPts val="0"/>
              </a:spcAft>
              <a:buSzPct val="100000"/>
              <a:buNone/>
              <a:defRPr sz="2100"/>
            </a:lvl9pPr>
          </a:lstStyle>
          <a:p/>
        </p:txBody>
      </p:sp>
      <p:sp>
        <p:nvSpPr>
          <p:cNvPr id="39" name="Shape 39"/>
          <p:cNvSpPr txBox="1"/>
          <p:nvPr>
            <p:ph idx="2" type="body"/>
          </p:nvPr>
        </p:nvSpPr>
        <p:spPr>
          <a:xfrm>
            <a:off x="4939500" y="724075"/>
            <a:ext cx="3837000" cy="3695100"/>
          </a:xfrm>
          <a:prstGeom prst="rect">
            <a:avLst/>
          </a:prstGeom>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40" name="Shape 40"/>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aption">
    <p:spTree>
      <p:nvGrpSpPr>
        <p:cNvPr id="41" name="Shape 41"/>
        <p:cNvGrpSpPr/>
        <p:nvPr/>
      </p:nvGrpSpPr>
      <p:grpSpPr>
        <a:xfrm>
          <a:off x="0" y="0"/>
          <a:ext cx="0" cy="0"/>
          <a:chOff x="0" y="0"/>
          <a:chExt cx="0" cy="0"/>
        </a:xfrm>
      </p:grpSpPr>
      <p:sp>
        <p:nvSpPr>
          <p:cNvPr id="42" name="Shape 42"/>
          <p:cNvSpPr txBox="1"/>
          <p:nvPr>
            <p:ph idx="1" type="body"/>
          </p:nvPr>
        </p:nvSpPr>
        <p:spPr>
          <a:xfrm>
            <a:off x="311700" y="4230575"/>
            <a:ext cx="5998800" cy="605100"/>
          </a:xfrm>
          <a:prstGeom prst="rect">
            <a:avLst/>
          </a:prstGeom>
        </p:spPr>
        <p:txBody>
          <a:bodyPr anchorCtr="0" anchor="ctr" bIns="91425" lIns="91425" rIns="91425" tIns="91425"/>
          <a:lstStyle>
            <a:lvl1pPr lvl="0">
              <a:lnSpc>
                <a:spcPct val="100000"/>
              </a:lnSpc>
              <a:spcBef>
                <a:spcPts val="0"/>
              </a:spcBef>
              <a:spcAft>
                <a:spcPts val="0"/>
              </a:spcAft>
              <a:buNone/>
              <a:defRPr/>
            </a:lvl1pPr>
          </a:lstStyle>
          <a:p/>
        </p:txBody>
      </p:sp>
      <p:sp>
        <p:nvSpPr>
          <p:cNvPr id="43" name="Shape 43"/>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00.png"/><Relationship Id="rId2" Type="http://schemas.openxmlformats.org/officeDocument/2006/relationships/slideLayout" Target="../slideLayouts/slideLayout12.xml"/><Relationship Id="rId3" Type="http://schemas.openxmlformats.org/officeDocument/2006/relationships/slideLayout" Target="../slideLayouts/slideLayout13.xml"/><Relationship Id="rId4" Type="http://schemas.openxmlformats.org/officeDocument/2006/relationships/slideLayout" Target="../slideLayouts/slideLayout14.xml"/><Relationship Id="rId9" Type="http://schemas.openxmlformats.org/officeDocument/2006/relationships/theme" Target="../theme/theme3.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311700" y="445025"/>
            <a:ext cx="8520600" cy="572700"/>
          </a:xfrm>
          <a:prstGeom prst="rect">
            <a:avLst/>
          </a:prstGeom>
          <a:noFill/>
          <a:ln>
            <a:noFill/>
          </a:ln>
        </p:spPr>
        <p:txBody>
          <a:bodyPr anchorCtr="0" anchor="t" bIns="91425" lIns="91425" rIns="91425" tIns="91425"/>
          <a:lstStyle>
            <a:lvl1pPr lvl="0">
              <a:spcBef>
                <a:spcPts val="0"/>
              </a:spcBef>
              <a:buClr>
                <a:schemeClr val="dk1"/>
              </a:buClr>
              <a:buSzPct val="100000"/>
              <a:buNone/>
              <a:defRPr sz="2800">
                <a:solidFill>
                  <a:schemeClr val="dk1"/>
                </a:solidFill>
              </a:defRPr>
            </a:lvl1pPr>
            <a:lvl2pPr lvl="1">
              <a:spcBef>
                <a:spcPts val="0"/>
              </a:spcBef>
              <a:buClr>
                <a:schemeClr val="dk1"/>
              </a:buClr>
              <a:buSzPct val="100000"/>
              <a:buNone/>
              <a:defRPr sz="2800">
                <a:solidFill>
                  <a:schemeClr val="dk1"/>
                </a:solidFill>
              </a:defRPr>
            </a:lvl2pPr>
            <a:lvl3pPr lvl="2">
              <a:spcBef>
                <a:spcPts val="0"/>
              </a:spcBef>
              <a:buClr>
                <a:schemeClr val="dk1"/>
              </a:buClr>
              <a:buSzPct val="100000"/>
              <a:buNone/>
              <a:defRPr sz="2800">
                <a:solidFill>
                  <a:schemeClr val="dk1"/>
                </a:solidFill>
              </a:defRPr>
            </a:lvl3pPr>
            <a:lvl4pPr lvl="3">
              <a:spcBef>
                <a:spcPts val="0"/>
              </a:spcBef>
              <a:buClr>
                <a:schemeClr val="dk1"/>
              </a:buClr>
              <a:buSzPct val="100000"/>
              <a:buNone/>
              <a:defRPr sz="2800">
                <a:solidFill>
                  <a:schemeClr val="dk1"/>
                </a:solidFill>
              </a:defRPr>
            </a:lvl4pPr>
            <a:lvl5pPr lvl="4">
              <a:spcBef>
                <a:spcPts val="0"/>
              </a:spcBef>
              <a:buClr>
                <a:schemeClr val="dk1"/>
              </a:buClr>
              <a:buSzPct val="100000"/>
              <a:buNone/>
              <a:defRPr sz="2800">
                <a:solidFill>
                  <a:schemeClr val="dk1"/>
                </a:solidFill>
              </a:defRPr>
            </a:lvl5pPr>
            <a:lvl6pPr lvl="5">
              <a:spcBef>
                <a:spcPts val="0"/>
              </a:spcBef>
              <a:buClr>
                <a:schemeClr val="dk1"/>
              </a:buClr>
              <a:buSzPct val="100000"/>
              <a:buNone/>
              <a:defRPr sz="2800">
                <a:solidFill>
                  <a:schemeClr val="dk1"/>
                </a:solidFill>
              </a:defRPr>
            </a:lvl6pPr>
            <a:lvl7pPr lvl="6">
              <a:spcBef>
                <a:spcPts val="0"/>
              </a:spcBef>
              <a:buClr>
                <a:schemeClr val="dk1"/>
              </a:buClr>
              <a:buSzPct val="100000"/>
              <a:buNone/>
              <a:defRPr sz="2800">
                <a:solidFill>
                  <a:schemeClr val="dk1"/>
                </a:solidFill>
              </a:defRPr>
            </a:lvl7pPr>
            <a:lvl8pPr lvl="7">
              <a:spcBef>
                <a:spcPts val="0"/>
              </a:spcBef>
              <a:buClr>
                <a:schemeClr val="dk1"/>
              </a:buClr>
              <a:buSzPct val="100000"/>
              <a:buNone/>
              <a:defRPr sz="2800">
                <a:solidFill>
                  <a:schemeClr val="dk1"/>
                </a:solidFill>
              </a:defRPr>
            </a:lvl8pPr>
            <a:lvl9pPr lvl="8">
              <a:spcBef>
                <a:spcPts val="0"/>
              </a:spcBef>
              <a:buClr>
                <a:schemeClr val="dk1"/>
              </a:buClr>
              <a:buSzPct val="100000"/>
              <a:buNone/>
              <a:defRPr sz="2800">
                <a:solidFill>
                  <a:schemeClr val="dk1"/>
                </a:solidFill>
              </a:defRPr>
            </a:lvl9pPr>
          </a:lstStyle>
          <a:p/>
        </p:txBody>
      </p:sp>
      <p:sp>
        <p:nvSpPr>
          <p:cNvPr id="7" name="Shape 7"/>
          <p:cNvSpPr txBox="1"/>
          <p:nvPr>
            <p:ph idx="1" type="body"/>
          </p:nvPr>
        </p:nvSpPr>
        <p:spPr>
          <a:xfrm>
            <a:off x="311700" y="1152475"/>
            <a:ext cx="8520600" cy="3416400"/>
          </a:xfrm>
          <a:prstGeom prst="rect">
            <a:avLst/>
          </a:prstGeom>
          <a:noFill/>
          <a:ln>
            <a:noFill/>
          </a:ln>
        </p:spPr>
        <p:txBody>
          <a:bodyPr anchorCtr="0" anchor="t" bIns="91425" lIns="91425" rIns="91425" tIns="91425"/>
          <a:lstStyle>
            <a:lvl1pPr lvl="0">
              <a:lnSpc>
                <a:spcPct val="115000"/>
              </a:lnSpc>
              <a:spcBef>
                <a:spcPts val="0"/>
              </a:spcBef>
              <a:spcAft>
                <a:spcPts val="1600"/>
              </a:spcAft>
              <a:buClr>
                <a:schemeClr val="dk2"/>
              </a:buClr>
              <a:buSzPct val="100000"/>
              <a:defRPr sz="1800">
                <a:solidFill>
                  <a:schemeClr val="dk2"/>
                </a:solidFill>
              </a:defRPr>
            </a:lvl1pPr>
            <a:lvl2pPr lvl="1">
              <a:lnSpc>
                <a:spcPct val="115000"/>
              </a:lnSpc>
              <a:spcBef>
                <a:spcPts val="0"/>
              </a:spcBef>
              <a:spcAft>
                <a:spcPts val="1600"/>
              </a:spcAft>
              <a:buClr>
                <a:schemeClr val="dk2"/>
              </a:buClr>
              <a:defRPr>
                <a:solidFill>
                  <a:schemeClr val="dk2"/>
                </a:solidFill>
              </a:defRPr>
            </a:lvl2pPr>
            <a:lvl3pPr lvl="2">
              <a:lnSpc>
                <a:spcPct val="115000"/>
              </a:lnSpc>
              <a:spcBef>
                <a:spcPts val="0"/>
              </a:spcBef>
              <a:spcAft>
                <a:spcPts val="1600"/>
              </a:spcAft>
              <a:buClr>
                <a:schemeClr val="dk2"/>
              </a:buClr>
              <a:defRPr>
                <a:solidFill>
                  <a:schemeClr val="dk2"/>
                </a:solidFill>
              </a:defRPr>
            </a:lvl3pPr>
            <a:lvl4pPr lvl="3">
              <a:lnSpc>
                <a:spcPct val="115000"/>
              </a:lnSpc>
              <a:spcBef>
                <a:spcPts val="0"/>
              </a:spcBef>
              <a:spcAft>
                <a:spcPts val="1600"/>
              </a:spcAft>
              <a:buClr>
                <a:schemeClr val="dk2"/>
              </a:buClr>
              <a:defRPr>
                <a:solidFill>
                  <a:schemeClr val="dk2"/>
                </a:solidFill>
              </a:defRPr>
            </a:lvl4pPr>
            <a:lvl5pPr lvl="4">
              <a:lnSpc>
                <a:spcPct val="115000"/>
              </a:lnSpc>
              <a:spcBef>
                <a:spcPts val="0"/>
              </a:spcBef>
              <a:spcAft>
                <a:spcPts val="1600"/>
              </a:spcAft>
              <a:buClr>
                <a:schemeClr val="dk2"/>
              </a:buClr>
              <a:defRPr>
                <a:solidFill>
                  <a:schemeClr val="dk2"/>
                </a:solidFill>
              </a:defRPr>
            </a:lvl5pPr>
            <a:lvl6pPr lvl="5">
              <a:lnSpc>
                <a:spcPct val="115000"/>
              </a:lnSpc>
              <a:spcBef>
                <a:spcPts val="0"/>
              </a:spcBef>
              <a:spcAft>
                <a:spcPts val="1600"/>
              </a:spcAft>
              <a:buClr>
                <a:schemeClr val="dk2"/>
              </a:buClr>
              <a:defRPr>
                <a:solidFill>
                  <a:schemeClr val="dk2"/>
                </a:solidFill>
              </a:defRPr>
            </a:lvl6pPr>
            <a:lvl7pPr lvl="6">
              <a:lnSpc>
                <a:spcPct val="115000"/>
              </a:lnSpc>
              <a:spcBef>
                <a:spcPts val="0"/>
              </a:spcBef>
              <a:spcAft>
                <a:spcPts val="1600"/>
              </a:spcAft>
              <a:buClr>
                <a:schemeClr val="dk2"/>
              </a:buClr>
              <a:defRPr>
                <a:solidFill>
                  <a:schemeClr val="dk2"/>
                </a:solidFill>
              </a:defRPr>
            </a:lvl7pPr>
            <a:lvl8pPr lvl="7">
              <a:lnSpc>
                <a:spcPct val="115000"/>
              </a:lnSpc>
              <a:spcBef>
                <a:spcPts val="0"/>
              </a:spcBef>
              <a:spcAft>
                <a:spcPts val="1600"/>
              </a:spcAft>
              <a:buClr>
                <a:schemeClr val="dk2"/>
              </a:buClr>
              <a:defRPr>
                <a:solidFill>
                  <a:schemeClr val="dk2"/>
                </a:solidFill>
              </a:defRPr>
            </a:lvl8pPr>
            <a:lvl9pPr lvl="8">
              <a:lnSpc>
                <a:spcPct val="115000"/>
              </a:lnSpc>
              <a:spcBef>
                <a:spcPts val="0"/>
              </a:spcBef>
              <a:spcAft>
                <a:spcPts val="1600"/>
              </a:spcAft>
              <a:buClr>
                <a:schemeClr val="dk2"/>
              </a:buClr>
              <a:defRPr>
                <a:solidFill>
                  <a:schemeClr val="dk2"/>
                </a:solidFill>
              </a:defRPr>
            </a:lvl9pPr>
          </a:lstStyle>
          <a:p/>
        </p:txBody>
      </p:sp>
      <p:sp>
        <p:nvSpPr>
          <p:cNvPr id="8" name="Shape 8"/>
          <p:cNvSpPr txBox="1"/>
          <p:nvPr>
            <p:ph idx="12" type="sldNum"/>
          </p:nvPr>
        </p:nvSpPr>
        <p:spPr>
          <a:xfrm>
            <a:off x="8472457" y="4663216"/>
            <a:ext cx="548700" cy="393600"/>
          </a:xfrm>
          <a:prstGeom prst="rect">
            <a:avLst/>
          </a:prstGeom>
          <a:noFill/>
          <a:ln>
            <a:noFill/>
          </a:ln>
        </p:spPr>
        <p:txBody>
          <a:bodyPr anchorCtr="0" anchor="ctr" bIns="91425" lIns="91425" rIns="91425" tIns="91425">
            <a:noAutofit/>
          </a:bodyPr>
          <a:lstStyle/>
          <a:p>
            <a:pPr lvl="0" algn="r">
              <a:spcBef>
                <a:spcPts val="0"/>
              </a:spcBef>
              <a:buNone/>
            </a:pPr>
            <a:fld id="{00000000-1234-1234-1234-123412341234}" type="slidenum">
              <a:rPr lang="en" sz="1000">
                <a:solidFill>
                  <a:schemeClr val="dk2"/>
                </a:solidFill>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0" name="Shape 50"/>
        <p:cNvGrpSpPr/>
        <p:nvPr/>
      </p:nvGrpSpPr>
      <p:grpSpPr>
        <a:xfrm>
          <a:off x="0" y="0"/>
          <a:ext cx="0" cy="0"/>
          <a:chOff x="0" y="0"/>
          <a:chExt cx="0" cy="0"/>
        </a:xfrm>
      </p:grpSpPr>
      <p:sp>
        <p:nvSpPr>
          <p:cNvPr id="51" name="Shape 51"/>
          <p:cNvSpPr txBox="1"/>
          <p:nvPr>
            <p:ph type="title"/>
          </p:nvPr>
        </p:nvSpPr>
        <p:spPr>
          <a:xfrm>
            <a:off x="2819400" y="171450"/>
            <a:ext cx="6096000" cy="857400"/>
          </a:xfrm>
          <a:prstGeom prst="rect">
            <a:avLst/>
          </a:prstGeom>
          <a:noFill/>
          <a:ln>
            <a:noFill/>
          </a:ln>
        </p:spPr>
        <p:txBody>
          <a:bodyPr anchorCtr="0" anchor="ctr" bIns="91425" lIns="91425" rIns="91425" tIns="91425"/>
          <a:lstStyle>
            <a:lvl1pPr indent="0" lvl="0" marL="0" marR="0" rtl="0" algn="ctr">
              <a:spcBef>
                <a:spcPts val="0"/>
              </a:spcBef>
              <a:spcAft>
                <a:spcPts val="0"/>
              </a:spcAft>
              <a:buNone/>
              <a:defRPr b="1" i="0" sz="4400" u="none" cap="none" strike="noStrike">
                <a:solidFill>
                  <a:schemeClr val="dk2"/>
                </a:solidFill>
                <a:latin typeface="Calibri"/>
                <a:ea typeface="Calibri"/>
                <a:cs typeface="Calibri"/>
                <a:sym typeface="Calibri"/>
              </a:defRPr>
            </a:lvl1pPr>
            <a:lvl2pPr indent="0" lvl="1"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2pPr>
            <a:lvl3pPr indent="0" lvl="2"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3pPr>
            <a:lvl4pPr indent="0" lvl="3"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4pPr>
            <a:lvl5pPr indent="0" lvl="4"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5pPr>
            <a:lvl6pPr indent="0" lvl="5" marL="457200" marR="0" rtl="0" algn="ctr">
              <a:spcBef>
                <a:spcPts val="0"/>
              </a:spcBef>
              <a:spcAft>
                <a:spcPts val="0"/>
              </a:spcAft>
              <a:buNone/>
              <a:defRPr b="1" i="0" sz="4400" u="none" cap="none" strike="noStrike">
                <a:solidFill>
                  <a:schemeClr val="dk2"/>
                </a:solidFill>
                <a:latin typeface="Galdeano"/>
                <a:ea typeface="Galdeano"/>
                <a:cs typeface="Galdeano"/>
                <a:sym typeface="Galdeano"/>
              </a:defRPr>
            </a:lvl6pPr>
            <a:lvl7pPr indent="0" lvl="6" marL="914400" marR="0" rtl="0" algn="ctr">
              <a:spcBef>
                <a:spcPts val="0"/>
              </a:spcBef>
              <a:spcAft>
                <a:spcPts val="0"/>
              </a:spcAft>
              <a:buNone/>
              <a:defRPr b="1" i="0" sz="4400" u="none" cap="none" strike="noStrike">
                <a:solidFill>
                  <a:schemeClr val="dk2"/>
                </a:solidFill>
                <a:latin typeface="Galdeano"/>
                <a:ea typeface="Galdeano"/>
                <a:cs typeface="Galdeano"/>
                <a:sym typeface="Galdeano"/>
              </a:defRPr>
            </a:lvl7pPr>
            <a:lvl8pPr indent="0" lvl="7" marL="1371600" marR="0" rtl="0" algn="ctr">
              <a:spcBef>
                <a:spcPts val="0"/>
              </a:spcBef>
              <a:spcAft>
                <a:spcPts val="0"/>
              </a:spcAft>
              <a:buNone/>
              <a:defRPr b="1" i="0" sz="4400" u="none" cap="none" strike="noStrike">
                <a:solidFill>
                  <a:schemeClr val="dk2"/>
                </a:solidFill>
                <a:latin typeface="Galdeano"/>
                <a:ea typeface="Galdeano"/>
                <a:cs typeface="Galdeano"/>
                <a:sym typeface="Galdeano"/>
              </a:defRPr>
            </a:lvl8pPr>
            <a:lvl9pPr indent="0" lvl="8" marL="1828800" marR="0" rtl="0" algn="ctr">
              <a:spcBef>
                <a:spcPts val="0"/>
              </a:spcBef>
              <a:spcAft>
                <a:spcPts val="0"/>
              </a:spcAft>
              <a:buNone/>
              <a:defRPr b="1" i="0" sz="4400" u="none" cap="none" strike="noStrike">
                <a:solidFill>
                  <a:schemeClr val="dk2"/>
                </a:solidFill>
                <a:latin typeface="Galdeano"/>
                <a:ea typeface="Galdeano"/>
                <a:cs typeface="Galdeano"/>
                <a:sym typeface="Galdeano"/>
              </a:defRPr>
            </a:lvl9pPr>
          </a:lstStyle>
          <a:p/>
        </p:txBody>
      </p:sp>
      <p:sp>
        <p:nvSpPr>
          <p:cNvPr id="52" name="Shape 52"/>
          <p:cNvSpPr txBox="1"/>
          <p:nvPr>
            <p:ph idx="1" type="body"/>
          </p:nvPr>
        </p:nvSpPr>
        <p:spPr>
          <a:xfrm>
            <a:off x="457200" y="1200150"/>
            <a:ext cx="8229600" cy="3394500"/>
          </a:xfrm>
          <a:prstGeom prst="rect">
            <a:avLst/>
          </a:prstGeom>
          <a:noFill/>
          <a:ln>
            <a:noFill/>
          </a:ln>
        </p:spPr>
        <p:txBody>
          <a:bodyPr anchorCtr="0" anchor="t" bIns="91425" lIns="91425" rIns="91425" tIns="91425"/>
          <a:lstStyle>
            <a:lvl1pPr indent="-139700" lvl="0" marL="342900" marR="0" rtl="0" algn="l">
              <a:spcBef>
                <a:spcPts val="640"/>
              </a:spcBef>
              <a:spcAft>
                <a:spcPts val="0"/>
              </a:spcAft>
              <a:buClr>
                <a:schemeClr val="dk1"/>
              </a:buClr>
              <a:buSzPct val="100000"/>
              <a:buFont typeface="Noto Sans Symbols"/>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spcAft>
                <a:spcPts val="0"/>
              </a:spcAft>
              <a:buClr>
                <a:schemeClr val="dk1"/>
              </a:buClr>
              <a:buSzPct val="100000"/>
              <a:buFont typeface="Noto Sans Symbols"/>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spcAft>
                <a:spcPts val="0"/>
              </a:spcAft>
              <a:buClr>
                <a:schemeClr val="dk1"/>
              </a:buClr>
              <a:buSzPct val="100000"/>
              <a:buFont typeface="Noto Sans Symbols"/>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9pPr>
          </a:lstStyle>
          <a:p/>
        </p:txBody>
      </p:sp>
      <p:sp>
        <p:nvSpPr>
          <p:cNvPr id="53" name="Shape 53"/>
          <p:cNvSpPr txBox="1"/>
          <p:nvPr>
            <p:ph idx="10" type="dt"/>
          </p:nvPr>
        </p:nvSpPr>
        <p:spPr>
          <a:xfrm>
            <a:off x="457200" y="4683918"/>
            <a:ext cx="2133600" cy="357000"/>
          </a:xfrm>
          <a:prstGeom prst="rect">
            <a:avLst/>
          </a:prstGeom>
          <a:noFill/>
          <a:ln>
            <a:noFill/>
          </a:ln>
        </p:spPr>
        <p:txBody>
          <a:bodyPr anchorCtr="0" anchor="t" bIns="91425" lIns="91425" rIns="91425" tIns="91425"/>
          <a:lstStyle>
            <a:lvl1pPr indent="0" lvl="0" marL="0" marR="0" rtl="0" algn="l">
              <a:spcBef>
                <a:spcPts val="0"/>
              </a:spcBef>
              <a:buNone/>
              <a:defRPr b="0" i="0" sz="14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4" name="Shape 54"/>
          <p:cNvSpPr txBox="1"/>
          <p:nvPr>
            <p:ph idx="11" type="ftr"/>
          </p:nvPr>
        </p:nvSpPr>
        <p:spPr>
          <a:xfrm>
            <a:off x="3124200" y="4683918"/>
            <a:ext cx="2895600" cy="357000"/>
          </a:xfrm>
          <a:prstGeom prst="rect">
            <a:avLst/>
          </a:prstGeom>
          <a:noFill/>
          <a:ln>
            <a:noFill/>
          </a:ln>
        </p:spPr>
        <p:txBody>
          <a:bodyPr anchorCtr="0" anchor="t" bIns="91425" lIns="91425" rIns="91425" tIns="91425"/>
          <a:lstStyle>
            <a:lvl1pPr indent="0" lvl="0" marL="0" marR="0" rtl="0" algn="ctr">
              <a:spcBef>
                <a:spcPts val="0"/>
              </a:spcBef>
              <a:buNone/>
              <a:defRPr b="0" i="0" sz="14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5" name="Shape 55"/>
          <p:cNvSpPr txBox="1"/>
          <p:nvPr>
            <p:ph idx="12" type="sldNum"/>
          </p:nvPr>
        </p:nvSpPr>
        <p:spPr>
          <a:xfrm>
            <a:off x="6553200" y="4683918"/>
            <a:ext cx="2133600" cy="3570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i="0" lang="en" sz="1400" u="none" cap="none" strike="noStrike">
                <a:solidFill>
                  <a:schemeClr val="dk1"/>
                </a:solidFill>
                <a:latin typeface="Calibri"/>
                <a:ea typeface="Calibri"/>
                <a:cs typeface="Calibri"/>
                <a:sym typeface="Calibri"/>
              </a:rPr>
              <a:t>‹#›</a:t>
            </a:fld>
          </a:p>
        </p:txBody>
      </p:sp>
      <p:cxnSp>
        <p:nvCxnSpPr>
          <p:cNvPr id="56" name="Shape 56"/>
          <p:cNvCxnSpPr/>
          <p:nvPr/>
        </p:nvCxnSpPr>
        <p:spPr>
          <a:xfrm>
            <a:off x="0" y="1085850"/>
            <a:ext cx="9144000" cy="0"/>
          </a:xfrm>
          <a:prstGeom prst="straightConnector1">
            <a:avLst/>
          </a:prstGeom>
          <a:noFill/>
          <a:ln cap="flat" cmpd="tri" w="76200">
            <a:solidFill>
              <a:schemeClr val="accent1"/>
            </a:solidFill>
            <a:prstDash val="solid"/>
            <a:round/>
            <a:headEnd len="med" w="med" type="none"/>
            <a:tailEnd len="med" w="med" type="none"/>
          </a:ln>
        </p:spPr>
      </p:cxnSp>
      <p:pic>
        <p:nvPicPr>
          <p:cNvPr id="57" name="Shape 57"/>
          <p:cNvPicPr preferRelativeResize="0"/>
          <p:nvPr/>
        </p:nvPicPr>
        <p:blipFill rotWithShape="1">
          <a:blip r:embed="rId1">
            <a:alphaModFix/>
          </a:blip>
          <a:srcRect b="0" l="0" r="0" t="0"/>
          <a:stretch/>
        </p:blipFill>
        <p:spPr>
          <a:xfrm>
            <a:off x="0" y="228292"/>
            <a:ext cx="2819400" cy="62880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9" r:id="rId2"/>
    <p:sldLayoutId id="2147483660" r:id="rId3"/>
    <p:sldLayoutId id="2147483661" r:id="rId4"/>
    <p:sldLayoutId id="2147483662" r:id="rId5"/>
    <p:sldLayoutId id="2147483663" r:id="rId6"/>
    <p:sldLayoutId id="2147483664" r:id="rId7"/>
    <p:sldLayoutId id="2147483665"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0.xml"/><Relationship Id="rId3"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xml"/><Relationship Id="rId3" Type="http://schemas.openxmlformats.org/officeDocument/2006/relationships/image" Target="../media/image1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xml"/><Relationship Id="rId3" Type="http://schemas.openxmlformats.org/officeDocument/2006/relationships/image" Target="../media/image07.png"/><Relationship Id="rId4" Type="http://schemas.openxmlformats.org/officeDocument/2006/relationships/image" Target="../media/image13.jpg"/><Relationship Id="rId5" Type="http://schemas.openxmlformats.org/officeDocument/2006/relationships/image" Target="../media/image0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xml"/><Relationship Id="rId3" Type="http://schemas.openxmlformats.org/officeDocument/2006/relationships/image" Target="../media/image12.jpg"/><Relationship Id="rId4" Type="http://schemas.openxmlformats.org/officeDocument/2006/relationships/image" Target="../media/image1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8.xml"/><Relationship Id="rId3" Type="http://schemas.openxmlformats.org/officeDocument/2006/relationships/image" Target="../media/image0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9.xml"/><Relationship Id="rId3" Type="http://schemas.openxmlformats.org/officeDocument/2006/relationships/image" Target="../media/image13.jpg"/><Relationship Id="rId4" Type="http://schemas.openxmlformats.org/officeDocument/2006/relationships/image" Target="../media/image0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3" name="Shape 113"/>
        <p:cNvGrpSpPr/>
        <p:nvPr/>
      </p:nvGrpSpPr>
      <p:grpSpPr>
        <a:xfrm>
          <a:off x="0" y="0"/>
          <a:ext cx="0" cy="0"/>
          <a:chOff x="0" y="0"/>
          <a:chExt cx="0" cy="0"/>
        </a:xfrm>
      </p:grpSpPr>
      <p:sp>
        <p:nvSpPr>
          <p:cNvPr id="114" name="Shape 114"/>
          <p:cNvSpPr txBox="1"/>
          <p:nvPr>
            <p:ph idx="1" type="subTitle"/>
          </p:nvPr>
        </p:nvSpPr>
        <p:spPr>
          <a:xfrm>
            <a:off x="85450" y="3771900"/>
            <a:ext cx="7382400" cy="468600"/>
          </a:xfrm>
          <a:prstGeom prst="rect">
            <a:avLst/>
          </a:prstGeom>
          <a:noFill/>
          <a:ln>
            <a:noFill/>
          </a:ln>
        </p:spPr>
        <p:txBody>
          <a:bodyPr anchorCtr="0" anchor="t" bIns="45700" lIns="91425" rIns="91425" tIns="45700">
            <a:noAutofit/>
          </a:bodyPr>
          <a:lstStyle/>
          <a:p>
            <a:pPr indent="0" lvl="0" marL="0" marR="0" rtl="0" algn="r">
              <a:spcBef>
                <a:spcPts val="0"/>
              </a:spcBef>
              <a:spcAft>
                <a:spcPts val="0"/>
              </a:spcAft>
              <a:buClr>
                <a:schemeClr val="dk1"/>
              </a:buClr>
              <a:buSzPct val="25000"/>
              <a:buFont typeface="Noto Sans Symbols"/>
              <a:buNone/>
            </a:pPr>
            <a:r>
              <a:rPr b="1" lang="en" sz="2800"/>
              <a:t>Lauren Frazier	Yu Jin Hur	Disha Mendhekar</a:t>
            </a:r>
          </a:p>
        </p:txBody>
      </p:sp>
      <p:sp>
        <p:nvSpPr>
          <p:cNvPr id="115" name="Shape 115"/>
          <p:cNvSpPr txBox="1"/>
          <p:nvPr>
            <p:ph type="ctrTitle"/>
          </p:nvPr>
        </p:nvSpPr>
        <p:spPr>
          <a:xfrm>
            <a:off x="1371600" y="840581"/>
            <a:ext cx="7772400" cy="1102500"/>
          </a:xfrm>
          <a:prstGeom prst="rect">
            <a:avLst/>
          </a:prstGeom>
          <a:noFill/>
          <a:ln>
            <a:noFill/>
          </a:ln>
        </p:spPr>
        <p:txBody>
          <a:bodyPr anchorCtr="0" anchor="ctr" bIns="45700" lIns="91425" rIns="91425" tIns="45700">
            <a:noAutofit/>
          </a:bodyPr>
          <a:lstStyle/>
          <a:p>
            <a:pPr indent="0" lvl="0" marL="0" marR="0" rtl="0" algn="r">
              <a:spcBef>
                <a:spcPts val="0"/>
              </a:spcBef>
              <a:spcAft>
                <a:spcPts val="0"/>
              </a:spcAft>
              <a:buSzPct val="25000"/>
              <a:buNone/>
            </a:pPr>
            <a:r>
              <a:rPr lang="en"/>
              <a:t>Regional Planning   </a:t>
            </a: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3" name="Shape 193"/>
        <p:cNvGrpSpPr/>
        <p:nvPr/>
      </p:nvGrpSpPr>
      <p:grpSpPr>
        <a:xfrm>
          <a:off x="0" y="0"/>
          <a:ext cx="0" cy="0"/>
          <a:chOff x="0" y="0"/>
          <a:chExt cx="0" cy="0"/>
        </a:xfrm>
      </p:grpSpPr>
      <p:sp>
        <p:nvSpPr>
          <p:cNvPr id="194" name="Shape 194"/>
          <p:cNvSpPr txBox="1"/>
          <p:nvPr>
            <p:ph type="title"/>
          </p:nvPr>
        </p:nvSpPr>
        <p:spPr>
          <a:xfrm>
            <a:off x="2819400" y="171450"/>
            <a:ext cx="6096000" cy="8574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lang="en"/>
              <a:t>Looking Forward...</a:t>
            </a:r>
          </a:p>
        </p:txBody>
      </p:sp>
      <p:sp>
        <p:nvSpPr>
          <p:cNvPr id="195" name="Shape 195"/>
          <p:cNvSpPr txBox="1"/>
          <p:nvPr>
            <p:ph idx="1" type="body"/>
          </p:nvPr>
        </p:nvSpPr>
        <p:spPr>
          <a:xfrm>
            <a:off x="457200" y="1200150"/>
            <a:ext cx="4038600" cy="3394500"/>
          </a:xfrm>
          <a:prstGeom prst="rect">
            <a:avLst/>
          </a:prstGeom>
          <a:noFill/>
          <a:ln>
            <a:noFill/>
          </a:ln>
        </p:spPr>
        <p:txBody>
          <a:bodyPr anchorCtr="0" anchor="t" bIns="45700" lIns="91425" rIns="91425" tIns="45700">
            <a:noAutofit/>
          </a:bodyPr>
          <a:lstStyle/>
          <a:p>
            <a:pPr indent="-342900" lvl="0" marL="342900" marR="0" rtl="0" algn="l">
              <a:lnSpc>
                <a:spcPct val="115000"/>
              </a:lnSpc>
              <a:spcBef>
                <a:spcPts val="0"/>
              </a:spcBef>
              <a:spcAft>
                <a:spcPts val="0"/>
              </a:spcAft>
              <a:buClr>
                <a:schemeClr val="dk1"/>
              </a:buClr>
              <a:buSzPct val="100000"/>
              <a:buFont typeface="Noto Sans Symbols"/>
              <a:buChar char="➢"/>
            </a:pPr>
            <a:r>
              <a:rPr lang="en"/>
              <a:t>Turbidity</a:t>
            </a:r>
          </a:p>
          <a:p>
            <a:pPr indent="-342900" lvl="0" marL="342900" marR="0" rtl="0" algn="l">
              <a:lnSpc>
                <a:spcPct val="115000"/>
              </a:lnSpc>
              <a:spcBef>
                <a:spcPts val="0"/>
              </a:spcBef>
              <a:spcAft>
                <a:spcPts val="0"/>
              </a:spcAft>
              <a:buClr>
                <a:schemeClr val="dk1"/>
              </a:buClr>
              <a:buSzPct val="100000"/>
              <a:buFont typeface="Noto Sans Symbols"/>
              <a:buChar char="➢"/>
            </a:pPr>
            <a:r>
              <a:rPr lang="en"/>
              <a:t>Political data: stability and social capital</a:t>
            </a:r>
          </a:p>
          <a:p>
            <a:pPr indent="-342900" lvl="0" marL="342900" marR="0" rtl="0" algn="l">
              <a:lnSpc>
                <a:spcPct val="115000"/>
              </a:lnSpc>
              <a:spcBef>
                <a:spcPts val="0"/>
              </a:spcBef>
              <a:spcAft>
                <a:spcPts val="0"/>
              </a:spcAft>
              <a:buClr>
                <a:schemeClr val="dk1"/>
              </a:buClr>
              <a:buSzPct val="100000"/>
              <a:buFont typeface="Noto Sans Symbols"/>
              <a:buChar char="➢"/>
            </a:pPr>
            <a:r>
              <a:rPr lang="en"/>
              <a:t>Tariff </a:t>
            </a:r>
          </a:p>
          <a:p>
            <a:pPr indent="-342900" lvl="0" marL="342900" marR="0" rtl="0" algn="l">
              <a:lnSpc>
                <a:spcPct val="115000"/>
              </a:lnSpc>
              <a:spcBef>
                <a:spcPts val="0"/>
              </a:spcBef>
              <a:spcAft>
                <a:spcPts val="0"/>
              </a:spcAft>
              <a:buClr>
                <a:schemeClr val="dk1"/>
              </a:buClr>
              <a:buSzPct val="100000"/>
              <a:buFont typeface="Noto Sans Symbols"/>
              <a:buChar char="➢"/>
            </a:pPr>
            <a:r>
              <a:rPr lang="en"/>
              <a:t>Local partners</a:t>
            </a: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p:txBody>
      </p:sp>
      <p:pic>
        <p:nvPicPr>
          <p:cNvPr id="196" name="Shape 196"/>
          <p:cNvPicPr preferRelativeResize="0"/>
          <p:nvPr/>
        </p:nvPicPr>
        <p:blipFill>
          <a:blip r:embed="rId3">
            <a:alphaModFix/>
          </a:blip>
          <a:stretch>
            <a:fillRect/>
          </a:stretch>
        </p:blipFill>
        <p:spPr>
          <a:xfrm>
            <a:off x="4768450" y="1554975"/>
            <a:ext cx="3638550" cy="2477675"/>
          </a:xfrm>
          <a:prstGeom prst="rect">
            <a:avLst/>
          </a:prstGeom>
          <a:noFill/>
          <a:ln>
            <a:noFill/>
          </a:ln>
        </p:spPr>
      </p:pic>
    </p:spTree>
  </p:cSld>
  <p:clrMapOvr>
    <a:masterClrMapping/>
  </p:clrMapOvr>
  <p:transition>
    <p:fade/>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0" name="Shape 200"/>
        <p:cNvGrpSpPr/>
        <p:nvPr/>
      </p:nvGrpSpPr>
      <p:grpSpPr>
        <a:xfrm>
          <a:off x="0" y="0"/>
          <a:ext cx="0" cy="0"/>
          <a:chOff x="0" y="0"/>
          <a:chExt cx="0" cy="0"/>
        </a:xfrm>
      </p:grpSpPr>
      <p:sp>
        <p:nvSpPr>
          <p:cNvPr id="201" name="Shape 201"/>
          <p:cNvSpPr txBox="1"/>
          <p:nvPr>
            <p:ph type="title"/>
          </p:nvPr>
        </p:nvSpPr>
        <p:spPr>
          <a:xfrm>
            <a:off x="2819400" y="171450"/>
            <a:ext cx="6096000" cy="8574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lang="en"/>
              <a:t>Questions for you!</a:t>
            </a:r>
          </a:p>
        </p:txBody>
      </p:sp>
      <p:sp>
        <p:nvSpPr>
          <p:cNvPr id="202" name="Shape 202"/>
          <p:cNvSpPr txBox="1"/>
          <p:nvPr/>
        </p:nvSpPr>
        <p:spPr>
          <a:xfrm>
            <a:off x="530350" y="827675"/>
            <a:ext cx="6574500" cy="3000000"/>
          </a:xfrm>
          <a:prstGeom prst="rect">
            <a:avLst/>
          </a:prstGeom>
          <a:noFill/>
          <a:ln>
            <a:noFill/>
          </a:ln>
        </p:spPr>
        <p:txBody>
          <a:bodyPr anchorCtr="0" anchor="ctr" bIns="91425" lIns="91425" rIns="91425" tIns="91425">
            <a:noAutofit/>
          </a:bodyPr>
          <a:lstStyle/>
          <a:p>
            <a:pPr indent="-342900" lvl="0" marL="342900" marR="0" rtl="0" algn="l">
              <a:lnSpc>
                <a:spcPct val="100000"/>
              </a:lnSpc>
              <a:spcBef>
                <a:spcPts val="0"/>
              </a:spcBef>
              <a:spcAft>
                <a:spcPts val="0"/>
              </a:spcAft>
              <a:buClr>
                <a:schemeClr val="dk1"/>
              </a:buClr>
              <a:buSzPct val="100000"/>
              <a:buFont typeface="Noto Sans Symbols"/>
              <a:buChar char="➢"/>
            </a:pPr>
            <a:r>
              <a:rPr lang="en" sz="2800">
                <a:solidFill>
                  <a:schemeClr val="dk1"/>
                </a:solidFill>
                <a:latin typeface="Calibri"/>
                <a:ea typeface="Calibri"/>
                <a:cs typeface="Calibri"/>
                <a:sym typeface="Calibri"/>
              </a:rPr>
              <a:t>Suggestions for determining/locating water turbidity data?</a:t>
            </a:r>
          </a:p>
          <a:p>
            <a:pPr lvl="0" marR="0" rtl="0" algn="l">
              <a:lnSpc>
                <a:spcPct val="100000"/>
              </a:lnSpc>
              <a:spcBef>
                <a:spcPts val="0"/>
              </a:spcBef>
              <a:spcAft>
                <a:spcPts val="0"/>
              </a:spcAft>
              <a:buNone/>
            </a:pPr>
            <a:r>
              <a:t/>
            </a:r>
            <a:endParaRPr sz="2800">
              <a:solidFill>
                <a:schemeClr val="dk1"/>
              </a:solidFill>
              <a:latin typeface="Calibri"/>
              <a:ea typeface="Calibri"/>
              <a:cs typeface="Calibri"/>
              <a:sym typeface="Calibri"/>
            </a:endParaRPr>
          </a:p>
          <a:p>
            <a:pPr indent="-342900" lvl="0" marL="342900" marR="0" rtl="0" algn="l">
              <a:lnSpc>
                <a:spcPct val="100000"/>
              </a:lnSpc>
              <a:spcBef>
                <a:spcPts val="0"/>
              </a:spcBef>
              <a:spcAft>
                <a:spcPts val="0"/>
              </a:spcAft>
              <a:buClr>
                <a:schemeClr val="dk1"/>
              </a:buClr>
              <a:buSzPct val="100000"/>
              <a:buFont typeface="Calibri"/>
              <a:buChar char="➢"/>
            </a:pPr>
            <a:r>
              <a:rPr lang="en" sz="2800">
                <a:solidFill>
                  <a:schemeClr val="dk1"/>
                </a:solidFill>
                <a:latin typeface="Calibri"/>
                <a:ea typeface="Calibri"/>
                <a:cs typeface="Calibri"/>
                <a:sym typeface="Calibri"/>
              </a:rPr>
              <a:t>Suggestions for other considerations? </a:t>
            </a: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9" name="Shape 119"/>
        <p:cNvGrpSpPr/>
        <p:nvPr/>
      </p:nvGrpSpPr>
      <p:grpSpPr>
        <a:xfrm>
          <a:off x="0" y="0"/>
          <a:ext cx="0" cy="0"/>
          <a:chOff x="0" y="0"/>
          <a:chExt cx="0" cy="0"/>
        </a:xfrm>
      </p:grpSpPr>
      <p:sp>
        <p:nvSpPr>
          <p:cNvPr id="120" name="Shape 120"/>
          <p:cNvSpPr txBox="1"/>
          <p:nvPr>
            <p:ph type="title"/>
          </p:nvPr>
        </p:nvSpPr>
        <p:spPr>
          <a:xfrm>
            <a:off x="2895600" y="171450"/>
            <a:ext cx="6019800" cy="8574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lang="en" sz="4000"/>
              <a:t>Framing the Semester</a:t>
            </a:r>
          </a:p>
        </p:txBody>
      </p:sp>
      <p:sp>
        <p:nvSpPr>
          <p:cNvPr id="121" name="Shape 121"/>
          <p:cNvSpPr txBox="1"/>
          <p:nvPr>
            <p:ph idx="1" type="body"/>
          </p:nvPr>
        </p:nvSpPr>
        <p:spPr>
          <a:xfrm>
            <a:off x="457200" y="1143000"/>
            <a:ext cx="8153400" cy="3543300"/>
          </a:xfrm>
          <a:prstGeom prst="rect">
            <a:avLst/>
          </a:prstGeom>
          <a:noFill/>
          <a:ln>
            <a:noFill/>
          </a:ln>
        </p:spPr>
        <p:txBody>
          <a:bodyPr anchorCtr="0" anchor="t" bIns="45700" lIns="91425" rIns="91425" tIns="45700">
            <a:noAutofit/>
          </a:bodyPr>
          <a:lstStyle/>
          <a:p>
            <a:pPr indent="-342900" lvl="0" marL="342900" marR="0" rtl="0" algn="l">
              <a:lnSpc>
                <a:spcPct val="150000"/>
              </a:lnSpc>
              <a:spcBef>
                <a:spcPts val="0"/>
              </a:spcBef>
              <a:spcAft>
                <a:spcPts val="0"/>
              </a:spcAft>
              <a:buClr>
                <a:schemeClr val="dk1"/>
              </a:buClr>
              <a:buSzPct val="100000"/>
              <a:buFont typeface="Noto Sans Symbols"/>
              <a:buChar char="➢"/>
            </a:pPr>
            <a:r>
              <a:rPr lang="en"/>
              <a:t>Location: India</a:t>
            </a:r>
          </a:p>
          <a:p>
            <a:pPr lvl="1" marR="0" rtl="0" algn="l">
              <a:lnSpc>
                <a:spcPct val="150000"/>
              </a:lnSpc>
              <a:spcBef>
                <a:spcPts val="0"/>
              </a:spcBef>
              <a:spcAft>
                <a:spcPts val="0"/>
              </a:spcAft>
            </a:pPr>
            <a:r>
              <a:rPr lang="en"/>
              <a:t>Tata-Cornell Initiative  </a:t>
            </a:r>
          </a:p>
          <a:p>
            <a:pPr indent="-342900" lvl="0" marL="342900" marR="0" rtl="0" algn="l">
              <a:lnSpc>
                <a:spcPct val="150000"/>
              </a:lnSpc>
              <a:spcBef>
                <a:spcPts val="0"/>
              </a:spcBef>
              <a:spcAft>
                <a:spcPts val="0"/>
              </a:spcAft>
              <a:buClr>
                <a:schemeClr val="dk1"/>
              </a:buClr>
              <a:buSzPct val="100000"/>
              <a:buFont typeface="Noto Sans Symbols"/>
              <a:buChar char="➢"/>
            </a:pPr>
            <a:r>
              <a:rPr lang="en"/>
              <a:t>Site selection criteria </a:t>
            </a:r>
          </a:p>
          <a:p>
            <a:pPr indent="-342900" lvl="0" marL="342900" marR="0" rtl="0" algn="l">
              <a:lnSpc>
                <a:spcPct val="150000"/>
              </a:lnSpc>
              <a:spcBef>
                <a:spcPts val="0"/>
              </a:spcBef>
              <a:spcAft>
                <a:spcPts val="0"/>
              </a:spcAft>
              <a:buClr>
                <a:schemeClr val="dk1"/>
              </a:buClr>
              <a:buSzPct val="100000"/>
              <a:buFont typeface="Noto Sans Symbols"/>
              <a:buChar char="➢"/>
            </a:pPr>
            <a:r>
              <a:rPr lang="en"/>
              <a:t>States→ districts→ subdistricts→ towns</a:t>
            </a:r>
          </a:p>
          <a:p>
            <a:pPr indent="-342900" lvl="0" marL="342900" marR="0" rtl="0" algn="l">
              <a:spcBef>
                <a:spcPts val="640"/>
              </a:spcBef>
              <a:spcAft>
                <a:spcPts val="0"/>
              </a:spcAft>
              <a:buClr>
                <a:schemeClr val="dk1"/>
              </a:buClr>
              <a:buSzPct val="100000"/>
              <a:buFont typeface="Noto Sans Symbols"/>
              <a:buNone/>
            </a:pPr>
            <a:r>
              <a:t/>
            </a:r>
            <a:endParaRPr b="0" i="0" sz="3200" u="none" cap="none" strike="noStrike">
              <a:solidFill>
                <a:schemeClr val="dk1"/>
              </a:solidFill>
              <a:latin typeface="Calibri"/>
              <a:ea typeface="Calibri"/>
              <a:cs typeface="Calibri"/>
              <a:sym typeface="Calibri"/>
            </a:endParaRP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5" name="Shape 125"/>
        <p:cNvGrpSpPr/>
        <p:nvPr/>
      </p:nvGrpSpPr>
      <p:grpSpPr>
        <a:xfrm>
          <a:off x="0" y="0"/>
          <a:ext cx="0" cy="0"/>
          <a:chOff x="0" y="0"/>
          <a:chExt cx="0" cy="0"/>
        </a:xfrm>
      </p:grpSpPr>
      <p:sp>
        <p:nvSpPr>
          <p:cNvPr id="126" name="Shape 126"/>
          <p:cNvSpPr txBox="1"/>
          <p:nvPr>
            <p:ph type="title"/>
          </p:nvPr>
        </p:nvSpPr>
        <p:spPr>
          <a:xfrm>
            <a:off x="2819400" y="171450"/>
            <a:ext cx="6096000" cy="8574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lang="en" sz="4000"/>
              <a:t>Site Selection Criteria</a:t>
            </a:r>
          </a:p>
        </p:txBody>
      </p:sp>
      <p:sp>
        <p:nvSpPr>
          <p:cNvPr id="127" name="Shape 127"/>
          <p:cNvSpPr txBox="1"/>
          <p:nvPr>
            <p:ph idx="1" type="body"/>
          </p:nvPr>
        </p:nvSpPr>
        <p:spPr>
          <a:xfrm>
            <a:off x="457200" y="1200150"/>
            <a:ext cx="8458200" cy="3394500"/>
          </a:xfrm>
          <a:prstGeom prst="rect">
            <a:avLst/>
          </a:prstGeom>
          <a:noFill/>
          <a:ln cap="flat" cmpd="sng" w="28575">
            <a:solidFill>
              <a:srgbClr val="000000">
                <a:alpha val="0"/>
              </a:srgbClr>
            </a:solidFill>
            <a:prstDash val="solid"/>
            <a:round/>
            <a:headEnd len="med" w="med" type="none"/>
            <a:tailEnd len="med" w="med" type="none"/>
          </a:ln>
        </p:spPr>
        <p:txBody>
          <a:bodyPr anchorCtr="0" anchor="t" bIns="45700" lIns="91425" rIns="91425" tIns="45700">
            <a:noAutofit/>
          </a:bodyPr>
          <a:lstStyle/>
          <a:p>
            <a:pPr indent="-317500" lvl="0" marL="342900" marR="0" rtl="0" algn="l">
              <a:lnSpc>
                <a:spcPct val="150000"/>
              </a:lnSpc>
              <a:spcBef>
                <a:spcPts val="0"/>
              </a:spcBef>
              <a:spcAft>
                <a:spcPts val="0"/>
              </a:spcAft>
              <a:buClr>
                <a:schemeClr val="dk1"/>
              </a:buClr>
              <a:buSzPct val="100000"/>
              <a:buFont typeface="Noto Sans Symbols"/>
            </a:pPr>
            <a:r>
              <a:rPr lang="en" sz="2400"/>
              <a:t>Population between 5,000 and 25,000 </a:t>
            </a:r>
          </a:p>
          <a:p>
            <a:pPr indent="-317500" lvl="0" marL="342900" marR="0" rtl="0" algn="l">
              <a:lnSpc>
                <a:spcPct val="150000"/>
              </a:lnSpc>
              <a:spcBef>
                <a:spcPts val="0"/>
              </a:spcBef>
              <a:spcAft>
                <a:spcPts val="0"/>
              </a:spcAft>
              <a:buClr>
                <a:schemeClr val="dk1"/>
              </a:buClr>
              <a:buSzPct val="100000"/>
              <a:buFont typeface="Noto Sans Symbols"/>
            </a:pPr>
            <a:r>
              <a:rPr lang="en" sz="2400"/>
              <a:t>Rural areas</a:t>
            </a:r>
          </a:p>
          <a:p>
            <a:pPr indent="-317500" lvl="0" marL="342900" marR="0" rtl="0" algn="l">
              <a:lnSpc>
                <a:spcPct val="150000"/>
              </a:lnSpc>
              <a:spcBef>
                <a:spcPts val="0"/>
              </a:spcBef>
              <a:spcAft>
                <a:spcPts val="0"/>
              </a:spcAft>
              <a:buClr>
                <a:schemeClr val="dk1"/>
              </a:buClr>
              <a:buSzPct val="100000"/>
              <a:buFont typeface="Noto Sans Symbols"/>
            </a:pPr>
            <a:r>
              <a:rPr lang="en" sz="2400"/>
              <a:t>%people dependent on surface water &gt;40%</a:t>
            </a:r>
          </a:p>
          <a:p>
            <a:pPr indent="-317500" lvl="0" marL="342900" marR="0" rtl="0" algn="l">
              <a:lnSpc>
                <a:spcPct val="150000"/>
              </a:lnSpc>
              <a:spcBef>
                <a:spcPts val="0"/>
              </a:spcBef>
              <a:spcAft>
                <a:spcPts val="0"/>
              </a:spcAft>
              <a:buClr>
                <a:schemeClr val="dk1"/>
              </a:buClr>
              <a:buSzPct val="100000"/>
              <a:buFont typeface="Noto Sans Symbols"/>
            </a:pPr>
            <a:r>
              <a:rPr lang="en" sz="2400"/>
              <a:t>Consistent surface water available</a:t>
            </a:r>
          </a:p>
          <a:p>
            <a:pPr indent="-317500" lvl="0" marL="342900" marR="0" rtl="0" algn="l">
              <a:lnSpc>
                <a:spcPct val="150000"/>
              </a:lnSpc>
              <a:spcBef>
                <a:spcPts val="0"/>
              </a:spcBef>
              <a:spcAft>
                <a:spcPts val="0"/>
              </a:spcAft>
              <a:buClr>
                <a:schemeClr val="dk1"/>
              </a:buClr>
              <a:buSzPct val="100000"/>
              <a:buFont typeface="Noto Sans Symbols"/>
            </a:pPr>
            <a:r>
              <a:rPr lang="en" sz="2400"/>
              <a:t>Annual rainfall &gt; 1000 mm/year</a:t>
            </a:r>
          </a:p>
          <a:p>
            <a:pPr indent="0" lvl="0" marL="0" marR="0" rtl="0" algn="l">
              <a:lnSpc>
                <a:spcPct val="150000"/>
              </a:lnSpc>
              <a:spcBef>
                <a:spcPts val="0"/>
              </a:spcBef>
              <a:spcAft>
                <a:spcPts val="0"/>
              </a:spcAft>
              <a:buNone/>
            </a:pPr>
            <a:r>
              <a:t/>
            </a:r>
            <a:endParaRPr sz="2400"/>
          </a:p>
          <a:p>
            <a:pPr indent="0" lvl="0" marL="0" marR="0" rtl="0" algn="l">
              <a:spcBef>
                <a:spcPts val="0"/>
              </a:spcBef>
              <a:spcAft>
                <a:spcPts val="0"/>
              </a:spcAft>
              <a:buNone/>
            </a:pPr>
            <a:r>
              <a:t/>
            </a:r>
            <a:endParaRP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1" name="Shape 131"/>
        <p:cNvGrpSpPr/>
        <p:nvPr/>
      </p:nvGrpSpPr>
      <p:grpSpPr>
        <a:xfrm>
          <a:off x="0" y="0"/>
          <a:ext cx="0" cy="0"/>
          <a:chOff x="0" y="0"/>
          <a:chExt cx="0" cy="0"/>
        </a:xfrm>
      </p:grpSpPr>
      <p:sp>
        <p:nvSpPr>
          <p:cNvPr id="132" name="Shape 132"/>
          <p:cNvSpPr txBox="1"/>
          <p:nvPr>
            <p:ph idx="1" type="body"/>
          </p:nvPr>
        </p:nvSpPr>
        <p:spPr>
          <a:xfrm>
            <a:off x="457200" y="1200150"/>
            <a:ext cx="8458200" cy="3394500"/>
          </a:xfrm>
          <a:prstGeom prst="rect">
            <a:avLst/>
          </a:prstGeom>
        </p:spPr>
        <p:txBody>
          <a:bodyPr anchorCtr="0" anchor="t" bIns="91425" lIns="91425" rIns="91425" tIns="91425">
            <a:noAutofit/>
          </a:bodyPr>
          <a:lstStyle/>
          <a:p>
            <a:pPr lvl="0" rtl="0">
              <a:lnSpc>
                <a:spcPct val="150000"/>
              </a:lnSpc>
              <a:spcBef>
                <a:spcPts val="0"/>
              </a:spcBef>
              <a:buSzPct val="100000"/>
            </a:pPr>
            <a:r>
              <a:rPr lang="en" sz="2400"/>
              <a:t>10 NTU &lt; turbidity &lt; 1000 NTU</a:t>
            </a:r>
          </a:p>
          <a:p>
            <a:pPr lvl="0" rtl="0">
              <a:lnSpc>
                <a:spcPct val="150000"/>
              </a:lnSpc>
              <a:spcBef>
                <a:spcPts val="0"/>
              </a:spcBef>
              <a:buSzPct val="100000"/>
            </a:pPr>
            <a:r>
              <a:rPr lang="en" sz="2400"/>
              <a:t>Consumer ability to pay tariff for plant operations</a:t>
            </a:r>
          </a:p>
          <a:p>
            <a:pPr lvl="0" rtl="0">
              <a:lnSpc>
                <a:spcPct val="150000"/>
              </a:lnSpc>
              <a:spcBef>
                <a:spcPts val="0"/>
              </a:spcBef>
              <a:buSzPct val="100000"/>
            </a:pPr>
            <a:r>
              <a:rPr lang="en" sz="2400"/>
              <a:t>Accepting government set up</a:t>
            </a:r>
          </a:p>
          <a:p>
            <a:pPr lvl="0" rtl="0">
              <a:lnSpc>
                <a:spcPct val="150000"/>
              </a:lnSpc>
              <a:spcBef>
                <a:spcPts val="0"/>
              </a:spcBef>
              <a:buSzPct val="100000"/>
            </a:pPr>
            <a:r>
              <a:rPr lang="en" sz="2400"/>
              <a:t>Stability in the region</a:t>
            </a:r>
          </a:p>
          <a:p>
            <a:pPr lvl="0" rtl="0">
              <a:lnSpc>
                <a:spcPct val="150000"/>
              </a:lnSpc>
              <a:spcBef>
                <a:spcPts val="0"/>
              </a:spcBef>
              <a:buSzPct val="100000"/>
            </a:pPr>
            <a:r>
              <a:rPr lang="en" sz="2400"/>
              <a:t>Local partnership available</a:t>
            </a:r>
          </a:p>
          <a:p>
            <a:pPr indent="0" lvl="0" marL="0" rtl="0">
              <a:spcBef>
                <a:spcPts val="0"/>
              </a:spcBef>
              <a:buNone/>
            </a:pPr>
            <a:r>
              <a:t/>
            </a:r>
            <a:endParaRPr/>
          </a:p>
          <a:p>
            <a:pPr lvl="0">
              <a:spcBef>
                <a:spcPts val="0"/>
              </a:spcBef>
              <a:buNone/>
            </a:pPr>
            <a:r>
              <a:t/>
            </a:r>
            <a:endParaRPr/>
          </a:p>
        </p:txBody>
      </p:sp>
      <p:sp>
        <p:nvSpPr>
          <p:cNvPr id="133" name="Shape 133"/>
          <p:cNvSpPr txBox="1"/>
          <p:nvPr>
            <p:ph type="title"/>
          </p:nvPr>
        </p:nvSpPr>
        <p:spPr>
          <a:xfrm>
            <a:off x="2819400" y="171450"/>
            <a:ext cx="6096000" cy="8574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lang="en" sz="4000"/>
              <a:t>Site Selection Criteria</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7" name="Shape 137"/>
        <p:cNvGrpSpPr/>
        <p:nvPr/>
      </p:nvGrpSpPr>
      <p:grpSpPr>
        <a:xfrm>
          <a:off x="0" y="0"/>
          <a:ext cx="0" cy="0"/>
          <a:chOff x="0" y="0"/>
          <a:chExt cx="0" cy="0"/>
        </a:xfrm>
      </p:grpSpPr>
      <p:sp>
        <p:nvSpPr>
          <p:cNvPr id="138" name="Shape 138"/>
          <p:cNvSpPr txBox="1"/>
          <p:nvPr>
            <p:ph type="title"/>
          </p:nvPr>
        </p:nvSpPr>
        <p:spPr>
          <a:xfrm>
            <a:off x="2715775" y="162300"/>
            <a:ext cx="6318600" cy="8574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lang="en" sz="4000"/>
              <a:t>Annual Rainfall</a:t>
            </a:r>
          </a:p>
        </p:txBody>
      </p:sp>
      <p:sp>
        <p:nvSpPr>
          <p:cNvPr id="139" name="Shape 139"/>
          <p:cNvSpPr txBox="1"/>
          <p:nvPr>
            <p:ph idx="1" type="body"/>
          </p:nvPr>
        </p:nvSpPr>
        <p:spPr>
          <a:xfrm>
            <a:off x="457200" y="1200150"/>
            <a:ext cx="4038600" cy="3394500"/>
          </a:xfrm>
          <a:prstGeom prst="rect">
            <a:avLst/>
          </a:prstGeom>
          <a:noFill/>
          <a:ln>
            <a:noFill/>
          </a:ln>
        </p:spPr>
        <p:txBody>
          <a:bodyPr anchorCtr="0" anchor="t" bIns="45700" lIns="91425" rIns="91425" tIns="45700">
            <a:noAutofit/>
          </a:bodyPr>
          <a:lstStyle/>
          <a:p>
            <a:pPr indent="-342900" lvl="0" marL="342900" marR="0" rtl="0" algn="l">
              <a:spcBef>
                <a:spcPts val="0"/>
              </a:spcBef>
              <a:spcAft>
                <a:spcPts val="0"/>
              </a:spcAft>
              <a:buClr>
                <a:schemeClr val="dk1"/>
              </a:buClr>
              <a:buSzPct val="100000"/>
              <a:buFont typeface="Noto Sans Symbols"/>
              <a:buChar char="➢"/>
            </a:pPr>
            <a:r>
              <a:rPr lang="en"/>
              <a:t>&gt; 1000mm/year</a:t>
            </a:r>
          </a:p>
          <a:p>
            <a:pPr indent="0" lvl="0" marL="0" marR="0" rtl="0" algn="l">
              <a:spcBef>
                <a:spcPts val="0"/>
              </a:spcBef>
              <a:spcAft>
                <a:spcPts val="0"/>
              </a:spcAft>
              <a:buNone/>
            </a:pPr>
            <a:r>
              <a:t/>
            </a:r>
            <a:endParaRPr/>
          </a:p>
          <a:p>
            <a:pPr indent="-342900" lvl="0" marL="342900" marR="0" rtl="0" algn="l">
              <a:spcBef>
                <a:spcPts val="0"/>
              </a:spcBef>
              <a:spcAft>
                <a:spcPts val="0"/>
              </a:spcAft>
              <a:buClr>
                <a:schemeClr val="dk1"/>
              </a:buClr>
              <a:buSzPct val="100000"/>
              <a:buFont typeface="Noto Sans Symbols"/>
              <a:buChar char="➢"/>
            </a:pPr>
            <a:r>
              <a:rPr lang="en"/>
              <a:t>Not limiting constraint</a:t>
            </a:r>
          </a:p>
          <a:p>
            <a:pPr indent="0" lvl="0" marL="0" marR="0" rtl="0" algn="l">
              <a:spcBef>
                <a:spcPts val="0"/>
              </a:spcBef>
              <a:spcAft>
                <a:spcPts val="0"/>
              </a:spcAft>
              <a:buNone/>
            </a:pPr>
            <a:r>
              <a:t/>
            </a:r>
            <a:endParaRPr/>
          </a:p>
          <a:p>
            <a:pPr indent="-342900" lvl="0" marL="342900" marR="0" rtl="0" algn="l">
              <a:spcBef>
                <a:spcPts val="0"/>
              </a:spcBef>
              <a:spcAft>
                <a:spcPts val="0"/>
              </a:spcAft>
              <a:buClr>
                <a:schemeClr val="dk1"/>
              </a:buClr>
              <a:buSzPct val="100000"/>
              <a:buFont typeface="Noto Sans Symbols"/>
              <a:buChar char="➢"/>
            </a:pPr>
            <a:r>
              <a:rPr lang="en"/>
              <a:t>Majority of North-east India and states of Kerala, Karnataka, Goa, Orissa and West Bengal</a:t>
            </a:r>
          </a:p>
        </p:txBody>
      </p:sp>
      <p:sp>
        <p:nvSpPr>
          <p:cNvPr id="140" name="Shape 140"/>
          <p:cNvSpPr txBox="1"/>
          <p:nvPr>
            <p:ph idx="2" type="body"/>
          </p:nvPr>
        </p:nvSpPr>
        <p:spPr>
          <a:xfrm>
            <a:off x="4648200" y="1200150"/>
            <a:ext cx="4038600" cy="3394500"/>
          </a:xfrm>
          <a:prstGeom prst="rect">
            <a:avLst/>
          </a:prstGeom>
          <a:noFill/>
          <a:ln>
            <a:noFill/>
          </a:ln>
        </p:spPr>
        <p:txBody>
          <a:bodyPr anchorCtr="0" anchor="t" bIns="45700" lIns="91425" rIns="91425" tIns="45700">
            <a:noAutofit/>
          </a:bodyPr>
          <a:lstStyle/>
          <a:p>
            <a:pPr indent="-342900" lvl="0" marL="342900" marR="0" rtl="0" algn="l">
              <a:spcBef>
                <a:spcPts val="0"/>
              </a:spcBef>
              <a:spcAft>
                <a:spcPts val="0"/>
              </a:spcAft>
              <a:buClr>
                <a:schemeClr val="dk1"/>
              </a:buClr>
              <a:buSzPct val="100000"/>
              <a:buFont typeface="Noto Sans Symbols"/>
              <a:buChar char="➢"/>
            </a:pPr>
            <a:r>
              <a:rPr b="0" i="0" lang="en" sz="2800" u="none" cap="none" strike="noStrike">
                <a:solidFill>
                  <a:schemeClr val="dk1"/>
                </a:solidFill>
                <a:latin typeface="Calibri"/>
                <a:ea typeface="Calibri"/>
                <a:cs typeface="Calibri"/>
                <a:sym typeface="Calibri"/>
              </a:rPr>
              <a:t>Picture/graph/table</a:t>
            </a:r>
          </a:p>
        </p:txBody>
      </p:sp>
      <p:pic>
        <p:nvPicPr>
          <p:cNvPr id="141" name="Shape 141"/>
          <p:cNvPicPr preferRelativeResize="0"/>
          <p:nvPr/>
        </p:nvPicPr>
        <p:blipFill>
          <a:blip r:embed="rId3">
            <a:alphaModFix/>
          </a:blip>
          <a:stretch>
            <a:fillRect/>
          </a:stretch>
        </p:blipFill>
        <p:spPr>
          <a:xfrm>
            <a:off x="4449699" y="1200150"/>
            <a:ext cx="3903571" cy="3943349"/>
          </a:xfrm>
          <a:prstGeom prst="rect">
            <a:avLst/>
          </a:prstGeom>
          <a:noFill/>
          <a:ln>
            <a:noFill/>
          </a:ln>
        </p:spPr>
      </p:pic>
      <p:sp>
        <p:nvSpPr>
          <p:cNvPr id="142" name="Shape 142"/>
          <p:cNvSpPr txBox="1"/>
          <p:nvPr/>
        </p:nvSpPr>
        <p:spPr>
          <a:xfrm>
            <a:off x="4355950" y="4921425"/>
            <a:ext cx="2560200" cy="368400"/>
          </a:xfrm>
          <a:prstGeom prst="rect">
            <a:avLst/>
          </a:prstGeom>
          <a:noFill/>
          <a:ln>
            <a:noFill/>
          </a:ln>
        </p:spPr>
        <p:txBody>
          <a:bodyPr anchorCtr="0" anchor="t" bIns="91425" lIns="91425" rIns="91425" tIns="91425">
            <a:noAutofit/>
          </a:bodyPr>
          <a:lstStyle/>
          <a:p>
            <a:pPr lvl="0" rtl="0">
              <a:spcBef>
                <a:spcPts val="0"/>
              </a:spcBef>
              <a:buNone/>
            </a:pPr>
            <a:r>
              <a:rPr i="1" lang="en" sz="800"/>
              <a:t>Source: Ministry of Water Resources, India 2011</a:t>
            </a:r>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6" name="Shape 146"/>
        <p:cNvGrpSpPr/>
        <p:nvPr/>
      </p:nvGrpSpPr>
      <p:grpSpPr>
        <a:xfrm>
          <a:off x="0" y="0"/>
          <a:ext cx="0" cy="0"/>
          <a:chOff x="0" y="0"/>
          <a:chExt cx="0" cy="0"/>
        </a:xfrm>
      </p:grpSpPr>
      <p:grpSp>
        <p:nvGrpSpPr>
          <p:cNvPr id="147" name="Shape 147"/>
          <p:cNvGrpSpPr/>
          <p:nvPr/>
        </p:nvGrpSpPr>
        <p:grpSpPr>
          <a:xfrm>
            <a:off x="4540099" y="1157425"/>
            <a:ext cx="4365323" cy="3986205"/>
            <a:chOff x="4540100" y="1157425"/>
            <a:chExt cx="4365323" cy="3986205"/>
          </a:xfrm>
        </p:grpSpPr>
        <p:pic>
          <p:nvPicPr>
            <p:cNvPr id="148" name="Shape 148"/>
            <p:cNvPicPr preferRelativeResize="0"/>
            <p:nvPr/>
          </p:nvPicPr>
          <p:blipFill rotWithShape="1">
            <a:blip r:embed="rId3">
              <a:alphaModFix/>
            </a:blip>
            <a:srcRect b="16881" l="0" r="0" t="0"/>
            <a:stretch/>
          </p:blipFill>
          <p:spPr>
            <a:xfrm>
              <a:off x="4540099" y="1157425"/>
              <a:ext cx="4365323" cy="3986205"/>
            </a:xfrm>
            <a:prstGeom prst="rect">
              <a:avLst/>
            </a:prstGeom>
            <a:noFill/>
            <a:ln>
              <a:noFill/>
            </a:ln>
          </p:spPr>
        </p:pic>
        <p:sp>
          <p:nvSpPr>
            <p:cNvPr id="149" name="Shape 149"/>
            <p:cNvSpPr txBox="1"/>
            <p:nvPr/>
          </p:nvSpPr>
          <p:spPr>
            <a:xfrm>
              <a:off x="6584925" y="1244400"/>
              <a:ext cx="1947000" cy="165900"/>
            </a:xfrm>
            <a:prstGeom prst="rect">
              <a:avLst/>
            </a:prstGeom>
            <a:noFill/>
            <a:ln>
              <a:noFill/>
            </a:ln>
          </p:spPr>
          <p:txBody>
            <a:bodyPr anchorCtr="0" anchor="t" bIns="91425" lIns="91425" rIns="91425" tIns="91425">
              <a:noAutofit/>
            </a:bodyPr>
            <a:lstStyle/>
            <a:p>
              <a:pPr lvl="0">
                <a:spcBef>
                  <a:spcPts val="0"/>
                </a:spcBef>
                <a:buNone/>
              </a:pPr>
              <a:r>
                <a:rPr lang="en"/>
                <a:t>Natural Water Bodies</a:t>
              </a:r>
            </a:p>
          </p:txBody>
        </p:sp>
        <p:pic>
          <p:nvPicPr>
            <p:cNvPr id="150" name="Shape 150"/>
            <p:cNvPicPr preferRelativeResize="0"/>
            <p:nvPr/>
          </p:nvPicPr>
          <p:blipFill rotWithShape="1">
            <a:blip r:embed="rId4">
              <a:alphaModFix/>
            </a:blip>
            <a:srcRect b="2339" l="39007" r="10602" t="91972"/>
            <a:stretch/>
          </p:blipFill>
          <p:spPr>
            <a:xfrm>
              <a:off x="6300225" y="4786675"/>
              <a:ext cx="2011675" cy="224250"/>
            </a:xfrm>
            <a:prstGeom prst="rect">
              <a:avLst/>
            </a:prstGeom>
            <a:noFill/>
            <a:ln>
              <a:noFill/>
            </a:ln>
          </p:spPr>
        </p:pic>
      </p:grpSp>
      <p:grpSp>
        <p:nvGrpSpPr>
          <p:cNvPr id="151" name="Shape 151"/>
          <p:cNvGrpSpPr/>
          <p:nvPr/>
        </p:nvGrpSpPr>
        <p:grpSpPr>
          <a:xfrm>
            <a:off x="4539547" y="1087370"/>
            <a:ext cx="4606362" cy="4056243"/>
            <a:chOff x="4540109" y="1087375"/>
            <a:chExt cx="3869917" cy="4056243"/>
          </a:xfrm>
        </p:grpSpPr>
        <p:grpSp>
          <p:nvGrpSpPr>
            <p:cNvPr id="152" name="Shape 152"/>
            <p:cNvGrpSpPr/>
            <p:nvPr/>
          </p:nvGrpSpPr>
          <p:grpSpPr>
            <a:xfrm>
              <a:off x="4540109" y="1200178"/>
              <a:ext cx="3538019" cy="3943440"/>
              <a:chOff x="4540150" y="1200150"/>
              <a:chExt cx="3411125" cy="3779775"/>
            </a:xfrm>
          </p:grpSpPr>
          <p:pic>
            <p:nvPicPr>
              <p:cNvPr id="153" name="Shape 153"/>
              <p:cNvPicPr preferRelativeResize="0"/>
              <p:nvPr/>
            </p:nvPicPr>
            <p:blipFill>
              <a:blip r:embed="rId5">
                <a:alphaModFix/>
              </a:blip>
              <a:stretch>
                <a:fillRect/>
              </a:stretch>
            </p:blipFill>
            <p:spPr>
              <a:xfrm>
                <a:off x="4540150" y="1200150"/>
                <a:ext cx="3411125" cy="3779775"/>
              </a:xfrm>
              <a:prstGeom prst="rect">
                <a:avLst/>
              </a:prstGeom>
              <a:noFill/>
              <a:ln>
                <a:noFill/>
              </a:ln>
            </p:spPr>
          </p:pic>
          <p:sp>
            <p:nvSpPr>
              <p:cNvPr id="154" name="Shape 154"/>
              <p:cNvSpPr txBox="1"/>
              <p:nvPr/>
            </p:nvSpPr>
            <p:spPr>
              <a:xfrm>
                <a:off x="5452800" y="2624350"/>
                <a:ext cx="2429400" cy="146400"/>
              </a:xfrm>
              <a:prstGeom prst="rect">
                <a:avLst/>
              </a:prstGeom>
              <a:noFill/>
              <a:ln>
                <a:noFill/>
              </a:ln>
            </p:spPr>
            <p:txBody>
              <a:bodyPr anchorCtr="0" anchor="t" bIns="91425" lIns="91425" rIns="91425" tIns="91425">
                <a:noAutofit/>
              </a:bodyPr>
              <a:lstStyle/>
              <a:p>
                <a:pPr lvl="0">
                  <a:spcBef>
                    <a:spcPts val="0"/>
                  </a:spcBef>
                  <a:buNone/>
                </a:pPr>
                <a:r>
                  <a:rPr lang="en" sz="800"/>
                  <a:t>Ganga-Brahmaputra-Meghna Basin</a:t>
                </a:r>
              </a:p>
            </p:txBody>
          </p:sp>
        </p:grpSp>
        <p:sp>
          <p:nvSpPr>
            <p:cNvPr id="155" name="Shape 155"/>
            <p:cNvSpPr txBox="1"/>
            <p:nvPr/>
          </p:nvSpPr>
          <p:spPr>
            <a:xfrm>
              <a:off x="4593426" y="1087375"/>
              <a:ext cx="3816600" cy="238500"/>
            </a:xfrm>
            <a:prstGeom prst="rect">
              <a:avLst/>
            </a:prstGeom>
            <a:noFill/>
            <a:ln>
              <a:noFill/>
            </a:ln>
          </p:spPr>
          <p:txBody>
            <a:bodyPr anchorCtr="0" anchor="t" bIns="91425" lIns="91425" rIns="91425" tIns="91425">
              <a:noAutofit/>
            </a:bodyPr>
            <a:lstStyle/>
            <a:p>
              <a:pPr lvl="0" algn="ctr">
                <a:spcBef>
                  <a:spcPts val="0"/>
                </a:spcBef>
                <a:buNone/>
              </a:pPr>
              <a:r>
                <a:rPr lang="en"/>
                <a:t>Surface Water Availability Map</a:t>
              </a:r>
            </a:p>
          </p:txBody>
        </p:sp>
      </p:grpSp>
      <p:pic>
        <p:nvPicPr>
          <p:cNvPr id="156" name="Shape 156"/>
          <p:cNvPicPr preferRelativeResize="0"/>
          <p:nvPr/>
        </p:nvPicPr>
        <p:blipFill rotWithShape="1">
          <a:blip r:embed="rId4">
            <a:alphaModFix/>
          </a:blip>
          <a:srcRect b="75939" l="5704" r="83759" t="6897"/>
          <a:stretch/>
        </p:blipFill>
        <p:spPr>
          <a:xfrm>
            <a:off x="4668207" y="1325869"/>
            <a:ext cx="500670" cy="676649"/>
          </a:xfrm>
          <a:prstGeom prst="rect">
            <a:avLst/>
          </a:prstGeom>
          <a:noFill/>
          <a:ln>
            <a:noFill/>
          </a:ln>
        </p:spPr>
      </p:pic>
      <p:sp>
        <p:nvSpPr>
          <p:cNvPr id="157" name="Shape 157"/>
          <p:cNvSpPr txBox="1"/>
          <p:nvPr>
            <p:ph type="title"/>
          </p:nvPr>
        </p:nvSpPr>
        <p:spPr>
          <a:xfrm>
            <a:off x="2715775" y="162300"/>
            <a:ext cx="6318600" cy="8574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lang="en" sz="4000"/>
              <a:t>Surface Water Availability</a:t>
            </a:r>
          </a:p>
        </p:txBody>
      </p:sp>
      <p:sp>
        <p:nvSpPr>
          <p:cNvPr id="158" name="Shape 158"/>
          <p:cNvSpPr txBox="1"/>
          <p:nvPr>
            <p:ph idx="1" type="body"/>
          </p:nvPr>
        </p:nvSpPr>
        <p:spPr>
          <a:xfrm>
            <a:off x="365775" y="1200150"/>
            <a:ext cx="3935400" cy="3394500"/>
          </a:xfrm>
          <a:prstGeom prst="rect">
            <a:avLst/>
          </a:prstGeom>
          <a:noFill/>
          <a:ln>
            <a:noFill/>
          </a:ln>
        </p:spPr>
        <p:txBody>
          <a:bodyPr anchorCtr="0" anchor="t" bIns="45700" lIns="91425" rIns="91425" tIns="45700">
            <a:noAutofit/>
          </a:bodyPr>
          <a:lstStyle/>
          <a:p>
            <a:pPr indent="-342900" lvl="0" marL="342900" marR="0" rtl="0" algn="l">
              <a:spcBef>
                <a:spcPts val="0"/>
              </a:spcBef>
              <a:spcAft>
                <a:spcPts val="0"/>
              </a:spcAft>
              <a:buClr>
                <a:schemeClr val="dk1"/>
              </a:buClr>
              <a:buSzPct val="100000"/>
              <a:buFont typeface="Noto Sans Symbols"/>
              <a:buChar char="➢"/>
            </a:pPr>
            <a:r>
              <a:rPr lang="en"/>
              <a:t>113 river basins</a:t>
            </a:r>
          </a:p>
          <a:p>
            <a:pPr indent="0" lvl="0" marL="0" marR="0" rtl="0" algn="l">
              <a:spcBef>
                <a:spcPts val="0"/>
              </a:spcBef>
              <a:spcAft>
                <a:spcPts val="0"/>
              </a:spcAft>
              <a:buNone/>
            </a:pPr>
            <a:r>
              <a:t/>
            </a:r>
            <a:endParaRPr sz="1200"/>
          </a:p>
          <a:p>
            <a:pPr indent="-342900" lvl="0" marL="342900" marR="0" rtl="0" algn="l">
              <a:spcBef>
                <a:spcPts val="0"/>
              </a:spcBef>
              <a:spcAft>
                <a:spcPts val="0"/>
              </a:spcAft>
              <a:buClr>
                <a:schemeClr val="dk1"/>
              </a:buClr>
              <a:buSzPct val="100000"/>
              <a:buFont typeface="Noto Sans Symbols"/>
              <a:buChar char="➢"/>
            </a:pPr>
            <a:r>
              <a:rPr lang="en"/>
              <a:t>84% of total drainage area</a:t>
            </a:r>
          </a:p>
          <a:p>
            <a:pPr indent="0" lvl="0" marL="0" marR="0" rtl="0" algn="l">
              <a:spcBef>
                <a:spcPts val="0"/>
              </a:spcBef>
              <a:spcAft>
                <a:spcPts val="0"/>
              </a:spcAft>
              <a:buNone/>
            </a:pPr>
            <a:r>
              <a:t/>
            </a:r>
            <a:endParaRPr sz="1200"/>
          </a:p>
          <a:p>
            <a:pPr indent="-342900" lvl="0" marL="342900" marR="0" rtl="0" algn="l">
              <a:spcBef>
                <a:spcPts val="0"/>
              </a:spcBef>
              <a:spcAft>
                <a:spcPts val="0"/>
              </a:spcAft>
              <a:buClr>
                <a:schemeClr val="dk1"/>
              </a:buClr>
              <a:buSzPct val="100000"/>
              <a:buFont typeface="Noto Sans Symbols"/>
              <a:buChar char="➢"/>
            </a:pPr>
            <a:r>
              <a:rPr lang="en"/>
              <a:t>Majority of surface water in the Great Northern Plains and the Western Coast. </a:t>
            </a:r>
          </a:p>
        </p:txBody>
      </p:sp>
      <p:sp>
        <p:nvSpPr>
          <p:cNvPr id="159" name="Shape 159"/>
          <p:cNvSpPr txBox="1"/>
          <p:nvPr/>
        </p:nvSpPr>
        <p:spPr>
          <a:xfrm>
            <a:off x="4392525" y="4884825"/>
            <a:ext cx="2560200" cy="368400"/>
          </a:xfrm>
          <a:prstGeom prst="rect">
            <a:avLst/>
          </a:prstGeom>
          <a:noFill/>
          <a:ln>
            <a:noFill/>
          </a:ln>
        </p:spPr>
        <p:txBody>
          <a:bodyPr anchorCtr="0" anchor="t" bIns="91425" lIns="91425" rIns="91425" tIns="91425">
            <a:noAutofit/>
          </a:bodyPr>
          <a:lstStyle/>
          <a:p>
            <a:pPr lvl="0">
              <a:spcBef>
                <a:spcPts val="0"/>
              </a:spcBef>
              <a:buNone/>
            </a:pPr>
            <a:r>
              <a:rPr i="1" lang="en" sz="800"/>
              <a:t>Source: http://www.indiawatertool.in/</a:t>
            </a: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3" name="Shape 163"/>
        <p:cNvGrpSpPr/>
        <p:nvPr/>
      </p:nvGrpSpPr>
      <p:grpSpPr>
        <a:xfrm>
          <a:off x="0" y="0"/>
          <a:ext cx="0" cy="0"/>
          <a:chOff x="0" y="0"/>
          <a:chExt cx="0" cy="0"/>
        </a:xfrm>
      </p:grpSpPr>
      <p:pic>
        <p:nvPicPr>
          <p:cNvPr id="164" name="Shape 164"/>
          <p:cNvPicPr preferRelativeResize="0"/>
          <p:nvPr/>
        </p:nvPicPr>
        <p:blipFill>
          <a:blip r:embed="rId3">
            <a:alphaModFix/>
          </a:blip>
          <a:stretch>
            <a:fillRect/>
          </a:stretch>
        </p:blipFill>
        <p:spPr>
          <a:xfrm>
            <a:off x="4584876" y="1200148"/>
            <a:ext cx="3932679" cy="3942599"/>
          </a:xfrm>
          <a:prstGeom prst="rect">
            <a:avLst/>
          </a:prstGeom>
          <a:noFill/>
          <a:ln>
            <a:noFill/>
          </a:ln>
        </p:spPr>
      </p:pic>
      <p:sp>
        <p:nvSpPr>
          <p:cNvPr id="165" name="Shape 165"/>
          <p:cNvSpPr txBox="1"/>
          <p:nvPr>
            <p:ph type="title"/>
          </p:nvPr>
        </p:nvSpPr>
        <p:spPr>
          <a:xfrm>
            <a:off x="2715775" y="162300"/>
            <a:ext cx="6318600" cy="8574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lang="en" sz="4000"/>
              <a:t>Surface Water Availability</a:t>
            </a:r>
          </a:p>
        </p:txBody>
      </p:sp>
      <p:sp>
        <p:nvSpPr>
          <p:cNvPr id="166" name="Shape 166"/>
          <p:cNvSpPr txBox="1"/>
          <p:nvPr>
            <p:ph idx="1" type="body"/>
          </p:nvPr>
        </p:nvSpPr>
        <p:spPr>
          <a:xfrm>
            <a:off x="457200" y="1200150"/>
            <a:ext cx="4038600" cy="3394500"/>
          </a:xfrm>
          <a:prstGeom prst="rect">
            <a:avLst/>
          </a:prstGeom>
          <a:noFill/>
          <a:ln>
            <a:noFill/>
          </a:ln>
        </p:spPr>
        <p:txBody>
          <a:bodyPr anchorCtr="0" anchor="t" bIns="45700" lIns="91425" rIns="91425" tIns="45700">
            <a:noAutofit/>
          </a:bodyPr>
          <a:lstStyle/>
          <a:p>
            <a:pPr indent="-330200" lvl="0" marL="342900" marR="0" rtl="0" algn="l">
              <a:spcBef>
                <a:spcPts val="0"/>
              </a:spcBef>
              <a:spcAft>
                <a:spcPts val="0"/>
              </a:spcAft>
              <a:buClr>
                <a:schemeClr val="dk1"/>
              </a:buClr>
              <a:buSzPct val="100000"/>
              <a:buFont typeface="Noto Sans Symbols"/>
              <a:buChar char="➢"/>
            </a:pPr>
            <a:r>
              <a:rPr lang="en" sz="2600"/>
              <a:t>Surface water sources include rivers, canals, ponds, lakes and springs.</a:t>
            </a:r>
          </a:p>
          <a:p>
            <a:pPr indent="0" lvl="0" marL="0" marR="0" rtl="0" algn="l">
              <a:spcBef>
                <a:spcPts val="0"/>
              </a:spcBef>
              <a:spcAft>
                <a:spcPts val="0"/>
              </a:spcAft>
              <a:buNone/>
            </a:pPr>
            <a:r>
              <a:t/>
            </a:r>
            <a:endParaRPr sz="2600"/>
          </a:p>
          <a:p>
            <a:pPr indent="-330200" lvl="0" marL="342900" marR="0" rtl="0" algn="l">
              <a:spcBef>
                <a:spcPts val="0"/>
              </a:spcBef>
              <a:spcAft>
                <a:spcPts val="0"/>
              </a:spcAft>
              <a:buClr>
                <a:schemeClr val="dk1"/>
              </a:buClr>
              <a:buSzPct val="100000"/>
              <a:buFont typeface="Noto Sans Symbols"/>
              <a:buChar char="➢"/>
            </a:pPr>
            <a:r>
              <a:rPr lang="en" sz="2600"/>
              <a:t>Northeast India &amp; Jammu and Kashmir =highest percentages</a:t>
            </a:r>
          </a:p>
          <a:p>
            <a:pPr indent="0" lvl="0" marL="0" marR="0" rtl="0" algn="l">
              <a:spcBef>
                <a:spcPts val="0"/>
              </a:spcBef>
              <a:spcAft>
                <a:spcPts val="0"/>
              </a:spcAft>
              <a:buNone/>
            </a:pPr>
            <a:r>
              <a:t/>
            </a:r>
            <a:endParaRPr sz="2600"/>
          </a:p>
        </p:txBody>
      </p:sp>
      <p:sp>
        <p:nvSpPr>
          <p:cNvPr id="167" name="Shape 167"/>
          <p:cNvSpPr txBox="1"/>
          <p:nvPr>
            <p:ph idx="2" type="body"/>
          </p:nvPr>
        </p:nvSpPr>
        <p:spPr>
          <a:xfrm>
            <a:off x="4648200" y="1200150"/>
            <a:ext cx="4038600" cy="3394500"/>
          </a:xfrm>
          <a:prstGeom prst="rect">
            <a:avLst/>
          </a:prstGeom>
          <a:noFill/>
          <a:ln>
            <a:noFill/>
          </a:ln>
        </p:spPr>
        <p:txBody>
          <a:bodyPr anchorCtr="0" anchor="t" bIns="45700" lIns="91425" rIns="91425" tIns="45700">
            <a:noAutofit/>
          </a:bodyPr>
          <a:lstStyle/>
          <a:p>
            <a:pPr indent="-342900" lvl="0" marL="342900" marR="0" rtl="0" algn="l">
              <a:spcBef>
                <a:spcPts val="0"/>
              </a:spcBef>
              <a:spcAft>
                <a:spcPts val="0"/>
              </a:spcAft>
              <a:buClr>
                <a:schemeClr val="dk1"/>
              </a:buClr>
              <a:buSzPct val="100000"/>
              <a:buFont typeface="Noto Sans Symbols"/>
              <a:buChar char="➢"/>
            </a:pPr>
            <a:r>
              <a:rPr lang="en"/>
              <a:t>%rural dependent on surface wt &amp; surface water availability</a:t>
            </a:r>
          </a:p>
        </p:txBody>
      </p:sp>
      <p:pic>
        <p:nvPicPr>
          <p:cNvPr id="168" name="Shape 168"/>
          <p:cNvPicPr preferRelativeResize="0"/>
          <p:nvPr/>
        </p:nvPicPr>
        <p:blipFill>
          <a:blip r:embed="rId4">
            <a:alphaModFix/>
          </a:blip>
          <a:stretch>
            <a:fillRect/>
          </a:stretch>
        </p:blipFill>
        <p:spPr>
          <a:xfrm>
            <a:off x="4584876" y="1200150"/>
            <a:ext cx="3992299" cy="3942599"/>
          </a:xfrm>
          <a:prstGeom prst="rect">
            <a:avLst/>
          </a:prstGeom>
          <a:noFill/>
          <a:ln>
            <a:noFill/>
          </a:ln>
        </p:spPr>
      </p:pic>
      <p:sp>
        <p:nvSpPr>
          <p:cNvPr id="169" name="Shape 169"/>
          <p:cNvSpPr txBox="1"/>
          <p:nvPr/>
        </p:nvSpPr>
        <p:spPr>
          <a:xfrm>
            <a:off x="4355950" y="4921425"/>
            <a:ext cx="2560200" cy="368400"/>
          </a:xfrm>
          <a:prstGeom prst="rect">
            <a:avLst/>
          </a:prstGeom>
          <a:noFill/>
          <a:ln>
            <a:noFill/>
          </a:ln>
        </p:spPr>
        <p:txBody>
          <a:bodyPr anchorCtr="0" anchor="t" bIns="91425" lIns="91425" rIns="91425" tIns="91425">
            <a:noAutofit/>
          </a:bodyPr>
          <a:lstStyle/>
          <a:p>
            <a:pPr lvl="0" rtl="0">
              <a:spcBef>
                <a:spcPts val="0"/>
              </a:spcBef>
              <a:buNone/>
            </a:pPr>
            <a:r>
              <a:rPr i="1" lang="en" sz="800"/>
              <a:t>Source: Ministry of Water Resources, India 2011</a:t>
            </a:r>
          </a:p>
        </p:txBody>
      </p:sp>
      <p:sp>
        <p:nvSpPr>
          <p:cNvPr id="170" name="Shape 170"/>
          <p:cNvSpPr txBox="1"/>
          <p:nvPr/>
        </p:nvSpPr>
        <p:spPr>
          <a:xfrm>
            <a:off x="4603010" y="1087370"/>
            <a:ext cx="4542900" cy="238500"/>
          </a:xfrm>
          <a:prstGeom prst="rect">
            <a:avLst/>
          </a:prstGeom>
          <a:noFill/>
          <a:ln>
            <a:noFill/>
          </a:ln>
        </p:spPr>
        <p:txBody>
          <a:bodyPr anchorCtr="0" anchor="t" bIns="91425" lIns="91425" rIns="91425" tIns="91425">
            <a:noAutofit/>
          </a:bodyPr>
          <a:lstStyle/>
          <a:p>
            <a:pPr lvl="0" rtl="0" algn="ctr">
              <a:spcBef>
                <a:spcPts val="0"/>
              </a:spcBef>
              <a:buNone/>
            </a:pPr>
            <a:r>
              <a:rPr lang="en"/>
              <a:t>Surface Water Dependency Map</a:t>
            </a:r>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4" name="Shape 174"/>
        <p:cNvGrpSpPr/>
        <p:nvPr/>
      </p:nvGrpSpPr>
      <p:grpSpPr>
        <a:xfrm>
          <a:off x="0" y="0"/>
          <a:ext cx="0" cy="0"/>
          <a:chOff x="0" y="0"/>
          <a:chExt cx="0" cy="0"/>
        </a:xfrm>
      </p:grpSpPr>
      <p:sp>
        <p:nvSpPr>
          <p:cNvPr id="175" name="Shape 175"/>
          <p:cNvSpPr txBox="1"/>
          <p:nvPr>
            <p:ph type="title"/>
          </p:nvPr>
        </p:nvSpPr>
        <p:spPr>
          <a:xfrm>
            <a:off x="2688325" y="162300"/>
            <a:ext cx="6391800" cy="8574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lang="en" sz="3600"/>
              <a:t>Socio-economic Characteristics</a:t>
            </a:r>
          </a:p>
        </p:txBody>
      </p:sp>
      <p:sp>
        <p:nvSpPr>
          <p:cNvPr id="176" name="Shape 176"/>
          <p:cNvSpPr txBox="1"/>
          <p:nvPr>
            <p:ph idx="2" type="body"/>
          </p:nvPr>
        </p:nvSpPr>
        <p:spPr>
          <a:xfrm>
            <a:off x="4648200" y="1200150"/>
            <a:ext cx="4038600" cy="3394500"/>
          </a:xfrm>
          <a:prstGeom prst="rect">
            <a:avLst/>
          </a:prstGeom>
          <a:noFill/>
          <a:ln>
            <a:noFill/>
          </a:ln>
        </p:spPr>
        <p:txBody>
          <a:bodyPr anchorCtr="0" anchor="t" bIns="45700" lIns="91425" rIns="91425" tIns="45700">
            <a:noAutofit/>
          </a:bodyPr>
          <a:lstStyle/>
          <a:p>
            <a:pPr indent="-342900" lvl="0" marL="342900" marR="0" rtl="0" algn="l">
              <a:spcBef>
                <a:spcPts val="0"/>
              </a:spcBef>
              <a:spcAft>
                <a:spcPts val="0"/>
              </a:spcAft>
              <a:buClr>
                <a:schemeClr val="dk1"/>
              </a:buClr>
              <a:buSzPct val="100000"/>
              <a:buFont typeface="Noto Sans Symbols"/>
              <a:buChar char="➢"/>
            </a:pPr>
            <a:r>
              <a:rPr lang="en"/>
              <a:t>HDI map</a:t>
            </a:r>
          </a:p>
        </p:txBody>
      </p:sp>
      <p:pic>
        <p:nvPicPr>
          <p:cNvPr id="177" name="Shape 177"/>
          <p:cNvPicPr preferRelativeResize="0"/>
          <p:nvPr/>
        </p:nvPicPr>
        <p:blipFill rotWithShape="1">
          <a:blip r:embed="rId3">
            <a:alphaModFix/>
          </a:blip>
          <a:srcRect b="288" l="0" r="0" t="278"/>
          <a:stretch/>
        </p:blipFill>
        <p:spPr>
          <a:xfrm>
            <a:off x="4372037" y="1200150"/>
            <a:ext cx="4590920" cy="3943351"/>
          </a:xfrm>
          <a:prstGeom prst="rect">
            <a:avLst/>
          </a:prstGeom>
          <a:noFill/>
          <a:ln>
            <a:noFill/>
          </a:ln>
        </p:spPr>
      </p:pic>
      <p:sp>
        <p:nvSpPr>
          <p:cNvPr id="178" name="Shape 178"/>
          <p:cNvSpPr txBox="1"/>
          <p:nvPr>
            <p:ph idx="1" type="body"/>
          </p:nvPr>
        </p:nvSpPr>
        <p:spPr>
          <a:xfrm>
            <a:off x="457200" y="1200150"/>
            <a:ext cx="4038600" cy="3394500"/>
          </a:xfrm>
          <a:prstGeom prst="rect">
            <a:avLst/>
          </a:prstGeom>
          <a:noFill/>
          <a:ln>
            <a:noFill/>
          </a:ln>
        </p:spPr>
        <p:txBody>
          <a:bodyPr anchorCtr="0" anchor="t" bIns="45700" lIns="91425" rIns="91425" tIns="45700">
            <a:noAutofit/>
          </a:bodyPr>
          <a:lstStyle/>
          <a:p>
            <a:pPr indent="-342900" lvl="0" marL="342900" marR="0" rtl="0" algn="l">
              <a:spcBef>
                <a:spcPts val="0"/>
              </a:spcBef>
              <a:spcAft>
                <a:spcPts val="0"/>
              </a:spcAft>
              <a:buClr>
                <a:schemeClr val="dk1"/>
              </a:buClr>
              <a:buSzPct val="100000"/>
              <a:buFont typeface="Noto Sans Symbols"/>
              <a:buChar char="➢"/>
            </a:pPr>
            <a:r>
              <a:rPr lang="en"/>
              <a:t>Consumer willingness to pay</a:t>
            </a:r>
          </a:p>
          <a:p>
            <a:pPr indent="0" lvl="0" marL="0" marR="0" rtl="0" algn="l">
              <a:spcBef>
                <a:spcPts val="0"/>
              </a:spcBef>
              <a:spcAft>
                <a:spcPts val="0"/>
              </a:spcAft>
              <a:buNone/>
            </a:pPr>
            <a:r>
              <a:t/>
            </a:r>
            <a:endParaRPr sz="1200"/>
          </a:p>
          <a:p>
            <a:pPr indent="-342900" lvl="0" marL="342900" marR="0" rtl="0" algn="l">
              <a:spcBef>
                <a:spcPts val="0"/>
              </a:spcBef>
              <a:spcAft>
                <a:spcPts val="0"/>
              </a:spcAft>
              <a:buClr>
                <a:schemeClr val="dk1"/>
              </a:buClr>
              <a:buSzPct val="100000"/>
              <a:buFont typeface="Noto Sans Symbols"/>
              <a:buChar char="➢"/>
            </a:pPr>
            <a:r>
              <a:rPr lang="en"/>
              <a:t>Higher poverty = lower ability to pay the water tariff.</a:t>
            </a:r>
          </a:p>
          <a:p>
            <a:pPr indent="0" lvl="0" marL="0" marR="0" rtl="0" algn="l">
              <a:spcBef>
                <a:spcPts val="0"/>
              </a:spcBef>
              <a:spcAft>
                <a:spcPts val="0"/>
              </a:spcAft>
              <a:buNone/>
            </a:pPr>
            <a:r>
              <a:t/>
            </a:r>
            <a:endParaRPr sz="1200"/>
          </a:p>
          <a:p>
            <a:pPr indent="-342900" lvl="0" marL="342900" marR="0" rtl="0" algn="l">
              <a:spcBef>
                <a:spcPts val="0"/>
              </a:spcBef>
              <a:spcAft>
                <a:spcPts val="0"/>
              </a:spcAft>
              <a:buClr>
                <a:schemeClr val="dk1"/>
              </a:buClr>
              <a:buSzPct val="100000"/>
              <a:buFont typeface="Noto Sans Symbols"/>
              <a:buChar char="➢"/>
            </a:pPr>
            <a:r>
              <a:rPr lang="en"/>
              <a:t>Ideal: lower poverty, lower % access</a:t>
            </a:r>
          </a:p>
        </p:txBody>
      </p:sp>
      <p:sp>
        <p:nvSpPr>
          <p:cNvPr id="179" name="Shape 179"/>
          <p:cNvSpPr txBox="1"/>
          <p:nvPr/>
        </p:nvSpPr>
        <p:spPr>
          <a:xfrm>
            <a:off x="4145625" y="4921425"/>
            <a:ext cx="2560200" cy="368400"/>
          </a:xfrm>
          <a:prstGeom prst="rect">
            <a:avLst/>
          </a:prstGeom>
          <a:noFill/>
          <a:ln>
            <a:noFill/>
          </a:ln>
        </p:spPr>
        <p:txBody>
          <a:bodyPr anchorCtr="0" anchor="t" bIns="91425" lIns="91425" rIns="91425" tIns="91425">
            <a:noAutofit/>
          </a:bodyPr>
          <a:lstStyle/>
          <a:p>
            <a:pPr lvl="0" rtl="0">
              <a:spcBef>
                <a:spcPts val="0"/>
              </a:spcBef>
              <a:buNone/>
            </a:pPr>
            <a:r>
              <a:rPr i="1" lang="en" sz="800"/>
              <a:t>Source: Planning Commission India, 2011</a:t>
            </a:r>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3" name="Shape 183"/>
        <p:cNvGrpSpPr/>
        <p:nvPr/>
      </p:nvGrpSpPr>
      <p:grpSpPr>
        <a:xfrm>
          <a:off x="0" y="0"/>
          <a:ext cx="0" cy="0"/>
          <a:chOff x="0" y="0"/>
          <a:chExt cx="0" cy="0"/>
        </a:xfrm>
      </p:grpSpPr>
      <p:sp>
        <p:nvSpPr>
          <p:cNvPr id="184" name="Shape 184"/>
          <p:cNvSpPr txBox="1"/>
          <p:nvPr>
            <p:ph type="title"/>
          </p:nvPr>
        </p:nvSpPr>
        <p:spPr>
          <a:xfrm>
            <a:off x="2688325" y="162300"/>
            <a:ext cx="6391800" cy="8574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lang="en" sz="3600"/>
              <a:t>Other Considerations</a:t>
            </a:r>
          </a:p>
        </p:txBody>
      </p:sp>
      <p:sp>
        <p:nvSpPr>
          <p:cNvPr id="185" name="Shape 185"/>
          <p:cNvSpPr txBox="1"/>
          <p:nvPr>
            <p:ph idx="1" type="body"/>
          </p:nvPr>
        </p:nvSpPr>
        <p:spPr>
          <a:xfrm>
            <a:off x="457200" y="1200150"/>
            <a:ext cx="4316100" cy="3394500"/>
          </a:xfrm>
          <a:prstGeom prst="rect">
            <a:avLst/>
          </a:prstGeom>
          <a:noFill/>
          <a:ln>
            <a:noFill/>
          </a:ln>
        </p:spPr>
        <p:txBody>
          <a:bodyPr anchorCtr="0" anchor="t" bIns="45700" lIns="91425" rIns="91425" tIns="45700">
            <a:noAutofit/>
          </a:bodyPr>
          <a:lstStyle/>
          <a:p>
            <a:pPr indent="-298450" lvl="0" marL="342900" marR="0" rtl="0" algn="l">
              <a:lnSpc>
                <a:spcPct val="115000"/>
              </a:lnSpc>
              <a:spcBef>
                <a:spcPts val="0"/>
              </a:spcBef>
              <a:spcAft>
                <a:spcPts val="0"/>
              </a:spcAft>
              <a:buClr>
                <a:schemeClr val="dk1"/>
              </a:buClr>
              <a:buSzPct val="100000"/>
              <a:buFont typeface="Noto Sans Symbols"/>
              <a:buChar char="➢"/>
            </a:pPr>
            <a:r>
              <a:rPr lang="en" sz="2100"/>
              <a:t>Potential partners (AguaClara LLC)</a:t>
            </a:r>
          </a:p>
          <a:p>
            <a:pPr lvl="1" marR="0" rtl="0" algn="l">
              <a:lnSpc>
                <a:spcPct val="115000"/>
              </a:lnSpc>
              <a:spcBef>
                <a:spcPts val="0"/>
              </a:spcBef>
              <a:spcAft>
                <a:spcPts val="0"/>
              </a:spcAft>
              <a:buSzPct val="100000"/>
            </a:pPr>
            <a:r>
              <a:rPr lang="en" sz="2100"/>
              <a:t>FORCE</a:t>
            </a:r>
          </a:p>
          <a:p>
            <a:pPr lvl="1" marR="0" rtl="0" algn="l">
              <a:lnSpc>
                <a:spcPct val="115000"/>
              </a:lnSpc>
              <a:spcBef>
                <a:spcPts val="0"/>
              </a:spcBef>
              <a:spcAft>
                <a:spcPts val="0"/>
              </a:spcAft>
              <a:buSzPct val="100000"/>
            </a:pPr>
            <a:r>
              <a:rPr lang="en" sz="2100"/>
              <a:t>Swajal</a:t>
            </a:r>
          </a:p>
          <a:p>
            <a:pPr lvl="1" marR="0" rtl="0" algn="l">
              <a:lnSpc>
                <a:spcPct val="115000"/>
              </a:lnSpc>
              <a:spcBef>
                <a:spcPts val="0"/>
              </a:spcBef>
              <a:spcAft>
                <a:spcPts val="0"/>
              </a:spcAft>
              <a:buSzPct val="100000"/>
            </a:pPr>
            <a:r>
              <a:rPr lang="en" sz="2100"/>
              <a:t>CURE</a:t>
            </a:r>
          </a:p>
          <a:p>
            <a:pPr lvl="1" marR="0" rtl="0" algn="l">
              <a:lnSpc>
                <a:spcPct val="115000"/>
              </a:lnSpc>
              <a:spcBef>
                <a:spcPts val="0"/>
              </a:spcBef>
              <a:spcAft>
                <a:spcPts val="0"/>
              </a:spcAft>
              <a:buSzPct val="100000"/>
            </a:pPr>
            <a:r>
              <a:rPr lang="en" sz="2100"/>
              <a:t>Tata Group</a:t>
            </a:r>
          </a:p>
          <a:p>
            <a:pPr lvl="1" marR="0" rtl="0" algn="l">
              <a:lnSpc>
                <a:spcPct val="115000"/>
              </a:lnSpc>
              <a:spcBef>
                <a:spcPts val="0"/>
              </a:spcBef>
              <a:spcAft>
                <a:spcPts val="0"/>
              </a:spcAft>
              <a:buSzPct val="100000"/>
            </a:pPr>
            <a:r>
              <a:rPr lang="en" sz="2100"/>
              <a:t>WASMO</a:t>
            </a:r>
          </a:p>
          <a:p>
            <a:pPr lvl="1" marR="0" rtl="0" algn="l">
              <a:lnSpc>
                <a:spcPct val="115000"/>
              </a:lnSpc>
              <a:spcBef>
                <a:spcPts val="0"/>
              </a:spcBef>
              <a:spcAft>
                <a:spcPts val="0"/>
              </a:spcAft>
              <a:buSzPct val="100000"/>
            </a:pPr>
            <a:r>
              <a:rPr lang="en" sz="2100"/>
              <a:t>Gram Vikas</a:t>
            </a:r>
          </a:p>
          <a:p>
            <a:pPr lvl="1" marR="0" rtl="0" algn="l">
              <a:lnSpc>
                <a:spcPct val="115000"/>
              </a:lnSpc>
              <a:spcBef>
                <a:spcPts val="0"/>
              </a:spcBef>
              <a:spcAft>
                <a:spcPts val="0"/>
              </a:spcAft>
              <a:buSzPct val="100000"/>
            </a:pPr>
            <a:r>
              <a:rPr lang="en" sz="2100"/>
              <a:t>Drinkwell</a:t>
            </a:r>
          </a:p>
        </p:txBody>
      </p:sp>
      <p:pic>
        <p:nvPicPr>
          <p:cNvPr id="186" name="Shape 186"/>
          <p:cNvPicPr preferRelativeResize="0"/>
          <p:nvPr/>
        </p:nvPicPr>
        <p:blipFill rotWithShape="1">
          <a:blip r:embed="rId3">
            <a:alphaModFix/>
          </a:blip>
          <a:srcRect b="75939" l="5704" r="83759" t="6897"/>
          <a:stretch/>
        </p:blipFill>
        <p:spPr>
          <a:xfrm>
            <a:off x="4773287" y="1353324"/>
            <a:ext cx="420625" cy="676649"/>
          </a:xfrm>
          <a:prstGeom prst="rect">
            <a:avLst/>
          </a:prstGeom>
          <a:noFill/>
          <a:ln>
            <a:noFill/>
          </a:ln>
        </p:spPr>
      </p:pic>
      <p:pic>
        <p:nvPicPr>
          <p:cNvPr id="187" name="Shape 187"/>
          <p:cNvPicPr preferRelativeResize="0"/>
          <p:nvPr/>
        </p:nvPicPr>
        <p:blipFill rotWithShape="1">
          <a:blip r:embed="rId3">
            <a:alphaModFix/>
          </a:blip>
          <a:srcRect b="2339" l="39007" r="10602" t="91972"/>
          <a:stretch/>
        </p:blipFill>
        <p:spPr>
          <a:xfrm>
            <a:off x="6300225" y="4786675"/>
            <a:ext cx="2011675" cy="224250"/>
          </a:xfrm>
          <a:prstGeom prst="rect">
            <a:avLst/>
          </a:prstGeom>
          <a:noFill/>
          <a:ln>
            <a:noFill/>
          </a:ln>
        </p:spPr>
      </p:pic>
      <p:sp>
        <p:nvSpPr>
          <p:cNvPr id="188" name="Shape 188"/>
          <p:cNvSpPr txBox="1"/>
          <p:nvPr/>
        </p:nvSpPr>
        <p:spPr>
          <a:xfrm>
            <a:off x="4145625" y="4921425"/>
            <a:ext cx="2560200" cy="368400"/>
          </a:xfrm>
          <a:prstGeom prst="rect">
            <a:avLst/>
          </a:prstGeom>
          <a:noFill/>
          <a:ln>
            <a:noFill/>
          </a:ln>
        </p:spPr>
        <p:txBody>
          <a:bodyPr anchorCtr="0" anchor="t" bIns="91425" lIns="91425" rIns="91425" tIns="91425">
            <a:noAutofit/>
          </a:bodyPr>
          <a:lstStyle/>
          <a:p>
            <a:pPr lvl="0" rtl="0">
              <a:spcBef>
                <a:spcPts val="0"/>
              </a:spcBef>
              <a:buNone/>
            </a:pPr>
            <a:r>
              <a:rPr i="1" lang="en" sz="800"/>
              <a:t>Source: AguaClara LLC, 2016</a:t>
            </a:r>
          </a:p>
        </p:txBody>
      </p:sp>
      <p:pic>
        <p:nvPicPr>
          <p:cNvPr id="189" name="Shape 189"/>
          <p:cNvPicPr preferRelativeResize="0"/>
          <p:nvPr/>
        </p:nvPicPr>
        <p:blipFill>
          <a:blip r:embed="rId4">
            <a:alphaModFix/>
          </a:blip>
          <a:stretch>
            <a:fillRect/>
          </a:stretch>
        </p:blipFill>
        <p:spPr>
          <a:xfrm>
            <a:off x="5141050" y="1127024"/>
            <a:ext cx="3702444" cy="3659649"/>
          </a:xfrm>
          <a:prstGeom prst="rect">
            <a:avLst/>
          </a:prstGeom>
          <a:noFill/>
          <a:ln>
            <a:noFill/>
          </a:ln>
        </p:spPr>
      </p:pic>
    </p:spTree>
  </p:cSld>
  <p:clrMapOvr>
    <a:masterClrMapping/>
  </p:clrMapOvr>
  <p:transition>
    <p:fade/>
  </p:transition>
</p:sld>
</file>

<file path=ppt/theme/theme1.xml><?xml version="1.0" encoding="utf-8"?>
<a:theme xmlns:a="http://schemas.openxmlformats.org/drawingml/2006/main" xmlns:r="http://schemas.openxmlformats.org/officeDocument/2006/relationships" name="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AguaClara English">
  <a:themeElements>
    <a:clrScheme name="classroom">
      <a:dk1>
        <a:srgbClr val="000000"/>
      </a:dk1>
      <a:lt1>
        <a:srgbClr val="FFFFFF"/>
      </a:lt1>
      <a:dk2>
        <a:srgbClr val="00005A"/>
      </a:dk2>
      <a:lt2>
        <a:srgbClr val="FFFFF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