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lnSpc>
                <a:spcPct val="115000"/>
              </a:lnSpc>
              <a:spcBef>
                <a:spcPts val="0"/>
              </a:spcBef>
              <a:buClr>
                <a:schemeClr val="dk1"/>
              </a:buClr>
              <a:buSzPts val="1100"/>
              <a:buFont typeface="Arial"/>
              <a:buNone/>
            </a:pPr>
            <a:r>
              <a:t/>
            </a:r>
            <a:endParaRPr sz="1100"/>
          </a:p>
        </p:txBody>
      </p:sp>
      <p:sp>
        <p:nvSpPr>
          <p:cNvPr id="127" name="Shape 12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Shape 215"/>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 sz="1000"/>
              <a:t>Deniz:</a:t>
            </a:r>
          </a:p>
          <a:p>
            <a:pPr indent="-69850" lvl="0" mar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rPr lang="en" sz="1000"/>
              <a:t>We decided that different users of the program might need different representations of the data. The program initially graphs size vs count. However, for example, a user might want to see the change over the time of floc accumulation, in which case volume vs time graph would be more beneficial to them. We want this app to have the functionality to be able to graph more than one graph with the acquired data. That is why, the team started to create functions that take the data and generate a specified graph and the user has the option to choose between them. At the moment, only one graph at a time is produced but if we see there is need for it, the functionality to draw multiple graphs at the same time can be added as well in the future.</a:t>
            </a:r>
          </a:p>
        </p:txBody>
      </p:sp>
      <p:sp>
        <p:nvSpPr>
          <p:cNvPr id="216" name="Shape 21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 name="Shape 228"/>
        <p:cNvGrpSpPr/>
        <p:nvPr/>
      </p:nvGrpSpPr>
      <p:grpSpPr>
        <a:xfrm>
          <a:off x="0" y="0"/>
          <a:ext cx="0" cy="0"/>
          <a:chOff x="0" y="0"/>
          <a:chExt cx="0" cy="0"/>
        </a:xfrm>
      </p:grpSpPr>
      <p:sp>
        <p:nvSpPr>
          <p:cNvPr id="229" name="Shape 22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0" name="Shape 23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rtl="0">
              <a:spcBef>
                <a:spcPts val="0"/>
              </a:spcBef>
              <a:buNone/>
            </a:pPr>
            <a:r>
              <a:rPr lang="en" sz="1200"/>
              <a:t>Update types of graphs, giving the user a dropdown of different data analysis options</a:t>
            </a:r>
          </a:p>
          <a:p>
            <a:pPr indent="-69850" lvl="0" marL="0" rtl="0">
              <a:lnSpc>
                <a:spcPct val="115000"/>
              </a:lnSpc>
              <a:spcBef>
                <a:spcPts val="0"/>
              </a:spcBef>
              <a:buClr>
                <a:schemeClr val="dk1"/>
              </a:buClr>
              <a:buSzPts val="1100"/>
              <a:buFont typeface="Arial"/>
              <a:buNone/>
            </a:pPr>
            <a:r>
              <a:rPr lang="en" sz="1200">
                <a:solidFill>
                  <a:schemeClr val="dk1"/>
                </a:solidFill>
              </a:rPr>
              <a:t>User graph choices:</a:t>
            </a:r>
          </a:p>
          <a:p>
            <a:pPr indent="-304800" lvl="0" marL="457200" rtl="0">
              <a:lnSpc>
                <a:spcPct val="115000"/>
              </a:lnSpc>
              <a:spcBef>
                <a:spcPts val="0"/>
              </a:spcBef>
              <a:buClr>
                <a:schemeClr val="dk1"/>
              </a:buClr>
              <a:buSzPts val="1200"/>
              <a:buChar char="-"/>
            </a:pPr>
            <a:r>
              <a:rPr lang="en" sz="1200">
                <a:solidFill>
                  <a:schemeClr val="dk1"/>
                </a:solidFill>
              </a:rPr>
              <a:t>Size range, using graph cursors (on instantaneous graph from image)</a:t>
            </a:r>
          </a:p>
          <a:p>
            <a:pPr indent="-304800" lvl="0" marL="457200" rtl="0">
              <a:lnSpc>
                <a:spcPct val="115000"/>
              </a:lnSpc>
              <a:spcBef>
                <a:spcPts val="0"/>
              </a:spcBef>
              <a:buClr>
                <a:schemeClr val="dk1"/>
              </a:buClr>
              <a:buSzPts val="1200"/>
              <a:buChar char="-"/>
            </a:pPr>
            <a:r>
              <a:rPr lang="en" sz="1200">
                <a:solidFill>
                  <a:schemeClr val="dk1"/>
                </a:solidFill>
              </a:rPr>
              <a:t>For time series, how many particles or total area of particles within that particle size range / count of particles in that range</a:t>
            </a:r>
          </a:p>
          <a:p>
            <a:pPr indent="0" lvl="0" marL="0" rtl="0">
              <a:lnSpc>
                <a:spcPct val="115000"/>
              </a:lnSpc>
              <a:spcBef>
                <a:spcPts val="0"/>
              </a:spcBef>
              <a:buNone/>
            </a:pPr>
            <a:r>
              <a:rPr lang="en" sz="1200">
                <a:solidFill>
                  <a:schemeClr val="dk1"/>
                </a:solidFill>
              </a:rPr>
              <a:t>Create a system to allocate for more types of displays to be added</a:t>
            </a:r>
          </a:p>
          <a:p>
            <a:pPr indent="-304800" lvl="1" marL="914400" rtl="0">
              <a:lnSpc>
                <a:spcPct val="115000"/>
              </a:lnSpc>
              <a:spcBef>
                <a:spcPts val="0"/>
              </a:spcBef>
              <a:buClr>
                <a:schemeClr val="dk1"/>
              </a:buClr>
              <a:buSzPts val="1200"/>
              <a:buChar char="-"/>
            </a:pPr>
            <a:r>
              <a:rPr lang="en" sz="1200">
                <a:solidFill>
                  <a:schemeClr val="dk1"/>
                </a:solidFill>
              </a:rPr>
              <a:t>Allows operator to set [time] bounds for charts (using cursors, tracking user events)</a:t>
            </a:r>
          </a:p>
          <a:p>
            <a:pPr indent="-304800" lvl="1" marL="914400" rtl="0">
              <a:lnSpc>
                <a:spcPct val="115000"/>
              </a:lnSpc>
              <a:spcBef>
                <a:spcPts val="0"/>
              </a:spcBef>
              <a:buClr>
                <a:schemeClr val="dk1"/>
              </a:buClr>
              <a:buSzPts val="1200"/>
              <a:buChar char="-"/>
            </a:pPr>
            <a:r>
              <a:rPr lang="en" sz="1200">
                <a:solidFill>
                  <a:schemeClr val="dk1"/>
                </a:solidFill>
              </a:rPr>
              <a:t>Use event structures</a:t>
            </a:r>
          </a:p>
          <a:p>
            <a:pPr indent="-304800" lvl="0" marL="457200" rtl="0">
              <a:lnSpc>
                <a:spcPct val="115000"/>
              </a:lnSpc>
              <a:spcBef>
                <a:spcPts val="0"/>
              </a:spcBef>
              <a:buClr>
                <a:schemeClr val="dk1"/>
              </a:buClr>
              <a:buSzPts val="1200"/>
              <a:buChar char="-"/>
            </a:pPr>
            <a:r>
              <a:rPr lang="en" sz="1200">
                <a:solidFill>
                  <a:schemeClr val="dk1"/>
                </a:solidFill>
              </a:rPr>
              <a:t>Example:  count v size chart, user sets cursors for focus → count v time chart, or range of possibilities for that y axis (count, area, volume, etc)</a:t>
            </a:r>
          </a:p>
          <a:p>
            <a:pPr indent="-304800" lvl="0" marL="457200" rtl="0">
              <a:lnSpc>
                <a:spcPct val="115000"/>
              </a:lnSpc>
              <a:spcBef>
                <a:spcPts val="0"/>
              </a:spcBef>
              <a:buClr>
                <a:schemeClr val="dk1"/>
              </a:buClr>
              <a:buSzPts val="1200"/>
              <a:buChar char="-"/>
            </a:pPr>
            <a:r>
              <a:rPr lang="en" sz="1200">
                <a:solidFill>
                  <a:schemeClr val="dk1"/>
                </a:solidFill>
              </a:rPr>
              <a:t>Want raw pixel data</a:t>
            </a:r>
          </a:p>
          <a:p>
            <a:pPr indent="0" lvl="0" marL="0" rtl="0">
              <a:lnSpc>
                <a:spcPct val="115000"/>
              </a:lnSpc>
              <a:spcBef>
                <a:spcPts val="0"/>
              </a:spcBef>
              <a:buNone/>
            </a:pPr>
            <a:r>
              <a:rPr lang="en" sz="1200">
                <a:solidFill>
                  <a:schemeClr val="dk1"/>
                </a:solidFill>
              </a:rPr>
              <a:t>We want a standard set of sample data to easily run tests and trials on programs/data analysis</a:t>
            </a:r>
          </a:p>
          <a:p>
            <a:pPr indent="0" lvl="0" marL="0" rtl="0">
              <a:lnSpc>
                <a:spcPct val="115000"/>
              </a:lnSpc>
              <a:spcBef>
                <a:spcPts val="0"/>
              </a:spcBef>
              <a:buNone/>
            </a:pPr>
            <a:r>
              <a:t/>
            </a:r>
            <a:endParaRPr sz="1200">
              <a:solidFill>
                <a:schemeClr val="dk1"/>
              </a:solidFill>
            </a:endParaRPr>
          </a:p>
          <a:p>
            <a:pPr indent="0" lvl="0" marL="0" rtl="0">
              <a:lnSpc>
                <a:spcPct val="115000"/>
              </a:lnSpc>
              <a:spcBef>
                <a:spcPts val="0"/>
              </a:spcBef>
              <a:buNone/>
            </a:pPr>
            <a:r>
              <a:rPr lang="en" sz="1200">
                <a:solidFill>
                  <a:schemeClr val="dk1"/>
                </a:solidFill>
              </a:rPr>
              <a:t>Image caption:</a:t>
            </a:r>
          </a:p>
          <a:p>
            <a:pPr indent="0" lvl="0" marL="0" rtl="0">
              <a:lnSpc>
                <a:spcPct val="115000"/>
              </a:lnSpc>
              <a:spcBef>
                <a:spcPts val="0"/>
              </a:spcBef>
              <a:buNone/>
            </a:pPr>
            <a:r>
              <a:rPr lang="en" sz="1200">
                <a:solidFill>
                  <a:schemeClr val="dk1"/>
                </a:solidFill>
              </a:rPr>
              <a:t>Screenshot from previous term’s work</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Shape 238"/>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rtl="0">
              <a:spcBef>
                <a:spcPts val="0"/>
              </a:spcBef>
              <a:buNone/>
            </a:pPr>
            <a:r>
              <a:t/>
            </a:r>
            <a:endParaRPr/>
          </a:p>
        </p:txBody>
      </p:sp>
      <p:sp>
        <p:nvSpPr>
          <p:cNvPr id="239" name="Shape 23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rtl="0">
              <a:spcBef>
                <a:spcPts val="0"/>
              </a:spcBef>
              <a:buNone/>
            </a:pPr>
            <a:r>
              <a:rPr lang="en" sz="1100"/>
              <a:t>Caption of Slide: This slide introduces the main goals of the floc app team and how it serves as a valuable resource for other subteams focused on research with flocculators. </a:t>
            </a:r>
          </a:p>
          <a:p>
            <a:pPr indent="0" lvl="0" marL="0" rtl="0">
              <a:spcBef>
                <a:spcPts val="0"/>
              </a:spcBef>
              <a:buNone/>
            </a:pPr>
            <a:r>
              <a:t/>
            </a:r>
            <a:endParaRPr sz="1100"/>
          </a:p>
          <a:p>
            <a:pPr indent="0" lvl="0" marL="0">
              <a:spcBef>
                <a:spcPts val="0"/>
              </a:spcBef>
              <a:buNone/>
            </a:pPr>
            <a:r>
              <a:rPr lang="en" sz="1100"/>
              <a:t>Summary: The Floc App team is very important to Agua Clara. Developing software that can take in images and analyze them to determine the size and number of flocs is important for many of the research subteams in Agua Clara. Thus, the short term goal of the team is to help other Agua Clara subteams that are researching flocculation. However, helping research groups is not the only goal of the floc app; the long term goal of the floc app is to serve as a tool for on-site workers in Honduras so they can quickly determine whether their plant is functioning properly. By simply running the program, they can get an accurate estimate of the average size and number of flocs at specific points in the filtration process, thus making our plants more efficient and easier to check up on. </a:t>
            </a:r>
          </a:p>
          <a:p>
            <a:pPr indent="0" lvl="0" marL="0">
              <a:spcBef>
                <a:spcPts val="0"/>
              </a:spcBef>
              <a:buNone/>
            </a:pPr>
            <a:r>
              <a:t/>
            </a:r>
            <a:endParaRPr sz="1100"/>
          </a:p>
          <a:p>
            <a:pPr indent="0" lvl="0" marL="0" rtl="0">
              <a:spcBef>
                <a:spcPts val="0"/>
              </a:spcBef>
              <a:buNone/>
            </a:pPr>
            <a:r>
              <a:rPr lang="en" sz="1100">
                <a:solidFill>
                  <a:schemeClr val="dk1"/>
                </a:solidFill>
                <a:latin typeface="Calibri"/>
                <a:ea typeface="Calibri"/>
                <a:cs typeface="Calibri"/>
                <a:sym typeface="Calibri"/>
              </a:rPr>
              <a:t>The floc app will be a valuable tool in both the lab and in the field.</a:t>
            </a:r>
          </a:p>
          <a:p>
            <a:pPr indent="-69850" lvl="0" marL="0" rtl="0">
              <a:spcBef>
                <a:spcPts val="0"/>
              </a:spcBef>
              <a:buClr>
                <a:schemeClr val="dk1"/>
              </a:buClr>
              <a:buSzPts val="1100"/>
              <a:buFont typeface="Arial"/>
              <a:buNone/>
            </a:pPr>
            <a:r>
              <a:rPr lang="en" sz="1100" u="sng">
                <a:solidFill>
                  <a:srgbClr val="595959"/>
                </a:solidFill>
                <a:latin typeface="Calibri"/>
                <a:ea typeface="Calibri"/>
                <a:cs typeface="Calibri"/>
                <a:sym typeface="Calibri"/>
              </a:rPr>
              <a:t>Long term</a:t>
            </a:r>
            <a:r>
              <a:rPr lang="en" sz="1100">
                <a:solidFill>
                  <a:srgbClr val="595959"/>
                </a:solidFill>
                <a:latin typeface="Calibri"/>
                <a:ea typeface="Calibri"/>
                <a:cs typeface="Calibri"/>
                <a:sym typeface="Calibri"/>
              </a:rPr>
              <a:t>:  Provide Honduras workers with a tool to manage program/plant functionality</a:t>
            </a:r>
          </a:p>
          <a:p>
            <a:pPr indent="0" lvl="0" marL="0" rtl="0">
              <a:spcBef>
                <a:spcPts val="0"/>
              </a:spcBef>
              <a:buNone/>
            </a:pPr>
            <a:r>
              <a:t/>
            </a:r>
            <a:endParaRPr sz="1100"/>
          </a:p>
        </p:txBody>
      </p:sp>
      <p:sp>
        <p:nvSpPr>
          <p:cNvPr id="136" name="Shape 13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Shape 1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7" name="Shape 14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69850" lvl="0" marL="0" rtl="0">
              <a:spcBef>
                <a:spcPts val="0"/>
              </a:spcBef>
              <a:buClr>
                <a:schemeClr val="dk1"/>
              </a:buClr>
              <a:buSzPts val="1100"/>
              <a:buFont typeface="Arial"/>
              <a:buNone/>
            </a:pPr>
            <a:r>
              <a:rPr lang="en" sz="1200">
                <a:solidFill>
                  <a:schemeClr val="dk1"/>
                </a:solidFill>
              </a:rPr>
              <a:t>Image caption:</a:t>
            </a:r>
          </a:p>
          <a:p>
            <a:pPr indent="-69850" lvl="0" marL="0" rtl="0">
              <a:spcBef>
                <a:spcPts val="0"/>
              </a:spcBef>
              <a:buClr>
                <a:schemeClr val="dk1"/>
              </a:buClr>
              <a:buSzPts val="1100"/>
              <a:buFont typeface="Arial"/>
              <a:buNone/>
            </a:pPr>
            <a:r>
              <a:rPr lang="en" sz="1200">
                <a:solidFill>
                  <a:schemeClr val="dk1"/>
                </a:solidFill>
              </a:rPr>
              <a:t>Program to Convert Temperature from Degrees Fahrenheit to Celsius</a:t>
            </a:r>
          </a:p>
          <a:p>
            <a:pPr indent="-304800" lvl="0" marL="457200" rtl="0">
              <a:spcBef>
                <a:spcPts val="0"/>
              </a:spcBef>
              <a:buClr>
                <a:schemeClr val="dk1"/>
              </a:buClr>
              <a:buSzPts val="1200"/>
              <a:buChar char="●"/>
            </a:pPr>
            <a:r>
              <a:rPr lang="en" sz="1200">
                <a:solidFill>
                  <a:schemeClr val="dk1"/>
                </a:solidFill>
              </a:rPr>
              <a:t>LabVIEW tutorials and exercises</a:t>
            </a:r>
          </a:p>
          <a:p>
            <a:pPr indent="-304800" lvl="0" marL="457200" rtl="0">
              <a:spcBef>
                <a:spcPts val="0"/>
              </a:spcBef>
              <a:buClr>
                <a:srgbClr val="000000"/>
              </a:buClr>
              <a:buSzPts val="1200"/>
              <a:buChar char="●"/>
            </a:pPr>
            <a:r>
              <a:rPr lang="en" sz="1200"/>
              <a:t>          Labview Environment - inside the vi, front panel has a friendly user interface to drop down objects including controls, indicators and constants </a:t>
            </a:r>
          </a:p>
          <a:p>
            <a:pPr indent="-304800" lvl="0" marL="457200" rtl="0">
              <a:spcBef>
                <a:spcPts val="0"/>
              </a:spcBef>
              <a:buClr>
                <a:srgbClr val="000000"/>
              </a:buClr>
              <a:buSzPts val="1200"/>
              <a:buChar char="●"/>
            </a:pPr>
            <a:r>
              <a:rPr lang="en" sz="1200"/>
              <a:t>Controls palette contains various indicators, outputs and controls, inputs </a:t>
            </a:r>
          </a:p>
          <a:p>
            <a:pPr indent="-304800" lvl="0" marL="457200" rtl="0">
              <a:spcBef>
                <a:spcPts val="0"/>
              </a:spcBef>
              <a:buClr>
                <a:schemeClr val="dk2"/>
              </a:buClr>
              <a:buSzPts val="1200"/>
              <a:buChar char="●"/>
            </a:pPr>
            <a:r>
              <a:rPr lang="en" sz="1200"/>
              <a:t>Controls include knobs, buttons, sliders, strings to adjust data</a:t>
            </a:r>
          </a:p>
          <a:p>
            <a:pPr indent="-304800" lvl="0" marL="457200" rtl="0">
              <a:spcBef>
                <a:spcPts val="0"/>
              </a:spcBef>
              <a:buClr>
                <a:schemeClr val="dk2"/>
              </a:buClr>
              <a:buSzPts val="1200"/>
              <a:buChar char="●"/>
            </a:pPr>
            <a:r>
              <a:rPr lang="en" sz="1200">
                <a:solidFill>
                  <a:schemeClr val="dk1"/>
                </a:solidFill>
              </a:rPr>
              <a:t>Block diagram is mapping of visual elements, include terminals and functions which transfer data along wires through objects</a:t>
            </a:r>
          </a:p>
          <a:p>
            <a:pPr indent="-304800" lvl="0" marL="457200" rtl="0">
              <a:spcBef>
                <a:spcPts val="0"/>
              </a:spcBef>
              <a:buClr>
                <a:schemeClr val="dk1"/>
              </a:buClr>
              <a:buSzPts val="1200"/>
              <a:buChar char="●"/>
            </a:pPr>
            <a:r>
              <a:rPr lang="en" sz="1200">
                <a:solidFill>
                  <a:schemeClr val="dk1"/>
                </a:solidFill>
              </a:rPr>
              <a:t>SubVIS inside of VIs, VIS used to build separate subvis, sort of like a subroutine call in text-based programming</a:t>
            </a:r>
          </a:p>
          <a:p>
            <a:pPr indent="-304800" lvl="0" marL="457200" rtl="0">
              <a:spcBef>
                <a:spcPts val="0"/>
              </a:spcBef>
              <a:buClr>
                <a:srgbClr val="000000"/>
              </a:buClr>
              <a:buSzPts val="1200"/>
              <a:buChar char="●"/>
            </a:pPr>
            <a:r>
              <a:rPr lang="en" sz="1200"/>
              <a:t>Graphical programming- data flow programming in which we have several terminals. Wires transfer data between control and indicator terminals.</a:t>
            </a:r>
          </a:p>
          <a:p>
            <a:pPr indent="-304800" lvl="0" marL="457200" rtl="0">
              <a:spcBef>
                <a:spcPts val="0"/>
              </a:spcBef>
              <a:buClr>
                <a:schemeClr val="dk2"/>
              </a:buClr>
              <a:buSzPts val="1200"/>
              <a:buChar char="●"/>
            </a:pPr>
            <a:r>
              <a:rPr lang="en" sz="1200"/>
              <a:t>Also learned about construction of charts and graphs and displaying data collected on graphs</a:t>
            </a:r>
          </a:p>
          <a:p>
            <a:pPr indent="-304800" lvl="0" marL="457200" rtl="0">
              <a:spcBef>
                <a:spcPts val="0"/>
              </a:spcBef>
              <a:buClr>
                <a:srgbClr val="000000"/>
              </a:buClr>
              <a:buSzPts val="1200"/>
              <a:buChar char="●"/>
            </a:pPr>
            <a:r>
              <a:rPr lang="en" sz="1200"/>
              <a:t>And we have several functions to process data</a:t>
            </a:r>
          </a:p>
          <a:p>
            <a:pPr indent="-304800" lvl="1" marL="914400" rtl="0">
              <a:spcBef>
                <a:spcPts val="0"/>
              </a:spcBef>
              <a:buClr>
                <a:schemeClr val="dk2"/>
              </a:buClr>
              <a:buSzPts val="1200"/>
              <a:buChar char="○"/>
            </a:pPr>
            <a:r>
              <a:rPr lang="en" sz="1200"/>
              <a:t>Broken wire = error/ incompatible data types</a:t>
            </a:r>
          </a:p>
          <a:p>
            <a:pPr indent="-304800" lvl="0" marL="457200" rtl="0">
              <a:spcBef>
                <a:spcPts val="0"/>
              </a:spcBef>
              <a:buClr>
                <a:schemeClr val="dk2"/>
              </a:buClr>
              <a:buSzPts val="1200"/>
              <a:buChar char="●"/>
            </a:pPr>
            <a:r>
              <a:rPr lang="en" sz="1200">
                <a:solidFill>
                  <a:schemeClr val="dk1"/>
                </a:solidFill>
              </a:rPr>
              <a:t>Basic Data structures we learned about include strings, numerics (floating point or ints), booleans, clusters (storing several data types), and arrays. Arrays had a particularly cool autoindexing functionality -- link each iteration to loop to stored data value</a:t>
            </a:r>
          </a:p>
          <a:p>
            <a:pPr indent="-304800" lvl="0" marL="457200" rtl="0">
              <a:spcBef>
                <a:spcPts val="0"/>
              </a:spcBef>
              <a:buClr>
                <a:schemeClr val="dk2"/>
              </a:buClr>
              <a:buSzPts val="1200"/>
              <a:buChar char="●"/>
            </a:pPr>
            <a:r>
              <a:rPr lang="en" sz="1200">
                <a:solidFill>
                  <a:schemeClr val="dk1"/>
                </a:solidFill>
              </a:rPr>
              <a:t>We learned about while loops and for loops. While loops execute code until stop condition is met, while for loops execute graphical code some number of times. Big stop button on the side helps determine termination</a:t>
            </a:r>
          </a:p>
          <a:p>
            <a:pPr indent="-304800" lvl="0" marL="457200" rtl="0">
              <a:spcBef>
                <a:spcPts val="0"/>
              </a:spcBef>
              <a:buClr>
                <a:schemeClr val="dk2"/>
              </a:buClr>
              <a:buSzPts val="1200"/>
              <a:buChar char="●"/>
            </a:pPr>
            <a:r>
              <a:rPr lang="en" sz="1200">
                <a:solidFill>
                  <a:schemeClr val="dk1"/>
                </a:solidFill>
              </a:rPr>
              <a:t>Case Structures - several subdiagrams correlating to several different cases, use inputs to determine which case to execute</a:t>
            </a:r>
          </a:p>
          <a:p>
            <a:pPr indent="-304800" lvl="0" marL="457200" rtl="0">
              <a:spcBef>
                <a:spcPts val="0"/>
              </a:spcBef>
              <a:buClr>
                <a:schemeClr val="dk2"/>
              </a:buClr>
              <a:buSzPts val="1200"/>
              <a:buChar char="●"/>
            </a:pPr>
            <a:r>
              <a:rPr lang="en" sz="1200">
                <a:solidFill>
                  <a:schemeClr val="dk1"/>
                </a:solidFill>
              </a:rPr>
              <a:t>Shift registers help pass data between previous and final iterations of the loops</a:t>
            </a:r>
          </a:p>
          <a:p>
            <a:pPr indent="-304800" lvl="0" marL="457200" rtl="0">
              <a:spcBef>
                <a:spcPts val="0"/>
              </a:spcBef>
              <a:buClr>
                <a:schemeClr val="dk2"/>
              </a:buClr>
              <a:buSzPts val="1200"/>
              <a:buChar char="●"/>
            </a:pPr>
            <a:r>
              <a:rPr lang="en" sz="1200">
                <a:solidFill>
                  <a:schemeClr val="dk1"/>
                </a:solidFill>
              </a:rPr>
              <a:t>State machines - Transitioning between different states, user input data to determine which state to go to next, created from state diagram, has default initial state</a:t>
            </a:r>
          </a:p>
          <a:p>
            <a:pPr indent="-69850" lvl="0" marL="0">
              <a:spcBef>
                <a:spcPts val="0"/>
              </a:spcBef>
              <a:buClr>
                <a:schemeClr val="dk1"/>
              </a:buClr>
              <a:buSzPts val="1100"/>
              <a:buFont typeface="Arial"/>
              <a:buNone/>
            </a:pPr>
            <a:r>
              <a:t/>
            </a:r>
            <a:endParaRPr sz="1200">
              <a:solidFill>
                <a:schemeClr val="dk1"/>
              </a:solidFill>
            </a:endParaRPr>
          </a:p>
          <a:p>
            <a:pPr indent="-69850" lvl="0" marL="0">
              <a:spcBef>
                <a:spcPts val="0"/>
              </a:spcBef>
              <a:buClr>
                <a:schemeClr val="dk1"/>
              </a:buClr>
              <a:buSzPts val="1100"/>
              <a:buFont typeface="Arial"/>
              <a:buNone/>
            </a:pPr>
            <a:r>
              <a:t/>
            </a:r>
            <a:endParaRPr sz="1200">
              <a:solidFill>
                <a:schemeClr val="dk1"/>
              </a:solidFill>
            </a:endParaRPr>
          </a:p>
          <a:p>
            <a:pPr indent="-69850" lvl="0" marL="0">
              <a:spcBef>
                <a:spcPts val="0"/>
              </a:spcBef>
              <a:buClr>
                <a:schemeClr val="dk1"/>
              </a:buClr>
              <a:buSzPts val="1100"/>
              <a:buFont typeface="Arial"/>
              <a:buNone/>
            </a:pPr>
            <a:r>
              <a:t/>
            </a:r>
            <a:endParaRPr sz="1200">
              <a:solidFill>
                <a:schemeClr val="dk1"/>
              </a:solidFill>
            </a:endParaRPr>
          </a:p>
          <a:p>
            <a:pPr indent="-69850" lvl="0" marL="0" rtl="0">
              <a:spcBef>
                <a:spcPts val="0"/>
              </a:spcBef>
              <a:buClr>
                <a:schemeClr val="dk1"/>
              </a:buClr>
              <a:buSzPts val="1100"/>
              <a:buFont typeface="Arial"/>
              <a:buNone/>
            </a:pPr>
            <a:r>
              <a:t/>
            </a:r>
            <a:endParaRPr sz="12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Shape 155"/>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t>Deniz:</a:t>
            </a:r>
          </a:p>
          <a:p>
            <a:pPr indent="-69850" lvl="0" marL="0">
              <a:spcBef>
                <a:spcPts val="0"/>
              </a:spcBef>
              <a:buClr>
                <a:schemeClr val="dk1"/>
              </a:buClr>
              <a:buSzPts val="1100"/>
              <a:buFont typeface="Arial"/>
              <a:buNone/>
            </a:pPr>
            <a:r>
              <a:t/>
            </a:r>
            <a:endParaRPr sz="1000"/>
          </a:p>
          <a:p>
            <a:pPr indent="-69850" lvl="0" marL="0">
              <a:spcBef>
                <a:spcPts val="0"/>
              </a:spcBef>
              <a:buClr>
                <a:schemeClr val="dk1"/>
              </a:buClr>
              <a:buSzPts val="1100"/>
              <a:buFont typeface="Arial"/>
              <a:buNone/>
            </a:pPr>
            <a:r>
              <a:rPr lang="en" sz="1000"/>
              <a:t>Since we are changing as a team, I thought it necessary to create a documentation of all the software that has been developed during the past 3 semesters. It is a very basic one that explains the inputs necessary for each element of the program, its basic function, and its output. This way, the new members can look up the parts they need whenever they want.</a:t>
            </a:r>
          </a:p>
          <a:p>
            <a:pPr indent="-69850" lvl="0" mar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rPr lang="en" sz="1000"/>
              <a:t>We also transitioned to git from teamforge since git is more widely used both in the lab and outside of it.</a:t>
            </a:r>
          </a:p>
        </p:txBody>
      </p:sp>
      <p:sp>
        <p:nvSpPr>
          <p:cNvPr id="156" name="Shape 15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Shape 165"/>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t>Deniz:</a:t>
            </a:r>
          </a:p>
          <a:p>
            <a:pPr indent="-69850" lvl="0" mar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rPr lang="en" sz="1000"/>
              <a:t>The program used to have a time counter as an integer variable that was updated every second by a continuous loop. This semester, we decided that this was both inefficient and would be hard to use if the program to run for a long time (who wants to convert 2,734,895 seconds from now - Nov 16 7:40:14 am. Before - Sept 14 01:17:04 am). Therefore we moved to use timestamps instead. The program does not have to keep a timer, it just uses the timer of the computer it is run on. Shows the date and time. If program ran for days or months, still easy to understand when the data was acquired exactly without having to know when the timer was started, etc. Can graph with respect to timestamps.</a:t>
            </a:r>
          </a:p>
        </p:txBody>
      </p:sp>
      <p:sp>
        <p:nvSpPr>
          <p:cNvPr id="166" name="Shape 16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Shape 175"/>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 sz="1000"/>
              <a:t>Deniz:</a:t>
            </a:r>
          </a:p>
          <a:p>
            <a:pPr indent="-69850" lvl="0" mar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rPr lang="en" sz="1000"/>
              <a:t>As I was trying to implement the timestamps, I needed to go deep through the code to include it to the dataset produced for all the flocs. During this, I realized the data was actually never outputted since a connection was missing. Had to go back and change the code so that I could connect the output to the result of the analysis. Some of the data types had to be changed as well in the process.</a:t>
            </a:r>
          </a:p>
        </p:txBody>
      </p:sp>
      <p:sp>
        <p:nvSpPr>
          <p:cNvPr id="176" name="Shape 17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Shape 185"/>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 sz="1000"/>
              <a:t>Deniz:</a:t>
            </a:r>
          </a:p>
          <a:p>
            <a:pPr indent="-69850" lvl="0" marL="0" rt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rPr lang="en" sz="1000"/>
              <a:t>As I was trying to implement the timestamps, I needed to go deep through the code to include it to the dataset produced for all the flocs. During this, I realized the data was actually never outputted since a connection was missing. Had to go back and change the code so that I could connect the output to the result of the analysis. Some of the data types had to be changed as well in the process.</a:t>
            </a:r>
          </a:p>
        </p:txBody>
      </p:sp>
      <p:sp>
        <p:nvSpPr>
          <p:cNvPr id="186" name="Shape 18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Shape 19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7" name="Shape 19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69850" lvl="0" marL="0" rtl="0">
              <a:lnSpc>
                <a:spcPct val="115000"/>
              </a:lnSpc>
              <a:spcBef>
                <a:spcPts val="0"/>
              </a:spcBef>
              <a:buClr>
                <a:schemeClr val="dk1"/>
              </a:buClr>
              <a:buSzPts val="1100"/>
              <a:buFont typeface="Arial"/>
              <a:buNone/>
            </a:pPr>
            <a:r>
              <a:rPr lang="en">
                <a:solidFill>
                  <a:schemeClr val="dk1"/>
                </a:solidFill>
              </a:rPr>
              <a:t>To better manage the acquisition of data, we plan to set up a buffer of data that is kept live as the computer is acquiring data</a:t>
            </a:r>
          </a:p>
          <a:p>
            <a:pPr indent="-298450" lvl="0" marL="457200" rtl="0">
              <a:lnSpc>
                <a:spcPct val="115000"/>
              </a:lnSpc>
              <a:spcBef>
                <a:spcPts val="0"/>
              </a:spcBef>
              <a:buClr>
                <a:schemeClr val="dk1"/>
              </a:buClr>
              <a:buSzPts val="1100"/>
              <a:buChar char="●"/>
            </a:pPr>
            <a:r>
              <a:rPr lang="en">
                <a:solidFill>
                  <a:schemeClr val="dk1"/>
                </a:solidFill>
              </a:rPr>
              <a:t>Data is saved to both the disk and the buffer </a:t>
            </a:r>
          </a:p>
          <a:p>
            <a:pPr indent="-298450" lvl="1" marL="914400" rtl="0">
              <a:lnSpc>
                <a:spcPct val="115000"/>
              </a:lnSpc>
              <a:spcBef>
                <a:spcPts val="0"/>
              </a:spcBef>
              <a:buClr>
                <a:schemeClr val="dk1"/>
              </a:buClr>
              <a:buSzPts val="1100"/>
              <a:buChar char="○"/>
            </a:pPr>
            <a:r>
              <a:rPr lang="en">
                <a:solidFill>
                  <a:schemeClr val="dk1"/>
                </a:solidFill>
              </a:rPr>
              <a:t>Allows user to specify what data is needed - retrieving data from previous months can be taken from disk data</a:t>
            </a:r>
          </a:p>
          <a:p>
            <a:pPr indent="-298450" lvl="1" marL="914400" rtl="0">
              <a:lnSpc>
                <a:spcPct val="115000"/>
              </a:lnSpc>
              <a:spcBef>
                <a:spcPts val="0"/>
              </a:spcBef>
              <a:buClr>
                <a:schemeClr val="dk1"/>
              </a:buClr>
              <a:buSzPts val="1100"/>
              <a:buChar char="○"/>
            </a:pPr>
            <a:r>
              <a:rPr lang="en">
                <a:solidFill>
                  <a:schemeClr val="dk1"/>
                </a:solidFill>
              </a:rPr>
              <a:t>Immediate, live data acquiring graphs can be generated and updated using buffer data</a:t>
            </a:r>
          </a:p>
          <a:p>
            <a:pPr indent="-298450" lvl="0" marL="457200" rtl="0">
              <a:lnSpc>
                <a:spcPct val="115000"/>
              </a:lnSpc>
              <a:spcBef>
                <a:spcPts val="0"/>
              </a:spcBef>
              <a:buClr>
                <a:schemeClr val="dk1"/>
              </a:buClr>
              <a:buSzPts val="1100"/>
              <a:buChar char="●"/>
            </a:pPr>
            <a:r>
              <a:rPr lang="en">
                <a:solidFill>
                  <a:schemeClr val="dk1"/>
                </a:solidFill>
              </a:rPr>
              <a:t>Program could be running for months, so we want to ensure that months of continuous data can be stored, and it can function long term</a:t>
            </a:r>
          </a:p>
          <a:p>
            <a:pPr indent="-298450" lvl="0" marL="457200" rtl="0">
              <a:lnSpc>
                <a:spcPct val="115000"/>
              </a:lnSpc>
              <a:spcBef>
                <a:spcPts val="0"/>
              </a:spcBef>
              <a:buClr>
                <a:schemeClr val="dk1"/>
              </a:buClr>
              <a:buSzPts val="1100"/>
              <a:buChar char="●"/>
            </a:pPr>
            <a:r>
              <a:rPr lang="en">
                <a:solidFill>
                  <a:schemeClr val="dk1"/>
                </a:solidFill>
              </a:rPr>
              <a:t>Ensures that no data files become too big</a:t>
            </a:r>
          </a:p>
          <a:p>
            <a:pPr indent="-298450" lvl="0" marL="457200" rtl="0">
              <a:lnSpc>
                <a:spcPct val="115000"/>
              </a:lnSpc>
              <a:spcBef>
                <a:spcPts val="0"/>
              </a:spcBef>
              <a:buClr>
                <a:schemeClr val="dk1"/>
              </a:buClr>
              <a:buSzPts val="1100"/>
              <a:buChar char="●"/>
            </a:pPr>
            <a:r>
              <a:rPr lang="en">
                <a:solidFill>
                  <a:schemeClr val="dk1"/>
                </a:solidFill>
              </a:rPr>
              <a:t>We constructed a circular array </a:t>
            </a:r>
          </a:p>
          <a:p>
            <a:pPr indent="0" lvl="0" marL="0" rtl="0">
              <a:lnSpc>
                <a:spcPct val="115000"/>
              </a:lnSpc>
              <a:spcBef>
                <a:spcPts val="0"/>
              </a:spcBef>
              <a:buNone/>
            </a:pPr>
            <a:r>
              <a:rPr lang="en">
                <a:solidFill>
                  <a:schemeClr val="dk1"/>
                </a:solidFill>
              </a:rPr>
              <a:t>LabVIEW has code to set up buffers</a:t>
            </a:r>
          </a:p>
          <a:p>
            <a:pPr indent="-298450" lvl="0" marL="457200" rtl="0">
              <a:lnSpc>
                <a:spcPct val="115000"/>
              </a:lnSpc>
              <a:spcBef>
                <a:spcPts val="0"/>
              </a:spcBef>
              <a:spcAft>
                <a:spcPts val="0"/>
              </a:spcAft>
              <a:buClr>
                <a:schemeClr val="dk1"/>
              </a:buClr>
              <a:buSzPts val="1100"/>
              <a:buChar char="●"/>
            </a:pPr>
            <a:r>
              <a:rPr lang="en">
                <a:solidFill>
                  <a:schemeClr val="dk1"/>
                </a:solidFill>
              </a:rPr>
              <a:t>Graphs will have a time window, and will dump the buffer data past a certain size or time period</a:t>
            </a:r>
          </a:p>
          <a:p>
            <a:pPr indent="-298450" lvl="0" marL="457200" rtl="0">
              <a:lnSpc>
                <a:spcPct val="115000"/>
              </a:lnSpc>
              <a:spcBef>
                <a:spcPts val="0"/>
              </a:spcBef>
              <a:buClr>
                <a:schemeClr val="dk1"/>
              </a:buClr>
              <a:buSzPts val="1100"/>
              <a:buChar char="●"/>
            </a:pPr>
            <a:r>
              <a:rPr lang="en">
                <a:solidFill>
                  <a:schemeClr val="dk1"/>
                </a:solidFill>
              </a:rPr>
              <a:t>Create algorithm for each chart display that processes data from the buffer and keeps updating as data comes into buffer</a:t>
            </a:r>
          </a:p>
          <a:p>
            <a:pPr indent="0" lvl="0" marL="0" rtl="0">
              <a:lnSpc>
                <a:spcPct val="115000"/>
              </a:lnSpc>
              <a:spcBef>
                <a:spcPts val="0"/>
              </a:spcBef>
              <a:buNone/>
            </a:pPr>
            <a:r>
              <a:t/>
            </a:r>
            <a:endParaRPr>
              <a:solidFill>
                <a:schemeClr val="dk1"/>
              </a:solidFill>
            </a:endParaRPr>
          </a:p>
          <a:p>
            <a:pPr indent="-69850" lvl="0" marL="0" rtl="0">
              <a:spcBef>
                <a:spcPts val="0"/>
              </a:spcBef>
              <a:buClr>
                <a:schemeClr val="dk1"/>
              </a:buClr>
              <a:buSzPts val="1100"/>
              <a:buFont typeface="Arial"/>
              <a:buNone/>
            </a:pPr>
            <a:r>
              <a:rPr lang="en">
                <a:solidFill>
                  <a:schemeClr val="dk2"/>
                </a:solidFill>
              </a:rPr>
              <a:t>Manage data acquisition using a buffer of data</a:t>
            </a:r>
          </a:p>
          <a:p>
            <a:pPr indent="-298450" lvl="0" marL="457200" rtl="0">
              <a:spcBef>
                <a:spcPts val="0"/>
              </a:spcBef>
              <a:buClr>
                <a:schemeClr val="dk2"/>
              </a:buClr>
              <a:buSzPts val="1100"/>
              <a:buChar char="●"/>
            </a:pPr>
            <a:r>
              <a:rPr lang="en">
                <a:solidFill>
                  <a:schemeClr val="dk2"/>
                </a:solidFill>
              </a:rPr>
              <a:t>Running program long term</a:t>
            </a:r>
          </a:p>
          <a:p>
            <a:pPr indent="-298450" lvl="0" marL="457200" rtl="0">
              <a:spcBef>
                <a:spcPts val="0"/>
              </a:spcBef>
              <a:buClr>
                <a:schemeClr val="dk2"/>
              </a:buClr>
              <a:buSzPts val="1100"/>
              <a:buChar char="●"/>
            </a:pPr>
            <a:r>
              <a:rPr lang="en">
                <a:solidFill>
                  <a:schemeClr val="dk2"/>
                </a:solidFill>
              </a:rPr>
              <a:t>Algorithm to generate and update graphs with live data</a:t>
            </a:r>
          </a:p>
          <a:p>
            <a:pPr indent="-298450" lvl="0" marL="457200" rtl="0">
              <a:spcBef>
                <a:spcPts val="0"/>
              </a:spcBef>
              <a:buClr>
                <a:schemeClr val="dk2"/>
              </a:buClr>
              <a:buSzPts val="1100"/>
              <a:buChar char="●"/>
            </a:pPr>
            <a:r>
              <a:rPr lang="en">
                <a:solidFill>
                  <a:schemeClr val="dk2"/>
                </a:solidFill>
              </a:rPr>
              <a:t>Constructed circular buffer array</a:t>
            </a:r>
          </a:p>
          <a:p>
            <a:pPr indent="-69850" lvl="0" marL="0" rtl="0">
              <a:spcBef>
                <a:spcPts val="0"/>
              </a:spcBef>
              <a:buClr>
                <a:schemeClr val="dk1"/>
              </a:buClr>
              <a:buSzPts val="1100"/>
              <a:buFont typeface="Arial"/>
              <a:buNone/>
            </a:pPr>
            <a:r>
              <a:t/>
            </a:r>
            <a:endParaRPr>
              <a:solidFill>
                <a:schemeClr val="dk2"/>
              </a:solidFill>
            </a:endParaRPr>
          </a:p>
          <a:p>
            <a:pPr indent="-69850" lvl="0" marL="0" rtl="0">
              <a:spcBef>
                <a:spcPts val="0"/>
              </a:spcBef>
              <a:buClr>
                <a:schemeClr val="dk1"/>
              </a:buClr>
              <a:buSzPts val="1100"/>
              <a:buFont typeface="Arial"/>
              <a:buNone/>
            </a:pPr>
            <a:r>
              <a:t/>
            </a:r>
            <a:endParaRPr>
              <a:solidFill>
                <a:schemeClr val="dk2"/>
              </a:solidFill>
            </a:endParaRPr>
          </a:p>
          <a:p>
            <a:pPr indent="0" lvl="0" marL="0" rtl="0">
              <a:lnSpc>
                <a:spcPct val="115000"/>
              </a:lnSpc>
              <a:spcBef>
                <a:spcPts val="0"/>
              </a:spcBef>
              <a:buNone/>
            </a:pPr>
            <a:r>
              <a:t/>
            </a:r>
            <a:endParaRPr>
              <a:solidFill>
                <a:schemeClr val="dk1"/>
              </a:solidFill>
            </a:endParaRPr>
          </a:p>
          <a:p>
            <a:pPr indent="0" lvl="0" marL="0" rtl="0">
              <a:lnSpc>
                <a:spcPct val="115000"/>
              </a:lnSpc>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 sz="1000"/>
              <a:t>Deniz:</a:t>
            </a:r>
          </a:p>
          <a:p>
            <a:pPr indent="-69850" lvl="0" marL="0" rtl="0">
              <a:spcBef>
                <a:spcPts val="0"/>
              </a:spcBef>
              <a:buClr>
                <a:schemeClr val="dk1"/>
              </a:buClr>
              <a:buSzPts val="1100"/>
              <a:buFont typeface="Arial"/>
              <a:buNone/>
            </a:pPr>
            <a:r>
              <a:t/>
            </a:r>
            <a:endParaRPr sz="1000"/>
          </a:p>
          <a:p>
            <a:pPr indent="-69850" lvl="0" marL="0" rtl="0">
              <a:spcBef>
                <a:spcPts val="0"/>
              </a:spcBef>
              <a:buClr>
                <a:schemeClr val="dk1"/>
              </a:buClr>
              <a:buSzPts val="1100"/>
              <a:buFont typeface="Arial"/>
              <a:buNone/>
            </a:pPr>
            <a:r>
              <a:rPr lang="en" sz="1000"/>
              <a:t>Again, looking forward to long-term use, we decided to give the user the option to be able to save the pictures taken during the execution of the program or not as well as saving the data at the end of execution. There are a lot of photos that would be needed to saved so it saves a lot of memory but also gives the option to keep them if used for research purposes.</a:t>
            </a:r>
          </a:p>
        </p:txBody>
      </p:sp>
      <p:sp>
        <p:nvSpPr>
          <p:cNvPr id="207" name="Shape 20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wrap="square" tIns="91425"/>
          <a:lstStyle>
            <a:lvl1pPr lvl="0" algn="ctr">
              <a:spcBef>
                <a:spcPts val="0"/>
              </a:spcBef>
              <a:buSzPts val="5200"/>
              <a:buNone/>
              <a:defRPr sz="5200"/>
            </a:lvl1pPr>
            <a:lvl2pPr lvl="1" algn="ctr">
              <a:spcBef>
                <a:spcPts val="0"/>
              </a:spcBef>
              <a:buSzPts val="5200"/>
              <a:buNone/>
              <a:defRPr sz="5200"/>
            </a:lvl2pPr>
            <a:lvl3pPr lvl="2" algn="ctr">
              <a:spcBef>
                <a:spcPts val="0"/>
              </a:spcBef>
              <a:buSzPts val="5200"/>
              <a:buNone/>
              <a:defRPr sz="5200"/>
            </a:lvl3pPr>
            <a:lvl4pPr lvl="3" algn="ctr">
              <a:spcBef>
                <a:spcPts val="0"/>
              </a:spcBef>
              <a:buSzPts val="5200"/>
              <a:buNone/>
              <a:defRPr sz="5200"/>
            </a:lvl4pPr>
            <a:lvl5pPr lvl="4" algn="ctr">
              <a:spcBef>
                <a:spcPts val="0"/>
              </a:spcBef>
              <a:buSzPts val="5200"/>
              <a:buNone/>
              <a:defRPr sz="5200"/>
            </a:lvl5pPr>
            <a:lvl6pPr lvl="5" algn="ctr">
              <a:spcBef>
                <a:spcPts val="0"/>
              </a:spcBef>
              <a:buSzPts val="5200"/>
              <a:buNone/>
              <a:defRPr sz="5200"/>
            </a:lvl6pPr>
            <a:lvl7pPr lvl="6" algn="ctr">
              <a:spcBef>
                <a:spcPts val="0"/>
              </a:spcBef>
              <a:buSzPts val="5200"/>
              <a:buNone/>
              <a:defRPr sz="5200"/>
            </a:lvl7pPr>
            <a:lvl8pPr lvl="7" algn="ctr">
              <a:spcBef>
                <a:spcPts val="0"/>
              </a:spcBef>
              <a:buSzPts val="5200"/>
              <a:buNone/>
              <a:defRPr sz="5200"/>
            </a:lvl8pPr>
            <a:lvl9pPr lvl="8" algn="ctr">
              <a:spcBef>
                <a:spcPts val="0"/>
              </a:spcBef>
              <a:buSzPts val="5200"/>
              <a:buNone/>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Shape 12"/>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wrap="square" tIns="91425"/>
          <a:lstStyle>
            <a:lvl1pPr lvl="0" algn="ctr">
              <a:spcBef>
                <a:spcPts val="0"/>
              </a:spcBef>
              <a:buSzPts val="12000"/>
              <a:buNone/>
              <a:defRPr sz="12000"/>
            </a:lvl1pPr>
            <a:lvl2pPr lvl="1" algn="ctr">
              <a:spcBef>
                <a:spcPts val="0"/>
              </a:spcBef>
              <a:buSzPts val="12000"/>
              <a:buNone/>
              <a:defRPr sz="12000"/>
            </a:lvl2pPr>
            <a:lvl3pPr lvl="2" algn="ctr">
              <a:spcBef>
                <a:spcPts val="0"/>
              </a:spcBef>
              <a:buSzPts val="12000"/>
              <a:buNone/>
              <a:defRPr sz="12000"/>
            </a:lvl3pPr>
            <a:lvl4pPr lvl="3" algn="ctr">
              <a:spcBef>
                <a:spcPts val="0"/>
              </a:spcBef>
              <a:buSzPts val="12000"/>
              <a:buNone/>
              <a:defRPr sz="12000"/>
            </a:lvl4pPr>
            <a:lvl5pPr lvl="4" algn="ctr">
              <a:spcBef>
                <a:spcPts val="0"/>
              </a:spcBef>
              <a:buSzPts val="12000"/>
              <a:buNone/>
              <a:defRPr sz="12000"/>
            </a:lvl5pPr>
            <a:lvl6pPr lvl="5" algn="ctr">
              <a:spcBef>
                <a:spcPts val="0"/>
              </a:spcBef>
              <a:buSzPts val="12000"/>
              <a:buNone/>
              <a:defRPr sz="12000"/>
            </a:lvl6pPr>
            <a:lvl7pPr lvl="6" algn="ctr">
              <a:spcBef>
                <a:spcPts val="0"/>
              </a:spcBef>
              <a:buSzPts val="12000"/>
              <a:buNone/>
              <a:defRPr sz="12000"/>
            </a:lvl7pPr>
            <a:lvl8pPr lvl="7" algn="ctr">
              <a:spcBef>
                <a:spcPts val="0"/>
              </a:spcBef>
              <a:buSzPts val="12000"/>
              <a:buNone/>
              <a:defRPr sz="12000"/>
            </a:lvl8pPr>
            <a:lvl9pPr lvl="8" algn="ctr">
              <a:spcBef>
                <a:spcPts val="0"/>
              </a:spcBef>
              <a:buSzPts val="12000"/>
              <a:buNone/>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wrap="square" tIns="91425"/>
          <a:lstStyle>
            <a:lvl1pPr lvl="0" algn="ctr">
              <a:spcBef>
                <a:spcPts val="0"/>
              </a:spcBef>
              <a:buSzPts val="1800"/>
              <a:buChar char="●"/>
              <a:defRPr/>
            </a:lvl1pPr>
            <a:lvl2pPr lvl="1" algn="ctr">
              <a:spcBef>
                <a:spcPts val="0"/>
              </a:spcBef>
              <a:buSzPts val="1400"/>
              <a:buChar char="○"/>
              <a:defRPr/>
            </a:lvl2pPr>
            <a:lvl3pPr lvl="2" algn="ctr">
              <a:spcBef>
                <a:spcPts val="0"/>
              </a:spcBef>
              <a:buSzPts val="1400"/>
              <a:buChar char="■"/>
              <a:defRPr/>
            </a:lvl3pPr>
            <a:lvl4pPr lvl="3" algn="ctr">
              <a:spcBef>
                <a:spcPts val="0"/>
              </a:spcBef>
              <a:buSzPts val="1400"/>
              <a:buChar char="●"/>
              <a:defRPr/>
            </a:lvl4pPr>
            <a:lvl5pPr lvl="4" algn="ctr">
              <a:spcBef>
                <a:spcPts val="0"/>
              </a:spcBef>
              <a:buSzPts val="1400"/>
              <a:buChar char="○"/>
              <a:defRPr/>
            </a:lvl5pPr>
            <a:lvl6pPr lvl="5" algn="ctr">
              <a:spcBef>
                <a:spcPts val="0"/>
              </a:spcBef>
              <a:buSzPts val="1400"/>
              <a:buChar char="■"/>
              <a:defRPr/>
            </a:lvl6pPr>
            <a:lvl7pPr lvl="6" algn="ctr">
              <a:spcBef>
                <a:spcPts val="0"/>
              </a:spcBef>
              <a:buSzPts val="1400"/>
              <a:buChar char="●"/>
              <a:defRPr/>
            </a:lvl7pPr>
            <a:lvl8pPr lvl="7" algn="ctr">
              <a:spcBef>
                <a:spcPts val="0"/>
              </a:spcBef>
              <a:buSzPts val="1400"/>
              <a:buChar char="○"/>
              <a:defRPr/>
            </a:lvl8pPr>
            <a:lvl9pPr lvl="8" algn="ctr">
              <a:spcBef>
                <a:spcPts val="0"/>
              </a:spcBef>
              <a:buSzPts val="1400"/>
              <a:buChar char="■"/>
              <a:defRPr/>
            </a:lvl9pPr>
          </a:lstStyle>
          <a:p/>
        </p:txBody>
      </p:sp>
      <p:sp>
        <p:nvSpPr>
          <p:cNvPr id="47" name="Shape 47"/>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56" name="Shape 56"/>
        <p:cNvGrpSpPr/>
        <p:nvPr/>
      </p:nvGrpSpPr>
      <p:grpSpPr>
        <a:xfrm>
          <a:off x="0" y="0"/>
          <a:ext cx="0" cy="0"/>
          <a:chOff x="0" y="0"/>
          <a:chExt cx="0" cy="0"/>
        </a:xfrm>
      </p:grpSpPr>
      <p:sp>
        <p:nvSpPr>
          <p:cNvPr id="57" name="Shape 57"/>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58" name="Shape 58"/>
          <p:cNvSpPr txBox="1"/>
          <p:nvPr>
            <p:ph idx="1" type="body"/>
          </p:nvPr>
        </p:nvSpPr>
        <p:spPr>
          <a:xfrm>
            <a:off x="457200" y="1200151"/>
            <a:ext cx="8229600" cy="3394500"/>
          </a:xfrm>
          <a:prstGeom prst="rect">
            <a:avLst/>
          </a:prstGeom>
          <a:noFill/>
          <a:ln>
            <a:noFill/>
          </a:ln>
        </p:spPr>
        <p:txBody>
          <a:bodyPr anchorCtr="0" anchor="t" bIns="91425" lIns="91425" rIns="91425" wrap="square" tIns="91425"/>
          <a:lstStyle>
            <a:lvl1pPr indent="-121983" lvl="0" marL="306133" rtl="0" algn="l">
              <a:spcBef>
                <a:spcPts val="580"/>
              </a:spcBef>
              <a:buClr>
                <a:schemeClr val="dk1"/>
              </a:buClr>
              <a:buSzPts val="1400"/>
              <a:buFont typeface="Arial"/>
              <a:buChar char="•"/>
              <a:defRPr/>
            </a:lvl1pPr>
            <a:lvl2pPr indent="-98140" lvl="1" marL="663290" rtl="0" algn="l">
              <a:spcBef>
                <a:spcPts val="500"/>
              </a:spcBef>
              <a:buClr>
                <a:schemeClr val="dk1"/>
              </a:buClr>
              <a:buSzPts val="1400"/>
              <a:buFont typeface="Arial"/>
              <a:buChar char="–"/>
              <a:defRPr/>
            </a:lvl2pPr>
            <a:lvl3pPr indent="-67947" lvl="2" marL="1020447" rtl="0" algn="l">
              <a:spcBef>
                <a:spcPts val="440"/>
              </a:spcBef>
              <a:buClr>
                <a:schemeClr val="dk1"/>
              </a:buClr>
              <a:buSzPts val="1400"/>
              <a:buFont typeface="Arial"/>
              <a:buChar char="•"/>
              <a:defRPr/>
            </a:lvl3pPr>
            <a:lvl4pPr indent="-95126" lvl="3" marL="1428626" rtl="0" algn="l">
              <a:spcBef>
                <a:spcPts val="360"/>
              </a:spcBef>
              <a:buClr>
                <a:schemeClr val="dk1"/>
              </a:buClr>
              <a:buSzPts val="1400"/>
              <a:buFont typeface="Arial"/>
              <a:buChar char="–"/>
              <a:defRPr/>
            </a:lvl4pPr>
            <a:lvl5pPr indent="-96906" lvl="4" marL="1836806" rtl="0" algn="l">
              <a:spcBef>
                <a:spcPts val="360"/>
              </a:spcBef>
              <a:buClr>
                <a:schemeClr val="dk1"/>
              </a:buClr>
              <a:buSzPts val="1400"/>
              <a:buFont typeface="Arial"/>
              <a:buChar char="»"/>
              <a:defRPr/>
            </a:lvl5pPr>
            <a:lvl6pPr indent="-98685" lvl="5" marL="2244985" rtl="0" algn="l">
              <a:spcBef>
                <a:spcPts val="360"/>
              </a:spcBef>
              <a:buClr>
                <a:schemeClr val="dk1"/>
              </a:buClr>
              <a:buSzPts val="1400"/>
              <a:buFont typeface="Arial"/>
              <a:buChar char="•"/>
              <a:defRPr/>
            </a:lvl6pPr>
            <a:lvl7pPr indent="-100464" lvl="6" marL="2653164" rtl="0" algn="l">
              <a:spcBef>
                <a:spcPts val="360"/>
              </a:spcBef>
              <a:buClr>
                <a:schemeClr val="dk1"/>
              </a:buClr>
              <a:buSzPts val="1400"/>
              <a:buFont typeface="Arial"/>
              <a:buChar char="•"/>
              <a:defRPr/>
            </a:lvl7pPr>
            <a:lvl8pPr indent="-102242" lvl="7" marL="3061342" rtl="0" algn="l">
              <a:spcBef>
                <a:spcPts val="360"/>
              </a:spcBef>
              <a:buClr>
                <a:schemeClr val="dk1"/>
              </a:buClr>
              <a:buSzPts val="1400"/>
              <a:buFont typeface="Arial"/>
              <a:buChar char="•"/>
              <a:defRPr/>
            </a:lvl8pPr>
            <a:lvl9pPr indent="-91321" lvl="8" marL="3469522" rtl="0" algn="l">
              <a:spcBef>
                <a:spcPts val="360"/>
              </a:spcBef>
              <a:buClr>
                <a:schemeClr val="dk1"/>
              </a:buClr>
              <a:buSzPts val="1400"/>
              <a:buFont typeface="Arial"/>
              <a:buChar char="•"/>
              <a:defRPr/>
            </a:lvl9pPr>
          </a:lstStyle>
          <a:p/>
        </p:txBody>
      </p:sp>
      <p:sp>
        <p:nvSpPr>
          <p:cNvPr id="59" name="Shape 59"/>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60" name="Shape 60"/>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61" name="Shape 61"/>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62" name="Shape 62"/>
        <p:cNvGrpSpPr/>
        <p:nvPr/>
      </p:nvGrpSpPr>
      <p:grpSpPr>
        <a:xfrm>
          <a:off x="0" y="0"/>
          <a:ext cx="0" cy="0"/>
          <a:chOff x="0" y="0"/>
          <a:chExt cx="0" cy="0"/>
        </a:xfrm>
      </p:grpSpPr>
      <p:sp>
        <p:nvSpPr>
          <p:cNvPr id="63" name="Shape 63"/>
          <p:cNvSpPr txBox="1"/>
          <p:nvPr>
            <p:ph type="ctrTitle"/>
          </p:nvPr>
        </p:nvSpPr>
        <p:spPr>
          <a:xfrm>
            <a:off x="685800" y="1597819"/>
            <a:ext cx="7772400" cy="1102500"/>
          </a:xfrm>
          <a:prstGeom prst="rect">
            <a:avLst/>
          </a:prstGeom>
          <a:noFill/>
          <a:ln>
            <a:noFill/>
          </a:ln>
        </p:spPr>
        <p:txBody>
          <a:bodyPr anchorCtr="0" anchor="ctr" bIns="91425" lIns="91425" rIns="91425" wrap="square" tIns="91425"/>
          <a:lstStyle>
            <a:lvl1pPr indent="0" lvl="0" marL="0" marR="0" rtl="0" algn="ctr">
              <a:spcBef>
                <a:spcPts val="0"/>
              </a:spcBef>
              <a:buClr>
                <a:schemeClr val="dk1"/>
              </a:buClr>
              <a:buSzPts val="1400"/>
              <a:buFont typeface="Calibri"/>
              <a:buNone/>
              <a:defRPr/>
            </a:lvl1pPr>
            <a:lvl2pPr indent="0" lvl="1" marL="0" marR="0" rtl="0" algn="l">
              <a:spcBef>
                <a:spcPts val="0"/>
              </a:spcBef>
              <a:buSzPts val="1400"/>
              <a:buChar char="○"/>
              <a:defRPr/>
            </a:lvl2pPr>
            <a:lvl3pPr indent="0" lvl="2" marL="0" marR="0" rtl="0" algn="l">
              <a:spcBef>
                <a:spcPts val="0"/>
              </a:spcBef>
              <a:buSzPts val="1400"/>
              <a:buChar char="■"/>
              <a:defRPr/>
            </a:lvl3pPr>
            <a:lvl4pPr indent="0" lvl="3" marL="0" marR="0" rtl="0" algn="l">
              <a:spcBef>
                <a:spcPts val="0"/>
              </a:spcBef>
              <a:buSzPts val="1400"/>
              <a:buChar char="●"/>
              <a:defRPr/>
            </a:lvl4pPr>
            <a:lvl5pPr indent="0" lvl="4" marL="0" marR="0" rtl="0" algn="l">
              <a:spcBef>
                <a:spcPts val="0"/>
              </a:spcBef>
              <a:buSzPts val="1400"/>
              <a:buChar char="○"/>
              <a:defRPr/>
            </a:lvl5pPr>
            <a:lvl6pPr indent="0" lvl="5" marL="0" marR="0" rtl="0" algn="l">
              <a:spcBef>
                <a:spcPts val="0"/>
              </a:spcBef>
              <a:buSzPts val="1400"/>
              <a:buChar char="■"/>
              <a:defRPr/>
            </a:lvl6pPr>
            <a:lvl7pPr indent="0" lvl="6" marL="0" marR="0" rtl="0" algn="l">
              <a:spcBef>
                <a:spcPts val="0"/>
              </a:spcBef>
              <a:buSzPts val="1400"/>
              <a:buChar char="●"/>
              <a:defRPr/>
            </a:lvl7pPr>
            <a:lvl8pPr indent="0" lvl="7" marL="0" marR="0" rtl="0" algn="l">
              <a:spcBef>
                <a:spcPts val="0"/>
              </a:spcBef>
              <a:buSzPts val="1400"/>
              <a:buChar char="○"/>
              <a:defRPr/>
            </a:lvl8pPr>
            <a:lvl9pPr indent="0" lvl="8" marL="0" marR="0" rtl="0" algn="l">
              <a:spcBef>
                <a:spcPts val="0"/>
              </a:spcBef>
              <a:buSzPts val="1400"/>
              <a:buChar char="■"/>
              <a:defRPr/>
            </a:lvl9pPr>
          </a:lstStyle>
          <a:p/>
        </p:txBody>
      </p:sp>
      <p:sp>
        <p:nvSpPr>
          <p:cNvPr id="64" name="Shape 64"/>
          <p:cNvSpPr txBox="1"/>
          <p:nvPr>
            <p:ph idx="1" type="subTitle"/>
          </p:nvPr>
        </p:nvSpPr>
        <p:spPr>
          <a:xfrm>
            <a:off x="1371600" y="2914650"/>
            <a:ext cx="6400800" cy="1314300"/>
          </a:xfrm>
          <a:prstGeom prst="rect">
            <a:avLst/>
          </a:prstGeom>
          <a:noFill/>
          <a:ln>
            <a:noFill/>
          </a:ln>
        </p:spPr>
        <p:txBody>
          <a:bodyPr anchorCtr="0" anchor="t" bIns="91425" lIns="91425" rIns="91425" wrap="square" tIns="91425"/>
          <a:lstStyle>
            <a:lvl1pPr indent="0" lvl="0" marL="0" marR="0" rtl="0" algn="ctr">
              <a:spcBef>
                <a:spcPts val="580"/>
              </a:spcBef>
              <a:buClr>
                <a:srgbClr val="888888"/>
              </a:buClr>
              <a:buSzPts val="1400"/>
              <a:buFont typeface="Arial"/>
              <a:buNone/>
              <a:defRPr/>
            </a:lvl1pPr>
            <a:lvl2pPr indent="-1779" lvl="1" marL="408179" marR="0" rtl="0" algn="ctr">
              <a:spcBef>
                <a:spcPts val="500"/>
              </a:spcBef>
              <a:buClr>
                <a:srgbClr val="888888"/>
              </a:buClr>
              <a:buSzPts val="1400"/>
              <a:buFont typeface="Arial"/>
              <a:buNone/>
              <a:defRPr/>
            </a:lvl2pPr>
            <a:lvl3pPr indent="-3558" lvl="2" marL="816358" marR="0" rtl="0" algn="ctr">
              <a:spcBef>
                <a:spcPts val="440"/>
              </a:spcBef>
              <a:buClr>
                <a:srgbClr val="888888"/>
              </a:buClr>
              <a:buSzPts val="1400"/>
              <a:buFont typeface="Arial"/>
              <a:buNone/>
              <a:defRPr/>
            </a:lvl3pPr>
            <a:lvl4pPr indent="-5336" lvl="3" marL="1224536" marR="0" rtl="0" algn="ctr">
              <a:spcBef>
                <a:spcPts val="360"/>
              </a:spcBef>
              <a:buClr>
                <a:srgbClr val="888888"/>
              </a:buClr>
              <a:buSzPts val="1400"/>
              <a:buFont typeface="Arial"/>
              <a:buNone/>
              <a:defRPr/>
            </a:lvl4pPr>
            <a:lvl5pPr indent="-7115" lvl="4" marL="1632715" marR="0" rtl="0" algn="ctr">
              <a:spcBef>
                <a:spcPts val="360"/>
              </a:spcBef>
              <a:buClr>
                <a:srgbClr val="888888"/>
              </a:buClr>
              <a:buSzPts val="1400"/>
              <a:buFont typeface="Arial"/>
              <a:buNone/>
              <a:defRPr/>
            </a:lvl5pPr>
            <a:lvl6pPr indent="-8895" lvl="5" marL="2040895" marR="0" rtl="0" algn="ctr">
              <a:spcBef>
                <a:spcPts val="360"/>
              </a:spcBef>
              <a:buClr>
                <a:srgbClr val="888888"/>
              </a:buClr>
              <a:buSzPts val="1400"/>
              <a:buFont typeface="Arial"/>
              <a:buNone/>
              <a:defRPr/>
            </a:lvl6pPr>
            <a:lvl7pPr indent="-10674" lvl="6" marL="2449074" marR="0" rtl="0" algn="ctr">
              <a:spcBef>
                <a:spcPts val="360"/>
              </a:spcBef>
              <a:buClr>
                <a:srgbClr val="888888"/>
              </a:buClr>
              <a:buSzPts val="1400"/>
              <a:buFont typeface="Arial"/>
              <a:buNone/>
              <a:defRPr/>
            </a:lvl7pPr>
            <a:lvl8pPr indent="-12452" lvl="7" marL="2857252" marR="0" rtl="0" algn="ctr">
              <a:spcBef>
                <a:spcPts val="360"/>
              </a:spcBef>
              <a:buClr>
                <a:srgbClr val="888888"/>
              </a:buClr>
              <a:buSzPts val="1400"/>
              <a:buFont typeface="Arial"/>
              <a:buNone/>
              <a:defRPr/>
            </a:lvl8pPr>
            <a:lvl9pPr indent="-1531" lvl="8" marL="3265431" marR="0" rtl="0" algn="ctr">
              <a:spcBef>
                <a:spcPts val="360"/>
              </a:spcBef>
              <a:buClr>
                <a:srgbClr val="888888"/>
              </a:buClr>
              <a:buSzPts val="1400"/>
              <a:buFont typeface="Arial"/>
              <a:buNone/>
              <a:defRPr/>
            </a:lvl9pPr>
          </a:lstStyle>
          <a:p/>
        </p:txBody>
      </p:sp>
      <p:sp>
        <p:nvSpPr>
          <p:cNvPr id="65" name="Shape 65"/>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66" name="Shape 66"/>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67" name="Shape 67"/>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68" name="Shape 68"/>
        <p:cNvGrpSpPr/>
        <p:nvPr/>
      </p:nvGrpSpPr>
      <p:grpSpPr>
        <a:xfrm>
          <a:off x="0" y="0"/>
          <a:ext cx="0" cy="0"/>
          <a:chOff x="0" y="0"/>
          <a:chExt cx="0" cy="0"/>
        </a:xfrm>
      </p:grpSpPr>
      <p:sp>
        <p:nvSpPr>
          <p:cNvPr id="69" name="Shape 69"/>
          <p:cNvSpPr txBox="1"/>
          <p:nvPr>
            <p:ph type="title"/>
          </p:nvPr>
        </p:nvSpPr>
        <p:spPr>
          <a:xfrm>
            <a:off x="722313" y="3305176"/>
            <a:ext cx="7772400" cy="1021500"/>
          </a:xfrm>
          <a:prstGeom prst="rect">
            <a:avLst/>
          </a:prstGeom>
          <a:noFill/>
          <a:ln>
            <a:noFill/>
          </a:ln>
        </p:spPr>
        <p:txBody>
          <a:bodyPr anchorCtr="0" anchor="t" bIns="91425" lIns="91425" rIns="91425" wrap="square" tIns="91425"/>
          <a:lstStyle>
            <a:lvl1pPr lvl="0" rtl="0" algn="l">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0" name="Shape 70"/>
          <p:cNvSpPr txBox="1"/>
          <p:nvPr>
            <p:ph idx="1" type="body"/>
          </p:nvPr>
        </p:nvSpPr>
        <p:spPr>
          <a:xfrm>
            <a:off x="722313" y="2180035"/>
            <a:ext cx="7772400" cy="1125000"/>
          </a:xfrm>
          <a:prstGeom prst="rect">
            <a:avLst/>
          </a:prstGeom>
          <a:noFill/>
          <a:ln>
            <a:noFill/>
          </a:ln>
        </p:spPr>
        <p:txBody>
          <a:bodyPr anchorCtr="0" anchor="b" bIns="91425" lIns="91425" rIns="91425" wrap="square" tIns="91425"/>
          <a:lstStyle>
            <a:lvl1pPr indent="0" lvl="0" marL="0" rtl="0">
              <a:spcBef>
                <a:spcPts val="0"/>
              </a:spcBef>
              <a:buClr>
                <a:srgbClr val="888888"/>
              </a:buClr>
              <a:buSzPts val="1400"/>
              <a:buFont typeface="Calibri"/>
              <a:buNone/>
              <a:defRPr/>
            </a:lvl1pPr>
            <a:lvl2pPr indent="-1779" lvl="1" marL="408179" rtl="0">
              <a:spcBef>
                <a:spcPts val="0"/>
              </a:spcBef>
              <a:buClr>
                <a:srgbClr val="888888"/>
              </a:buClr>
              <a:buSzPts val="1400"/>
              <a:buFont typeface="Calibri"/>
              <a:buNone/>
              <a:defRPr/>
            </a:lvl2pPr>
            <a:lvl3pPr indent="-3558" lvl="2" marL="816358" rtl="0">
              <a:spcBef>
                <a:spcPts val="0"/>
              </a:spcBef>
              <a:buClr>
                <a:srgbClr val="888888"/>
              </a:buClr>
              <a:buSzPts val="1400"/>
              <a:buFont typeface="Calibri"/>
              <a:buNone/>
              <a:defRPr/>
            </a:lvl3pPr>
            <a:lvl4pPr indent="-5336" lvl="3" marL="1224536" rtl="0">
              <a:spcBef>
                <a:spcPts val="0"/>
              </a:spcBef>
              <a:buClr>
                <a:srgbClr val="888888"/>
              </a:buClr>
              <a:buSzPts val="1400"/>
              <a:buFont typeface="Calibri"/>
              <a:buNone/>
              <a:defRPr/>
            </a:lvl4pPr>
            <a:lvl5pPr indent="-7115" lvl="4" marL="1632715" rtl="0">
              <a:spcBef>
                <a:spcPts val="0"/>
              </a:spcBef>
              <a:buClr>
                <a:srgbClr val="888888"/>
              </a:buClr>
              <a:buSzPts val="1400"/>
              <a:buFont typeface="Calibri"/>
              <a:buNone/>
              <a:defRPr/>
            </a:lvl5pPr>
            <a:lvl6pPr indent="-8895" lvl="5" marL="2040895" rtl="0">
              <a:spcBef>
                <a:spcPts val="0"/>
              </a:spcBef>
              <a:buClr>
                <a:srgbClr val="888888"/>
              </a:buClr>
              <a:buSzPts val="1400"/>
              <a:buFont typeface="Calibri"/>
              <a:buNone/>
              <a:defRPr/>
            </a:lvl6pPr>
            <a:lvl7pPr indent="-10674" lvl="6" marL="2449074" rtl="0">
              <a:spcBef>
                <a:spcPts val="0"/>
              </a:spcBef>
              <a:buClr>
                <a:srgbClr val="888888"/>
              </a:buClr>
              <a:buSzPts val="1400"/>
              <a:buFont typeface="Calibri"/>
              <a:buNone/>
              <a:defRPr/>
            </a:lvl7pPr>
            <a:lvl8pPr indent="-12452" lvl="7" marL="2857252" rtl="0">
              <a:spcBef>
                <a:spcPts val="0"/>
              </a:spcBef>
              <a:buClr>
                <a:srgbClr val="888888"/>
              </a:buClr>
              <a:buSzPts val="1400"/>
              <a:buFont typeface="Calibri"/>
              <a:buNone/>
              <a:defRPr/>
            </a:lvl8pPr>
            <a:lvl9pPr indent="-1531" lvl="8" marL="3265431" rtl="0">
              <a:spcBef>
                <a:spcPts val="0"/>
              </a:spcBef>
              <a:buClr>
                <a:srgbClr val="888888"/>
              </a:buClr>
              <a:buSzPts val="1400"/>
              <a:buFont typeface="Calibri"/>
              <a:buNone/>
              <a:defRPr/>
            </a:lvl9pPr>
          </a:lstStyle>
          <a:p/>
        </p:txBody>
      </p:sp>
      <p:sp>
        <p:nvSpPr>
          <p:cNvPr id="71" name="Shape 71"/>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72" name="Shape 72"/>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73" name="Shape 73"/>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74" name="Shape 74"/>
        <p:cNvGrpSpPr/>
        <p:nvPr/>
      </p:nvGrpSpPr>
      <p:grpSpPr>
        <a:xfrm>
          <a:off x="0" y="0"/>
          <a:ext cx="0" cy="0"/>
          <a:chOff x="0" y="0"/>
          <a:chExt cx="0" cy="0"/>
        </a:xfrm>
      </p:grpSpPr>
      <p:sp>
        <p:nvSpPr>
          <p:cNvPr id="75" name="Shape 75"/>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6" name="Shape 76"/>
          <p:cNvSpPr txBox="1"/>
          <p:nvPr>
            <p:ph idx="1" type="body"/>
          </p:nvPr>
        </p:nvSpPr>
        <p:spPr>
          <a:xfrm>
            <a:off x="639764" y="1679972"/>
            <a:ext cx="5684700" cy="47529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7" name="Shape 77"/>
          <p:cNvSpPr txBox="1"/>
          <p:nvPr>
            <p:ph idx="2" type="body"/>
          </p:nvPr>
        </p:nvSpPr>
        <p:spPr>
          <a:xfrm>
            <a:off x="6477000" y="1679972"/>
            <a:ext cx="5684700" cy="47529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8" name="Shape 78"/>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79" name="Shape 79"/>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80" name="Shape 80"/>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81" name="Shape 81"/>
        <p:cNvGrpSpPr/>
        <p:nvPr/>
      </p:nvGrpSpPr>
      <p:grpSpPr>
        <a:xfrm>
          <a:off x="0" y="0"/>
          <a:ext cx="0" cy="0"/>
          <a:chOff x="0" y="0"/>
          <a:chExt cx="0" cy="0"/>
        </a:xfrm>
      </p:grpSpPr>
      <p:sp>
        <p:nvSpPr>
          <p:cNvPr id="82" name="Shape 82"/>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83" name="Shape 83"/>
          <p:cNvSpPr txBox="1"/>
          <p:nvPr>
            <p:ph idx="1" type="body"/>
          </p:nvPr>
        </p:nvSpPr>
        <p:spPr>
          <a:xfrm>
            <a:off x="457200" y="1151335"/>
            <a:ext cx="4040100" cy="479700"/>
          </a:xfrm>
          <a:prstGeom prst="rect">
            <a:avLst/>
          </a:prstGeom>
          <a:noFill/>
          <a:ln>
            <a:noFill/>
          </a:ln>
        </p:spPr>
        <p:txBody>
          <a:bodyPr anchorCtr="0" anchor="b"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6" rtl="0">
              <a:spcBef>
                <a:spcPts val="0"/>
              </a:spcBef>
              <a:buSzPts val="1400"/>
              <a:buFont typeface="Calibri"/>
              <a:buNone/>
              <a:defRPr/>
            </a:lvl4pPr>
            <a:lvl5pPr indent="-7115" lvl="4" marL="1632715" rtl="0">
              <a:spcBef>
                <a:spcPts val="0"/>
              </a:spcBef>
              <a:buSzPts val="1400"/>
              <a:buFont typeface="Calibri"/>
              <a:buNone/>
              <a:defRPr/>
            </a:lvl5pPr>
            <a:lvl6pPr indent="-8895" lvl="5" marL="2040895" rtl="0">
              <a:spcBef>
                <a:spcPts val="0"/>
              </a:spcBef>
              <a:buSzPts val="1400"/>
              <a:buFont typeface="Calibri"/>
              <a:buNone/>
              <a:defRPr/>
            </a:lvl6pPr>
            <a:lvl7pPr indent="-10674" lvl="6" marL="2449074" rtl="0">
              <a:spcBef>
                <a:spcPts val="0"/>
              </a:spcBef>
              <a:buSzPts val="1400"/>
              <a:buFont typeface="Calibri"/>
              <a:buNone/>
              <a:defRPr/>
            </a:lvl7pPr>
            <a:lvl8pPr indent="-12452" lvl="7" marL="2857252" rtl="0">
              <a:spcBef>
                <a:spcPts val="0"/>
              </a:spcBef>
              <a:buSzPts val="1400"/>
              <a:buFont typeface="Calibri"/>
              <a:buNone/>
              <a:defRPr/>
            </a:lvl8pPr>
            <a:lvl9pPr indent="-1531" lvl="8" marL="3265431" rtl="0">
              <a:spcBef>
                <a:spcPts val="0"/>
              </a:spcBef>
              <a:buSzPts val="1400"/>
              <a:buFont typeface="Calibri"/>
              <a:buNone/>
              <a:defRPr/>
            </a:lvl9pPr>
          </a:lstStyle>
          <a:p/>
        </p:txBody>
      </p:sp>
      <p:sp>
        <p:nvSpPr>
          <p:cNvPr id="84" name="Shape 84"/>
          <p:cNvSpPr txBox="1"/>
          <p:nvPr>
            <p:ph idx="2" type="body"/>
          </p:nvPr>
        </p:nvSpPr>
        <p:spPr>
          <a:xfrm>
            <a:off x="457200" y="1631156"/>
            <a:ext cx="4040100" cy="29634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85" name="Shape 85"/>
          <p:cNvSpPr txBox="1"/>
          <p:nvPr>
            <p:ph idx="3" type="body"/>
          </p:nvPr>
        </p:nvSpPr>
        <p:spPr>
          <a:xfrm>
            <a:off x="4645026" y="1151335"/>
            <a:ext cx="4041900" cy="479700"/>
          </a:xfrm>
          <a:prstGeom prst="rect">
            <a:avLst/>
          </a:prstGeom>
          <a:noFill/>
          <a:ln>
            <a:noFill/>
          </a:ln>
        </p:spPr>
        <p:txBody>
          <a:bodyPr anchorCtr="0" anchor="b"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6" rtl="0">
              <a:spcBef>
                <a:spcPts val="0"/>
              </a:spcBef>
              <a:buSzPts val="1400"/>
              <a:buFont typeface="Calibri"/>
              <a:buNone/>
              <a:defRPr/>
            </a:lvl4pPr>
            <a:lvl5pPr indent="-7115" lvl="4" marL="1632715" rtl="0">
              <a:spcBef>
                <a:spcPts val="0"/>
              </a:spcBef>
              <a:buSzPts val="1400"/>
              <a:buFont typeface="Calibri"/>
              <a:buNone/>
              <a:defRPr/>
            </a:lvl5pPr>
            <a:lvl6pPr indent="-8895" lvl="5" marL="2040895" rtl="0">
              <a:spcBef>
                <a:spcPts val="0"/>
              </a:spcBef>
              <a:buSzPts val="1400"/>
              <a:buFont typeface="Calibri"/>
              <a:buNone/>
              <a:defRPr/>
            </a:lvl6pPr>
            <a:lvl7pPr indent="-10674" lvl="6" marL="2449074" rtl="0">
              <a:spcBef>
                <a:spcPts val="0"/>
              </a:spcBef>
              <a:buSzPts val="1400"/>
              <a:buFont typeface="Calibri"/>
              <a:buNone/>
              <a:defRPr/>
            </a:lvl7pPr>
            <a:lvl8pPr indent="-12452" lvl="7" marL="2857252" rtl="0">
              <a:spcBef>
                <a:spcPts val="0"/>
              </a:spcBef>
              <a:buSzPts val="1400"/>
              <a:buFont typeface="Calibri"/>
              <a:buNone/>
              <a:defRPr/>
            </a:lvl8pPr>
            <a:lvl9pPr indent="-1531" lvl="8" marL="3265431" rtl="0">
              <a:spcBef>
                <a:spcPts val="0"/>
              </a:spcBef>
              <a:buSzPts val="1400"/>
              <a:buFont typeface="Calibri"/>
              <a:buNone/>
              <a:defRPr/>
            </a:lvl9pPr>
          </a:lstStyle>
          <a:p/>
        </p:txBody>
      </p:sp>
      <p:sp>
        <p:nvSpPr>
          <p:cNvPr id="86" name="Shape 86"/>
          <p:cNvSpPr txBox="1"/>
          <p:nvPr>
            <p:ph idx="4" type="body"/>
          </p:nvPr>
        </p:nvSpPr>
        <p:spPr>
          <a:xfrm>
            <a:off x="4645026" y="1631156"/>
            <a:ext cx="4041900" cy="29634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87" name="Shape 87"/>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88" name="Shape 88"/>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89" name="Shape 89"/>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90" name="Shape 90"/>
        <p:cNvGrpSpPr/>
        <p:nvPr/>
      </p:nvGrpSpPr>
      <p:grpSpPr>
        <a:xfrm>
          <a:off x="0" y="0"/>
          <a:ext cx="0" cy="0"/>
          <a:chOff x="0" y="0"/>
          <a:chExt cx="0" cy="0"/>
        </a:xfrm>
      </p:grpSpPr>
      <p:sp>
        <p:nvSpPr>
          <p:cNvPr id="91" name="Shape 91"/>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92" name="Shape 92"/>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93" name="Shape 93"/>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94" name="Shape 94"/>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95" name="Shape 95"/>
        <p:cNvGrpSpPr/>
        <p:nvPr/>
      </p:nvGrpSpPr>
      <p:grpSpPr>
        <a:xfrm>
          <a:off x="0" y="0"/>
          <a:ext cx="0" cy="0"/>
          <a:chOff x="0" y="0"/>
          <a:chExt cx="0" cy="0"/>
        </a:xfrm>
      </p:grpSpPr>
      <p:sp>
        <p:nvSpPr>
          <p:cNvPr id="96" name="Shape 96"/>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97" name="Shape 97"/>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98" name="Shape 98"/>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t with Caption">
    <p:spTree>
      <p:nvGrpSpPr>
        <p:cNvPr id="99" name="Shape 99"/>
        <p:cNvGrpSpPr/>
        <p:nvPr/>
      </p:nvGrpSpPr>
      <p:grpSpPr>
        <a:xfrm>
          <a:off x="0" y="0"/>
          <a:ext cx="0" cy="0"/>
          <a:chOff x="0" y="0"/>
          <a:chExt cx="0" cy="0"/>
        </a:xfrm>
      </p:grpSpPr>
      <p:sp>
        <p:nvSpPr>
          <p:cNvPr id="100" name="Shape 100"/>
          <p:cNvSpPr txBox="1"/>
          <p:nvPr>
            <p:ph type="title"/>
          </p:nvPr>
        </p:nvSpPr>
        <p:spPr>
          <a:xfrm>
            <a:off x="457201" y="204787"/>
            <a:ext cx="3008400" cy="871500"/>
          </a:xfrm>
          <a:prstGeom prst="rect">
            <a:avLst/>
          </a:prstGeom>
          <a:noFill/>
          <a:ln>
            <a:noFill/>
          </a:ln>
        </p:spPr>
        <p:txBody>
          <a:bodyPr anchorCtr="0" anchor="b" bIns="91425" lIns="91425" rIns="91425" wrap="square" tIns="91425"/>
          <a:lstStyle>
            <a:lvl1pPr lvl="0" rtl="0" algn="l">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01" name="Shape 101"/>
          <p:cNvSpPr txBox="1"/>
          <p:nvPr>
            <p:ph idx="1" type="body"/>
          </p:nvPr>
        </p:nvSpPr>
        <p:spPr>
          <a:xfrm>
            <a:off x="3575050" y="204788"/>
            <a:ext cx="5111700" cy="4389900"/>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02" name="Shape 102"/>
          <p:cNvSpPr txBox="1"/>
          <p:nvPr>
            <p:ph idx="2" type="body"/>
          </p:nvPr>
        </p:nvSpPr>
        <p:spPr>
          <a:xfrm>
            <a:off x="457201" y="1076326"/>
            <a:ext cx="3008400" cy="3518400"/>
          </a:xfrm>
          <a:prstGeom prst="rect">
            <a:avLst/>
          </a:prstGeom>
          <a:noFill/>
          <a:ln>
            <a:noFill/>
          </a:ln>
        </p:spPr>
        <p:txBody>
          <a:bodyPr anchorCtr="0" anchor="t"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6" rtl="0">
              <a:spcBef>
                <a:spcPts val="0"/>
              </a:spcBef>
              <a:buSzPts val="1400"/>
              <a:buFont typeface="Calibri"/>
              <a:buNone/>
              <a:defRPr/>
            </a:lvl4pPr>
            <a:lvl5pPr indent="-7115" lvl="4" marL="1632715" rtl="0">
              <a:spcBef>
                <a:spcPts val="0"/>
              </a:spcBef>
              <a:buSzPts val="1400"/>
              <a:buFont typeface="Calibri"/>
              <a:buNone/>
              <a:defRPr/>
            </a:lvl5pPr>
            <a:lvl6pPr indent="-8895" lvl="5" marL="2040895" rtl="0">
              <a:spcBef>
                <a:spcPts val="0"/>
              </a:spcBef>
              <a:buSzPts val="1400"/>
              <a:buFont typeface="Calibri"/>
              <a:buNone/>
              <a:defRPr/>
            </a:lvl6pPr>
            <a:lvl7pPr indent="-10674" lvl="6" marL="2449074" rtl="0">
              <a:spcBef>
                <a:spcPts val="0"/>
              </a:spcBef>
              <a:buSzPts val="1400"/>
              <a:buFont typeface="Calibri"/>
              <a:buNone/>
              <a:defRPr/>
            </a:lvl7pPr>
            <a:lvl8pPr indent="-12452" lvl="7" marL="2857252" rtl="0">
              <a:spcBef>
                <a:spcPts val="0"/>
              </a:spcBef>
              <a:buSzPts val="1400"/>
              <a:buFont typeface="Calibri"/>
              <a:buNone/>
              <a:defRPr/>
            </a:lvl8pPr>
            <a:lvl9pPr indent="-1531" lvl="8" marL="3265431" rtl="0">
              <a:spcBef>
                <a:spcPts val="0"/>
              </a:spcBef>
              <a:buSzPts val="1400"/>
              <a:buFont typeface="Calibri"/>
              <a:buNone/>
              <a:defRPr/>
            </a:lvl9pPr>
          </a:lstStyle>
          <a:p/>
        </p:txBody>
      </p:sp>
      <p:sp>
        <p:nvSpPr>
          <p:cNvPr id="103" name="Shape 103"/>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04" name="Shape 104"/>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05" name="Shape 105"/>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wrap="square" tIns="91425"/>
          <a:lstStyle>
            <a:lvl1pPr lvl="0" algn="ctr">
              <a:spcBef>
                <a:spcPts val="0"/>
              </a:spcBef>
              <a:buSzPts val="3600"/>
              <a:buNone/>
              <a:defRPr sz="3600"/>
            </a:lvl1pPr>
            <a:lvl2pPr lvl="1" algn="ctr">
              <a:spcBef>
                <a:spcPts val="0"/>
              </a:spcBef>
              <a:buSzPts val="3600"/>
              <a:buNone/>
              <a:defRPr sz="3600"/>
            </a:lvl2pPr>
            <a:lvl3pPr lvl="2" algn="ctr">
              <a:spcBef>
                <a:spcPts val="0"/>
              </a:spcBef>
              <a:buSzPts val="3600"/>
              <a:buNone/>
              <a:defRPr sz="3600"/>
            </a:lvl3pPr>
            <a:lvl4pPr lvl="3" algn="ctr">
              <a:spcBef>
                <a:spcPts val="0"/>
              </a:spcBef>
              <a:buSzPts val="3600"/>
              <a:buNone/>
              <a:defRPr sz="3600"/>
            </a:lvl4pPr>
            <a:lvl5pPr lvl="4" algn="ctr">
              <a:spcBef>
                <a:spcPts val="0"/>
              </a:spcBef>
              <a:buSzPts val="3600"/>
              <a:buNone/>
              <a:defRPr sz="3600"/>
            </a:lvl5pPr>
            <a:lvl6pPr lvl="5" algn="ctr">
              <a:spcBef>
                <a:spcPts val="0"/>
              </a:spcBef>
              <a:buSzPts val="3600"/>
              <a:buNone/>
              <a:defRPr sz="3600"/>
            </a:lvl6pPr>
            <a:lvl7pPr lvl="6" algn="ctr">
              <a:spcBef>
                <a:spcPts val="0"/>
              </a:spcBef>
              <a:buSzPts val="3600"/>
              <a:buNone/>
              <a:defRPr sz="3600"/>
            </a:lvl7pPr>
            <a:lvl8pPr lvl="7" algn="ctr">
              <a:spcBef>
                <a:spcPts val="0"/>
              </a:spcBef>
              <a:buSzPts val="3600"/>
              <a:buNone/>
              <a:defRPr sz="3600"/>
            </a:lvl8pPr>
            <a:lvl9pPr lvl="8" algn="ctr">
              <a:spcBef>
                <a:spcPts val="0"/>
              </a:spcBef>
              <a:buSzPts val="3600"/>
              <a:buNone/>
              <a:defRPr sz="3600"/>
            </a:lvl9pPr>
          </a:lstStyle>
          <a:p/>
        </p:txBody>
      </p:sp>
      <p:sp>
        <p:nvSpPr>
          <p:cNvPr id="15" name="Shape 15"/>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picTx">
  <p:cSld name="Picture with Caption">
    <p:spTree>
      <p:nvGrpSpPr>
        <p:cNvPr id="106" name="Shape 106"/>
        <p:cNvGrpSpPr/>
        <p:nvPr/>
      </p:nvGrpSpPr>
      <p:grpSpPr>
        <a:xfrm>
          <a:off x="0" y="0"/>
          <a:ext cx="0" cy="0"/>
          <a:chOff x="0" y="0"/>
          <a:chExt cx="0" cy="0"/>
        </a:xfrm>
      </p:grpSpPr>
      <p:sp>
        <p:nvSpPr>
          <p:cNvPr id="107" name="Shape 107"/>
          <p:cNvSpPr txBox="1"/>
          <p:nvPr>
            <p:ph type="title"/>
          </p:nvPr>
        </p:nvSpPr>
        <p:spPr>
          <a:xfrm>
            <a:off x="1792288" y="3600450"/>
            <a:ext cx="5486400" cy="425100"/>
          </a:xfrm>
          <a:prstGeom prst="rect">
            <a:avLst/>
          </a:prstGeom>
          <a:noFill/>
          <a:ln>
            <a:noFill/>
          </a:ln>
        </p:spPr>
        <p:txBody>
          <a:bodyPr anchorCtr="0" anchor="b" bIns="91425" lIns="91425" rIns="91425" wrap="square" tIns="91425"/>
          <a:lstStyle>
            <a:lvl1pPr lvl="0" rtl="0" algn="l">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08" name="Shape 108"/>
          <p:cNvSpPr/>
          <p:nvPr>
            <p:ph idx="2" type="pic"/>
          </p:nvPr>
        </p:nvSpPr>
        <p:spPr>
          <a:xfrm>
            <a:off x="1792288" y="459581"/>
            <a:ext cx="5486400" cy="3086100"/>
          </a:xfrm>
          <a:prstGeom prst="rect">
            <a:avLst/>
          </a:prstGeom>
          <a:noFill/>
          <a:ln>
            <a:noFill/>
          </a:ln>
        </p:spPr>
      </p:sp>
      <p:sp>
        <p:nvSpPr>
          <p:cNvPr id="109" name="Shape 109"/>
          <p:cNvSpPr txBox="1"/>
          <p:nvPr>
            <p:ph idx="1" type="body"/>
          </p:nvPr>
        </p:nvSpPr>
        <p:spPr>
          <a:xfrm>
            <a:off x="1792288" y="4025503"/>
            <a:ext cx="5486400" cy="603600"/>
          </a:xfrm>
          <a:prstGeom prst="rect">
            <a:avLst/>
          </a:prstGeom>
          <a:noFill/>
          <a:ln>
            <a:noFill/>
          </a:ln>
        </p:spPr>
        <p:txBody>
          <a:bodyPr anchorCtr="0" anchor="t"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6" rtl="0">
              <a:spcBef>
                <a:spcPts val="0"/>
              </a:spcBef>
              <a:buSzPts val="1400"/>
              <a:buFont typeface="Calibri"/>
              <a:buNone/>
              <a:defRPr/>
            </a:lvl4pPr>
            <a:lvl5pPr indent="-7115" lvl="4" marL="1632715" rtl="0">
              <a:spcBef>
                <a:spcPts val="0"/>
              </a:spcBef>
              <a:buSzPts val="1400"/>
              <a:buFont typeface="Calibri"/>
              <a:buNone/>
              <a:defRPr/>
            </a:lvl5pPr>
            <a:lvl6pPr indent="-8895" lvl="5" marL="2040895" rtl="0">
              <a:spcBef>
                <a:spcPts val="0"/>
              </a:spcBef>
              <a:buSzPts val="1400"/>
              <a:buFont typeface="Calibri"/>
              <a:buNone/>
              <a:defRPr/>
            </a:lvl6pPr>
            <a:lvl7pPr indent="-10674" lvl="6" marL="2449074" rtl="0">
              <a:spcBef>
                <a:spcPts val="0"/>
              </a:spcBef>
              <a:buSzPts val="1400"/>
              <a:buFont typeface="Calibri"/>
              <a:buNone/>
              <a:defRPr/>
            </a:lvl7pPr>
            <a:lvl8pPr indent="-12452" lvl="7" marL="2857252" rtl="0">
              <a:spcBef>
                <a:spcPts val="0"/>
              </a:spcBef>
              <a:buSzPts val="1400"/>
              <a:buFont typeface="Calibri"/>
              <a:buNone/>
              <a:defRPr/>
            </a:lvl8pPr>
            <a:lvl9pPr indent="-1531" lvl="8" marL="3265431" rtl="0">
              <a:spcBef>
                <a:spcPts val="0"/>
              </a:spcBef>
              <a:buSzPts val="1400"/>
              <a:buFont typeface="Calibri"/>
              <a:buNone/>
              <a:defRPr/>
            </a:lvl9pPr>
          </a:lstStyle>
          <a:p/>
        </p:txBody>
      </p:sp>
      <p:sp>
        <p:nvSpPr>
          <p:cNvPr id="110" name="Shape 110"/>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11" name="Shape 111"/>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12" name="Shape 112"/>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113" name="Shape 113"/>
        <p:cNvGrpSpPr/>
        <p:nvPr/>
      </p:nvGrpSpPr>
      <p:grpSpPr>
        <a:xfrm>
          <a:off x="0" y="0"/>
          <a:ext cx="0" cy="0"/>
          <a:chOff x="0" y="0"/>
          <a:chExt cx="0" cy="0"/>
        </a:xfrm>
      </p:grpSpPr>
      <p:sp>
        <p:nvSpPr>
          <p:cNvPr id="114" name="Shape 114"/>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15" name="Shape 115"/>
          <p:cNvSpPr txBox="1"/>
          <p:nvPr>
            <p:ph idx="1" type="body"/>
          </p:nvPr>
        </p:nvSpPr>
        <p:spPr>
          <a:xfrm rot="5400000">
            <a:off x="2874750" y="-1217399"/>
            <a:ext cx="3394500" cy="8229600"/>
          </a:xfrm>
          <a:prstGeom prst="rect">
            <a:avLst/>
          </a:prstGeom>
          <a:noFill/>
          <a:ln>
            <a:noFill/>
          </a:ln>
        </p:spPr>
        <p:txBody>
          <a:bodyPr anchorCtr="0" anchor="t" bIns="91425" lIns="91425" rIns="91425" wrap="square" tIns="91425"/>
          <a:lstStyle>
            <a:lvl1pPr indent="-121983" lvl="0" marL="306133" rtl="0" algn="l">
              <a:spcBef>
                <a:spcPts val="580"/>
              </a:spcBef>
              <a:buClr>
                <a:schemeClr val="dk1"/>
              </a:buClr>
              <a:buSzPts val="1400"/>
              <a:buFont typeface="Arial"/>
              <a:buChar char="•"/>
              <a:defRPr/>
            </a:lvl1pPr>
            <a:lvl2pPr indent="-98140" lvl="1" marL="663290" rtl="0" algn="l">
              <a:spcBef>
                <a:spcPts val="500"/>
              </a:spcBef>
              <a:buClr>
                <a:schemeClr val="dk1"/>
              </a:buClr>
              <a:buSzPts val="1400"/>
              <a:buFont typeface="Arial"/>
              <a:buChar char="–"/>
              <a:defRPr/>
            </a:lvl2pPr>
            <a:lvl3pPr indent="-67947" lvl="2" marL="1020447" rtl="0" algn="l">
              <a:spcBef>
                <a:spcPts val="440"/>
              </a:spcBef>
              <a:buClr>
                <a:schemeClr val="dk1"/>
              </a:buClr>
              <a:buSzPts val="1400"/>
              <a:buFont typeface="Arial"/>
              <a:buChar char="•"/>
              <a:defRPr/>
            </a:lvl3pPr>
            <a:lvl4pPr indent="-95126" lvl="3" marL="1428626" rtl="0" algn="l">
              <a:spcBef>
                <a:spcPts val="360"/>
              </a:spcBef>
              <a:buClr>
                <a:schemeClr val="dk1"/>
              </a:buClr>
              <a:buSzPts val="1400"/>
              <a:buFont typeface="Arial"/>
              <a:buChar char="–"/>
              <a:defRPr/>
            </a:lvl4pPr>
            <a:lvl5pPr indent="-96906" lvl="4" marL="1836806" rtl="0" algn="l">
              <a:spcBef>
                <a:spcPts val="360"/>
              </a:spcBef>
              <a:buClr>
                <a:schemeClr val="dk1"/>
              </a:buClr>
              <a:buSzPts val="1400"/>
              <a:buFont typeface="Arial"/>
              <a:buChar char="»"/>
              <a:defRPr/>
            </a:lvl5pPr>
            <a:lvl6pPr indent="-98685" lvl="5" marL="2244985" rtl="0" algn="l">
              <a:spcBef>
                <a:spcPts val="360"/>
              </a:spcBef>
              <a:buClr>
                <a:schemeClr val="dk1"/>
              </a:buClr>
              <a:buSzPts val="1400"/>
              <a:buFont typeface="Arial"/>
              <a:buChar char="•"/>
              <a:defRPr/>
            </a:lvl6pPr>
            <a:lvl7pPr indent="-100464" lvl="6" marL="2653164" rtl="0" algn="l">
              <a:spcBef>
                <a:spcPts val="360"/>
              </a:spcBef>
              <a:buClr>
                <a:schemeClr val="dk1"/>
              </a:buClr>
              <a:buSzPts val="1400"/>
              <a:buFont typeface="Arial"/>
              <a:buChar char="•"/>
              <a:defRPr/>
            </a:lvl7pPr>
            <a:lvl8pPr indent="-102242" lvl="7" marL="3061342" rtl="0" algn="l">
              <a:spcBef>
                <a:spcPts val="360"/>
              </a:spcBef>
              <a:buClr>
                <a:schemeClr val="dk1"/>
              </a:buClr>
              <a:buSzPts val="1400"/>
              <a:buFont typeface="Arial"/>
              <a:buChar char="•"/>
              <a:defRPr/>
            </a:lvl8pPr>
            <a:lvl9pPr indent="-91321" lvl="8" marL="3469522" rtl="0" algn="l">
              <a:spcBef>
                <a:spcPts val="360"/>
              </a:spcBef>
              <a:buClr>
                <a:schemeClr val="dk1"/>
              </a:buClr>
              <a:buSzPts val="1400"/>
              <a:buFont typeface="Arial"/>
              <a:buChar char="•"/>
              <a:defRPr/>
            </a:lvl9pPr>
          </a:lstStyle>
          <a:p/>
        </p:txBody>
      </p:sp>
      <p:sp>
        <p:nvSpPr>
          <p:cNvPr id="116" name="Shape 116"/>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17" name="Shape 117"/>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18" name="Shape 118"/>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19" name="Shape 119"/>
        <p:cNvGrpSpPr/>
        <p:nvPr/>
      </p:nvGrpSpPr>
      <p:grpSpPr>
        <a:xfrm>
          <a:off x="0" y="0"/>
          <a:ext cx="0" cy="0"/>
          <a:chOff x="0" y="0"/>
          <a:chExt cx="0" cy="0"/>
        </a:xfrm>
      </p:grpSpPr>
      <p:sp>
        <p:nvSpPr>
          <p:cNvPr id="120" name="Shape 120"/>
          <p:cNvSpPr txBox="1"/>
          <p:nvPr>
            <p:ph type="title"/>
          </p:nvPr>
        </p:nvSpPr>
        <p:spPr>
          <a:xfrm rot="5400000">
            <a:off x="7649539" y="1920731"/>
            <a:ext cx="6144900" cy="287970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21" name="Shape 121"/>
          <p:cNvSpPr txBox="1"/>
          <p:nvPr>
            <p:ph idx="1" type="body"/>
          </p:nvPr>
        </p:nvSpPr>
        <p:spPr>
          <a:xfrm rot="5400000">
            <a:off x="1812263" y="-884419"/>
            <a:ext cx="6144900" cy="8490000"/>
          </a:xfrm>
          <a:prstGeom prst="rect">
            <a:avLst/>
          </a:prstGeom>
          <a:noFill/>
          <a:ln>
            <a:noFill/>
          </a:ln>
        </p:spPr>
        <p:txBody>
          <a:bodyPr anchorCtr="0" anchor="t" bIns="91425" lIns="91425" rIns="91425" wrap="square" tIns="91425"/>
          <a:lstStyle>
            <a:lvl1pPr indent="-121983" lvl="0" marL="306133" rtl="0" algn="l">
              <a:spcBef>
                <a:spcPts val="580"/>
              </a:spcBef>
              <a:buClr>
                <a:schemeClr val="dk1"/>
              </a:buClr>
              <a:buSzPts val="1400"/>
              <a:buFont typeface="Arial"/>
              <a:buChar char="•"/>
              <a:defRPr/>
            </a:lvl1pPr>
            <a:lvl2pPr indent="-98140" lvl="1" marL="663290" rtl="0" algn="l">
              <a:spcBef>
                <a:spcPts val="500"/>
              </a:spcBef>
              <a:buClr>
                <a:schemeClr val="dk1"/>
              </a:buClr>
              <a:buSzPts val="1400"/>
              <a:buFont typeface="Arial"/>
              <a:buChar char="–"/>
              <a:defRPr/>
            </a:lvl2pPr>
            <a:lvl3pPr indent="-67947" lvl="2" marL="1020447" rtl="0" algn="l">
              <a:spcBef>
                <a:spcPts val="440"/>
              </a:spcBef>
              <a:buClr>
                <a:schemeClr val="dk1"/>
              </a:buClr>
              <a:buSzPts val="1400"/>
              <a:buFont typeface="Arial"/>
              <a:buChar char="•"/>
              <a:defRPr/>
            </a:lvl3pPr>
            <a:lvl4pPr indent="-95126" lvl="3" marL="1428626" rtl="0" algn="l">
              <a:spcBef>
                <a:spcPts val="360"/>
              </a:spcBef>
              <a:buClr>
                <a:schemeClr val="dk1"/>
              </a:buClr>
              <a:buSzPts val="1400"/>
              <a:buFont typeface="Arial"/>
              <a:buChar char="–"/>
              <a:defRPr/>
            </a:lvl4pPr>
            <a:lvl5pPr indent="-96906" lvl="4" marL="1836806" rtl="0" algn="l">
              <a:spcBef>
                <a:spcPts val="360"/>
              </a:spcBef>
              <a:buClr>
                <a:schemeClr val="dk1"/>
              </a:buClr>
              <a:buSzPts val="1400"/>
              <a:buFont typeface="Arial"/>
              <a:buChar char="»"/>
              <a:defRPr/>
            </a:lvl5pPr>
            <a:lvl6pPr indent="-98685" lvl="5" marL="2244985" rtl="0" algn="l">
              <a:spcBef>
                <a:spcPts val="360"/>
              </a:spcBef>
              <a:buClr>
                <a:schemeClr val="dk1"/>
              </a:buClr>
              <a:buSzPts val="1400"/>
              <a:buFont typeface="Arial"/>
              <a:buChar char="•"/>
              <a:defRPr/>
            </a:lvl6pPr>
            <a:lvl7pPr indent="-100464" lvl="6" marL="2653164" rtl="0" algn="l">
              <a:spcBef>
                <a:spcPts val="360"/>
              </a:spcBef>
              <a:buClr>
                <a:schemeClr val="dk1"/>
              </a:buClr>
              <a:buSzPts val="1400"/>
              <a:buFont typeface="Arial"/>
              <a:buChar char="•"/>
              <a:defRPr/>
            </a:lvl7pPr>
            <a:lvl8pPr indent="-102242" lvl="7" marL="3061342" rtl="0" algn="l">
              <a:spcBef>
                <a:spcPts val="360"/>
              </a:spcBef>
              <a:buClr>
                <a:schemeClr val="dk1"/>
              </a:buClr>
              <a:buSzPts val="1400"/>
              <a:buFont typeface="Arial"/>
              <a:buChar char="•"/>
              <a:defRPr/>
            </a:lvl8pPr>
            <a:lvl9pPr indent="-91321" lvl="8" marL="3469522" rtl="0" algn="l">
              <a:spcBef>
                <a:spcPts val="360"/>
              </a:spcBef>
              <a:buClr>
                <a:schemeClr val="dk1"/>
              </a:buClr>
              <a:buSzPts val="1400"/>
              <a:buFont typeface="Arial"/>
              <a:buChar char="•"/>
              <a:defRPr/>
            </a:lvl9pPr>
          </a:lstStyle>
          <a:p/>
        </p:txBody>
      </p:sp>
      <p:sp>
        <p:nvSpPr>
          <p:cNvPr id="122" name="Shape 122"/>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23" name="Shape 123"/>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124" name="Shape 124"/>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wrap="square" tIns="91425"/>
          <a:lstStyle>
            <a:lvl1pPr lvl="0">
              <a:spcBef>
                <a:spcPts val="0"/>
              </a:spcBef>
              <a:buSzPts val="2800"/>
              <a:buNone/>
              <a:defRPr/>
            </a:lvl1pPr>
            <a:lvl2pPr lvl="1">
              <a:spcBef>
                <a:spcPts val="0"/>
              </a:spcBef>
              <a:buSzPts val="2800"/>
              <a:buNone/>
              <a:defRPr/>
            </a:lvl2pPr>
            <a:lvl3pPr lvl="2">
              <a:spcBef>
                <a:spcPts val="0"/>
              </a:spcBef>
              <a:buSzPts val="2800"/>
              <a:buNone/>
              <a:defRPr/>
            </a:lvl3pPr>
            <a:lvl4pPr lvl="3">
              <a:spcBef>
                <a:spcPts val="0"/>
              </a:spcBef>
              <a:buSzPts val="2800"/>
              <a:buNone/>
              <a:defRPr/>
            </a:lvl4pPr>
            <a:lvl5pPr lvl="4">
              <a:spcBef>
                <a:spcPts val="0"/>
              </a:spcBef>
              <a:buSzPts val="2800"/>
              <a:buNone/>
              <a:defRPr/>
            </a:lvl5pPr>
            <a:lvl6pPr lvl="5">
              <a:spcBef>
                <a:spcPts val="0"/>
              </a:spcBef>
              <a:buSzPts val="2800"/>
              <a:buNone/>
              <a:defRPr/>
            </a:lvl6pPr>
            <a:lvl7pPr lvl="6">
              <a:spcBef>
                <a:spcPts val="0"/>
              </a:spcBef>
              <a:buSzPts val="2800"/>
              <a:buNone/>
              <a:defRPr/>
            </a:lvl7pPr>
            <a:lvl8pPr lvl="7">
              <a:spcBef>
                <a:spcPts val="0"/>
              </a:spcBef>
              <a:buSzPts val="2800"/>
              <a:buNone/>
              <a:defRPr/>
            </a:lvl8pPr>
            <a:lvl9pPr lvl="8">
              <a:spcBef>
                <a:spcPts val="0"/>
              </a:spcBef>
              <a:buSzPts val="2800"/>
              <a:buNone/>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wrap="square" tIns="91425"/>
          <a:lstStyle>
            <a:lvl1pPr lvl="0">
              <a:spcBef>
                <a:spcPts val="0"/>
              </a:spcBef>
              <a:buSzPts val="1800"/>
              <a:buChar char="●"/>
              <a:defRPr/>
            </a:lvl1pPr>
            <a:lvl2pPr lvl="1">
              <a:spcBef>
                <a:spcPts val="0"/>
              </a:spcBef>
              <a:buSzPts val="1400"/>
              <a:buChar char="○"/>
              <a:defRPr/>
            </a:lvl2pPr>
            <a:lvl3pPr lvl="2">
              <a:spcBef>
                <a:spcPts val="0"/>
              </a:spcBef>
              <a:buSzPts val="1400"/>
              <a:buChar char="■"/>
              <a:defRPr/>
            </a:lvl3pPr>
            <a:lvl4pPr lvl="3">
              <a:spcBef>
                <a:spcPts val="0"/>
              </a:spcBef>
              <a:buSzPts val="1400"/>
              <a:buChar char="●"/>
              <a:defRPr/>
            </a:lvl4pPr>
            <a:lvl5pPr lvl="4">
              <a:spcBef>
                <a:spcPts val="0"/>
              </a:spcBef>
              <a:buSzPts val="1400"/>
              <a:buChar char="○"/>
              <a:defRPr/>
            </a:lvl5pPr>
            <a:lvl6pPr lvl="5">
              <a:spcBef>
                <a:spcPts val="0"/>
              </a:spcBef>
              <a:buSzPts val="1400"/>
              <a:buChar char="■"/>
              <a:defRPr/>
            </a:lvl6pPr>
            <a:lvl7pPr lvl="6">
              <a:spcBef>
                <a:spcPts val="0"/>
              </a:spcBef>
              <a:buSzPts val="1400"/>
              <a:buChar char="●"/>
              <a:defRPr/>
            </a:lvl7pPr>
            <a:lvl8pPr lvl="7">
              <a:spcBef>
                <a:spcPts val="0"/>
              </a:spcBef>
              <a:buSzPts val="1400"/>
              <a:buChar char="○"/>
              <a:defRPr/>
            </a:lvl8pPr>
            <a:lvl9pPr lvl="8">
              <a:spcBef>
                <a:spcPts val="0"/>
              </a:spcBef>
              <a:buSzPts val="1400"/>
              <a:buChar char="■"/>
              <a:defRPr/>
            </a:lvl9pPr>
          </a:lstStyle>
          <a:p/>
        </p:txBody>
      </p:sp>
      <p:sp>
        <p:nvSpPr>
          <p:cNvPr id="19" name="Shape 19"/>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wrap="square" tIns="91425"/>
          <a:lstStyle>
            <a:lvl1pPr lvl="0">
              <a:spcBef>
                <a:spcPts val="0"/>
              </a:spcBef>
              <a:buSzPts val="2800"/>
              <a:buNone/>
              <a:defRPr/>
            </a:lvl1pPr>
            <a:lvl2pPr lvl="1">
              <a:spcBef>
                <a:spcPts val="0"/>
              </a:spcBef>
              <a:buSzPts val="2800"/>
              <a:buNone/>
              <a:defRPr/>
            </a:lvl2pPr>
            <a:lvl3pPr lvl="2">
              <a:spcBef>
                <a:spcPts val="0"/>
              </a:spcBef>
              <a:buSzPts val="2800"/>
              <a:buNone/>
              <a:defRPr/>
            </a:lvl3pPr>
            <a:lvl4pPr lvl="3">
              <a:spcBef>
                <a:spcPts val="0"/>
              </a:spcBef>
              <a:buSzPts val="2800"/>
              <a:buNone/>
              <a:defRPr/>
            </a:lvl4pPr>
            <a:lvl5pPr lvl="4">
              <a:spcBef>
                <a:spcPts val="0"/>
              </a:spcBef>
              <a:buSzPts val="2800"/>
              <a:buNone/>
              <a:defRPr/>
            </a:lvl5pPr>
            <a:lvl6pPr lvl="5">
              <a:spcBef>
                <a:spcPts val="0"/>
              </a:spcBef>
              <a:buSzPts val="2800"/>
              <a:buNone/>
              <a:defRPr/>
            </a:lvl6pPr>
            <a:lvl7pPr lvl="6">
              <a:spcBef>
                <a:spcPts val="0"/>
              </a:spcBef>
              <a:buSzPts val="2800"/>
              <a:buNone/>
              <a:defRPr/>
            </a:lvl7pPr>
            <a:lvl8pPr lvl="7">
              <a:spcBef>
                <a:spcPts val="0"/>
              </a:spcBef>
              <a:buSzPts val="2800"/>
              <a:buNone/>
              <a:defRPr/>
            </a:lvl8pPr>
            <a:lvl9pPr lvl="8">
              <a:spcBef>
                <a:spcPts val="0"/>
              </a:spcBef>
              <a:buSzPts val="2800"/>
              <a:buNone/>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wrap="square" tIns="91425"/>
          <a:lstStyle>
            <a:lvl1pPr lvl="0">
              <a:spcBef>
                <a:spcPts val="0"/>
              </a:spcBef>
              <a:buSzPts val="1400"/>
              <a:buChar char="●"/>
              <a:defRPr sz="1400"/>
            </a:lvl1pPr>
            <a:lvl2pPr lvl="1">
              <a:spcBef>
                <a:spcPts val="0"/>
              </a:spcBef>
              <a:buSzPts val="1200"/>
              <a:buChar char="○"/>
              <a:defRPr sz="1200"/>
            </a:lvl2pPr>
            <a:lvl3pPr lvl="2">
              <a:spcBef>
                <a:spcPts val="0"/>
              </a:spcBef>
              <a:buSzPts val="1200"/>
              <a:buChar char="■"/>
              <a:defRPr sz="1200"/>
            </a:lvl3pPr>
            <a:lvl4pPr lvl="3">
              <a:spcBef>
                <a:spcPts val="0"/>
              </a:spcBef>
              <a:buSzPts val="1200"/>
              <a:buChar char="●"/>
              <a:defRPr sz="1200"/>
            </a:lvl4pPr>
            <a:lvl5pPr lvl="4">
              <a:spcBef>
                <a:spcPts val="0"/>
              </a:spcBef>
              <a:buSzPts val="1200"/>
              <a:buChar char="○"/>
              <a:defRPr sz="1200"/>
            </a:lvl5pPr>
            <a:lvl6pPr lvl="5">
              <a:spcBef>
                <a:spcPts val="0"/>
              </a:spcBef>
              <a:buSzPts val="1200"/>
              <a:buChar char="■"/>
              <a:defRPr sz="1200"/>
            </a:lvl6pPr>
            <a:lvl7pPr lvl="6">
              <a:spcBef>
                <a:spcPts val="0"/>
              </a:spcBef>
              <a:buSzPts val="1200"/>
              <a:buChar char="●"/>
              <a:defRPr sz="1200"/>
            </a:lvl7pPr>
            <a:lvl8pPr lvl="7">
              <a:spcBef>
                <a:spcPts val="0"/>
              </a:spcBef>
              <a:buSzPts val="1200"/>
              <a:buChar char="○"/>
              <a:defRPr sz="1200"/>
            </a:lvl8pPr>
            <a:lvl9pPr lvl="8">
              <a:spcBef>
                <a:spcPts val="0"/>
              </a:spcBef>
              <a:buSzPts val="1200"/>
              <a:buChar char="■"/>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wrap="square" tIns="91425"/>
          <a:lstStyle>
            <a:lvl1pPr lvl="0">
              <a:spcBef>
                <a:spcPts val="0"/>
              </a:spcBef>
              <a:buSzPts val="1400"/>
              <a:buChar char="●"/>
              <a:defRPr sz="1400"/>
            </a:lvl1pPr>
            <a:lvl2pPr lvl="1">
              <a:spcBef>
                <a:spcPts val="0"/>
              </a:spcBef>
              <a:buSzPts val="1200"/>
              <a:buChar char="○"/>
              <a:defRPr sz="1200"/>
            </a:lvl2pPr>
            <a:lvl3pPr lvl="2">
              <a:spcBef>
                <a:spcPts val="0"/>
              </a:spcBef>
              <a:buSzPts val="1200"/>
              <a:buChar char="■"/>
              <a:defRPr sz="1200"/>
            </a:lvl3pPr>
            <a:lvl4pPr lvl="3">
              <a:spcBef>
                <a:spcPts val="0"/>
              </a:spcBef>
              <a:buSzPts val="1200"/>
              <a:buChar char="●"/>
              <a:defRPr sz="1200"/>
            </a:lvl4pPr>
            <a:lvl5pPr lvl="4">
              <a:spcBef>
                <a:spcPts val="0"/>
              </a:spcBef>
              <a:buSzPts val="1200"/>
              <a:buChar char="○"/>
              <a:defRPr sz="1200"/>
            </a:lvl5pPr>
            <a:lvl6pPr lvl="5">
              <a:spcBef>
                <a:spcPts val="0"/>
              </a:spcBef>
              <a:buSzPts val="1200"/>
              <a:buChar char="■"/>
              <a:defRPr sz="1200"/>
            </a:lvl6pPr>
            <a:lvl7pPr lvl="6">
              <a:spcBef>
                <a:spcPts val="0"/>
              </a:spcBef>
              <a:buSzPts val="1200"/>
              <a:buChar char="●"/>
              <a:defRPr sz="1200"/>
            </a:lvl7pPr>
            <a:lvl8pPr lvl="7">
              <a:spcBef>
                <a:spcPts val="0"/>
              </a:spcBef>
              <a:buSzPts val="1200"/>
              <a:buChar char="○"/>
              <a:defRPr sz="1200"/>
            </a:lvl8pPr>
            <a:lvl9pPr lvl="8">
              <a:spcBef>
                <a:spcPts val="0"/>
              </a:spcBef>
              <a:buSzPts val="1200"/>
              <a:buChar char="■"/>
              <a:defRPr sz="1200"/>
            </a:lvl9pPr>
          </a:lstStyle>
          <a:p/>
        </p:txBody>
      </p:sp>
      <p:sp>
        <p:nvSpPr>
          <p:cNvPr id="24" name="Shape 24"/>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wrap="square" tIns="91425"/>
          <a:lstStyle>
            <a:lvl1pPr lvl="0">
              <a:spcBef>
                <a:spcPts val="0"/>
              </a:spcBef>
              <a:buSzPts val="2800"/>
              <a:buNone/>
              <a:defRPr/>
            </a:lvl1pPr>
            <a:lvl2pPr lvl="1">
              <a:spcBef>
                <a:spcPts val="0"/>
              </a:spcBef>
              <a:buSzPts val="2800"/>
              <a:buNone/>
              <a:defRPr/>
            </a:lvl2pPr>
            <a:lvl3pPr lvl="2">
              <a:spcBef>
                <a:spcPts val="0"/>
              </a:spcBef>
              <a:buSzPts val="2800"/>
              <a:buNone/>
              <a:defRPr/>
            </a:lvl3pPr>
            <a:lvl4pPr lvl="3">
              <a:spcBef>
                <a:spcPts val="0"/>
              </a:spcBef>
              <a:buSzPts val="2800"/>
              <a:buNone/>
              <a:defRPr/>
            </a:lvl4pPr>
            <a:lvl5pPr lvl="4">
              <a:spcBef>
                <a:spcPts val="0"/>
              </a:spcBef>
              <a:buSzPts val="2800"/>
              <a:buNone/>
              <a:defRPr/>
            </a:lvl5pPr>
            <a:lvl6pPr lvl="5">
              <a:spcBef>
                <a:spcPts val="0"/>
              </a:spcBef>
              <a:buSzPts val="2800"/>
              <a:buNone/>
              <a:defRPr/>
            </a:lvl6pPr>
            <a:lvl7pPr lvl="6">
              <a:spcBef>
                <a:spcPts val="0"/>
              </a:spcBef>
              <a:buSzPts val="2800"/>
              <a:buNone/>
              <a:defRPr/>
            </a:lvl7pPr>
            <a:lvl8pPr lvl="7">
              <a:spcBef>
                <a:spcPts val="0"/>
              </a:spcBef>
              <a:buSzPts val="2800"/>
              <a:buNone/>
              <a:defRPr/>
            </a:lvl8pPr>
            <a:lvl9pPr lvl="8">
              <a:spcBef>
                <a:spcPts val="0"/>
              </a:spcBef>
              <a:buSzPts val="2800"/>
              <a:buNone/>
              <a:defRPr/>
            </a:lvl9pPr>
          </a:lstStyle>
          <a:p/>
        </p:txBody>
      </p:sp>
      <p:sp>
        <p:nvSpPr>
          <p:cNvPr id="27" name="Shape 27"/>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wrap="square" tIns="91425"/>
          <a:lstStyle>
            <a:lvl1pPr lvl="0">
              <a:spcBef>
                <a:spcPts val="0"/>
              </a:spcBef>
              <a:buSzPts val="2400"/>
              <a:buNone/>
              <a:defRPr sz="2400"/>
            </a:lvl1pPr>
            <a:lvl2pPr lvl="1">
              <a:spcBef>
                <a:spcPts val="0"/>
              </a:spcBef>
              <a:buSzPts val="2400"/>
              <a:buNone/>
              <a:defRPr sz="2400"/>
            </a:lvl2pPr>
            <a:lvl3pPr lvl="2">
              <a:spcBef>
                <a:spcPts val="0"/>
              </a:spcBef>
              <a:buSzPts val="2400"/>
              <a:buNone/>
              <a:defRPr sz="2400"/>
            </a:lvl3pPr>
            <a:lvl4pPr lvl="3">
              <a:spcBef>
                <a:spcPts val="0"/>
              </a:spcBef>
              <a:buSzPts val="2400"/>
              <a:buNone/>
              <a:defRPr sz="2400"/>
            </a:lvl4pPr>
            <a:lvl5pPr lvl="4">
              <a:spcBef>
                <a:spcPts val="0"/>
              </a:spcBef>
              <a:buSzPts val="2400"/>
              <a:buNone/>
              <a:defRPr sz="2400"/>
            </a:lvl5pPr>
            <a:lvl6pPr lvl="5">
              <a:spcBef>
                <a:spcPts val="0"/>
              </a:spcBef>
              <a:buSzPts val="2400"/>
              <a:buNone/>
              <a:defRPr sz="2400"/>
            </a:lvl6pPr>
            <a:lvl7pPr lvl="6">
              <a:spcBef>
                <a:spcPts val="0"/>
              </a:spcBef>
              <a:buSzPts val="2400"/>
              <a:buNone/>
              <a:defRPr sz="2400"/>
            </a:lvl7pPr>
            <a:lvl8pPr lvl="7">
              <a:spcBef>
                <a:spcPts val="0"/>
              </a:spcBef>
              <a:buSzPts val="2400"/>
              <a:buNone/>
              <a:defRPr sz="2400"/>
            </a:lvl8pPr>
            <a:lvl9pPr lvl="8">
              <a:spcBef>
                <a:spcPts val="0"/>
              </a:spcBef>
              <a:buSzPts val="2400"/>
              <a:buNone/>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wrap="square" tIns="91425"/>
          <a:lstStyle>
            <a:lvl1pPr lvl="0">
              <a:spcBef>
                <a:spcPts val="0"/>
              </a:spcBef>
              <a:buSzPts val="1200"/>
              <a:buChar char="●"/>
              <a:defRPr sz="1200"/>
            </a:lvl1pPr>
            <a:lvl2pPr lvl="1">
              <a:spcBef>
                <a:spcPts val="0"/>
              </a:spcBef>
              <a:buSzPts val="1200"/>
              <a:buChar char="○"/>
              <a:defRPr sz="1200"/>
            </a:lvl2pPr>
            <a:lvl3pPr lvl="2">
              <a:spcBef>
                <a:spcPts val="0"/>
              </a:spcBef>
              <a:buSzPts val="1200"/>
              <a:buChar char="■"/>
              <a:defRPr sz="1200"/>
            </a:lvl3pPr>
            <a:lvl4pPr lvl="3">
              <a:spcBef>
                <a:spcPts val="0"/>
              </a:spcBef>
              <a:buSzPts val="1200"/>
              <a:buChar char="●"/>
              <a:defRPr sz="1200"/>
            </a:lvl4pPr>
            <a:lvl5pPr lvl="4">
              <a:spcBef>
                <a:spcPts val="0"/>
              </a:spcBef>
              <a:buSzPts val="1200"/>
              <a:buChar char="○"/>
              <a:defRPr sz="1200"/>
            </a:lvl5pPr>
            <a:lvl6pPr lvl="5">
              <a:spcBef>
                <a:spcPts val="0"/>
              </a:spcBef>
              <a:buSzPts val="1200"/>
              <a:buChar char="■"/>
              <a:defRPr sz="1200"/>
            </a:lvl6pPr>
            <a:lvl7pPr lvl="6">
              <a:spcBef>
                <a:spcPts val="0"/>
              </a:spcBef>
              <a:buSzPts val="1200"/>
              <a:buChar char="●"/>
              <a:defRPr sz="1200"/>
            </a:lvl7pPr>
            <a:lvl8pPr lvl="7">
              <a:spcBef>
                <a:spcPts val="0"/>
              </a:spcBef>
              <a:buSzPts val="1200"/>
              <a:buChar char="○"/>
              <a:defRPr sz="1200"/>
            </a:lvl8pPr>
            <a:lvl9pPr lvl="8">
              <a:spcBef>
                <a:spcPts val="0"/>
              </a:spcBef>
              <a:buSzPts val="1200"/>
              <a:buChar char="■"/>
              <a:defRPr sz="1200"/>
            </a:lvl9pPr>
          </a:lstStyle>
          <a:p/>
        </p:txBody>
      </p:sp>
      <p:sp>
        <p:nvSpPr>
          <p:cNvPr id="31" name="Shape 31"/>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wrap="square" tIns="91425"/>
          <a:lstStyle>
            <a:lvl1pPr lvl="0">
              <a:spcBef>
                <a:spcPts val="0"/>
              </a:spcBef>
              <a:buSzPts val="4800"/>
              <a:buNone/>
              <a:defRPr sz="4800"/>
            </a:lvl1pPr>
            <a:lvl2pPr lvl="1">
              <a:spcBef>
                <a:spcPts val="0"/>
              </a:spcBef>
              <a:buSzPts val="4800"/>
              <a:buNone/>
              <a:defRPr sz="4800"/>
            </a:lvl2pPr>
            <a:lvl3pPr lvl="2">
              <a:spcBef>
                <a:spcPts val="0"/>
              </a:spcBef>
              <a:buSzPts val="4800"/>
              <a:buNone/>
              <a:defRPr sz="4800"/>
            </a:lvl3pPr>
            <a:lvl4pPr lvl="3">
              <a:spcBef>
                <a:spcPts val="0"/>
              </a:spcBef>
              <a:buSzPts val="4800"/>
              <a:buNone/>
              <a:defRPr sz="4800"/>
            </a:lvl4pPr>
            <a:lvl5pPr lvl="4">
              <a:spcBef>
                <a:spcPts val="0"/>
              </a:spcBef>
              <a:buSzPts val="4800"/>
              <a:buNone/>
              <a:defRPr sz="4800"/>
            </a:lvl5pPr>
            <a:lvl6pPr lvl="5">
              <a:spcBef>
                <a:spcPts val="0"/>
              </a:spcBef>
              <a:buSzPts val="4800"/>
              <a:buNone/>
              <a:defRPr sz="4800"/>
            </a:lvl6pPr>
            <a:lvl7pPr lvl="6">
              <a:spcBef>
                <a:spcPts val="0"/>
              </a:spcBef>
              <a:buSzPts val="4800"/>
              <a:buNone/>
              <a:defRPr sz="4800"/>
            </a:lvl7pPr>
            <a:lvl8pPr lvl="7">
              <a:spcBef>
                <a:spcPts val="0"/>
              </a:spcBef>
              <a:buSzPts val="4800"/>
              <a:buNone/>
              <a:defRPr sz="4800"/>
            </a:lvl8pPr>
            <a:lvl9pPr lvl="8">
              <a:spcBef>
                <a:spcPts val="0"/>
              </a:spcBef>
              <a:buSzPts val="4800"/>
              <a:buNone/>
              <a:defRPr sz="4800"/>
            </a:lvl9pPr>
          </a:lstStyle>
          <a:p/>
        </p:txBody>
      </p:sp>
      <p:sp>
        <p:nvSpPr>
          <p:cNvPr id="34" name="Shape 34"/>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wrap="square" tIns="91425"/>
          <a:lstStyle>
            <a:lvl1pPr lvl="0" algn="ctr">
              <a:spcBef>
                <a:spcPts val="0"/>
              </a:spcBef>
              <a:buSzPts val="4200"/>
              <a:buNone/>
              <a:defRPr sz="4200"/>
            </a:lvl1pPr>
            <a:lvl2pPr lvl="1" algn="ctr">
              <a:spcBef>
                <a:spcPts val="0"/>
              </a:spcBef>
              <a:buSzPts val="4200"/>
              <a:buNone/>
              <a:defRPr sz="4200"/>
            </a:lvl2pPr>
            <a:lvl3pPr lvl="2" algn="ctr">
              <a:spcBef>
                <a:spcPts val="0"/>
              </a:spcBef>
              <a:buSzPts val="4200"/>
              <a:buNone/>
              <a:defRPr sz="4200"/>
            </a:lvl3pPr>
            <a:lvl4pPr lvl="3" algn="ctr">
              <a:spcBef>
                <a:spcPts val="0"/>
              </a:spcBef>
              <a:buSzPts val="4200"/>
              <a:buNone/>
              <a:defRPr sz="4200"/>
            </a:lvl4pPr>
            <a:lvl5pPr lvl="4" algn="ctr">
              <a:spcBef>
                <a:spcPts val="0"/>
              </a:spcBef>
              <a:buSzPts val="4200"/>
              <a:buNone/>
              <a:defRPr sz="4200"/>
            </a:lvl5pPr>
            <a:lvl6pPr lvl="5" algn="ctr">
              <a:spcBef>
                <a:spcPts val="0"/>
              </a:spcBef>
              <a:buSzPts val="4200"/>
              <a:buNone/>
              <a:defRPr sz="4200"/>
            </a:lvl6pPr>
            <a:lvl7pPr lvl="6" algn="ctr">
              <a:spcBef>
                <a:spcPts val="0"/>
              </a:spcBef>
              <a:buSzPts val="4200"/>
              <a:buNone/>
              <a:defRPr sz="4200"/>
            </a:lvl7pPr>
            <a:lvl8pPr lvl="7" algn="ctr">
              <a:spcBef>
                <a:spcPts val="0"/>
              </a:spcBef>
              <a:buSzPts val="4200"/>
              <a:buNone/>
              <a:defRPr sz="4200"/>
            </a:lvl8pPr>
            <a:lvl9pPr lvl="8" algn="ctr">
              <a:spcBef>
                <a:spcPts val="0"/>
              </a:spcBef>
              <a:buSzPts val="4200"/>
              <a:buNone/>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rIns="91425" wrap="square" tIns="91425"/>
          <a:lstStyle>
            <a:lvl1pPr lvl="0">
              <a:spcBef>
                <a:spcPts val="0"/>
              </a:spcBef>
              <a:buSzPts val="1800"/>
              <a:buChar char="●"/>
              <a:defRPr/>
            </a:lvl1pPr>
            <a:lvl2pPr lvl="1">
              <a:spcBef>
                <a:spcPts val="0"/>
              </a:spcBef>
              <a:buSzPts val="1400"/>
              <a:buChar char="○"/>
              <a:defRPr/>
            </a:lvl2pPr>
            <a:lvl3pPr lvl="2">
              <a:spcBef>
                <a:spcPts val="0"/>
              </a:spcBef>
              <a:buSzPts val="1400"/>
              <a:buChar char="■"/>
              <a:defRPr/>
            </a:lvl3pPr>
            <a:lvl4pPr lvl="3">
              <a:spcBef>
                <a:spcPts val="0"/>
              </a:spcBef>
              <a:buSzPts val="1400"/>
              <a:buChar char="●"/>
              <a:defRPr/>
            </a:lvl4pPr>
            <a:lvl5pPr lvl="4">
              <a:spcBef>
                <a:spcPts val="0"/>
              </a:spcBef>
              <a:buSzPts val="1400"/>
              <a:buChar char="○"/>
              <a:defRPr/>
            </a:lvl5pPr>
            <a:lvl6pPr lvl="5">
              <a:spcBef>
                <a:spcPts val="0"/>
              </a:spcBef>
              <a:buSzPts val="1400"/>
              <a:buChar char="■"/>
              <a:defRPr/>
            </a:lvl6pPr>
            <a:lvl7pPr lvl="6">
              <a:spcBef>
                <a:spcPts val="0"/>
              </a:spcBef>
              <a:buSzPts val="1400"/>
              <a:buChar char="●"/>
              <a:defRPr/>
            </a:lvl7pPr>
            <a:lvl8pPr lvl="7">
              <a:spcBef>
                <a:spcPts val="0"/>
              </a:spcBef>
              <a:buSzPts val="1400"/>
              <a:buChar char="○"/>
              <a:defRPr/>
            </a:lvl8pPr>
            <a:lvl9pPr lvl="8">
              <a:spcBef>
                <a:spcPts val="0"/>
              </a:spcBef>
              <a:buSzPts val="1400"/>
              <a:buChar char="■"/>
              <a:defRPr/>
            </a:lvl9pPr>
          </a:lstStyle>
          <a:p/>
        </p:txBody>
      </p:sp>
      <p:sp>
        <p:nvSpPr>
          <p:cNvPr id="40" name="Shape 40"/>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wrap="square" tIns="91425"/>
          <a:lstStyle>
            <a:lvl1pPr lvl="0">
              <a:lnSpc>
                <a:spcPct val="100000"/>
              </a:lnSpc>
              <a:spcBef>
                <a:spcPts val="0"/>
              </a:spcBef>
              <a:spcAft>
                <a:spcPts val="0"/>
              </a:spcAft>
              <a:buSzPts val="1800"/>
              <a:buNone/>
              <a:defRPr/>
            </a:lvl1pPr>
          </a:lstStyle>
          <a:p/>
        </p:txBody>
      </p:sp>
      <p:sp>
        <p:nvSpPr>
          <p:cNvPr id="43" name="Shape 43"/>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wrap="square" tIns="91425"/>
          <a:lstStyle>
            <a:lvl1pPr lvl="0">
              <a:spcBef>
                <a:spcPts val="0"/>
              </a:spcBef>
              <a:buClr>
                <a:schemeClr val="dk1"/>
              </a:buClr>
              <a:buSzPts val="2800"/>
              <a:buNone/>
              <a:defRPr sz="2800">
                <a:solidFill>
                  <a:schemeClr val="dk1"/>
                </a:solidFill>
              </a:defRPr>
            </a:lvl1pPr>
            <a:lvl2pPr lvl="1">
              <a:spcBef>
                <a:spcPts val="0"/>
              </a:spcBef>
              <a:buClr>
                <a:schemeClr val="dk1"/>
              </a:buClr>
              <a:buSzPts val="2800"/>
              <a:buNone/>
              <a:defRPr sz="2800">
                <a:solidFill>
                  <a:schemeClr val="dk1"/>
                </a:solidFill>
              </a:defRPr>
            </a:lvl2pPr>
            <a:lvl3pPr lvl="2">
              <a:spcBef>
                <a:spcPts val="0"/>
              </a:spcBef>
              <a:buClr>
                <a:schemeClr val="dk1"/>
              </a:buClr>
              <a:buSzPts val="2800"/>
              <a:buNone/>
              <a:defRPr sz="2800">
                <a:solidFill>
                  <a:schemeClr val="dk1"/>
                </a:solidFill>
              </a:defRPr>
            </a:lvl3pPr>
            <a:lvl4pPr lvl="3">
              <a:spcBef>
                <a:spcPts val="0"/>
              </a:spcBef>
              <a:buClr>
                <a:schemeClr val="dk1"/>
              </a:buClr>
              <a:buSzPts val="2800"/>
              <a:buNone/>
              <a:defRPr sz="2800">
                <a:solidFill>
                  <a:schemeClr val="dk1"/>
                </a:solidFill>
              </a:defRPr>
            </a:lvl4pPr>
            <a:lvl5pPr lvl="4">
              <a:spcBef>
                <a:spcPts val="0"/>
              </a:spcBef>
              <a:buClr>
                <a:schemeClr val="dk1"/>
              </a:buClr>
              <a:buSzPts val="2800"/>
              <a:buNone/>
              <a:defRPr sz="2800">
                <a:solidFill>
                  <a:schemeClr val="dk1"/>
                </a:solidFill>
              </a:defRPr>
            </a:lvl5pPr>
            <a:lvl6pPr lvl="5">
              <a:spcBef>
                <a:spcPts val="0"/>
              </a:spcBef>
              <a:buClr>
                <a:schemeClr val="dk1"/>
              </a:buClr>
              <a:buSzPts val="2800"/>
              <a:buNone/>
              <a:defRPr sz="2800">
                <a:solidFill>
                  <a:schemeClr val="dk1"/>
                </a:solidFill>
              </a:defRPr>
            </a:lvl6pPr>
            <a:lvl7pPr lvl="6">
              <a:spcBef>
                <a:spcPts val="0"/>
              </a:spcBef>
              <a:buClr>
                <a:schemeClr val="dk1"/>
              </a:buClr>
              <a:buSzPts val="2800"/>
              <a:buNone/>
              <a:defRPr sz="2800">
                <a:solidFill>
                  <a:schemeClr val="dk1"/>
                </a:solidFill>
              </a:defRPr>
            </a:lvl7pPr>
            <a:lvl8pPr lvl="7">
              <a:spcBef>
                <a:spcPts val="0"/>
              </a:spcBef>
              <a:buClr>
                <a:schemeClr val="dk1"/>
              </a:buClr>
              <a:buSzPts val="2800"/>
              <a:buNone/>
              <a:defRPr sz="2800">
                <a:solidFill>
                  <a:schemeClr val="dk1"/>
                </a:solidFill>
              </a:defRPr>
            </a:lvl8pPr>
            <a:lvl9pPr lvl="8">
              <a:spcBef>
                <a:spcPts val="0"/>
              </a:spcBef>
              <a:buClr>
                <a:schemeClr val="dk1"/>
              </a:buClr>
              <a:buSzPts val="28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wrap="square" tIns="91425"/>
          <a:lstStyle>
            <a:lvl1pPr lvl="0">
              <a:lnSpc>
                <a:spcPct val="115000"/>
              </a:lnSpc>
              <a:spcBef>
                <a:spcPts val="0"/>
              </a:spcBef>
              <a:spcAft>
                <a:spcPts val="1600"/>
              </a:spcAft>
              <a:buClr>
                <a:schemeClr val="dk2"/>
              </a:buClr>
              <a:buSzPts val="1800"/>
              <a:buChar char="●"/>
              <a:defRPr sz="1800">
                <a:solidFill>
                  <a:schemeClr val="dk2"/>
                </a:solidFill>
              </a:defRPr>
            </a:lvl1pPr>
            <a:lvl2pPr lvl="1">
              <a:lnSpc>
                <a:spcPct val="115000"/>
              </a:lnSpc>
              <a:spcBef>
                <a:spcPts val="0"/>
              </a:spcBef>
              <a:spcAft>
                <a:spcPts val="1600"/>
              </a:spcAft>
              <a:buClr>
                <a:schemeClr val="dk2"/>
              </a:buClr>
              <a:buSzPts val="1400"/>
              <a:buChar char="○"/>
              <a:defRPr>
                <a:solidFill>
                  <a:schemeClr val="dk2"/>
                </a:solidFill>
              </a:defRPr>
            </a:lvl2pPr>
            <a:lvl3pPr lvl="2">
              <a:lnSpc>
                <a:spcPct val="115000"/>
              </a:lnSpc>
              <a:spcBef>
                <a:spcPts val="0"/>
              </a:spcBef>
              <a:spcAft>
                <a:spcPts val="1600"/>
              </a:spcAft>
              <a:buClr>
                <a:schemeClr val="dk2"/>
              </a:buClr>
              <a:buSzPts val="1400"/>
              <a:buChar char="■"/>
              <a:defRPr>
                <a:solidFill>
                  <a:schemeClr val="dk2"/>
                </a:solidFill>
              </a:defRPr>
            </a:lvl3pPr>
            <a:lvl4pPr lvl="3">
              <a:lnSpc>
                <a:spcPct val="115000"/>
              </a:lnSpc>
              <a:spcBef>
                <a:spcPts val="0"/>
              </a:spcBef>
              <a:spcAft>
                <a:spcPts val="1600"/>
              </a:spcAft>
              <a:buClr>
                <a:schemeClr val="dk2"/>
              </a:buClr>
              <a:buSzPts val="1400"/>
              <a:buChar char="●"/>
              <a:defRPr>
                <a:solidFill>
                  <a:schemeClr val="dk2"/>
                </a:solidFill>
              </a:defRPr>
            </a:lvl4pPr>
            <a:lvl5pPr lvl="4">
              <a:lnSpc>
                <a:spcPct val="115000"/>
              </a:lnSpc>
              <a:spcBef>
                <a:spcPts val="0"/>
              </a:spcBef>
              <a:spcAft>
                <a:spcPts val="1600"/>
              </a:spcAft>
              <a:buClr>
                <a:schemeClr val="dk2"/>
              </a:buClr>
              <a:buSzPts val="1400"/>
              <a:buChar char="○"/>
              <a:defRPr>
                <a:solidFill>
                  <a:schemeClr val="dk2"/>
                </a:solidFill>
              </a:defRPr>
            </a:lvl5pPr>
            <a:lvl6pPr lvl="5">
              <a:lnSpc>
                <a:spcPct val="115000"/>
              </a:lnSpc>
              <a:spcBef>
                <a:spcPts val="0"/>
              </a:spcBef>
              <a:spcAft>
                <a:spcPts val="1600"/>
              </a:spcAft>
              <a:buClr>
                <a:schemeClr val="dk2"/>
              </a:buClr>
              <a:buSzPts val="1400"/>
              <a:buChar char="■"/>
              <a:defRPr>
                <a:solidFill>
                  <a:schemeClr val="dk2"/>
                </a:solidFill>
              </a:defRPr>
            </a:lvl6pPr>
            <a:lvl7pPr lvl="6">
              <a:lnSpc>
                <a:spcPct val="115000"/>
              </a:lnSpc>
              <a:spcBef>
                <a:spcPts val="0"/>
              </a:spcBef>
              <a:spcAft>
                <a:spcPts val="1600"/>
              </a:spcAft>
              <a:buClr>
                <a:schemeClr val="dk2"/>
              </a:buClr>
              <a:buSzPts val="1400"/>
              <a:buChar char="●"/>
              <a:defRPr>
                <a:solidFill>
                  <a:schemeClr val="dk2"/>
                </a:solidFill>
              </a:defRPr>
            </a:lvl7pPr>
            <a:lvl8pPr lvl="7">
              <a:lnSpc>
                <a:spcPct val="115000"/>
              </a:lnSpc>
              <a:spcBef>
                <a:spcPts val="0"/>
              </a:spcBef>
              <a:spcAft>
                <a:spcPts val="1600"/>
              </a:spcAft>
              <a:buClr>
                <a:schemeClr val="dk2"/>
              </a:buClr>
              <a:buSzPts val="1400"/>
              <a:buChar char="○"/>
              <a:defRPr>
                <a:solidFill>
                  <a:schemeClr val="dk2"/>
                </a:solidFill>
              </a:defRPr>
            </a:lvl8pPr>
            <a:lvl9pPr lvl="8">
              <a:lnSpc>
                <a:spcPct val="115000"/>
              </a:lnSpc>
              <a:spcBef>
                <a:spcPts val="0"/>
              </a:spcBef>
              <a:spcAft>
                <a:spcPts val="1600"/>
              </a:spcAft>
              <a:buClr>
                <a:schemeClr val="dk2"/>
              </a:buClr>
              <a:buSzPts val="1400"/>
              <a:buChar char="■"/>
              <a:defRPr>
                <a:solidFill>
                  <a:schemeClr val="dk2"/>
                </a:solidFill>
              </a:defRPr>
            </a:lvl9pPr>
          </a:lstStyle>
          <a:p/>
        </p:txBody>
      </p:sp>
      <p:sp>
        <p:nvSpPr>
          <p:cNvPr id="8" name="Shape 8"/>
          <p:cNvSpPr txBox="1"/>
          <p:nvPr>
            <p:ph idx="12" type="sldNum"/>
          </p:nvPr>
        </p:nvSpPr>
        <p:spPr>
          <a:xfrm>
            <a:off x="8472458" y="4663217"/>
            <a:ext cx="548700" cy="393600"/>
          </a:xfrm>
          <a:prstGeom prst="rect">
            <a:avLst/>
          </a:prstGeom>
          <a:noFill/>
          <a:ln>
            <a:noFill/>
          </a:ln>
        </p:spPr>
        <p:txBody>
          <a:bodyPr anchorCtr="0" anchor="ctr" bIns="91425" lIns="91425" rIns="91425" wrap="square" tIns="91425">
            <a:noAutofit/>
          </a:bodyPr>
          <a:lstStyle/>
          <a:p>
            <a:pPr indent="0" lvl="0" marL="0"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0" name="Shape 50"/>
        <p:cNvGrpSpPr/>
        <p:nvPr/>
      </p:nvGrpSpPr>
      <p:grpSpPr>
        <a:xfrm>
          <a:off x="0" y="0"/>
          <a:ext cx="0" cy="0"/>
          <a:chOff x="0" y="0"/>
          <a:chExt cx="0" cy="0"/>
        </a:xfrm>
      </p:grpSpPr>
      <p:sp>
        <p:nvSpPr>
          <p:cNvPr id="51" name="Shape 51"/>
          <p:cNvSpPr txBox="1"/>
          <p:nvPr>
            <p:ph type="title"/>
          </p:nvPr>
        </p:nvSpPr>
        <p:spPr>
          <a:xfrm>
            <a:off x="457200" y="205978"/>
            <a:ext cx="8229600" cy="857400"/>
          </a:xfrm>
          <a:prstGeom prst="rect">
            <a:avLst/>
          </a:prstGeom>
          <a:noFill/>
          <a:ln>
            <a:noFill/>
          </a:ln>
        </p:spPr>
        <p:txBody>
          <a:bodyPr anchorCtr="0" anchor="ctr" bIns="91425" lIns="91425" rIns="91425" wrap="square" tIns="91425"/>
          <a:lstStyle>
            <a:lvl1pPr indent="0" lvl="0" marL="0" marR="0" rtl="0" algn="ctr">
              <a:spcBef>
                <a:spcPts val="0"/>
              </a:spcBef>
              <a:buClr>
                <a:schemeClr val="dk1"/>
              </a:buClr>
              <a:buSzPts val="1400"/>
              <a:buFont typeface="Calibri"/>
              <a:buNone/>
              <a:defRPr/>
            </a:lvl1pPr>
            <a:lvl2pPr indent="0" lvl="1" marL="0" marR="0" rtl="0" algn="l">
              <a:spcBef>
                <a:spcPts val="0"/>
              </a:spcBef>
              <a:buSzPts val="1400"/>
              <a:buChar char="○"/>
              <a:defRPr/>
            </a:lvl2pPr>
            <a:lvl3pPr indent="0" lvl="2" marL="0" marR="0" rtl="0" algn="l">
              <a:spcBef>
                <a:spcPts val="0"/>
              </a:spcBef>
              <a:buSzPts val="1400"/>
              <a:buChar char="■"/>
              <a:defRPr/>
            </a:lvl3pPr>
            <a:lvl4pPr indent="0" lvl="3" marL="0" marR="0" rtl="0" algn="l">
              <a:spcBef>
                <a:spcPts val="0"/>
              </a:spcBef>
              <a:buSzPts val="1400"/>
              <a:buChar char="●"/>
              <a:defRPr/>
            </a:lvl4pPr>
            <a:lvl5pPr indent="0" lvl="4" marL="0" marR="0" rtl="0" algn="l">
              <a:spcBef>
                <a:spcPts val="0"/>
              </a:spcBef>
              <a:buSzPts val="1400"/>
              <a:buChar char="○"/>
              <a:defRPr/>
            </a:lvl5pPr>
            <a:lvl6pPr indent="0" lvl="5" marL="0" marR="0" rtl="0" algn="l">
              <a:spcBef>
                <a:spcPts val="0"/>
              </a:spcBef>
              <a:buSzPts val="1400"/>
              <a:buChar char="■"/>
              <a:defRPr/>
            </a:lvl6pPr>
            <a:lvl7pPr indent="0" lvl="6" marL="0" marR="0" rtl="0" algn="l">
              <a:spcBef>
                <a:spcPts val="0"/>
              </a:spcBef>
              <a:buSzPts val="1400"/>
              <a:buChar char="●"/>
              <a:defRPr/>
            </a:lvl7pPr>
            <a:lvl8pPr indent="0" lvl="7" marL="0" marR="0" rtl="0" algn="l">
              <a:spcBef>
                <a:spcPts val="0"/>
              </a:spcBef>
              <a:buSzPts val="1400"/>
              <a:buChar char="○"/>
              <a:defRPr/>
            </a:lvl8pPr>
            <a:lvl9pPr indent="0" lvl="8" marL="0" marR="0" rtl="0" algn="l">
              <a:spcBef>
                <a:spcPts val="0"/>
              </a:spcBef>
              <a:buSzPts val="1400"/>
              <a:buChar char="■"/>
              <a:defRPr/>
            </a:lvl9pPr>
          </a:lstStyle>
          <a:p/>
        </p:txBody>
      </p:sp>
      <p:sp>
        <p:nvSpPr>
          <p:cNvPr id="52" name="Shape 52"/>
          <p:cNvSpPr txBox="1"/>
          <p:nvPr>
            <p:ph idx="1" type="body"/>
          </p:nvPr>
        </p:nvSpPr>
        <p:spPr>
          <a:xfrm>
            <a:off x="457200" y="1200151"/>
            <a:ext cx="8229600" cy="3394500"/>
          </a:xfrm>
          <a:prstGeom prst="rect">
            <a:avLst/>
          </a:prstGeom>
          <a:noFill/>
          <a:ln>
            <a:noFill/>
          </a:ln>
        </p:spPr>
        <p:txBody>
          <a:bodyPr anchorCtr="0" anchor="t" bIns="91425" lIns="91425" rIns="91425" wrap="square" tIns="91425"/>
          <a:lstStyle>
            <a:lvl1pPr indent="-121983" lvl="0" marL="306133" marR="0" rtl="0" algn="l">
              <a:spcBef>
                <a:spcPts val="580"/>
              </a:spcBef>
              <a:buClr>
                <a:schemeClr val="dk1"/>
              </a:buClr>
              <a:buSzPts val="1400"/>
              <a:buFont typeface="Arial"/>
              <a:buChar char="•"/>
              <a:defRPr/>
            </a:lvl1pPr>
            <a:lvl2pPr indent="-98140" lvl="1" marL="663290" marR="0" rtl="0" algn="l">
              <a:spcBef>
                <a:spcPts val="500"/>
              </a:spcBef>
              <a:buClr>
                <a:schemeClr val="dk1"/>
              </a:buClr>
              <a:buSzPts val="1400"/>
              <a:buFont typeface="Arial"/>
              <a:buChar char="–"/>
              <a:defRPr/>
            </a:lvl2pPr>
            <a:lvl3pPr indent="-67947" lvl="2" marL="1020447" marR="0" rtl="0" algn="l">
              <a:spcBef>
                <a:spcPts val="440"/>
              </a:spcBef>
              <a:buClr>
                <a:schemeClr val="dk1"/>
              </a:buClr>
              <a:buSzPts val="1400"/>
              <a:buFont typeface="Arial"/>
              <a:buChar char="•"/>
              <a:defRPr/>
            </a:lvl3pPr>
            <a:lvl4pPr indent="-95126" lvl="3" marL="1428626" marR="0" rtl="0" algn="l">
              <a:spcBef>
                <a:spcPts val="360"/>
              </a:spcBef>
              <a:buClr>
                <a:schemeClr val="dk1"/>
              </a:buClr>
              <a:buSzPts val="1400"/>
              <a:buFont typeface="Arial"/>
              <a:buChar char="–"/>
              <a:defRPr/>
            </a:lvl4pPr>
            <a:lvl5pPr indent="-96906" lvl="4" marL="1836806" marR="0" rtl="0" algn="l">
              <a:spcBef>
                <a:spcPts val="360"/>
              </a:spcBef>
              <a:buClr>
                <a:schemeClr val="dk1"/>
              </a:buClr>
              <a:buSzPts val="1400"/>
              <a:buFont typeface="Arial"/>
              <a:buChar char="»"/>
              <a:defRPr/>
            </a:lvl5pPr>
            <a:lvl6pPr indent="-98685" lvl="5" marL="2244985" marR="0" rtl="0" algn="l">
              <a:spcBef>
                <a:spcPts val="360"/>
              </a:spcBef>
              <a:buClr>
                <a:schemeClr val="dk1"/>
              </a:buClr>
              <a:buSzPts val="1400"/>
              <a:buFont typeface="Arial"/>
              <a:buChar char="•"/>
              <a:defRPr/>
            </a:lvl6pPr>
            <a:lvl7pPr indent="-100464" lvl="6" marL="2653164" marR="0" rtl="0" algn="l">
              <a:spcBef>
                <a:spcPts val="360"/>
              </a:spcBef>
              <a:buClr>
                <a:schemeClr val="dk1"/>
              </a:buClr>
              <a:buSzPts val="1400"/>
              <a:buFont typeface="Arial"/>
              <a:buChar char="•"/>
              <a:defRPr/>
            </a:lvl7pPr>
            <a:lvl8pPr indent="-102242" lvl="7" marL="3061342" marR="0" rtl="0" algn="l">
              <a:spcBef>
                <a:spcPts val="360"/>
              </a:spcBef>
              <a:buClr>
                <a:schemeClr val="dk1"/>
              </a:buClr>
              <a:buSzPts val="1400"/>
              <a:buFont typeface="Arial"/>
              <a:buChar char="•"/>
              <a:defRPr/>
            </a:lvl8pPr>
            <a:lvl9pPr indent="-91321" lvl="8" marL="3469522" marR="0" rtl="0" algn="l">
              <a:spcBef>
                <a:spcPts val="360"/>
              </a:spcBef>
              <a:buClr>
                <a:schemeClr val="dk1"/>
              </a:buClr>
              <a:buSzPts val="1400"/>
              <a:buFont typeface="Arial"/>
              <a:buChar char="•"/>
              <a:defRPr/>
            </a:lvl9pPr>
          </a:lstStyle>
          <a:p/>
        </p:txBody>
      </p:sp>
      <p:sp>
        <p:nvSpPr>
          <p:cNvPr id="53" name="Shape 53"/>
          <p:cNvSpPr txBox="1"/>
          <p:nvPr>
            <p:ph idx="10" type="dt"/>
          </p:nvPr>
        </p:nvSpPr>
        <p:spPr>
          <a:xfrm>
            <a:off x="457200" y="4767263"/>
            <a:ext cx="2133600" cy="273900"/>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54" name="Shape 54"/>
          <p:cNvSpPr txBox="1"/>
          <p:nvPr>
            <p:ph idx="11" type="ftr"/>
          </p:nvPr>
        </p:nvSpPr>
        <p:spPr>
          <a:xfrm>
            <a:off x="3124200" y="4767263"/>
            <a:ext cx="2895600" cy="273900"/>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6" marR="0" rtl="0" algn="l">
              <a:spcBef>
                <a:spcPts val="0"/>
              </a:spcBef>
              <a:buSzPts val="1400"/>
              <a:buChar char="●"/>
              <a:defRPr/>
            </a:lvl4pPr>
            <a:lvl5pPr indent="-7115" lvl="4" marL="1632715" marR="0" rtl="0" algn="l">
              <a:spcBef>
                <a:spcPts val="0"/>
              </a:spcBef>
              <a:buSzPts val="1400"/>
              <a:buChar char="○"/>
              <a:defRPr/>
            </a:lvl5pPr>
            <a:lvl6pPr indent="-8895" lvl="5" marL="2040895" marR="0" rtl="0" algn="l">
              <a:spcBef>
                <a:spcPts val="0"/>
              </a:spcBef>
              <a:buSzPts val="1400"/>
              <a:buChar char="■"/>
              <a:defRPr/>
            </a:lvl6pPr>
            <a:lvl7pPr indent="-10674" lvl="6" marL="2449074" marR="0" rtl="0" algn="l">
              <a:spcBef>
                <a:spcPts val="0"/>
              </a:spcBef>
              <a:buSzPts val="1400"/>
              <a:buChar char="●"/>
              <a:defRPr/>
            </a:lvl7pPr>
            <a:lvl8pPr indent="-12452" lvl="7" marL="2857252" marR="0" rtl="0" algn="l">
              <a:spcBef>
                <a:spcPts val="0"/>
              </a:spcBef>
              <a:buSzPts val="1400"/>
              <a:buChar char="○"/>
              <a:defRPr/>
            </a:lvl8pPr>
            <a:lvl9pPr indent="-1531" lvl="8" marL="3265431" marR="0" rtl="0" algn="l">
              <a:spcBef>
                <a:spcPts val="0"/>
              </a:spcBef>
              <a:buSzPts val="1400"/>
              <a:buChar char="■"/>
              <a:defRPr/>
            </a:lvl9pPr>
          </a:lstStyle>
          <a:p/>
        </p:txBody>
      </p:sp>
      <p:sp>
        <p:nvSpPr>
          <p:cNvPr id="55" name="Shape 55"/>
          <p:cNvSpPr txBox="1"/>
          <p:nvPr>
            <p:ph idx="12" type="sldNum"/>
          </p:nvPr>
        </p:nvSpPr>
        <p:spPr>
          <a:xfrm>
            <a:off x="6553200" y="4767263"/>
            <a:ext cx="2133600" cy="273900"/>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confluence.cornell.edu/pages/viewpage.action?pageId=333352614" TargetMode="Externa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6.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Shape 129"/>
          <p:cNvSpPr txBox="1"/>
          <p:nvPr/>
        </p:nvSpPr>
        <p:spPr>
          <a:xfrm>
            <a:off x="2959402" y="3228350"/>
            <a:ext cx="5212800" cy="9540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
                <a:solidFill>
                  <a:srgbClr val="7F7F7F"/>
                </a:solidFill>
              </a:rPr>
              <a:t>For more information, visit </a:t>
            </a:r>
            <a:r>
              <a:rPr lang="en" u="sng">
                <a:solidFill>
                  <a:schemeClr val="hlink"/>
                </a:solidFill>
                <a:hlinkClick r:id="rId3"/>
              </a:rPr>
              <a:t>https://confluence.cornell.edu/pages/viewpage.action?pageId=333352614</a:t>
            </a:r>
          </a:p>
          <a:p>
            <a:pPr indent="0" lvl="0" marL="0" marR="0" rtl="0" algn="ctr">
              <a:spcBef>
                <a:spcPts val="0"/>
              </a:spcBef>
              <a:buNone/>
            </a:pPr>
            <a:r>
              <a:t/>
            </a:r>
            <a:endParaRPr>
              <a:solidFill>
                <a:srgbClr val="7F7F7F"/>
              </a:solidFill>
            </a:endParaRPr>
          </a:p>
        </p:txBody>
      </p:sp>
      <p:pic>
        <p:nvPicPr>
          <p:cNvPr descr="AClogotype (1).png" id="130" name="Shape 130"/>
          <p:cNvPicPr preferRelativeResize="0"/>
          <p:nvPr/>
        </p:nvPicPr>
        <p:blipFill>
          <a:blip r:embed="rId4">
            <a:alphaModFix/>
          </a:blip>
          <a:stretch>
            <a:fillRect/>
          </a:stretch>
        </p:blipFill>
        <p:spPr>
          <a:xfrm>
            <a:off x="7294201" y="65800"/>
            <a:ext cx="1764899" cy="513500"/>
          </a:xfrm>
          <a:prstGeom prst="rect">
            <a:avLst/>
          </a:prstGeom>
          <a:noFill/>
          <a:ln>
            <a:noFill/>
          </a:ln>
        </p:spPr>
      </p:pic>
      <p:pic>
        <p:nvPicPr>
          <p:cNvPr descr="AClogotype (1).png" id="131" name="Shape 131"/>
          <p:cNvPicPr preferRelativeResize="0"/>
          <p:nvPr/>
        </p:nvPicPr>
        <p:blipFill rotWithShape="1">
          <a:blip r:embed="rId4">
            <a:alphaModFix/>
          </a:blip>
          <a:srcRect b="0" l="4313" r="75452" t="0"/>
          <a:stretch/>
        </p:blipFill>
        <p:spPr>
          <a:xfrm>
            <a:off x="693500" y="1493200"/>
            <a:ext cx="2275726" cy="3270225"/>
          </a:xfrm>
          <a:prstGeom prst="rect">
            <a:avLst/>
          </a:prstGeom>
          <a:noFill/>
          <a:ln>
            <a:noFill/>
          </a:ln>
        </p:spPr>
      </p:pic>
      <p:sp>
        <p:nvSpPr>
          <p:cNvPr id="132" name="Shape 132"/>
          <p:cNvSpPr txBox="1"/>
          <p:nvPr/>
        </p:nvSpPr>
        <p:spPr>
          <a:xfrm>
            <a:off x="2098125" y="726477"/>
            <a:ext cx="6026100" cy="23547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 sz="7200">
                <a:solidFill>
                  <a:srgbClr val="595959"/>
                </a:solidFill>
              </a:rPr>
              <a:t>Floc Size and Count App</a:t>
            </a:r>
          </a:p>
        </p:txBody>
      </p:sp>
      <p:sp>
        <p:nvSpPr>
          <p:cNvPr id="133" name="Shape 133"/>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pic>
        <p:nvPicPr>
          <p:cNvPr id="218" name="Shape 218"/>
          <p:cNvPicPr preferRelativeResize="0"/>
          <p:nvPr/>
        </p:nvPicPr>
        <p:blipFill/>
        <p:spPr>
          <a:xfrm>
            <a:off x="7514491" y="45563"/>
            <a:ext cx="718200" cy="718200"/>
          </a:xfrm>
          <a:prstGeom prst="rect">
            <a:avLst/>
          </a:prstGeom>
          <a:solidFill>
            <a:srgbClr val="FFFFFF"/>
          </a:solidFill>
          <a:ln>
            <a:noFill/>
          </a:ln>
        </p:spPr>
      </p:pic>
      <p:pic>
        <p:nvPicPr>
          <p:cNvPr descr="AClogotype (1).png" id="219" name="Shape 219"/>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20" name="Shape 220"/>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sp>
        <p:nvSpPr>
          <p:cNvPr id="221" name="Shape 221"/>
          <p:cNvSpPr txBox="1"/>
          <p:nvPr/>
        </p:nvSpPr>
        <p:spPr>
          <a:xfrm>
            <a:off x="551225" y="341325"/>
            <a:ext cx="7013700" cy="928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24D42D"/>
                </a:solidFill>
              </a:rPr>
              <a:t>More Graphs!</a:t>
            </a:r>
          </a:p>
        </p:txBody>
      </p:sp>
      <p:pic>
        <p:nvPicPr>
          <p:cNvPr id="222" name="Shape 222"/>
          <p:cNvPicPr preferRelativeResize="0"/>
          <p:nvPr/>
        </p:nvPicPr>
        <p:blipFill rotWithShape="1">
          <a:blip r:embed="rId4">
            <a:alphaModFix/>
          </a:blip>
          <a:srcRect b="9669" l="6159" r="31940" t="14192"/>
          <a:stretch/>
        </p:blipFill>
        <p:spPr>
          <a:xfrm>
            <a:off x="905200" y="1700325"/>
            <a:ext cx="3508300" cy="2632575"/>
          </a:xfrm>
          <a:prstGeom prst="rect">
            <a:avLst/>
          </a:prstGeom>
          <a:noFill/>
          <a:ln>
            <a:noFill/>
          </a:ln>
        </p:spPr>
      </p:pic>
      <p:sp>
        <p:nvSpPr>
          <p:cNvPr id="223" name="Shape 223"/>
          <p:cNvSpPr txBox="1"/>
          <p:nvPr/>
        </p:nvSpPr>
        <p:spPr>
          <a:xfrm>
            <a:off x="-55275" y="2699400"/>
            <a:ext cx="1161600" cy="409800"/>
          </a:xfrm>
          <a:prstGeom prst="rect">
            <a:avLst/>
          </a:prstGeom>
          <a:noFill/>
          <a:ln>
            <a:noFill/>
          </a:ln>
        </p:spPr>
        <p:txBody>
          <a:bodyPr anchorCtr="0" anchor="t" bIns="91425" lIns="91425" rIns="91425" wrap="square" tIns="91425">
            <a:noAutofit/>
          </a:bodyPr>
          <a:lstStyle/>
          <a:p>
            <a:pPr indent="0" lvl="0" marL="0" algn="ctr">
              <a:spcBef>
                <a:spcPts val="0"/>
              </a:spcBef>
              <a:buNone/>
            </a:pPr>
            <a:r>
              <a:rPr b="1" lang="en"/>
              <a:t>Floc Size</a:t>
            </a:r>
          </a:p>
        </p:txBody>
      </p:sp>
      <p:sp>
        <p:nvSpPr>
          <p:cNvPr id="224" name="Shape 224"/>
          <p:cNvSpPr txBox="1"/>
          <p:nvPr/>
        </p:nvSpPr>
        <p:spPr>
          <a:xfrm>
            <a:off x="2142088" y="4332900"/>
            <a:ext cx="1161600" cy="409800"/>
          </a:xfrm>
          <a:prstGeom prst="rect">
            <a:avLst/>
          </a:prstGeom>
          <a:noFill/>
          <a:ln>
            <a:noFill/>
          </a:ln>
        </p:spPr>
        <p:txBody>
          <a:bodyPr anchorCtr="0" anchor="t" bIns="91425" lIns="91425" rIns="91425" wrap="square" tIns="91425">
            <a:noAutofit/>
          </a:bodyPr>
          <a:lstStyle/>
          <a:p>
            <a:pPr indent="0" lvl="0" marL="0" rtl="0" algn="ctr">
              <a:spcBef>
                <a:spcPts val="0"/>
              </a:spcBef>
              <a:buNone/>
            </a:pPr>
            <a:r>
              <a:rPr b="1" lang="en"/>
              <a:t>Count</a:t>
            </a:r>
          </a:p>
        </p:txBody>
      </p:sp>
      <p:sp>
        <p:nvSpPr>
          <p:cNvPr id="225" name="Shape 225"/>
          <p:cNvSpPr txBox="1"/>
          <p:nvPr/>
        </p:nvSpPr>
        <p:spPr>
          <a:xfrm>
            <a:off x="4853475" y="2601900"/>
            <a:ext cx="920700" cy="604800"/>
          </a:xfrm>
          <a:prstGeom prst="rect">
            <a:avLst/>
          </a:prstGeom>
          <a:noFill/>
          <a:ln>
            <a:noFill/>
          </a:ln>
        </p:spPr>
        <p:txBody>
          <a:bodyPr anchorCtr="0" anchor="t" bIns="91425" lIns="91425" rIns="91425" wrap="square" tIns="91425">
            <a:noAutofit/>
          </a:bodyPr>
          <a:lstStyle/>
          <a:p>
            <a:pPr indent="0" lvl="0" marL="0" rtl="0" algn="ctr">
              <a:spcBef>
                <a:spcPts val="0"/>
              </a:spcBef>
              <a:buNone/>
            </a:pPr>
            <a:r>
              <a:rPr b="1" lang="en"/>
              <a:t>Floc </a:t>
            </a:r>
          </a:p>
          <a:p>
            <a:pPr indent="0" lvl="0" marL="0" rtl="0" algn="ctr">
              <a:spcBef>
                <a:spcPts val="0"/>
              </a:spcBef>
              <a:buNone/>
            </a:pPr>
            <a:r>
              <a:rPr b="1" lang="en"/>
              <a:t>Volume</a:t>
            </a:r>
          </a:p>
        </p:txBody>
      </p:sp>
      <p:sp>
        <p:nvSpPr>
          <p:cNvPr id="226" name="Shape 226"/>
          <p:cNvSpPr txBox="1"/>
          <p:nvPr/>
        </p:nvSpPr>
        <p:spPr>
          <a:xfrm>
            <a:off x="6774338" y="4219800"/>
            <a:ext cx="1161600" cy="409800"/>
          </a:xfrm>
          <a:prstGeom prst="rect">
            <a:avLst/>
          </a:prstGeom>
          <a:noFill/>
          <a:ln>
            <a:noFill/>
          </a:ln>
        </p:spPr>
        <p:txBody>
          <a:bodyPr anchorCtr="0" anchor="t" bIns="91425" lIns="91425" rIns="91425" wrap="square" tIns="91425">
            <a:noAutofit/>
          </a:bodyPr>
          <a:lstStyle/>
          <a:p>
            <a:pPr indent="0" lvl="0" marL="0" rtl="0" algn="ctr">
              <a:spcBef>
                <a:spcPts val="0"/>
              </a:spcBef>
              <a:buNone/>
            </a:pPr>
            <a:r>
              <a:rPr b="1" lang="en"/>
              <a:t>Timestamp</a:t>
            </a:r>
          </a:p>
        </p:txBody>
      </p:sp>
      <p:pic>
        <p:nvPicPr>
          <p:cNvPr id="227" name="Shape 227"/>
          <p:cNvPicPr preferRelativeResize="0"/>
          <p:nvPr/>
        </p:nvPicPr>
        <p:blipFill rotWithShape="1">
          <a:blip r:embed="rId5">
            <a:alphaModFix/>
          </a:blip>
          <a:srcRect b="17375" l="33386" r="0" t="0"/>
          <a:stretch/>
        </p:blipFill>
        <p:spPr>
          <a:xfrm>
            <a:off x="5652350" y="1700325"/>
            <a:ext cx="3188542" cy="2632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 name="Shape 231"/>
        <p:cNvGrpSpPr/>
        <p:nvPr/>
      </p:nvGrpSpPr>
      <p:grpSpPr>
        <a:xfrm>
          <a:off x="0" y="0"/>
          <a:ext cx="0" cy="0"/>
          <a:chOff x="0" y="0"/>
          <a:chExt cx="0" cy="0"/>
        </a:xfrm>
      </p:grpSpPr>
      <p:sp>
        <p:nvSpPr>
          <p:cNvPr id="232" name="Shape 232"/>
          <p:cNvSpPr txBox="1"/>
          <p:nvPr>
            <p:ph idx="1" type="subTitle"/>
          </p:nvPr>
        </p:nvSpPr>
        <p:spPr>
          <a:xfrm>
            <a:off x="252600" y="974250"/>
            <a:ext cx="5245500" cy="3433200"/>
          </a:xfrm>
          <a:prstGeom prst="rect">
            <a:avLst/>
          </a:prstGeom>
        </p:spPr>
        <p:txBody>
          <a:bodyPr anchorCtr="0" anchor="t" bIns="91425" lIns="91425" rIns="91425" wrap="square" tIns="91425">
            <a:noAutofit/>
          </a:bodyPr>
          <a:lstStyle/>
          <a:p>
            <a:pPr indent="-381000" lvl="0" marL="457200" rtl="0" algn="l">
              <a:spcBef>
                <a:spcPts val="0"/>
              </a:spcBef>
              <a:spcAft>
                <a:spcPts val="0"/>
              </a:spcAft>
              <a:buSzPts val="2400"/>
              <a:buChar char="●"/>
            </a:pPr>
            <a:r>
              <a:rPr lang="en" sz="2400"/>
              <a:t>Enhance user-friendliness</a:t>
            </a:r>
          </a:p>
          <a:p>
            <a:pPr indent="-381000" lvl="0" marL="457200" rtl="0" algn="l">
              <a:spcBef>
                <a:spcPts val="0"/>
              </a:spcBef>
              <a:spcAft>
                <a:spcPts val="0"/>
              </a:spcAft>
              <a:buSzPts val="2400"/>
              <a:buChar char="●"/>
            </a:pPr>
            <a:r>
              <a:rPr lang="en" sz="2400"/>
              <a:t>Increase graph display options</a:t>
            </a:r>
          </a:p>
          <a:p>
            <a:pPr indent="-381000" lvl="1" marL="914400" rtl="0" algn="l">
              <a:spcBef>
                <a:spcPts val="0"/>
              </a:spcBef>
              <a:spcAft>
                <a:spcPts val="0"/>
              </a:spcAft>
              <a:buSzPts val="2400"/>
              <a:buChar char="○"/>
            </a:pPr>
            <a:r>
              <a:rPr lang="en" sz="2400"/>
              <a:t>Count vs size</a:t>
            </a:r>
          </a:p>
          <a:p>
            <a:pPr indent="-381000" lvl="1" marL="914400" rtl="0" algn="l">
              <a:spcBef>
                <a:spcPts val="0"/>
              </a:spcBef>
              <a:spcAft>
                <a:spcPts val="0"/>
              </a:spcAft>
              <a:buSzPts val="2400"/>
              <a:buChar char="○"/>
            </a:pPr>
            <a:r>
              <a:rPr lang="en" sz="2400"/>
              <a:t>Count vs time</a:t>
            </a:r>
          </a:p>
          <a:p>
            <a:pPr indent="-381000" lvl="1" marL="914400" rtl="0" algn="l">
              <a:spcBef>
                <a:spcPts val="0"/>
              </a:spcBef>
              <a:spcAft>
                <a:spcPts val="0"/>
              </a:spcAft>
              <a:buSzPts val="2400"/>
              <a:buChar char="○"/>
            </a:pPr>
            <a:r>
              <a:rPr lang="en" sz="2400"/>
              <a:t>Range of values vs time</a:t>
            </a:r>
          </a:p>
          <a:p>
            <a:pPr indent="-381000" lvl="0" marL="457200" rtl="0" algn="l">
              <a:spcBef>
                <a:spcPts val="0"/>
              </a:spcBef>
              <a:buSzPts val="2400"/>
              <a:buChar char="●"/>
            </a:pPr>
            <a:r>
              <a:rPr lang="en" sz="2400"/>
              <a:t>Set of sample data to test </a:t>
            </a:r>
          </a:p>
        </p:txBody>
      </p:sp>
      <p:sp>
        <p:nvSpPr>
          <p:cNvPr id="233" name="Shape 233"/>
          <p:cNvSpPr txBox="1"/>
          <p:nvPr/>
        </p:nvSpPr>
        <p:spPr>
          <a:xfrm>
            <a:off x="108729" y="261836"/>
            <a:ext cx="49173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24D42D"/>
                </a:solidFill>
              </a:rPr>
              <a:t>Future Work</a:t>
            </a:r>
          </a:p>
        </p:txBody>
      </p:sp>
      <p:pic>
        <p:nvPicPr>
          <p:cNvPr descr="AClogotype (1).png" id="234" name="Shape 234"/>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35" name="Shape 235"/>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pic>
        <p:nvPicPr>
          <p:cNvPr id="236" name="Shape 236"/>
          <p:cNvPicPr preferRelativeResize="0"/>
          <p:nvPr/>
        </p:nvPicPr>
        <p:blipFill rotWithShape="1">
          <a:blip r:embed="rId4">
            <a:alphaModFix/>
          </a:blip>
          <a:srcRect b="22611" l="49290" r="19576" t="29635"/>
          <a:stretch/>
        </p:blipFill>
        <p:spPr>
          <a:xfrm>
            <a:off x="4655775" y="1936200"/>
            <a:ext cx="4279099" cy="28272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0" name="Shape 240"/>
        <p:cNvGrpSpPr/>
        <p:nvPr/>
      </p:nvGrpSpPr>
      <p:grpSpPr>
        <a:xfrm>
          <a:off x="0" y="0"/>
          <a:ext cx="0" cy="0"/>
          <a:chOff x="0" y="0"/>
          <a:chExt cx="0" cy="0"/>
        </a:xfrm>
      </p:grpSpPr>
      <p:pic>
        <p:nvPicPr>
          <p:cNvPr id="241" name="Shape 241"/>
          <p:cNvPicPr preferRelativeResize="0"/>
          <p:nvPr/>
        </p:nvPicPr>
        <p:blipFill/>
        <p:spPr>
          <a:xfrm>
            <a:off x="7514491" y="45563"/>
            <a:ext cx="718200" cy="718200"/>
          </a:xfrm>
          <a:prstGeom prst="rect">
            <a:avLst/>
          </a:prstGeom>
          <a:solidFill>
            <a:srgbClr val="FFFFFF"/>
          </a:solidFill>
          <a:ln>
            <a:noFill/>
          </a:ln>
        </p:spPr>
      </p:pic>
      <p:sp>
        <p:nvSpPr>
          <p:cNvPr id="242" name="Shape 242"/>
          <p:cNvSpPr txBox="1"/>
          <p:nvPr/>
        </p:nvSpPr>
        <p:spPr>
          <a:xfrm>
            <a:off x="1878150" y="559075"/>
            <a:ext cx="5387700" cy="21252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b="0" i="0" lang="en" sz="4800" u="none" cap="none" strike="noStrike">
                <a:solidFill>
                  <a:srgbClr val="24D42D"/>
                </a:solidFill>
                <a:latin typeface="Arial"/>
                <a:ea typeface="Arial"/>
                <a:cs typeface="Arial"/>
                <a:sym typeface="Arial"/>
              </a:rPr>
              <a:t>Q</a:t>
            </a:r>
            <a:r>
              <a:rPr lang="en" sz="4800">
                <a:solidFill>
                  <a:srgbClr val="24D42D"/>
                </a:solidFill>
              </a:rPr>
              <a:t>uestions</a:t>
            </a:r>
          </a:p>
          <a:p>
            <a:pPr indent="0" lvl="0" marL="0" marR="0" rtl="0" algn="ctr">
              <a:spcBef>
                <a:spcPts val="0"/>
              </a:spcBef>
              <a:buNone/>
            </a:pPr>
            <a:r>
              <a:rPr lang="en" sz="4800">
                <a:solidFill>
                  <a:srgbClr val="24D42D"/>
                </a:solidFill>
              </a:rPr>
              <a:t>and</a:t>
            </a:r>
          </a:p>
          <a:p>
            <a:pPr indent="0" lvl="0" marL="0" marR="0" rtl="0" algn="ctr">
              <a:spcBef>
                <a:spcPts val="0"/>
              </a:spcBef>
              <a:buNone/>
            </a:pPr>
            <a:r>
              <a:rPr lang="en" sz="4800">
                <a:solidFill>
                  <a:srgbClr val="24D42D"/>
                </a:solidFill>
              </a:rPr>
              <a:t>Recommendations</a:t>
            </a:r>
          </a:p>
        </p:txBody>
      </p:sp>
      <p:pic>
        <p:nvPicPr>
          <p:cNvPr descr="AClogotype (1).png" id="243" name="Shape 243"/>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44" name="Shape 244"/>
          <p:cNvSpPr txBox="1"/>
          <p:nvPr/>
        </p:nvSpPr>
        <p:spPr>
          <a:xfrm>
            <a:off x="2182950" y="3156213"/>
            <a:ext cx="2185200" cy="874800"/>
          </a:xfrm>
          <a:prstGeom prst="rect">
            <a:avLst/>
          </a:prstGeom>
          <a:noFill/>
          <a:ln>
            <a:noFill/>
          </a:ln>
        </p:spPr>
        <p:txBody>
          <a:bodyPr anchorCtr="0" anchor="t" bIns="45700" lIns="91425" rIns="91425" wrap="square" tIns="45700">
            <a:noAutofit/>
          </a:bodyPr>
          <a:lstStyle/>
          <a:p>
            <a:pPr indent="0" lvl="0" marL="0" rtl="0" algn="ctr">
              <a:spcBef>
                <a:spcPts val="0"/>
              </a:spcBef>
              <a:buClr>
                <a:schemeClr val="dk1"/>
              </a:buClr>
              <a:buFont typeface="Arial"/>
              <a:buNone/>
            </a:pPr>
            <a:r>
              <a:rPr lang="en" sz="1200">
                <a:solidFill>
                  <a:schemeClr val="dk1"/>
                </a:solidFill>
              </a:rPr>
              <a:t>Deniz Yilmazer</a:t>
            </a:r>
          </a:p>
          <a:p>
            <a:pPr indent="0" lvl="0" marL="0" rtl="0" algn="ctr">
              <a:spcBef>
                <a:spcPts val="0"/>
              </a:spcBef>
              <a:buClr>
                <a:schemeClr val="dk1"/>
              </a:buClr>
              <a:buFont typeface="Arial"/>
              <a:buNone/>
            </a:pPr>
            <a:r>
              <a:rPr lang="en" sz="1200">
                <a:solidFill>
                  <a:schemeClr val="dk1"/>
                </a:solidFill>
              </a:rPr>
              <a:t>Computer Science</a:t>
            </a:r>
          </a:p>
          <a:p>
            <a:pPr indent="0" lvl="0" marL="0" rtl="0" algn="ctr">
              <a:spcBef>
                <a:spcPts val="0"/>
              </a:spcBef>
              <a:buNone/>
            </a:pPr>
            <a:r>
              <a:rPr lang="en" sz="1200">
                <a:solidFill>
                  <a:schemeClr val="dk1"/>
                </a:solidFill>
              </a:rPr>
              <a:t>dy223@cornell.edu</a:t>
            </a:r>
          </a:p>
        </p:txBody>
      </p:sp>
      <p:sp>
        <p:nvSpPr>
          <p:cNvPr id="245" name="Shape 245"/>
          <p:cNvSpPr txBox="1"/>
          <p:nvPr/>
        </p:nvSpPr>
        <p:spPr>
          <a:xfrm>
            <a:off x="4012800" y="3165750"/>
            <a:ext cx="2185200" cy="8748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 sz="1200"/>
              <a:t>Melanie Lim</a:t>
            </a:r>
          </a:p>
          <a:p>
            <a:pPr indent="0" lvl="0" marL="0" marR="0" rtl="0" algn="ctr">
              <a:spcBef>
                <a:spcPts val="0"/>
              </a:spcBef>
              <a:buNone/>
            </a:pPr>
            <a:r>
              <a:rPr lang="en" sz="1200"/>
              <a:t>Mechanical Engineering</a:t>
            </a:r>
          </a:p>
          <a:p>
            <a:pPr indent="0" lvl="0" marL="0" marR="0" rtl="0" algn="ctr">
              <a:spcBef>
                <a:spcPts val="0"/>
              </a:spcBef>
              <a:buNone/>
            </a:pPr>
            <a:r>
              <a:rPr lang="en" sz="1200"/>
              <a:t>ml876@cornell.edu</a:t>
            </a:r>
          </a:p>
        </p:txBody>
      </p:sp>
      <p:sp>
        <p:nvSpPr>
          <p:cNvPr id="246" name="Shape 246"/>
          <p:cNvSpPr txBox="1"/>
          <p:nvPr/>
        </p:nvSpPr>
        <p:spPr>
          <a:xfrm>
            <a:off x="5798575" y="3156213"/>
            <a:ext cx="2185200" cy="8748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 sz="1200"/>
              <a:t>Shaima Parveen</a:t>
            </a:r>
          </a:p>
          <a:p>
            <a:pPr indent="0" lvl="0" marL="0" marR="0" rtl="0" algn="ctr">
              <a:spcBef>
                <a:spcPts val="0"/>
              </a:spcBef>
              <a:buNone/>
            </a:pPr>
            <a:r>
              <a:rPr lang="en" sz="1200"/>
              <a:t>Computer Science</a:t>
            </a:r>
          </a:p>
          <a:p>
            <a:pPr indent="0" lvl="0" marL="0" marR="0" rtl="0" algn="ctr">
              <a:spcBef>
                <a:spcPts val="0"/>
              </a:spcBef>
              <a:buNone/>
            </a:pPr>
            <a:r>
              <a:rPr lang="en" sz="1200"/>
              <a:t>sp822@cornell.edu</a:t>
            </a:r>
          </a:p>
        </p:txBody>
      </p:sp>
      <p:pic>
        <p:nvPicPr>
          <p:cNvPr descr="AClogotype (1).png" id="247" name="Shape 247"/>
          <p:cNvPicPr preferRelativeResize="0"/>
          <p:nvPr/>
        </p:nvPicPr>
        <p:blipFill rotWithShape="1">
          <a:blip r:embed="rId3">
            <a:alphaModFix/>
          </a:blip>
          <a:srcRect b="0" l="4313" r="75452" t="0"/>
          <a:stretch/>
        </p:blipFill>
        <p:spPr>
          <a:xfrm>
            <a:off x="-2" y="1739425"/>
            <a:ext cx="2274173" cy="3270225"/>
          </a:xfrm>
          <a:prstGeom prst="rect">
            <a:avLst/>
          </a:prstGeom>
          <a:noFill/>
          <a:ln>
            <a:noFill/>
          </a:ln>
        </p:spPr>
      </p:pic>
      <p:sp>
        <p:nvSpPr>
          <p:cNvPr id="248" name="Shape 248"/>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24D42D"/>
                </a:solidFill>
              </a:rPr>
              <a:t>Floc App| Apps and Algorithms | </a:t>
            </a:r>
            <a:r>
              <a:rPr b="1" lang="en" sz="1000">
                <a:solidFill>
                  <a:srgbClr val="7F7F7F"/>
                </a:solidFill>
              </a:rPr>
              <a:t>Symposium Presentation Fall 2017</a:t>
            </a:r>
          </a:p>
          <a:p>
            <a:pPr indent="0" lvl="0" marL="0" marR="0" rtl="0" algn="r">
              <a:spcBef>
                <a:spcPts val="0"/>
              </a:spcBef>
              <a:buNone/>
            </a:pPr>
            <a:r>
              <a:t/>
            </a:r>
            <a:endParaRPr b="1" sz="1000">
              <a:solidFill>
                <a:srgbClr val="0B68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pic>
        <p:nvPicPr>
          <p:cNvPr id="138" name="Shape 138"/>
          <p:cNvPicPr preferRelativeResize="0"/>
          <p:nvPr/>
        </p:nvPicPr>
        <p:blipFill/>
        <p:spPr>
          <a:xfrm>
            <a:off x="7514491" y="45563"/>
            <a:ext cx="718200" cy="718200"/>
          </a:xfrm>
          <a:prstGeom prst="rect">
            <a:avLst/>
          </a:prstGeom>
          <a:solidFill>
            <a:srgbClr val="FFFFFF"/>
          </a:solidFill>
          <a:ln>
            <a:noFill/>
          </a:ln>
        </p:spPr>
      </p:pic>
      <p:sp>
        <p:nvSpPr>
          <p:cNvPr id="139" name="Shape 139"/>
          <p:cNvSpPr txBox="1"/>
          <p:nvPr/>
        </p:nvSpPr>
        <p:spPr>
          <a:xfrm>
            <a:off x="702725" y="1378125"/>
            <a:ext cx="6762000" cy="1037400"/>
          </a:xfrm>
          <a:prstGeom prst="rect">
            <a:avLst/>
          </a:prstGeom>
          <a:noFill/>
          <a:ln>
            <a:noFill/>
          </a:ln>
        </p:spPr>
        <p:txBody>
          <a:bodyPr anchorCtr="0" anchor="t" bIns="45700" lIns="91425" rIns="91425" wrap="square" tIns="45700">
            <a:noAutofit/>
          </a:bodyPr>
          <a:lstStyle/>
          <a:p>
            <a:pPr indent="-63500" lvl="0" marL="0" marR="0" rtl="0" algn="l">
              <a:spcBef>
                <a:spcPts val="0"/>
              </a:spcBef>
              <a:buClr>
                <a:srgbClr val="595959"/>
              </a:buClr>
              <a:buSzPts val="2400"/>
              <a:buFont typeface="Calibri"/>
              <a:buChar char="•"/>
            </a:pPr>
            <a:r>
              <a:rPr lang="en" sz="2400">
                <a:solidFill>
                  <a:srgbClr val="595959"/>
                </a:solidFill>
                <a:latin typeface="Calibri"/>
                <a:ea typeface="Calibri"/>
                <a:cs typeface="Calibri"/>
                <a:sym typeface="Calibri"/>
              </a:rPr>
              <a:t>Analyze floc images </a:t>
            </a:r>
          </a:p>
          <a:p>
            <a:pPr indent="-63500" lvl="0" marL="0" rtl="0">
              <a:spcBef>
                <a:spcPts val="0"/>
              </a:spcBef>
              <a:buClr>
                <a:srgbClr val="595959"/>
              </a:buClr>
              <a:buSzPts val="2400"/>
              <a:buFont typeface="Calibri"/>
              <a:buChar char="•"/>
            </a:pPr>
            <a:r>
              <a:rPr lang="en" sz="2400">
                <a:solidFill>
                  <a:srgbClr val="595959"/>
                </a:solidFill>
                <a:latin typeface="Calibri"/>
                <a:ea typeface="Calibri"/>
                <a:cs typeface="Calibri"/>
                <a:sym typeface="Calibri"/>
              </a:rPr>
              <a:t>Determine the average floc size and count</a:t>
            </a:r>
          </a:p>
          <a:p>
            <a:pPr indent="0" lvl="0" marL="0" marR="0" rtl="0" algn="l">
              <a:spcBef>
                <a:spcPts val="0"/>
              </a:spcBef>
              <a:buNone/>
            </a:pPr>
            <a:r>
              <a:t/>
            </a:r>
            <a:endParaRPr b="0" i="0" sz="2400" u="none" cap="none" strike="noStrike">
              <a:solidFill>
                <a:srgbClr val="595959"/>
              </a:solidFill>
              <a:latin typeface="Calibri"/>
              <a:ea typeface="Calibri"/>
              <a:cs typeface="Calibri"/>
              <a:sym typeface="Calibri"/>
            </a:endParaRPr>
          </a:p>
        </p:txBody>
      </p:sp>
      <p:sp>
        <p:nvSpPr>
          <p:cNvPr id="140" name="Shape 140"/>
          <p:cNvSpPr txBox="1"/>
          <p:nvPr/>
        </p:nvSpPr>
        <p:spPr>
          <a:xfrm>
            <a:off x="294875" y="317175"/>
            <a:ext cx="6610800" cy="8616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24D42D"/>
                </a:solidFill>
              </a:rPr>
              <a:t>What does our program do?</a:t>
            </a:r>
          </a:p>
        </p:txBody>
      </p:sp>
      <p:sp>
        <p:nvSpPr>
          <p:cNvPr id="141" name="Shape 141"/>
          <p:cNvSpPr txBox="1"/>
          <p:nvPr/>
        </p:nvSpPr>
        <p:spPr>
          <a:xfrm>
            <a:off x="768150" y="2503350"/>
            <a:ext cx="3507900" cy="19317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wrap="square" tIns="45700">
            <a:noAutofit/>
          </a:bodyPr>
          <a:lstStyle/>
          <a:p>
            <a:pPr indent="0" lvl="0" marL="0" rtl="0">
              <a:spcBef>
                <a:spcPts val="0"/>
              </a:spcBef>
              <a:buNone/>
            </a:pPr>
            <a:r>
              <a:rPr lang="en" sz="2400" u="sng">
                <a:solidFill>
                  <a:srgbClr val="595959"/>
                </a:solidFill>
                <a:latin typeface="Calibri"/>
                <a:ea typeface="Calibri"/>
                <a:cs typeface="Calibri"/>
                <a:sym typeface="Calibri"/>
              </a:rPr>
              <a:t>Short-term</a:t>
            </a:r>
          </a:p>
          <a:p>
            <a:pPr indent="0" lvl="0" marL="0" rtl="0">
              <a:spcBef>
                <a:spcPts val="0"/>
              </a:spcBef>
              <a:buNone/>
            </a:pPr>
            <a:r>
              <a:rPr lang="en" sz="2400">
                <a:solidFill>
                  <a:srgbClr val="595959"/>
                </a:solidFill>
                <a:latin typeface="Calibri"/>
                <a:ea typeface="Calibri"/>
                <a:cs typeface="Calibri"/>
                <a:sym typeface="Calibri"/>
              </a:rPr>
              <a:t>Provide subteams with floc data analysis</a:t>
            </a:r>
          </a:p>
        </p:txBody>
      </p:sp>
      <p:pic>
        <p:nvPicPr>
          <p:cNvPr descr="AClogotype (1).png" id="142" name="Shape 142"/>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43" name="Shape 143"/>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sp>
        <p:nvSpPr>
          <p:cNvPr id="144" name="Shape 144"/>
          <p:cNvSpPr txBox="1"/>
          <p:nvPr/>
        </p:nvSpPr>
        <p:spPr>
          <a:xfrm>
            <a:off x="4846975" y="2503350"/>
            <a:ext cx="3507900" cy="19317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wrap="square" tIns="45700">
            <a:noAutofit/>
          </a:bodyPr>
          <a:lstStyle/>
          <a:p>
            <a:pPr indent="0" lvl="0" marL="0" rtl="0">
              <a:spcBef>
                <a:spcPts val="0"/>
              </a:spcBef>
              <a:buNone/>
            </a:pPr>
            <a:r>
              <a:rPr lang="en" sz="2400" u="sng">
                <a:solidFill>
                  <a:srgbClr val="595959"/>
                </a:solidFill>
                <a:latin typeface="Calibri"/>
                <a:ea typeface="Calibri"/>
                <a:cs typeface="Calibri"/>
                <a:sym typeface="Calibri"/>
              </a:rPr>
              <a:t>Long term</a:t>
            </a:r>
          </a:p>
          <a:p>
            <a:pPr indent="0" lvl="0" marL="0" rtl="0">
              <a:spcBef>
                <a:spcPts val="0"/>
              </a:spcBef>
              <a:buNone/>
            </a:pPr>
            <a:r>
              <a:rPr lang="en" sz="2400">
                <a:solidFill>
                  <a:srgbClr val="595959"/>
                </a:solidFill>
                <a:latin typeface="Calibri"/>
                <a:ea typeface="Calibri"/>
                <a:cs typeface="Calibri"/>
                <a:sym typeface="Calibri"/>
              </a:rPr>
              <a:t>Enable Honduras workers to better track plant functionality</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Shape 149"/>
          <p:cNvSpPr txBox="1"/>
          <p:nvPr>
            <p:ph idx="1" type="subTitle"/>
          </p:nvPr>
        </p:nvSpPr>
        <p:spPr>
          <a:xfrm>
            <a:off x="311700" y="1350725"/>
            <a:ext cx="5397900" cy="2661900"/>
          </a:xfrm>
          <a:prstGeom prst="rect">
            <a:avLst/>
          </a:prstGeom>
        </p:spPr>
        <p:txBody>
          <a:bodyPr anchorCtr="0" anchor="t" bIns="91425" lIns="91425" rIns="91425" wrap="square" tIns="91425">
            <a:noAutofit/>
          </a:bodyPr>
          <a:lstStyle/>
          <a:p>
            <a:pPr indent="-381000" lvl="0" marL="457200" rtl="0" algn="l">
              <a:lnSpc>
                <a:spcPct val="150000"/>
              </a:lnSpc>
              <a:spcBef>
                <a:spcPts val="0"/>
              </a:spcBef>
              <a:spcAft>
                <a:spcPts val="0"/>
              </a:spcAft>
              <a:buSzPts val="2400"/>
              <a:buChar char="●"/>
            </a:pPr>
            <a:r>
              <a:rPr lang="en" sz="2400"/>
              <a:t>LabVIEW tutorials and exercises</a:t>
            </a:r>
          </a:p>
          <a:p>
            <a:pPr indent="-381000" lvl="0" marL="457200" rtl="0" algn="l">
              <a:lnSpc>
                <a:spcPct val="150000"/>
              </a:lnSpc>
              <a:spcBef>
                <a:spcPts val="0"/>
              </a:spcBef>
              <a:spcAft>
                <a:spcPts val="0"/>
              </a:spcAft>
              <a:buSzPts val="2400"/>
              <a:buChar char="●"/>
            </a:pPr>
            <a:r>
              <a:rPr lang="en" sz="2400"/>
              <a:t>Basic Labview Environment</a:t>
            </a:r>
          </a:p>
          <a:p>
            <a:pPr indent="-381000" lvl="0" marL="457200" rtl="0" algn="l">
              <a:lnSpc>
                <a:spcPct val="150000"/>
              </a:lnSpc>
              <a:spcBef>
                <a:spcPts val="0"/>
              </a:spcBef>
              <a:spcAft>
                <a:spcPts val="0"/>
              </a:spcAft>
              <a:buSzPts val="2400"/>
              <a:buChar char="●"/>
            </a:pPr>
            <a:r>
              <a:rPr lang="en" sz="2400"/>
              <a:t>Graphical Programming</a:t>
            </a:r>
          </a:p>
          <a:p>
            <a:pPr indent="-381000" lvl="0" marL="457200" rtl="0" algn="l">
              <a:lnSpc>
                <a:spcPct val="150000"/>
              </a:lnSpc>
              <a:spcBef>
                <a:spcPts val="0"/>
              </a:spcBef>
              <a:spcAft>
                <a:spcPts val="0"/>
              </a:spcAft>
              <a:buSzPts val="2400"/>
              <a:buChar char="●"/>
            </a:pPr>
            <a:r>
              <a:rPr lang="en" sz="2400"/>
              <a:t>Data structures</a:t>
            </a:r>
          </a:p>
          <a:p>
            <a:pPr indent="-381000" lvl="0" marL="457200" rtl="0" algn="l">
              <a:lnSpc>
                <a:spcPct val="150000"/>
              </a:lnSpc>
              <a:spcBef>
                <a:spcPts val="0"/>
              </a:spcBef>
              <a:buSzPts val="2400"/>
              <a:buChar char="●"/>
            </a:pPr>
            <a:r>
              <a:rPr lang="en" sz="2400"/>
              <a:t>Execution Structures</a:t>
            </a:r>
          </a:p>
        </p:txBody>
      </p:sp>
      <p:pic>
        <p:nvPicPr>
          <p:cNvPr descr="AClogotype (1).png" id="150" name="Shape 150"/>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51" name="Shape 151"/>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pic>
        <p:nvPicPr>
          <p:cNvPr id="152" name="Shape 152"/>
          <p:cNvPicPr preferRelativeResize="0"/>
          <p:nvPr/>
        </p:nvPicPr>
        <p:blipFill rotWithShape="1">
          <a:blip r:embed="rId4">
            <a:alphaModFix/>
          </a:blip>
          <a:srcRect b="11598" l="0" r="4589" t="0"/>
          <a:stretch/>
        </p:blipFill>
        <p:spPr>
          <a:xfrm>
            <a:off x="4242275" y="2519501"/>
            <a:ext cx="4691576" cy="2089500"/>
          </a:xfrm>
          <a:prstGeom prst="rect">
            <a:avLst/>
          </a:prstGeom>
          <a:noFill/>
          <a:ln>
            <a:noFill/>
          </a:ln>
        </p:spPr>
      </p:pic>
      <p:sp>
        <p:nvSpPr>
          <p:cNvPr id="153" name="Shape 153"/>
          <p:cNvSpPr txBox="1"/>
          <p:nvPr/>
        </p:nvSpPr>
        <p:spPr>
          <a:xfrm>
            <a:off x="294875" y="317175"/>
            <a:ext cx="6610800" cy="8616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24D42D"/>
                </a:solidFill>
              </a:rPr>
              <a:t>Training</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pic>
        <p:nvPicPr>
          <p:cNvPr id="158" name="Shape 158"/>
          <p:cNvPicPr preferRelativeResize="0"/>
          <p:nvPr/>
        </p:nvPicPr>
        <p:blipFill/>
        <p:spPr>
          <a:xfrm>
            <a:off x="7514491" y="45563"/>
            <a:ext cx="718200" cy="718200"/>
          </a:xfrm>
          <a:prstGeom prst="rect">
            <a:avLst/>
          </a:prstGeom>
          <a:solidFill>
            <a:srgbClr val="FFFFFF"/>
          </a:solidFill>
          <a:ln>
            <a:noFill/>
          </a:ln>
        </p:spPr>
      </p:pic>
      <p:pic>
        <p:nvPicPr>
          <p:cNvPr descr="AClogotype (1).png" id="159" name="Shape 159"/>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60" name="Shape 160"/>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sp>
        <p:nvSpPr>
          <p:cNvPr id="161" name="Shape 161"/>
          <p:cNvSpPr txBox="1"/>
          <p:nvPr/>
        </p:nvSpPr>
        <p:spPr>
          <a:xfrm>
            <a:off x="3851625" y="642100"/>
            <a:ext cx="4744800" cy="12828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3600">
                <a:solidFill>
                  <a:srgbClr val="24D42D"/>
                </a:solidFill>
              </a:rPr>
              <a:t>Documentation and Transition to Git</a:t>
            </a:r>
          </a:p>
        </p:txBody>
      </p:sp>
      <p:pic>
        <p:nvPicPr>
          <p:cNvPr id="162" name="Shape 162"/>
          <p:cNvPicPr preferRelativeResize="0"/>
          <p:nvPr/>
        </p:nvPicPr>
        <p:blipFill>
          <a:blip r:embed="rId4">
            <a:alphaModFix/>
          </a:blip>
          <a:stretch>
            <a:fillRect/>
          </a:stretch>
        </p:blipFill>
        <p:spPr>
          <a:xfrm>
            <a:off x="241250" y="175101"/>
            <a:ext cx="2915125" cy="4793275"/>
          </a:xfrm>
          <a:prstGeom prst="rect">
            <a:avLst/>
          </a:prstGeom>
          <a:noFill/>
          <a:ln cap="flat" cmpd="sng" w="9525">
            <a:solidFill>
              <a:schemeClr val="dk2"/>
            </a:solidFill>
            <a:prstDash val="solid"/>
            <a:round/>
            <a:headEnd len="med" w="med" type="none"/>
            <a:tailEnd len="med" w="med" type="none"/>
          </a:ln>
        </p:spPr>
      </p:pic>
      <p:pic>
        <p:nvPicPr>
          <p:cNvPr id="163" name="Shape 163"/>
          <p:cNvPicPr preferRelativeResize="0"/>
          <p:nvPr/>
        </p:nvPicPr>
        <p:blipFill rotWithShape="1">
          <a:blip r:embed="rId5">
            <a:alphaModFix/>
          </a:blip>
          <a:srcRect b="4220" l="0" r="1487" t="7291"/>
          <a:stretch/>
        </p:blipFill>
        <p:spPr>
          <a:xfrm>
            <a:off x="3458000" y="1924900"/>
            <a:ext cx="5434771" cy="27460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pic>
        <p:nvPicPr>
          <p:cNvPr id="168" name="Shape 168"/>
          <p:cNvPicPr preferRelativeResize="0"/>
          <p:nvPr/>
        </p:nvPicPr>
        <p:blipFill/>
        <p:spPr>
          <a:xfrm>
            <a:off x="7514491" y="45563"/>
            <a:ext cx="718200" cy="718200"/>
          </a:xfrm>
          <a:prstGeom prst="rect">
            <a:avLst/>
          </a:prstGeom>
          <a:solidFill>
            <a:srgbClr val="FFFFFF"/>
          </a:solidFill>
          <a:ln>
            <a:noFill/>
          </a:ln>
        </p:spPr>
      </p:pic>
      <p:pic>
        <p:nvPicPr>
          <p:cNvPr descr="AClogotype (1).png" id="169" name="Shape 169"/>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70" name="Shape 170"/>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sp>
        <p:nvSpPr>
          <p:cNvPr id="171" name="Shape 171"/>
          <p:cNvSpPr txBox="1"/>
          <p:nvPr/>
        </p:nvSpPr>
        <p:spPr>
          <a:xfrm>
            <a:off x="610625" y="830788"/>
            <a:ext cx="7091100" cy="8610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24D42D"/>
                </a:solidFill>
              </a:rPr>
              <a:t>Timestamps vs Time Counter</a:t>
            </a:r>
          </a:p>
        </p:txBody>
      </p:sp>
      <p:pic>
        <p:nvPicPr>
          <p:cNvPr descr="timestamp.PNG" id="172" name="Shape 172"/>
          <p:cNvPicPr preferRelativeResize="0"/>
          <p:nvPr/>
        </p:nvPicPr>
        <p:blipFill>
          <a:blip r:embed="rId4">
            <a:alphaModFix/>
          </a:blip>
          <a:stretch>
            <a:fillRect/>
          </a:stretch>
        </p:blipFill>
        <p:spPr>
          <a:xfrm>
            <a:off x="1437475" y="2041613"/>
            <a:ext cx="2020925" cy="1239250"/>
          </a:xfrm>
          <a:prstGeom prst="rect">
            <a:avLst/>
          </a:prstGeom>
          <a:noFill/>
          <a:ln>
            <a:noFill/>
          </a:ln>
        </p:spPr>
      </p:pic>
      <p:pic>
        <p:nvPicPr>
          <p:cNvPr id="173" name="Shape 173"/>
          <p:cNvPicPr preferRelativeResize="0"/>
          <p:nvPr/>
        </p:nvPicPr>
        <p:blipFill>
          <a:blip r:embed="rId5">
            <a:alphaModFix/>
          </a:blip>
          <a:stretch>
            <a:fillRect/>
          </a:stretch>
        </p:blipFill>
        <p:spPr>
          <a:xfrm>
            <a:off x="5490564" y="1963500"/>
            <a:ext cx="1827886" cy="1395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pic>
        <p:nvPicPr>
          <p:cNvPr id="178" name="Shape 178"/>
          <p:cNvPicPr preferRelativeResize="0"/>
          <p:nvPr/>
        </p:nvPicPr>
        <p:blipFill/>
        <p:spPr>
          <a:xfrm>
            <a:off x="7514491" y="45563"/>
            <a:ext cx="718200" cy="718200"/>
          </a:xfrm>
          <a:prstGeom prst="rect">
            <a:avLst/>
          </a:prstGeom>
          <a:solidFill>
            <a:srgbClr val="FFFFFF"/>
          </a:solidFill>
          <a:ln>
            <a:noFill/>
          </a:ln>
        </p:spPr>
      </p:pic>
      <p:pic>
        <p:nvPicPr>
          <p:cNvPr descr="AClogotype (1).png" id="179" name="Shape 179"/>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80" name="Shape 180"/>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sp>
        <p:nvSpPr>
          <p:cNvPr id="181" name="Shape 181"/>
          <p:cNvSpPr txBox="1"/>
          <p:nvPr/>
        </p:nvSpPr>
        <p:spPr>
          <a:xfrm>
            <a:off x="202575" y="2417850"/>
            <a:ext cx="4511100" cy="13746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24D42D"/>
                </a:solidFill>
              </a:rPr>
              <a:t>Important Fix with Data Connections</a:t>
            </a:r>
          </a:p>
        </p:txBody>
      </p:sp>
      <p:pic>
        <p:nvPicPr>
          <p:cNvPr descr="the important fix.PNG" id="182" name="Shape 182"/>
          <p:cNvPicPr preferRelativeResize="0"/>
          <p:nvPr/>
        </p:nvPicPr>
        <p:blipFill>
          <a:blip r:embed="rId4">
            <a:alphaModFix/>
          </a:blip>
          <a:stretch>
            <a:fillRect/>
          </a:stretch>
        </p:blipFill>
        <p:spPr>
          <a:xfrm>
            <a:off x="4713513" y="1120350"/>
            <a:ext cx="4288972" cy="3271799"/>
          </a:xfrm>
          <a:prstGeom prst="rect">
            <a:avLst/>
          </a:prstGeom>
          <a:noFill/>
          <a:ln>
            <a:noFill/>
          </a:ln>
        </p:spPr>
      </p:pic>
      <p:sp>
        <p:nvSpPr>
          <p:cNvPr id="183" name="Shape 183"/>
          <p:cNvSpPr/>
          <p:nvPr/>
        </p:nvSpPr>
        <p:spPr>
          <a:xfrm>
            <a:off x="6515375" y="1721550"/>
            <a:ext cx="1694100" cy="463200"/>
          </a:xfrm>
          <a:prstGeom prst="ellipse">
            <a:avLst/>
          </a:prstGeom>
          <a:noFill/>
          <a:ln cap="flat" cmpd="sng" w="38100">
            <a:solidFill>
              <a:srgbClr val="FF0000"/>
            </a:solidFill>
            <a:prstDash val="solid"/>
            <a:round/>
            <a:headEnd len="med" w="med" type="none"/>
            <a:tailEnd len="med" w="med" type="none"/>
          </a:ln>
        </p:spPr>
        <p:txBody>
          <a:bodyPr anchorCtr="0" anchor="ctr" bIns="91425" lIns="91425" rIns="91425" wrap="square" tIns="91425">
            <a:noAutofit/>
          </a:bodyPr>
          <a:lstStyle/>
          <a:p>
            <a:pPr indent="0" lvl="0" marL="0">
              <a:spcBef>
                <a:spcPts val="0"/>
              </a:spcBef>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pic>
        <p:nvPicPr>
          <p:cNvPr id="188" name="Shape 188"/>
          <p:cNvPicPr preferRelativeResize="0"/>
          <p:nvPr/>
        </p:nvPicPr>
        <p:blipFill/>
        <p:spPr>
          <a:xfrm>
            <a:off x="7514491" y="45563"/>
            <a:ext cx="718200" cy="718200"/>
          </a:xfrm>
          <a:prstGeom prst="rect">
            <a:avLst/>
          </a:prstGeom>
          <a:solidFill>
            <a:srgbClr val="FFFFFF"/>
          </a:solidFill>
          <a:ln>
            <a:noFill/>
          </a:ln>
        </p:spPr>
      </p:pic>
      <p:pic>
        <p:nvPicPr>
          <p:cNvPr descr="AClogotype (1).png" id="189" name="Shape 189"/>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90" name="Shape 190"/>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pic>
        <p:nvPicPr>
          <p:cNvPr descr="fix 2.PNG" id="191" name="Shape 191"/>
          <p:cNvPicPr preferRelativeResize="0"/>
          <p:nvPr/>
        </p:nvPicPr>
        <p:blipFill>
          <a:blip r:embed="rId4">
            <a:alphaModFix/>
          </a:blip>
          <a:stretch>
            <a:fillRect/>
          </a:stretch>
        </p:blipFill>
        <p:spPr>
          <a:xfrm>
            <a:off x="4335600" y="734375"/>
            <a:ext cx="4521499" cy="3038447"/>
          </a:xfrm>
          <a:prstGeom prst="rect">
            <a:avLst/>
          </a:prstGeom>
          <a:noFill/>
          <a:ln>
            <a:noFill/>
          </a:ln>
        </p:spPr>
      </p:pic>
      <p:sp>
        <p:nvSpPr>
          <p:cNvPr id="192" name="Shape 192"/>
          <p:cNvSpPr/>
          <p:nvPr/>
        </p:nvSpPr>
        <p:spPr>
          <a:xfrm>
            <a:off x="5787125" y="2988950"/>
            <a:ext cx="2973900" cy="1023900"/>
          </a:xfrm>
          <a:prstGeom prst="ellipse">
            <a:avLst/>
          </a:prstGeom>
          <a:noFill/>
          <a:ln cap="flat" cmpd="sng" w="28575">
            <a:solidFill>
              <a:srgbClr val="FF0000"/>
            </a:solidFill>
            <a:prstDash val="solid"/>
            <a:round/>
            <a:headEnd len="med" w="med" type="none"/>
            <a:tailEnd len="med" w="med" type="none"/>
          </a:ln>
        </p:spPr>
        <p:txBody>
          <a:bodyPr anchorCtr="0" anchor="ctr" bIns="91425" lIns="91425" rIns="91425" wrap="square" tIns="91425">
            <a:noAutofit/>
          </a:bodyPr>
          <a:lstStyle/>
          <a:p>
            <a:pPr indent="0" lvl="0" marL="0">
              <a:spcBef>
                <a:spcPts val="0"/>
              </a:spcBef>
              <a:buNone/>
            </a:pPr>
            <a:r>
              <a:t/>
            </a:r>
            <a:endParaRPr/>
          </a:p>
        </p:txBody>
      </p:sp>
      <p:sp>
        <p:nvSpPr>
          <p:cNvPr id="193" name="Shape 193"/>
          <p:cNvSpPr/>
          <p:nvPr/>
        </p:nvSpPr>
        <p:spPr>
          <a:xfrm>
            <a:off x="4909575" y="1404475"/>
            <a:ext cx="877500" cy="877500"/>
          </a:xfrm>
          <a:prstGeom prst="ellipse">
            <a:avLst/>
          </a:prstGeom>
          <a:noFill/>
          <a:ln cap="flat" cmpd="sng" w="114300">
            <a:solidFill>
              <a:srgbClr val="FF0000"/>
            </a:solidFill>
            <a:prstDash val="solid"/>
            <a:round/>
            <a:headEnd len="med" w="med" type="none"/>
            <a:tailEnd len="med" w="med" type="none"/>
          </a:ln>
        </p:spPr>
        <p:txBody>
          <a:bodyPr anchorCtr="0" anchor="ctr" bIns="91425" lIns="91425" rIns="91425" wrap="square" tIns="91425">
            <a:noAutofit/>
          </a:bodyPr>
          <a:lstStyle/>
          <a:p>
            <a:pPr indent="0" lvl="0" marL="0">
              <a:spcBef>
                <a:spcPts val="0"/>
              </a:spcBef>
              <a:buNone/>
            </a:pPr>
            <a:r>
              <a:t/>
            </a:r>
            <a:endParaRPr/>
          </a:p>
        </p:txBody>
      </p:sp>
      <p:sp>
        <p:nvSpPr>
          <p:cNvPr id="194" name="Shape 194"/>
          <p:cNvSpPr txBox="1"/>
          <p:nvPr/>
        </p:nvSpPr>
        <p:spPr>
          <a:xfrm>
            <a:off x="202575" y="2417850"/>
            <a:ext cx="4511100" cy="13746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24D42D"/>
                </a:solidFill>
              </a:rPr>
              <a:t>Important Fix with Data Connections</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Shape 199"/>
          <p:cNvSpPr txBox="1"/>
          <p:nvPr/>
        </p:nvSpPr>
        <p:spPr>
          <a:xfrm>
            <a:off x="410650" y="317950"/>
            <a:ext cx="4235100" cy="8637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3600">
                <a:solidFill>
                  <a:srgbClr val="24D42D"/>
                </a:solidFill>
              </a:rPr>
              <a:t>Data Management</a:t>
            </a:r>
          </a:p>
        </p:txBody>
      </p:sp>
      <p:pic>
        <p:nvPicPr>
          <p:cNvPr descr="AClogotype (1).png" id="200" name="Shape 200"/>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01" name="Shape 201"/>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sp>
        <p:nvSpPr>
          <p:cNvPr id="202" name="Shape 202"/>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pic>
        <p:nvPicPr>
          <p:cNvPr id="203" name="Shape 203"/>
          <p:cNvPicPr preferRelativeResize="0"/>
          <p:nvPr/>
        </p:nvPicPr>
        <p:blipFill>
          <a:blip r:embed="rId4">
            <a:alphaModFix/>
          </a:blip>
          <a:stretch>
            <a:fillRect/>
          </a:stretch>
        </p:blipFill>
        <p:spPr>
          <a:xfrm>
            <a:off x="4769773" y="954635"/>
            <a:ext cx="4051125" cy="3579126"/>
          </a:xfrm>
          <a:prstGeom prst="rect">
            <a:avLst/>
          </a:prstGeom>
          <a:noFill/>
          <a:ln>
            <a:noFill/>
          </a:ln>
        </p:spPr>
      </p:pic>
      <p:pic>
        <p:nvPicPr>
          <p:cNvPr id="204" name="Shape 204"/>
          <p:cNvPicPr preferRelativeResize="0"/>
          <p:nvPr/>
        </p:nvPicPr>
        <p:blipFill>
          <a:blip r:embed="rId5">
            <a:alphaModFix/>
          </a:blip>
          <a:stretch>
            <a:fillRect/>
          </a:stretch>
        </p:blipFill>
        <p:spPr>
          <a:xfrm>
            <a:off x="675650" y="1251038"/>
            <a:ext cx="3400400" cy="321356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pic>
        <p:nvPicPr>
          <p:cNvPr id="209" name="Shape 209"/>
          <p:cNvPicPr preferRelativeResize="0"/>
          <p:nvPr/>
        </p:nvPicPr>
        <p:blipFill/>
        <p:spPr>
          <a:xfrm>
            <a:off x="7514491" y="45563"/>
            <a:ext cx="718200" cy="718200"/>
          </a:xfrm>
          <a:prstGeom prst="rect">
            <a:avLst/>
          </a:prstGeom>
          <a:solidFill>
            <a:srgbClr val="FFFFFF"/>
          </a:solidFill>
          <a:ln>
            <a:noFill/>
          </a:ln>
        </p:spPr>
      </p:pic>
      <p:pic>
        <p:nvPicPr>
          <p:cNvPr descr="AClogotype (1).png" id="210" name="Shape 210"/>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11" name="Shape 211"/>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 sz="1000">
                <a:solidFill>
                  <a:srgbClr val="24D42D"/>
                </a:solidFill>
              </a:rPr>
              <a:t>Apps and Algorithms |</a:t>
            </a:r>
            <a:r>
              <a:rPr b="1" lang="en" sz="1000">
                <a:solidFill>
                  <a:srgbClr val="0B68FF"/>
                </a:solidFill>
              </a:rPr>
              <a:t> </a:t>
            </a:r>
            <a:r>
              <a:rPr b="1" lang="en" sz="1000">
                <a:solidFill>
                  <a:srgbClr val="7F7F7F"/>
                </a:solidFill>
              </a:rPr>
              <a:t>Symposium Fall 2017</a:t>
            </a:r>
          </a:p>
          <a:p>
            <a:pPr indent="0" lvl="0" marL="0" marR="0" rtl="0" algn="r">
              <a:spcBef>
                <a:spcPts val="0"/>
              </a:spcBef>
              <a:buNone/>
            </a:pPr>
            <a:r>
              <a:t/>
            </a:r>
            <a:endParaRPr b="1" sz="1000">
              <a:solidFill>
                <a:srgbClr val="0B68FF"/>
              </a:solidFill>
            </a:endParaRPr>
          </a:p>
        </p:txBody>
      </p:sp>
      <p:sp>
        <p:nvSpPr>
          <p:cNvPr id="212" name="Shape 212"/>
          <p:cNvSpPr txBox="1"/>
          <p:nvPr/>
        </p:nvSpPr>
        <p:spPr>
          <a:xfrm>
            <a:off x="618775" y="1884450"/>
            <a:ext cx="5179500" cy="13746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 sz="4000">
                <a:solidFill>
                  <a:srgbClr val="24D42D"/>
                </a:solidFill>
              </a:rPr>
              <a:t>Option to Save Images and Data</a:t>
            </a:r>
          </a:p>
        </p:txBody>
      </p:sp>
      <p:pic>
        <p:nvPicPr>
          <p:cNvPr descr="save thingys.PNG" id="213" name="Shape 213"/>
          <p:cNvPicPr preferRelativeResize="0"/>
          <p:nvPr/>
        </p:nvPicPr>
        <p:blipFill>
          <a:blip r:embed="rId4">
            <a:alphaModFix/>
          </a:blip>
          <a:stretch>
            <a:fillRect/>
          </a:stretch>
        </p:blipFill>
        <p:spPr>
          <a:xfrm>
            <a:off x="5955000" y="1364100"/>
            <a:ext cx="1496200" cy="2415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