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autoCompressPictures="0" embedTrueTypeFonts="1" strictFirstAndLastChars="0" saveSubsetFonts="1">
  <p:sldMasterIdLst>
    <p:sldMasterId id="2147483655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</p:sldIdLst>
  <p:sldSz cy="6858000" cx="9144000"/>
  <p:notesSz cx="6858000" cy="9144000"/>
  <p:embeddedFontLst>
    <p:embeddedFont>
      <p:font typeface="Galdeano"/>
      <p:regular r:id="rId24"/>
    </p:embeddedFont>
  </p:embeddedFontLst>
  <p:defaultTextStyle>
    <a:defPPr marR="0" rtl="0" algn="l">
      <a:lnSpc>
        <a:spcPct val="100000"/>
      </a:lnSpc>
      <a:spcBef>
        <a:spcPts val="0"/>
      </a:spcBef>
      <a:spcAft>
        <a:spcPts val="0"/>
      </a:spcAft>
    </a:defPPr>
    <a:lvl1pPr marR="0" rtl="0" algn="l">
      <a:lnSpc>
        <a:spcPct val="100000"/>
      </a:lnSpc>
      <a:spcBef>
        <a:spcPts val="0"/>
      </a:spcBef>
      <a:spcAft>
        <a:spcPts val="0"/>
      </a:spcAft>
      <a:buNone/>
      <a:defRPr b="0" baseline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  <a:rtl val="0"/>
      </a:defRPr>
    </a:lvl1pPr>
    <a:lvl2pPr marR="0" rtl="0" algn="l">
      <a:lnSpc>
        <a:spcPct val="100000"/>
      </a:lnSpc>
      <a:spcBef>
        <a:spcPts val="0"/>
      </a:spcBef>
      <a:spcAft>
        <a:spcPts val="0"/>
      </a:spcAft>
      <a:buNone/>
      <a:defRPr b="0" baseline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  <a:rtl val="0"/>
      </a:defRPr>
    </a:lvl2pPr>
    <a:lvl3pPr marR="0" rtl="0" algn="l">
      <a:lnSpc>
        <a:spcPct val="100000"/>
      </a:lnSpc>
      <a:spcBef>
        <a:spcPts val="0"/>
      </a:spcBef>
      <a:spcAft>
        <a:spcPts val="0"/>
      </a:spcAft>
      <a:buNone/>
      <a:defRPr b="0" baseline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  <a:rtl val="0"/>
      </a:defRPr>
    </a:lvl3pPr>
    <a:lvl4pPr marR="0" rtl="0" algn="l">
      <a:lnSpc>
        <a:spcPct val="100000"/>
      </a:lnSpc>
      <a:spcBef>
        <a:spcPts val="0"/>
      </a:spcBef>
      <a:spcAft>
        <a:spcPts val="0"/>
      </a:spcAft>
      <a:buNone/>
      <a:defRPr b="0" baseline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  <a:rtl val="0"/>
      </a:defRPr>
    </a:lvl4pPr>
    <a:lvl5pPr marR="0" rtl="0" algn="l">
      <a:lnSpc>
        <a:spcPct val="100000"/>
      </a:lnSpc>
      <a:spcBef>
        <a:spcPts val="0"/>
      </a:spcBef>
      <a:spcAft>
        <a:spcPts val="0"/>
      </a:spcAft>
      <a:buNone/>
      <a:defRPr b="0" baseline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  <a:rtl val="0"/>
      </a:defRPr>
    </a:lvl5pPr>
    <a:lvl6pPr marR="0" rtl="0" algn="l">
      <a:lnSpc>
        <a:spcPct val="100000"/>
      </a:lnSpc>
      <a:spcBef>
        <a:spcPts val="0"/>
      </a:spcBef>
      <a:spcAft>
        <a:spcPts val="0"/>
      </a:spcAft>
      <a:buNone/>
      <a:defRPr b="0" baseline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  <a:rtl val="0"/>
      </a:defRPr>
    </a:lvl6pPr>
    <a:lvl7pPr marR="0" rtl="0" algn="l">
      <a:lnSpc>
        <a:spcPct val="100000"/>
      </a:lnSpc>
      <a:spcBef>
        <a:spcPts val="0"/>
      </a:spcBef>
      <a:spcAft>
        <a:spcPts val="0"/>
      </a:spcAft>
      <a:buNone/>
      <a:defRPr b="0" baseline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  <a:rtl val="0"/>
      </a:defRPr>
    </a:lvl7pPr>
    <a:lvl8pPr marR="0" rtl="0" algn="l">
      <a:lnSpc>
        <a:spcPct val="100000"/>
      </a:lnSpc>
      <a:spcBef>
        <a:spcPts val="0"/>
      </a:spcBef>
      <a:spcAft>
        <a:spcPts val="0"/>
      </a:spcAft>
      <a:buNone/>
      <a:defRPr b="0" baseline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  <a:rtl val="0"/>
      </a:defRPr>
    </a:lvl8pPr>
    <a:lvl9pPr marR="0" rtl="0" algn="l">
      <a:lnSpc>
        <a:spcPct val="100000"/>
      </a:lnSpc>
      <a:spcBef>
        <a:spcPts val="0"/>
      </a:spcBef>
      <a:spcAft>
        <a:spcPts val="0"/>
      </a:spcAft>
      <a:buNone/>
      <a:defRPr b="0" baseline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  <a:rtl val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/>
</file>

<file path=ppt/tableStyles.xml><?xml version="1.0" encoding="utf-8"?>
<a:tblStyleLst xmlns:a="http://schemas.openxmlformats.org/drawingml/2006/main" xmlns:r="http://schemas.openxmlformats.org/officeDocument/2006/relationships" def="{79DFD20E-8E13-4ED6-ACA4-1FAA6593AE78}">
  <a:tblStyle styleId="{79DFD20E-8E13-4ED6-ACA4-1FAA6593AE78}" styleName="Table_0">
    <a:wholeTbl>
      <a:tcStyle>
        <a:tcBdr>
          <a:left>
            <a:ln cap="flat" cmpd="sng" w="9525">
              <a:solidFill>
                <a:srgbClr val="9E9E9E"/>
              </a:solidFill>
              <a:prstDash val="solid"/>
              <a:round/>
              <a:headEnd len="med" w="med" type="none"/>
              <a:tailEnd len="med" w="med" type="none"/>
            </a:ln>
          </a:left>
          <a:right>
            <a:ln cap="flat" cmpd="sng" w="9525">
              <a:solidFill>
                <a:srgbClr val="9E9E9E"/>
              </a:solidFill>
              <a:prstDash val="solid"/>
              <a:round/>
              <a:headEnd len="med" w="med" type="none"/>
              <a:tailEnd len="med" w="med" type="none"/>
            </a:ln>
          </a:right>
          <a:top>
            <a:ln cap="flat" cmpd="sng" w="9525">
              <a:solidFill>
                <a:srgbClr val="9E9E9E"/>
              </a:solidFill>
              <a:prstDash val="solid"/>
              <a:round/>
              <a:headEnd len="med" w="med" type="none"/>
              <a:tailEnd len="med" w="med" type="none"/>
            </a:ln>
          </a:top>
          <a:bottom>
            <a:ln cap="flat" cmpd="sng" w="9525">
              <a:solidFill>
                <a:srgbClr val="9E9E9E"/>
              </a:solidFill>
              <a:prstDash val="solid"/>
              <a:round/>
              <a:headEnd len="med" w="med" type="none"/>
              <a:tailEnd len="med" w="med" type="none"/>
            </a:ln>
          </a:bottom>
          <a:insideH>
            <a:ln cap="flat" cmpd="sng" w="9525">
              <a:solidFill>
                <a:srgbClr val="9E9E9E"/>
              </a:solidFill>
              <a:prstDash val="solid"/>
              <a:round/>
              <a:headEnd len="med" w="med" type="none"/>
              <a:tailEnd len="med" w="med" type="none"/>
            </a:ln>
          </a:insideH>
          <a:insideV>
            <a:ln cap="flat" cmpd="sng" w="9525">
              <a:solidFill>
                <a:srgbClr val="9E9E9E"/>
              </a:solidFill>
              <a:prstDash val="solid"/>
              <a:round/>
              <a:headEnd len="med" w="med" type="none"/>
              <a:tailEnd len="med" w="med" type="none"/>
            </a:ln>
          </a:insideV>
        </a:tcBdr>
      </a:tcStyle>
    </a:wholeTbl>
  </a:tblStyle>
</a:tblStyleLst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11" Type="http://schemas.openxmlformats.org/officeDocument/2006/relationships/slide" Target="slides/slide6.xml"/><Relationship Id="rId22" Type="http://schemas.openxmlformats.org/officeDocument/2006/relationships/slide" Target="slides/slide17.xml"/><Relationship Id="rId10" Type="http://schemas.openxmlformats.org/officeDocument/2006/relationships/slide" Target="slides/slide5.xml"/><Relationship Id="rId21" Type="http://schemas.openxmlformats.org/officeDocument/2006/relationships/slide" Target="slides/slide16.xml"/><Relationship Id="rId13" Type="http://schemas.openxmlformats.org/officeDocument/2006/relationships/slide" Target="slides/slide8.xml"/><Relationship Id="rId24" Type="http://schemas.openxmlformats.org/officeDocument/2006/relationships/font" Target="fonts/Galdeano-regular.fntdata"/><Relationship Id="rId12" Type="http://schemas.openxmlformats.org/officeDocument/2006/relationships/slide" Target="slides/slide7.xml"/><Relationship Id="rId23" Type="http://schemas.openxmlformats.org/officeDocument/2006/relationships/slide" Target="slides/slide18.xml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5" Type="http://schemas.openxmlformats.org/officeDocument/2006/relationships/notesMaster" Target="notesMasters/notesMaster1.xml"/><Relationship Id="rId19" Type="http://schemas.openxmlformats.org/officeDocument/2006/relationships/slide" Target="slides/slide14.xml"/><Relationship Id="rId6" Type="http://schemas.openxmlformats.org/officeDocument/2006/relationships/slide" Target="slides/slide1.xml"/><Relationship Id="rId18" Type="http://schemas.openxmlformats.org/officeDocument/2006/relationships/slide" Target="slides/slide13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bg>
      <p:bgPr>
        <a:solidFill>
          <a:schemeClr val="lt1"/>
        </a:solidFill>
      </p:bgPr>
    </p:bg>
    <p:spTree>
      <p:nvGrpSpPr>
        <p:cNvPr id="1" name="Shape 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 txBox="1"/>
          <p:nvPr>
            <p:ph idx="2" type="hdr"/>
          </p:nvPr>
        </p:nvSpPr>
        <p:spPr>
          <a:xfrm>
            <a:off x="0" y="0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marL="0" marR="0" rtl="0" algn="l">
              <a:spcBef>
                <a:spcPts val="0"/>
              </a:spcBef>
              <a:defRPr b="0" baseline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marL="4572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marL="9144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marL="13716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marL="18288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marL="22860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marL="27432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marL="32004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marL="36576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" name="Shape 3"/>
          <p:cNvSpPr txBox="1"/>
          <p:nvPr>
            <p:ph idx="10" type="dt"/>
          </p:nvPr>
        </p:nvSpPr>
        <p:spPr>
          <a:xfrm>
            <a:off x="3884612" y="0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marL="0" marR="0" rtl="0" algn="r">
              <a:spcBef>
                <a:spcPts val="0"/>
              </a:spcBef>
              <a:defRPr b="0" baseline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marL="4572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marL="9144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marL="13716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marL="18288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marL="22860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marL="27432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marL="32004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marL="36576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Shape 4"/>
          <p:cNvSpPr/>
          <p:nvPr>
            <p:ph idx="3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5" name="Shape 5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marL="0" marR="0" rtl="0" algn="l">
              <a:spcBef>
                <a:spcPts val="0"/>
              </a:spcBef>
              <a:defRPr b="0" baseline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marL="457200" marR="0" rtl="0" algn="l">
              <a:spcBef>
                <a:spcPts val="0"/>
              </a:spcBef>
              <a:defRPr b="0" baseline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marL="914400" marR="0" rtl="0" algn="l">
              <a:spcBef>
                <a:spcPts val="0"/>
              </a:spcBef>
              <a:defRPr b="0" baseline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marL="1371600" marR="0" rtl="0" algn="l">
              <a:spcBef>
                <a:spcPts val="0"/>
              </a:spcBef>
              <a:defRPr b="0" baseline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marL="1828800" marR="0" rtl="0" algn="l">
              <a:spcBef>
                <a:spcPts val="0"/>
              </a:spcBef>
              <a:defRPr b="0" baseline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marL="2286000" marR="0" rtl="0" algn="l">
              <a:spcBef>
                <a:spcPts val="0"/>
              </a:spcBef>
              <a:defRPr b="0" baseline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marL="2743200" marR="0" rtl="0" algn="l">
              <a:spcBef>
                <a:spcPts val="0"/>
              </a:spcBef>
              <a:defRPr b="0" baseline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marL="3200400" marR="0" rtl="0" algn="l">
              <a:spcBef>
                <a:spcPts val="0"/>
              </a:spcBef>
              <a:defRPr b="0" baseline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marL="3657600" marR="0" rtl="0" algn="l">
              <a:spcBef>
                <a:spcPts val="0"/>
              </a:spcBef>
              <a:defRPr b="0" baseline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6" name="Shape 6"/>
          <p:cNvSpPr txBox="1"/>
          <p:nvPr>
            <p:ph idx="11" type="ftr"/>
          </p:nvPr>
        </p:nvSpPr>
        <p:spPr>
          <a:xfrm>
            <a:off x="0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tIns="91425"/>
          <a:lstStyle>
            <a:lvl1pPr indent="0" marL="0" marR="0" rtl="0" algn="l">
              <a:spcBef>
                <a:spcPts val="0"/>
              </a:spcBef>
              <a:defRPr b="0" baseline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marL="4572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marL="9144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marL="13716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marL="18288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marL="22860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marL="27432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marL="32004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marL="36576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Shape 7"/>
          <p:cNvSpPr txBox="1"/>
          <p:nvPr>
            <p:ph idx="12" type="sldNum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rIns="91425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b="0" baseline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</a:p>
        </p:txBody>
      </p:sp>
    </p:spTree>
  </p:cSld>
  <p:clrMap accent1="accent1" accent2="accent2" accent3="accent3" accent4="accent4" accent5="accent5" accent6="accent6" bg1="lt1" bg2="dk2" tx1="dk1" tx2="lt2" folHlink="folHlink" hlink="hlink"/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Shape 68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69" name="Shape 69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buNone/>
            </a:pPr>
            <a:r>
              <a:t/>
            </a:r>
            <a:endParaRPr b="0" baseline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0" name="Shape 70"/>
          <p:cNvSpPr txBox="1"/>
          <p:nvPr>
            <p:ph idx="12" type="sldNum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rIns="91425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b="0" baseline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Shape 132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133" name="Shape 133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34" name="Shape 134"/>
          <p:cNvSpPr txBox="1"/>
          <p:nvPr>
            <p:ph idx="12" type="sldNum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</p:spPr>
        <p:txBody>
          <a:bodyPr anchorCtr="0" anchor="b" bIns="45700" lIns="91425" rIns="91425" tIns="45700">
            <a:noAutofit/>
          </a:bodyPr>
          <a:lstStyle/>
          <a:p>
            <a:pPr lvl="0">
              <a:spcBef>
                <a:spcPts val="0"/>
              </a:spcBef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en-US"/>
              <a:t>‹#›</a:t>
            </a:fld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39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Shape 140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141" name="Shape 141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42" name="Shape 142"/>
          <p:cNvSpPr txBox="1"/>
          <p:nvPr>
            <p:ph idx="12" type="sldNum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</p:spPr>
        <p:txBody>
          <a:bodyPr anchorCtr="0" anchor="b" bIns="45700" lIns="91425" rIns="91425" tIns="45700">
            <a:noAutofit/>
          </a:bodyPr>
          <a:lstStyle/>
          <a:p>
            <a:pPr lvl="0">
              <a:spcBef>
                <a:spcPts val="0"/>
              </a:spcBef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en-US"/>
              <a:t>‹#›</a:t>
            </a:fld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46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Shape 147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148" name="Shape 148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49" name="Shape 149"/>
          <p:cNvSpPr txBox="1"/>
          <p:nvPr>
            <p:ph idx="12" type="sldNum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</p:spPr>
        <p:txBody>
          <a:bodyPr anchorCtr="0" anchor="b" bIns="45700" lIns="91425" rIns="91425" tIns="45700">
            <a:noAutofit/>
          </a:bodyPr>
          <a:lstStyle/>
          <a:p>
            <a:pPr lvl="0">
              <a:spcBef>
                <a:spcPts val="0"/>
              </a:spcBef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en-US"/>
              <a:t>‹#›</a:t>
            </a:fld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Shape 155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156" name="Shape 156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57" name="Shape 157"/>
          <p:cNvSpPr txBox="1"/>
          <p:nvPr>
            <p:ph idx="12" type="sldNum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</p:spPr>
        <p:txBody>
          <a:bodyPr anchorCtr="0" anchor="b" bIns="45700" lIns="91425" rIns="91425" tIns="45700">
            <a:noAutofit/>
          </a:bodyPr>
          <a:lstStyle/>
          <a:p>
            <a:pPr lvl="0">
              <a:spcBef>
                <a:spcPts val="0"/>
              </a:spcBef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en-US"/>
              <a:t>‹#›</a:t>
            </a:fld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62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Shape 163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164" name="Shape 164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65" name="Shape 165"/>
          <p:cNvSpPr txBox="1"/>
          <p:nvPr>
            <p:ph idx="12" type="sldNum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</p:spPr>
        <p:txBody>
          <a:bodyPr anchorCtr="0" anchor="b" bIns="45700" lIns="91425" rIns="91425" tIns="45700">
            <a:noAutofit/>
          </a:bodyPr>
          <a:lstStyle/>
          <a:p>
            <a:pPr lvl="0">
              <a:spcBef>
                <a:spcPts val="0"/>
              </a:spcBef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en-US"/>
              <a:t>‹#›</a:t>
            </a:fld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70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Shape 171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172" name="Shape 172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73" name="Shape 173"/>
          <p:cNvSpPr txBox="1"/>
          <p:nvPr>
            <p:ph idx="12" type="sldNum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</p:spPr>
        <p:txBody>
          <a:bodyPr anchorCtr="0" anchor="b" bIns="45700" lIns="91425" rIns="91425" tIns="45700">
            <a:noAutofit/>
          </a:bodyPr>
          <a:lstStyle/>
          <a:p>
            <a:pPr lvl="0">
              <a:spcBef>
                <a:spcPts val="0"/>
              </a:spcBef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en-US"/>
              <a:t>‹#›</a:t>
            </a:fld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78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Shape 179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180" name="Shape 180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81" name="Shape 181"/>
          <p:cNvSpPr txBox="1"/>
          <p:nvPr>
            <p:ph idx="12" type="sldNum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</p:spPr>
        <p:txBody>
          <a:bodyPr anchorCtr="0" anchor="b" bIns="45700" lIns="91425" rIns="91425" tIns="45700">
            <a:noAutofit/>
          </a:bodyPr>
          <a:lstStyle/>
          <a:p>
            <a:pPr lvl="0">
              <a:spcBef>
                <a:spcPts val="0"/>
              </a:spcBef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en-US"/>
              <a:t>‹#›</a:t>
            </a:fld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86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Shape 187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188" name="Shape 188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89" name="Shape 189"/>
          <p:cNvSpPr txBox="1"/>
          <p:nvPr>
            <p:ph idx="12" type="sldNum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</p:spPr>
        <p:txBody>
          <a:bodyPr anchorCtr="0" anchor="b" bIns="45700" lIns="91425" rIns="91425" tIns="45700">
            <a:noAutofit/>
          </a:bodyPr>
          <a:lstStyle/>
          <a:p>
            <a:pPr lvl="0">
              <a:spcBef>
                <a:spcPts val="0"/>
              </a:spcBef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en-US"/>
              <a:t>‹#›</a:t>
            </a:fld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94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Shape 195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196" name="Shape 196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97" name="Shape 197"/>
          <p:cNvSpPr txBox="1"/>
          <p:nvPr>
            <p:ph idx="12" type="sldNum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</p:spPr>
        <p:txBody>
          <a:bodyPr anchorCtr="0" anchor="b" bIns="45700" lIns="91425" rIns="91425" tIns="45700">
            <a:noAutofit/>
          </a:bodyPr>
          <a:lstStyle/>
          <a:p>
            <a:pPr lvl="0">
              <a:spcBef>
                <a:spcPts val="0"/>
              </a:spcBef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en-US"/>
              <a:t>‹#›</a:t>
            </a:fld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Shape 74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75" name="Shape 75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Shape 80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81" name="Shape 81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Shape 88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89" name="Shape 89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90" name="Shape 90"/>
          <p:cNvSpPr txBox="1"/>
          <p:nvPr>
            <p:ph idx="12" type="sldNum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</p:spPr>
        <p:txBody>
          <a:bodyPr anchorCtr="0" anchor="b" bIns="45700" lIns="91425" rIns="91425" tIns="45700">
            <a:noAutofit/>
          </a:bodyPr>
          <a:lstStyle/>
          <a:p>
            <a:pPr lvl="0">
              <a:spcBef>
                <a:spcPts val="0"/>
              </a:spcBef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en-US"/>
              <a:t>‹#›</a:t>
            </a:fld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Shape 95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96" name="Shape 96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97" name="Shape 97"/>
          <p:cNvSpPr txBox="1"/>
          <p:nvPr>
            <p:ph idx="12" type="sldNum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</p:spPr>
        <p:txBody>
          <a:bodyPr anchorCtr="0" anchor="b" bIns="45700" lIns="91425" rIns="91425" tIns="45700">
            <a:noAutofit/>
          </a:bodyPr>
          <a:lstStyle/>
          <a:p>
            <a:pPr lvl="0">
              <a:spcBef>
                <a:spcPts val="0"/>
              </a:spcBef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en-US"/>
              <a:t>‹#›</a:t>
            </a:fld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Shape 102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103" name="Shape 103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04" name="Shape 104"/>
          <p:cNvSpPr txBox="1"/>
          <p:nvPr>
            <p:ph idx="12" type="sldNum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</p:spPr>
        <p:txBody>
          <a:bodyPr anchorCtr="0" anchor="b" bIns="45700" lIns="91425" rIns="91425" tIns="45700">
            <a:noAutofit/>
          </a:bodyPr>
          <a:lstStyle/>
          <a:p>
            <a:pPr lvl="0">
              <a:spcBef>
                <a:spcPts val="0"/>
              </a:spcBef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en-US"/>
              <a:t>‹#›</a:t>
            </a:fld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Shape 110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111" name="Shape 111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12" name="Shape 112"/>
          <p:cNvSpPr txBox="1"/>
          <p:nvPr>
            <p:ph idx="12" type="sldNum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</p:spPr>
        <p:txBody>
          <a:bodyPr anchorCtr="0" anchor="b" bIns="45700" lIns="91425" rIns="91425" tIns="45700">
            <a:noAutofit/>
          </a:bodyPr>
          <a:lstStyle/>
          <a:p>
            <a:pPr lvl="0">
              <a:spcBef>
                <a:spcPts val="0"/>
              </a:spcBef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en-US"/>
              <a:t>‹#›</a:t>
            </a:fld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Shape 118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119" name="Shape 119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20" name="Shape 120"/>
          <p:cNvSpPr txBox="1"/>
          <p:nvPr>
            <p:ph idx="12" type="sldNum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</p:spPr>
        <p:txBody>
          <a:bodyPr anchorCtr="0" anchor="b" bIns="45700" lIns="91425" rIns="91425" tIns="45700">
            <a:noAutofit/>
          </a:bodyPr>
          <a:lstStyle/>
          <a:p>
            <a:pPr lvl="0" rtl="0">
              <a:spcBef>
                <a:spcPts val="0"/>
              </a:spcBef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en-US"/>
              <a:t>‹#›</a:t>
            </a:fld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24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Shape 125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126" name="Shape 126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27" name="Shape 127"/>
          <p:cNvSpPr txBox="1"/>
          <p:nvPr>
            <p:ph idx="12" type="sldNum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</p:spPr>
        <p:txBody>
          <a:bodyPr anchorCtr="0" anchor="b" bIns="45700" lIns="91425" rIns="91425" tIns="45700">
            <a:noAutofit/>
          </a:bodyPr>
          <a:lstStyle/>
          <a:p>
            <a:pPr lvl="0">
              <a:spcBef>
                <a:spcPts val="0"/>
              </a:spcBef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en-US"/>
              <a:t>‹#›</a:t>
            </a:fld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05.jpg"/><Relationship Id="rId3" Type="http://schemas.openxmlformats.org/officeDocument/2006/relationships/image" Target="../media/image02.jpg"/><Relationship Id="rId4" Type="http://schemas.openxmlformats.org/officeDocument/2006/relationships/image" Target="../media/image01.jpg"/><Relationship Id="rId5" Type="http://schemas.openxmlformats.org/officeDocument/2006/relationships/image" Target="../media/image03.jpg"/><Relationship Id="rId6" Type="http://schemas.openxmlformats.org/officeDocument/2006/relationships/image" Target="../media/image04.png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00.pn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00.png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00.png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00.png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itle">
  <p:cSld name="Title Slide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Shape 17"/>
          <p:cNvGrpSpPr/>
          <p:nvPr/>
        </p:nvGrpSpPr>
        <p:grpSpPr>
          <a:xfrm>
            <a:off x="0" y="0"/>
            <a:ext cx="9143999" cy="6858000"/>
            <a:chOff x="0" y="0"/>
            <a:chExt cx="5759" cy="4320"/>
          </a:xfrm>
        </p:grpSpPr>
        <p:pic>
          <p:nvPicPr>
            <p:cNvPr id="18" name="Shape 18"/>
            <p:cNvPicPr preferRelativeResize="0"/>
            <p:nvPr/>
          </p:nvPicPr>
          <p:blipFill rotWithShape="1">
            <a:blip r:embed="rId2">
              <a:alphaModFix/>
            </a:blip>
            <a:srcRect b="0" l="0" r="0" t="0"/>
            <a:stretch/>
          </p:blipFill>
          <p:spPr>
            <a:xfrm>
              <a:off x="0" y="0"/>
              <a:ext cx="5759" cy="432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9" name="Shape 19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4031" y="3215"/>
              <a:ext cx="191" cy="43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0" name="Shape 20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3791" y="3552"/>
              <a:ext cx="288" cy="95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1" name="Shape 21"/>
          <p:cNvSpPr txBox="1"/>
          <p:nvPr>
            <p:ph idx="1" type="subTitle"/>
          </p:nvPr>
        </p:nvSpPr>
        <p:spPr>
          <a:xfrm>
            <a:off x="3352800" y="5029200"/>
            <a:ext cx="3962399" cy="1143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marL="0" marR="0" rtl="0" algn="r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Font typeface="Noto Symbol"/>
              <a:buNone/>
              <a:defRPr b="0" baseline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107950" marL="74295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 b="0" baseline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76200" marL="11430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 b="0" baseline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101600" marL="1600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 b="0" baseline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101600" marL="2057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 b="0" baseline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101600" marL="2514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 b="0" baseline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101600" marL="2971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 b="0" baseline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101600" marL="3429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 b="0" baseline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101600" marL="3886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 b="0" baseline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2" name="Shape 22"/>
          <p:cNvSpPr txBox="1"/>
          <p:nvPr>
            <p:ph idx="10" type="dt"/>
          </p:nvPr>
        </p:nvSpPr>
        <p:spPr>
          <a:xfrm>
            <a:off x="6781800" y="6248400"/>
            <a:ext cx="2133599" cy="47624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marL="0" marR="0" rtl="0" algn="l">
              <a:spcBef>
                <a:spcPts val="0"/>
              </a:spcBef>
              <a:defRPr b="0" baseline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marL="4572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marL="9144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marL="13716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marL="18288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marL="22860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marL="27432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marL="32004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marL="36576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3" name="Shape 23"/>
          <p:cNvSpPr txBox="1"/>
          <p:nvPr>
            <p:ph idx="11" type="ftr"/>
          </p:nvPr>
        </p:nvSpPr>
        <p:spPr>
          <a:xfrm>
            <a:off x="3124200" y="6245225"/>
            <a:ext cx="2895600" cy="47624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marL="0" marR="0" rtl="0" algn="ctr">
              <a:spcBef>
                <a:spcPts val="0"/>
              </a:spcBef>
              <a:defRPr b="0" baseline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marL="4572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marL="9144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marL="13716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marL="18288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marL="22860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marL="27432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marL="32004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marL="36576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4" name="Shape 24"/>
          <p:cNvSpPr txBox="1"/>
          <p:nvPr>
            <p:ph type="ctrTitle"/>
          </p:nvPr>
        </p:nvSpPr>
        <p:spPr>
          <a:xfrm>
            <a:off x="1371600" y="1120775"/>
            <a:ext cx="7772400" cy="1470024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marL="0" marR="0" rtl="0" algn="r">
              <a:spcBef>
                <a:spcPts val="0"/>
              </a:spcBef>
              <a:spcAft>
                <a:spcPts val="0"/>
              </a:spcAft>
              <a:defRPr b="1" baseline="0" i="0" sz="54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marL="0" marR="0" rtl="0" algn="ctr">
              <a:spcBef>
                <a:spcPts val="0"/>
              </a:spcBef>
              <a:spcAft>
                <a:spcPts val="0"/>
              </a:spcAft>
              <a:defRPr b="1" baseline="0" i="0" sz="4400" u="none" cap="none" strike="noStrike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2pPr>
            <a:lvl3pPr indent="0" marL="0" marR="0" rtl="0" algn="ctr">
              <a:spcBef>
                <a:spcPts val="0"/>
              </a:spcBef>
              <a:spcAft>
                <a:spcPts val="0"/>
              </a:spcAft>
              <a:defRPr b="1" baseline="0" i="0" sz="4400" u="none" cap="none" strike="noStrike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3pPr>
            <a:lvl4pPr indent="0" marL="0" marR="0" rtl="0" algn="ctr">
              <a:spcBef>
                <a:spcPts val="0"/>
              </a:spcBef>
              <a:spcAft>
                <a:spcPts val="0"/>
              </a:spcAft>
              <a:defRPr b="1" baseline="0" i="0" sz="4400" u="none" cap="none" strike="noStrike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4pPr>
            <a:lvl5pPr indent="0" marL="0" marR="0" rtl="0" algn="ctr">
              <a:spcBef>
                <a:spcPts val="0"/>
              </a:spcBef>
              <a:spcAft>
                <a:spcPts val="0"/>
              </a:spcAft>
              <a:defRPr b="1" baseline="0" i="0" sz="4400" u="none" cap="none" strike="noStrike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5pPr>
            <a:lvl6pPr indent="0" marL="457200" marR="0" rtl="0" algn="ctr">
              <a:spcBef>
                <a:spcPts val="0"/>
              </a:spcBef>
              <a:spcAft>
                <a:spcPts val="0"/>
              </a:spcAft>
              <a:defRPr b="1" baseline="0" i="0" sz="4400" u="none" cap="none" strike="noStrike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6pPr>
            <a:lvl7pPr indent="0" marL="914400" marR="0" rtl="0" algn="ctr">
              <a:spcBef>
                <a:spcPts val="0"/>
              </a:spcBef>
              <a:spcAft>
                <a:spcPts val="0"/>
              </a:spcAft>
              <a:defRPr b="1" baseline="0" i="0" sz="4400" u="none" cap="none" strike="noStrike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7pPr>
            <a:lvl8pPr indent="0" marL="1371600" marR="0" rtl="0" algn="ctr">
              <a:spcBef>
                <a:spcPts val="0"/>
              </a:spcBef>
              <a:spcAft>
                <a:spcPts val="0"/>
              </a:spcAft>
              <a:defRPr b="1" baseline="0" i="0" sz="4400" u="none" cap="none" strike="noStrike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8pPr>
            <a:lvl9pPr indent="0" marL="1828800" marR="0" rtl="0" algn="ctr">
              <a:spcBef>
                <a:spcPts val="0"/>
              </a:spcBef>
              <a:spcAft>
                <a:spcPts val="0"/>
              </a:spcAft>
              <a:defRPr b="1" baseline="0" i="0" sz="4400" u="none" cap="none" strike="noStrike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9pPr>
          </a:lstStyle>
          <a:p/>
        </p:txBody>
      </p:sp>
      <p:pic>
        <p:nvPicPr>
          <p:cNvPr id="25" name="Shape 25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-1588" y="5876925"/>
            <a:ext cx="9145588" cy="981074"/>
          </a:xfrm>
          <a:prstGeom prst="rect">
            <a:avLst/>
          </a:prstGeom>
          <a:noFill/>
          <a:ln>
            <a:noFill/>
          </a:ln>
        </p:spPr>
      </p:pic>
      <p:pic>
        <p:nvPicPr>
          <p:cNvPr id="26" name="Shape 26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5287487" y="0"/>
            <a:ext cx="3856511" cy="114709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 name="1_Custom Layout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Shape 28"/>
          <p:cNvSpPr txBox="1"/>
          <p:nvPr>
            <p:ph type="title"/>
          </p:nvPr>
        </p:nvSpPr>
        <p:spPr>
          <a:xfrm>
            <a:off x="2819400" y="228600"/>
            <a:ext cx="60960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rtl="0" algn="ctr">
              <a:spcBef>
                <a:spcPts val="0"/>
              </a:spcBef>
              <a:spcAft>
                <a:spcPts val="0"/>
              </a:spcAft>
              <a:defRPr b="1" sz="44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rtl="0" algn="ctr">
              <a:spcBef>
                <a:spcPts val="0"/>
              </a:spcBef>
              <a:spcAft>
                <a:spcPts val="0"/>
              </a:spcAft>
              <a:defRPr b="1" sz="4400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2pPr>
            <a:lvl3pPr rtl="0" algn="ctr">
              <a:spcBef>
                <a:spcPts val="0"/>
              </a:spcBef>
              <a:spcAft>
                <a:spcPts val="0"/>
              </a:spcAft>
              <a:defRPr b="1" sz="4400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3pPr>
            <a:lvl4pPr rtl="0" algn="ctr">
              <a:spcBef>
                <a:spcPts val="0"/>
              </a:spcBef>
              <a:spcAft>
                <a:spcPts val="0"/>
              </a:spcAft>
              <a:defRPr b="1" sz="4400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4pPr>
            <a:lvl5pPr rtl="0" algn="ctr">
              <a:spcBef>
                <a:spcPts val="0"/>
              </a:spcBef>
              <a:spcAft>
                <a:spcPts val="0"/>
              </a:spcAft>
              <a:defRPr b="1" sz="4400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5pPr>
            <a:lvl6pPr marL="457200" rtl="0" algn="ctr">
              <a:spcBef>
                <a:spcPts val="0"/>
              </a:spcBef>
              <a:spcAft>
                <a:spcPts val="0"/>
              </a:spcAft>
              <a:defRPr b="1" sz="4400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6pPr>
            <a:lvl7pPr marL="914400" rtl="0" algn="ctr">
              <a:spcBef>
                <a:spcPts val="0"/>
              </a:spcBef>
              <a:spcAft>
                <a:spcPts val="0"/>
              </a:spcAft>
              <a:defRPr b="1" sz="4400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7pPr>
            <a:lvl8pPr marL="1371600" rtl="0" algn="ctr">
              <a:spcBef>
                <a:spcPts val="0"/>
              </a:spcBef>
              <a:spcAft>
                <a:spcPts val="0"/>
              </a:spcAft>
              <a:defRPr b="1" sz="4400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8pPr>
            <a:lvl9pPr marL="1828800" rtl="0" algn="ctr">
              <a:spcBef>
                <a:spcPts val="0"/>
              </a:spcBef>
              <a:spcAft>
                <a:spcPts val="0"/>
              </a:spcAft>
              <a:defRPr b="1" sz="4400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9pPr>
          </a:lstStyle>
          <a:p/>
        </p:txBody>
      </p:sp>
      <p:sp>
        <p:nvSpPr>
          <p:cNvPr id="29" name="Shape 29"/>
          <p:cNvSpPr txBox="1"/>
          <p:nvPr>
            <p:ph idx="10" type="dt"/>
          </p:nvPr>
        </p:nvSpPr>
        <p:spPr>
          <a:xfrm>
            <a:off x="457200" y="6245225"/>
            <a:ext cx="2133599" cy="47624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marL="0" marR="0" rtl="0" algn="l">
              <a:spcBef>
                <a:spcPts val="0"/>
              </a:spcBef>
              <a:defRPr b="0" baseline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marL="4572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marL="9144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marL="13716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marL="18288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marL="22860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marL="27432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marL="32004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marL="36576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0" name="Shape 30"/>
          <p:cNvSpPr txBox="1"/>
          <p:nvPr>
            <p:ph idx="11" type="ftr"/>
          </p:nvPr>
        </p:nvSpPr>
        <p:spPr>
          <a:xfrm>
            <a:off x="3124200" y="6245225"/>
            <a:ext cx="2895600" cy="47624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marL="0" marR="0" rtl="0" algn="ctr">
              <a:spcBef>
                <a:spcPts val="0"/>
              </a:spcBef>
              <a:defRPr b="0" baseline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marL="4572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marL="9144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marL="13716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marL="18288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marL="22860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marL="27432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marL="32004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marL="36576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1" name="Shape 31"/>
          <p:cNvSpPr txBox="1"/>
          <p:nvPr>
            <p:ph idx="12" type="sldNum"/>
          </p:nvPr>
        </p:nvSpPr>
        <p:spPr>
          <a:xfrm>
            <a:off x="6553200" y="6245225"/>
            <a:ext cx="2133599" cy="476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b="0" baseline="0" i="0" lang="en-US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</a:p>
        </p:txBody>
      </p:sp>
      <p:sp>
        <p:nvSpPr>
          <p:cNvPr id="32" name="Shape 32"/>
          <p:cNvSpPr txBox="1"/>
          <p:nvPr>
            <p:ph idx="1" type="body"/>
          </p:nvPr>
        </p:nvSpPr>
        <p:spPr>
          <a:xfrm>
            <a:off x="457200" y="1524000"/>
            <a:ext cx="8153399" cy="4724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139700" marL="34290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107950" marL="74295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76200" marL="114300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101600" marL="160020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101600" marL="205740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101600" marL="251460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101600" marL="297180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101600" marL="342900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101600" marL="388620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woObj">
  <p:cSld name="Two Content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Shape 34"/>
          <p:cNvSpPr txBox="1"/>
          <p:nvPr>
            <p:ph type="title"/>
          </p:nvPr>
        </p:nvSpPr>
        <p:spPr>
          <a:xfrm>
            <a:off x="2819400" y="228600"/>
            <a:ext cx="60960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rtl="0" algn="ctr">
              <a:spcBef>
                <a:spcPts val="0"/>
              </a:spcBef>
              <a:spcAft>
                <a:spcPts val="0"/>
              </a:spcAft>
              <a:defRPr b="1" sz="44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rtl="0" algn="ctr">
              <a:spcBef>
                <a:spcPts val="0"/>
              </a:spcBef>
              <a:spcAft>
                <a:spcPts val="0"/>
              </a:spcAft>
              <a:defRPr b="1" sz="4400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2pPr>
            <a:lvl3pPr rtl="0" algn="ctr">
              <a:spcBef>
                <a:spcPts val="0"/>
              </a:spcBef>
              <a:spcAft>
                <a:spcPts val="0"/>
              </a:spcAft>
              <a:defRPr b="1" sz="4400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3pPr>
            <a:lvl4pPr rtl="0" algn="ctr">
              <a:spcBef>
                <a:spcPts val="0"/>
              </a:spcBef>
              <a:spcAft>
                <a:spcPts val="0"/>
              </a:spcAft>
              <a:defRPr b="1" sz="4400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4pPr>
            <a:lvl5pPr rtl="0" algn="ctr">
              <a:spcBef>
                <a:spcPts val="0"/>
              </a:spcBef>
              <a:spcAft>
                <a:spcPts val="0"/>
              </a:spcAft>
              <a:defRPr b="1" sz="4400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5pPr>
            <a:lvl6pPr marL="457200" rtl="0" algn="ctr">
              <a:spcBef>
                <a:spcPts val="0"/>
              </a:spcBef>
              <a:spcAft>
                <a:spcPts val="0"/>
              </a:spcAft>
              <a:defRPr b="1" sz="4400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6pPr>
            <a:lvl7pPr marL="914400" rtl="0" algn="ctr">
              <a:spcBef>
                <a:spcPts val="0"/>
              </a:spcBef>
              <a:spcAft>
                <a:spcPts val="0"/>
              </a:spcAft>
              <a:defRPr b="1" sz="4400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7pPr>
            <a:lvl8pPr marL="1371600" rtl="0" algn="ctr">
              <a:spcBef>
                <a:spcPts val="0"/>
              </a:spcBef>
              <a:spcAft>
                <a:spcPts val="0"/>
              </a:spcAft>
              <a:defRPr b="1" sz="4400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8pPr>
            <a:lvl9pPr marL="1828800" rtl="0" algn="ctr">
              <a:spcBef>
                <a:spcPts val="0"/>
              </a:spcBef>
              <a:spcAft>
                <a:spcPts val="0"/>
              </a:spcAft>
              <a:defRPr b="1" sz="4400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9pPr>
          </a:lstStyle>
          <a:p/>
        </p:txBody>
      </p:sp>
      <p:sp>
        <p:nvSpPr>
          <p:cNvPr id="35" name="Shape 35"/>
          <p:cNvSpPr txBox="1"/>
          <p:nvPr>
            <p:ph idx="1" type="body"/>
          </p:nvPr>
        </p:nvSpPr>
        <p:spPr>
          <a:xfrm>
            <a:off x="457200" y="1600200"/>
            <a:ext cx="4038599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rtl="0">
              <a:spcBef>
                <a:spcPts val="0"/>
              </a:spcBef>
              <a:defRPr sz="2800"/>
            </a:lvl1pPr>
            <a:lvl2pPr rtl="0">
              <a:spcBef>
                <a:spcPts val="0"/>
              </a:spcBef>
              <a:defRPr sz="2400"/>
            </a:lvl2pPr>
            <a:lvl3pPr rtl="0">
              <a:spcBef>
                <a:spcPts val="0"/>
              </a:spcBef>
              <a:defRPr sz="2000"/>
            </a:lvl3pPr>
            <a:lvl4pPr rtl="0">
              <a:spcBef>
                <a:spcPts val="0"/>
              </a:spcBef>
              <a:defRPr sz="1800"/>
            </a:lvl4pPr>
            <a:lvl5pPr rtl="0">
              <a:spcBef>
                <a:spcPts val="0"/>
              </a:spcBef>
              <a:defRPr sz="1800"/>
            </a:lvl5pPr>
            <a:lvl6pPr rtl="0">
              <a:spcBef>
                <a:spcPts val="0"/>
              </a:spcBef>
              <a:defRPr sz="1800"/>
            </a:lvl6pPr>
            <a:lvl7pPr rtl="0">
              <a:spcBef>
                <a:spcPts val="0"/>
              </a:spcBef>
              <a:defRPr sz="1800"/>
            </a:lvl7pPr>
            <a:lvl8pPr rtl="0">
              <a:spcBef>
                <a:spcPts val="0"/>
              </a:spcBef>
              <a:defRPr sz="1800"/>
            </a:lvl8pPr>
            <a:lvl9pPr rtl="0">
              <a:spcBef>
                <a:spcPts val="0"/>
              </a:spcBef>
              <a:defRPr sz="1800"/>
            </a:lvl9pPr>
          </a:lstStyle>
          <a:p/>
        </p:txBody>
      </p:sp>
      <p:sp>
        <p:nvSpPr>
          <p:cNvPr id="36" name="Shape 36"/>
          <p:cNvSpPr txBox="1"/>
          <p:nvPr>
            <p:ph idx="2" type="body"/>
          </p:nvPr>
        </p:nvSpPr>
        <p:spPr>
          <a:xfrm>
            <a:off x="4648200" y="1600200"/>
            <a:ext cx="4038599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rtl="0">
              <a:spcBef>
                <a:spcPts val="0"/>
              </a:spcBef>
              <a:defRPr sz="2800"/>
            </a:lvl1pPr>
            <a:lvl2pPr rtl="0">
              <a:spcBef>
                <a:spcPts val="0"/>
              </a:spcBef>
              <a:defRPr sz="2400"/>
            </a:lvl2pPr>
            <a:lvl3pPr rtl="0">
              <a:spcBef>
                <a:spcPts val="0"/>
              </a:spcBef>
              <a:defRPr sz="2000"/>
            </a:lvl3pPr>
            <a:lvl4pPr rtl="0">
              <a:spcBef>
                <a:spcPts val="0"/>
              </a:spcBef>
              <a:defRPr sz="1800"/>
            </a:lvl4pPr>
            <a:lvl5pPr rtl="0">
              <a:spcBef>
                <a:spcPts val="0"/>
              </a:spcBef>
              <a:defRPr sz="1800"/>
            </a:lvl5pPr>
            <a:lvl6pPr rtl="0">
              <a:spcBef>
                <a:spcPts val="0"/>
              </a:spcBef>
              <a:defRPr sz="1800"/>
            </a:lvl6pPr>
            <a:lvl7pPr rtl="0">
              <a:spcBef>
                <a:spcPts val="0"/>
              </a:spcBef>
              <a:defRPr sz="1800"/>
            </a:lvl7pPr>
            <a:lvl8pPr rtl="0">
              <a:spcBef>
                <a:spcPts val="0"/>
              </a:spcBef>
              <a:defRPr sz="1800"/>
            </a:lvl8pPr>
            <a:lvl9pPr rtl="0">
              <a:spcBef>
                <a:spcPts val="0"/>
              </a:spcBef>
              <a:defRPr sz="1800"/>
            </a:lvl9pPr>
          </a:lstStyle>
          <a:p/>
        </p:txBody>
      </p:sp>
      <p:sp>
        <p:nvSpPr>
          <p:cNvPr id="37" name="Shape 37"/>
          <p:cNvSpPr txBox="1"/>
          <p:nvPr>
            <p:ph idx="10" type="dt"/>
          </p:nvPr>
        </p:nvSpPr>
        <p:spPr>
          <a:xfrm>
            <a:off x="457200" y="6245225"/>
            <a:ext cx="2133599" cy="47624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marL="0" marR="0" rtl="0" algn="l">
              <a:spcBef>
                <a:spcPts val="0"/>
              </a:spcBef>
              <a:defRPr b="0" baseline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marL="4572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marL="9144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marL="13716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marL="18288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marL="22860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marL="27432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marL="32004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marL="36576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8" name="Shape 38"/>
          <p:cNvSpPr txBox="1"/>
          <p:nvPr>
            <p:ph idx="11" type="ftr"/>
          </p:nvPr>
        </p:nvSpPr>
        <p:spPr>
          <a:xfrm>
            <a:off x="3124200" y="6245225"/>
            <a:ext cx="2895600" cy="47624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marL="0" marR="0" rtl="0" algn="ctr">
              <a:spcBef>
                <a:spcPts val="0"/>
              </a:spcBef>
              <a:defRPr b="0" baseline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marL="4572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marL="9144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marL="13716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marL="18288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marL="22860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marL="27432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marL="32004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marL="36576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9" name="Shape 39"/>
          <p:cNvSpPr txBox="1"/>
          <p:nvPr>
            <p:ph idx="12" type="sldNum"/>
          </p:nvPr>
        </p:nvSpPr>
        <p:spPr>
          <a:xfrm>
            <a:off x="6553200" y="6245225"/>
            <a:ext cx="2133599" cy="476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b="0" baseline="0" i="0" lang="en-US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</a:p>
        </p:txBody>
      </p:sp>
      <p:pic>
        <p:nvPicPr>
          <p:cNvPr id="40" name="Shape 4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304389"/>
            <a:ext cx="2819400" cy="83860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itleOnly">
  <p:cSld name="Title 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Shape 42"/>
          <p:cNvSpPr txBox="1"/>
          <p:nvPr>
            <p:ph type="title"/>
          </p:nvPr>
        </p:nvSpPr>
        <p:spPr>
          <a:xfrm>
            <a:off x="2667000" y="228600"/>
            <a:ext cx="6248399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rtl="0" algn="ctr">
              <a:spcBef>
                <a:spcPts val="0"/>
              </a:spcBef>
              <a:spcAft>
                <a:spcPts val="0"/>
              </a:spcAft>
              <a:defRPr b="1" sz="44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rtl="0" algn="ctr">
              <a:spcBef>
                <a:spcPts val="0"/>
              </a:spcBef>
              <a:spcAft>
                <a:spcPts val="0"/>
              </a:spcAft>
              <a:defRPr b="1" sz="4400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2pPr>
            <a:lvl3pPr rtl="0" algn="ctr">
              <a:spcBef>
                <a:spcPts val="0"/>
              </a:spcBef>
              <a:spcAft>
                <a:spcPts val="0"/>
              </a:spcAft>
              <a:defRPr b="1" sz="4400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3pPr>
            <a:lvl4pPr rtl="0" algn="ctr">
              <a:spcBef>
                <a:spcPts val="0"/>
              </a:spcBef>
              <a:spcAft>
                <a:spcPts val="0"/>
              </a:spcAft>
              <a:defRPr b="1" sz="4400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4pPr>
            <a:lvl5pPr rtl="0" algn="ctr">
              <a:spcBef>
                <a:spcPts val="0"/>
              </a:spcBef>
              <a:spcAft>
                <a:spcPts val="0"/>
              </a:spcAft>
              <a:defRPr b="1" sz="4400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5pPr>
            <a:lvl6pPr marL="457200" rtl="0" algn="ctr">
              <a:spcBef>
                <a:spcPts val="0"/>
              </a:spcBef>
              <a:spcAft>
                <a:spcPts val="0"/>
              </a:spcAft>
              <a:defRPr b="1" sz="4400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6pPr>
            <a:lvl7pPr marL="914400" rtl="0" algn="ctr">
              <a:spcBef>
                <a:spcPts val="0"/>
              </a:spcBef>
              <a:spcAft>
                <a:spcPts val="0"/>
              </a:spcAft>
              <a:defRPr b="1" sz="4400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7pPr>
            <a:lvl8pPr marL="1371600" rtl="0" algn="ctr">
              <a:spcBef>
                <a:spcPts val="0"/>
              </a:spcBef>
              <a:spcAft>
                <a:spcPts val="0"/>
              </a:spcAft>
              <a:defRPr b="1" sz="4400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8pPr>
            <a:lvl9pPr marL="1828800" rtl="0" algn="ctr">
              <a:spcBef>
                <a:spcPts val="0"/>
              </a:spcBef>
              <a:spcAft>
                <a:spcPts val="0"/>
              </a:spcAft>
              <a:defRPr b="1" sz="4400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9pPr>
          </a:lstStyle>
          <a:p/>
        </p:txBody>
      </p:sp>
      <p:sp>
        <p:nvSpPr>
          <p:cNvPr id="43" name="Shape 43"/>
          <p:cNvSpPr txBox="1"/>
          <p:nvPr>
            <p:ph idx="10" type="dt"/>
          </p:nvPr>
        </p:nvSpPr>
        <p:spPr>
          <a:xfrm>
            <a:off x="457200" y="6245225"/>
            <a:ext cx="2133599" cy="47624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marL="0" marR="0" rtl="0" algn="l">
              <a:spcBef>
                <a:spcPts val="0"/>
              </a:spcBef>
              <a:defRPr b="0" baseline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marL="4572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marL="9144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marL="13716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marL="18288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marL="22860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marL="27432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marL="32004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marL="36576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4" name="Shape 44"/>
          <p:cNvSpPr txBox="1"/>
          <p:nvPr>
            <p:ph idx="11" type="ftr"/>
          </p:nvPr>
        </p:nvSpPr>
        <p:spPr>
          <a:xfrm>
            <a:off x="3124200" y="6245225"/>
            <a:ext cx="2895600" cy="47624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marL="0" marR="0" rtl="0" algn="ctr">
              <a:spcBef>
                <a:spcPts val="0"/>
              </a:spcBef>
              <a:defRPr b="0" baseline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marL="4572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marL="9144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marL="13716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marL="18288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marL="22860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marL="27432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marL="32004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marL="36576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5" name="Shape 45"/>
          <p:cNvSpPr txBox="1"/>
          <p:nvPr>
            <p:ph idx="12" type="sldNum"/>
          </p:nvPr>
        </p:nvSpPr>
        <p:spPr>
          <a:xfrm>
            <a:off x="6553200" y="6245225"/>
            <a:ext cx="2133599" cy="476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b="0" baseline="0" i="0" lang="en-US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</a:p>
        </p:txBody>
      </p:sp>
      <p:pic>
        <p:nvPicPr>
          <p:cNvPr id="46" name="Shape 4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304389"/>
            <a:ext cx="2819400" cy="83860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 name="Custom Layout">
    <p:spTree>
      <p:nvGrpSpPr>
        <p:cNvPr id="47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Shape 48"/>
          <p:cNvSpPr txBox="1"/>
          <p:nvPr>
            <p:ph type="title"/>
          </p:nvPr>
        </p:nvSpPr>
        <p:spPr>
          <a:xfrm>
            <a:off x="2819400" y="228600"/>
            <a:ext cx="60960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rtl="0" algn="ctr">
              <a:spcBef>
                <a:spcPts val="0"/>
              </a:spcBef>
              <a:spcAft>
                <a:spcPts val="0"/>
              </a:spcAft>
              <a:defRPr b="1" sz="44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rtl="0" algn="ctr">
              <a:spcBef>
                <a:spcPts val="0"/>
              </a:spcBef>
              <a:spcAft>
                <a:spcPts val="0"/>
              </a:spcAft>
              <a:defRPr b="1" sz="4400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2pPr>
            <a:lvl3pPr rtl="0" algn="ctr">
              <a:spcBef>
                <a:spcPts val="0"/>
              </a:spcBef>
              <a:spcAft>
                <a:spcPts val="0"/>
              </a:spcAft>
              <a:defRPr b="1" sz="4400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3pPr>
            <a:lvl4pPr rtl="0" algn="ctr">
              <a:spcBef>
                <a:spcPts val="0"/>
              </a:spcBef>
              <a:spcAft>
                <a:spcPts val="0"/>
              </a:spcAft>
              <a:defRPr b="1" sz="4400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4pPr>
            <a:lvl5pPr rtl="0" algn="ctr">
              <a:spcBef>
                <a:spcPts val="0"/>
              </a:spcBef>
              <a:spcAft>
                <a:spcPts val="0"/>
              </a:spcAft>
              <a:defRPr b="1" sz="4400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5pPr>
            <a:lvl6pPr marL="457200" rtl="0" algn="ctr">
              <a:spcBef>
                <a:spcPts val="0"/>
              </a:spcBef>
              <a:spcAft>
                <a:spcPts val="0"/>
              </a:spcAft>
              <a:defRPr b="1" sz="4400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6pPr>
            <a:lvl7pPr marL="914400" rtl="0" algn="ctr">
              <a:spcBef>
                <a:spcPts val="0"/>
              </a:spcBef>
              <a:spcAft>
                <a:spcPts val="0"/>
              </a:spcAft>
              <a:defRPr b="1" sz="4400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7pPr>
            <a:lvl8pPr marL="1371600" rtl="0" algn="ctr">
              <a:spcBef>
                <a:spcPts val="0"/>
              </a:spcBef>
              <a:spcAft>
                <a:spcPts val="0"/>
              </a:spcAft>
              <a:defRPr b="1" sz="4400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8pPr>
            <a:lvl9pPr marL="1828800" rtl="0" algn="ctr">
              <a:spcBef>
                <a:spcPts val="0"/>
              </a:spcBef>
              <a:spcAft>
                <a:spcPts val="0"/>
              </a:spcAft>
              <a:defRPr b="1" sz="4400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9pPr>
          </a:lstStyle>
          <a:p/>
        </p:txBody>
      </p:sp>
      <p:sp>
        <p:nvSpPr>
          <p:cNvPr id="49" name="Shape 49"/>
          <p:cNvSpPr txBox="1"/>
          <p:nvPr>
            <p:ph idx="10" type="dt"/>
          </p:nvPr>
        </p:nvSpPr>
        <p:spPr>
          <a:xfrm>
            <a:off x="457200" y="6245225"/>
            <a:ext cx="2133599" cy="47624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marL="0" marR="0" rtl="0" algn="l">
              <a:spcBef>
                <a:spcPts val="0"/>
              </a:spcBef>
              <a:defRPr b="0" baseline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marL="4572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marL="9144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marL="13716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marL="18288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marL="22860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marL="27432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marL="32004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marL="36576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0" name="Shape 50"/>
          <p:cNvSpPr txBox="1"/>
          <p:nvPr>
            <p:ph idx="11" type="ftr"/>
          </p:nvPr>
        </p:nvSpPr>
        <p:spPr>
          <a:xfrm>
            <a:off x="3124200" y="6245225"/>
            <a:ext cx="2895600" cy="47624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marL="0" marR="0" rtl="0" algn="ctr">
              <a:spcBef>
                <a:spcPts val="0"/>
              </a:spcBef>
              <a:defRPr b="0" baseline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marL="4572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marL="9144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marL="13716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marL="18288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marL="22860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marL="27432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marL="32004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marL="36576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1" name="Shape 51"/>
          <p:cNvSpPr txBox="1"/>
          <p:nvPr>
            <p:ph idx="12" type="sldNum"/>
          </p:nvPr>
        </p:nvSpPr>
        <p:spPr>
          <a:xfrm>
            <a:off x="6553200" y="6245225"/>
            <a:ext cx="2133599" cy="476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b="0" baseline="0" i="0" lang="en-US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woTxTwoObj">
  <p:cSld name="Comparison">
    <p:spTree>
      <p:nvGrpSpPr>
        <p:cNvPr id="52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Shape 53"/>
          <p:cNvSpPr txBox="1"/>
          <p:nvPr>
            <p:ph type="title"/>
          </p:nvPr>
        </p:nvSpPr>
        <p:spPr>
          <a:xfrm>
            <a:off x="2819400" y="274637"/>
            <a:ext cx="58674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rtl="0">
              <a:spcBef>
                <a:spcPts val="0"/>
              </a:spcBef>
              <a:defRPr/>
            </a:lvl1pPr>
            <a:lvl2pPr rtl="0">
              <a:spcBef>
                <a:spcPts val="0"/>
              </a:spcBef>
              <a:defRPr b="1" sz="4400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2pPr>
            <a:lvl3pPr rtl="0">
              <a:spcBef>
                <a:spcPts val="0"/>
              </a:spcBef>
              <a:defRPr b="1" sz="4400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3pPr>
            <a:lvl4pPr rtl="0">
              <a:spcBef>
                <a:spcPts val="0"/>
              </a:spcBef>
              <a:defRPr b="1" sz="4400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4pPr>
            <a:lvl5pPr rtl="0">
              <a:spcBef>
                <a:spcPts val="0"/>
              </a:spcBef>
              <a:defRPr b="1" sz="4400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5pPr>
            <a:lvl6pPr rtl="0">
              <a:spcBef>
                <a:spcPts val="0"/>
              </a:spcBef>
              <a:defRPr b="1" sz="4400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6pPr>
            <a:lvl7pPr rtl="0">
              <a:spcBef>
                <a:spcPts val="0"/>
              </a:spcBef>
              <a:defRPr b="1" sz="4400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7pPr>
            <a:lvl8pPr rtl="0">
              <a:spcBef>
                <a:spcPts val="0"/>
              </a:spcBef>
              <a:defRPr b="1" sz="4400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8pPr>
            <a:lvl9pPr rtl="0">
              <a:spcBef>
                <a:spcPts val="0"/>
              </a:spcBef>
              <a:defRPr b="1" sz="4400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9pPr>
          </a:lstStyle>
          <a:p/>
        </p:txBody>
      </p:sp>
      <p:sp>
        <p:nvSpPr>
          <p:cNvPr id="54" name="Shape 54"/>
          <p:cNvSpPr txBox="1"/>
          <p:nvPr>
            <p:ph idx="1" type="body"/>
          </p:nvPr>
        </p:nvSpPr>
        <p:spPr>
          <a:xfrm>
            <a:off x="457200" y="1535112"/>
            <a:ext cx="4040187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tIns="91425"/>
          <a:lstStyle>
            <a:lvl1pPr indent="0" marL="0" rtl="0">
              <a:spcBef>
                <a:spcPts val="0"/>
              </a:spcBef>
              <a:buFont typeface="Calibri"/>
              <a:buNone/>
              <a:defRPr b="1" sz="2400"/>
            </a:lvl1pPr>
            <a:lvl2pPr indent="0" marL="457200" rtl="0">
              <a:spcBef>
                <a:spcPts val="0"/>
              </a:spcBef>
              <a:buFont typeface="Calibri"/>
              <a:buNone/>
              <a:defRPr b="1" sz="2000"/>
            </a:lvl2pPr>
            <a:lvl3pPr indent="0" marL="914400" rtl="0">
              <a:spcBef>
                <a:spcPts val="0"/>
              </a:spcBef>
              <a:buFont typeface="Calibri"/>
              <a:buNone/>
              <a:defRPr b="1" sz="1800"/>
            </a:lvl3pPr>
            <a:lvl4pPr indent="0" marL="1371600" rtl="0">
              <a:spcBef>
                <a:spcPts val="0"/>
              </a:spcBef>
              <a:buFont typeface="Calibri"/>
              <a:buNone/>
              <a:defRPr b="1" sz="1600"/>
            </a:lvl4pPr>
            <a:lvl5pPr indent="0" marL="1828800" rtl="0">
              <a:spcBef>
                <a:spcPts val="0"/>
              </a:spcBef>
              <a:buFont typeface="Calibri"/>
              <a:buNone/>
              <a:defRPr b="1" sz="1600"/>
            </a:lvl5pPr>
            <a:lvl6pPr indent="0" marL="2286000" rtl="0">
              <a:spcBef>
                <a:spcPts val="0"/>
              </a:spcBef>
              <a:buFont typeface="Calibri"/>
              <a:buNone/>
              <a:defRPr b="1" sz="1600"/>
            </a:lvl6pPr>
            <a:lvl7pPr indent="0" marL="2743200" rtl="0">
              <a:spcBef>
                <a:spcPts val="0"/>
              </a:spcBef>
              <a:buFont typeface="Calibri"/>
              <a:buNone/>
              <a:defRPr b="1" sz="1600"/>
            </a:lvl7pPr>
            <a:lvl8pPr indent="0" marL="3200400" rtl="0">
              <a:spcBef>
                <a:spcPts val="0"/>
              </a:spcBef>
              <a:buFont typeface="Calibri"/>
              <a:buNone/>
              <a:defRPr b="1" sz="1600"/>
            </a:lvl8pPr>
            <a:lvl9pPr indent="0" marL="3657600" rtl="0">
              <a:spcBef>
                <a:spcPts val="0"/>
              </a:spcBef>
              <a:buFont typeface="Calibri"/>
              <a:buNone/>
              <a:defRPr b="1" sz="1600"/>
            </a:lvl9pPr>
          </a:lstStyle>
          <a:p/>
        </p:txBody>
      </p:sp>
      <p:sp>
        <p:nvSpPr>
          <p:cNvPr id="55" name="Shape 55"/>
          <p:cNvSpPr txBox="1"/>
          <p:nvPr>
            <p:ph idx="2" type="body"/>
          </p:nvPr>
        </p:nvSpPr>
        <p:spPr>
          <a:xfrm>
            <a:off x="457200" y="2174875"/>
            <a:ext cx="4040187" cy="3951287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rtl="0">
              <a:spcBef>
                <a:spcPts val="0"/>
              </a:spcBef>
              <a:defRPr sz="2400"/>
            </a:lvl1pPr>
            <a:lvl2pPr rtl="0">
              <a:spcBef>
                <a:spcPts val="0"/>
              </a:spcBef>
              <a:defRPr sz="2000"/>
            </a:lvl2pPr>
            <a:lvl3pPr rtl="0">
              <a:spcBef>
                <a:spcPts val="0"/>
              </a:spcBef>
              <a:defRPr sz="1800"/>
            </a:lvl3pPr>
            <a:lvl4pPr rtl="0">
              <a:spcBef>
                <a:spcPts val="0"/>
              </a:spcBef>
              <a:defRPr sz="1600"/>
            </a:lvl4pPr>
            <a:lvl5pPr rtl="0">
              <a:spcBef>
                <a:spcPts val="0"/>
              </a:spcBef>
              <a:defRPr sz="1600"/>
            </a:lvl5pPr>
            <a:lvl6pPr rtl="0">
              <a:spcBef>
                <a:spcPts val="0"/>
              </a:spcBef>
              <a:defRPr sz="1600"/>
            </a:lvl6pPr>
            <a:lvl7pPr rtl="0">
              <a:spcBef>
                <a:spcPts val="0"/>
              </a:spcBef>
              <a:defRPr sz="1600"/>
            </a:lvl7pPr>
            <a:lvl8pPr rtl="0">
              <a:spcBef>
                <a:spcPts val="0"/>
              </a:spcBef>
              <a:defRPr sz="1600"/>
            </a:lvl8pPr>
            <a:lvl9pPr rtl="0">
              <a:spcBef>
                <a:spcPts val="0"/>
              </a:spcBef>
              <a:defRPr sz="1600"/>
            </a:lvl9pPr>
          </a:lstStyle>
          <a:p/>
        </p:txBody>
      </p:sp>
      <p:sp>
        <p:nvSpPr>
          <p:cNvPr id="56" name="Shape 56"/>
          <p:cNvSpPr txBox="1"/>
          <p:nvPr>
            <p:ph idx="3" type="body"/>
          </p:nvPr>
        </p:nvSpPr>
        <p:spPr>
          <a:xfrm>
            <a:off x="4645025" y="1535112"/>
            <a:ext cx="4041774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tIns="91425"/>
          <a:lstStyle>
            <a:lvl1pPr indent="0" marL="0" rtl="0">
              <a:spcBef>
                <a:spcPts val="0"/>
              </a:spcBef>
              <a:buFont typeface="Calibri"/>
              <a:buNone/>
              <a:defRPr b="1" sz="2400"/>
            </a:lvl1pPr>
            <a:lvl2pPr indent="0" marL="457200" rtl="0">
              <a:spcBef>
                <a:spcPts val="0"/>
              </a:spcBef>
              <a:buFont typeface="Calibri"/>
              <a:buNone/>
              <a:defRPr b="1" sz="2000"/>
            </a:lvl2pPr>
            <a:lvl3pPr indent="0" marL="914400" rtl="0">
              <a:spcBef>
                <a:spcPts val="0"/>
              </a:spcBef>
              <a:buFont typeface="Calibri"/>
              <a:buNone/>
              <a:defRPr b="1" sz="1800"/>
            </a:lvl3pPr>
            <a:lvl4pPr indent="0" marL="1371600" rtl="0">
              <a:spcBef>
                <a:spcPts val="0"/>
              </a:spcBef>
              <a:buFont typeface="Calibri"/>
              <a:buNone/>
              <a:defRPr b="1" sz="1600"/>
            </a:lvl4pPr>
            <a:lvl5pPr indent="0" marL="1828800" rtl="0">
              <a:spcBef>
                <a:spcPts val="0"/>
              </a:spcBef>
              <a:buFont typeface="Calibri"/>
              <a:buNone/>
              <a:defRPr b="1" sz="1600"/>
            </a:lvl5pPr>
            <a:lvl6pPr indent="0" marL="2286000" rtl="0">
              <a:spcBef>
                <a:spcPts val="0"/>
              </a:spcBef>
              <a:buFont typeface="Calibri"/>
              <a:buNone/>
              <a:defRPr b="1" sz="1600"/>
            </a:lvl6pPr>
            <a:lvl7pPr indent="0" marL="2743200" rtl="0">
              <a:spcBef>
                <a:spcPts val="0"/>
              </a:spcBef>
              <a:buFont typeface="Calibri"/>
              <a:buNone/>
              <a:defRPr b="1" sz="1600"/>
            </a:lvl7pPr>
            <a:lvl8pPr indent="0" marL="3200400" rtl="0">
              <a:spcBef>
                <a:spcPts val="0"/>
              </a:spcBef>
              <a:buFont typeface="Calibri"/>
              <a:buNone/>
              <a:defRPr b="1" sz="1600"/>
            </a:lvl8pPr>
            <a:lvl9pPr indent="0" marL="3657600" rtl="0">
              <a:spcBef>
                <a:spcPts val="0"/>
              </a:spcBef>
              <a:buFont typeface="Calibri"/>
              <a:buNone/>
              <a:defRPr b="1" sz="1600"/>
            </a:lvl9pPr>
          </a:lstStyle>
          <a:p/>
        </p:txBody>
      </p:sp>
      <p:sp>
        <p:nvSpPr>
          <p:cNvPr id="57" name="Shape 57"/>
          <p:cNvSpPr txBox="1"/>
          <p:nvPr>
            <p:ph idx="4" type="body"/>
          </p:nvPr>
        </p:nvSpPr>
        <p:spPr>
          <a:xfrm>
            <a:off x="4645025" y="2174875"/>
            <a:ext cx="4041774" cy="3951287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rtl="0">
              <a:spcBef>
                <a:spcPts val="0"/>
              </a:spcBef>
              <a:defRPr sz="2400"/>
            </a:lvl1pPr>
            <a:lvl2pPr rtl="0">
              <a:spcBef>
                <a:spcPts val="0"/>
              </a:spcBef>
              <a:defRPr sz="2000"/>
            </a:lvl2pPr>
            <a:lvl3pPr rtl="0">
              <a:spcBef>
                <a:spcPts val="0"/>
              </a:spcBef>
              <a:defRPr sz="1800"/>
            </a:lvl3pPr>
            <a:lvl4pPr rtl="0">
              <a:spcBef>
                <a:spcPts val="0"/>
              </a:spcBef>
              <a:defRPr sz="1600"/>
            </a:lvl4pPr>
            <a:lvl5pPr rtl="0">
              <a:spcBef>
                <a:spcPts val="0"/>
              </a:spcBef>
              <a:defRPr sz="1600"/>
            </a:lvl5pPr>
            <a:lvl6pPr rtl="0">
              <a:spcBef>
                <a:spcPts val="0"/>
              </a:spcBef>
              <a:defRPr sz="1600"/>
            </a:lvl6pPr>
            <a:lvl7pPr rtl="0">
              <a:spcBef>
                <a:spcPts val="0"/>
              </a:spcBef>
              <a:defRPr sz="1600"/>
            </a:lvl7pPr>
            <a:lvl8pPr rtl="0">
              <a:spcBef>
                <a:spcPts val="0"/>
              </a:spcBef>
              <a:defRPr sz="1600"/>
            </a:lvl8pPr>
            <a:lvl9pPr rtl="0">
              <a:spcBef>
                <a:spcPts val="0"/>
              </a:spcBef>
              <a:defRPr sz="1600"/>
            </a:lvl9pPr>
          </a:lstStyle>
          <a:p/>
        </p:txBody>
      </p:sp>
      <p:sp>
        <p:nvSpPr>
          <p:cNvPr id="58" name="Shape 58"/>
          <p:cNvSpPr txBox="1"/>
          <p:nvPr>
            <p:ph idx="10" type="dt"/>
          </p:nvPr>
        </p:nvSpPr>
        <p:spPr>
          <a:xfrm>
            <a:off x="457200" y="6245225"/>
            <a:ext cx="2133599" cy="47624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marL="0" marR="0" rtl="0" algn="l">
              <a:spcBef>
                <a:spcPts val="0"/>
              </a:spcBef>
              <a:defRPr b="0" baseline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marL="4572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marL="9144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marL="13716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marL="18288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marL="22860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marL="27432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marL="32004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marL="36576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9" name="Shape 59"/>
          <p:cNvSpPr txBox="1"/>
          <p:nvPr>
            <p:ph idx="11" type="ftr"/>
          </p:nvPr>
        </p:nvSpPr>
        <p:spPr>
          <a:xfrm>
            <a:off x="3124200" y="6245225"/>
            <a:ext cx="2895600" cy="47624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marL="0" marR="0" rtl="0" algn="ctr">
              <a:spcBef>
                <a:spcPts val="0"/>
              </a:spcBef>
              <a:defRPr b="0" baseline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marL="4572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marL="9144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marL="13716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marL="18288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marL="22860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marL="27432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marL="32004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marL="36576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60" name="Shape 60"/>
          <p:cNvSpPr txBox="1"/>
          <p:nvPr>
            <p:ph idx="12" type="sldNum"/>
          </p:nvPr>
        </p:nvSpPr>
        <p:spPr>
          <a:xfrm>
            <a:off x="6553200" y="6245225"/>
            <a:ext cx="2133599" cy="476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b="0" baseline="0" i="0" lang="en-US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</a:p>
        </p:txBody>
      </p:sp>
      <p:pic>
        <p:nvPicPr>
          <p:cNvPr id="61" name="Shape 6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304389"/>
            <a:ext cx="2819400" cy="83860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blank">
  <p:cSld name="Blank"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Shape 63"/>
          <p:cNvSpPr txBox="1"/>
          <p:nvPr>
            <p:ph idx="10" type="dt"/>
          </p:nvPr>
        </p:nvSpPr>
        <p:spPr>
          <a:xfrm>
            <a:off x="457200" y="6245225"/>
            <a:ext cx="2133599" cy="47624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marL="0" marR="0" rtl="0" algn="l">
              <a:spcBef>
                <a:spcPts val="0"/>
              </a:spcBef>
              <a:defRPr b="0" baseline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marL="4572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marL="9144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marL="13716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marL="18288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marL="22860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marL="27432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marL="32004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marL="36576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64" name="Shape 64"/>
          <p:cNvSpPr txBox="1"/>
          <p:nvPr>
            <p:ph idx="11" type="ftr"/>
          </p:nvPr>
        </p:nvSpPr>
        <p:spPr>
          <a:xfrm>
            <a:off x="3124200" y="6245225"/>
            <a:ext cx="2895600" cy="47624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marL="0" marR="0" rtl="0" algn="ctr">
              <a:spcBef>
                <a:spcPts val="0"/>
              </a:spcBef>
              <a:defRPr b="0" baseline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marL="4572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marL="9144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marL="13716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marL="18288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marL="22860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marL="27432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marL="32004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marL="36576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65" name="Shape 65"/>
          <p:cNvSpPr txBox="1"/>
          <p:nvPr>
            <p:ph idx="12" type="sldNum"/>
          </p:nvPr>
        </p:nvSpPr>
        <p:spPr>
          <a:xfrm>
            <a:off x="6553200" y="6245225"/>
            <a:ext cx="2133599" cy="476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b="0" baseline="0" i="0" lang="en-US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</a:p>
        </p:txBody>
      </p:sp>
      <p:pic>
        <p:nvPicPr>
          <p:cNvPr id="66" name="Shape 6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304389"/>
            <a:ext cx="2819400" cy="83860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image" Target="../media/image00.png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9" Type="http://schemas.openxmlformats.org/officeDocument/2006/relationships/theme" Target="../theme/theme1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bg>
      <p:bgPr>
        <a:solidFill>
          <a:schemeClr val="lt1"/>
        </a:solidFill>
      </p:bgPr>
    </p:bg>
    <p:spTree>
      <p:nvGrpSpPr>
        <p:cNvPr id="8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hape 9"/>
          <p:cNvSpPr txBox="1"/>
          <p:nvPr>
            <p:ph type="title"/>
          </p:nvPr>
        </p:nvSpPr>
        <p:spPr>
          <a:xfrm>
            <a:off x="2819400" y="228600"/>
            <a:ext cx="60960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marL="0" marR="0" rtl="0" algn="ctr">
              <a:spcBef>
                <a:spcPts val="0"/>
              </a:spcBef>
              <a:spcAft>
                <a:spcPts val="0"/>
              </a:spcAft>
              <a:defRPr b="1" baseline="0" i="0" sz="44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marL="0" marR="0" rtl="0" algn="ctr">
              <a:spcBef>
                <a:spcPts val="0"/>
              </a:spcBef>
              <a:spcAft>
                <a:spcPts val="0"/>
              </a:spcAft>
              <a:defRPr b="1" baseline="0" i="0" sz="4400" u="none" cap="none" strike="noStrike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2pPr>
            <a:lvl3pPr indent="0" marL="0" marR="0" rtl="0" algn="ctr">
              <a:spcBef>
                <a:spcPts val="0"/>
              </a:spcBef>
              <a:spcAft>
                <a:spcPts val="0"/>
              </a:spcAft>
              <a:defRPr b="1" baseline="0" i="0" sz="4400" u="none" cap="none" strike="noStrike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3pPr>
            <a:lvl4pPr indent="0" marL="0" marR="0" rtl="0" algn="ctr">
              <a:spcBef>
                <a:spcPts val="0"/>
              </a:spcBef>
              <a:spcAft>
                <a:spcPts val="0"/>
              </a:spcAft>
              <a:defRPr b="1" baseline="0" i="0" sz="4400" u="none" cap="none" strike="noStrike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4pPr>
            <a:lvl5pPr indent="0" marL="0" marR="0" rtl="0" algn="ctr">
              <a:spcBef>
                <a:spcPts val="0"/>
              </a:spcBef>
              <a:spcAft>
                <a:spcPts val="0"/>
              </a:spcAft>
              <a:defRPr b="1" baseline="0" i="0" sz="4400" u="none" cap="none" strike="noStrike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5pPr>
            <a:lvl6pPr indent="0" marL="457200" marR="0" rtl="0" algn="ctr">
              <a:spcBef>
                <a:spcPts val="0"/>
              </a:spcBef>
              <a:spcAft>
                <a:spcPts val="0"/>
              </a:spcAft>
              <a:defRPr b="1" baseline="0" i="0" sz="4400" u="none" cap="none" strike="noStrike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6pPr>
            <a:lvl7pPr indent="0" marL="914400" marR="0" rtl="0" algn="ctr">
              <a:spcBef>
                <a:spcPts val="0"/>
              </a:spcBef>
              <a:spcAft>
                <a:spcPts val="0"/>
              </a:spcAft>
              <a:defRPr b="1" baseline="0" i="0" sz="4400" u="none" cap="none" strike="noStrike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7pPr>
            <a:lvl8pPr indent="0" marL="1371600" marR="0" rtl="0" algn="ctr">
              <a:spcBef>
                <a:spcPts val="0"/>
              </a:spcBef>
              <a:spcAft>
                <a:spcPts val="0"/>
              </a:spcAft>
              <a:defRPr b="1" baseline="0" i="0" sz="4400" u="none" cap="none" strike="noStrike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8pPr>
            <a:lvl9pPr indent="0" marL="1828800" marR="0" rtl="0" algn="ctr">
              <a:spcBef>
                <a:spcPts val="0"/>
              </a:spcBef>
              <a:spcAft>
                <a:spcPts val="0"/>
              </a:spcAft>
              <a:defRPr b="1" baseline="0" i="0" sz="4400" u="none" cap="none" strike="noStrike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9pPr>
          </a:lstStyle>
          <a:p/>
        </p:txBody>
      </p:sp>
      <p:sp>
        <p:nvSpPr>
          <p:cNvPr id="10" name="Shape 10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139700" marL="3429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 b="0" baseline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107950" marL="74295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 b="0" baseline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76200" marL="11430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 b="0" baseline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101600" marL="1600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 b="0" baseline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101600" marL="2057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 b="0" baseline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101600" marL="2514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 b="0" baseline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101600" marL="2971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 b="0" baseline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101600" marL="3429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 b="0" baseline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101600" marL="3886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 b="0" baseline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1" name="Shape 11"/>
          <p:cNvSpPr txBox="1"/>
          <p:nvPr>
            <p:ph idx="10" type="dt"/>
          </p:nvPr>
        </p:nvSpPr>
        <p:spPr>
          <a:xfrm>
            <a:off x="457200" y="6245225"/>
            <a:ext cx="2133599" cy="47624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marL="0" marR="0" rtl="0" algn="l">
              <a:spcBef>
                <a:spcPts val="0"/>
              </a:spcBef>
              <a:defRPr b="0" baseline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marL="4572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marL="9144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marL="13716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marL="18288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marL="22860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marL="27432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marL="32004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marL="36576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2" name="Shape 12"/>
          <p:cNvSpPr txBox="1"/>
          <p:nvPr>
            <p:ph idx="11" type="ftr"/>
          </p:nvPr>
        </p:nvSpPr>
        <p:spPr>
          <a:xfrm>
            <a:off x="3124200" y="6245225"/>
            <a:ext cx="2895600" cy="47624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marL="0" marR="0" rtl="0" algn="ctr">
              <a:spcBef>
                <a:spcPts val="0"/>
              </a:spcBef>
              <a:defRPr b="0" baseline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marL="4572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marL="9144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marL="13716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marL="18288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marL="22860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marL="27432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marL="32004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marL="36576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3" name="Shape 13"/>
          <p:cNvSpPr txBox="1"/>
          <p:nvPr>
            <p:ph idx="12" type="sldNum"/>
          </p:nvPr>
        </p:nvSpPr>
        <p:spPr>
          <a:xfrm>
            <a:off x="6553200" y="6245225"/>
            <a:ext cx="2133599" cy="476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b="0" baseline="0" i="0" lang="en-US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</a:p>
        </p:txBody>
      </p:sp>
      <p:cxnSp>
        <p:nvCxnSpPr>
          <p:cNvPr id="14" name="Shape 14"/>
          <p:cNvCxnSpPr/>
          <p:nvPr/>
        </p:nvCxnSpPr>
        <p:spPr>
          <a:xfrm>
            <a:off x="0" y="1447800"/>
            <a:ext cx="9144000" cy="0"/>
          </a:xfrm>
          <a:prstGeom prst="straightConnector1">
            <a:avLst/>
          </a:prstGeom>
          <a:noFill/>
          <a:ln cap="flat" cmpd="tri" w="76200">
            <a:solidFill>
              <a:schemeClr val="accent1"/>
            </a:solidFill>
            <a:prstDash val="solid"/>
            <a:round/>
            <a:headEnd len="med" w="med" type="none"/>
            <a:tailEnd len="med" w="med" type="none"/>
          </a:ln>
        </p:spPr>
      </p:cxnSp>
      <p:pic>
        <p:nvPicPr>
          <p:cNvPr id="15" name="Shape 15"/>
          <p:cNvPicPr preferRelativeResize="0"/>
          <p:nvPr/>
        </p:nvPicPr>
        <p:blipFill rotWithShape="1">
          <a:blip r:embed="rId1">
            <a:alphaModFix/>
          </a:blip>
          <a:srcRect b="0" l="0" r="0" t="0"/>
          <a:stretch/>
        </p:blipFill>
        <p:spPr>
          <a:xfrm>
            <a:off x="0" y="304389"/>
            <a:ext cx="2819400" cy="838609"/>
          </a:xfrm>
          <a:prstGeom prst="rect">
            <a:avLst/>
          </a:prstGeom>
          <a:noFill/>
          <a:ln>
            <a:noFill/>
          </a:ln>
        </p:spPr>
      </p:pic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2"/>
    <p:sldLayoutId id="2147483649" r:id="rId3"/>
    <p:sldLayoutId id="2147483650" r:id="rId4"/>
    <p:sldLayoutId id="2147483651" r:id="rId5"/>
    <p:sldLayoutId id="2147483652" r:id="rId6"/>
    <p:sldLayoutId id="2147483653" r:id="rId7"/>
    <p:sldLayoutId id="2147483654" r:id="rId8"/>
  </p:sldLayoutIdLst>
  <p:hf dt="0" ftr="0" hdr="0" sldNum="0"/>
  <p:txStyles>
    <p:titleStyle>
      <a:defPPr marR="0" rtl="0" algn="l">
        <a:lnSpc>
          <a:spcPct val="100000"/>
        </a:lnSpc>
        <a:spcBef>
          <a:spcPts val="0"/>
        </a:spcBef>
        <a:spcAft>
          <a:spcPts val="0"/>
        </a:spcAft>
      </a:defPPr>
      <a:lvl1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</p:titleStyle>
    <p:bodyStyle>
      <a:defPPr marR="0" rtl="0" algn="l">
        <a:lnSpc>
          <a:spcPct val="100000"/>
        </a:lnSpc>
        <a:spcBef>
          <a:spcPts val="0"/>
        </a:spcBef>
        <a:spcAft>
          <a:spcPts val="0"/>
        </a:spcAft>
      </a:defPPr>
      <a:lvl1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  <a:lvl3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3pPr>
      <a:lvl4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4pPr>
      <a:lvl5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5pPr>
      <a:lvl6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6pPr>
      <a:lvl7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7pPr>
      <a:lvl8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8pPr>
      <a:lvl9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9pPr>
    </p:bodyStyle>
    <p:otherStyle>
      <a:defPPr marR="0" rtl="0" algn="l">
        <a:lnSpc>
          <a:spcPct val="100000"/>
        </a:lnSpc>
        <a:spcBef>
          <a:spcPts val="0"/>
        </a:spcBef>
        <a:spcAft>
          <a:spcPts val="0"/>
        </a:spcAft>
      </a:defPPr>
      <a:lvl1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  <a:lvl3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3pPr>
      <a:lvl4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4pPr>
      <a:lvl5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5pPr>
      <a:lvl6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6pPr>
      <a:lvl7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7pPr>
      <a:lvl8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8pPr>
      <a:lvl9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07.png"/><Relationship Id="rId4" Type="http://schemas.openxmlformats.org/officeDocument/2006/relationships/image" Target="../media/image10.jp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8.jp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09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11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8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08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06.png"/><Relationship Id="rId4" Type="http://schemas.openxmlformats.org/officeDocument/2006/relationships/image" Target="../media/image13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6.jpg"/><Relationship Id="rId4" Type="http://schemas.openxmlformats.org/officeDocument/2006/relationships/image" Target="../media/image17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9.jpg"/><Relationship Id="rId4" Type="http://schemas.openxmlformats.org/officeDocument/2006/relationships/image" Target="../media/image12.jp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4.jp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Shape 72"/>
          <p:cNvSpPr txBox="1"/>
          <p:nvPr>
            <p:ph type="ctrTitle"/>
          </p:nvPr>
        </p:nvSpPr>
        <p:spPr>
          <a:xfrm>
            <a:off x="685800" y="1434450"/>
            <a:ext cx="7772400" cy="147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-US" sz="4800"/>
              <a:t>Spectrophotometer: December 2015 Final Presentation</a:t>
            </a:r>
          </a:p>
        </p:txBody>
      </p:sp>
    </p:spTree>
  </p:cSld>
  <p:clrMapOvr>
    <a:masterClrMapping/>
  </p:clrMapOvr>
  <p:transition>
    <p:fade/>
  </p:transition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Shape 136"/>
          <p:cNvSpPr txBox="1"/>
          <p:nvPr>
            <p:ph type="title"/>
          </p:nvPr>
        </p:nvSpPr>
        <p:spPr>
          <a:xfrm>
            <a:off x="2819400" y="228600"/>
            <a:ext cx="6096000" cy="11430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-US"/>
              <a:t>New Approach 2</a:t>
            </a:r>
          </a:p>
        </p:txBody>
      </p:sp>
      <p:pic>
        <p:nvPicPr>
          <p:cNvPr id="137" name="Shape 137"/>
          <p:cNvPicPr preferRelativeResize="0"/>
          <p:nvPr/>
        </p:nvPicPr>
        <p:blipFill rotWithShape="1">
          <a:blip r:embed="rId3">
            <a:alphaModFix/>
          </a:blip>
          <a:srcRect b="44045" l="25773" r="50654" t="17500"/>
          <a:stretch/>
        </p:blipFill>
        <p:spPr>
          <a:xfrm>
            <a:off x="247475" y="1830550"/>
            <a:ext cx="4501823" cy="3821124"/>
          </a:xfrm>
          <a:prstGeom prst="rect">
            <a:avLst/>
          </a:prstGeom>
          <a:noFill/>
          <a:ln>
            <a:noFill/>
          </a:ln>
        </p:spPr>
      </p:pic>
      <p:pic>
        <p:nvPicPr>
          <p:cNvPr id="138" name="Shape 138"/>
          <p:cNvPicPr preferRelativeResize="0"/>
          <p:nvPr/>
        </p:nvPicPr>
        <p:blipFill rotWithShape="1">
          <a:blip r:embed="rId4">
            <a:alphaModFix/>
          </a:blip>
          <a:srcRect b="2143" l="6859" r="6207" t="0"/>
          <a:stretch/>
        </p:blipFill>
        <p:spPr>
          <a:xfrm>
            <a:off x="4805875" y="1965800"/>
            <a:ext cx="3856450" cy="43408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43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Shape 144"/>
          <p:cNvSpPr txBox="1"/>
          <p:nvPr>
            <p:ph type="title"/>
          </p:nvPr>
        </p:nvSpPr>
        <p:spPr>
          <a:xfrm>
            <a:off x="2819400" y="228600"/>
            <a:ext cx="6096000" cy="11430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-US"/>
              <a:t>Ambient Light Photosensor</a:t>
            </a:r>
          </a:p>
        </p:txBody>
      </p:sp>
      <p:pic>
        <p:nvPicPr>
          <p:cNvPr id="145" name="Shape 14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626100" y="1963425"/>
            <a:ext cx="6096000" cy="447249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50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Shape 151"/>
          <p:cNvSpPr txBox="1"/>
          <p:nvPr>
            <p:ph type="title"/>
          </p:nvPr>
        </p:nvSpPr>
        <p:spPr>
          <a:xfrm>
            <a:off x="2819400" y="228600"/>
            <a:ext cx="6096000" cy="11430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-US"/>
              <a:t>Calibration Data</a:t>
            </a:r>
          </a:p>
        </p:txBody>
      </p:sp>
      <p:graphicFrame>
        <p:nvGraphicFramePr>
          <p:cNvPr id="152" name="Shape 152"/>
          <p:cNvGraphicFramePr/>
          <p:nvPr/>
        </p:nvGraphicFramePr>
        <p:xfrm>
          <a:off x="1779150" y="228600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{79DFD20E-8E13-4ED6-ACA4-1FAA6593AE78}</a:tableStyleId>
              </a:tblPr>
              <a:tblGrid>
                <a:gridCol w="1871175"/>
                <a:gridCol w="1871175"/>
                <a:gridCol w="1871175"/>
              </a:tblGrid>
              <a:tr h="950075">
                <a:tc>
                  <a:txBody>
                    <a:bodyPr>
                      <a:noAutofit/>
                    </a:bodyPr>
                    <a:lstStyle/>
                    <a:p>
                      <a:pPr algn="ctr">
                        <a:spcBef>
                          <a:spcPts val="0"/>
                        </a:spcBef>
                        <a:buNone/>
                      </a:pPr>
                      <a:r>
                        <a:rPr lang="en-US"/>
                        <a:t>Concentration (mg/L)</a:t>
                      </a:r>
                    </a:p>
                  </a:txBody>
                  <a:tcPr marT="91425" marB="91425" marR="91425" marL="91425"/>
                </a:tc>
                <a:tc>
                  <a:txBody>
                    <a:bodyPr>
                      <a:noAutofit/>
                    </a:bodyPr>
                    <a:lstStyle/>
                    <a:p>
                      <a:pPr algn="ctr">
                        <a:spcBef>
                          <a:spcPts val="0"/>
                        </a:spcBef>
                        <a:buNone/>
                      </a:pPr>
                      <a:r>
                        <a:rPr lang="en-US"/>
                        <a:t>Voltage</a:t>
                      </a:r>
                    </a:p>
                  </a:txBody>
                  <a:tcPr marT="91425" marB="91425" marR="91425" marL="91425"/>
                </a:tc>
                <a:tc>
                  <a:txBody>
                    <a:bodyPr>
                      <a:noAutofit/>
                    </a:bodyPr>
                    <a:lstStyle/>
                    <a:p>
                      <a:pPr algn="ctr">
                        <a:spcBef>
                          <a:spcPts val="0"/>
                        </a:spcBef>
                        <a:buNone/>
                      </a:pPr>
                      <a:r>
                        <a:rPr lang="en-US"/>
                        <a:t>Measured Concentration</a:t>
                      </a:r>
                    </a:p>
                  </a:txBody>
                  <a:tcPr marT="91425" marB="91425" marR="91425" marL="91425"/>
                </a:tc>
              </a:tr>
              <a:tr h="619350">
                <a:tc>
                  <a:txBody>
                    <a:bodyPr>
                      <a:noAutofit/>
                    </a:bodyPr>
                    <a:lstStyle/>
                    <a:p>
                      <a:pPr algn="ctr">
                        <a:spcBef>
                          <a:spcPts val="0"/>
                        </a:spcBef>
                        <a:buNone/>
                      </a:pPr>
                      <a:r>
                        <a:rPr lang="en-US"/>
                        <a:t>0</a:t>
                      </a:r>
                    </a:p>
                  </a:txBody>
                  <a:tcPr marT="91425" marB="91425" marR="91425" marL="91425"/>
                </a:tc>
                <a:tc>
                  <a:txBody>
                    <a:bodyPr>
                      <a:noAutofit/>
                    </a:bodyPr>
                    <a:lstStyle/>
                    <a:p>
                      <a:pPr algn="ctr">
                        <a:spcBef>
                          <a:spcPts val="0"/>
                        </a:spcBef>
                        <a:buNone/>
                      </a:pPr>
                      <a:r>
                        <a:rPr lang="en-US"/>
                        <a:t>4.48</a:t>
                      </a:r>
                    </a:p>
                  </a:txBody>
                  <a:tcPr marT="91425" marB="91425" marR="91425" marL="91425"/>
                </a:tc>
                <a:tc>
                  <a:txBody>
                    <a:bodyPr>
                      <a:noAutofit/>
                    </a:bodyPr>
                    <a:lstStyle/>
                    <a:p>
                      <a:pPr algn="ctr">
                        <a:spcBef>
                          <a:spcPts val="0"/>
                        </a:spcBef>
                        <a:buNone/>
                      </a:pPr>
                      <a:r>
                        <a:rPr lang="en-US"/>
                        <a:t>0</a:t>
                      </a:r>
                    </a:p>
                  </a:txBody>
                  <a:tcPr marT="91425" marB="91425" marR="91425" marL="91425"/>
                </a:tc>
              </a:tr>
              <a:tr h="619350">
                <a:tc>
                  <a:txBody>
                    <a:bodyPr>
                      <a:noAutofit/>
                    </a:bodyPr>
                    <a:lstStyle/>
                    <a:p>
                      <a:pPr algn="ctr">
                        <a:spcBef>
                          <a:spcPts val="0"/>
                        </a:spcBef>
                        <a:buNone/>
                      </a:pPr>
                      <a:r>
                        <a:rPr lang="en-US"/>
                        <a:t>10</a:t>
                      </a:r>
                    </a:p>
                  </a:txBody>
                  <a:tcPr marT="91425" marB="91425" marR="91425" marL="91425"/>
                </a:tc>
                <a:tc>
                  <a:txBody>
                    <a:bodyPr>
                      <a:noAutofit/>
                    </a:bodyPr>
                    <a:lstStyle/>
                    <a:p>
                      <a:pPr algn="ctr">
                        <a:spcBef>
                          <a:spcPts val="0"/>
                        </a:spcBef>
                        <a:buNone/>
                      </a:pPr>
                      <a:r>
                        <a:rPr lang="en-US"/>
                        <a:t>2.405</a:t>
                      </a:r>
                    </a:p>
                  </a:txBody>
                  <a:tcPr marT="91425" marB="91425" marR="91425" marL="91425"/>
                </a:tc>
                <a:tc>
                  <a:txBody>
                    <a:bodyPr>
                      <a:noAutofit/>
                    </a:bodyPr>
                    <a:lstStyle/>
                    <a:p>
                      <a:pPr algn="ctr">
                        <a:spcBef>
                          <a:spcPts val="0"/>
                        </a:spcBef>
                        <a:buNone/>
                      </a:pPr>
                      <a:r>
                        <a:rPr lang="en-US"/>
                        <a:t>10</a:t>
                      </a:r>
                    </a:p>
                  </a:txBody>
                  <a:tcPr marT="91425" marB="91425" marR="91425" marL="91425"/>
                </a:tc>
              </a:tr>
              <a:tr h="619350">
                <a:tc>
                  <a:txBody>
                    <a:bodyPr>
                      <a:noAutofit/>
                    </a:bodyPr>
                    <a:lstStyle/>
                    <a:p>
                      <a:pPr algn="ctr">
                        <a:spcBef>
                          <a:spcPts val="0"/>
                        </a:spcBef>
                        <a:buNone/>
                      </a:pPr>
                      <a:r>
                        <a:rPr lang="en-US"/>
                        <a:t>25</a:t>
                      </a:r>
                    </a:p>
                  </a:txBody>
                  <a:tcPr marT="91425" marB="91425" marR="91425" marL="91425"/>
                </a:tc>
                <a:tc>
                  <a:txBody>
                    <a:bodyPr>
                      <a:noAutofit/>
                    </a:bodyPr>
                    <a:lstStyle/>
                    <a:p>
                      <a:pPr algn="ctr">
                        <a:spcBef>
                          <a:spcPts val="0"/>
                        </a:spcBef>
                        <a:buNone/>
                      </a:pPr>
                      <a:r>
                        <a:rPr lang="en-US"/>
                        <a:t>0.247</a:t>
                      </a:r>
                    </a:p>
                  </a:txBody>
                  <a:tcPr marT="91425" marB="91425" marR="91425" marL="91425"/>
                </a:tc>
                <a:tc>
                  <a:txBody>
                    <a:bodyPr>
                      <a:noAutofit/>
                    </a:bodyPr>
                    <a:lstStyle/>
                    <a:p>
                      <a:pPr algn="ctr">
                        <a:spcBef>
                          <a:spcPts val="0"/>
                        </a:spcBef>
                        <a:buNone/>
                      </a:pPr>
                      <a:r>
                        <a:rPr lang="en-US"/>
                        <a:t>23.24</a:t>
                      </a:r>
                    </a:p>
                  </a:txBody>
                  <a:tcPr marT="91425" marB="91425" marR="91425" marL="91425"/>
                </a:tc>
              </a:tr>
              <a:tr h="619350">
                <a:tc>
                  <a:txBody>
                    <a:bodyPr>
                      <a:noAutofit/>
                    </a:bodyPr>
                    <a:lstStyle/>
                    <a:p>
                      <a:pPr algn="ctr">
                        <a:spcBef>
                          <a:spcPts val="0"/>
                        </a:spcBef>
                        <a:buNone/>
                      </a:pPr>
                      <a:r>
                        <a:rPr lang="en-US"/>
                        <a:t>50</a:t>
                      </a:r>
                    </a:p>
                  </a:txBody>
                  <a:tcPr marT="91425" marB="91425" marR="91425" marL="91425"/>
                </a:tc>
                <a:tc>
                  <a:txBody>
                    <a:bodyPr>
                      <a:noAutofit/>
                    </a:bodyPr>
                    <a:lstStyle/>
                    <a:p>
                      <a:pPr algn="ctr">
                        <a:spcBef>
                          <a:spcPts val="0"/>
                        </a:spcBef>
                        <a:buNone/>
                      </a:pPr>
                      <a:r>
                        <a:rPr lang="en-US"/>
                        <a:t>0.122</a:t>
                      </a:r>
                    </a:p>
                  </a:txBody>
                  <a:tcPr marT="91425" marB="91425" marR="91425" marL="91425"/>
                </a:tc>
                <a:tc>
                  <a:txBody>
                    <a:bodyPr>
                      <a:noAutofit/>
                    </a:bodyPr>
                    <a:lstStyle/>
                    <a:p>
                      <a:pPr algn="ctr">
                        <a:spcBef>
                          <a:spcPts val="0"/>
                        </a:spcBef>
                        <a:buNone/>
                      </a:pPr>
                      <a:r>
                        <a:rPr lang="en-US"/>
                        <a:t>24.13</a:t>
                      </a:r>
                    </a:p>
                  </a:txBody>
                  <a:tcPr marT="91425" marB="91425" marR="91425" marL="91425"/>
                </a:tc>
              </a:tr>
              <a:tr h="619350">
                <a:tc>
                  <a:txBody>
                    <a:bodyPr>
                      <a:noAutofit/>
                    </a:bodyPr>
                    <a:lstStyle/>
                    <a:p>
                      <a:pPr algn="ctr">
                        <a:spcBef>
                          <a:spcPts val="0"/>
                        </a:spcBef>
                        <a:buNone/>
                      </a:pPr>
                      <a:r>
                        <a:rPr lang="en-US"/>
                        <a:t>100</a:t>
                      </a:r>
                    </a:p>
                  </a:txBody>
                  <a:tcPr marT="91425" marB="91425" marR="91425" marL="91425"/>
                </a:tc>
                <a:tc>
                  <a:txBody>
                    <a:bodyPr>
                      <a:noAutofit/>
                    </a:bodyPr>
                    <a:lstStyle/>
                    <a:p>
                      <a:pPr algn="ctr">
                        <a:spcBef>
                          <a:spcPts val="0"/>
                        </a:spcBef>
                        <a:buNone/>
                      </a:pPr>
                      <a:r>
                        <a:rPr lang="en-US"/>
                        <a:t>0.104</a:t>
                      </a:r>
                    </a:p>
                  </a:txBody>
                  <a:tcPr marT="91425" marB="91425" marR="91425" marL="91425"/>
                </a:tc>
                <a:tc>
                  <a:txBody>
                    <a:bodyPr>
                      <a:noAutofit/>
                    </a:bodyPr>
                    <a:lstStyle/>
                    <a:p>
                      <a:pPr algn="ctr">
                        <a:spcBef>
                          <a:spcPts val="0"/>
                        </a:spcBef>
                        <a:buNone/>
                      </a:pPr>
                      <a:r>
                        <a:rPr lang="en-US"/>
                        <a:t>24.26</a:t>
                      </a:r>
                    </a:p>
                  </a:txBody>
                  <a:tcPr marT="91425" marB="91425" marR="91425" marL="91425"/>
                </a:tc>
              </a:tr>
            </a:tbl>
          </a:graphicData>
        </a:graphic>
      </p:graphicFrame>
      <p:sp>
        <p:nvSpPr>
          <p:cNvPr id="153" name="Shape 153"/>
          <p:cNvSpPr txBox="1"/>
          <p:nvPr/>
        </p:nvSpPr>
        <p:spPr>
          <a:xfrm>
            <a:off x="1867750" y="1593587"/>
            <a:ext cx="5175600" cy="470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algn="ctr">
              <a:spcBef>
                <a:spcPts val="0"/>
              </a:spcBef>
              <a:buNone/>
            </a:pPr>
            <a:r>
              <a:rPr lang="en-US" sz="1700"/>
              <a:t>Table 1: Calibrated Data for Sample Concentrations</a:t>
            </a:r>
          </a:p>
        </p:txBody>
      </p:sp>
    </p:spTree>
  </p:cSld>
  <p:clrMapOvr>
    <a:masterClrMapping/>
  </p:clrMapOvr>
  <p:transition spd="slow">
    <p:cut/>
  </p:transition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58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Shape 159"/>
          <p:cNvSpPr txBox="1"/>
          <p:nvPr>
            <p:ph type="title"/>
          </p:nvPr>
        </p:nvSpPr>
        <p:spPr>
          <a:xfrm>
            <a:off x="2819400" y="228600"/>
            <a:ext cx="6096000" cy="11430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-US"/>
              <a:t>Calibration Data</a:t>
            </a:r>
          </a:p>
        </p:txBody>
      </p:sp>
      <p:graphicFrame>
        <p:nvGraphicFramePr>
          <p:cNvPr id="160" name="Shape 160"/>
          <p:cNvGraphicFramePr/>
          <p:nvPr/>
        </p:nvGraphicFramePr>
        <p:xfrm>
          <a:off x="1736700" y="221472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{79DFD20E-8E13-4ED6-ACA4-1FAA6593AE78}</a:tableStyleId>
              </a:tblPr>
              <a:tblGrid>
                <a:gridCol w="1890200"/>
                <a:gridCol w="1890200"/>
                <a:gridCol w="1890200"/>
              </a:tblGrid>
              <a:tr h="753400">
                <a:tc>
                  <a:txBody>
                    <a:bodyPr>
                      <a:noAutofit/>
                    </a:bodyPr>
                    <a:lstStyle/>
                    <a:p>
                      <a:pPr algn="ctr">
                        <a:spcBef>
                          <a:spcPts val="0"/>
                        </a:spcBef>
                        <a:buNone/>
                      </a:pPr>
                      <a:r>
                        <a:rPr lang="en-US"/>
                        <a:t>Concentration (mg/L)</a:t>
                      </a:r>
                    </a:p>
                  </a:txBody>
                  <a:tcPr marT="91425" marB="91425" marR="91425" marL="91425"/>
                </a:tc>
                <a:tc>
                  <a:txBody>
                    <a:bodyPr>
                      <a:noAutofit/>
                    </a:bodyPr>
                    <a:lstStyle/>
                    <a:p>
                      <a:pPr algn="ctr">
                        <a:spcBef>
                          <a:spcPts val="0"/>
                        </a:spcBef>
                        <a:buNone/>
                      </a:pPr>
                      <a:r>
                        <a:rPr lang="en-US"/>
                        <a:t>Voltage</a:t>
                      </a:r>
                    </a:p>
                  </a:txBody>
                  <a:tcPr marT="91425" marB="91425" marR="91425" marL="91425"/>
                </a:tc>
                <a:tc>
                  <a:txBody>
                    <a:bodyPr>
                      <a:noAutofit/>
                    </a:bodyPr>
                    <a:lstStyle/>
                    <a:p>
                      <a:pPr algn="ctr">
                        <a:spcBef>
                          <a:spcPts val="0"/>
                        </a:spcBef>
                        <a:buNone/>
                      </a:pPr>
                      <a:r>
                        <a:rPr lang="en-US"/>
                        <a:t>Measured Concentration</a:t>
                      </a:r>
                    </a:p>
                  </a:txBody>
                  <a:tcPr marT="91425" marB="91425" marR="91425" marL="91425"/>
                </a:tc>
              </a:tr>
              <a:tr h="693375">
                <a:tc>
                  <a:txBody>
                    <a:bodyPr>
                      <a:noAutofit/>
                    </a:bodyPr>
                    <a:lstStyle/>
                    <a:p>
                      <a:pPr algn="ctr">
                        <a:spcBef>
                          <a:spcPts val="0"/>
                        </a:spcBef>
                        <a:buNone/>
                      </a:pPr>
                      <a:r>
                        <a:rPr lang="en-US"/>
                        <a:t>0</a:t>
                      </a:r>
                    </a:p>
                  </a:txBody>
                  <a:tcPr marT="91425" marB="91425" marR="91425" marL="91425"/>
                </a:tc>
                <a:tc>
                  <a:txBody>
                    <a:bodyPr>
                      <a:noAutofit/>
                    </a:bodyPr>
                    <a:lstStyle/>
                    <a:p>
                      <a:pPr algn="ctr">
                        <a:spcBef>
                          <a:spcPts val="0"/>
                        </a:spcBef>
                        <a:buNone/>
                      </a:pPr>
                      <a:r>
                        <a:rPr lang="en-US"/>
                        <a:t>4.48</a:t>
                      </a:r>
                    </a:p>
                  </a:txBody>
                  <a:tcPr marT="91425" marB="91425" marR="91425" marL="91425"/>
                </a:tc>
                <a:tc>
                  <a:txBody>
                    <a:bodyPr>
                      <a:noAutofit/>
                    </a:bodyPr>
                    <a:lstStyle/>
                    <a:p>
                      <a:pPr algn="ctr">
                        <a:spcBef>
                          <a:spcPts val="0"/>
                        </a:spcBef>
                        <a:buNone/>
                      </a:pPr>
                      <a:r>
                        <a:rPr lang="en-US"/>
                        <a:t>0</a:t>
                      </a:r>
                    </a:p>
                  </a:txBody>
                  <a:tcPr marT="91425" marB="91425" marR="91425" marL="91425"/>
                </a:tc>
              </a:tr>
              <a:tr h="693375">
                <a:tc>
                  <a:txBody>
                    <a:bodyPr>
                      <a:noAutofit/>
                    </a:bodyPr>
                    <a:lstStyle/>
                    <a:p>
                      <a:pPr algn="ctr">
                        <a:spcBef>
                          <a:spcPts val="0"/>
                        </a:spcBef>
                        <a:buNone/>
                      </a:pPr>
                      <a:r>
                        <a:rPr lang="en-US"/>
                        <a:t>5</a:t>
                      </a:r>
                    </a:p>
                  </a:txBody>
                  <a:tcPr marT="91425" marB="91425" marR="91425" marL="91425"/>
                </a:tc>
                <a:tc>
                  <a:txBody>
                    <a:bodyPr>
                      <a:noAutofit/>
                    </a:bodyPr>
                    <a:lstStyle/>
                    <a:p>
                      <a:pPr algn="ctr">
                        <a:spcBef>
                          <a:spcPts val="0"/>
                        </a:spcBef>
                        <a:buNone/>
                      </a:pPr>
                      <a:r>
                        <a:rPr lang="en-US"/>
                        <a:t>3.62</a:t>
                      </a:r>
                    </a:p>
                  </a:txBody>
                  <a:tcPr marT="91425" marB="91425" marR="91425" marL="91425"/>
                </a:tc>
                <a:tc>
                  <a:txBody>
                    <a:bodyPr>
                      <a:noAutofit/>
                    </a:bodyPr>
                    <a:lstStyle/>
                    <a:p>
                      <a:pPr algn="ctr">
                        <a:spcBef>
                          <a:spcPts val="0"/>
                        </a:spcBef>
                        <a:buNone/>
                      </a:pPr>
                      <a:r>
                        <a:rPr lang="en-US"/>
                        <a:t>3.9</a:t>
                      </a:r>
                    </a:p>
                  </a:txBody>
                  <a:tcPr marT="91425" marB="91425" marR="91425" marL="91425"/>
                </a:tc>
              </a:tr>
              <a:tr h="693375">
                <a:tc>
                  <a:txBody>
                    <a:bodyPr>
                      <a:noAutofit/>
                    </a:bodyPr>
                    <a:lstStyle/>
                    <a:p>
                      <a:pPr algn="ctr">
                        <a:spcBef>
                          <a:spcPts val="0"/>
                        </a:spcBef>
                        <a:buNone/>
                      </a:pPr>
                      <a:r>
                        <a:rPr lang="en-US"/>
                        <a:t>15</a:t>
                      </a:r>
                    </a:p>
                  </a:txBody>
                  <a:tcPr marT="91425" marB="91425" marR="91425" marL="91425"/>
                </a:tc>
                <a:tc>
                  <a:txBody>
                    <a:bodyPr>
                      <a:noAutofit/>
                    </a:bodyPr>
                    <a:lstStyle/>
                    <a:p>
                      <a:pPr algn="ctr">
                        <a:spcBef>
                          <a:spcPts val="0"/>
                        </a:spcBef>
                        <a:buNone/>
                      </a:pPr>
                      <a:r>
                        <a:rPr lang="en-US"/>
                        <a:t>1.24</a:t>
                      </a:r>
                    </a:p>
                  </a:txBody>
                  <a:tcPr marT="91425" marB="91425" marR="91425" marL="91425"/>
                </a:tc>
                <a:tc>
                  <a:txBody>
                    <a:bodyPr>
                      <a:noAutofit/>
                    </a:bodyPr>
                    <a:lstStyle/>
                    <a:p>
                      <a:pPr algn="ctr">
                        <a:spcBef>
                          <a:spcPts val="0"/>
                        </a:spcBef>
                        <a:buNone/>
                      </a:pPr>
                      <a:r>
                        <a:rPr lang="en-US"/>
                        <a:t>16.7</a:t>
                      </a:r>
                    </a:p>
                  </a:txBody>
                  <a:tcPr marT="91425" marB="91425" marR="91425" marL="91425"/>
                </a:tc>
              </a:tr>
              <a:tr h="693375">
                <a:tc>
                  <a:txBody>
                    <a:bodyPr>
                      <a:noAutofit/>
                    </a:bodyPr>
                    <a:lstStyle/>
                    <a:p>
                      <a:pPr algn="ctr">
                        <a:spcBef>
                          <a:spcPts val="0"/>
                        </a:spcBef>
                        <a:buNone/>
                      </a:pPr>
                      <a:r>
                        <a:rPr lang="en-US"/>
                        <a:t>20</a:t>
                      </a:r>
                    </a:p>
                  </a:txBody>
                  <a:tcPr marT="91425" marB="91425" marR="91425" marL="91425"/>
                </a:tc>
                <a:tc>
                  <a:txBody>
                    <a:bodyPr>
                      <a:noAutofit/>
                    </a:bodyPr>
                    <a:lstStyle/>
                    <a:p>
                      <a:pPr algn="ctr">
                        <a:spcBef>
                          <a:spcPts val="0"/>
                        </a:spcBef>
                        <a:buNone/>
                      </a:pPr>
                      <a:r>
                        <a:rPr lang="en-US"/>
                        <a:t>0.673</a:t>
                      </a:r>
                    </a:p>
                  </a:txBody>
                  <a:tcPr marT="91425" marB="91425" marR="91425" marL="91425"/>
                </a:tc>
                <a:tc>
                  <a:txBody>
                    <a:bodyPr>
                      <a:noAutofit/>
                    </a:bodyPr>
                    <a:lstStyle/>
                    <a:p>
                      <a:pPr algn="ctr">
                        <a:spcBef>
                          <a:spcPts val="0"/>
                        </a:spcBef>
                        <a:buNone/>
                      </a:pPr>
                      <a:r>
                        <a:rPr lang="en-US"/>
                        <a:t>20.3</a:t>
                      </a:r>
                    </a:p>
                  </a:txBody>
                  <a:tcPr marT="91425" marB="91425" marR="91425" marL="91425"/>
                </a:tc>
              </a:tr>
              <a:tr h="693375">
                <a:tc>
                  <a:txBody>
                    <a:bodyPr>
                      <a:noAutofit/>
                    </a:bodyPr>
                    <a:lstStyle/>
                    <a:p>
                      <a:pPr algn="ctr">
                        <a:spcBef>
                          <a:spcPts val="0"/>
                        </a:spcBef>
                        <a:buNone/>
                      </a:pPr>
                      <a:r>
                        <a:rPr lang="en-US"/>
                        <a:t>25</a:t>
                      </a:r>
                    </a:p>
                  </a:txBody>
                  <a:tcPr marT="91425" marB="91425" marR="91425" marL="91425"/>
                </a:tc>
                <a:tc>
                  <a:txBody>
                    <a:bodyPr>
                      <a:noAutofit/>
                    </a:bodyPr>
                    <a:lstStyle/>
                    <a:p>
                      <a:pPr algn="ctr">
                        <a:spcBef>
                          <a:spcPts val="0"/>
                        </a:spcBef>
                        <a:buNone/>
                      </a:pPr>
                      <a:r>
                        <a:rPr lang="en-US"/>
                        <a:t>0.241</a:t>
                      </a:r>
                    </a:p>
                  </a:txBody>
                  <a:tcPr marT="91425" marB="91425" marR="91425" marL="91425"/>
                </a:tc>
                <a:tc>
                  <a:txBody>
                    <a:bodyPr>
                      <a:noAutofit/>
                    </a:bodyPr>
                    <a:lstStyle/>
                    <a:p>
                      <a:pPr algn="ctr">
                        <a:spcBef>
                          <a:spcPts val="0"/>
                        </a:spcBef>
                        <a:buNone/>
                      </a:pPr>
                      <a:r>
                        <a:rPr lang="en-US"/>
                        <a:t>23.3</a:t>
                      </a:r>
                    </a:p>
                  </a:txBody>
                  <a:tcPr marT="91425" marB="91425" marR="91425" marL="91425"/>
                </a:tc>
              </a:tr>
            </a:tbl>
          </a:graphicData>
        </a:graphic>
      </p:graphicFrame>
      <p:sp>
        <p:nvSpPr>
          <p:cNvPr id="161" name="Shape 161"/>
          <p:cNvSpPr txBox="1"/>
          <p:nvPr/>
        </p:nvSpPr>
        <p:spPr>
          <a:xfrm>
            <a:off x="1278450" y="1629250"/>
            <a:ext cx="6587099" cy="52739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algn="ctr">
              <a:spcBef>
                <a:spcPts val="0"/>
              </a:spcBef>
              <a:buNone/>
            </a:pPr>
            <a:r>
              <a:rPr lang="en-US" sz="1700"/>
              <a:t>Table 2: Calibrated Data for Sample Concentrations up to 25 mg/L</a:t>
            </a:r>
          </a:p>
        </p:txBody>
      </p:sp>
    </p:spTree>
  </p:cSld>
  <p:clrMapOvr>
    <a:masterClrMapping/>
  </p:clrMapOvr>
  <p:transition spd="slow">
    <p:cut/>
  </p:transition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66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Shape 167"/>
          <p:cNvSpPr txBox="1"/>
          <p:nvPr>
            <p:ph type="title"/>
          </p:nvPr>
        </p:nvSpPr>
        <p:spPr>
          <a:xfrm>
            <a:off x="2819400" y="228600"/>
            <a:ext cx="6096000" cy="11430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-US"/>
              <a:t>Graphed Results</a:t>
            </a:r>
          </a:p>
        </p:txBody>
      </p:sp>
      <p:sp>
        <p:nvSpPr>
          <p:cNvPr id="168" name="Shape 168"/>
          <p:cNvSpPr txBox="1"/>
          <p:nvPr/>
        </p:nvSpPr>
        <p:spPr>
          <a:xfrm>
            <a:off x="1093362" y="1611125"/>
            <a:ext cx="6786600" cy="600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algn="ctr">
              <a:spcBef>
                <a:spcPts val="0"/>
              </a:spcBef>
              <a:buNone/>
            </a:pPr>
            <a:r>
              <a:rPr lang="en-US" sz="1700"/>
              <a:t>Figure 1: Real Concentration vs. Measured Concentration</a:t>
            </a:r>
          </a:p>
        </p:txBody>
      </p:sp>
      <p:pic>
        <p:nvPicPr>
          <p:cNvPr id="169" name="Shape 16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33675" y="2295500"/>
            <a:ext cx="6966574" cy="38495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74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Shape 175"/>
          <p:cNvSpPr txBox="1"/>
          <p:nvPr>
            <p:ph type="title"/>
          </p:nvPr>
        </p:nvSpPr>
        <p:spPr>
          <a:xfrm>
            <a:off x="2819400" y="228600"/>
            <a:ext cx="6096000" cy="11430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-US"/>
              <a:t>Graphed Results</a:t>
            </a:r>
          </a:p>
        </p:txBody>
      </p:sp>
      <p:sp>
        <p:nvSpPr>
          <p:cNvPr id="176" name="Shape 176"/>
          <p:cNvSpPr txBox="1"/>
          <p:nvPr/>
        </p:nvSpPr>
        <p:spPr>
          <a:xfrm>
            <a:off x="1012300" y="1653875"/>
            <a:ext cx="7114799" cy="584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algn="ctr">
              <a:spcBef>
                <a:spcPts val="0"/>
              </a:spcBef>
              <a:buNone/>
            </a:pPr>
            <a:r>
              <a:rPr lang="en-US" sz="1700"/>
              <a:t>Figure 2: Real Concentration vs. Measured Concentration up to 25 mg/L</a:t>
            </a:r>
          </a:p>
        </p:txBody>
      </p:sp>
      <p:pic>
        <p:nvPicPr>
          <p:cNvPr id="177" name="Shape 17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19025" y="2309800"/>
            <a:ext cx="6624623" cy="40207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82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Shape 183"/>
          <p:cNvSpPr txBox="1"/>
          <p:nvPr>
            <p:ph type="title"/>
          </p:nvPr>
        </p:nvSpPr>
        <p:spPr>
          <a:xfrm>
            <a:off x="2723275" y="228600"/>
            <a:ext cx="6191999" cy="11430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-US"/>
              <a:t>Latest Data</a:t>
            </a:r>
          </a:p>
        </p:txBody>
      </p:sp>
      <p:graphicFrame>
        <p:nvGraphicFramePr>
          <p:cNvPr id="184" name="Shape 184"/>
          <p:cNvGraphicFramePr/>
          <p:nvPr/>
        </p:nvGraphicFramePr>
        <p:xfrm>
          <a:off x="567500" y="214940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{79DFD20E-8E13-4ED6-ACA4-1FAA6593AE78}</a:tableStyleId>
              </a:tblPr>
              <a:tblGrid>
                <a:gridCol w="1350275"/>
                <a:gridCol w="1350275"/>
                <a:gridCol w="1350275"/>
                <a:gridCol w="1350275"/>
                <a:gridCol w="1350275"/>
                <a:gridCol w="1350275"/>
              </a:tblGrid>
              <a:tr h="839100">
                <a:tc>
                  <a:txBody>
                    <a:bodyPr>
                      <a:noAutofit/>
                    </a:bodyPr>
                    <a:lstStyle/>
                    <a:p>
                      <a:pPr lvl="0" rtl="0" algn="ctr">
                        <a:spcBef>
                          <a:spcPts val="0"/>
                        </a:spcBef>
                        <a:buNone/>
                      </a:pPr>
                      <a:r>
                        <a:rPr lang="en-US"/>
                        <a:t>Expected Concentration (mg/L)</a:t>
                      </a:r>
                    </a:p>
                  </a:txBody>
                  <a:tcPr marT="91425" marB="91425" marR="91425" marL="91425"/>
                </a:tc>
                <a:tc>
                  <a:txBody>
                    <a:bodyPr>
                      <a:noAutofit/>
                    </a:bodyPr>
                    <a:lstStyle/>
                    <a:p>
                      <a:pPr lvl="0" rtl="0" algn="ctr">
                        <a:spcBef>
                          <a:spcPts val="0"/>
                        </a:spcBef>
                        <a:buNone/>
                      </a:pPr>
                      <a:r>
                        <a:rPr lang="en-US"/>
                        <a:t>Voltage</a:t>
                      </a:r>
                    </a:p>
                  </a:txBody>
                  <a:tcPr marT="91425" marB="91425" marR="91425" marL="91425"/>
                </a:tc>
                <a:tc>
                  <a:txBody>
                    <a:bodyPr>
                      <a:noAutofit/>
                    </a:bodyPr>
                    <a:lstStyle/>
                    <a:p>
                      <a:pPr lvl="0" rtl="0" algn="ctr">
                        <a:spcBef>
                          <a:spcPts val="0"/>
                        </a:spcBef>
                        <a:buNone/>
                      </a:pPr>
                      <a:r>
                        <a:rPr lang="en-US"/>
                        <a:t>Voltage-Offset (Offset=0.09V)</a:t>
                      </a:r>
                    </a:p>
                  </a:txBody>
                  <a:tcPr marT="91425" marB="91425" marR="91425" marL="91425"/>
                </a:tc>
                <a:tc>
                  <a:txBody>
                    <a:bodyPr>
                      <a:noAutofit/>
                    </a:bodyPr>
                    <a:lstStyle/>
                    <a:p>
                      <a:pPr lvl="0" rtl="0" algn="ctr">
                        <a:spcBef>
                          <a:spcPts val="0"/>
                        </a:spcBef>
                        <a:buNone/>
                      </a:pPr>
                      <a:r>
                        <a:rPr lang="en-US"/>
                        <a:t>Vsamp/Vclear</a:t>
                      </a:r>
                    </a:p>
                  </a:txBody>
                  <a:tcPr marT="91425" marB="91425" marR="91425" marL="91425"/>
                </a:tc>
                <a:tc>
                  <a:txBody>
                    <a:bodyPr>
                      <a:noAutofit/>
                    </a:bodyPr>
                    <a:lstStyle/>
                    <a:p>
                      <a:pPr lvl="0" rtl="0" algn="ctr">
                        <a:spcBef>
                          <a:spcPts val="0"/>
                        </a:spcBef>
                        <a:buNone/>
                      </a:pPr>
                      <a:r>
                        <a:rPr lang="en-US"/>
                        <a:t>LOG10</a:t>
                      </a:r>
                    </a:p>
                  </a:txBody>
                  <a:tcPr marT="91425" marB="91425" marR="91425" marL="91425"/>
                </a:tc>
                <a:tc>
                  <a:txBody>
                    <a:bodyPr>
                      <a:noAutofit/>
                    </a:bodyPr>
                    <a:lstStyle/>
                    <a:p>
                      <a:pPr lvl="0" rtl="0" algn="ctr">
                        <a:spcBef>
                          <a:spcPts val="0"/>
                        </a:spcBef>
                        <a:buNone/>
                      </a:pPr>
                      <a:r>
                        <a:rPr lang="en-US"/>
                        <a:t>Calculated Concentration</a:t>
                      </a:r>
                    </a:p>
                  </a:txBody>
                  <a:tcPr marT="91425" marB="91425" marR="91425" marL="91425"/>
                </a:tc>
              </a:tr>
              <a:tr h="437350">
                <a:tc>
                  <a:txBody>
                    <a:bodyPr>
                      <a:noAutofit/>
                    </a:bodyPr>
                    <a:lstStyle/>
                    <a:p>
                      <a:pPr lvl="0" rtl="0" algn="ctr">
                        <a:spcBef>
                          <a:spcPts val="0"/>
                        </a:spcBef>
                        <a:buNone/>
                      </a:pPr>
                      <a:r>
                        <a:rPr lang="en-US"/>
                        <a:t>0</a:t>
                      </a:r>
                    </a:p>
                  </a:txBody>
                  <a:tcPr marT="91425" marB="91425" marR="91425" marL="91425"/>
                </a:tc>
                <a:tc>
                  <a:txBody>
                    <a:bodyPr>
                      <a:noAutofit/>
                    </a:bodyPr>
                    <a:lstStyle/>
                    <a:p>
                      <a:pPr lvl="0" rtl="0" algn="ctr">
                        <a:spcBef>
                          <a:spcPts val="0"/>
                        </a:spcBef>
                        <a:buNone/>
                      </a:pPr>
                      <a:r>
                        <a:rPr lang="en-US"/>
                        <a:t>3.42</a:t>
                      </a:r>
                    </a:p>
                  </a:txBody>
                  <a:tcPr marT="91425" marB="91425" marR="91425" marL="91425"/>
                </a:tc>
                <a:tc>
                  <a:txBody>
                    <a:bodyPr>
                      <a:noAutofit/>
                    </a:bodyPr>
                    <a:lstStyle/>
                    <a:p>
                      <a:pPr lvl="0" rtl="0" algn="ctr">
                        <a:spcBef>
                          <a:spcPts val="0"/>
                        </a:spcBef>
                        <a:buNone/>
                      </a:pPr>
                      <a:r>
                        <a:rPr lang="en-US"/>
                        <a:t>3.33</a:t>
                      </a:r>
                    </a:p>
                  </a:txBody>
                  <a:tcPr marT="91425" marB="91425" marR="91425" marL="91425"/>
                </a:tc>
                <a:tc>
                  <a:txBody>
                    <a:bodyPr>
                      <a:noAutofit/>
                    </a:bodyPr>
                    <a:lstStyle/>
                    <a:p>
                      <a:pPr lvl="0" rtl="0" algn="ctr">
                        <a:spcBef>
                          <a:spcPts val="0"/>
                        </a:spcBef>
                        <a:buNone/>
                      </a:pPr>
                      <a:r>
                        <a:rPr lang="en-US"/>
                        <a:t>1</a:t>
                      </a:r>
                    </a:p>
                  </a:txBody>
                  <a:tcPr marT="91425" marB="91425" marR="91425" marL="91425"/>
                </a:tc>
                <a:tc>
                  <a:txBody>
                    <a:bodyPr>
                      <a:noAutofit/>
                    </a:bodyPr>
                    <a:lstStyle/>
                    <a:p>
                      <a:pPr lvl="0" rtl="0" algn="ctr">
                        <a:spcBef>
                          <a:spcPts val="0"/>
                        </a:spcBef>
                        <a:buNone/>
                      </a:pPr>
                      <a:r>
                        <a:rPr lang="en-US"/>
                        <a:t>0</a:t>
                      </a:r>
                    </a:p>
                  </a:txBody>
                  <a:tcPr marT="91425" marB="91425" marR="91425" marL="91425"/>
                </a:tc>
                <a:tc>
                  <a:txBody>
                    <a:bodyPr>
                      <a:noAutofit/>
                    </a:bodyPr>
                    <a:lstStyle/>
                    <a:p>
                      <a:pPr lv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buNone/>
                      </a:pPr>
                      <a:r>
                        <a:rPr lang="en-US"/>
                        <a:t>0</a:t>
                      </a:r>
                    </a:p>
                  </a:txBody>
                  <a:tcPr marT="63500" marB="63500" marR="63500" marL="63500"/>
                </a:tc>
              </a:tr>
              <a:tr h="437350">
                <a:tc>
                  <a:txBody>
                    <a:bodyPr>
                      <a:noAutofit/>
                    </a:bodyPr>
                    <a:lstStyle/>
                    <a:p>
                      <a:pPr lvl="0" rtl="0" algn="ctr">
                        <a:spcBef>
                          <a:spcPts val="0"/>
                        </a:spcBef>
                        <a:buNone/>
                      </a:pPr>
                      <a:r>
                        <a:rPr lang="en-US"/>
                        <a:t>5</a:t>
                      </a:r>
                    </a:p>
                  </a:txBody>
                  <a:tcPr marT="91425" marB="91425" marR="91425" marL="91425"/>
                </a:tc>
                <a:tc>
                  <a:txBody>
                    <a:bodyPr>
                      <a:noAutofit/>
                    </a:bodyPr>
                    <a:lstStyle/>
                    <a:p>
                      <a:pPr lvl="0" rtl="0" algn="ctr">
                        <a:spcBef>
                          <a:spcPts val="0"/>
                        </a:spcBef>
                        <a:buNone/>
                      </a:pPr>
                      <a:r>
                        <a:rPr lang="en-US"/>
                        <a:t>1.69</a:t>
                      </a:r>
                    </a:p>
                  </a:txBody>
                  <a:tcPr marT="91425" marB="91425" marR="91425" marL="91425"/>
                </a:tc>
                <a:tc>
                  <a:txBody>
                    <a:bodyPr>
                      <a:noAutofit/>
                    </a:bodyPr>
                    <a:lstStyle/>
                    <a:p>
                      <a:pPr lvl="0" rtl="0" algn="ctr">
                        <a:spcBef>
                          <a:spcPts val="0"/>
                        </a:spcBef>
                        <a:buNone/>
                      </a:pPr>
                      <a:r>
                        <a:rPr lang="en-US"/>
                        <a:t>1.6</a:t>
                      </a:r>
                    </a:p>
                  </a:txBody>
                  <a:tcPr marT="91425" marB="91425" marR="91425" marL="91425"/>
                </a:tc>
                <a:tc>
                  <a:txBody>
                    <a:bodyPr>
                      <a:noAutofit/>
                    </a:bodyPr>
                    <a:lstStyle/>
                    <a:p>
                      <a:pPr lvl="0" rtl="0" algn="ctr">
                        <a:spcBef>
                          <a:spcPts val="0"/>
                        </a:spcBef>
                        <a:buNone/>
                      </a:pPr>
                      <a:r>
                        <a:rPr lang="en-US"/>
                        <a:t>2.081</a:t>
                      </a:r>
                    </a:p>
                  </a:txBody>
                  <a:tcPr marT="91425" marB="91425" marR="91425" marL="91425"/>
                </a:tc>
                <a:tc>
                  <a:txBody>
                    <a:bodyPr>
                      <a:noAutofit/>
                    </a:bodyPr>
                    <a:lstStyle/>
                    <a:p>
                      <a:pPr lvl="0" rtl="0" algn="ctr">
                        <a:spcBef>
                          <a:spcPts val="0"/>
                        </a:spcBef>
                        <a:buNone/>
                      </a:pPr>
                      <a:r>
                        <a:rPr lang="en-US"/>
                        <a:t>0.318</a:t>
                      </a:r>
                    </a:p>
                  </a:txBody>
                  <a:tcPr marT="91425" marB="91425" marR="91425" marL="91425"/>
                </a:tc>
                <a:tc>
                  <a:txBody>
                    <a:bodyPr>
                      <a:noAutofit/>
                    </a:bodyPr>
                    <a:lstStyle/>
                    <a:p>
                      <a:pPr lv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buNone/>
                      </a:pPr>
                      <a:r>
                        <a:rPr lang="en-US"/>
                        <a:t>5.05</a:t>
                      </a:r>
                    </a:p>
                  </a:txBody>
                  <a:tcPr marT="63500" marB="63500" marR="63500" marL="63500"/>
                </a:tc>
              </a:tr>
              <a:tr h="437350">
                <a:tc>
                  <a:txBody>
                    <a:bodyPr>
                      <a:noAutofit/>
                    </a:bodyPr>
                    <a:lstStyle/>
                    <a:p>
                      <a:pPr lvl="0" rtl="0" algn="ctr">
                        <a:spcBef>
                          <a:spcPts val="0"/>
                        </a:spcBef>
                        <a:buNone/>
                      </a:pPr>
                      <a:r>
                        <a:rPr lang="en-US"/>
                        <a:t>10</a:t>
                      </a:r>
                    </a:p>
                  </a:txBody>
                  <a:tcPr marT="91425" marB="91425" marR="91425" marL="91425"/>
                </a:tc>
                <a:tc>
                  <a:txBody>
                    <a:bodyPr>
                      <a:noAutofit/>
                    </a:bodyPr>
                    <a:lstStyle/>
                    <a:p>
                      <a:pPr lvl="0" rtl="0" algn="ctr">
                        <a:spcBef>
                          <a:spcPts val="0"/>
                        </a:spcBef>
                        <a:buNone/>
                      </a:pPr>
                      <a:r>
                        <a:rPr lang="en-US"/>
                        <a:t>0.871</a:t>
                      </a:r>
                    </a:p>
                  </a:txBody>
                  <a:tcPr marT="91425" marB="91425" marR="91425" marL="91425"/>
                </a:tc>
                <a:tc>
                  <a:txBody>
                    <a:bodyPr>
                      <a:noAutofit/>
                    </a:bodyPr>
                    <a:lstStyle/>
                    <a:p>
                      <a:pPr lvl="0" rtl="0" algn="ctr">
                        <a:spcBef>
                          <a:spcPts val="0"/>
                        </a:spcBef>
                        <a:buNone/>
                      </a:pPr>
                      <a:r>
                        <a:rPr lang="en-US"/>
                        <a:t>0.781</a:t>
                      </a:r>
                    </a:p>
                  </a:txBody>
                  <a:tcPr marT="91425" marB="91425" marR="91425" marL="91425"/>
                </a:tc>
                <a:tc>
                  <a:txBody>
                    <a:bodyPr>
                      <a:noAutofit/>
                    </a:bodyPr>
                    <a:lstStyle/>
                    <a:p>
                      <a:pPr lvl="0" rtl="0" algn="ctr">
                        <a:spcBef>
                          <a:spcPts val="0"/>
                        </a:spcBef>
                        <a:buNone/>
                      </a:pPr>
                      <a:r>
                        <a:rPr lang="en-US"/>
                        <a:t>4.264</a:t>
                      </a:r>
                    </a:p>
                  </a:txBody>
                  <a:tcPr marT="91425" marB="91425" marR="91425" marL="91425"/>
                </a:tc>
                <a:tc>
                  <a:txBody>
                    <a:bodyPr>
                      <a:noAutofit/>
                    </a:bodyPr>
                    <a:lstStyle/>
                    <a:p>
                      <a:pPr lvl="0" rtl="0" algn="ctr">
                        <a:spcBef>
                          <a:spcPts val="0"/>
                        </a:spcBef>
                        <a:buNone/>
                      </a:pPr>
                      <a:r>
                        <a:rPr lang="en-US"/>
                        <a:t>0.630</a:t>
                      </a:r>
                    </a:p>
                  </a:txBody>
                  <a:tcPr marT="91425" marB="91425" marR="91425" marL="91425"/>
                </a:tc>
                <a:tc>
                  <a:txBody>
                    <a:bodyPr>
                      <a:noAutofit/>
                    </a:bodyPr>
                    <a:lstStyle/>
                    <a:p>
                      <a:pPr lv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buNone/>
                      </a:pPr>
                      <a:r>
                        <a:rPr lang="en-US"/>
                        <a:t>10</a:t>
                      </a:r>
                    </a:p>
                  </a:txBody>
                  <a:tcPr marT="63500" marB="63500" marR="63500" marL="63500"/>
                </a:tc>
              </a:tr>
              <a:tr h="437350">
                <a:tc>
                  <a:txBody>
                    <a:bodyPr>
                      <a:noAutofit/>
                    </a:bodyPr>
                    <a:lstStyle/>
                    <a:p>
                      <a:pPr lvl="0" rtl="0" algn="ctr">
                        <a:spcBef>
                          <a:spcPts val="0"/>
                        </a:spcBef>
                        <a:buNone/>
                      </a:pPr>
                      <a:r>
                        <a:rPr lang="en-US"/>
                        <a:t>15</a:t>
                      </a:r>
                    </a:p>
                  </a:txBody>
                  <a:tcPr marT="91425" marB="91425" marR="91425" marL="91425"/>
                </a:tc>
                <a:tc>
                  <a:txBody>
                    <a:bodyPr>
                      <a:noAutofit/>
                    </a:bodyPr>
                    <a:lstStyle/>
                    <a:p>
                      <a:pPr lvl="0" rtl="0" algn="ctr">
                        <a:spcBef>
                          <a:spcPts val="0"/>
                        </a:spcBef>
                        <a:buNone/>
                      </a:pPr>
                      <a:r>
                        <a:rPr lang="en-US"/>
                        <a:t>0.503</a:t>
                      </a:r>
                    </a:p>
                  </a:txBody>
                  <a:tcPr marT="91425" marB="91425" marR="91425" marL="91425"/>
                </a:tc>
                <a:tc>
                  <a:txBody>
                    <a:bodyPr>
                      <a:noAutofit/>
                    </a:bodyPr>
                    <a:lstStyle/>
                    <a:p>
                      <a:pPr lvl="0" rtl="0" algn="ctr">
                        <a:spcBef>
                          <a:spcPts val="0"/>
                        </a:spcBef>
                        <a:buNone/>
                      </a:pPr>
                      <a:r>
                        <a:rPr lang="en-US"/>
                        <a:t>0.413</a:t>
                      </a:r>
                    </a:p>
                  </a:txBody>
                  <a:tcPr marT="91425" marB="91425" marR="91425" marL="91425"/>
                </a:tc>
                <a:tc>
                  <a:txBody>
                    <a:bodyPr>
                      <a:noAutofit/>
                    </a:bodyPr>
                    <a:lstStyle/>
                    <a:p>
                      <a:pPr lvl="0" rtl="0" algn="ctr">
                        <a:spcBef>
                          <a:spcPts val="0"/>
                        </a:spcBef>
                        <a:buNone/>
                      </a:pPr>
                      <a:r>
                        <a:rPr lang="en-US"/>
                        <a:t>8.063</a:t>
                      </a:r>
                    </a:p>
                  </a:txBody>
                  <a:tcPr marT="91425" marB="91425" marR="91425" marL="91425"/>
                </a:tc>
                <a:tc>
                  <a:txBody>
                    <a:bodyPr>
                      <a:noAutofit/>
                    </a:bodyPr>
                    <a:lstStyle/>
                    <a:p>
                      <a:pPr lvl="0" rtl="0" algn="ctr">
                        <a:spcBef>
                          <a:spcPts val="0"/>
                        </a:spcBef>
                        <a:buNone/>
                      </a:pPr>
                      <a:r>
                        <a:rPr lang="en-US"/>
                        <a:t>0.906</a:t>
                      </a:r>
                    </a:p>
                  </a:txBody>
                  <a:tcPr marT="91425" marB="91425" marR="91425" marL="91425"/>
                </a:tc>
                <a:tc>
                  <a:txBody>
                    <a:bodyPr>
                      <a:noAutofit/>
                    </a:bodyPr>
                    <a:lstStyle/>
                    <a:p>
                      <a:pPr lv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buNone/>
                      </a:pPr>
                      <a:r>
                        <a:rPr lang="en-US"/>
                        <a:t>19.463</a:t>
                      </a:r>
                    </a:p>
                  </a:txBody>
                  <a:tcPr marT="63500" marB="63500" marR="63500" marL="63500"/>
                </a:tc>
              </a:tr>
              <a:tr h="437350">
                <a:tc>
                  <a:txBody>
                    <a:bodyPr>
                      <a:noAutofit/>
                    </a:bodyPr>
                    <a:lstStyle/>
                    <a:p>
                      <a:pPr lvl="0" rtl="0" algn="ctr">
                        <a:spcBef>
                          <a:spcPts val="0"/>
                        </a:spcBef>
                        <a:buNone/>
                      </a:pPr>
                      <a:r>
                        <a:rPr lang="en-US"/>
                        <a:t>20</a:t>
                      </a:r>
                    </a:p>
                  </a:txBody>
                  <a:tcPr marT="91425" marB="91425" marR="91425" marL="91425"/>
                </a:tc>
                <a:tc>
                  <a:txBody>
                    <a:bodyPr>
                      <a:noAutofit/>
                    </a:bodyPr>
                    <a:lstStyle/>
                    <a:p>
                      <a:pPr lvl="0" rtl="0" algn="ctr">
                        <a:spcBef>
                          <a:spcPts val="0"/>
                        </a:spcBef>
                        <a:buNone/>
                      </a:pPr>
                      <a:r>
                        <a:rPr lang="en-US"/>
                        <a:t>0.288</a:t>
                      </a:r>
                    </a:p>
                  </a:txBody>
                  <a:tcPr marT="91425" marB="91425" marR="91425" marL="91425"/>
                </a:tc>
                <a:tc>
                  <a:txBody>
                    <a:bodyPr>
                      <a:noAutofit/>
                    </a:bodyPr>
                    <a:lstStyle/>
                    <a:p>
                      <a:pPr lvl="0" rtl="0" algn="ctr">
                        <a:spcBef>
                          <a:spcPts val="0"/>
                        </a:spcBef>
                        <a:buNone/>
                      </a:pPr>
                      <a:r>
                        <a:rPr lang="en-US"/>
                        <a:t>0.198</a:t>
                      </a:r>
                    </a:p>
                  </a:txBody>
                  <a:tcPr marT="91425" marB="91425" marR="91425" marL="91425"/>
                </a:tc>
                <a:tc>
                  <a:txBody>
                    <a:bodyPr>
                      <a:noAutofit/>
                    </a:bodyPr>
                    <a:lstStyle/>
                    <a:p>
                      <a:pPr lvl="0" rtl="0" algn="ctr">
                        <a:spcBef>
                          <a:spcPts val="0"/>
                        </a:spcBef>
                        <a:buNone/>
                      </a:pPr>
                      <a:r>
                        <a:rPr lang="en-US"/>
                        <a:t>16.818</a:t>
                      </a:r>
                    </a:p>
                  </a:txBody>
                  <a:tcPr marT="91425" marB="91425" marR="91425" marL="91425"/>
                </a:tc>
                <a:tc>
                  <a:txBody>
                    <a:bodyPr>
                      <a:noAutofit/>
                    </a:bodyPr>
                    <a:lstStyle/>
                    <a:p>
                      <a:pPr lvl="0" rtl="0" algn="ctr">
                        <a:spcBef>
                          <a:spcPts val="0"/>
                        </a:spcBef>
                        <a:buNone/>
                      </a:pPr>
                      <a:r>
                        <a:rPr lang="en-US"/>
                        <a:t>1.226</a:t>
                      </a:r>
                    </a:p>
                  </a:txBody>
                  <a:tcPr marT="91425" marB="91425" marR="91425" marL="91425"/>
                </a:tc>
                <a:tc>
                  <a:txBody>
                    <a:bodyPr>
                      <a:noAutofit/>
                    </a:bodyPr>
                    <a:lstStyle/>
                    <a:p>
                      <a:pPr lv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buNone/>
                      </a:pPr>
                      <a:r>
                        <a:rPr lang="en-US"/>
                        <a:t>14.394</a:t>
                      </a:r>
                    </a:p>
                  </a:txBody>
                  <a:tcPr marT="63500" marB="63500" marR="63500" marL="63500"/>
                </a:tc>
              </a:tr>
              <a:tr h="437350">
                <a:tc>
                  <a:txBody>
                    <a:bodyPr>
                      <a:noAutofit/>
                    </a:bodyPr>
                    <a:lstStyle/>
                    <a:p>
                      <a:pPr lvl="0" rtl="0" algn="ctr">
                        <a:spcBef>
                          <a:spcPts val="0"/>
                        </a:spcBef>
                        <a:buNone/>
                      </a:pPr>
                      <a:r>
                        <a:rPr lang="en-US"/>
                        <a:t>25</a:t>
                      </a:r>
                    </a:p>
                  </a:txBody>
                  <a:tcPr marT="91425" marB="91425" marR="91425" marL="91425"/>
                </a:tc>
                <a:tc>
                  <a:txBody>
                    <a:bodyPr>
                      <a:noAutofit/>
                    </a:bodyPr>
                    <a:lstStyle/>
                    <a:p>
                      <a:pPr lvl="0" rtl="0" algn="ctr">
                        <a:spcBef>
                          <a:spcPts val="0"/>
                        </a:spcBef>
                        <a:buNone/>
                      </a:pPr>
                      <a:r>
                        <a:rPr lang="en-US"/>
                        <a:t>0.182</a:t>
                      </a:r>
                    </a:p>
                  </a:txBody>
                  <a:tcPr marT="91425" marB="91425" marR="91425" marL="91425"/>
                </a:tc>
                <a:tc>
                  <a:txBody>
                    <a:bodyPr>
                      <a:noAutofit/>
                    </a:bodyPr>
                    <a:lstStyle/>
                    <a:p>
                      <a:pPr lvl="0" rtl="0" algn="ctr">
                        <a:spcBef>
                          <a:spcPts val="0"/>
                        </a:spcBef>
                        <a:buNone/>
                      </a:pPr>
                      <a:r>
                        <a:rPr lang="en-US"/>
                        <a:t>0.092</a:t>
                      </a:r>
                    </a:p>
                  </a:txBody>
                  <a:tcPr marT="91425" marB="91425" marR="91425" marL="91425"/>
                </a:tc>
                <a:tc>
                  <a:txBody>
                    <a:bodyPr>
                      <a:noAutofit/>
                    </a:bodyPr>
                    <a:lstStyle/>
                    <a:p>
                      <a:pPr lvl="0" rtl="0" algn="ctr">
                        <a:spcBef>
                          <a:spcPts val="0"/>
                        </a:spcBef>
                        <a:buNone/>
                      </a:pPr>
                      <a:r>
                        <a:rPr lang="en-US"/>
                        <a:t>36.196</a:t>
                      </a:r>
                    </a:p>
                  </a:txBody>
                  <a:tcPr marT="91425" marB="91425" marR="91425" marL="91425"/>
                </a:tc>
                <a:tc>
                  <a:txBody>
                    <a:bodyPr>
                      <a:noAutofit/>
                    </a:bodyPr>
                    <a:lstStyle/>
                    <a:p>
                      <a:pPr lvl="0" rtl="0" algn="ctr">
                        <a:spcBef>
                          <a:spcPts val="0"/>
                        </a:spcBef>
                        <a:buNone/>
                      </a:pPr>
                      <a:r>
                        <a:rPr lang="en-US"/>
                        <a:t>1.559</a:t>
                      </a:r>
                    </a:p>
                  </a:txBody>
                  <a:tcPr marT="91425" marB="91425" marR="91425" marL="91425"/>
                </a:tc>
                <a:tc>
                  <a:txBody>
                    <a:bodyPr>
                      <a:noAutofit/>
                    </a:bodyPr>
                    <a:lstStyle/>
                    <a:p>
                      <a:pPr lv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buNone/>
                      </a:pPr>
                      <a:r>
                        <a:rPr lang="en-US"/>
                        <a:t>24.749</a:t>
                      </a:r>
                    </a:p>
                  </a:txBody>
                  <a:tcPr marT="63500" marB="63500" marR="63500" marL="63500"/>
                </a:tc>
              </a:tr>
              <a:tr h="437350">
                <a:tc>
                  <a:txBody>
                    <a:bodyPr>
                      <a:noAutofit/>
                    </a:bodyPr>
                    <a:lstStyle/>
                    <a:p>
                      <a:pPr lvl="0" rtl="0" algn="ctr">
                        <a:spcBef>
                          <a:spcPts val="0"/>
                        </a:spcBef>
                        <a:buNone/>
                      </a:pPr>
                      <a:r>
                        <a:rPr lang="en-US"/>
                        <a:t>30</a:t>
                      </a:r>
                    </a:p>
                  </a:txBody>
                  <a:tcPr marT="91425" marB="91425" marR="91425" marL="91425"/>
                </a:tc>
                <a:tc>
                  <a:txBody>
                    <a:bodyPr>
                      <a:noAutofit/>
                    </a:bodyPr>
                    <a:lstStyle/>
                    <a:p>
                      <a:pPr lvl="0" rtl="0" algn="ctr">
                        <a:spcBef>
                          <a:spcPts val="0"/>
                        </a:spcBef>
                        <a:buNone/>
                      </a:pPr>
                      <a:r>
                        <a:rPr lang="en-US"/>
                        <a:t>0.124</a:t>
                      </a:r>
                    </a:p>
                  </a:txBody>
                  <a:tcPr marT="91425" marB="91425" marR="91425" marL="91425"/>
                </a:tc>
                <a:tc>
                  <a:txBody>
                    <a:bodyPr>
                      <a:noAutofit/>
                    </a:bodyPr>
                    <a:lstStyle/>
                    <a:p>
                      <a:pPr lvl="0" rtl="0" algn="ctr">
                        <a:spcBef>
                          <a:spcPts val="0"/>
                        </a:spcBef>
                        <a:buNone/>
                      </a:pPr>
                      <a:r>
                        <a:rPr lang="en-US"/>
                        <a:t>0.034</a:t>
                      </a:r>
                    </a:p>
                  </a:txBody>
                  <a:tcPr marT="91425" marB="91425" marR="91425" marL="91425"/>
                </a:tc>
                <a:tc>
                  <a:txBody>
                    <a:bodyPr>
                      <a:noAutofit/>
                    </a:bodyPr>
                    <a:lstStyle/>
                    <a:p>
                      <a:pPr lvl="0" rtl="0" algn="ctr">
                        <a:spcBef>
                          <a:spcPts val="0"/>
                        </a:spcBef>
                        <a:buNone/>
                      </a:pPr>
                      <a:r>
                        <a:rPr lang="en-US"/>
                        <a:t>97.941</a:t>
                      </a:r>
                    </a:p>
                  </a:txBody>
                  <a:tcPr marT="91425" marB="91425" marR="91425" marL="91425"/>
                </a:tc>
                <a:tc>
                  <a:txBody>
                    <a:bodyPr>
                      <a:noAutofit/>
                    </a:bodyPr>
                    <a:lstStyle/>
                    <a:p>
                      <a:pPr lvl="0" rtl="0" algn="ctr">
                        <a:spcBef>
                          <a:spcPts val="0"/>
                        </a:spcBef>
                        <a:buNone/>
                      </a:pPr>
                      <a:r>
                        <a:rPr lang="en-US"/>
                        <a:t>1.991</a:t>
                      </a:r>
                    </a:p>
                  </a:txBody>
                  <a:tcPr marT="91425" marB="91425" marR="91425" marL="91425"/>
                </a:tc>
                <a:tc>
                  <a:txBody>
                    <a:bodyPr>
                      <a:noAutofit/>
                    </a:bodyPr>
                    <a:lstStyle/>
                    <a:p>
                      <a:pPr lv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buNone/>
                      </a:pPr>
                      <a:r>
                        <a:rPr lang="en-US"/>
                        <a:t>31.613</a:t>
                      </a:r>
                    </a:p>
                  </a:txBody>
                  <a:tcPr marT="63500" marB="63500" marR="63500" marL="63500"/>
                </a:tc>
              </a:tr>
              <a:tr h="437350">
                <a:tc>
                  <a:txBody>
                    <a:bodyPr>
                      <a:noAutofit/>
                    </a:bodyPr>
                    <a:lstStyle/>
                    <a:p>
                      <a:pPr lvl="0" rtl="0" algn="ctr">
                        <a:spcBef>
                          <a:spcPts val="0"/>
                        </a:spcBef>
                        <a:buNone/>
                      </a:pPr>
                      <a:r>
                        <a:rPr lang="en-US"/>
                        <a:t>35</a:t>
                      </a:r>
                    </a:p>
                  </a:txBody>
                  <a:tcPr marT="91425" marB="91425" marR="91425" marL="91425"/>
                </a:tc>
                <a:tc>
                  <a:txBody>
                    <a:bodyPr>
                      <a:noAutofit/>
                    </a:bodyPr>
                    <a:lstStyle/>
                    <a:p>
                      <a:pPr lvl="0" rtl="0" algn="ctr">
                        <a:spcBef>
                          <a:spcPts val="0"/>
                        </a:spcBef>
                        <a:buNone/>
                      </a:pPr>
                      <a:r>
                        <a:rPr lang="en-US"/>
                        <a:t>0.102</a:t>
                      </a:r>
                    </a:p>
                  </a:txBody>
                  <a:tcPr marT="91425" marB="91425" marR="91425" marL="91425"/>
                </a:tc>
                <a:tc>
                  <a:txBody>
                    <a:bodyPr>
                      <a:noAutofit/>
                    </a:bodyPr>
                    <a:lstStyle/>
                    <a:p>
                      <a:pPr lvl="0" rtl="0" algn="ctr">
                        <a:spcBef>
                          <a:spcPts val="0"/>
                        </a:spcBef>
                        <a:buNone/>
                      </a:pPr>
                      <a:r>
                        <a:rPr lang="en-US"/>
                        <a:t>0.012</a:t>
                      </a:r>
                    </a:p>
                  </a:txBody>
                  <a:tcPr marT="91425" marB="91425" marR="91425" marL="91425"/>
                </a:tc>
                <a:tc>
                  <a:txBody>
                    <a:bodyPr>
                      <a:noAutofit/>
                    </a:bodyPr>
                    <a:lstStyle/>
                    <a:p>
                      <a:pPr lvl="0" rtl="0" algn="ctr">
                        <a:spcBef>
                          <a:spcPts val="0"/>
                        </a:spcBef>
                        <a:buNone/>
                      </a:pPr>
                      <a:r>
                        <a:rPr lang="en-US"/>
                        <a:t>277.500</a:t>
                      </a:r>
                    </a:p>
                  </a:txBody>
                  <a:tcPr marT="91425" marB="91425" marR="91425" marL="91425"/>
                </a:tc>
                <a:tc>
                  <a:txBody>
                    <a:bodyPr>
                      <a:noAutofit/>
                    </a:bodyPr>
                    <a:lstStyle/>
                    <a:p>
                      <a:pPr lvl="0" rtl="0" algn="ctr">
                        <a:spcBef>
                          <a:spcPts val="0"/>
                        </a:spcBef>
                        <a:buNone/>
                      </a:pPr>
                      <a:r>
                        <a:rPr lang="en-US"/>
                        <a:t>2.443</a:t>
                      </a:r>
                    </a:p>
                  </a:txBody>
                  <a:tcPr marT="91425" marB="91425" marR="91425" marL="91425"/>
                </a:tc>
                <a:tc>
                  <a:txBody>
                    <a:bodyPr>
                      <a:noAutofit/>
                    </a:bodyPr>
                    <a:lstStyle/>
                    <a:p>
                      <a:pPr lv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buNone/>
                      </a:pPr>
                      <a:r>
                        <a:rPr lang="en-US"/>
                        <a:t>38.795</a:t>
                      </a:r>
                    </a:p>
                  </a:txBody>
                  <a:tcPr marT="63500" marB="63500" marR="63500" marL="63500"/>
                </a:tc>
              </a:tr>
            </a:tbl>
          </a:graphicData>
        </a:graphic>
      </p:graphicFrame>
      <p:sp>
        <p:nvSpPr>
          <p:cNvPr id="185" name="Shape 185"/>
          <p:cNvSpPr txBox="1"/>
          <p:nvPr/>
        </p:nvSpPr>
        <p:spPr>
          <a:xfrm>
            <a:off x="755675" y="1525575"/>
            <a:ext cx="7642199" cy="45629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algn="ctr">
              <a:spcBef>
                <a:spcPts val="0"/>
              </a:spcBef>
              <a:buNone/>
            </a:pPr>
            <a:r>
              <a:rPr lang="en-US" sz="1700"/>
              <a:t>Table 3: Data for Latest Measured Concentrations</a:t>
            </a:r>
          </a:p>
        </p:txBody>
      </p:sp>
    </p:spTree>
  </p:cSld>
  <p:clrMapOvr>
    <a:masterClrMapping/>
  </p:clrMapOvr>
  <p:transition spd="slow">
    <p:cut/>
  </p:transition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90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Shape 191"/>
          <p:cNvSpPr txBox="1"/>
          <p:nvPr>
            <p:ph type="title"/>
          </p:nvPr>
        </p:nvSpPr>
        <p:spPr>
          <a:xfrm>
            <a:off x="2819400" y="228600"/>
            <a:ext cx="6096000" cy="11430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-US"/>
              <a:t>Photosensor Parts</a:t>
            </a:r>
          </a:p>
        </p:txBody>
      </p:sp>
      <p:graphicFrame>
        <p:nvGraphicFramePr>
          <p:cNvPr id="192" name="Shape 192"/>
          <p:cNvGraphicFramePr/>
          <p:nvPr/>
        </p:nvGraphicFramePr>
        <p:xfrm>
          <a:off x="713175" y="236670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{79DFD20E-8E13-4ED6-ACA4-1FAA6593AE78}</a:tableStyleId>
              </a:tblPr>
              <a:tblGrid>
                <a:gridCol w="2572550"/>
                <a:gridCol w="2572550"/>
                <a:gridCol w="2572550"/>
              </a:tblGrid>
              <a:tr h="628150">
                <a:tc>
                  <a:txBody>
                    <a:bodyPr>
                      <a:noAutofit/>
                    </a:bodyPr>
                    <a:lstStyle/>
                    <a:p>
                      <a:pPr>
                        <a:spcBef>
                          <a:spcPts val="0"/>
                        </a:spcBef>
                        <a:buNone/>
                      </a:pPr>
                      <a:r>
                        <a:rPr lang="en-US"/>
                        <a:t>Part</a:t>
                      </a:r>
                    </a:p>
                  </a:txBody>
                  <a:tcPr marT="91425" marB="91425" marR="91425" marL="91425"/>
                </a:tc>
                <a:tc>
                  <a:txBody>
                    <a:bodyPr>
                      <a:noAutofit/>
                    </a:bodyPr>
                    <a:lstStyle/>
                    <a:p>
                      <a:pPr>
                        <a:spcBef>
                          <a:spcPts val="0"/>
                        </a:spcBef>
                        <a:buNone/>
                      </a:pPr>
                      <a:r>
                        <a:rPr lang="en-US"/>
                        <a:t>Estimated Cost ($)</a:t>
                      </a:r>
                    </a:p>
                  </a:txBody>
                  <a:tcPr marT="91425" marB="91425" marR="91425" marL="91425"/>
                </a:tc>
                <a:tc>
                  <a:txBody>
                    <a:bodyPr>
                      <a:noAutofit/>
                    </a:bodyPr>
                    <a:lstStyle/>
                    <a:p>
                      <a:pPr>
                        <a:spcBef>
                          <a:spcPts val="0"/>
                        </a:spcBef>
                        <a:buNone/>
                      </a:pPr>
                      <a:r>
                        <a:rPr lang="en-US"/>
                        <a:t>Use</a:t>
                      </a:r>
                    </a:p>
                  </a:txBody>
                  <a:tcPr marT="91425" marB="91425" marR="91425" marL="91425"/>
                </a:tc>
              </a:tr>
              <a:tr h="628150">
                <a:tc>
                  <a:txBody>
                    <a:bodyPr>
                      <a:noAutofit/>
                    </a:bodyPr>
                    <a:lstStyle/>
                    <a:p>
                      <a:pPr lvl="0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None/>
                      </a:pPr>
                      <a:r>
                        <a:rPr lang="en-US"/>
                        <a:t>254nm Fluorescent Light (Generic Brand)</a:t>
                      </a:r>
                    </a:p>
                  </a:txBody>
                  <a:tcPr marT="25400" marB="25400" marR="25400" marL="25400" anchor="b"/>
                </a:tc>
                <a:tc>
                  <a:txBody>
                    <a:bodyPr>
                      <a:noAutofit/>
                    </a:bodyPr>
                    <a:lstStyle/>
                    <a:p>
                      <a:pPr lvl="0" rtl="0">
                        <a:spcBef>
                          <a:spcPts val="0"/>
                        </a:spcBef>
                        <a:buNone/>
                      </a:pPr>
                      <a:r>
                        <a:rPr lang="en-US"/>
                        <a:t>$25</a:t>
                      </a:r>
                    </a:p>
                  </a:txBody>
                  <a:tcPr marT="91425" marB="91425" marR="91425" marL="91425"/>
                </a:tc>
                <a:tc>
                  <a:txBody>
                    <a:bodyPr>
                      <a:noAutofit/>
                    </a:bodyPr>
                    <a:lstStyle/>
                    <a:p>
                      <a:pPr lvl="0" rtl="0">
                        <a:spcBef>
                          <a:spcPts val="0"/>
                        </a:spcBef>
                        <a:buNone/>
                      </a:pPr>
                      <a:r>
                        <a:rPr lang="en-US"/>
                        <a:t>Light Source</a:t>
                      </a:r>
                    </a:p>
                  </a:txBody>
                  <a:tcPr marT="91425" marB="91425" marR="91425" marL="91425"/>
                </a:tc>
              </a:tr>
              <a:tr h="628150">
                <a:tc>
                  <a:txBody>
                    <a:bodyPr>
                      <a:noAutofit/>
                    </a:bodyPr>
                    <a:lstStyle/>
                    <a:p>
                      <a:pPr>
                        <a:spcBef>
                          <a:spcPts val="0"/>
                        </a:spcBef>
                        <a:buNone/>
                      </a:pPr>
                      <a:r>
                        <a:rPr lang="en-US"/>
                        <a:t>254nm LED</a:t>
                      </a:r>
                    </a:p>
                  </a:txBody>
                  <a:tcPr marT="91425" marB="91425" marR="91425" marL="91425"/>
                </a:tc>
                <a:tc>
                  <a:txBody>
                    <a:bodyPr>
                      <a:noAutofit/>
                    </a:bodyPr>
                    <a:lstStyle/>
                    <a:p>
                      <a:pPr>
                        <a:spcBef>
                          <a:spcPts val="0"/>
                        </a:spcBef>
                        <a:buNone/>
                      </a:pPr>
                      <a:r>
                        <a:rPr lang="en-US"/>
                        <a:t>Around $236-274</a:t>
                      </a:r>
                    </a:p>
                  </a:txBody>
                  <a:tcPr marT="91425" marB="91425" marR="91425" marL="91425"/>
                </a:tc>
                <a:tc>
                  <a:txBody>
                    <a:bodyPr>
                      <a:noAutofit/>
                    </a:bodyPr>
                    <a:lstStyle/>
                    <a:p>
                      <a:pPr>
                        <a:spcBef>
                          <a:spcPts val="0"/>
                        </a:spcBef>
                        <a:buNone/>
                      </a:pPr>
                      <a:r>
                        <a:rPr lang="en-US"/>
                        <a:t>Light Source</a:t>
                      </a:r>
                    </a:p>
                  </a:txBody>
                  <a:tcPr marT="91425" marB="91425" marR="91425" marL="91425"/>
                </a:tc>
              </a:tr>
              <a:tr h="628150">
                <a:tc>
                  <a:txBody>
                    <a:bodyPr>
                      <a:noAutofit/>
                    </a:bodyPr>
                    <a:lstStyle/>
                    <a:p>
                      <a:pPr>
                        <a:spcBef>
                          <a:spcPts val="0"/>
                        </a:spcBef>
                        <a:buNone/>
                      </a:pPr>
                      <a:r>
                        <a:rPr lang="en-US"/>
                        <a:t>OSI Optoelectronics UV Photodiode</a:t>
                      </a:r>
                    </a:p>
                  </a:txBody>
                  <a:tcPr marT="91425" marB="91425" marR="91425" marL="91425"/>
                </a:tc>
                <a:tc>
                  <a:txBody>
                    <a:bodyPr>
                      <a:noAutofit/>
                    </a:bodyPr>
                    <a:lstStyle/>
                    <a:p>
                      <a:pPr lvl="0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None/>
                      </a:pPr>
                      <a:r>
                        <a:rPr lang="en-US" sz="1000"/>
                        <a:t>Unsure, found one model for sale in the UK for 90 GBP (~$135)</a:t>
                      </a:r>
                    </a:p>
                  </a:txBody>
                  <a:tcPr marT="25400" marB="25400" marR="25400" marL="25400" anchor="b"/>
                </a:tc>
                <a:tc>
                  <a:txBody>
                    <a:bodyPr>
                      <a:noAutofit/>
                    </a:bodyPr>
                    <a:lstStyle/>
                    <a:p>
                      <a:pPr lvl="0" rtl="0">
                        <a:spcBef>
                          <a:spcPts val="0"/>
                        </a:spcBef>
                        <a:buNone/>
                      </a:pPr>
                      <a:r>
                        <a:rPr lang="en-US"/>
                        <a:t>Main Sensor Device</a:t>
                      </a:r>
                    </a:p>
                  </a:txBody>
                  <a:tcPr marT="91425" marB="91425" marR="91425" marL="91425"/>
                </a:tc>
              </a:tr>
              <a:tr h="628150">
                <a:tc>
                  <a:txBody>
                    <a:bodyPr>
                      <a:noAutofit/>
                    </a:bodyPr>
                    <a:lstStyle/>
                    <a:p>
                      <a:pPr>
                        <a:spcBef>
                          <a:spcPts val="0"/>
                        </a:spcBef>
                        <a:buNone/>
                      </a:pPr>
                      <a:r>
                        <a:rPr lang="en-US"/>
                        <a:t>HF Scientific UV Flowcell (Quartz) Part # 24232S</a:t>
                      </a:r>
                    </a:p>
                  </a:txBody>
                  <a:tcPr marT="91425" marB="91425" marR="91425" marL="91425"/>
                </a:tc>
                <a:tc>
                  <a:txBody>
                    <a:bodyPr>
                      <a:noAutofit/>
                    </a:bodyPr>
                    <a:lstStyle/>
                    <a:p>
                      <a:pPr>
                        <a:spcBef>
                          <a:spcPts val="0"/>
                        </a:spcBef>
                        <a:buNone/>
                      </a:pPr>
                      <a:r>
                        <a:rPr lang="en-US"/>
                        <a:t>List price is $318.00-Cornell receives 50% off, cost is $159.00</a:t>
                      </a:r>
                    </a:p>
                  </a:txBody>
                  <a:tcPr marT="91425" marB="91425" marR="91425" marL="91425"/>
                </a:tc>
                <a:tc>
                  <a:txBody>
                    <a:bodyPr>
                      <a:noAutofit/>
                    </a:bodyPr>
                    <a:lstStyle/>
                    <a:p>
                      <a:pPr>
                        <a:spcBef>
                          <a:spcPts val="0"/>
                        </a:spcBef>
                        <a:buNone/>
                      </a:pPr>
                      <a:r>
                        <a:rPr lang="en-US"/>
                        <a:t>Flowcell</a:t>
                      </a:r>
                    </a:p>
                  </a:txBody>
                  <a:tcPr marT="91425" marB="91425" marR="91425" marL="91425"/>
                </a:tc>
              </a:tr>
              <a:tr h="628150">
                <a:tc>
                  <a:txBody>
                    <a:bodyPr>
                      <a:noAutofit/>
                    </a:bodyPr>
                    <a:lstStyle/>
                    <a:p>
                      <a:pPr>
                        <a:spcBef>
                          <a:spcPts val="0"/>
                        </a:spcBef>
                        <a:buNone/>
                      </a:pPr>
                      <a:r>
                        <a:rPr lang="en-US"/>
                        <a:t>Quartz Tube</a:t>
                      </a:r>
                    </a:p>
                  </a:txBody>
                  <a:tcPr marT="91425" marB="91425" marR="91425" marL="91425"/>
                </a:tc>
                <a:tc>
                  <a:txBody>
                    <a:bodyPr>
                      <a:noAutofit/>
                    </a:bodyPr>
                    <a:lstStyle/>
                    <a:p>
                      <a:pPr>
                        <a:spcBef>
                          <a:spcPts val="0"/>
                        </a:spcBef>
                        <a:buNone/>
                      </a:pPr>
                      <a:r>
                        <a:rPr lang="en-US"/>
                        <a:t>Found one for $25; unsure if adequate</a:t>
                      </a:r>
                    </a:p>
                  </a:txBody>
                  <a:tcPr marT="91425" marB="91425" marR="91425" marL="91425"/>
                </a:tc>
                <a:tc>
                  <a:txBody>
                    <a:bodyPr>
                      <a:noAutofit/>
                    </a:bodyPr>
                    <a:lstStyle/>
                    <a:p>
                      <a:pPr>
                        <a:spcBef>
                          <a:spcPts val="0"/>
                        </a:spcBef>
                        <a:buNone/>
                      </a:pPr>
                      <a:r>
                        <a:rPr lang="en-US"/>
                        <a:t>Flowcell</a:t>
                      </a:r>
                    </a:p>
                  </a:txBody>
                  <a:tcPr marT="91425" marB="91425" marR="91425" marL="91425"/>
                </a:tc>
              </a:tr>
            </a:tbl>
          </a:graphicData>
        </a:graphic>
      </p:graphicFrame>
      <p:sp>
        <p:nvSpPr>
          <p:cNvPr id="193" name="Shape 193"/>
          <p:cNvSpPr txBox="1"/>
          <p:nvPr/>
        </p:nvSpPr>
        <p:spPr>
          <a:xfrm>
            <a:off x="822150" y="1653900"/>
            <a:ext cx="7499700" cy="71279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algn="ctr">
              <a:spcBef>
                <a:spcPts val="0"/>
              </a:spcBef>
              <a:buNone/>
            </a:pPr>
            <a:r>
              <a:rPr lang="en-US" sz="1700"/>
              <a:t>Table 4: 254 nm Photo sensor Parts</a:t>
            </a:r>
          </a:p>
        </p:txBody>
      </p:sp>
    </p:spTree>
  </p:cSld>
  <p:clrMapOvr>
    <a:masterClrMapping/>
  </p:clrMapOvr>
  <p:transition spd="slow">
    <p:cut/>
  </p:transition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98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Shape 199"/>
          <p:cNvSpPr txBox="1"/>
          <p:nvPr>
            <p:ph type="title"/>
          </p:nvPr>
        </p:nvSpPr>
        <p:spPr>
          <a:xfrm>
            <a:off x="2819400" y="228600"/>
            <a:ext cx="6096000" cy="11430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-US"/>
              <a:t>Questions?</a:t>
            </a:r>
          </a:p>
        </p:txBody>
      </p:sp>
    </p:spTree>
  </p:cSld>
  <p:clrMapOvr>
    <a:masterClrMapping/>
  </p:clrMapOvr>
  <p:transition spd="slow">
    <p:cut/>
  </p:transition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Shape 77"/>
          <p:cNvSpPr txBox="1"/>
          <p:nvPr>
            <p:ph type="title"/>
          </p:nvPr>
        </p:nvSpPr>
        <p:spPr>
          <a:xfrm>
            <a:off x="2895600" y="228600"/>
            <a:ext cx="6019799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-US" sz="4000"/>
              <a:t>What is Spectrophotometry?</a:t>
            </a:r>
          </a:p>
        </p:txBody>
      </p:sp>
      <p:pic>
        <p:nvPicPr>
          <p:cNvPr id="78" name="Shape 78"/>
          <p:cNvPicPr preferRelativeResize="0"/>
          <p:nvPr/>
        </p:nvPicPr>
        <p:blipFill rotWithShape="1">
          <a:blip r:embed="rId3">
            <a:alphaModFix/>
          </a:blip>
          <a:srcRect b="49254" l="2408" r="4585" t="13917"/>
          <a:stretch/>
        </p:blipFill>
        <p:spPr>
          <a:xfrm>
            <a:off x="501925" y="2102162"/>
            <a:ext cx="8140150" cy="26536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fade/>
  </p:transition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Shape 83"/>
          <p:cNvSpPr txBox="1"/>
          <p:nvPr>
            <p:ph type="title"/>
          </p:nvPr>
        </p:nvSpPr>
        <p:spPr>
          <a:xfrm>
            <a:off x="2819400" y="228600"/>
            <a:ext cx="60960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-US"/>
              <a:t>Traditional Spectrophotmetry</a:t>
            </a:r>
          </a:p>
        </p:txBody>
      </p:sp>
      <p:pic>
        <p:nvPicPr>
          <p:cNvPr id="84" name="Shape 8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16187" y="1447449"/>
            <a:ext cx="8150675" cy="2836424"/>
          </a:xfrm>
          <a:prstGeom prst="rect">
            <a:avLst/>
          </a:prstGeom>
          <a:noFill/>
          <a:ln>
            <a:noFill/>
          </a:ln>
        </p:spPr>
      </p:pic>
      <p:pic>
        <p:nvPicPr>
          <p:cNvPr id="85" name="Shape 8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044925" y="3789925"/>
            <a:ext cx="3611923" cy="2644450"/>
          </a:xfrm>
          <a:prstGeom prst="rect">
            <a:avLst/>
          </a:prstGeom>
          <a:noFill/>
          <a:ln>
            <a:noFill/>
          </a:ln>
        </p:spPr>
      </p:pic>
      <p:sp>
        <p:nvSpPr>
          <p:cNvPr id="86" name="Shape 86"/>
          <p:cNvSpPr txBox="1"/>
          <p:nvPr>
            <p:ph idx="2" type="title"/>
          </p:nvPr>
        </p:nvSpPr>
        <p:spPr>
          <a:xfrm>
            <a:off x="739650" y="4180450"/>
            <a:ext cx="3848099" cy="201269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-US"/>
              <a:t>Expensive</a:t>
            </a:r>
          </a:p>
        </p:txBody>
      </p:sp>
    </p:spTree>
  </p:cSld>
  <p:clrMapOvr>
    <a:masterClrMapping/>
  </p:clrMapOvr>
  <p:transition>
    <p:fade/>
  </p:transition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Shape 92"/>
          <p:cNvSpPr txBox="1"/>
          <p:nvPr>
            <p:ph type="title"/>
          </p:nvPr>
        </p:nvSpPr>
        <p:spPr>
          <a:xfrm>
            <a:off x="2819400" y="228600"/>
            <a:ext cx="6096000" cy="11430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-US"/>
              <a:t>Goals</a:t>
            </a:r>
          </a:p>
        </p:txBody>
      </p:sp>
      <p:sp>
        <p:nvSpPr>
          <p:cNvPr id="93" name="Shape 93"/>
          <p:cNvSpPr txBox="1"/>
          <p:nvPr>
            <p:ph idx="1" type="body"/>
          </p:nvPr>
        </p:nvSpPr>
        <p:spPr>
          <a:xfrm>
            <a:off x="457200" y="1600200"/>
            <a:ext cx="8309999" cy="45261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indent="-228600" lvl="0" marL="457200" rtl="0">
              <a:spcBef>
                <a:spcPts val="0"/>
              </a:spcBef>
            </a:pPr>
            <a:r>
              <a:rPr lang="en-US"/>
              <a:t>Build an inexpensive spectrophotometer device to measure concentration.</a:t>
            </a:r>
          </a:p>
          <a:p>
            <a:pPr indent="-228600" lvl="0" marL="457200" rtl="0">
              <a:spcBef>
                <a:spcPts val="0"/>
              </a:spcBef>
            </a:pPr>
            <a:r>
              <a:rPr lang="en-US"/>
              <a:t>Start with Red Dye 40, as this is a substance that can be used in the lab to test our AguaClara water treatment apparatuses.</a:t>
            </a:r>
          </a:p>
        </p:txBody>
      </p:sp>
    </p:spTree>
  </p:cSld>
  <p:clrMapOvr>
    <a:masterClrMapping/>
  </p:clrMapOvr>
  <p:transition spd="slow">
    <p:cut/>
  </p:transition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Shape 99"/>
          <p:cNvSpPr txBox="1"/>
          <p:nvPr>
            <p:ph type="title"/>
          </p:nvPr>
        </p:nvSpPr>
        <p:spPr>
          <a:xfrm>
            <a:off x="2819400" y="228600"/>
            <a:ext cx="6096000" cy="11430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-US"/>
              <a:t>Previous Work</a:t>
            </a:r>
          </a:p>
        </p:txBody>
      </p:sp>
      <p:sp>
        <p:nvSpPr>
          <p:cNvPr id="100" name="Shape 100"/>
          <p:cNvSpPr txBox="1"/>
          <p:nvPr>
            <p:ph idx="1" type="body"/>
          </p:nvPr>
        </p:nvSpPr>
        <p:spPr>
          <a:xfrm>
            <a:off x="457200" y="1600200"/>
            <a:ext cx="8224499" cy="45261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indent="-228600" lvl="0" marL="457200" rtl="0">
              <a:spcBef>
                <a:spcPts val="0"/>
              </a:spcBef>
            </a:pPr>
            <a:r>
              <a:rPr lang="en-US"/>
              <a:t>Arduino-based device</a:t>
            </a:r>
          </a:p>
          <a:p>
            <a:pPr indent="-228600" lvl="0" marL="457200" rtl="0">
              <a:spcBef>
                <a:spcPts val="0"/>
              </a:spcBef>
            </a:pPr>
            <a:r>
              <a:rPr lang="en-US"/>
              <a:t>“Color Sensor” integrated circuit used as main detector</a:t>
            </a:r>
          </a:p>
          <a:p>
            <a:pPr indent="-228600" lvl="0" marL="457200" rtl="0">
              <a:spcBef>
                <a:spcPts val="0"/>
              </a:spcBef>
            </a:pPr>
            <a:r>
              <a:rPr lang="en-US"/>
              <a:t>Inaccurate, imprecise. </a:t>
            </a:r>
          </a:p>
          <a:p>
            <a:pPr indent="-228600" lvl="1" marL="914400" rtl="0">
              <a:spcBef>
                <a:spcPts val="0"/>
              </a:spcBef>
            </a:pPr>
            <a:r>
              <a:rPr lang="en-US"/>
              <a:t>For the same sample, widely varying values obtained.</a:t>
            </a:r>
          </a:p>
          <a:p>
            <a:pPr indent="-228600" lvl="1" marL="914400" rtl="0">
              <a:spcBef>
                <a:spcPts val="0"/>
              </a:spcBef>
            </a:pPr>
            <a:r>
              <a:rPr lang="en-US"/>
              <a:t>For vastly different samples, the same values were sometimes obtained.</a:t>
            </a:r>
          </a:p>
        </p:txBody>
      </p:sp>
    </p:spTree>
  </p:cSld>
  <p:clrMapOvr>
    <a:masterClrMapping/>
  </p:clrMapOvr>
  <p:transition spd="slow">
    <p:cut/>
  </p:transition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Shape 106"/>
          <p:cNvSpPr txBox="1"/>
          <p:nvPr>
            <p:ph type="title"/>
          </p:nvPr>
        </p:nvSpPr>
        <p:spPr>
          <a:xfrm>
            <a:off x="2819400" y="228600"/>
            <a:ext cx="6096000" cy="11430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-US"/>
              <a:t>Initial Tests</a:t>
            </a:r>
          </a:p>
        </p:txBody>
      </p:sp>
      <p:pic>
        <p:nvPicPr>
          <p:cNvPr id="107" name="Shape 10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71125" y="1590100"/>
            <a:ext cx="4091950" cy="35066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08" name="Shape 10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405650" y="3145125"/>
            <a:ext cx="4618899" cy="3506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Shape 114"/>
          <p:cNvSpPr txBox="1"/>
          <p:nvPr>
            <p:ph type="title"/>
          </p:nvPr>
        </p:nvSpPr>
        <p:spPr>
          <a:xfrm>
            <a:off x="2819400" y="228600"/>
            <a:ext cx="6096000" cy="11430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-US"/>
              <a:t>Initial Tests</a:t>
            </a:r>
          </a:p>
        </p:txBody>
      </p:sp>
      <p:pic>
        <p:nvPicPr>
          <p:cNvPr id="115" name="Shape 115"/>
          <p:cNvPicPr preferRelativeResize="0"/>
          <p:nvPr/>
        </p:nvPicPr>
        <p:blipFill rotWithShape="1">
          <a:blip r:embed="rId3">
            <a:alphaModFix/>
          </a:blip>
          <a:srcRect b="20086" l="0" r="0" t="2776"/>
          <a:stretch/>
        </p:blipFill>
        <p:spPr>
          <a:xfrm>
            <a:off x="0" y="2433650"/>
            <a:ext cx="4296024" cy="3754224"/>
          </a:xfrm>
          <a:prstGeom prst="rect">
            <a:avLst/>
          </a:prstGeom>
          <a:noFill/>
          <a:ln>
            <a:noFill/>
          </a:ln>
        </p:spPr>
      </p:pic>
      <p:pic>
        <p:nvPicPr>
          <p:cNvPr id="116" name="Shape 116"/>
          <p:cNvPicPr preferRelativeResize="0"/>
          <p:nvPr/>
        </p:nvPicPr>
        <p:blipFill rotWithShape="1">
          <a:blip r:embed="rId4">
            <a:alphaModFix/>
          </a:blip>
          <a:srcRect b="0" l="0" r="0" t="20729"/>
          <a:stretch/>
        </p:blipFill>
        <p:spPr>
          <a:xfrm>
            <a:off x="4562500" y="2433650"/>
            <a:ext cx="4581500" cy="37542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Shape 122"/>
          <p:cNvSpPr txBox="1"/>
          <p:nvPr>
            <p:ph type="title"/>
          </p:nvPr>
        </p:nvSpPr>
        <p:spPr>
          <a:xfrm>
            <a:off x="2819400" y="228600"/>
            <a:ext cx="6096000" cy="11430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-US"/>
              <a:t>New Approach</a:t>
            </a:r>
          </a:p>
        </p:txBody>
      </p:sp>
      <p:pic>
        <p:nvPicPr>
          <p:cNvPr id="123" name="Shape 1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56512" y="1620575"/>
            <a:ext cx="8430975" cy="47536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Shape 129"/>
          <p:cNvSpPr txBox="1"/>
          <p:nvPr>
            <p:ph type="title"/>
          </p:nvPr>
        </p:nvSpPr>
        <p:spPr>
          <a:xfrm>
            <a:off x="2819400" y="228600"/>
            <a:ext cx="6096000" cy="11430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-US"/>
              <a:t>Kit Experiments</a:t>
            </a:r>
          </a:p>
        </p:txBody>
      </p:sp>
      <p:pic>
        <p:nvPicPr>
          <p:cNvPr id="130" name="Shape 13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13925" y="2328500"/>
            <a:ext cx="8525275" cy="24592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theme/theme1.xml><?xml version="1.0" encoding="utf-8"?>
<a:theme xmlns:a="http://schemas.openxmlformats.org/drawingml/2006/main" xmlns:r="http://schemas.openxmlformats.org/officeDocument/2006/relationships" name="AguaClara English">
  <a:themeElements>
    <a:clrScheme name="classroom">
      <a:dk1>
        <a:srgbClr val="000000"/>
      </a:dk1>
      <a:lt1>
        <a:srgbClr val="FFFFFF"/>
      </a:lt1>
      <a:dk2>
        <a:srgbClr val="00005A"/>
      </a:dk2>
      <a:lt2>
        <a:srgbClr val="FFFFFF"/>
      </a:lt2>
      <a:accent1>
        <a:srgbClr val="0300BE"/>
      </a:accent1>
      <a:accent2>
        <a:srgbClr val="FBA305"/>
      </a:accent2>
      <a:accent3>
        <a:srgbClr val="3399FF"/>
      </a:accent3>
      <a:accent4>
        <a:srgbClr val="AC0000"/>
      </a:accent4>
      <a:accent5>
        <a:srgbClr val="F7B0B0"/>
      </a:accent5>
      <a:accent6>
        <a:srgbClr val="E39304"/>
      </a:accent6>
      <a:hlink>
        <a:srgbClr val="678EFD"/>
      </a:hlink>
      <a:folHlink>
        <a:srgbClr val="AC00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