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62" r:id="rId3"/>
    <p:sldMasterId id="214748366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6858000" cx="9144000"/>
  <p:notesSz cx="6858000" cy="9144000"/>
  <p:embeddedFontLst>
    <p:embeddedFont>
      <p:font typeface="Galdeano"/>
      <p:regular r:id="rId19"/>
    </p:embeddedFont>
  </p:embeddedFontLst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Galdeano-regular.fntdata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/>
          <p:nvPr>
            <p:ph idx="2" type="hdr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/>
        </p:txBody>
      </p:sp>
      <p:sp>
        <p:nvSpPr>
          <p:cNvPr id="3" name="Shape 3"/>
          <p:cNvSpPr txBox="1"/>
          <p:nvPr>
            <p:ph idx="10" type="dt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/>
        </p:txBody>
      </p:sp>
      <p:sp>
        <p:nvSpPr>
          <p:cNvPr id="4" name="Shape 4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" name="Shape 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" name="Shape 6"/>
          <p:cNvSpPr txBox="1"/>
          <p:nvPr>
            <p:ph idx="11" type="ftr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b="0" baseline="0" i="0" lang="es-H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9" name="Shape 6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Shape 70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b="0" baseline="0" i="0" lang="es-H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‹#›</a:t>
            </a:fld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97" name="Shape 19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07" name="Shape 20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5" name="Shape 21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21" name="Shape 22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Shape 222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baseline="0" i="0" lang="es-H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‹#›</a:t>
            </a:fld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5" name="Shape 13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Shape 14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Shape 15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Shape 16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70" name="Shape 17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Shape 171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b="0" baseline="0" i="0" lang="es-H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‹#›</a:t>
            </a:fld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80" name="Shape 18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1" name="Shape 181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9" name="Shape 18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4.jpg"/><Relationship Id="rId3" Type="http://schemas.openxmlformats.org/officeDocument/2006/relationships/image" Target="../media/image02.jpg"/><Relationship Id="rId4" Type="http://schemas.openxmlformats.org/officeDocument/2006/relationships/image" Target="../media/image00.jpg"/><Relationship Id="rId5" Type="http://schemas.openxmlformats.org/officeDocument/2006/relationships/image" Target="../media/image03.jpg"/><Relationship Id="rId6" Type="http://schemas.openxmlformats.org/officeDocument/2006/relationships/image" Target="../media/image05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08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08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08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08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jpg"/><Relationship Id="rId3" Type="http://schemas.openxmlformats.org/officeDocument/2006/relationships/image" Target="../media/image06.jpg"/><Relationship Id="rId4" Type="http://schemas.openxmlformats.org/officeDocument/2006/relationships/image" Target="../media/image07.jpg"/><Relationship Id="rId5" Type="http://schemas.openxmlformats.org/officeDocument/2006/relationships/image" Target="../media/image09.jpg"/><Relationship Id="rId6" Type="http://schemas.openxmlformats.org/officeDocument/2006/relationships/image" Target="../media/image10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Shape 17"/>
          <p:cNvGrpSpPr/>
          <p:nvPr/>
        </p:nvGrpSpPr>
        <p:grpSpPr>
          <a:xfrm>
            <a:off x="0" y="0"/>
            <a:ext cx="9143999" cy="6858000"/>
            <a:chOff x="0" y="0"/>
            <a:chExt cx="5758" cy="4320"/>
          </a:xfrm>
        </p:grpSpPr>
        <p:pic>
          <p:nvPicPr>
            <p:cNvPr id="18" name="Shape 18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5758" cy="43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Shape 1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031" y="3215"/>
              <a:ext cx="190" cy="4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Shape 2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790" y="3552"/>
              <a:ext cx="288" cy="9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" name="Shape 21"/>
          <p:cNvSpPr txBox="1"/>
          <p:nvPr>
            <p:ph idx="1" type="subTitle"/>
          </p:nvPr>
        </p:nvSpPr>
        <p:spPr>
          <a:xfrm>
            <a:off x="3352800" y="5029200"/>
            <a:ext cx="39623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0" baseline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  <a:lvl2pPr indent="69850" marL="7429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b="0" baseline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2pPr>
            <a:lvl3pPr indent="76200" marL="11430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b="0" baseline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3pPr>
            <a:lvl4pPr indent="25400" marL="1600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4pPr>
            <a:lvl5pPr indent="25400" marL="2057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5pPr>
            <a:lvl6pPr indent="25400" marL="2514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indent="25400" marL="2971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indent="25400" marL="3429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indent="25400" marL="3886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0" type="dt"/>
          </p:nvPr>
        </p:nvSpPr>
        <p:spPr>
          <a:xfrm>
            <a:off x="6781800" y="6248400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baseline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/>
        </p:txBody>
      </p:sp>
      <p:sp>
        <p:nvSpPr>
          <p:cNvPr id="23" name="Shape 23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baseline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/>
        </p:txBody>
      </p:sp>
      <p:sp>
        <p:nvSpPr>
          <p:cNvPr id="24" name="Shape 24"/>
          <p:cNvSpPr txBox="1"/>
          <p:nvPr>
            <p:ph type="ctrTitle"/>
          </p:nvPr>
        </p:nvSpPr>
        <p:spPr>
          <a:xfrm>
            <a:off x="1371600" y="1120775"/>
            <a:ext cx="7772400" cy="147002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Calibri"/>
              <a:buNone/>
              <a:defRPr b="1" baseline="0" i="0" sz="5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pic>
        <p:nvPicPr>
          <p:cNvPr id="25" name="Shape 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588" y="5876925"/>
            <a:ext cx="9145588" cy="981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Shape 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87487" y="0"/>
            <a:ext cx="3856510" cy="11470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101" name="Shape 101"/>
          <p:cNvSpPr txBox="1"/>
          <p:nvPr>
            <p:ph idx="1" type="body"/>
          </p:nvPr>
        </p:nvSpPr>
        <p:spPr>
          <a:xfrm>
            <a:off x="457200" y="1600200"/>
            <a:ext cx="4038599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 sz="2800"/>
            </a:lvl1pPr>
            <a:lvl2pPr rtl="0">
              <a:spcBef>
                <a:spcPts val="0"/>
              </a:spcBef>
              <a:defRPr sz="2400"/>
            </a:lvl2pPr>
            <a:lvl3pPr rtl="0">
              <a:spcBef>
                <a:spcPts val="0"/>
              </a:spcBef>
              <a:defRPr sz="2000"/>
            </a:lvl3pPr>
            <a:lvl4pPr rtl="0">
              <a:spcBef>
                <a:spcPts val="0"/>
              </a:spcBef>
              <a:defRPr sz="1800"/>
            </a:lvl4pPr>
            <a:lvl5pPr rtl="0">
              <a:spcBef>
                <a:spcPts val="0"/>
              </a:spcBef>
              <a:defRPr sz="1800"/>
            </a:lvl5pPr>
            <a:lvl6pPr rtl="0">
              <a:spcBef>
                <a:spcPts val="0"/>
              </a:spcBef>
              <a:defRPr sz="1800"/>
            </a:lvl6pPr>
            <a:lvl7pPr rtl="0">
              <a:spcBef>
                <a:spcPts val="0"/>
              </a:spcBef>
              <a:defRPr sz="1800"/>
            </a:lvl7pPr>
            <a:lvl8pPr rtl="0">
              <a:spcBef>
                <a:spcPts val="0"/>
              </a:spcBef>
              <a:defRPr sz="1800"/>
            </a:lvl8pPr>
            <a:lvl9pPr rtl="0">
              <a:spcBef>
                <a:spcPts val="0"/>
              </a:spcBef>
              <a:defRPr sz="1800"/>
            </a:lvl9pPr>
          </a:lstStyle>
          <a:p/>
        </p:txBody>
      </p:sp>
      <p:sp>
        <p:nvSpPr>
          <p:cNvPr id="102" name="Shape 102"/>
          <p:cNvSpPr txBox="1"/>
          <p:nvPr>
            <p:ph idx="2" type="body"/>
          </p:nvPr>
        </p:nvSpPr>
        <p:spPr>
          <a:xfrm>
            <a:off x="4648200" y="1600200"/>
            <a:ext cx="4038599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 sz="2800"/>
            </a:lvl1pPr>
            <a:lvl2pPr rtl="0">
              <a:spcBef>
                <a:spcPts val="0"/>
              </a:spcBef>
              <a:defRPr sz="2400"/>
            </a:lvl2pPr>
            <a:lvl3pPr rtl="0">
              <a:spcBef>
                <a:spcPts val="0"/>
              </a:spcBef>
              <a:defRPr sz="2000"/>
            </a:lvl3pPr>
            <a:lvl4pPr rtl="0">
              <a:spcBef>
                <a:spcPts val="0"/>
              </a:spcBef>
              <a:defRPr sz="1800"/>
            </a:lvl4pPr>
            <a:lvl5pPr rtl="0">
              <a:spcBef>
                <a:spcPts val="0"/>
              </a:spcBef>
              <a:defRPr sz="1800"/>
            </a:lvl5pPr>
            <a:lvl6pPr rtl="0">
              <a:spcBef>
                <a:spcPts val="0"/>
              </a:spcBef>
              <a:defRPr sz="1800"/>
            </a:lvl6pPr>
            <a:lvl7pPr rtl="0">
              <a:spcBef>
                <a:spcPts val="0"/>
              </a:spcBef>
              <a:defRPr sz="1800"/>
            </a:lvl7pPr>
            <a:lvl8pPr rtl="0">
              <a:spcBef>
                <a:spcPts val="0"/>
              </a:spcBef>
              <a:defRPr sz="1800"/>
            </a:lvl8pPr>
            <a:lvl9pPr rtl="0">
              <a:spcBef>
                <a:spcPts val="0"/>
              </a:spcBef>
              <a:defRPr sz="1800"/>
            </a:lvl9pPr>
          </a:lstStyle>
          <a:p/>
        </p:txBody>
      </p:sp>
      <p:sp>
        <p:nvSpPr>
          <p:cNvPr id="103" name="Shape 103"/>
          <p:cNvSpPr txBox="1"/>
          <p:nvPr>
            <p:ph idx="10" type="dt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4" name="Shape 104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5" name="Shape 105"/>
          <p:cNvSpPr txBox="1"/>
          <p:nvPr>
            <p:ph idx="12" type="sldNum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s-H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106" name="Shape 1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/>
          <p:nvPr>
            <p:ph type="title"/>
          </p:nvPr>
        </p:nvSpPr>
        <p:spPr>
          <a:xfrm>
            <a:off x="2667000" y="228600"/>
            <a:ext cx="62483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109" name="Shape 109"/>
          <p:cNvSpPr txBox="1"/>
          <p:nvPr>
            <p:ph idx="10" type="dt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0" name="Shape 110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1" name="Shape 111"/>
          <p:cNvSpPr txBox="1"/>
          <p:nvPr>
            <p:ph idx="12" type="sldNum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s-H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112" name="Shape 1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115" name="Shape 115"/>
          <p:cNvSpPr txBox="1"/>
          <p:nvPr>
            <p:ph idx="10" type="dt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6" name="Shape 116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7" name="Shape 117"/>
          <p:cNvSpPr txBox="1"/>
          <p:nvPr>
            <p:ph idx="12" type="sldNum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s-H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/>
          <p:nvPr>
            <p:ph type="title"/>
          </p:nvPr>
        </p:nvSpPr>
        <p:spPr>
          <a:xfrm>
            <a:off x="2819400" y="274637"/>
            <a:ext cx="5867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120" name="Shape 120"/>
          <p:cNvSpPr txBox="1"/>
          <p:nvPr>
            <p:ph idx="1" type="body"/>
          </p:nvPr>
        </p:nvSpPr>
        <p:spPr>
          <a:xfrm>
            <a:off x="457200" y="1535112"/>
            <a:ext cx="4040099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 b="1" sz="2400"/>
            </a:lvl1pPr>
            <a:lvl2pPr indent="0" marL="457200" rtl="0">
              <a:spcBef>
                <a:spcPts val="0"/>
              </a:spcBef>
              <a:buFont typeface="Calibri"/>
              <a:buNone/>
              <a:defRPr b="1" sz="2000"/>
            </a:lvl2pPr>
            <a:lvl3pPr indent="0" marL="914400" rtl="0">
              <a:spcBef>
                <a:spcPts val="0"/>
              </a:spcBef>
              <a:buFont typeface="Calibri"/>
              <a:buNone/>
              <a:defRPr b="1" sz="1800"/>
            </a:lvl3pPr>
            <a:lvl4pPr indent="0" marL="1371600" rtl="0">
              <a:spcBef>
                <a:spcPts val="0"/>
              </a:spcBef>
              <a:buFont typeface="Calibri"/>
              <a:buNone/>
              <a:defRPr b="1" sz="1600"/>
            </a:lvl4pPr>
            <a:lvl5pPr indent="0" marL="1828800" rtl="0">
              <a:spcBef>
                <a:spcPts val="0"/>
              </a:spcBef>
              <a:buFont typeface="Calibri"/>
              <a:buNone/>
              <a:defRPr b="1" sz="1600"/>
            </a:lvl5pPr>
            <a:lvl6pPr indent="0" marL="2286000" rtl="0">
              <a:spcBef>
                <a:spcPts val="0"/>
              </a:spcBef>
              <a:buFont typeface="Calibri"/>
              <a:buNone/>
              <a:defRPr b="1" sz="1600"/>
            </a:lvl6pPr>
            <a:lvl7pPr indent="0" marL="2743200" rtl="0">
              <a:spcBef>
                <a:spcPts val="0"/>
              </a:spcBef>
              <a:buFont typeface="Calibri"/>
              <a:buNone/>
              <a:defRPr b="1" sz="1600"/>
            </a:lvl7pPr>
            <a:lvl8pPr indent="0" marL="3200400" rtl="0">
              <a:spcBef>
                <a:spcPts val="0"/>
              </a:spcBef>
              <a:buFont typeface="Calibri"/>
              <a:buNone/>
              <a:defRPr b="1" sz="1600"/>
            </a:lvl8pPr>
            <a:lvl9pPr indent="0" marL="3657600" rtl="0">
              <a:spcBef>
                <a:spcPts val="0"/>
              </a:spcBef>
              <a:buFont typeface="Calibri"/>
              <a:buNone/>
              <a:defRPr b="1" sz="1600"/>
            </a:lvl9pPr>
          </a:lstStyle>
          <a:p/>
        </p:txBody>
      </p:sp>
      <p:sp>
        <p:nvSpPr>
          <p:cNvPr id="121" name="Shape 121"/>
          <p:cNvSpPr txBox="1"/>
          <p:nvPr>
            <p:ph idx="2" type="body"/>
          </p:nvPr>
        </p:nvSpPr>
        <p:spPr>
          <a:xfrm>
            <a:off x="457200" y="2174875"/>
            <a:ext cx="4040099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 sz="2400"/>
            </a:lvl1pPr>
            <a:lvl2pPr rtl="0">
              <a:spcBef>
                <a:spcPts val="0"/>
              </a:spcBef>
              <a:defRPr sz="2000"/>
            </a:lvl2pPr>
            <a:lvl3pPr rtl="0">
              <a:spcBef>
                <a:spcPts val="0"/>
              </a:spcBef>
              <a:defRPr sz="1800"/>
            </a:lvl3pPr>
            <a:lvl4pPr rtl="0">
              <a:spcBef>
                <a:spcPts val="0"/>
              </a:spcBef>
              <a:defRPr sz="1600"/>
            </a:lvl4pPr>
            <a:lvl5pPr rtl="0">
              <a:spcBef>
                <a:spcPts val="0"/>
              </a:spcBef>
              <a:defRPr sz="1600"/>
            </a:lvl5pPr>
            <a:lvl6pPr rtl="0">
              <a:spcBef>
                <a:spcPts val="0"/>
              </a:spcBef>
              <a:defRPr sz="1600"/>
            </a:lvl6pPr>
            <a:lvl7pPr rtl="0">
              <a:spcBef>
                <a:spcPts val="0"/>
              </a:spcBef>
              <a:defRPr sz="1600"/>
            </a:lvl7pPr>
            <a:lvl8pPr rtl="0">
              <a:spcBef>
                <a:spcPts val="0"/>
              </a:spcBef>
              <a:defRPr sz="1600"/>
            </a:lvl8pPr>
            <a:lvl9pPr rtl="0">
              <a:spcBef>
                <a:spcPts val="0"/>
              </a:spcBef>
              <a:defRPr sz="1600"/>
            </a:lvl9pPr>
          </a:lstStyle>
          <a:p/>
        </p:txBody>
      </p:sp>
      <p:sp>
        <p:nvSpPr>
          <p:cNvPr id="122" name="Shape 122"/>
          <p:cNvSpPr txBox="1"/>
          <p:nvPr>
            <p:ph idx="3" type="body"/>
          </p:nvPr>
        </p:nvSpPr>
        <p:spPr>
          <a:xfrm>
            <a:off x="4645025" y="1535112"/>
            <a:ext cx="40419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 b="1" sz="2400"/>
            </a:lvl1pPr>
            <a:lvl2pPr indent="0" marL="457200" rtl="0">
              <a:spcBef>
                <a:spcPts val="0"/>
              </a:spcBef>
              <a:buFont typeface="Calibri"/>
              <a:buNone/>
              <a:defRPr b="1" sz="2000"/>
            </a:lvl2pPr>
            <a:lvl3pPr indent="0" marL="914400" rtl="0">
              <a:spcBef>
                <a:spcPts val="0"/>
              </a:spcBef>
              <a:buFont typeface="Calibri"/>
              <a:buNone/>
              <a:defRPr b="1" sz="1800"/>
            </a:lvl3pPr>
            <a:lvl4pPr indent="0" marL="1371600" rtl="0">
              <a:spcBef>
                <a:spcPts val="0"/>
              </a:spcBef>
              <a:buFont typeface="Calibri"/>
              <a:buNone/>
              <a:defRPr b="1" sz="1600"/>
            </a:lvl4pPr>
            <a:lvl5pPr indent="0" marL="1828800" rtl="0">
              <a:spcBef>
                <a:spcPts val="0"/>
              </a:spcBef>
              <a:buFont typeface="Calibri"/>
              <a:buNone/>
              <a:defRPr b="1" sz="1600"/>
            </a:lvl5pPr>
            <a:lvl6pPr indent="0" marL="2286000" rtl="0">
              <a:spcBef>
                <a:spcPts val="0"/>
              </a:spcBef>
              <a:buFont typeface="Calibri"/>
              <a:buNone/>
              <a:defRPr b="1" sz="1600"/>
            </a:lvl6pPr>
            <a:lvl7pPr indent="0" marL="2743200" rtl="0">
              <a:spcBef>
                <a:spcPts val="0"/>
              </a:spcBef>
              <a:buFont typeface="Calibri"/>
              <a:buNone/>
              <a:defRPr b="1" sz="1600"/>
            </a:lvl7pPr>
            <a:lvl8pPr indent="0" marL="3200400" rtl="0">
              <a:spcBef>
                <a:spcPts val="0"/>
              </a:spcBef>
              <a:buFont typeface="Calibri"/>
              <a:buNone/>
              <a:defRPr b="1" sz="1600"/>
            </a:lvl8pPr>
            <a:lvl9pPr indent="0" marL="3657600" rtl="0">
              <a:spcBef>
                <a:spcPts val="0"/>
              </a:spcBef>
              <a:buFont typeface="Calibri"/>
              <a:buNone/>
              <a:defRPr b="1" sz="1600"/>
            </a:lvl9pPr>
          </a:lstStyle>
          <a:p/>
        </p:txBody>
      </p:sp>
      <p:sp>
        <p:nvSpPr>
          <p:cNvPr id="123" name="Shape 123"/>
          <p:cNvSpPr txBox="1"/>
          <p:nvPr>
            <p:ph idx="4" type="body"/>
          </p:nvPr>
        </p:nvSpPr>
        <p:spPr>
          <a:xfrm>
            <a:off x="4645025" y="21748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 sz="2400"/>
            </a:lvl1pPr>
            <a:lvl2pPr rtl="0">
              <a:spcBef>
                <a:spcPts val="0"/>
              </a:spcBef>
              <a:defRPr sz="2000"/>
            </a:lvl2pPr>
            <a:lvl3pPr rtl="0">
              <a:spcBef>
                <a:spcPts val="0"/>
              </a:spcBef>
              <a:defRPr sz="1800"/>
            </a:lvl3pPr>
            <a:lvl4pPr rtl="0">
              <a:spcBef>
                <a:spcPts val="0"/>
              </a:spcBef>
              <a:defRPr sz="1600"/>
            </a:lvl4pPr>
            <a:lvl5pPr rtl="0">
              <a:spcBef>
                <a:spcPts val="0"/>
              </a:spcBef>
              <a:defRPr sz="1600"/>
            </a:lvl5pPr>
            <a:lvl6pPr rtl="0">
              <a:spcBef>
                <a:spcPts val="0"/>
              </a:spcBef>
              <a:defRPr sz="1600"/>
            </a:lvl6pPr>
            <a:lvl7pPr rtl="0">
              <a:spcBef>
                <a:spcPts val="0"/>
              </a:spcBef>
              <a:defRPr sz="1600"/>
            </a:lvl7pPr>
            <a:lvl8pPr rtl="0">
              <a:spcBef>
                <a:spcPts val="0"/>
              </a:spcBef>
              <a:defRPr sz="1600"/>
            </a:lvl8pPr>
            <a:lvl9pPr rtl="0">
              <a:spcBef>
                <a:spcPts val="0"/>
              </a:spcBef>
              <a:defRPr sz="1600"/>
            </a:lvl9pPr>
          </a:lstStyle>
          <a:p/>
        </p:txBody>
      </p:sp>
      <p:sp>
        <p:nvSpPr>
          <p:cNvPr id="124" name="Shape 124"/>
          <p:cNvSpPr txBox="1"/>
          <p:nvPr>
            <p:ph idx="10" type="dt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5" name="Shape 125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6" name="Shape 126"/>
          <p:cNvSpPr txBox="1"/>
          <p:nvPr>
            <p:ph idx="12" type="sldNum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s-H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127" name="Shape 1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/>
          <p:nvPr>
            <p:ph idx="10" type="dt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0" name="Shape 130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1" name="Shape 131"/>
          <p:cNvSpPr txBox="1"/>
          <p:nvPr>
            <p:ph idx="12" type="sldNum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s-H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132" name="Shape 1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1_Custom Layou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29" name="Shape 29"/>
          <p:cNvSpPr txBox="1"/>
          <p:nvPr>
            <p:ph idx="10" type="dt"/>
          </p:nvPr>
        </p:nvSpPr>
        <p:spPr>
          <a:xfrm>
            <a:off x="457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6553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b="0" baseline="0" i="0" lang="es-H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‹#›</a:t>
            </a:fld>
          </a:p>
        </p:txBody>
      </p:sp>
      <p:sp>
        <p:nvSpPr>
          <p:cNvPr id="32" name="Shape 32"/>
          <p:cNvSpPr txBox="1"/>
          <p:nvPr>
            <p:ph idx="1" type="body"/>
          </p:nvPr>
        </p:nvSpPr>
        <p:spPr>
          <a:xfrm>
            <a:off x="457200" y="1524000"/>
            <a:ext cx="8153398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6350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69850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76200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25400" marL="1600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25400" marL="2057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25400" marL="2514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25400" marL="2971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25400" marL="3429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25400" marL="3886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35" name="Shape 35"/>
          <p:cNvSpPr txBox="1"/>
          <p:nvPr>
            <p:ph idx="1" type="body"/>
          </p:nvPr>
        </p:nvSpPr>
        <p:spPr>
          <a:xfrm>
            <a:off x="457200" y="1600200"/>
            <a:ext cx="4038598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 sz="2800"/>
            </a:lvl1pPr>
            <a:lvl2pPr rtl="0">
              <a:spcBef>
                <a:spcPts val="0"/>
              </a:spcBef>
              <a:defRPr sz="2400"/>
            </a:lvl2pPr>
            <a:lvl3pPr rtl="0">
              <a:spcBef>
                <a:spcPts val="0"/>
              </a:spcBef>
              <a:defRPr sz="2000"/>
            </a:lvl3pPr>
            <a:lvl4pPr rtl="0">
              <a:spcBef>
                <a:spcPts val="0"/>
              </a:spcBef>
              <a:defRPr sz="1800"/>
            </a:lvl4pPr>
            <a:lvl5pPr rtl="0">
              <a:spcBef>
                <a:spcPts val="0"/>
              </a:spcBef>
              <a:defRPr sz="1800"/>
            </a:lvl5pPr>
            <a:lvl6pPr rtl="0">
              <a:spcBef>
                <a:spcPts val="0"/>
              </a:spcBef>
              <a:defRPr sz="1800"/>
            </a:lvl6pPr>
            <a:lvl7pPr rtl="0">
              <a:spcBef>
                <a:spcPts val="0"/>
              </a:spcBef>
              <a:defRPr sz="1800"/>
            </a:lvl7pPr>
            <a:lvl8pPr rtl="0">
              <a:spcBef>
                <a:spcPts val="0"/>
              </a:spcBef>
              <a:defRPr sz="1800"/>
            </a:lvl8pPr>
            <a:lvl9pPr rtl="0">
              <a:spcBef>
                <a:spcPts val="0"/>
              </a:spcBef>
              <a:defRPr sz="1800"/>
            </a:lvl9pPr>
          </a:lstStyle>
          <a:p/>
        </p:txBody>
      </p:sp>
      <p:sp>
        <p:nvSpPr>
          <p:cNvPr id="36" name="Shape 36"/>
          <p:cNvSpPr txBox="1"/>
          <p:nvPr>
            <p:ph idx="2" type="body"/>
          </p:nvPr>
        </p:nvSpPr>
        <p:spPr>
          <a:xfrm>
            <a:off x="4648200" y="1600200"/>
            <a:ext cx="4038598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 sz="2800"/>
            </a:lvl1pPr>
            <a:lvl2pPr rtl="0">
              <a:spcBef>
                <a:spcPts val="0"/>
              </a:spcBef>
              <a:defRPr sz="2400"/>
            </a:lvl2pPr>
            <a:lvl3pPr rtl="0">
              <a:spcBef>
                <a:spcPts val="0"/>
              </a:spcBef>
              <a:defRPr sz="2000"/>
            </a:lvl3pPr>
            <a:lvl4pPr rtl="0">
              <a:spcBef>
                <a:spcPts val="0"/>
              </a:spcBef>
              <a:defRPr sz="1800"/>
            </a:lvl4pPr>
            <a:lvl5pPr rtl="0">
              <a:spcBef>
                <a:spcPts val="0"/>
              </a:spcBef>
              <a:defRPr sz="1800"/>
            </a:lvl5pPr>
            <a:lvl6pPr rtl="0">
              <a:spcBef>
                <a:spcPts val="0"/>
              </a:spcBef>
              <a:defRPr sz="1800"/>
            </a:lvl6pPr>
            <a:lvl7pPr rtl="0">
              <a:spcBef>
                <a:spcPts val="0"/>
              </a:spcBef>
              <a:defRPr sz="1800"/>
            </a:lvl7pPr>
            <a:lvl8pPr rtl="0">
              <a:spcBef>
                <a:spcPts val="0"/>
              </a:spcBef>
              <a:defRPr sz="1800"/>
            </a:lvl8pPr>
            <a:lvl9pPr rtl="0">
              <a:spcBef>
                <a:spcPts val="0"/>
              </a:spcBef>
              <a:defRPr sz="1800"/>
            </a:lvl9pPr>
          </a:lstStyle>
          <a:p/>
        </p:txBody>
      </p:sp>
      <p:sp>
        <p:nvSpPr>
          <p:cNvPr id="37" name="Shape 37"/>
          <p:cNvSpPr txBox="1"/>
          <p:nvPr>
            <p:ph idx="10" type="dt"/>
          </p:nvPr>
        </p:nvSpPr>
        <p:spPr>
          <a:xfrm>
            <a:off x="457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12" type="sldNum"/>
          </p:nvPr>
        </p:nvSpPr>
        <p:spPr>
          <a:xfrm>
            <a:off x="6553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b="0" baseline="0" i="0" lang="es-H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‹#›</a:t>
            </a:fld>
          </a:p>
        </p:txBody>
      </p:sp>
      <p:pic>
        <p:nvPicPr>
          <p:cNvPr id="40" name="Shape 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8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type="title"/>
          </p:nvPr>
        </p:nvSpPr>
        <p:spPr>
          <a:xfrm>
            <a:off x="2667000" y="228600"/>
            <a:ext cx="62483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43" name="Shape 43"/>
          <p:cNvSpPr txBox="1"/>
          <p:nvPr>
            <p:ph idx="10" type="dt"/>
          </p:nvPr>
        </p:nvSpPr>
        <p:spPr>
          <a:xfrm>
            <a:off x="457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/>
        </p:txBody>
      </p:sp>
      <p:sp>
        <p:nvSpPr>
          <p:cNvPr id="45" name="Shape 45"/>
          <p:cNvSpPr txBox="1"/>
          <p:nvPr>
            <p:ph idx="12" type="sldNum"/>
          </p:nvPr>
        </p:nvSpPr>
        <p:spPr>
          <a:xfrm>
            <a:off x="6553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b="0" baseline="0" i="0" lang="es-H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‹#›</a:t>
            </a:fld>
          </a:p>
        </p:txBody>
      </p:sp>
      <p:pic>
        <p:nvPicPr>
          <p:cNvPr id="46" name="Shape 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8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10" type="dt"/>
          </p:nvPr>
        </p:nvSpPr>
        <p:spPr>
          <a:xfrm>
            <a:off x="457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/>
        </p:txBody>
      </p:sp>
      <p:sp>
        <p:nvSpPr>
          <p:cNvPr id="51" name="Shape 51"/>
          <p:cNvSpPr txBox="1"/>
          <p:nvPr>
            <p:ph idx="12" type="sldNum"/>
          </p:nvPr>
        </p:nvSpPr>
        <p:spPr>
          <a:xfrm>
            <a:off x="6553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b="0" baseline="0" i="0" lang="es-H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>
            <p:ph type="title"/>
          </p:nvPr>
        </p:nvSpPr>
        <p:spPr>
          <a:xfrm>
            <a:off x="2819400" y="274637"/>
            <a:ext cx="5867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54" name="Shape 54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 b="1" sz="2400"/>
            </a:lvl1pPr>
            <a:lvl2pPr indent="0" marL="457200" rtl="0">
              <a:spcBef>
                <a:spcPts val="0"/>
              </a:spcBef>
              <a:buFont typeface="Calibri"/>
              <a:buNone/>
              <a:defRPr b="1" sz="2000"/>
            </a:lvl2pPr>
            <a:lvl3pPr indent="0" marL="914400" rtl="0">
              <a:spcBef>
                <a:spcPts val="0"/>
              </a:spcBef>
              <a:buFont typeface="Calibri"/>
              <a:buNone/>
              <a:defRPr b="1" sz="1800"/>
            </a:lvl3pPr>
            <a:lvl4pPr indent="0" marL="1371600" rtl="0">
              <a:spcBef>
                <a:spcPts val="0"/>
              </a:spcBef>
              <a:buFont typeface="Calibri"/>
              <a:buNone/>
              <a:defRPr b="1" sz="1600"/>
            </a:lvl4pPr>
            <a:lvl5pPr indent="0" marL="1828800" rtl="0">
              <a:spcBef>
                <a:spcPts val="0"/>
              </a:spcBef>
              <a:buFont typeface="Calibri"/>
              <a:buNone/>
              <a:defRPr b="1" sz="1600"/>
            </a:lvl5pPr>
            <a:lvl6pPr indent="0" marL="2286000" rtl="0">
              <a:spcBef>
                <a:spcPts val="0"/>
              </a:spcBef>
              <a:buFont typeface="Calibri"/>
              <a:buNone/>
              <a:defRPr b="1" sz="1600"/>
            </a:lvl6pPr>
            <a:lvl7pPr indent="0" marL="2743200" rtl="0">
              <a:spcBef>
                <a:spcPts val="0"/>
              </a:spcBef>
              <a:buFont typeface="Calibri"/>
              <a:buNone/>
              <a:defRPr b="1" sz="1600"/>
            </a:lvl7pPr>
            <a:lvl8pPr indent="0" marL="3200400" rtl="0">
              <a:spcBef>
                <a:spcPts val="0"/>
              </a:spcBef>
              <a:buFont typeface="Calibri"/>
              <a:buNone/>
              <a:defRPr b="1" sz="1600"/>
            </a:lvl8pPr>
            <a:lvl9pPr indent="0" marL="3657600" rtl="0">
              <a:spcBef>
                <a:spcPts val="0"/>
              </a:spcBef>
              <a:buFont typeface="Calibri"/>
              <a:buNone/>
              <a:defRPr b="1" sz="1600"/>
            </a:lvl9pPr>
          </a:lstStyle>
          <a:p/>
        </p:txBody>
      </p:sp>
      <p:sp>
        <p:nvSpPr>
          <p:cNvPr id="55" name="Shape 55"/>
          <p:cNvSpPr txBox="1"/>
          <p:nvPr>
            <p:ph idx="2" type="body"/>
          </p:nvPr>
        </p:nvSpPr>
        <p:spPr>
          <a:xfrm>
            <a:off x="457200" y="2174875"/>
            <a:ext cx="4040187" cy="395128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 sz="2400"/>
            </a:lvl1pPr>
            <a:lvl2pPr rtl="0">
              <a:spcBef>
                <a:spcPts val="0"/>
              </a:spcBef>
              <a:defRPr sz="2000"/>
            </a:lvl2pPr>
            <a:lvl3pPr rtl="0">
              <a:spcBef>
                <a:spcPts val="0"/>
              </a:spcBef>
              <a:defRPr sz="1800"/>
            </a:lvl3pPr>
            <a:lvl4pPr rtl="0">
              <a:spcBef>
                <a:spcPts val="0"/>
              </a:spcBef>
              <a:defRPr sz="1600"/>
            </a:lvl4pPr>
            <a:lvl5pPr rtl="0">
              <a:spcBef>
                <a:spcPts val="0"/>
              </a:spcBef>
              <a:defRPr sz="1600"/>
            </a:lvl5pPr>
            <a:lvl6pPr rtl="0">
              <a:spcBef>
                <a:spcPts val="0"/>
              </a:spcBef>
              <a:defRPr sz="1600"/>
            </a:lvl6pPr>
            <a:lvl7pPr rtl="0">
              <a:spcBef>
                <a:spcPts val="0"/>
              </a:spcBef>
              <a:defRPr sz="1600"/>
            </a:lvl7pPr>
            <a:lvl8pPr rtl="0">
              <a:spcBef>
                <a:spcPts val="0"/>
              </a:spcBef>
              <a:defRPr sz="1600"/>
            </a:lvl8pPr>
            <a:lvl9pPr rtl="0">
              <a:spcBef>
                <a:spcPts val="0"/>
              </a:spcBef>
              <a:defRPr sz="1600"/>
            </a:lvl9pPr>
          </a:lstStyle>
          <a:p/>
        </p:txBody>
      </p:sp>
      <p:sp>
        <p:nvSpPr>
          <p:cNvPr id="56" name="Shape 56"/>
          <p:cNvSpPr txBox="1"/>
          <p:nvPr>
            <p:ph idx="3" type="body"/>
          </p:nvPr>
        </p:nvSpPr>
        <p:spPr>
          <a:xfrm>
            <a:off x="4645025" y="1535112"/>
            <a:ext cx="4041773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 b="1" sz="2400"/>
            </a:lvl1pPr>
            <a:lvl2pPr indent="0" marL="457200" rtl="0">
              <a:spcBef>
                <a:spcPts val="0"/>
              </a:spcBef>
              <a:buFont typeface="Calibri"/>
              <a:buNone/>
              <a:defRPr b="1" sz="2000"/>
            </a:lvl2pPr>
            <a:lvl3pPr indent="0" marL="914400" rtl="0">
              <a:spcBef>
                <a:spcPts val="0"/>
              </a:spcBef>
              <a:buFont typeface="Calibri"/>
              <a:buNone/>
              <a:defRPr b="1" sz="1800"/>
            </a:lvl3pPr>
            <a:lvl4pPr indent="0" marL="1371600" rtl="0">
              <a:spcBef>
                <a:spcPts val="0"/>
              </a:spcBef>
              <a:buFont typeface="Calibri"/>
              <a:buNone/>
              <a:defRPr b="1" sz="1600"/>
            </a:lvl4pPr>
            <a:lvl5pPr indent="0" marL="1828800" rtl="0">
              <a:spcBef>
                <a:spcPts val="0"/>
              </a:spcBef>
              <a:buFont typeface="Calibri"/>
              <a:buNone/>
              <a:defRPr b="1" sz="1600"/>
            </a:lvl5pPr>
            <a:lvl6pPr indent="0" marL="2286000" rtl="0">
              <a:spcBef>
                <a:spcPts val="0"/>
              </a:spcBef>
              <a:buFont typeface="Calibri"/>
              <a:buNone/>
              <a:defRPr b="1" sz="1600"/>
            </a:lvl6pPr>
            <a:lvl7pPr indent="0" marL="2743200" rtl="0">
              <a:spcBef>
                <a:spcPts val="0"/>
              </a:spcBef>
              <a:buFont typeface="Calibri"/>
              <a:buNone/>
              <a:defRPr b="1" sz="1600"/>
            </a:lvl7pPr>
            <a:lvl8pPr indent="0" marL="3200400" rtl="0">
              <a:spcBef>
                <a:spcPts val="0"/>
              </a:spcBef>
              <a:buFont typeface="Calibri"/>
              <a:buNone/>
              <a:defRPr b="1" sz="1600"/>
            </a:lvl8pPr>
            <a:lvl9pPr indent="0" marL="3657600" rtl="0">
              <a:spcBef>
                <a:spcPts val="0"/>
              </a:spcBef>
              <a:buFont typeface="Calibri"/>
              <a:buNone/>
              <a:defRPr b="1" sz="1600"/>
            </a:lvl9pPr>
          </a:lstStyle>
          <a:p/>
        </p:txBody>
      </p:sp>
      <p:sp>
        <p:nvSpPr>
          <p:cNvPr id="57" name="Shape 57"/>
          <p:cNvSpPr txBox="1"/>
          <p:nvPr>
            <p:ph idx="4" type="body"/>
          </p:nvPr>
        </p:nvSpPr>
        <p:spPr>
          <a:xfrm>
            <a:off x="4645025" y="2174875"/>
            <a:ext cx="4041773" cy="395128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 sz="2400"/>
            </a:lvl1pPr>
            <a:lvl2pPr rtl="0">
              <a:spcBef>
                <a:spcPts val="0"/>
              </a:spcBef>
              <a:defRPr sz="2000"/>
            </a:lvl2pPr>
            <a:lvl3pPr rtl="0">
              <a:spcBef>
                <a:spcPts val="0"/>
              </a:spcBef>
              <a:defRPr sz="1800"/>
            </a:lvl3pPr>
            <a:lvl4pPr rtl="0">
              <a:spcBef>
                <a:spcPts val="0"/>
              </a:spcBef>
              <a:defRPr sz="1600"/>
            </a:lvl4pPr>
            <a:lvl5pPr rtl="0">
              <a:spcBef>
                <a:spcPts val="0"/>
              </a:spcBef>
              <a:defRPr sz="1600"/>
            </a:lvl5pPr>
            <a:lvl6pPr rtl="0">
              <a:spcBef>
                <a:spcPts val="0"/>
              </a:spcBef>
              <a:defRPr sz="1600"/>
            </a:lvl6pPr>
            <a:lvl7pPr rtl="0">
              <a:spcBef>
                <a:spcPts val="0"/>
              </a:spcBef>
              <a:defRPr sz="1600"/>
            </a:lvl7pPr>
            <a:lvl8pPr rtl="0">
              <a:spcBef>
                <a:spcPts val="0"/>
              </a:spcBef>
              <a:defRPr sz="1600"/>
            </a:lvl8pPr>
            <a:lvl9pPr rtl="0">
              <a:spcBef>
                <a:spcPts val="0"/>
              </a:spcBef>
              <a:defRPr sz="1600"/>
            </a:lvl9pPr>
          </a:lstStyle>
          <a:p/>
        </p:txBody>
      </p:sp>
      <p:sp>
        <p:nvSpPr>
          <p:cNvPr id="58" name="Shape 58"/>
          <p:cNvSpPr txBox="1"/>
          <p:nvPr>
            <p:ph idx="10" type="dt"/>
          </p:nvPr>
        </p:nvSpPr>
        <p:spPr>
          <a:xfrm>
            <a:off x="457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6553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b="0" baseline="0" i="0" lang="es-H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‹#›</a:t>
            </a:fld>
          </a:p>
        </p:txBody>
      </p:sp>
      <p:pic>
        <p:nvPicPr>
          <p:cNvPr id="61" name="Shape 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8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/>
          <p:nvPr>
            <p:ph idx="10" type="dt"/>
          </p:nvPr>
        </p:nvSpPr>
        <p:spPr>
          <a:xfrm>
            <a:off x="457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/>
        </p:txBody>
      </p:sp>
      <p:sp>
        <p:nvSpPr>
          <p:cNvPr id="65" name="Shape 65"/>
          <p:cNvSpPr txBox="1"/>
          <p:nvPr>
            <p:ph idx="12" type="sldNum"/>
          </p:nvPr>
        </p:nvSpPr>
        <p:spPr>
          <a:xfrm>
            <a:off x="6553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b="0" baseline="0" i="0" lang="es-H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‹#›</a:t>
            </a:fld>
          </a:p>
        </p:txBody>
      </p:sp>
      <p:pic>
        <p:nvPicPr>
          <p:cNvPr id="66" name="Shape 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8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Shape 83"/>
          <p:cNvGrpSpPr/>
          <p:nvPr/>
        </p:nvGrpSpPr>
        <p:grpSpPr>
          <a:xfrm>
            <a:off x="0" y="0"/>
            <a:ext cx="9048750" cy="6667499"/>
            <a:chOff x="0" y="0"/>
            <a:chExt cx="5700" cy="4199"/>
          </a:xfrm>
        </p:grpSpPr>
        <p:pic>
          <p:nvPicPr>
            <p:cNvPr id="84" name="Shape 84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5700" cy="4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5" name="Shape 8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031" y="3215"/>
              <a:ext cx="299" cy="2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6" name="Shape 8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791" y="3552"/>
              <a:ext cx="299" cy="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7" name="Shape 87"/>
          <p:cNvSpPr txBox="1"/>
          <p:nvPr>
            <p:ph idx="1" type="subTitle"/>
          </p:nvPr>
        </p:nvSpPr>
        <p:spPr>
          <a:xfrm>
            <a:off x="3352800" y="5029200"/>
            <a:ext cx="39623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  <a:defRPr b="0" baseline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8" name="Shape 88"/>
          <p:cNvSpPr txBox="1"/>
          <p:nvPr>
            <p:ph idx="10" type="dt"/>
          </p:nvPr>
        </p:nvSpPr>
        <p:spPr>
          <a:xfrm>
            <a:off x="6781800" y="6248400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9" name="Shape 89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0" name="Shape 90"/>
          <p:cNvSpPr txBox="1"/>
          <p:nvPr>
            <p:ph type="ctrTitle"/>
          </p:nvPr>
        </p:nvSpPr>
        <p:spPr>
          <a:xfrm>
            <a:off x="1371600" y="112077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r">
              <a:spcBef>
                <a:spcPts val="0"/>
              </a:spcBef>
              <a:spcAft>
                <a:spcPts val="0"/>
              </a:spcAft>
              <a:defRPr b="1" baseline="0" i="0" sz="5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pic>
        <p:nvPicPr>
          <p:cNvPr id="91" name="Shape 9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588" y="5876925"/>
            <a:ext cx="9145500" cy="980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Shape 9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87487" y="0"/>
            <a:ext cx="3856500" cy="114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1_Custom Layout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95" name="Shape 95"/>
          <p:cNvSpPr txBox="1"/>
          <p:nvPr>
            <p:ph idx="10" type="dt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6" name="Shape 96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7" name="Shape 97"/>
          <p:cNvSpPr txBox="1"/>
          <p:nvPr>
            <p:ph idx="12" type="sldNum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s-H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sp>
        <p:nvSpPr>
          <p:cNvPr id="98" name="Shape 98"/>
          <p:cNvSpPr txBox="1"/>
          <p:nvPr>
            <p:ph idx="1" type="body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marL="1600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marL="2057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marL="2514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marL="2971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marL="3429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marL="3886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0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08.png"/><Relationship Id="rId2" Type="http://schemas.openxmlformats.org/officeDocument/2006/relationships/slideLayout" Target="../slideLayouts/slideLayout8.xml"/><Relationship Id="rId3" Type="http://schemas.openxmlformats.org/officeDocument/2006/relationships/slideLayout" Target="../slideLayouts/slideLayout9.xml"/><Relationship Id="rId4" Type="http://schemas.openxmlformats.org/officeDocument/2006/relationships/slideLayout" Target="../slideLayouts/slideLayout10.xml"/><Relationship Id="rId9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3.xml"/><Relationship Id="rId8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Calibri"/>
              <a:buNone/>
              <a:defRPr b="1" baseline="0" i="0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10" name="Shape 1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6350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b="0" baseline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  <a:lvl2pPr indent="69850" marL="7429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b="0" baseline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2pPr>
            <a:lvl3pPr indent="76200" marL="11430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b="0" baseline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3pPr>
            <a:lvl4pPr indent="25400" marL="1600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4pPr>
            <a:lvl5pPr indent="25400" marL="2057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5pPr>
            <a:lvl6pPr indent="25400" marL="2514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indent="25400" marL="2971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indent="25400" marL="3429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indent="25400" marL="3886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/>
        </p:txBody>
      </p:sp>
      <p:sp>
        <p:nvSpPr>
          <p:cNvPr id="11" name="Shape 11"/>
          <p:cNvSpPr txBox="1"/>
          <p:nvPr>
            <p:ph idx="10" type="dt"/>
          </p:nvPr>
        </p:nvSpPr>
        <p:spPr>
          <a:xfrm>
            <a:off x="457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/>
        </p:txBody>
      </p:sp>
      <p:sp>
        <p:nvSpPr>
          <p:cNvPr id="12" name="Shape 12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12" type="sldNum"/>
          </p:nvPr>
        </p:nvSpPr>
        <p:spPr>
          <a:xfrm>
            <a:off x="6553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b="0" baseline="0" i="0" lang="es-H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‹#›</a:t>
            </a:fld>
          </a:p>
        </p:txBody>
      </p:sp>
      <p:cxnSp>
        <p:nvCxnSpPr>
          <p:cNvPr id="14" name="Shape 14"/>
          <p:cNvCxnSpPr/>
          <p:nvPr/>
        </p:nvCxnSpPr>
        <p:spPr>
          <a:xfrm>
            <a:off x="0" y="1447800"/>
            <a:ext cx="9144000" cy="0"/>
          </a:xfrm>
          <a:prstGeom prst="straightConnector1">
            <a:avLst/>
          </a:prstGeom>
          <a:noFill/>
          <a:ln cap="flat" cmpd="tri" w="76200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5" name="Shape 1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304388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76" name="Shape 76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" name="Shape 77"/>
          <p:cNvSpPr txBox="1"/>
          <p:nvPr>
            <p:ph idx="10" type="dt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" name="Shape 78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Shape 79"/>
          <p:cNvSpPr txBox="1"/>
          <p:nvPr>
            <p:ph idx="12" type="sldNum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s-H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cxnSp>
        <p:nvCxnSpPr>
          <p:cNvPr id="80" name="Shape 80"/>
          <p:cNvCxnSpPr/>
          <p:nvPr/>
        </p:nvCxnSpPr>
        <p:spPr>
          <a:xfrm>
            <a:off x="0" y="1447800"/>
            <a:ext cx="9144000" cy="0"/>
          </a:xfrm>
          <a:prstGeom prst="straightConnector1">
            <a:avLst/>
          </a:prstGeom>
          <a:noFill/>
          <a:ln cap="flat" cmpd="tri" w="76200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81" name="Shape 8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304389"/>
            <a:ext cx="2819400" cy="8385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jpg"/><Relationship Id="rId4" Type="http://schemas.openxmlformats.org/officeDocument/2006/relationships/hyperlink" Target="https://drive.google.com/open?id=0Bw7ffU2rphz_Wl9uSUd1SFl4TEk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jpg"/><Relationship Id="rId4" Type="http://schemas.openxmlformats.org/officeDocument/2006/relationships/hyperlink" Target="https://drive.google.com/open?id=0Bw7ffU2rphz_WDl0XzAtUThlVkE" TargetMode="External"/><Relationship Id="rId5" Type="http://schemas.openxmlformats.org/officeDocument/2006/relationships/hyperlink" Target="https://drive.google.com/open?id=0Bw7ffU2rphz_MV9ISXUybWpTN3M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jpg"/><Relationship Id="rId4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jpg"/><Relationship Id="rId4" Type="http://schemas.openxmlformats.org/officeDocument/2006/relationships/image" Target="../media/image20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/>
          <p:nvPr>
            <p:ph idx="1" type="subTitle"/>
          </p:nvPr>
        </p:nvSpPr>
        <p:spPr>
          <a:xfrm>
            <a:off x="3892100" y="4183175"/>
            <a:ext cx="5024100" cy="169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r>
              <a:rPr b="1" baseline="0" i="0" lang="es-HN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Yuqi Yu</a:t>
            </a: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r>
              <a:rPr b="1" baseline="0" i="0" lang="es-HN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Oge Anyene</a:t>
            </a: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r>
              <a:rPr b="1" baseline="0" i="0" lang="es-HN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Larry Ge</a:t>
            </a:r>
          </a:p>
        </p:txBody>
      </p:sp>
      <p:sp>
        <p:nvSpPr>
          <p:cNvPr id="73" name="Shape 73"/>
          <p:cNvSpPr txBox="1"/>
          <p:nvPr>
            <p:ph type="ctrTitle"/>
          </p:nvPr>
        </p:nvSpPr>
        <p:spPr>
          <a:xfrm>
            <a:off x="1371600" y="1120775"/>
            <a:ext cx="7772400" cy="14700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b="1" baseline="0" i="0" lang="es-HN" sz="5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High Rate Sedimentation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 txBox="1"/>
          <p:nvPr>
            <p:ph type="title"/>
          </p:nvPr>
        </p:nvSpPr>
        <p:spPr>
          <a:xfrm>
            <a:off x="2819400" y="4572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b="0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High Flow Rate, </a:t>
            </a:r>
            <a:br>
              <a:rPr b="0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</a:br>
            <a:r>
              <a:rPr b="0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High Coagulant Dose</a:t>
            </a:r>
            <a:br>
              <a:rPr b="0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</a:br>
          </a:p>
        </p:txBody>
      </p:sp>
      <p:sp>
        <p:nvSpPr>
          <p:cNvPr id="200" name="Shape 200"/>
          <p:cNvSpPr txBox="1"/>
          <p:nvPr>
            <p:ph idx="1" type="body"/>
          </p:nvPr>
        </p:nvSpPr>
        <p:spPr>
          <a:xfrm>
            <a:off x="457200" y="1600200"/>
            <a:ext cx="4038598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There were a greater number of flocs in the angled region</a:t>
            </a:r>
          </a:p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No fluidization,instead the larger flocs had settled onto the plate settler and bottom of the tube</a:t>
            </a:r>
            <a:r>
              <a:rPr lang="es-HN">
                <a:rtl val="0"/>
              </a:rPr>
              <a:t>. They seemed to be static</a:t>
            </a:r>
          </a:p>
        </p:txBody>
      </p:sp>
      <p:sp>
        <p:nvSpPr>
          <p:cNvPr id="201" name="Shape 201"/>
          <p:cNvSpPr txBox="1"/>
          <p:nvPr>
            <p:ph idx="2" type="body"/>
          </p:nvPr>
        </p:nvSpPr>
        <p:spPr>
          <a:xfrm>
            <a:off x="4648200" y="1600200"/>
            <a:ext cx="4038598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381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</a:pPr>
            <a:r>
              <a:t/>
            </a:r>
            <a:endParaRPr b="0" baseline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</p:txBody>
      </p:sp>
      <p:pic>
        <p:nvPicPr>
          <p:cNvPr id="202" name="Shape 20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58437" y="1600200"/>
            <a:ext cx="3394472" cy="4525963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Shape 203"/>
          <p:cNvSpPr txBox="1"/>
          <p:nvPr/>
        </p:nvSpPr>
        <p:spPr>
          <a:xfrm>
            <a:off x="4759287" y="6126162"/>
            <a:ext cx="3927512" cy="523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es-H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Static flocs, flocs seemed to be stuck to plate settler and pipe</a:t>
            </a:r>
          </a:p>
        </p:txBody>
      </p:sp>
      <p:sp>
        <p:nvSpPr>
          <p:cNvPr id="204" name="Shape 204"/>
          <p:cNvSpPr txBox="1"/>
          <p:nvPr/>
        </p:nvSpPr>
        <p:spPr>
          <a:xfrm>
            <a:off x="208800" y="6065875"/>
            <a:ext cx="4287000" cy="643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45720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es-HN" sz="2400" u="sng">
                <a:solidFill>
                  <a:srgbClr val="1155CC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4"/>
              </a:rPr>
              <a:t>Video of Floc Activity in Experiment 2</a:t>
            </a: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b="0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High Flow Rate, </a:t>
            </a:r>
            <a:br>
              <a:rPr b="0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</a:br>
            <a:r>
              <a:rPr b="0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Low Coagulant Dose</a:t>
            </a:r>
          </a:p>
        </p:txBody>
      </p:sp>
      <p:sp>
        <p:nvSpPr>
          <p:cNvPr id="210" name="Shape 210"/>
          <p:cNvSpPr txBox="1"/>
          <p:nvPr>
            <p:ph idx="1" type="body"/>
          </p:nvPr>
        </p:nvSpPr>
        <p:spPr>
          <a:xfrm>
            <a:off x="457200" y="1600200"/>
            <a:ext cx="4038598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A dense area of flocs formed around the bend, and in the large plate settler </a:t>
            </a:r>
          </a:p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s-HN">
                <a:rtl val="0"/>
              </a:rPr>
              <a:t>F</a:t>
            </a: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locs were continually sliding down the plate settlers and reintegrating into the floc blanket</a:t>
            </a:r>
          </a:p>
        </p:txBody>
      </p:sp>
      <p:pic>
        <p:nvPicPr>
          <p:cNvPr id="211" name="Shape 2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37700" y="1690099"/>
            <a:ext cx="3557399" cy="4742999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Shape 212"/>
          <p:cNvSpPr txBox="1"/>
          <p:nvPr/>
        </p:nvSpPr>
        <p:spPr>
          <a:xfrm>
            <a:off x="0" y="5675000"/>
            <a:ext cx="5037600" cy="7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45720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s-HN" sz="1600" u="sng">
                <a:solidFill>
                  <a:srgbClr val="1155CC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4"/>
              </a:rPr>
              <a:t>Video of Floc Activity in Experiment 3</a:t>
            </a:r>
          </a:p>
          <a:p>
            <a:pPr indent="0" lvl="0" marL="45720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68750"/>
              <a:buFont typeface="Arial"/>
              <a:buNone/>
            </a:pPr>
            <a:r>
              <a:rPr lang="es-HN" sz="1600" u="sng">
                <a:solidFill>
                  <a:srgbClr val="1155CC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5"/>
              </a:rPr>
              <a:t>Video of Flocs Rolling Down Plate Settler in Experiment 3</a:t>
            </a:r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b="1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Future Work</a:t>
            </a:r>
          </a:p>
        </p:txBody>
      </p:sp>
      <p:sp>
        <p:nvSpPr>
          <p:cNvPr id="218" name="Shape 218"/>
          <p:cNvSpPr txBox="1"/>
          <p:nvPr>
            <p:ph idx="1" type="body"/>
          </p:nvPr>
        </p:nvSpPr>
        <p:spPr>
          <a:xfrm>
            <a:off x="457200" y="1600200"/>
            <a:ext cx="798171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Build larger apparatus to avoid issues with plate settler spacing and floc rollup</a:t>
            </a:r>
          </a:p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Use a 60 degree angle instead of a 45 degree one</a:t>
            </a:r>
          </a:p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Place floc drain in correct location to determine self sustaining floc blanket is possible given proper draining</a:t>
            </a:r>
          </a:p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Run both influent and effluent through turbidimeter to determine particle remove effectiveness </a:t>
            </a:r>
          </a:p>
          <a:p>
            <a:pPr indent="381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</a:pPr>
            <a:r>
              <a:t/>
            </a:r>
            <a:endParaRPr b="0" baseline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b="1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High Rate Sedimentation</a:t>
            </a:r>
          </a:p>
        </p:txBody>
      </p:sp>
      <p:sp>
        <p:nvSpPr>
          <p:cNvPr id="225" name="Shape 225"/>
          <p:cNvSpPr txBox="1"/>
          <p:nvPr>
            <p:ph idx="1" type="body"/>
          </p:nvPr>
        </p:nvSpPr>
        <p:spPr>
          <a:xfrm>
            <a:off x="457200" y="1524000"/>
            <a:ext cx="8153398" cy="47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-139700" lvl="0" marL="342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r>
              <a:rPr b="1" baseline="0" i="0" lang="es-HN" sz="9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Questions?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/>
              <a:t>Current Sedimentation Tank</a:t>
            </a:r>
          </a:p>
        </p:txBody>
      </p:sp>
      <p:pic>
        <p:nvPicPr>
          <p:cNvPr id="138" name="Shape 1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12" y="1495412"/>
            <a:ext cx="9134475" cy="5362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b="1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Motivation</a:t>
            </a:r>
          </a:p>
        </p:txBody>
      </p:sp>
      <p:sp>
        <p:nvSpPr>
          <p:cNvPr id="144" name="Shape 144"/>
          <p:cNvSpPr txBox="1"/>
          <p:nvPr>
            <p:ph idx="1" type="body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7500"/>
              <a:buFont typeface="Noto Sans Symbols"/>
              <a:buChar char="➢"/>
            </a:pPr>
            <a:r>
              <a:rPr b="0" baseline="0" i="0" lang="es-HN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residence time of the current model of the sedimentation tank is 24 minutes making it the slowest process in the flocculation, sedimentation, filtration treatment train. </a:t>
            </a: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7500"/>
              <a:buFont typeface="Noto Sans Symbols"/>
              <a:buChar char="➢"/>
            </a:pPr>
            <a:r>
              <a:rPr b="0" baseline="0" i="0" lang="es-HN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decrease in the plan view area of the sedimentation tank and increase of the upflow velocity will lead to a direct decrease in plant construction costs.</a:t>
            </a: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/>
          <p:nvPr>
            <p:ph type="title"/>
          </p:nvPr>
        </p:nvSpPr>
        <p:spPr>
          <a:xfrm>
            <a:off x="2895600" y="228600"/>
            <a:ext cx="6019798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b="1" baseline="0" i="0" lang="es-HN" sz="4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Subteam Goals &amp; Tasks</a:t>
            </a:r>
          </a:p>
        </p:txBody>
      </p:sp>
      <p:sp>
        <p:nvSpPr>
          <p:cNvPr id="150" name="Shape 150"/>
          <p:cNvSpPr txBox="1"/>
          <p:nvPr>
            <p:ph idx="1" type="body"/>
          </p:nvPr>
        </p:nvSpPr>
        <p:spPr>
          <a:xfrm>
            <a:off x="457200" y="1524000"/>
            <a:ext cx="8153398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b="0" baseline="0" i="0" lang="es-HN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Increase upflow velocity in the sedimentation tank by a factor of 2 to 10 without degrading the function of the floc blanket</a:t>
            </a:r>
          </a:p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b="0" baseline="0" i="0" lang="es-HN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Sketch several geometries for a new reactor for a 20 L/s sedimentation tank</a:t>
            </a:r>
          </a:p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b="0" baseline="0" i="0" lang="es-HN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Determine the possible configurations of plate settlers that will be submerged in the floc blanket</a:t>
            </a: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b="1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Sand Column Experiment</a:t>
            </a:r>
          </a:p>
        </p:txBody>
      </p:sp>
      <p:sp>
        <p:nvSpPr>
          <p:cNvPr id="156" name="Shape 156"/>
          <p:cNvSpPr txBox="1"/>
          <p:nvPr>
            <p:ph idx="1" type="body"/>
          </p:nvPr>
        </p:nvSpPr>
        <p:spPr>
          <a:xfrm>
            <a:off x="457200" y="1600200"/>
            <a:ext cx="4038598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r>
              <a:rPr b="1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Results </a:t>
            </a: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b="0" baseline="0" i="0" lang="es-HN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The velocity profile and maintenance of the fluidized sand bed is very dependent on a 60⁰ (from horizontal) slant angle</a:t>
            </a: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b="0" baseline="0" i="0" lang="es-HN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Fluidized bed height decreases as the sand column is slanted </a:t>
            </a: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b="0" baseline="0" i="0" lang="es-HN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For each slant angle, after a certain RPM there was no significant change in fluidized bed height</a:t>
            </a:r>
          </a:p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</a:pPr>
            <a:r>
              <a:t/>
            </a:r>
            <a:endParaRPr b="0" baseline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</p:txBody>
      </p:sp>
      <p:pic>
        <p:nvPicPr>
          <p:cNvPr id="157" name="Shape 157"/>
          <p:cNvPicPr preferRelativeResize="0"/>
          <p:nvPr/>
        </p:nvPicPr>
        <p:blipFill rotWithShape="1">
          <a:blip r:embed="rId3">
            <a:alphaModFix/>
          </a:blip>
          <a:srcRect b="9733" l="0" r="5285" t="16464"/>
          <a:stretch/>
        </p:blipFill>
        <p:spPr>
          <a:xfrm>
            <a:off x="4648200" y="1765308"/>
            <a:ext cx="4038598" cy="4195765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Shape 158"/>
          <p:cNvSpPr txBox="1"/>
          <p:nvPr/>
        </p:nvSpPr>
        <p:spPr>
          <a:xfrm>
            <a:off x="4661375" y="5975875"/>
            <a:ext cx="4038598" cy="27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  <p:sp>
        <p:nvSpPr>
          <p:cNvPr id="159" name="Shape 159"/>
          <p:cNvSpPr txBox="1"/>
          <p:nvPr/>
        </p:nvSpPr>
        <p:spPr>
          <a:xfrm>
            <a:off x="4652725" y="5975875"/>
            <a:ext cx="4038598" cy="3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es-H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Figure 1. The sand column slanted at a 60 degree angle from the horizontal</a:t>
            </a: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b="1" baseline="0" i="0" lang="es-HN" sz="4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Tank in a Tube Experiment</a:t>
            </a:r>
          </a:p>
        </p:txBody>
      </p:sp>
      <p:sp>
        <p:nvSpPr>
          <p:cNvPr id="165" name="Shape 165"/>
          <p:cNvSpPr txBox="1"/>
          <p:nvPr>
            <p:ph idx="1" type="body"/>
          </p:nvPr>
        </p:nvSpPr>
        <p:spPr>
          <a:xfrm>
            <a:off x="457200" y="1600200"/>
            <a:ext cx="4038598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4285"/>
              <a:buFont typeface="Noto Sans Symbols"/>
              <a:buChar char="➢"/>
            </a:pP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Investigat</a:t>
            </a:r>
            <a:r>
              <a:rPr lang="es-HN">
                <a:rtl val="0"/>
              </a:rPr>
              <a:t>e</a:t>
            </a: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 a new sedimentation tank geometry</a:t>
            </a:r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14285"/>
              <a:buFont typeface="Noto Sans Symbols"/>
              <a:buChar char="➢"/>
            </a:pP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Determin</a:t>
            </a:r>
            <a:r>
              <a:rPr lang="es-HN">
                <a:rtl val="0"/>
              </a:rPr>
              <a:t>e</a:t>
            </a: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 the feasibility of two sets of plate settlers in the sedimentation tank </a:t>
            </a:r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14285"/>
              <a:buFont typeface="Noto Sans Symbols"/>
              <a:buChar char="➢"/>
            </a:pP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Waste floc and </a:t>
            </a:r>
            <a:r>
              <a:rPr lang="es-HN">
                <a:rtl val="0"/>
              </a:rPr>
              <a:t>s</a:t>
            </a: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ludge disposal - Maintain “self-cleaning”</a:t>
            </a:r>
          </a:p>
          <a:p>
            <a:pPr indent="-139701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</a:pPr>
            <a:r>
              <a:t/>
            </a:r>
            <a:endParaRPr b="0" baseline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</a:pPr>
            <a:r>
              <a:t/>
            </a:r>
            <a:endParaRPr b="0" baseline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  <a:p>
            <a:pPr indent="-1397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</a:pPr>
            <a:r>
              <a:t/>
            </a:r>
            <a:endParaRPr b="0" baseline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</p:txBody>
      </p:sp>
      <p:pic>
        <p:nvPicPr>
          <p:cNvPr id="166" name="Shape 166"/>
          <p:cNvPicPr preferRelativeResize="0"/>
          <p:nvPr/>
        </p:nvPicPr>
        <p:blipFill rotWithShape="1">
          <a:blip r:embed="rId3">
            <a:alphaModFix/>
          </a:blip>
          <a:srcRect b="7902" l="12822" r="6888" t="0"/>
          <a:stretch/>
        </p:blipFill>
        <p:spPr>
          <a:xfrm>
            <a:off x="4371975" y="1905861"/>
            <a:ext cx="4543424" cy="3914774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Shape 167"/>
          <p:cNvSpPr txBox="1"/>
          <p:nvPr/>
        </p:nvSpPr>
        <p:spPr>
          <a:xfrm>
            <a:off x="4682169" y="5905041"/>
            <a:ext cx="4087258" cy="95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es-H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The bench scale setup for the Tank in a</a:t>
            </a:r>
            <a:r>
              <a:rPr lang="es-HN">
                <a:rtl val="0"/>
              </a:rPr>
              <a:t> Tube</a:t>
            </a:r>
            <a:r>
              <a:rPr b="0" baseline="0" i="0" lang="es-H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 Experiment.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br>
              <a:rPr b="0" baseline="0" i="0" lang="es-H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</a:b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b="1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New Setup</a:t>
            </a:r>
          </a:p>
        </p:txBody>
      </p:sp>
      <p:pic>
        <p:nvPicPr>
          <p:cNvPr id="174" name="Shape 1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55362" y="1640512"/>
            <a:ext cx="3459900" cy="4358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Shape 17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4227" y="1640513"/>
            <a:ext cx="4112400" cy="4358999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Shape 176"/>
          <p:cNvSpPr txBox="1"/>
          <p:nvPr/>
        </p:nvSpPr>
        <p:spPr>
          <a:xfrm>
            <a:off x="190498" y="6268432"/>
            <a:ext cx="4572000" cy="523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es-H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Plate settler at the bottom of the </a:t>
            </a:r>
            <a:r>
              <a:rPr lang="es-HN">
                <a:rtl val="0"/>
              </a:rPr>
              <a:t>tube</a:t>
            </a:r>
            <a:r>
              <a:rPr b="0" baseline="0" i="0" lang="es-H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 column and the floc hopper </a:t>
            </a:r>
            <a:r>
              <a:rPr lang="es-HN">
                <a:rtl val="0"/>
              </a:rPr>
              <a:t>tube</a:t>
            </a:r>
          </a:p>
        </p:txBody>
      </p:sp>
      <p:sp>
        <p:nvSpPr>
          <p:cNvPr id="177" name="Shape 177"/>
          <p:cNvSpPr txBox="1"/>
          <p:nvPr/>
        </p:nvSpPr>
        <p:spPr>
          <a:xfrm>
            <a:off x="4626633" y="6268432"/>
            <a:ext cx="4517366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es-H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Plate settlers in the top of the pipe column.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br>
              <a:rPr b="0" baseline="0" i="0" lang="es-H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</a:b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-HN"/>
              <a:t>New Setup</a:t>
            </a:r>
          </a:p>
        </p:txBody>
      </p:sp>
      <p:sp>
        <p:nvSpPr>
          <p:cNvPr id="184" name="Shape 184"/>
          <p:cNvSpPr txBox="1"/>
          <p:nvPr/>
        </p:nvSpPr>
        <p:spPr>
          <a:xfrm>
            <a:off x="4342025" y="1946600"/>
            <a:ext cx="4802100" cy="127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s-HN" sz="3000"/>
              <a:t>The Flocculator</a:t>
            </a:r>
          </a:p>
        </p:txBody>
      </p:sp>
      <p:pic>
        <p:nvPicPr>
          <p:cNvPr id="185" name="Shape 1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489400"/>
            <a:ext cx="4219575" cy="316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Shape 186"/>
          <p:cNvPicPr preferRelativeResize="0"/>
          <p:nvPr/>
        </p:nvPicPr>
        <p:blipFill rotWithShape="1">
          <a:blip r:embed="rId4">
            <a:alphaModFix/>
          </a:blip>
          <a:srcRect b="0" l="0" r="0" t="29913"/>
          <a:stretch/>
        </p:blipFill>
        <p:spPr>
          <a:xfrm>
            <a:off x="3804800" y="4057900"/>
            <a:ext cx="5339325" cy="2800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/>
          <p:nvPr>
            <p:ph type="title"/>
          </p:nvPr>
        </p:nvSpPr>
        <p:spPr>
          <a:xfrm>
            <a:off x="2808383" y="4572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b="0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Low Flow Rate, </a:t>
            </a:r>
            <a:br>
              <a:rPr b="0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</a:br>
            <a:r>
              <a:rPr b="0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High Coagulant Dose</a:t>
            </a:r>
            <a:br>
              <a:rPr b="0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</a:br>
          </a:p>
        </p:txBody>
      </p:sp>
      <p:sp>
        <p:nvSpPr>
          <p:cNvPr id="192" name="Shape 192"/>
          <p:cNvSpPr txBox="1"/>
          <p:nvPr>
            <p:ph idx="1" type="body"/>
          </p:nvPr>
        </p:nvSpPr>
        <p:spPr>
          <a:xfrm>
            <a:off x="102419" y="1600200"/>
            <a:ext cx="4650034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A dense region of large flocs was observed in the </a:t>
            </a:r>
            <a:r>
              <a:rPr lang="es-HN">
                <a:rtl val="0"/>
              </a:rPr>
              <a:t>vertical</a:t>
            </a: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 region</a:t>
            </a:r>
          </a:p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s-HN">
                <a:rtl val="0"/>
              </a:rPr>
              <a:t>A</a:t>
            </a: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 fairly low concentration of flocs in the angled region and these small flocs settled on the large plate settler or bottom of the angled pipe.</a:t>
            </a:r>
          </a:p>
        </p:txBody>
      </p:sp>
      <p:sp>
        <p:nvSpPr>
          <p:cNvPr id="193" name="Shape 193"/>
          <p:cNvSpPr txBox="1"/>
          <p:nvPr/>
        </p:nvSpPr>
        <p:spPr>
          <a:xfrm>
            <a:off x="4865378" y="6215312"/>
            <a:ext cx="3821420" cy="95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es-H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Floc </a:t>
            </a:r>
            <a:r>
              <a:rPr lang="es-HN">
                <a:rtl val="0"/>
              </a:rPr>
              <a:t>b</a:t>
            </a:r>
            <a:r>
              <a:rPr b="0" baseline="0" i="0" lang="es-H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lanket forming in </a:t>
            </a:r>
            <a:r>
              <a:rPr lang="es-HN">
                <a:rtl val="0"/>
              </a:rPr>
              <a:t>vertical</a:t>
            </a:r>
            <a:r>
              <a:rPr b="0" baseline="0" i="0" lang="es-H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 region of setup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br>
              <a:rPr b="0" baseline="0" i="0" lang="es-H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</a:br>
          </a:p>
        </p:txBody>
      </p:sp>
      <p:pic>
        <p:nvPicPr>
          <p:cNvPr id="194" name="Shape 1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30475" y="1600200"/>
            <a:ext cx="3491225" cy="464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