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Galdeano"/>
      <p:regular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font" Target="fonts/Galdeano-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solidFill>
                  <a:schemeClr val="dk1"/>
                </a:solidFill>
                <a:latin typeface="Arial"/>
                <a:ea typeface="Arial"/>
                <a:cs typeface="Arial"/>
                <a:sym typeface="Arial"/>
              </a:defRPr>
            </a:lvl1pPr>
            <a:lvl2pPr indent="0" lvl="1" marL="457200" marR="0" rtl="0" algn="l">
              <a:spcBef>
                <a:spcPts val="0"/>
              </a:spcBef>
              <a:buNone/>
              <a:defRPr b="0" i="0" sz="1100" u="none" cap="none" strike="noStrike">
                <a:solidFill>
                  <a:schemeClr val="dk1"/>
                </a:solidFill>
                <a:latin typeface="Arial"/>
                <a:ea typeface="Arial"/>
                <a:cs typeface="Arial"/>
                <a:sym typeface="Arial"/>
              </a:defRPr>
            </a:lvl2pPr>
            <a:lvl3pPr indent="0" lvl="2" marL="914400" marR="0" rtl="0" algn="l">
              <a:spcBef>
                <a:spcPts val="0"/>
              </a:spcBef>
              <a:buNone/>
              <a:defRPr b="0" i="0" sz="1100" u="none" cap="none" strike="noStrike">
                <a:solidFill>
                  <a:schemeClr val="dk1"/>
                </a:solidFill>
                <a:latin typeface="Arial"/>
                <a:ea typeface="Arial"/>
                <a:cs typeface="Arial"/>
                <a:sym typeface="Arial"/>
              </a:defRPr>
            </a:lvl3pPr>
            <a:lvl4pPr indent="0" lvl="3" marL="1371600" marR="0" rtl="0" algn="l">
              <a:spcBef>
                <a:spcPts val="0"/>
              </a:spcBef>
              <a:buNone/>
              <a:defRPr b="0" i="0" sz="1100" u="none" cap="none" strike="noStrike">
                <a:solidFill>
                  <a:schemeClr val="dk1"/>
                </a:solidFill>
                <a:latin typeface="Arial"/>
                <a:ea typeface="Arial"/>
                <a:cs typeface="Arial"/>
                <a:sym typeface="Arial"/>
              </a:defRPr>
            </a:lvl4pPr>
            <a:lvl5pPr indent="0" lvl="4" marL="1828800" marR="0" rtl="0" algn="l">
              <a:spcBef>
                <a:spcPts val="0"/>
              </a:spcBef>
              <a:buNone/>
              <a:defRPr b="0" i="0" sz="1100" u="none" cap="none" strike="noStrike">
                <a:solidFill>
                  <a:schemeClr val="dk1"/>
                </a:solidFill>
                <a:latin typeface="Arial"/>
                <a:ea typeface="Arial"/>
                <a:cs typeface="Arial"/>
                <a:sym typeface="Arial"/>
              </a:defRPr>
            </a:lvl5pPr>
            <a:lvl6pPr indent="0" lvl="5" marL="2286000" marR="0" rtl="0" algn="l">
              <a:spcBef>
                <a:spcPts val="0"/>
              </a:spcBef>
              <a:buNone/>
              <a:defRPr b="0" i="0" sz="1100" u="none" cap="none" strike="noStrike">
                <a:solidFill>
                  <a:schemeClr val="dk1"/>
                </a:solidFill>
                <a:latin typeface="Arial"/>
                <a:ea typeface="Arial"/>
                <a:cs typeface="Arial"/>
                <a:sym typeface="Arial"/>
              </a:defRPr>
            </a:lvl6pPr>
            <a:lvl7pPr indent="0" lvl="6" marL="2743200" marR="0" rtl="0" algn="l">
              <a:spcBef>
                <a:spcPts val="0"/>
              </a:spcBef>
              <a:buNone/>
              <a:defRPr b="0" i="0" sz="1100" u="none" cap="none" strike="noStrike">
                <a:solidFill>
                  <a:schemeClr val="dk1"/>
                </a:solidFill>
                <a:latin typeface="Arial"/>
                <a:ea typeface="Arial"/>
                <a:cs typeface="Arial"/>
                <a:sym typeface="Arial"/>
              </a:defRPr>
            </a:lvl7pPr>
            <a:lvl8pPr indent="0" lvl="7" marL="3200400" marR="0" rtl="0" algn="l">
              <a:spcBef>
                <a:spcPts val="0"/>
              </a:spcBef>
              <a:buNone/>
              <a:defRPr b="0" i="0" sz="1100" u="none" cap="none" strike="noStrike">
                <a:solidFill>
                  <a:schemeClr val="dk1"/>
                </a:solidFill>
                <a:latin typeface="Arial"/>
                <a:ea typeface="Arial"/>
                <a:cs typeface="Arial"/>
                <a:sym typeface="Arial"/>
              </a:defRPr>
            </a:lvl8pPr>
            <a:lvl9pPr indent="0" lvl="8" marL="3657600" marR="0" rtl="0" algn="l">
              <a:spcBef>
                <a:spcPts val="0"/>
              </a:spcBef>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SzPct val="25000"/>
              <a:buFont typeface="Arial"/>
              <a:buNone/>
            </a:pPr>
            <a:r>
              <a:t/>
            </a:r>
            <a:endParaRPr b="0" i="0" sz="1300" u="none" cap="none" strike="noStrike">
              <a:solidFill>
                <a:schemeClr val="dk1"/>
              </a:solidFill>
              <a:latin typeface="Arial"/>
              <a:ea typeface="Arial"/>
              <a:cs typeface="Arial"/>
              <a:sym typeface="Arial"/>
            </a:endParaRPr>
          </a:p>
        </p:txBody>
      </p:sp>
      <p:sp>
        <p:nvSpPr>
          <p:cNvPr id="133" name="Shape 13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0" name="Shape 220"/>
        <p:cNvGrpSpPr/>
        <p:nvPr/>
      </p:nvGrpSpPr>
      <p:grpSpPr>
        <a:xfrm>
          <a:off x="0" y="0"/>
          <a:ext cx="0" cy="0"/>
          <a:chOff x="0" y="0"/>
          <a:chExt cx="0" cy="0"/>
        </a:xfrm>
      </p:grpSpPr>
      <p:sp>
        <p:nvSpPr>
          <p:cNvPr id="221" name="Shape 221"/>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SzPct val="25000"/>
              <a:buFont typeface="Arial"/>
              <a:buNone/>
            </a:pPr>
            <a:r>
              <a:rPr b="0" i="0" lang="en" sz="1700" u="none" cap="none" strike="noStrike">
                <a:solidFill>
                  <a:schemeClr val="dk1"/>
                </a:solidFill>
                <a:latin typeface="Arial"/>
                <a:ea typeface="Arial"/>
                <a:cs typeface="Arial"/>
                <a:sym typeface="Arial"/>
              </a:rPr>
              <a:t>Reduce losses and ease the flow rate in. This is done to prevent breaking flocs. Also encourage floc resuspension.</a:t>
            </a:r>
          </a:p>
        </p:txBody>
      </p:sp>
      <p:sp>
        <p:nvSpPr>
          <p:cNvPr id="222" name="Shape 22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SzPct val="25000"/>
              <a:buFont typeface="Arial"/>
              <a:buNone/>
            </a:pPr>
            <a:r>
              <a:rPr b="0" i="0" lang="en" sz="1700" u="none" cap="none" strike="noStrike">
                <a:solidFill>
                  <a:schemeClr val="dk1"/>
                </a:solidFill>
                <a:latin typeface="Arial"/>
                <a:ea typeface="Arial"/>
                <a:cs typeface="Arial"/>
                <a:sym typeface="Arial"/>
              </a:rPr>
              <a:t>New pic - with a blank background</a:t>
            </a:r>
          </a:p>
        </p:txBody>
      </p:sp>
      <p:sp>
        <p:nvSpPr>
          <p:cNvPr id="229" name="Shape 22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8" name="Shape 238"/>
        <p:cNvGrpSpPr/>
        <p:nvPr/>
      </p:nvGrpSpPr>
      <p:grpSpPr>
        <a:xfrm>
          <a:off x="0" y="0"/>
          <a:ext cx="0" cy="0"/>
          <a:chOff x="0" y="0"/>
          <a:chExt cx="0" cy="0"/>
        </a:xfrm>
      </p:grpSpPr>
      <p:sp>
        <p:nvSpPr>
          <p:cNvPr id="239" name="Shape 239"/>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SzPct val="25000"/>
              <a:buFont typeface="Arial"/>
              <a:buNone/>
            </a:pPr>
            <a:r>
              <a:t/>
            </a:r>
            <a:endParaRPr b="0" i="0" sz="1700" u="none" cap="none" strike="noStrike">
              <a:solidFill>
                <a:schemeClr val="dk1"/>
              </a:solidFill>
              <a:latin typeface="Arial"/>
              <a:ea typeface="Arial"/>
              <a:cs typeface="Arial"/>
              <a:sym typeface="Arial"/>
            </a:endParaRPr>
          </a:p>
        </p:txBody>
      </p:sp>
      <p:sp>
        <p:nvSpPr>
          <p:cNvPr id="240" name="Shape 24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spcAft>
                <a:spcPts val="0"/>
              </a:spcAft>
              <a:buClr>
                <a:schemeClr val="dk1"/>
              </a:buClr>
              <a:buSzPct val="25000"/>
              <a:buFont typeface="Arial"/>
              <a:buNone/>
            </a:pPr>
            <a:r>
              <a:rPr b="0" i="0" lang="en" sz="1700" u="none" cap="none" strike="noStrike">
                <a:solidFill>
                  <a:schemeClr val="dk1"/>
                </a:solidFill>
                <a:latin typeface="Arial"/>
                <a:ea typeface="Arial"/>
                <a:cs typeface="Arial"/>
                <a:sym typeface="Arial"/>
              </a:rPr>
              <a:t> Procoda: Allows us to turn on feed tanks simultaneously </a:t>
            </a:r>
          </a:p>
          <a:p>
            <a:pPr indent="0" lvl="0" marL="0" marR="0" rtl="0" algn="l">
              <a:spcBef>
                <a:spcPts val="0"/>
              </a:spcBef>
              <a:buClr>
                <a:schemeClr val="dk1"/>
              </a:buClr>
              <a:buSzPct val="25000"/>
              <a:buFont typeface="Arial"/>
              <a:buNone/>
            </a:pPr>
            <a:r>
              <a:rPr b="0" i="0" lang="en" sz="1700" u="none" cap="none" strike="noStrike">
                <a:solidFill>
                  <a:schemeClr val="dk1"/>
                </a:solidFill>
                <a:latin typeface="Arial"/>
                <a:ea typeface="Arial"/>
                <a:cs typeface="Arial"/>
                <a:sym typeface="Arial"/>
              </a:rPr>
              <a:t>		Programming for convenience</a:t>
            </a:r>
          </a:p>
        </p:txBody>
      </p:sp>
      <p:sp>
        <p:nvSpPr>
          <p:cNvPr id="247" name="Shape 24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2" name="Shape 252"/>
        <p:cNvGrpSpPr/>
        <p:nvPr/>
      </p:nvGrpSpPr>
      <p:grpSpPr>
        <a:xfrm>
          <a:off x="0" y="0"/>
          <a:ext cx="0" cy="0"/>
          <a:chOff x="0" y="0"/>
          <a:chExt cx="0" cy="0"/>
        </a:xfrm>
      </p:grpSpPr>
      <p:sp>
        <p:nvSpPr>
          <p:cNvPr id="253" name="Shape 253"/>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SzPct val="25000"/>
              <a:buFont typeface="Arial"/>
              <a:buNone/>
            </a:pPr>
            <a:r>
              <a:t/>
            </a:r>
            <a:endParaRPr b="0" i="0" sz="1700" u="none" cap="none" strike="noStrike">
              <a:solidFill>
                <a:schemeClr val="dk1"/>
              </a:solidFill>
              <a:latin typeface="Arial"/>
              <a:ea typeface="Arial"/>
              <a:cs typeface="Arial"/>
              <a:sym typeface="Arial"/>
            </a:endParaRPr>
          </a:p>
        </p:txBody>
      </p:sp>
      <p:sp>
        <p:nvSpPr>
          <p:cNvPr id="254" name="Shape 25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40" name="Shape 140"/>
          <p:cNvSpPr txBox="1"/>
          <p:nvPr>
            <p:ph idx="1" type="body"/>
          </p:nvPr>
        </p:nvSpPr>
        <p:spPr>
          <a:xfrm>
            <a:off x="686097" y="4343701"/>
            <a:ext cx="5485800" cy="4113898"/>
          </a:xfrm>
          <a:prstGeom prst="rect">
            <a:avLst/>
          </a:prstGeom>
          <a:noFill/>
          <a:ln>
            <a:noFill/>
          </a:ln>
        </p:spPr>
        <p:txBody>
          <a:bodyPr anchorCtr="0" anchor="t" bIns="45550" lIns="91100" rIns="91100" tIns="45550">
            <a:noAutofit/>
          </a:bodyPr>
          <a:lstStyle/>
          <a:p>
            <a:pPr indent="0" lvl="0" marL="0" marR="0" rtl="0" algn="l">
              <a:spcBef>
                <a:spcPts val="0"/>
              </a:spcBef>
              <a:spcAft>
                <a:spcPts val="0"/>
              </a:spcAft>
              <a:buClr>
                <a:schemeClr val="dk1"/>
              </a:buClr>
              <a:buSzPct val="25000"/>
              <a:buFont typeface="Arial"/>
              <a:buNone/>
            </a:pPr>
            <a:r>
              <a:rPr b="0" i="0" lang="en" sz="1100" u="none" cap="none" strike="noStrike">
                <a:solidFill>
                  <a:schemeClr val="dk1"/>
                </a:solidFill>
                <a:latin typeface="Arial"/>
                <a:ea typeface="Arial"/>
                <a:cs typeface="Arial"/>
                <a:sym typeface="Arial"/>
              </a:rPr>
              <a:t>AMLAN:</a:t>
            </a:r>
          </a:p>
          <a:p>
            <a:pPr indent="0" lvl="0" marL="0" marR="0" rtl="0" algn="l">
              <a:spcBef>
                <a:spcPts val="0"/>
              </a:spcBef>
              <a:buClr>
                <a:schemeClr val="dk1"/>
              </a:buClr>
              <a:buSzPct val="25000"/>
              <a:buFont typeface="Arial"/>
              <a:buNone/>
            </a:pPr>
            <a:r>
              <a:rPr b="0" i="0" lang="en" sz="1100" u="none" cap="none" strike="noStrike">
                <a:solidFill>
                  <a:schemeClr val="dk1"/>
                </a:solidFill>
                <a:latin typeface="Arial"/>
                <a:ea typeface="Arial"/>
                <a:cs typeface="Arial"/>
                <a:sym typeface="Aria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141" name="Shape 141"/>
          <p:cNvSpPr txBox="1"/>
          <p:nvPr>
            <p:ph idx="12" type="sldNum"/>
          </p:nvPr>
        </p:nvSpPr>
        <p:spPr>
          <a:xfrm>
            <a:off x="3884414" y="8685892"/>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54" name="Shape 154"/>
          <p:cNvSpPr txBox="1"/>
          <p:nvPr>
            <p:ph idx="1" type="body"/>
          </p:nvPr>
        </p:nvSpPr>
        <p:spPr>
          <a:xfrm>
            <a:off x="686097" y="4343701"/>
            <a:ext cx="5485800" cy="4113898"/>
          </a:xfrm>
          <a:prstGeom prst="rect">
            <a:avLst/>
          </a:prstGeom>
          <a:noFill/>
          <a:ln>
            <a:noFill/>
          </a:ln>
        </p:spPr>
        <p:txBody>
          <a:bodyPr anchorCtr="0" anchor="t" bIns="45550" lIns="91100" rIns="91100" tIns="45550">
            <a:noAutofit/>
          </a:bodyPr>
          <a:lstStyle/>
          <a:p>
            <a:pPr indent="0" lvl="0" marL="0" marR="0" rtl="0" algn="l">
              <a:spcBef>
                <a:spcPts val="0"/>
              </a:spcBef>
              <a:spcAft>
                <a:spcPts val="0"/>
              </a:spcAft>
              <a:buClr>
                <a:schemeClr val="dk1"/>
              </a:buClr>
              <a:buSzPct val="25000"/>
              <a:buFont typeface="Arial"/>
              <a:buNone/>
            </a:pPr>
            <a:r>
              <a:rPr b="0" i="0" lang="en" sz="1100" u="none" cap="none" strike="noStrike">
                <a:solidFill>
                  <a:schemeClr val="dk1"/>
                </a:solidFill>
                <a:latin typeface="Arial"/>
                <a:ea typeface="Arial"/>
                <a:cs typeface="Arial"/>
                <a:sym typeface="Arial"/>
              </a:rPr>
              <a:t>Last semester: We wanted to build a reactor series that could remove chemicals in water. We tested with a clay and coagulant mixture.</a:t>
            </a:r>
          </a:p>
          <a:p>
            <a:pPr indent="0" lvl="0" marL="0" marR="0" rtl="0" algn="l">
              <a:spcBef>
                <a:spcPts val="0"/>
              </a:spcBef>
              <a:spcAft>
                <a:spcPts val="0"/>
              </a:spcAft>
              <a:buClr>
                <a:schemeClr val="dk1"/>
              </a:buClr>
              <a:buSzPct val="25000"/>
              <a:buFont typeface="Arial"/>
              <a:buNone/>
            </a:pPr>
            <a:r>
              <a:rPr b="0" i="0" lang="en" sz="1100" u="none" cap="none" strike="noStrike">
                <a:solidFill>
                  <a:schemeClr val="dk1"/>
                </a:solidFill>
                <a:latin typeface="Arial"/>
                <a:ea typeface="Arial"/>
                <a:cs typeface="Arial"/>
                <a:sym typeface="Arial"/>
              </a:rPr>
              <a:t>There is a schematic of our process.</a:t>
            </a:r>
          </a:p>
          <a:p>
            <a:pPr indent="0" lvl="0" marL="0" marR="0" rtl="0" algn="l">
              <a:spcBef>
                <a:spcPts val="0"/>
              </a:spcBef>
              <a:buClr>
                <a:schemeClr val="dk1"/>
              </a:buClr>
              <a:buSzPct val="25000"/>
              <a:buFont typeface="Arial"/>
              <a:buNone/>
            </a:pPr>
            <a:r>
              <a:rPr b="0" i="0" lang="en" sz="1100" u="none" cap="none" strike="noStrike">
                <a:solidFill>
                  <a:schemeClr val="dk1"/>
                </a:solidFill>
                <a:latin typeface="Arial"/>
                <a:ea typeface="Arial"/>
                <a:cs typeface="Arial"/>
                <a:sym typeface="Arial"/>
              </a:rPr>
              <a:t>This semester</a:t>
            </a:r>
          </a:p>
        </p:txBody>
      </p:sp>
      <p:sp>
        <p:nvSpPr>
          <p:cNvPr id="155" name="Shape 155"/>
          <p:cNvSpPr txBox="1"/>
          <p:nvPr>
            <p:ph idx="12" type="sldNum"/>
          </p:nvPr>
        </p:nvSpPr>
        <p:spPr>
          <a:xfrm>
            <a:off x="3884414" y="8685892"/>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64" name="Shape 164"/>
          <p:cNvSpPr txBox="1"/>
          <p:nvPr>
            <p:ph idx="1" type="body"/>
          </p:nvPr>
        </p:nvSpPr>
        <p:spPr>
          <a:xfrm>
            <a:off x="686097" y="4343701"/>
            <a:ext cx="5485800" cy="4113898"/>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SzPct val="25000"/>
              <a:buFont typeface="Arial"/>
              <a:buNone/>
            </a:pPr>
            <a:r>
              <a:rPr b="0" i="0" lang="en" sz="1100" u="none" cap="none" strike="noStrike">
                <a:solidFill>
                  <a:schemeClr val="dk1"/>
                </a:solidFill>
                <a:latin typeface="Arial"/>
                <a:ea typeface="Arial"/>
                <a:cs typeface="Arial"/>
                <a:sym typeface="Arial"/>
              </a:rPr>
              <a:t>Evolution of our design </a:t>
            </a:r>
          </a:p>
        </p:txBody>
      </p:sp>
      <p:sp>
        <p:nvSpPr>
          <p:cNvPr id="165" name="Shape 165"/>
          <p:cNvSpPr txBox="1"/>
          <p:nvPr>
            <p:ph idx="12" type="sldNum"/>
          </p:nvPr>
        </p:nvSpPr>
        <p:spPr>
          <a:xfrm>
            <a:off x="3884414" y="8685892"/>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4" name="Shape 174"/>
        <p:cNvGrpSpPr/>
        <p:nvPr/>
      </p:nvGrpSpPr>
      <p:grpSpPr>
        <a:xfrm>
          <a:off x="0" y="0"/>
          <a:ext cx="0" cy="0"/>
          <a:chOff x="0" y="0"/>
          <a:chExt cx="0" cy="0"/>
        </a:xfrm>
      </p:grpSpPr>
      <p:sp>
        <p:nvSpPr>
          <p:cNvPr id="175" name="Shape 17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76" name="Shape 176"/>
          <p:cNvSpPr txBox="1"/>
          <p:nvPr>
            <p:ph idx="1" type="body"/>
          </p:nvPr>
        </p:nvSpPr>
        <p:spPr>
          <a:xfrm>
            <a:off x="686097" y="4343701"/>
            <a:ext cx="5485800" cy="4113898"/>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SzPct val="25000"/>
              <a:buFont typeface="Arial"/>
              <a:buNone/>
            </a:pPr>
            <a:r>
              <a:t/>
            </a:r>
            <a:endParaRPr b="0" i="0" sz="1300" u="none" cap="none" strike="noStrike">
              <a:solidFill>
                <a:schemeClr val="dk1"/>
              </a:solidFill>
              <a:latin typeface="Arial"/>
              <a:ea typeface="Arial"/>
              <a:cs typeface="Arial"/>
              <a:sym typeface="Arial"/>
            </a:endParaRPr>
          </a:p>
        </p:txBody>
      </p:sp>
      <p:sp>
        <p:nvSpPr>
          <p:cNvPr id="177" name="Shape 177"/>
          <p:cNvSpPr txBox="1"/>
          <p:nvPr>
            <p:ph idx="12" type="sldNum"/>
          </p:nvPr>
        </p:nvSpPr>
        <p:spPr>
          <a:xfrm>
            <a:off x="3884414" y="8685892"/>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88" name="Shape 188"/>
          <p:cNvSpPr txBox="1"/>
          <p:nvPr>
            <p:ph idx="1" type="body"/>
          </p:nvPr>
        </p:nvSpPr>
        <p:spPr>
          <a:xfrm>
            <a:off x="686097" y="4343701"/>
            <a:ext cx="5485800" cy="4113898"/>
          </a:xfrm>
          <a:prstGeom prst="rect">
            <a:avLst/>
          </a:prstGeom>
          <a:noFill/>
          <a:ln>
            <a:noFill/>
          </a:ln>
        </p:spPr>
        <p:txBody>
          <a:bodyPr anchorCtr="0" anchor="t" bIns="45550" lIns="91100" rIns="91100" tIns="45550">
            <a:noAutofit/>
          </a:bodyPr>
          <a:lstStyle/>
          <a:p>
            <a:pPr indent="0" lvl="0" marL="0" marR="0" rtl="0" algn="l">
              <a:spcBef>
                <a:spcPts val="0"/>
              </a:spcBef>
              <a:spcAft>
                <a:spcPts val="0"/>
              </a:spcAft>
              <a:buClr>
                <a:schemeClr val="dk1"/>
              </a:buClr>
              <a:buSzPct val="25000"/>
              <a:buFont typeface="Arial"/>
              <a:buNone/>
            </a:pPr>
            <a:r>
              <a:rPr b="0" i="0" lang="en" sz="1100" u="none" cap="none" strike="noStrike">
                <a:solidFill>
                  <a:schemeClr val="dk1"/>
                </a:solidFill>
                <a:latin typeface="Arial"/>
                <a:ea typeface="Arial"/>
                <a:cs typeface="Arial"/>
                <a:sym typeface="Arial"/>
              </a:rPr>
              <a:t>AMLAN: </a:t>
            </a:r>
          </a:p>
          <a:p>
            <a:pPr indent="0" lvl="0" marL="0" marR="0" rtl="0" algn="l">
              <a:spcBef>
                <a:spcPts val="0"/>
              </a:spcBef>
              <a:buClr>
                <a:schemeClr val="dk1"/>
              </a:buClr>
              <a:buSzPct val="25000"/>
              <a:buFont typeface="Arial"/>
              <a:buNone/>
            </a:pPr>
            <a:r>
              <a:rPr b="0" i="0" lang="en" sz="1100" u="none" cap="none" strike="noStrike">
                <a:solidFill>
                  <a:schemeClr val="dk1"/>
                </a:solidFill>
                <a:latin typeface="Arial"/>
                <a:ea typeface="Arial"/>
                <a:cs typeface="Arial"/>
                <a:sym typeface="Arial"/>
              </a:rPr>
              <a:t>According to the principle of continuity, the mechanical energy of a system is conserved. This led to the formulation of Bernoulli’s Principles which dictates that the sum of pressure and the mechanical energy of a system remains the same. Therefore, if a fluid flows through a pipe and the diameter of the pipe decreases, then the velocity of the fluid will increase resulting in a decrease in pressure to balance out the increase in its kinetic energy.</a:t>
            </a:r>
          </a:p>
        </p:txBody>
      </p:sp>
      <p:sp>
        <p:nvSpPr>
          <p:cNvPr id="189" name="Shape 189"/>
          <p:cNvSpPr txBox="1"/>
          <p:nvPr>
            <p:ph idx="12" type="sldNum"/>
          </p:nvPr>
        </p:nvSpPr>
        <p:spPr>
          <a:xfrm>
            <a:off x="3884414" y="8685892"/>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SzPct val="25000"/>
              <a:buFont typeface="Arial"/>
              <a:buNone/>
            </a:pPr>
            <a:r>
              <a:t/>
            </a:r>
            <a:endParaRPr b="0" i="0" sz="1700" u="none" cap="none" strike="noStrike">
              <a:solidFill>
                <a:schemeClr val="dk1"/>
              </a:solidFill>
              <a:latin typeface="Arial"/>
              <a:ea typeface="Arial"/>
              <a:cs typeface="Arial"/>
              <a:sym typeface="Arial"/>
            </a:endParaRPr>
          </a:p>
        </p:txBody>
      </p:sp>
      <p:sp>
        <p:nvSpPr>
          <p:cNvPr id="200" name="Shape 20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SzPct val="25000"/>
              <a:buFont typeface="Arial"/>
              <a:buNone/>
            </a:pPr>
            <a:r>
              <a:t/>
            </a:r>
            <a:endParaRPr b="0" i="0" sz="1700" u="none" cap="none" strike="noStrike">
              <a:solidFill>
                <a:schemeClr val="dk1"/>
              </a:solidFill>
              <a:latin typeface="Arial"/>
              <a:ea typeface="Arial"/>
              <a:cs typeface="Arial"/>
              <a:sym typeface="Arial"/>
            </a:endParaRPr>
          </a:p>
        </p:txBody>
      </p:sp>
      <p:sp>
        <p:nvSpPr>
          <p:cNvPr id="207" name="Shape 20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6097" y="4343701"/>
            <a:ext cx="5485800" cy="4113898"/>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SzPct val="25000"/>
              <a:buFont typeface="Arial"/>
              <a:buNone/>
            </a:pPr>
            <a:r>
              <a:t/>
            </a:r>
            <a:endParaRPr b="0" i="0" sz="1700" u="none" cap="none" strike="noStrike">
              <a:solidFill>
                <a:schemeClr val="dk1"/>
              </a:solidFill>
              <a:latin typeface="Arial"/>
              <a:ea typeface="Arial"/>
              <a:cs typeface="Arial"/>
              <a:sym typeface="Arial"/>
            </a:endParaRPr>
          </a:p>
        </p:txBody>
      </p:sp>
      <p:sp>
        <p:nvSpPr>
          <p:cNvPr id="214" name="Shape 21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jpg"/><Relationship Id="rId3" Type="http://schemas.openxmlformats.org/officeDocument/2006/relationships/image" Target="../media/image00.jpg"/><Relationship Id="rId4" Type="http://schemas.openxmlformats.org/officeDocument/2006/relationships/image" Target="../media/image01.jpg"/><Relationship Id="rId5" Type="http://schemas.openxmlformats.org/officeDocument/2006/relationships/image" Target="../media/image0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2" name="Shape 12"/>
        <p:cNvGrpSpPr/>
        <p:nvPr/>
      </p:nvGrpSpPr>
      <p:grpSpPr>
        <a:xfrm>
          <a:off x="0" y="0"/>
          <a:ext cx="0" cy="0"/>
          <a:chOff x="0" y="0"/>
          <a:chExt cx="0" cy="0"/>
        </a:xfrm>
      </p:grpSpPr>
      <p:grpSp>
        <p:nvGrpSpPr>
          <p:cNvPr id="13" name="Shape 13"/>
          <p:cNvGrpSpPr/>
          <p:nvPr/>
        </p:nvGrpSpPr>
        <p:grpSpPr>
          <a:xfrm>
            <a:off x="0" y="0"/>
            <a:ext cx="9051892" cy="5001780"/>
            <a:chOff x="0" y="0"/>
            <a:chExt cx="5700" cy="4198"/>
          </a:xfrm>
        </p:grpSpPr>
        <p:pic>
          <p:nvPicPr>
            <p:cNvPr id="14" name="Shape 14"/>
            <p:cNvPicPr preferRelativeResize="0"/>
            <p:nvPr/>
          </p:nvPicPr>
          <p:blipFill rotWithShape="1">
            <a:blip r:embed="rId2">
              <a:alphaModFix/>
            </a:blip>
            <a:srcRect b="0" l="0" r="0" t="0"/>
            <a:stretch/>
          </p:blipFill>
          <p:spPr>
            <a:xfrm>
              <a:off x="0" y="0"/>
              <a:ext cx="5700" cy="4198"/>
            </a:xfrm>
            <a:prstGeom prst="rect">
              <a:avLst/>
            </a:prstGeom>
            <a:noFill/>
            <a:ln>
              <a:noFill/>
            </a:ln>
          </p:spPr>
        </p:pic>
        <p:pic>
          <p:nvPicPr>
            <p:cNvPr id="15" name="Shape 15"/>
            <p:cNvPicPr preferRelativeResize="0"/>
            <p:nvPr/>
          </p:nvPicPr>
          <p:blipFill rotWithShape="1">
            <a:blip r:embed="rId3">
              <a:alphaModFix/>
            </a:blip>
            <a:srcRect b="0" l="0" r="0" t="0"/>
            <a:stretch/>
          </p:blipFill>
          <p:spPr>
            <a:xfrm>
              <a:off x="4031" y="3215"/>
              <a:ext cx="298" cy="298"/>
            </a:xfrm>
            <a:prstGeom prst="rect">
              <a:avLst/>
            </a:prstGeom>
            <a:noFill/>
            <a:ln>
              <a:noFill/>
            </a:ln>
          </p:spPr>
        </p:pic>
        <p:pic>
          <p:nvPicPr>
            <p:cNvPr id="16" name="Shape 16"/>
            <p:cNvPicPr preferRelativeResize="0"/>
            <p:nvPr/>
          </p:nvPicPr>
          <p:blipFill rotWithShape="1">
            <a:blip r:embed="rId4">
              <a:alphaModFix/>
            </a:blip>
            <a:srcRect b="0" l="0" r="0" t="0"/>
            <a:stretch/>
          </p:blipFill>
          <p:spPr>
            <a:xfrm>
              <a:off x="3790" y="3552"/>
              <a:ext cx="298" cy="0"/>
            </a:xfrm>
            <a:prstGeom prst="rect">
              <a:avLst/>
            </a:prstGeom>
            <a:noFill/>
            <a:ln>
              <a:noFill/>
            </a:ln>
          </p:spPr>
        </p:pic>
      </p:grpSp>
      <p:sp>
        <p:nvSpPr>
          <p:cNvPr id="17" name="Shape 17"/>
          <p:cNvSpPr txBox="1"/>
          <p:nvPr>
            <p:ph idx="1" type="subTitle"/>
          </p:nvPr>
        </p:nvSpPr>
        <p:spPr>
          <a:xfrm>
            <a:off x="3352800" y="3771900"/>
            <a:ext cx="3962399" cy="857400"/>
          </a:xfrm>
          <a:prstGeom prst="rect">
            <a:avLst/>
          </a:prstGeom>
          <a:noFill/>
          <a:ln>
            <a:noFill/>
          </a:ln>
        </p:spPr>
        <p:txBody>
          <a:bodyPr anchorCtr="0" anchor="t" bIns="91425" lIns="91425" rIns="91425" tIns="91425"/>
          <a:lstStyle>
            <a:lvl1pPr indent="0" lvl="0" marL="0" marR="0" rtl="0" algn="r">
              <a:lnSpc>
                <a:spcPct val="100000"/>
              </a:lnSpc>
              <a:spcBef>
                <a:spcPts val="64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56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48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18" name="Shape 18"/>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Arial"/>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19" name="Shape 19"/>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Arial"/>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20" name="Shape 20"/>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Arial"/>
              <a:ea typeface="Arial"/>
              <a:cs typeface="Arial"/>
              <a:sym typeface="Arial"/>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
        <p:nvSpPr>
          <p:cNvPr id="21" name="Shape 21"/>
          <p:cNvSpPr txBox="1"/>
          <p:nvPr>
            <p:ph type="ctrTitle"/>
          </p:nvPr>
        </p:nvSpPr>
        <p:spPr>
          <a:xfrm>
            <a:off x="1371600" y="742950"/>
            <a:ext cx="7772400" cy="11025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pic>
        <p:nvPicPr>
          <p:cNvPr id="22" name="Shape 22"/>
          <p:cNvPicPr preferRelativeResize="0"/>
          <p:nvPr/>
        </p:nvPicPr>
        <p:blipFill rotWithShape="1">
          <a:blip r:embed="rId5">
            <a:alphaModFix/>
          </a:blip>
          <a:srcRect b="0" l="0" r="0" t="0"/>
          <a:stretch/>
        </p:blipFill>
        <p:spPr>
          <a:xfrm>
            <a:off x="4953000" y="0"/>
            <a:ext cx="4190999" cy="820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4" name="Shape 74"/>
        <p:cNvGrpSpPr/>
        <p:nvPr/>
      </p:nvGrpSpPr>
      <p:grpSpPr>
        <a:xfrm>
          <a:off x="0" y="0"/>
          <a:ext cx="0" cy="0"/>
          <a:chOff x="0" y="0"/>
          <a:chExt cx="0" cy="0"/>
        </a:xfrm>
      </p:grpSpPr>
      <p:sp>
        <p:nvSpPr>
          <p:cNvPr id="75" name="Shape 75"/>
          <p:cNvSpPr txBox="1"/>
          <p:nvPr>
            <p:ph type="title"/>
          </p:nvPr>
        </p:nvSpPr>
        <p:spPr>
          <a:xfrm>
            <a:off x="457200" y="171450"/>
            <a:ext cx="8458200" cy="8574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76" name="Shape 76"/>
          <p:cNvSpPr txBox="1"/>
          <p:nvPr>
            <p:ph idx="1" type="body"/>
          </p:nvPr>
        </p:nvSpPr>
        <p:spPr>
          <a:xfrm rot="5400000">
            <a:off x="2874747" y="-1217399"/>
            <a:ext cx="3394500" cy="8229600"/>
          </a:xfrm>
          <a:prstGeom prst="rect">
            <a:avLst/>
          </a:prstGeom>
          <a:noFill/>
          <a:ln>
            <a:noFill/>
          </a:ln>
        </p:spPr>
        <p:txBody>
          <a:bodyPr anchorCtr="0" anchor="t" bIns="91425" lIns="91425" rIns="91425" tIns="91425"/>
          <a:lstStyle>
            <a:lvl1pPr indent="241300" lvl="0" marL="342900" marR="0" rtl="0" algn="l">
              <a:lnSpc>
                <a:spcPct val="100000"/>
              </a:lnSpc>
              <a:spcBef>
                <a:spcPts val="64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56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48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77" name="Shape 77"/>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78" name="Shape 78"/>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79" name="Shape 79"/>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0" name="Shape 80"/>
        <p:cNvGrpSpPr/>
        <p:nvPr/>
      </p:nvGrpSpPr>
      <p:grpSpPr>
        <a:xfrm>
          <a:off x="0" y="0"/>
          <a:ext cx="0" cy="0"/>
          <a:chOff x="0" y="0"/>
          <a:chExt cx="0" cy="0"/>
        </a:xfrm>
      </p:grpSpPr>
      <p:sp>
        <p:nvSpPr>
          <p:cNvPr id="81" name="Shape 81"/>
          <p:cNvSpPr txBox="1"/>
          <p:nvPr>
            <p:ph type="title"/>
          </p:nvPr>
        </p:nvSpPr>
        <p:spPr>
          <a:xfrm rot="5400000">
            <a:off x="5646449" y="1325700"/>
            <a:ext cx="4423200" cy="21147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82" name="Shape 82"/>
          <p:cNvSpPr txBox="1"/>
          <p:nvPr>
            <p:ph idx="1" type="body"/>
          </p:nvPr>
        </p:nvSpPr>
        <p:spPr>
          <a:xfrm rot="5400000">
            <a:off x="1341149" y="-712650"/>
            <a:ext cx="4423200" cy="6191400"/>
          </a:xfrm>
          <a:prstGeom prst="rect">
            <a:avLst/>
          </a:prstGeom>
          <a:noFill/>
          <a:ln>
            <a:noFill/>
          </a:ln>
        </p:spPr>
        <p:txBody>
          <a:bodyPr anchorCtr="0" anchor="t" bIns="91425" lIns="91425" rIns="91425" tIns="91425"/>
          <a:lstStyle>
            <a:lvl1pPr indent="241300" lvl="0" marL="342900" marR="0" rtl="0" algn="l">
              <a:lnSpc>
                <a:spcPct val="100000"/>
              </a:lnSpc>
              <a:spcBef>
                <a:spcPts val="64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56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48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83" name="Shape 83"/>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84" name="Shape 84"/>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85" name="Shape 85"/>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0" name="Shape 90"/>
        <p:cNvGrpSpPr/>
        <p:nvPr/>
      </p:nvGrpSpPr>
      <p:grpSpPr>
        <a:xfrm>
          <a:off x="0" y="0"/>
          <a:ext cx="0" cy="0"/>
          <a:chOff x="0" y="0"/>
          <a:chExt cx="0" cy="0"/>
        </a:xfrm>
      </p:grpSpPr>
      <p:sp>
        <p:nvSpPr>
          <p:cNvPr id="91" name="Shape 91"/>
          <p:cNvSpPr txBox="1"/>
          <p:nvPr>
            <p:ph type="ctrTitle"/>
          </p:nvPr>
        </p:nvSpPr>
        <p:spPr>
          <a:xfrm>
            <a:off x="311708" y="744575"/>
            <a:ext cx="8520599" cy="2052599"/>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buClr>
                <a:schemeClr val="dk1"/>
              </a:buClr>
              <a:buFont typeface="Arial"/>
              <a:buNone/>
              <a:defRPr b="0" i="0" sz="5200" u="none" cap="none" strike="noStrike">
                <a:solidFill>
                  <a:schemeClr val="dk1"/>
                </a:solidFill>
                <a:latin typeface="Arial"/>
                <a:ea typeface="Arial"/>
                <a:cs typeface="Arial"/>
                <a:sym typeface="Arial"/>
              </a:defRPr>
            </a:lvl1pPr>
            <a:lvl2pPr indent="0" lvl="1" algn="ctr">
              <a:spcBef>
                <a:spcPts val="0"/>
              </a:spcBef>
              <a:buClr>
                <a:schemeClr val="dk1"/>
              </a:buClr>
              <a:buFont typeface="Arial"/>
              <a:buNone/>
              <a:defRPr sz="5200">
                <a:solidFill>
                  <a:schemeClr val="dk1"/>
                </a:solidFill>
              </a:defRPr>
            </a:lvl2pPr>
            <a:lvl3pPr indent="0" lvl="2" algn="ctr">
              <a:spcBef>
                <a:spcPts val="0"/>
              </a:spcBef>
              <a:buClr>
                <a:schemeClr val="dk1"/>
              </a:buClr>
              <a:buFont typeface="Arial"/>
              <a:buNone/>
              <a:defRPr sz="5200">
                <a:solidFill>
                  <a:schemeClr val="dk1"/>
                </a:solidFill>
              </a:defRPr>
            </a:lvl3pPr>
            <a:lvl4pPr indent="0" lvl="3" algn="ctr">
              <a:spcBef>
                <a:spcPts val="0"/>
              </a:spcBef>
              <a:buClr>
                <a:schemeClr val="dk1"/>
              </a:buClr>
              <a:buFont typeface="Arial"/>
              <a:buNone/>
              <a:defRPr sz="5200">
                <a:solidFill>
                  <a:schemeClr val="dk1"/>
                </a:solidFill>
              </a:defRPr>
            </a:lvl4pPr>
            <a:lvl5pPr indent="0" lvl="4" algn="ctr">
              <a:spcBef>
                <a:spcPts val="0"/>
              </a:spcBef>
              <a:buClr>
                <a:schemeClr val="dk1"/>
              </a:buClr>
              <a:buFont typeface="Arial"/>
              <a:buNone/>
              <a:defRPr sz="5200">
                <a:solidFill>
                  <a:schemeClr val="dk1"/>
                </a:solidFill>
              </a:defRPr>
            </a:lvl5pPr>
            <a:lvl6pPr indent="0" lvl="5" algn="ctr">
              <a:spcBef>
                <a:spcPts val="0"/>
              </a:spcBef>
              <a:buClr>
                <a:schemeClr val="dk1"/>
              </a:buClr>
              <a:buFont typeface="Arial"/>
              <a:buNone/>
              <a:defRPr sz="5200">
                <a:solidFill>
                  <a:schemeClr val="dk1"/>
                </a:solidFill>
              </a:defRPr>
            </a:lvl6pPr>
            <a:lvl7pPr indent="0" lvl="6" algn="ctr">
              <a:spcBef>
                <a:spcPts val="0"/>
              </a:spcBef>
              <a:buClr>
                <a:schemeClr val="dk1"/>
              </a:buClr>
              <a:buFont typeface="Arial"/>
              <a:buNone/>
              <a:defRPr sz="5200">
                <a:solidFill>
                  <a:schemeClr val="dk1"/>
                </a:solidFill>
              </a:defRPr>
            </a:lvl7pPr>
            <a:lvl8pPr indent="0" lvl="7" algn="ctr">
              <a:spcBef>
                <a:spcPts val="0"/>
              </a:spcBef>
              <a:buClr>
                <a:schemeClr val="dk1"/>
              </a:buClr>
              <a:buFont typeface="Arial"/>
              <a:buNone/>
              <a:defRPr sz="5200">
                <a:solidFill>
                  <a:schemeClr val="dk1"/>
                </a:solidFill>
              </a:defRPr>
            </a:lvl8pPr>
            <a:lvl9pPr indent="0" lvl="8" algn="ctr">
              <a:spcBef>
                <a:spcPts val="0"/>
              </a:spcBef>
              <a:buClr>
                <a:schemeClr val="dk1"/>
              </a:buClr>
              <a:buFont typeface="Arial"/>
              <a:buNone/>
              <a:defRPr sz="5200">
                <a:solidFill>
                  <a:schemeClr val="dk1"/>
                </a:solidFill>
              </a:defRPr>
            </a:lvl9pPr>
          </a:lstStyle>
          <a:p/>
        </p:txBody>
      </p:sp>
      <p:sp>
        <p:nvSpPr>
          <p:cNvPr id="92" name="Shape 92"/>
          <p:cNvSpPr txBox="1"/>
          <p:nvPr>
            <p:ph idx="1" type="subTitle"/>
          </p:nvPr>
        </p:nvSpPr>
        <p:spPr>
          <a:xfrm>
            <a:off x="311700" y="2834125"/>
            <a:ext cx="8520599" cy="792600"/>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1pPr>
            <a:lvl2pPr indent="0" lvl="1" marL="45720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2pPr>
            <a:lvl3pPr indent="0" lvl="2" marL="91440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3pPr>
            <a:lvl4pPr indent="0" lvl="3" marL="137160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4pPr>
            <a:lvl5pPr indent="0" lvl="4" marL="182880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5pPr>
            <a:lvl6pPr indent="0" lvl="5" marL="228600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6pPr>
            <a:lvl7pPr indent="0" lvl="6" marL="274320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7pPr>
            <a:lvl8pPr indent="0" lvl="7" marL="320040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8pPr>
            <a:lvl9pPr indent="0" lvl="8" marL="3657600" marR="0" rtl="0" algn="ctr">
              <a:lnSpc>
                <a:spcPct val="100000"/>
              </a:lnSpc>
              <a:spcBef>
                <a:spcPts val="0"/>
              </a:spcBef>
              <a:spcAft>
                <a:spcPts val="0"/>
              </a:spcAft>
              <a:buClr>
                <a:schemeClr val="dk2"/>
              </a:buClr>
              <a:buFont typeface="Arial"/>
              <a:buNone/>
              <a:defRPr b="0" i="0" sz="2800" u="none" cap="none" strike="noStrike">
                <a:solidFill>
                  <a:schemeClr val="dk2"/>
                </a:solidFill>
                <a:latin typeface="Arial"/>
                <a:ea typeface="Arial"/>
                <a:cs typeface="Arial"/>
                <a:sym typeface="Arial"/>
              </a:defRPr>
            </a:lvl9pPr>
          </a:lstStyle>
          <a:p/>
        </p:txBody>
      </p:sp>
      <p:sp>
        <p:nvSpPr>
          <p:cNvPr id="93" name="Shape 93"/>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94" name="Shape 94"/>
        <p:cNvGrpSpPr/>
        <p:nvPr/>
      </p:nvGrpSpPr>
      <p:grpSpPr>
        <a:xfrm>
          <a:off x="0" y="0"/>
          <a:ext cx="0" cy="0"/>
          <a:chOff x="0" y="0"/>
          <a:chExt cx="0" cy="0"/>
        </a:xfrm>
      </p:grpSpPr>
      <p:sp>
        <p:nvSpPr>
          <p:cNvPr id="95" name="Shape 95"/>
          <p:cNvSpPr txBox="1"/>
          <p:nvPr>
            <p:ph type="title"/>
          </p:nvPr>
        </p:nvSpPr>
        <p:spPr>
          <a:xfrm>
            <a:off x="311700" y="2150850"/>
            <a:ext cx="8520599" cy="8418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Arial"/>
              <a:buNone/>
              <a:defRPr b="0" i="0" sz="3600" u="none" cap="none" strike="noStrike">
                <a:solidFill>
                  <a:schemeClr val="dk1"/>
                </a:solidFill>
                <a:latin typeface="Arial"/>
                <a:ea typeface="Arial"/>
                <a:cs typeface="Arial"/>
                <a:sym typeface="Arial"/>
              </a:defRPr>
            </a:lvl1pPr>
            <a:lvl2pPr indent="0" lvl="1" algn="ctr">
              <a:spcBef>
                <a:spcPts val="0"/>
              </a:spcBef>
              <a:buClr>
                <a:schemeClr val="dk1"/>
              </a:buClr>
              <a:buFont typeface="Arial"/>
              <a:buNone/>
              <a:defRPr sz="3600">
                <a:solidFill>
                  <a:schemeClr val="dk1"/>
                </a:solidFill>
              </a:defRPr>
            </a:lvl2pPr>
            <a:lvl3pPr indent="0" lvl="2" algn="ctr">
              <a:spcBef>
                <a:spcPts val="0"/>
              </a:spcBef>
              <a:buClr>
                <a:schemeClr val="dk1"/>
              </a:buClr>
              <a:buFont typeface="Arial"/>
              <a:buNone/>
              <a:defRPr sz="3600">
                <a:solidFill>
                  <a:schemeClr val="dk1"/>
                </a:solidFill>
              </a:defRPr>
            </a:lvl3pPr>
            <a:lvl4pPr indent="0" lvl="3" algn="ctr">
              <a:spcBef>
                <a:spcPts val="0"/>
              </a:spcBef>
              <a:buClr>
                <a:schemeClr val="dk1"/>
              </a:buClr>
              <a:buFont typeface="Arial"/>
              <a:buNone/>
              <a:defRPr sz="3600">
                <a:solidFill>
                  <a:schemeClr val="dk1"/>
                </a:solidFill>
              </a:defRPr>
            </a:lvl4pPr>
            <a:lvl5pPr indent="0" lvl="4" algn="ctr">
              <a:spcBef>
                <a:spcPts val="0"/>
              </a:spcBef>
              <a:buClr>
                <a:schemeClr val="dk1"/>
              </a:buClr>
              <a:buFont typeface="Arial"/>
              <a:buNone/>
              <a:defRPr sz="3600">
                <a:solidFill>
                  <a:schemeClr val="dk1"/>
                </a:solidFill>
              </a:defRPr>
            </a:lvl5pPr>
            <a:lvl6pPr indent="0" lvl="5" algn="ctr">
              <a:spcBef>
                <a:spcPts val="0"/>
              </a:spcBef>
              <a:buClr>
                <a:schemeClr val="dk1"/>
              </a:buClr>
              <a:buFont typeface="Arial"/>
              <a:buNone/>
              <a:defRPr sz="3600">
                <a:solidFill>
                  <a:schemeClr val="dk1"/>
                </a:solidFill>
              </a:defRPr>
            </a:lvl6pPr>
            <a:lvl7pPr indent="0" lvl="6" algn="ctr">
              <a:spcBef>
                <a:spcPts val="0"/>
              </a:spcBef>
              <a:buClr>
                <a:schemeClr val="dk1"/>
              </a:buClr>
              <a:buFont typeface="Arial"/>
              <a:buNone/>
              <a:defRPr sz="3600">
                <a:solidFill>
                  <a:schemeClr val="dk1"/>
                </a:solidFill>
              </a:defRPr>
            </a:lvl7pPr>
            <a:lvl8pPr indent="0" lvl="7" algn="ctr">
              <a:spcBef>
                <a:spcPts val="0"/>
              </a:spcBef>
              <a:buClr>
                <a:schemeClr val="dk1"/>
              </a:buClr>
              <a:buFont typeface="Arial"/>
              <a:buNone/>
              <a:defRPr sz="3600">
                <a:solidFill>
                  <a:schemeClr val="dk1"/>
                </a:solidFill>
              </a:defRPr>
            </a:lvl8pPr>
            <a:lvl9pPr indent="0" lvl="8" algn="ctr">
              <a:spcBef>
                <a:spcPts val="0"/>
              </a:spcBef>
              <a:buClr>
                <a:schemeClr val="dk1"/>
              </a:buClr>
              <a:buFont typeface="Arial"/>
              <a:buNone/>
              <a:defRPr sz="3600">
                <a:solidFill>
                  <a:schemeClr val="dk1"/>
                </a:solidFill>
              </a:defRPr>
            </a:lvl9pPr>
          </a:lstStyle>
          <a:p/>
        </p:txBody>
      </p:sp>
      <p:sp>
        <p:nvSpPr>
          <p:cNvPr id="96" name="Shape 96"/>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97" name="Shape 97"/>
        <p:cNvGrpSpPr/>
        <p:nvPr/>
      </p:nvGrpSpPr>
      <p:grpSpPr>
        <a:xfrm>
          <a:off x="0" y="0"/>
          <a:ext cx="0" cy="0"/>
          <a:chOff x="0" y="0"/>
          <a:chExt cx="0" cy="0"/>
        </a:xfrm>
      </p:grpSpPr>
      <p:sp>
        <p:nvSpPr>
          <p:cNvPr id="98" name="Shape 98"/>
          <p:cNvSpPr txBox="1"/>
          <p:nvPr>
            <p:ph type="title"/>
          </p:nvPr>
        </p:nvSpPr>
        <p:spPr>
          <a:xfrm>
            <a:off x="311700" y="445025"/>
            <a:ext cx="8520599" cy="5726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Arial"/>
              <a:buNone/>
              <a:defRPr b="0" i="0" sz="2800" u="none" cap="none" strike="noStrike">
                <a:solidFill>
                  <a:schemeClr val="dk1"/>
                </a:solidFill>
                <a:latin typeface="Arial"/>
                <a:ea typeface="Arial"/>
                <a:cs typeface="Arial"/>
                <a:sym typeface="Arial"/>
              </a:defRPr>
            </a:lvl1pPr>
            <a:lvl2pPr indent="0" lvl="1">
              <a:spcBef>
                <a:spcPts val="0"/>
              </a:spcBef>
              <a:buClr>
                <a:schemeClr val="dk1"/>
              </a:buClr>
              <a:buFont typeface="Arial"/>
              <a:buNone/>
              <a:defRPr sz="2800">
                <a:solidFill>
                  <a:schemeClr val="dk1"/>
                </a:solidFill>
              </a:defRPr>
            </a:lvl2pPr>
            <a:lvl3pPr indent="0" lvl="2">
              <a:spcBef>
                <a:spcPts val="0"/>
              </a:spcBef>
              <a:buClr>
                <a:schemeClr val="dk1"/>
              </a:buClr>
              <a:buFont typeface="Arial"/>
              <a:buNone/>
              <a:defRPr sz="2800">
                <a:solidFill>
                  <a:schemeClr val="dk1"/>
                </a:solidFill>
              </a:defRPr>
            </a:lvl3pPr>
            <a:lvl4pPr indent="0" lvl="3">
              <a:spcBef>
                <a:spcPts val="0"/>
              </a:spcBef>
              <a:buClr>
                <a:schemeClr val="dk1"/>
              </a:buClr>
              <a:buFont typeface="Arial"/>
              <a:buNone/>
              <a:defRPr sz="2800">
                <a:solidFill>
                  <a:schemeClr val="dk1"/>
                </a:solidFill>
              </a:defRPr>
            </a:lvl4pPr>
            <a:lvl5pPr indent="0" lvl="4">
              <a:spcBef>
                <a:spcPts val="0"/>
              </a:spcBef>
              <a:buClr>
                <a:schemeClr val="dk1"/>
              </a:buClr>
              <a:buFont typeface="Arial"/>
              <a:buNone/>
              <a:defRPr sz="2800">
                <a:solidFill>
                  <a:schemeClr val="dk1"/>
                </a:solidFill>
              </a:defRPr>
            </a:lvl5pPr>
            <a:lvl6pPr indent="0" lvl="5">
              <a:spcBef>
                <a:spcPts val="0"/>
              </a:spcBef>
              <a:buClr>
                <a:schemeClr val="dk1"/>
              </a:buClr>
              <a:buFont typeface="Arial"/>
              <a:buNone/>
              <a:defRPr sz="2800">
                <a:solidFill>
                  <a:schemeClr val="dk1"/>
                </a:solidFill>
              </a:defRPr>
            </a:lvl6pPr>
            <a:lvl7pPr indent="0" lvl="6">
              <a:spcBef>
                <a:spcPts val="0"/>
              </a:spcBef>
              <a:buClr>
                <a:schemeClr val="dk1"/>
              </a:buClr>
              <a:buFont typeface="Arial"/>
              <a:buNone/>
              <a:defRPr sz="2800">
                <a:solidFill>
                  <a:schemeClr val="dk1"/>
                </a:solidFill>
              </a:defRPr>
            </a:lvl7pPr>
            <a:lvl8pPr indent="0" lvl="7">
              <a:spcBef>
                <a:spcPts val="0"/>
              </a:spcBef>
              <a:buClr>
                <a:schemeClr val="dk1"/>
              </a:buClr>
              <a:buFont typeface="Arial"/>
              <a:buNone/>
              <a:defRPr sz="2800">
                <a:solidFill>
                  <a:schemeClr val="dk1"/>
                </a:solidFill>
              </a:defRPr>
            </a:lvl8pPr>
            <a:lvl9pPr indent="0" lvl="8">
              <a:spcBef>
                <a:spcPts val="0"/>
              </a:spcBef>
              <a:buClr>
                <a:schemeClr val="dk1"/>
              </a:buClr>
              <a:buFont typeface="Arial"/>
              <a:buNone/>
              <a:defRPr sz="2800">
                <a:solidFill>
                  <a:schemeClr val="dk1"/>
                </a:solidFill>
              </a:defRPr>
            </a:lvl9pPr>
          </a:lstStyle>
          <a:p/>
        </p:txBody>
      </p:sp>
      <p:sp>
        <p:nvSpPr>
          <p:cNvPr id="99" name="Shape 99"/>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indent="0" lvl="0" marL="0" marR="0" rtl="0" algn="l">
              <a:lnSpc>
                <a:spcPct val="115000"/>
              </a:lnSpc>
              <a:spcBef>
                <a:spcPts val="0"/>
              </a:spcBef>
              <a:spcAft>
                <a:spcPts val="1600"/>
              </a:spcAft>
              <a:buClr>
                <a:schemeClr val="dk2"/>
              </a:buClr>
              <a:buFont typeface="Arial"/>
              <a:buNone/>
              <a:defRPr b="0" i="0" sz="1800" u="none" cap="none" strike="noStrike">
                <a:solidFill>
                  <a:schemeClr val="dk2"/>
                </a:solidFill>
                <a:latin typeface="Arial"/>
                <a:ea typeface="Arial"/>
                <a:cs typeface="Arial"/>
                <a:sym typeface="Arial"/>
              </a:defRPr>
            </a:lvl1pPr>
            <a:lvl2pPr indent="0" lvl="1" marL="4572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2pPr>
            <a:lvl3pPr indent="0" lvl="2" marL="9144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3pPr>
            <a:lvl4pPr indent="0" lvl="3" marL="13716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4pPr>
            <a:lvl5pPr indent="0" lvl="4" marL="18288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5pPr>
            <a:lvl6pPr indent="0" lvl="5" marL="22860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6pPr>
            <a:lvl7pPr indent="0" lvl="6" marL="27432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7pPr>
            <a:lvl8pPr indent="0" lvl="7" marL="32004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8pPr>
            <a:lvl9pPr indent="0" lvl="8" marL="36576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9pPr>
          </a:lstStyle>
          <a:p/>
        </p:txBody>
      </p:sp>
      <p:sp>
        <p:nvSpPr>
          <p:cNvPr id="100" name="Shape 100"/>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01" name="Shape 101"/>
        <p:cNvGrpSpPr/>
        <p:nvPr/>
      </p:nvGrpSpPr>
      <p:grpSpPr>
        <a:xfrm>
          <a:off x="0" y="0"/>
          <a:ext cx="0" cy="0"/>
          <a:chOff x="0" y="0"/>
          <a:chExt cx="0" cy="0"/>
        </a:xfrm>
      </p:grpSpPr>
      <p:sp>
        <p:nvSpPr>
          <p:cNvPr id="102" name="Shape 102"/>
          <p:cNvSpPr txBox="1"/>
          <p:nvPr>
            <p:ph type="title"/>
          </p:nvPr>
        </p:nvSpPr>
        <p:spPr>
          <a:xfrm>
            <a:off x="311700" y="445025"/>
            <a:ext cx="8520599" cy="5726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Arial"/>
              <a:buNone/>
              <a:defRPr b="0" i="0" sz="2800" u="none" cap="none" strike="noStrike">
                <a:solidFill>
                  <a:schemeClr val="dk1"/>
                </a:solidFill>
                <a:latin typeface="Arial"/>
                <a:ea typeface="Arial"/>
                <a:cs typeface="Arial"/>
                <a:sym typeface="Arial"/>
              </a:defRPr>
            </a:lvl1pPr>
            <a:lvl2pPr indent="0" lvl="1">
              <a:spcBef>
                <a:spcPts val="0"/>
              </a:spcBef>
              <a:buClr>
                <a:schemeClr val="dk1"/>
              </a:buClr>
              <a:buFont typeface="Arial"/>
              <a:buNone/>
              <a:defRPr sz="2800">
                <a:solidFill>
                  <a:schemeClr val="dk1"/>
                </a:solidFill>
              </a:defRPr>
            </a:lvl2pPr>
            <a:lvl3pPr indent="0" lvl="2">
              <a:spcBef>
                <a:spcPts val="0"/>
              </a:spcBef>
              <a:buClr>
                <a:schemeClr val="dk1"/>
              </a:buClr>
              <a:buFont typeface="Arial"/>
              <a:buNone/>
              <a:defRPr sz="2800">
                <a:solidFill>
                  <a:schemeClr val="dk1"/>
                </a:solidFill>
              </a:defRPr>
            </a:lvl3pPr>
            <a:lvl4pPr indent="0" lvl="3">
              <a:spcBef>
                <a:spcPts val="0"/>
              </a:spcBef>
              <a:buClr>
                <a:schemeClr val="dk1"/>
              </a:buClr>
              <a:buFont typeface="Arial"/>
              <a:buNone/>
              <a:defRPr sz="2800">
                <a:solidFill>
                  <a:schemeClr val="dk1"/>
                </a:solidFill>
              </a:defRPr>
            </a:lvl4pPr>
            <a:lvl5pPr indent="0" lvl="4">
              <a:spcBef>
                <a:spcPts val="0"/>
              </a:spcBef>
              <a:buClr>
                <a:schemeClr val="dk1"/>
              </a:buClr>
              <a:buFont typeface="Arial"/>
              <a:buNone/>
              <a:defRPr sz="2800">
                <a:solidFill>
                  <a:schemeClr val="dk1"/>
                </a:solidFill>
              </a:defRPr>
            </a:lvl5pPr>
            <a:lvl6pPr indent="0" lvl="5">
              <a:spcBef>
                <a:spcPts val="0"/>
              </a:spcBef>
              <a:buClr>
                <a:schemeClr val="dk1"/>
              </a:buClr>
              <a:buFont typeface="Arial"/>
              <a:buNone/>
              <a:defRPr sz="2800">
                <a:solidFill>
                  <a:schemeClr val="dk1"/>
                </a:solidFill>
              </a:defRPr>
            </a:lvl6pPr>
            <a:lvl7pPr indent="0" lvl="6">
              <a:spcBef>
                <a:spcPts val="0"/>
              </a:spcBef>
              <a:buClr>
                <a:schemeClr val="dk1"/>
              </a:buClr>
              <a:buFont typeface="Arial"/>
              <a:buNone/>
              <a:defRPr sz="2800">
                <a:solidFill>
                  <a:schemeClr val="dk1"/>
                </a:solidFill>
              </a:defRPr>
            </a:lvl7pPr>
            <a:lvl8pPr indent="0" lvl="7">
              <a:spcBef>
                <a:spcPts val="0"/>
              </a:spcBef>
              <a:buClr>
                <a:schemeClr val="dk1"/>
              </a:buClr>
              <a:buFont typeface="Arial"/>
              <a:buNone/>
              <a:defRPr sz="2800">
                <a:solidFill>
                  <a:schemeClr val="dk1"/>
                </a:solidFill>
              </a:defRPr>
            </a:lvl8pPr>
            <a:lvl9pPr indent="0" lvl="8">
              <a:spcBef>
                <a:spcPts val="0"/>
              </a:spcBef>
              <a:buClr>
                <a:schemeClr val="dk1"/>
              </a:buClr>
              <a:buFont typeface="Arial"/>
              <a:buNone/>
              <a:defRPr sz="2800">
                <a:solidFill>
                  <a:schemeClr val="dk1"/>
                </a:solidFill>
              </a:defRPr>
            </a:lvl9pPr>
          </a:lstStyle>
          <a:p/>
        </p:txBody>
      </p:sp>
      <p:sp>
        <p:nvSpPr>
          <p:cNvPr id="103" name="Shape 103"/>
          <p:cNvSpPr txBox="1"/>
          <p:nvPr>
            <p:ph idx="1" type="body"/>
          </p:nvPr>
        </p:nvSpPr>
        <p:spPr>
          <a:xfrm>
            <a:off x="311700" y="1152475"/>
            <a:ext cx="3999898" cy="3416400"/>
          </a:xfrm>
          <a:prstGeom prst="rect">
            <a:avLst/>
          </a:prstGeom>
          <a:noFill/>
          <a:ln>
            <a:noFill/>
          </a:ln>
        </p:spPr>
        <p:txBody>
          <a:bodyPr anchorCtr="0" anchor="t" bIns="91425" lIns="91425" rIns="91425" tIns="91425"/>
          <a:lstStyle>
            <a:lvl1pPr indent="0" lvl="0" marL="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1pPr>
            <a:lvl2pPr indent="0" lvl="1" marL="4572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2pPr>
            <a:lvl3pPr indent="0" lvl="2" marL="9144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3pPr>
            <a:lvl4pPr indent="0" lvl="3" marL="13716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4pPr>
            <a:lvl5pPr indent="0" lvl="4" marL="18288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5pPr>
            <a:lvl6pPr indent="0" lvl="5" marL="22860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6pPr>
            <a:lvl7pPr indent="0" lvl="6" marL="27432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7pPr>
            <a:lvl8pPr indent="0" lvl="7" marL="32004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8pPr>
            <a:lvl9pPr indent="0" lvl="8" marL="36576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9pPr>
          </a:lstStyle>
          <a:p/>
        </p:txBody>
      </p:sp>
      <p:sp>
        <p:nvSpPr>
          <p:cNvPr id="104" name="Shape 104"/>
          <p:cNvSpPr txBox="1"/>
          <p:nvPr>
            <p:ph idx="2" type="body"/>
          </p:nvPr>
        </p:nvSpPr>
        <p:spPr>
          <a:xfrm>
            <a:off x="4832400" y="1152475"/>
            <a:ext cx="3999898" cy="3416400"/>
          </a:xfrm>
          <a:prstGeom prst="rect">
            <a:avLst/>
          </a:prstGeom>
          <a:noFill/>
          <a:ln>
            <a:noFill/>
          </a:ln>
        </p:spPr>
        <p:txBody>
          <a:bodyPr anchorCtr="0" anchor="t" bIns="91425" lIns="91425" rIns="91425" tIns="91425"/>
          <a:lstStyle>
            <a:lvl1pPr indent="0" lvl="0" marL="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1pPr>
            <a:lvl2pPr indent="0" lvl="1" marL="4572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2pPr>
            <a:lvl3pPr indent="0" lvl="2" marL="9144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3pPr>
            <a:lvl4pPr indent="0" lvl="3" marL="13716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4pPr>
            <a:lvl5pPr indent="0" lvl="4" marL="18288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5pPr>
            <a:lvl6pPr indent="0" lvl="5" marL="22860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6pPr>
            <a:lvl7pPr indent="0" lvl="6" marL="27432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7pPr>
            <a:lvl8pPr indent="0" lvl="7" marL="32004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8pPr>
            <a:lvl9pPr indent="0" lvl="8" marL="36576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9pPr>
          </a:lstStyle>
          <a:p/>
        </p:txBody>
      </p:sp>
      <p:sp>
        <p:nvSpPr>
          <p:cNvPr id="105" name="Shape 105"/>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06" name="Shape 106"/>
        <p:cNvGrpSpPr/>
        <p:nvPr/>
      </p:nvGrpSpPr>
      <p:grpSpPr>
        <a:xfrm>
          <a:off x="0" y="0"/>
          <a:ext cx="0" cy="0"/>
          <a:chOff x="0" y="0"/>
          <a:chExt cx="0" cy="0"/>
        </a:xfrm>
      </p:grpSpPr>
      <p:sp>
        <p:nvSpPr>
          <p:cNvPr id="107" name="Shape 107"/>
          <p:cNvSpPr txBox="1"/>
          <p:nvPr>
            <p:ph type="title"/>
          </p:nvPr>
        </p:nvSpPr>
        <p:spPr>
          <a:xfrm>
            <a:off x="311700" y="445025"/>
            <a:ext cx="8520599" cy="5726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Arial"/>
              <a:buNone/>
              <a:defRPr b="0" i="0" sz="2800" u="none" cap="none" strike="noStrike">
                <a:solidFill>
                  <a:schemeClr val="dk1"/>
                </a:solidFill>
                <a:latin typeface="Arial"/>
                <a:ea typeface="Arial"/>
                <a:cs typeface="Arial"/>
                <a:sym typeface="Arial"/>
              </a:defRPr>
            </a:lvl1pPr>
            <a:lvl2pPr indent="0" lvl="1">
              <a:spcBef>
                <a:spcPts val="0"/>
              </a:spcBef>
              <a:buClr>
                <a:schemeClr val="dk1"/>
              </a:buClr>
              <a:buFont typeface="Arial"/>
              <a:buNone/>
              <a:defRPr sz="2800">
                <a:solidFill>
                  <a:schemeClr val="dk1"/>
                </a:solidFill>
              </a:defRPr>
            </a:lvl2pPr>
            <a:lvl3pPr indent="0" lvl="2">
              <a:spcBef>
                <a:spcPts val="0"/>
              </a:spcBef>
              <a:buClr>
                <a:schemeClr val="dk1"/>
              </a:buClr>
              <a:buFont typeface="Arial"/>
              <a:buNone/>
              <a:defRPr sz="2800">
                <a:solidFill>
                  <a:schemeClr val="dk1"/>
                </a:solidFill>
              </a:defRPr>
            </a:lvl3pPr>
            <a:lvl4pPr indent="0" lvl="3">
              <a:spcBef>
                <a:spcPts val="0"/>
              </a:spcBef>
              <a:buClr>
                <a:schemeClr val="dk1"/>
              </a:buClr>
              <a:buFont typeface="Arial"/>
              <a:buNone/>
              <a:defRPr sz="2800">
                <a:solidFill>
                  <a:schemeClr val="dk1"/>
                </a:solidFill>
              </a:defRPr>
            </a:lvl4pPr>
            <a:lvl5pPr indent="0" lvl="4">
              <a:spcBef>
                <a:spcPts val="0"/>
              </a:spcBef>
              <a:buClr>
                <a:schemeClr val="dk1"/>
              </a:buClr>
              <a:buFont typeface="Arial"/>
              <a:buNone/>
              <a:defRPr sz="2800">
                <a:solidFill>
                  <a:schemeClr val="dk1"/>
                </a:solidFill>
              </a:defRPr>
            </a:lvl5pPr>
            <a:lvl6pPr indent="0" lvl="5">
              <a:spcBef>
                <a:spcPts val="0"/>
              </a:spcBef>
              <a:buClr>
                <a:schemeClr val="dk1"/>
              </a:buClr>
              <a:buFont typeface="Arial"/>
              <a:buNone/>
              <a:defRPr sz="2800">
                <a:solidFill>
                  <a:schemeClr val="dk1"/>
                </a:solidFill>
              </a:defRPr>
            </a:lvl6pPr>
            <a:lvl7pPr indent="0" lvl="6">
              <a:spcBef>
                <a:spcPts val="0"/>
              </a:spcBef>
              <a:buClr>
                <a:schemeClr val="dk1"/>
              </a:buClr>
              <a:buFont typeface="Arial"/>
              <a:buNone/>
              <a:defRPr sz="2800">
                <a:solidFill>
                  <a:schemeClr val="dk1"/>
                </a:solidFill>
              </a:defRPr>
            </a:lvl7pPr>
            <a:lvl8pPr indent="0" lvl="7">
              <a:spcBef>
                <a:spcPts val="0"/>
              </a:spcBef>
              <a:buClr>
                <a:schemeClr val="dk1"/>
              </a:buClr>
              <a:buFont typeface="Arial"/>
              <a:buNone/>
              <a:defRPr sz="2800">
                <a:solidFill>
                  <a:schemeClr val="dk1"/>
                </a:solidFill>
              </a:defRPr>
            </a:lvl8pPr>
            <a:lvl9pPr indent="0" lvl="8">
              <a:spcBef>
                <a:spcPts val="0"/>
              </a:spcBef>
              <a:buClr>
                <a:schemeClr val="dk1"/>
              </a:buClr>
              <a:buFont typeface="Arial"/>
              <a:buNone/>
              <a:defRPr sz="2800">
                <a:solidFill>
                  <a:schemeClr val="dk1"/>
                </a:solidFill>
              </a:defRPr>
            </a:lvl9pPr>
          </a:lstStyle>
          <a:p/>
        </p:txBody>
      </p:sp>
      <p:sp>
        <p:nvSpPr>
          <p:cNvPr id="108" name="Shape 108"/>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109" name="Shape 109"/>
        <p:cNvGrpSpPr/>
        <p:nvPr/>
      </p:nvGrpSpPr>
      <p:grpSpPr>
        <a:xfrm>
          <a:off x="0" y="0"/>
          <a:ext cx="0" cy="0"/>
          <a:chOff x="0" y="0"/>
          <a:chExt cx="0" cy="0"/>
        </a:xfrm>
      </p:grpSpPr>
      <p:sp>
        <p:nvSpPr>
          <p:cNvPr id="110" name="Shape 110"/>
          <p:cNvSpPr txBox="1"/>
          <p:nvPr>
            <p:ph type="title"/>
          </p:nvPr>
        </p:nvSpPr>
        <p:spPr>
          <a:xfrm>
            <a:off x="311700" y="555600"/>
            <a:ext cx="2807999" cy="755698"/>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Clr>
                <a:schemeClr val="dk1"/>
              </a:buClr>
              <a:buFont typeface="Arial"/>
              <a:buNone/>
              <a:defRPr b="0" i="0" sz="2400" u="none" cap="none" strike="noStrike">
                <a:solidFill>
                  <a:schemeClr val="dk1"/>
                </a:solidFill>
                <a:latin typeface="Arial"/>
                <a:ea typeface="Arial"/>
                <a:cs typeface="Arial"/>
                <a:sym typeface="Arial"/>
              </a:defRPr>
            </a:lvl1pPr>
            <a:lvl2pPr indent="0" lvl="1">
              <a:spcBef>
                <a:spcPts val="0"/>
              </a:spcBef>
              <a:buClr>
                <a:schemeClr val="dk1"/>
              </a:buClr>
              <a:buFont typeface="Arial"/>
              <a:buNone/>
              <a:defRPr sz="2400">
                <a:solidFill>
                  <a:schemeClr val="dk1"/>
                </a:solidFill>
              </a:defRPr>
            </a:lvl2pPr>
            <a:lvl3pPr indent="0" lvl="2">
              <a:spcBef>
                <a:spcPts val="0"/>
              </a:spcBef>
              <a:buClr>
                <a:schemeClr val="dk1"/>
              </a:buClr>
              <a:buFont typeface="Arial"/>
              <a:buNone/>
              <a:defRPr sz="2400">
                <a:solidFill>
                  <a:schemeClr val="dk1"/>
                </a:solidFill>
              </a:defRPr>
            </a:lvl3pPr>
            <a:lvl4pPr indent="0" lvl="3">
              <a:spcBef>
                <a:spcPts val="0"/>
              </a:spcBef>
              <a:buClr>
                <a:schemeClr val="dk1"/>
              </a:buClr>
              <a:buFont typeface="Arial"/>
              <a:buNone/>
              <a:defRPr sz="2400">
                <a:solidFill>
                  <a:schemeClr val="dk1"/>
                </a:solidFill>
              </a:defRPr>
            </a:lvl4pPr>
            <a:lvl5pPr indent="0" lvl="4">
              <a:spcBef>
                <a:spcPts val="0"/>
              </a:spcBef>
              <a:buClr>
                <a:schemeClr val="dk1"/>
              </a:buClr>
              <a:buFont typeface="Arial"/>
              <a:buNone/>
              <a:defRPr sz="2400">
                <a:solidFill>
                  <a:schemeClr val="dk1"/>
                </a:solidFill>
              </a:defRPr>
            </a:lvl5pPr>
            <a:lvl6pPr indent="0" lvl="5">
              <a:spcBef>
                <a:spcPts val="0"/>
              </a:spcBef>
              <a:buClr>
                <a:schemeClr val="dk1"/>
              </a:buClr>
              <a:buFont typeface="Arial"/>
              <a:buNone/>
              <a:defRPr sz="2400">
                <a:solidFill>
                  <a:schemeClr val="dk1"/>
                </a:solidFill>
              </a:defRPr>
            </a:lvl6pPr>
            <a:lvl7pPr indent="0" lvl="6">
              <a:spcBef>
                <a:spcPts val="0"/>
              </a:spcBef>
              <a:buClr>
                <a:schemeClr val="dk1"/>
              </a:buClr>
              <a:buFont typeface="Arial"/>
              <a:buNone/>
              <a:defRPr sz="2400">
                <a:solidFill>
                  <a:schemeClr val="dk1"/>
                </a:solidFill>
              </a:defRPr>
            </a:lvl7pPr>
            <a:lvl8pPr indent="0" lvl="7">
              <a:spcBef>
                <a:spcPts val="0"/>
              </a:spcBef>
              <a:buClr>
                <a:schemeClr val="dk1"/>
              </a:buClr>
              <a:buFont typeface="Arial"/>
              <a:buNone/>
              <a:defRPr sz="2400">
                <a:solidFill>
                  <a:schemeClr val="dk1"/>
                </a:solidFill>
              </a:defRPr>
            </a:lvl8pPr>
            <a:lvl9pPr indent="0" lvl="8">
              <a:spcBef>
                <a:spcPts val="0"/>
              </a:spcBef>
              <a:buClr>
                <a:schemeClr val="dk1"/>
              </a:buClr>
              <a:buFont typeface="Arial"/>
              <a:buNone/>
              <a:defRPr sz="2400">
                <a:solidFill>
                  <a:schemeClr val="dk1"/>
                </a:solidFill>
              </a:defRPr>
            </a:lvl9pPr>
          </a:lstStyle>
          <a:p/>
        </p:txBody>
      </p:sp>
      <p:sp>
        <p:nvSpPr>
          <p:cNvPr id="111" name="Shape 111"/>
          <p:cNvSpPr txBox="1"/>
          <p:nvPr>
            <p:ph idx="1" type="body"/>
          </p:nvPr>
        </p:nvSpPr>
        <p:spPr>
          <a:xfrm>
            <a:off x="311700" y="1389600"/>
            <a:ext cx="2807999" cy="3179400"/>
          </a:xfrm>
          <a:prstGeom prst="rect">
            <a:avLst/>
          </a:prstGeom>
          <a:noFill/>
          <a:ln>
            <a:noFill/>
          </a:ln>
        </p:spPr>
        <p:txBody>
          <a:bodyPr anchorCtr="0" anchor="t" bIns="91425" lIns="91425" rIns="91425" tIns="91425"/>
          <a:lstStyle>
            <a:lvl1pPr indent="0" lvl="0" marL="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1pPr>
            <a:lvl2pPr indent="0" lvl="1" marL="4572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2pPr>
            <a:lvl3pPr indent="0" lvl="2" marL="9144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3pPr>
            <a:lvl4pPr indent="0" lvl="3" marL="13716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4pPr>
            <a:lvl5pPr indent="0" lvl="4" marL="18288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5pPr>
            <a:lvl6pPr indent="0" lvl="5" marL="22860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6pPr>
            <a:lvl7pPr indent="0" lvl="6" marL="27432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7pPr>
            <a:lvl8pPr indent="0" lvl="7" marL="32004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8pPr>
            <a:lvl9pPr indent="0" lvl="8" marL="3657600" marR="0" rtl="0" algn="l">
              <a:lnSpc>
                <a:spcPct val="115000"/>
              </a:lnSpc>
              <a:spcBef>
                <a:spcPts val="0"/>
              </a:spcBef>
              <a:spcAft>
                <a:spcPts val="1600"/>
              </a:spcAft>
              <a:buClr>
                <a:schemeClr val="dk2"/>
              </a:buClr>
              <a:buFont typeface="Arial"/>
              <a:buNone/>
              <a:defRPr b="0" i="0" sz="1200" u="none" cap="none" strike="noStrike">
                <a:solidFill>
                  <a:schemeClr val="dk2"/>
                </a:solidFill>
                <a:latin typeface="Arial"/>
                <a:ea typeface="Arial"/>
                <a:cs typeface="Arial"/>
                <a:sym typeface="Arial"/>
              </a:defRPr>
            </a:lvl9pPr>
          </a:lstStyle>
          <a:p/>
        </p:txBody>
      </p:sp>
      <p:sp>
        <p:nvSpPr>
          <p:cNvPr id="112" name="Shape 112"/>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113" name="Shape 113"/>
        <p:cNvGrpSpPr/>
        <p:nvPr/>
      </p:nvGrpSpPr>
      <p:grpSpPr>
        <a:xfrm>
          <a:off x="0" y="0"/>
          <a:ext cx="0" cy="0"/>
          <a:chOff x="0" y="0"/>
          <a:chExt cx="0" cy="0"/>
        </a:xfrm>
      </p:grpSpPr>
      <p:sp>
        <p:nvSpPr>
          <p:cNvPr id="114" name="Shape 114"/>
          <p:cNvSpPr txBox="1"/>
          <p:nvPr>
            <p:ph type="title"/>
          </p:nvPr>
        </p:nvSpPr>
        <p:spPr>
          <a:xfrm>
            <a:off x="490250" y="450150"/>
            <a:ext cx="6367800" cy="4090800"/>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chemeClr val="dk1"/>
              </a:buClr>
              <a:buFont typeface="Arial"/>
              <a:buNone/>
              <a:defRPr b="0" i="0" sz="4800" u="none" cap="none" strike="noStrike">
                <a:solidFill>
                  <a:schemeClr val="dk1"/>
                </a:solidFill>
                <a:latin typeface="Arial"/>
                <a:ea typeface="Arial"/>
                <a:cs typeface="Arial"/>
                <a:sym typeface="Arial"/>
              </a:defRPr>
            </a:lvl1pPr>
            <a:lvl2pPr indent="0" lvl="1">
              <a:spcBef>
                <a:spcPts val="0"/>
              </a:spcBef>
              <a:buClr>
                <a:schemeClr val="dk1"/>
              </a:buClr>
              <a:buFont typeface="Arial"/>
              <a:buNone/>
              <a:defRPr sz="4800">
                <a:solidFill>
                  <a:schemeClr val="dk1"/>
                </a:solidFill>
              </a:defRPr>
            </a:lvl2pPr>
            <a:lvl3pPr indent="0" lvl="2">
              <a:spcBef>
                <a:spcPts val="0"/>
              </a:spcBef>
              <a:buClr>
                <a:schemeClr val="dk1"/>
              </a:buClr>
              <a:buFont typeface="Arial"/>
              <a:buNone/>
              <a:defRPr sz="4800">
                <a:solidFill>
                  <a:schemeClr val="dk1"/>
                </a:solidFill>
              </a:defRPr>
            </a:lvl3pPr>
            <a:lvl4pPr indent="0" lvl="3">
              <a:spcBef>
                <a:spcPts val="0"/>
              </a:spcBef>
              <a:buClr>
                <a:schemeClr val="dk1"/>
              </a:buClr>
              <a:buFont typeface="Arial"/>
              <a:buNone/>
              <a:defRPr sz="4800">
                <a:solidFill>
                  <a:schemeClr val="dk1"/>
                </a:solidFill>
              </a:defRPr>
            </a:lvl4pPr>
            <a:lvl5pPr indent="0" lvl="4">
              <a:spcBef>
                <a:spcPts val="0"/>
              </a:spcBef>
              <a:buClr>
                <a:schemeClr val="dk1"/>
              </a:buClr>
              <a:buFont typeface="Arial"/>
              <a:buNone/>
              <a:defRPr sz="4800">
                <a:solidFill>
                  <a:schemeClr val="dk1"/>
                </a:solidFill>
              </a:defRPr>
            </a:lvl5pPr>
            <a:lvl6pPr indent="0" lvl="5">
              <a:spcBef>
                <a:spcPts val="0"/>
              </a:spcBef>
              <a:buClr>
                <a:schemeClr val="dk1"/>
              </a:buClr>
              <a:buFont typeface="Arial"/>
              <a:buNone/>
              <a:defRPr sz="4800">
                <a:solidFill>
                  <a:schemeClr val="dk1"/>
                </a:solidFill>
              </a:defRPr>
            </a:lvl6pPr>
            <a:lvl7pPr indent="0" lvl="6">
              <a:spcBef>
                <a:spcPts val="0"/>
              </a:spcBef>
              <a:buClr>
                <a:schemeClr val="dk1"/>
              </a:buClr>
              <a:buFont typeface="Arial"/>
              <a:buNone/>
              <a:defRPr sz="4800">
                <a:solidFill>
                  <a:schemeClr val="dk1"/>
                </a:solidFill>
              </a:defRPr>
            </a:lvl7pPr>
            <a:lvl8pPr indent="0" lvl="7">
              <a:spcBef>
                <a:spcPts val="0"/>
              </a:spcBef>
              <a:buClr>
                <a:schemeClr val="dk1"/>
              </a:buClr>
              <a:buFont typeface="Arial"/>
              <a:buNone/>
              <a:defRPr sz="4800">
                <a:solidFill>
                  <a:schemeClr val="dk1"/>
                </a:solidFill>
              </a:defRPr>
            </a:lvl8pPr>
            <a:lvl9pPr indent="0" lvl="8">
              <a:spcBef>
                <a:spcPts val="0"/>
              </a:spcBef>
              <a:buClr>
                <a:schemeClr val="dk1"/>
              </a:buClr>
              <a:buFont typeface="Arial"/>
              <a:buNone/>
              <a:defRPr sz="4800">
                <a:solidFill>
                  <a:schemeClr val="dk1"/>
                </a:solidFill>
              </a:defRPr>
            </a:lvl9pPr>
          </a:lstStyle>
          <a:p/>
        </p:txBody>
      </p:sp>
      <p:sp>
        <p:nvSpPr>
          <p:cNvPr id="115" name="Shape 115"/>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116" name="Shape 116"/>
        <p:cNvGrpSpPr/>
        <p:nvPr/>
      </p:nvGrpSpPr>
      <p:grpSpPr>
        <a:xfrm>
          <a:off x="0" y="0"/>
          <a:ext cx="0" cy="0"/>
          <a:chOff x="0" y="0"/>
          <a:chExt cx="0" cy="0"/>
        </a:xfrm>
      </p:grpSpPr>
      <p:sp>
        <p:nvSpPr>
          <p:cNvPr id="117" name="Shape 117"/>
          <p:cNvSpPr/>
          <p:nvPr/>
        </p:nvSpPr>
        <p:spPr>
          <a:xfrm>
            <a:off x="4572000" y="-125"/>
            <a:ext cx="4572000" cy="5143499"/>
          </a:xfrm>
          <a:prstGeom prst="rect">
            <a:avLst/>
          </a:prstGeom>
          <a:solidFill>
            <a:schemeClr val="lt2"/>
          </a:solid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18" name="Shape 118"/>
          <p:cNvSpPr txBox="1"/>
          <p:nvPr>
            <p:ph type="title"/>
          </p:nvPr>
        </p:nvSpPr>
        <p:spPr>
          <a:xfrm>
            <a:off x="265500" y="1233175"/>
            <a:ext cx="4045198" cy="1482300"/>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buClr>
                <a:schemeClr val="dk1"/>
              </a:buClr>
              <a:buFont typeface="Arial"/>
              <a:buNone/>
              <a:defRPr b="0" i="0" sz="4200" u="none" cap="none" strike="noStrike">
                <a:solidFill>
                  <a:schemeClr val="dk1"/>
                </a:solidFill>
                <a:latin typeface="Arial"/>
                <a:ea typeface="Arial"/>
                <a:cs typeface="Arial"/>
                <a:sym typeface="Arial"/>
              </a:defRPr>
            </a:lvl1pPr>
            <a:lvl2pPr indent="0" lvl="1" algn="ctr">
              <a:spcBef>
                <a:spcPts val="0"/>
              </a:spcBef>
              <a:buClr>
                <a:schemeClr val="dk1"/>
              </a:buClr>
              <a:buFont typeface="Arial"/>
              <a:buNone/>
              <a:defRPr sz="4200">
                <a:solidFill>
                  <a:schemeClr val="dk1"/>
                </a:solidFill>
              </a:defRPr>
            </a:lvl2pPr>
            <a:lvl3pPr indent="0" lvl="2" algn="ctr">
              <a:spcBef>
                <a:spcPts val="0"/>
              </a:spcBef>
              <a:buClr>
                <a:schemeClr val="dk1"/>
              </a:buClr>
              <a:buFont typeface="Arial"/>
              <a:buNone/>
              <a:defRPr sz="4200">
                <a:solidFill>
                  <a:schemeClr val="dk1"/>
                </a:solidFill>
              </a:defRPr>
            </a:lvl3pPr>
            <a:lvl4pPr indent="0" lvl="3" algn="ctr">
              <a:spcBef>
                <a:spcPts val="0"/>
              </a:spcBef>
              <a:buClr>
                <a:schemeClr val="dk1"/>
              </a:buClr>
              <a:buFont typeface="Arial"/>
              <a:buNone/>
              <a:defRPr sz="4200">
                <a:solidFill>
                  <a:schemeClr val="dk1"/>
                </a:solidFill>
              </a:defRPr>
            </a:lvl4pPr>
            <a:lvl5pPr indent="0" lvl="4" algn="ctr">
              <a:spcBef>
                <a:spcPts val="0"/>
              </a:spcBef>
              <a:buClr>
                <a:schemeClr val="dk1"/>
              </a:buClr>
              <a:buFont typeface="Arial"/>
              <a:buNone/>
              <a:defRPr sz="4200">
                <a:solidFill>
                  <a:schemeClr val="dk1"/>
                </a:solidFill>
              </a:defRPr>
            </a:lvl5pPr>
            <a:lvl6pPr indent="0" lvl="5" algn="ctr">
              <a:spcBef>
                <a:spcPts val="0"/>
              </a:spcBef>
              <a:buClr>
                <a:schemeClr val="dk1"/>
              </a:buClr>
              <a:buFont typeface="Arial"/>
              <a:buNone/>
              <a:defRPr sz="4200">
                <a:solidFill>
                  <a:schemeClr val="dk1"/>
                </a:solidFill>
              </a:defRPr>
            </a:lvl6pPr>
            <a:lvl7pPr indent="0" lvl="6" algn="ctr">
              <a:spcBef>
                <a:spcPts val="0"/>
              </a:spcBef>
              <a:buClr>
                <a:schemeClr val="dk1"/>
              </a:buClr>
              <a:buFont typeface="Arial"/>
              <a:buNone/>
              <a:defRPr sz="4200">
                <a:solidFill>
                  <a:schemeClr val="dk1"/>
                </a:solidFill>
              </a:defRPr>
            </a:lvl7pPr>
            <a:lvl8pPr indent="0" lvl="7" algn="ctr">
              <a:spcBef>
                <a:spcPts val="0"/>
              </a:spcBef>
              <a:buClr>
                <a:schemeClr val="dk1"/>
              </a:buClr>
              <a:buFont typeface="Arial"/>
              <a:buNone/>
              <a:defRPr sz="4200">
                <a:solidFill>
                  <a:schemeClr val="dk1"/>
                </a:solidFill>
              </a:defRPr>
            </a:lvl8pPr>
            <a:lvl9pPr indent="0" lvl="8" algn="ctr">
              <a:spcBef>
                <a:spcPts val="0"/>
              </a:spcBef>
              <a:buClr>
                <a:schemeClr val="dk1"/>
              </a:buClr>
              <a:buFont typeface="Arial"/>
              <a:buNone/>
              <a:defRPr sz="4200">
                <a:solidFill>
                  <a:schemeClr val="dk1"/>
                </a:solidFill>
              </a:defRPr>
            </a:lvl9pPr>
          </a:lstStyle>
          <a:p/>
        </p:txBody>
      </p:sp>
      <p:sp>
        <p:nvSpPr>
          <p:cNvPr id="119" name="Shape 119"/>
          <p:cNvSpPr txBox="1"/>
          <p:nvPr>
            <p:ph idx="1" type="subTitle"/>
          </p:nvPr>
        </p:nvSpPr>
        <p:spPr>
          <a:xfrm>
            <a:off x="265500" y="2803075"/>
            <a:ext cx="4045198" cy="1235100"/>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1pPr>
            <a:lvl2pPr indent="0" lvl="1" marL="45720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2pPr>
            <a:lvl3pPr indent="0" lvl="2" marL="91440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3pPr>
            <a:lvl4pPr indent="0" lvl="3" marL="137160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4pPr>
            <a:lvl5pPr indent="0" lvl="4" marL="182880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5pPr>
            <a:lvl6pPr indent="0" lvl="5" marL="228600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6pPr>
            <a:lvl7pPr indent="0" lvl="6" marL="274320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7pPr>
            <a:lvl8pPr indent="0" lvl="7" marL="320040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8pPr>
            <a:lvl9pPr indent="0" lvl="8" marL="3657600" marR="0" rtl="0" algn="ctr">
              <a:lnSpc>
                <a:spcPct val="100000"/>
              </a:lnSpc>
              <a:spcBef>
                <a:spcPts val="0"/>
              </a:spcBef>
              <a:spcAft>
                <a:spcPts val="0"/>
              </a:spcAft>
              <a:buClr>
                <a:schemeClr val="dk2"/>
              </a:buClr>
              <a:buFont typeface="Arial"/>
              <a:buNone/>
              <a:defRPr b="0" i="0" sz="2100" u="none" cap="none" strike="noStrike">
                <a:solidFill>
                  <a:schemeClr val="dk2"/>
                </a:solidFill>
                <a:latin typeface="Arial"/>
                <a:ea typeface="Arial"/>
                <a:cs typeface="Arial"/>
                <a:sym typeface="Arial"/>
              </a:defRPr>
            </a:lvl9pPr>
          </a:lstStyle>
          <a:p/>
        </p:txBody>
      </p:sp>
      <p:sp>
        <p:nvSpPr>
          <p:cNvPr id="120" name="Shape 120"/>
          <p:cNvSpPr txBox="1"/>
          <p:nvPr>
            <p:ph idx="2" type="body"/>
          </p:nvPr>
        </p:nvSpPr>
        <p:spPr>
          <a:xfrm>
            <a:off x="4939500" y="724075"/>
            <a:ext cx="3837000" cy="3695099"/>
          </a:xfrm>
          <a:prstGeom prst="rect">
            <a:avLst/>
          </a:prstGeom>
          <a:noFill/>
          <a:ln>
            <a:noFill/>
          </a:ln>
        </p:spPr>
        <p:txBody>
          <a:bodyPr anchorCtr="0" anchor="ctr" bIns="91425" lIns="91425" rIns="91425" tIns="91425"/>
          <a:lstStyle>
            <a:lvl1pPr indent="0" lvl="0" marL="0" marR="0" rtl="0" algn="l">
              <a:lnSpc>
                <a:spcPct val="115000"/>
              </a:lnSpc>
              <a:spcBef>
                <a:spcPts val="0"/>
              </a:spcBef>
              <a:spcAft>
                <a:spcPts val="1600"/>
              </a:spcAft>
              <a:buClr>
                <a:schemeClr val="dk2"/>
              </a:buClr>
              <a:buFont typeface="Arial"/>
              <a:buNone/>
              <a:defRPr b="0" i="0" sz="1800" u="none" cap="none" strike="noStrike">
                <a:solidFill>
                  <a:schemeClr val="dk2"/>
                </a:solidFill>
                <a:latin typeface="Arial"/>
                <a:ea typeface="Arial"/>
                <a:cs typeface="Arial"/>
                <a:sym typeface="Arial"/>
              </a:defRPr>
            </a:lvl1pPr>
            <a:lvl2pPr indent="0" lvl="1" marL="4572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2pPr>
            <a:lvl3pPr indent="0" lvl="2" marL="9144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3pPr>
            <a:lvl4pPr indent="0" lvl="3" marL="13716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4pPr>
            <a:lvl5pPr indent="0" lvl="4" marL="18288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5pPr>
            <a:lvl6pPr indent="0" lvl="5" marL="22860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6pPr>
            <a:lvl7pPr indent="0" lvl="6" marL="27432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7pPr>
            <a:lvl8pPr indent="0" lvl="7" marL="32004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8pPr>
            <a:lvl9pPr indent="0" lvl="8" marL="36576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9pPr>
          </a:lstStyle>
          <a:p/>
        </p:txBody>
      </p:sp>
      <p:sp>
        <p:nvSpPr>
          <p:cNvPr id="121" name="Shape 121"/>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3" name="Shape 23"/>
        <p:cNvGrpSpPr/>
        <p:nvPr/>
      </p:nvGrpSpPr>
      <p:grpSpPr>
        <a:xfrm>
          <a:off x="0" y="0"/>
          <a:ext cx="0" cy="0"/>
          <a:chOff x="0" y="0"/>
          <a:chExt cx="0" cy="0"/>
        </a:xfrm>
      </p:grpSpPr>
      <p:sp>
        <p:nvSpPr>
          <p:cNvPr id="24" name="Shape 24"/>
          <p:cNvSpPr txBox="1"/>
          <p:nvPr>
            <p:ph type="title"/>
          </p:nvPr>
        </p:nvSpPr>
        <p:spPr>
          <a:xfrm>
            <a:off x="457200" y="171450"/>
            <a:ext cx="8458200" cy="8574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25" name="Shape 25"/>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241300" lvl="0" marL="342900" marR="0" rtl="0" algn="l">
              <a:lnSpc>
                <a:spcPct val="100000"/>
              </a:lnSpc>
              <a:spcBef>
                <a:spcPts val="64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56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48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26" name="Shape 26"/>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27" name="Shape 27"/>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28" name="Shape 28"/>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122" name="Shape 122"/>
        <p:cNvGrpSpPr/>
        <p:nvPr/>
      </p:nvGrpSpPr>
      <p:grpSpPr>
        <a:xfrm>
          <a:off x="0" y="0"/>
          <a:ext cx="0" cy="0"/>
          <a:chOff x="0" y="0"/>
          <a:chExt cx="0" cy="0"/>
        </a:xfrm>
      </p:grpSpPr>
      <p:sp>
        <p:nvSpPr>
          <p:cNvPr id="123" name="Shape 123"/>
          <p:cNvSpPr txBox="1"/>
          <p:nvPr>
            <p:ph idx="1" type="body"/>
          </p:nvPr>
        </p:nvSpPr>
        <p:spPr>
          <a:xfrm>
            <a:off x="311700" y="4230575"/>
            <a:ext cx="5998800" cy="605100"/>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chemeClr val="dk2"/>
              </a:buClr>
              <a:buFont typeface="Arial"/>
              <a:buNone/>
              <a:defRPr b="0" i="0" sz="1800" u="none" cap="none" strike="noStrike">
                <a:solidFill>
                  <a:schemeClr val="dk2"/>
                </a:solidFill>
                <a:latin typeface="Arial"/>
                <a:ea typeface="Arial"/>
                <a:cs typeface="Arial"/>
                <a:sym typeface="Arial"/>
              </a:defRPr>
            </a:lvl1pPr>
            <a:lvl2pPr indent="0" lvl="1" marL="4572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2pPr>
            <a:lvl3pPr indent="0" lvl="2" marL="9144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3pPr>
            <a:lvl4pPr indent="0" lvl="3" marL="13716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4pPr>
            <a:lvl5pPr indent="0" lvl="4" marL="18288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5pPr>
            <a:lvl6pPr indent="0" lvl="5" marL="22860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6pPr>
            <a:lvl7pPr indent="0" lvl="6" marL="27432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7pPr>
            <a:lvl8pPr indent="0" lvl="7" marL="32004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8pPr>
            <a:lvl9pPr indent="0" lvl="8" marL="36576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9pPr>
          </a:lstStyle>
          <a:p/>
        </p:txBody>
      </p:sp>
      <p:sp>
        <p:nvSpPr>
          <p:cNvPr id="124" name="Shape 124"/>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125" name="Shape 125"/>
        <p:cNvGrpSpPr/>
        <p:nvPr/>
      </p:nvGrpSpPr>
      <p:grpSpPr>
        <a:xfrm>
          <a:off x="0" y="0"/>
          <a:ext cx="0" cy="0"/>
          <a:chOff x="0" y="0"/>
          <a:chExt cx="0" cy="0"/>
        </a:xfrm>
      </p:grpSpPr>
      <p:sp>
        <p:nvSpPr>
          <p:cNvPr id="126" name="Shape 126"/>
          <p:cNvSpPr txBox="1"/>
          <p:nvPr>
            <p:ph type="title"/>
          </p:nvPr>
        </p:nvSpPr>
        <p:spPr>
          <a:xfrm>
            <a:off x="311700" y="1106125"/>
            <a:ext cx="8520599" cy="1963500"/>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buClr>
                <a:schemeClr val="dk1"/>
              </a:buClr>
              <a:buFont typeface="Arial"/>
              <a:buNone/>
              <a:defRPr b="0" i="0" sz="12000" u="none" cap="none" strike="noStrike">
                <a:solidFill>
                  <a:schemeClr val="dk1"/>
                </a:solidFill>
                <a:latin typeface="Arial"/>
                <a:ea typeface="Arial"/>
                <a:cs typeface="Arial"/>
                <a:sym typeface="Arial"/>
              </a:defRPr>
            </a:lvl1pPr>
            <a:lvl2pPr indent="0" lvl="1" algn="ctr">
              <a:spcBef>
                <a:spcPts val="0"/>
              </a:spcBef>
              <a:buClr>
                <a:schemeClr val="dk1"/>
              </a:buClr>
              <a:buFont typeface="Arial"/>
              <a:buNone/>
              <a:defRPr sz="12000">
                <a:solidFill>
                  <a:schemeClr val="dk1"/>
                </a:solidFill>
              </a:defRPr>
            </a:lvl2pPr>
            <a:lvl3pPr indent="0" lvl="2" algn="ctr">
              <a:spcBef>
                <a:spcPts val="0"/>
              </a:spcBef>
              <a:buClr>
                <a:schemeClr val="dk1"/>
              </a:buClr>
              <a:buFont typeface="Arial"/>
              <a:buNone/>
              <a:defRPr sz="12000">
                <a:solidFill>
                  <a:schemeClr val="dk1"/>
                </a:solidFill>
              </a:defRPr>
            </a:lvl3pPr>
            <a:lvl4pPr indent="0" lvl="3" algn="ctr">
              <a:spcBef>
                <a:spcPts val="0"/>
              </a:spcBef>
              <a:buClr>
                <a:schemeClr val="dk1"/>
              </a:buClr>
              <a:buFont typeface="Arial"/>
              <a:buNone/>
              <a:defRPr sz="12000">
                <a:solidFill>
                  <a:schemeClr val="dk1"/>
                </a:solidFill>
              </a:defRPr>
            </a:lvl4pPr>
            <a:lvl5pPr indent="0" lvl="4" algn="ctr">
              <a:spcBef>
                <a:spcPts val="0"/>
              </a:spcBef>
              <a:buClr>
                <a:schemeClr val="dk1"/>
              </a:buClr>
              <a:buFont typeface="Arial"/>
              <a:buNone/>
              <a:defRPr sz="12000">
                <a:solidFill>
                  <a:schemeClr val="dk1"/>
                </a:solidFill>
              </a:defRPr>
            </a:lvl5pPr>
            <a:lvl6pPr indent="0" lvl="5" algn="ctr">
              <a:spcBef>
                <a:spcPts val="0"/>
              </a:spcBef>
              <a:buClr>
                <a:schemeClr val="dk1"/>
              </a:buClr>
              <a:buFont typeface="Arial"/>
              <a:buNone/>
              <a:defRPr sz="12000">
                <a:solidFill>
                  <a:schemeClr val="dk1"/>
                </a:solidFill>
              </a:defRPr>
            </a:lvl6pPr>
            <a:lvl7pPr indent="0" lvl="6" algn="ctr">
              <a:spcBef>
                <a:spcPts val="0"/>
              </a:spcBef>
              <a:buClr>
                <a:schemeClr val="dk1"/>
              </a:buClr>
              <a:buFont typeface="Arial"/>
              <a:buNone/>
              <a:defRPr sz="12000">
                <a:solidFill>
                  <a:schemeClr val="dk1"/>
                </a:solidFill>
              </a:defRPr>
            </a:lvl7pPr>
            <a:lvl8pPr indent="0" lvl="7" algn="ctr">
              <a:spcBef>
                <a:spcPts val="0"/>
              </a:spcBef>
              <a:buClr>
                <a:schemeClr val="dk1"/>
              </a:buClr>
              <a:buFont typeface="Arial"/>
              <a:buNone/>
              <a:defRPr sz="12000">
                <a:solidFill>
                  <a:schemeClr val="dk1"/>
                </a:solidFill>
              </a:defRPr>
            </a:lvl8pPr>
            <a:lvl9pPr indent="0" lvl="8" algn="ctr">
              <a:spcBef>
                <a:spcPts val="0"/>
              </a:spcBef>
              <a:buClr>
                <a:schemeClr val="dk1"/>
              </a:buClr>
              <a:buFont typeface="Arial"/>
              <a:buNone/>
              <a:defRPr sz="12000">
                <a:solidFill>
                  <a:schemeClr val="dk1"/>
                </a:solidFill>
              </a:defRPr>
            </a:lvl9pPr>
          </a:lstStyle>
          <a:p/>
        </p:txBody>
      </p:sp>
      <p:sp>
        <p:nvSpPr>
          <p:cNvPr id="127" name="Shape 127"/>
          <p:cNvSpPr txBox="1"/>
          <p:nvPr>
            <p:ph idx="1" type="body"/>
          </p:nvPr>
        </p:nvSpPr>
        <p:spPr>
          <a:xfrm>
            <a:off x="311700" y="3152225"/>
            <a:ext cx="8520599" cy="1300800"/>
          </a:xfrm>
          <a:prstGeom prst="rect">
            <a:avLst/>
          </a:prstGeom>
          <a:noFill/>
          <a:ln>
            <a:noFill/>
          </a:ln>
        </p:spPr>
        <p:txBody>
          <a:bodyPr anchorCtr="0" anchor="t" bIns="91425" lIns="91425" rIns="91425" tIns="91425"/>
          <a:lstStyle>
            <a:lvl1pPr indent="0" lvl="0" marL="0" marR="0" rtl="0" algn="ctr">
              <a:lnSpc>
                <a:spcPct val="115000"/>
              </a:lnSpc>
              <a:spcBef>
                <a:spcPts val="0"/>
              </a:spcBef>
              <a:spcAft>
                <a:spcPts val="1600"/>
              </a:spcAft>
              <a:buClr>
                <a:schemeClr val="dk2"/>
              </a:buClr>
              <a:buFont typeface="Arial"/>
              <a:buNone/>
              <a:defRPr b="0" i="0" sz="1800" u="none" cap="none" strike="noStrike">
                <a:solidFill>
                  <a:schemeClr val="dk2"/>
                </a:solidFill>
                <a:latin typeface="Arial"/>
                <a:ea typeface="Arial"/>
                <a:cs typeface="Arial"/>
                <a:sym typeface="Arial"/>
              </a:defRPr>
            </a:lvl1pPr>
            <a:lvl2pPr indent="0" lvl="1" marL="457200" marR="0" rtl="0" algn="ctr">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2pPr>
            <a:lvl3pPr indent="0" lvl="2" marL="914400" marR="0" rtl="0" algn="ctr">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3pPr>
            <a:lvl4pPr indent="0" lvl="3" marL="1371600" marR="0" rtl="0" algn="ctr">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4pPr>
            <a:lvl5pPr indent="0" lvl="4" marL="1828800" marR="0" rtl="0" algn="ctr">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5pPr>
            <a:lvl6pPr indent="0" lvl="5" marL="2286000" marR="0" rtl="0" algn="ctr">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6pPr>
            <a:lvl7pPr indent="0" lvl="6" marL="2743200" marR="0" rtl="0" algn="ctr">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7pPr>
            <a:lvl8pPr indent="0" lvl="7" marL="3200400" marR="0" rtl="0" algn="ctr">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8pPr>
            <a:lvl9pPr indent="0" lvl="8" marL="3657600" marR="0" rtl="0" algn="ctr">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9pPr>
          </a:lstStyle>
          <a:p/>
        </p:txBody>
      </p:sp>
      <p:sp>
        <p:nvSpPr>
          <p:cNvPr id="128" name="Shape 128"/>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29" name="Shape 129"/>
        <p:cNvGrpSpPr/>
        <p:nvPr/>
      </p:nvGrpSpPr>
      <p:grpSpPr>
        <a:xfrm>
          <a:off x="0" y="0"/>
          <a:ext cx="0" cy="0"/>
          <a:chOff x="0" y="0"/>
          <a:chExt cx="0" cy="0"/>
        </a:xfrm>
      </p:grpSpPr>
      <p:sp>
        <p:nvSpPr>
          <p:cNvPr id="130" name="Shape 130"/>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9" name="Shape 29"/>
        <p:cNvGrpSpPr/>
        <p:nvPr/>
      </p:nvGrpSpPr>
      <p:grpSpPr>
        <a:xfrm>
          <a:off x="0" y="0"/>
          <a:ext cx="0" cy="0"/>
          <a:chOff x="0" y="0"/>
          <a:chExt cx="0" cy="0"/>
        </a:xfrm>
      </p:grpSpPr>
      <p:sp>
        <p:nvSpPr>
          <p:cNvPr id="30" name="Shape 30"/>
          <p:cNvSpPr txBox="1"/>
          <p:nvPr>
            <p:ph type="title"/>
          </p:nvPr>
        </p:nvSpPr>
        <p:spPr>
          <a:xfrm>
            <a:off x="722312" y="3305175"/>
            <a:ext cx="7772400" cy="10214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31" name="Shape 31"/>
          <p:cNvSpPr txBox="1"/>
          <p:nvPr>
            <p:ph idx="1" type="body"/>
          </p:nvPr>
        </p:nvSpPr>
        <p:spPr>
          <a:xfrm>
            <a:off x="722312" y="2180033"/>
            <a:ext cx="7772400" cy="11250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32" name="Shape 32"/>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33" name="Shape 33"/>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34" name="Shape 34"/>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5" name="Shape 35"/>
        <p:cNvGrpSpPr/>
        <p:nvPr/>
      </p:nvGrpSpPr>
      <p:grpSpPr>
        <a:xfrm>
          <a:off x="0" y="0"/>
          <a:ext cx="0" cy="0"/>
          <a:chOff x="0" y="0"/>
          <a:chExt cx="0" cy="0"/>
        </a:xfrm>
      </p:grpSpPr>
      <p:sp>
        <p:nvSpPr>
          <p:cNvPr id="36" name="Shape 36"/>
          <p:cNvSpPr txBox="1"/>
          <p:nvPr>
            <p:ph type="title"/>
          </p:nvPr>
        </p:nvSpPr>
        <p:spPr>
          <a:xfrm>
            <a:off x="457200" y="171450"/>
            <a:ext cx="8458200" cy="8574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37" name="Shape 37"/>
          <p:cNvSpPr txBox="1"/>
          <p:nvPr>
            <p:ph idx="1" type="body"/>
          </p:nvPr>
        </p:nvSpPr>
        <p:spPr>
          <a:xfrm>
            <a:off x="457200" y="1200150"/>
            <a:ext cx="4038598" cy="3394500"/>
          </a:xfrm>
          <a:prstGeom prst="rect">
            <a:avLst/>
          </a:prstGeom>
          <a:noFill/>
          <a:ln>
            <a:noFill/>
          </a:ln>
        </p:spPr>
        <p:txBody>
          <a:bodyPr anchorCtr="0" anchor="t" bIns="91425" lIns="91425" rIns="91425" tIns="91425"/>
          <a:lstStyle>
            <a:lvl1pPr indent="241300" lvl="0" marL="3429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648200" y="1200150"/>
            <a:ext cx="4038598" cy="3394500"/>
          </a:xfrm>
          <a:prstGeom prst="rect">
            <a:avLst/>
          </a:prstGeom>
          <a:noFill/>
          <a:ln>
            <a:noFill/>
          </a:ln>
        </p:spPr>
        <p:txBody>
          <a:bodyPr anchorCtr="0" anchor="t" bIns="91425" lIns="91425" rIns="91425" tIns="91425"/>
          <a:lstStyle>
            <a:lvl1pPr indent="241300" lvl="0" marL="3429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39" name="Shape 39"/>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40" name="Shape 40"/>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2" name="Shape 42"/>
        <p:cNvGrpSpPr/>
        <p:nvPr/>
      </p:nvGrpSpPr>
      <p:grpSpPr>
        <a:xfrm>
          <a:off x="0" y="0"/>
          <a:ext cx="0" cy="0"/>
          <a:chOff x="0" y="0"/>
          <a:chExt cx="0" cy="0"/>
        </a:xfrm>
      </p:grpSpPr>
      <p:sp>
        <p:nvSpPr>
          <p:cNvPr id="43" name="Shape 43"/>
          <p:cNvSpPr txBox="1"/>
          <p:nvPr>
            <p:ph type="title"/>
          </p:nvPr>
        </p:nvSpPr>
        <p:spPr>
          <a:xfrm>
            <a:off x="457200" y="205977"/>
            <a:ext cx="8229600" cy="8574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44" name="Shape 44"/>
          <p:cNvSpPr txBox="1"/>
          <p:nvPr>
            <p:ph idx="1" type="body"/>
          </p:nvPr>
        </p:nvSpPr>
        <p:spPr>
          <a:xfrm>
            <a:off x="457200" y="1151333"/>
            <a:ext cx="4040099" cy="479699"/>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45" name="Shape 45"/>
          <p:cNvSpPr txBox="1"/>
          <p:nvPr>
            <p:ph idx="2" type="body"/>
          </p:nvPr>
        </p:nvSpPr>
        <p:spPr>
          <a:xfrm>
            <a:off x="457200" y="1631155"/>
            <a:ext cx="4040099" cy="2963400"/>
          </a:xfrm>
          <a:prstGeom prst="rect">
            <a:avLst/>
          </a:prstGeom>
          <a:noFill/>
          <a:ln>
            <a:noFill/>
          </a:ln>
        </p:spPr>
        <p:txBody>
          <a:bodyPr anchorCtr="0" anchor="t" bIns="91425" lIns="91425" rIns="91425" tIns="91425"/>
          <a:lstStyle>
            <a:lvl1pPr indent="241300" lvl="0" marL="3429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46" name="Shape 46"/>
          <p:cNvSpPr txBox="1"/>
          <p:nvPr>
            <p:ph idx="3" type="body"/>
          </p:nvPr>
        </p:nvSpPr>
        <p:spPr>
          <a:xfrm>
            <a:off x="4645025" y="1151333"/>
            <a:ext cx="4041900" cy="479699"/>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47" name="Shape 47"/>
          <p:cNvSpPr txBox="1"/>
          <p:nvPr>
            <p:ph idx="4" type="body"/>
          </p:nvPr>
        </p:nvSpPr>
        <p:spPr>
          <a:xfrm>
            <a:off x="4645025" y="1631155"/>
            <a:ext cx="4041900" cy="2963400"/>
          </a:xfrm>
          <a:prstGeom prst="rect">
            <a:avLst/>
          </a:prstGeom>
          <a:noFill/>
          <a:ln>
            <a:noFill/>
          </a:ln>
        </p:spPr>
        <p:txBody>
          <a:bodyPr anchorCtr="0" anchor="t" bIns="91425" lIns="91425" rIns="91425" tIns="91425"/>
          <a:lstStyle>
            <a:lvl1pPr indent="241300" lvl="0" marL="3429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48" name="Shape 48"/>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49" name="Shape 49"/>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50" name="Shape 50"/>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1" name="Shape 51"/>
        <p:cNvGrpSpPr/>
        <p:nvPr/>
      </p:nvGrpSpPr>
      <p:grpSpPr>
        <a:xfrm>
          <a:off x="0" y="0"/>
          <a:ext cx="0" cy="0"/>
          <a:chOff x="0" y="0"/>
          <a:chExt cx="0" cy="0"/>
        </a:xfrm>
      </p:grpSpPr>
      <p:sp>
        <p:nvSpPr>
          <p:cNvPr id="52" name="Shape 52"/>
          <p:cNvSpPr txBox="1"/>
          <p:nvPr>
            <p:ph type="title"/>
          </p:nvPr>
        </p:nvSpPr>
        <p:spPr>
          <a:xfrm>
            <a:off x="457200" y="171450"/>
            <a:ext cx="8458200" cy="8574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53" name="Shape 53"/>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54" name="Shape 54"/>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55" name="Shape 55"/>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6" name="Shape 56"/>
        <p:cNvGrpSpPr/>
        <p:nvPr/>
      </p:nvGrpSpPr>
      <p:grpSpPr>
        <a:xfrm>
          <a:off x="0" y="0"/>
          <a:ext cx="0" cy="0"/>
          <a:chOff x="0" y="0"/>
          <a:chExt cx="0" cy="0"/>
        </a:xfrm>
      </p:grpSpPr>
      <p:sp>
        <p:nvSpPr>
          <p:cNvPr id="57" name="Shape 57"/>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58" name="Shape 58"/>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59" name="Shape 59"/>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0" name="Shape 60"/>
        <p:cNvGrpSpPr/>
        <p:nvPr/>
      </p:nvGrpSpPr>
      <p:grpSpPr>
        <a:xfrm>
          <a:off x="0" y="0"/>
          <a:ext cx="0" cy="0"/>
          <a:chOff x="0" y="0"/>
          <a:chExt cx="0" cy="0"/>
        </a:xfrm>
      </p:grpSpPr>
      <p:sp>
        <p:nvSpPr>
          <p:cNvPr id="61" name="Shape 61"/>
          <p:cNvSpPr txBox="1"/>
          <p:nvPr>
            <p:ph type="title"/>
          </p:nvPr>
        </p:nvSpPr>
        <p:spPr>
          <a:xfrm>
            <a:off x="457200" y="204786"/>
            <a:ext cx="3008398" cy="871498"/>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62" name="Shape 62"/>
          <p:cNvSpPr txBox="1"/>
          <p:nvPr>
            <p:ph idx="1" type="body"/>
          </p:nvPr>
        </p:nvSpPr>
        <p:spPr>
          <a:xfrm>
            <a:off x="3575050" y="204786"/>
            <a:ext cx="5111698" cy="4389898"/>
          </a:xfrm>
          <a:prstGeom prst="rect">
            <a:avLst/>
          </a:prstGeom>
          <a:noFill/>
          <a:ln>
            <a:noFill/>
          </a:ln>
        </p:spPr>
        <p:txBody>
          <a:bodyPr anchorCtr="0" anchor="t" bIns="91425" lIns="91425" rIns="91425" tIns="91425"/>
          <a:lstStyle>
            <a:lvl1pPr indent="241300" lvl="0" marL="3429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63" name="Shape 63"/>
          <p:cNvSpPr txBox="1"/>
          <p:nvPr>
            <p:ph idx="2" type="body"/>
          </p:nvPr>
        </p:nvSpPr>
        <p:spPr>
          <a:xfrm>
            <a:off x="457200" y="1076325"/>
            <a:ext cx="3008398" cy="35183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64" name="Shape 64"/>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65" name="Shape 65"/>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66" name="Shape 66"/>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7" name="Shape 67"/>
        <p:cNvGrpSpPr/>
        <p:nvPr/>
      </p:nvGrpSpPr>
      <p:grpSpPr>
        <a:xfrm>
          <a:off x="0" y="0"/>
          <a:ext cx="0" cy="0"/>
          <a:chOff x="0" y="0"/>
          <a:chExt cx="0" cy="0"/>
        </a:xfrm>
      </p:grpSpPr>
      <p:sp>
        <p:nvSpPr>
          <p:cNvPr id="68" name="Shape 68"/>
          <p:cNvSpPr txBox="1"/>
          <p:nvPr>
            <p:ph type="title"/>
          </p:nvPr>
        </p:nvSpPr>
        <p:spPr>
          <a:xfrm>
            <a:off x="1792288" y="3600450"/>
            <a:ext cx="5486399" cy="425099"/>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69" name="Shape 69"/>
          <p:cNvSpPr/>
          <p:nvPr>
            <p:ph idx="2" type="pic"/>
          </p:nvPr>
        </p:nvSpPr>
        <p:spPr>
          <a:xfrm>
            <a:off x="1792288" y="459581"/>
            <a:ext cx="5486399" cy="3086098"/>
          </a:xfrm>
          <a:prstGeom prst="rect">
            <a:avLst/>
          </a:prstGeom>
          <a:noFill/>
          <a:ln>
            <a:noFill/>
          </a:ln>
        </p:spPr>
        <p:txBody>
          <a:bodyPr anchorCtr="0" anchor="ctr" bIns="91425" lIns="91425" rIns="91425" tIns="91425"/>
          <a:lstStyle>
            <a:lvl1pPr lvl="0">
              <a:spcBef>
                <a:spcPts val="0"/>
              </a:spcBef>
              <a:buNone/>
              <a:defRPr/>
            </a:lvl1pPr>
          </a:lstStyle>
          <a:p/>
        </p:txBody>
      </p:sp>
      <p:sp>
        <p:nvSpPr>
          <p:cNvPr id="70" name="Shape 70"/>
          <p:cNvSpPr txBox="1"/>
          <p:nvPr>
            <p:ph idx="1" type="body"/>
          </p:nvPr>
        </p:nvSpPr>
        <p:spPr>
          <a:xfrm>
            <a:off x="1792288" y="4025501"/>
            <a:ext cx="5486399" cy="603598"/>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71" name="Shape 71"/>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72" name="Shape 72"/>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73" name="Shape 73"/>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SzPct val="25000"/>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SzPct val="25000"/>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SzPct val="25000"/>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SzPct val="25000"/>
              <a:buFont typeface="Noto Sans Symbols"/>
              <a:buNone/>
            </a:pPr>
            <a:r>
              <a:t/>
            </a:r>
            <a:endParaRPr b="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171450"/>
            <a:ext cx="8458200" cy="8574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2"/>
              </a:buClr>
              <a:buFont typeface="Galdeano"/>
              <a:buNone/>
              <a:defRPr b="0" i="0" sz="1400" u="none" cap="none" strike="noStrike">
                <a:solidFill>
                  <a:srgbClr val="000000"/>
                </a:solidFill>
                <a:latin typeface="Arial"/>
                <a:ea typeface="Arial"/>
                <a:cs typeface="Arial"/>
                <a:sym typeface="Arial"/>
              </a:defRPr>
            </a:lvl1pPr>
            <a:lvl2pPr indent="0" lvl="1" marL="0" marR="0" rtl="0" algn="ctr">
              <a:lnSpc>
                <a:spcPct val="100000"/>
              </a:lnSpc>
              <a:spcBef>
                <a:spcPts val="0"/>
              </a:spcBef>
              <a:spcAft>
                <a:spcPts val="0"/>
              </a:spcAft>
              <a:buClr>
                <a:schemeClr val="dk2"/>
              </a:buClr>
              <a:buFont typeface="Galdeano"/>
              <a:buNone/>
              <a:defRPr sz="1800"/>
            </a:lvl2pPr>
            <a:lvl3pPr indent="0" lvl="2" marL="0" marR="0" rtl="0" algn="ctr">
              <a:spcBef>
                <a:spcPts val="0"/>
              </a:spcBef>
              <a:spcAft>
                <a:spcPts val="0"/>
              </a:spcAft>
              <a:buNone/>
              <a:defRPr sz="1800"/>
            </a:lvl3pPr>
            <a:lvl4pPr indent="0" lvl="3" marL="0" marR="0" rtl="0" algn="ctr">
              <a:spcBef>
                <a:spcPts val="0"/>
              </a:spcBef>
              <a:spcAft>
                <a:spcPts val="0"/>
              </a:spcAft>
              <a:buNone/>
              <a:defRPr sz="1800"/>
            </a:lvl4pPr>
            <a:lvl5pPr indent="0" lvl="4" marL="0" marR="0" rtl="0" algn="ctr">
              <a:spcBef>
                <a:spcPts val="0"/>
              </a:spcBef>
              <a:spcAft>
                <a:spcPts val="0"/>
              </a:spcAft>
              <a:buNone/>
              <a:defRPr sz="1800"/>
            </a:lvl5pPr>
            <a:lvl6pPr indent="0" lvl="5" marL="457200" marR="0" rtl="0" algn="ctr">
              <a:spcBef>
                <a:spcPts val="0"/>
              </a:spcBef>
              <a:spcAft>
                <a:spcPts val="0"/>
              </a:spcAft>
              <a:buNone/>
              <a:defRPr sz="1800"/>
            </a:lvl6pPr>
            <a:lvl7pPr indent="0" lvl="6" marL="914400" marR="0" rtl="0" algn="ctr">
              <a:spcBef>
                <a:spcPts val="0"/>
              </a:spcBef>
              <a:spcAft>
                <a:spcPts val="0"/>
              </a:spcAft>
              <a:buNone/>
              <a:defRPr sz="1800"/>
            </a:lvl7pPr>
            <a:lvl8pPr indent="0" lvl="7" marL="1371600" marR="0" rtl="0" algn="ctr">
              <a:spcBef>
                <a:spcPts val="0"/>
              </a:spcBef>
              <a:spcAft>
                <a:spcPts val="0"/>
              </a:spcAft>
              <a:buNone/>
              <a:defRPr sz="1800"/>
            </a:lvl8pPr>
            <a:lvl9pPr indent="0" lvl="8" marL="1828800" marR="0" rtl="0" algn="ctr">
              <a:spcBef>
                <a:spcPts val="0"/>
              </a:spcBef>
              <a:spcAft>
                <a:spcPts val="0"/>
              </a:spcAft>
              <a:buNone/>
              <a:defRPr sz="1800"/>
            </a:lvl9pPr>
          </a:lstStyle>
          <a:p/>
        </p:txBody>
      </p:sp>
      <p:sp>
        <p:nvSpPr>
          <p:cNvPr id="7" name="Shape 7"/>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241300" lvl="0" marL="342900" marR="0" rtl="0" algn="l">
              <a:lnSpc>
                <a:spcPct val="100000"/>
              </a:lnSpc>
              <a:spcBef>
                <a:spcPts val="64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1pPr>
            <a:lvl2pPr indent="247650" lvl="1" marL="742950" marR="0" rtl="0" algn="l">
              <a:lnSpc>
                <a:spcPct val="100000"/>
              </a:lnSpc>
              <a:spcBef>
                <a:spcPts val="56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2pPr>
            <a:lvl3pPr indent="254000" lvl="2" marL="1143000" marR="0" rtl="0" algn="l">
              <a:lnSpc>
                <a:spcPct val="100000"/>
              </a:lnSpc>
              <a:spcBef>
                <a:spcPts val="48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3pPr>
            <a:lvl4pPr indent="203200" lvl="3" marL="1600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4pPr>
            <a:lvl5pPr indent="203200" lvl="4" marL="20574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5pPr>
            <a:lvl6pPr indent="203200" lvl="5" marL="25146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6pPr>
            <a:lvl7pPr indent="203200" lvl="6" marL="29718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7pPr>
            <a:lvl8pPr indent="203200" lvl="7" marL="34290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8pPr>
            <a:lvl9pPr indent="203200" lvl="8" marL="3886200" marR="0" rtl="0" algn="l">
              <a:lnSpc>
                <a:spcPct val="100000"/>
              </a:lnSpc>
              <a:spcBef>
                <a:spcPts val="400"/>
              </a:spcBef>
              <a:spcAft>
                <a:spcPts val="0"/>
              </a:spcAft>
              <a:buClr>
                <a:schemeClr val="dk1"/>
              </a:buClr>
              <a:buSzPct val="100000"/>
              <a:buFont typeface="Galdeano"/>
              <a:buChar char="➢"/>
              <a:defRPr b="0" i="0" sz="1400" u="none" cap="none" strike="noStrike">
                <a:solidFill>
                  <a:srgbClr val="000000"/>
                </a:solidFill>
                <a:latin typeface="Arial"/>
                <a:ea typeface="Arial"/>
                <a:cs typeface="Arial"/>
                <a:sym typeface="Arial"/>
              </a:defRPr>
            </a:lvl9pPr>
          </a:lstStyle>
          <a:p/>
        </p:txBody>
      </p:sp>
      <p:sp>
        <p:nvSpPr>
          <p:cNvPr id="8" name="Shape 8"/>
          <p:cNvSpPr txBox="1"/>
          <p:nvPr>
            <p:ph idx="10" type="dt"/>
          </p:nvPr>
        </p:nvSpPr>
        <p:spPr>
          <a:xfrm>
            <a:off x="457200" y="4683917"/>
            <a:ext cx="2133598" cy="3572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9" name="Shape 9"/>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Font typeface="Galdeano"/>
              <a:buNone/>
              <a:defRPr b="0" i="0" sz="1400" u="none" cap="none" strike="noStrike">
                <a:solidFill>
                  <a:srgbClr val="000000"/>
                </a:solidFill>
                <a:latin typeface="Arial"/>
                <a:ea typeface="Arial"/>
                <a:cs typeface="Arial"/>
                <a:sym typeface="Arial"/>
              </a:defRPr>
            </a:lvl9pPr>
          </a:lstStyle>
          <a:p/>
        </p:txBody>
      </p:sp>
      <p:sp>
        <p:nvSpPr>
          <p:cNvPr id="10" name="Shape 10"/>
          <p:cNvSpPr txBox="1"/>
          <p:nvPr>
            <p:ph idx="12" type="sldNum"/>
          </p:nvPr>
        </p:nvSpPr>
        <p:spPr>
          <a:xfrm>
            <a:off x="6553200" y="4683917"/>
            <a:ext cx="2133598"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ans Symbols"/>
              <a:buNone/>
            </a:pPr>
            <a:r>
              <a:t/>
            </a:r>
            <a:endParaRPr b="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ans Symbols"/>
              <a:buNone/>
            </a:pPr>
            <a:r>
              <a:t/>
            </a:r>
            <a:endParaRPr b="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ans Symbols"/>
              <a:buNone/>
            </a:pPr>
            <a:r>
              <a:t/>
            </a:r>
            <a:endParaRPr b="0" i="0" sz="1800" u="none" cap="none" strike="noStrike">
              <a:solidFill>
                <a:schemeClr val="dk1"/>
              </a:solidFill>
              <a:latin typeface="Galdeano"/>
              <a:ea typeface="Galdeano"/>
              <a:cs typeface="Galdeano"/>
              <a:sym typeface="Galdeano"/>
            </a:endParaRPr>
          </a:p>
        </p:txBody>
      </p:sp>
      <p:cxnSp>
        <p:nvCxnSpPr>
          <p:cNvPr id="11" name="Shape 11"/>
          <p:cNvCxnSpPr/>
          <p:nvPr/>
        </p:nvCxnSpPr>
        <p:spPr>
          <a:xfrm>
            <a:off x="0" y="1085850"/>
            <a:ext cx="9144000" cy="0"/>
          </a:xfrm>
          <a:prstGeom prst="straightConnector1">
            <a:avLst/>
          </a:prstGeom>
          <a:noFill/>
          <a:ln cap="flat" cmpd="sng" w="76200">
            <a:solidFill>
              <a:schemeClr val="accent1"/>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 name="Shape 86"/>
        <p:cNvGrpSpPr/>
        <p:nvPr/>
      </p:nvGrpSpPr>
      <p:grpSpPr>
        <a:xfrm>
          <a:off x="0" y="0"/>
          <a:ext cx="0" cy="0"/>
          <a:chOff x="0" y="0"/>
          <a:chExt cx="0" cy="0"/>
        </a:xfrm>
      </p:grpSpPr>
      <p:sp>
        <p:nvSpPr>
          <p:cNvPr id="87" name="Shape 87"/>
          <p:cNvSpPr txBox="1"/>
          <p:nvPr>
            <p:ph type="title"/>
          </p:nvPr>
        </p:nvSpPr>
        <p:spPr>
          <a:xfrm>
            <a:off x="311700" y="445025"/>
            <a:ext cx="8520599" cy="5726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Arial"/>
              <a:buNone/>
              <a:defRPr b="0" i="0" sz="2800" u="none" cap="none" strike="noStrike">
                <a:solidFill>
                  <a:schemeClr val="dk1"/>
                </a:solidFill>
                <a:latin typeface="Arial"/>
                <a:ea typeface="Arial"/>
                <a:cs typeface="Arial"/>
                <a:sym typeface="Arial"/>
              </a:defRPr>
            </a:lvl1pPr>
            <a:lvl2pPr indent="0" lvl="1">
              <a:spcBef>
                <a:spcPts val="0"/>
              </a:spcBef>
              <a:buClr>
                <a:schemeClr val="dk1"/>
              </a:buClr>
              <a:buFont typeface="Arial"/>
              <a:buNone/>
              <a:defRPr sz="2800">
                <a:solidFill>
                  <a:schemeClr val="dk1"/>
                </a:solidFill>
              </a:defRPr>
            </a:lvl2pPr>
            <a:lvl3pPr indent="0" lvl="2">
              <a:spcBef>
                <a:spcPts val="0"/>
              </a:spcBef>
              <a:buClr>
                <a:schemeClr val="dk1"/>
              </a:buClr>
              <a:buFont typeface="Arial"/>
              <a:buNone/>
              <a:defRPr sz="2800">
                <a:solidFill>
                  <a:schemeClr val="dk1"/>
                </a:solidFill>
              </a:defRPr>
            </a:lvl3pPr>
            <a:lvl4pPr indent="0" lvl="3">
              <a:spcBef>
                <a:spcPts val="0"/>
              </a:spcBef>
              <a:buClr>
                <a:schemeClr val="dk1"/>
              </a:buClr>
              <a:buFont typeface="Arial"/>
              <a:buNone/>
              <a:defRPr sz="2800">
                <a:solidFill>
                  <a:schemeClr val="dk1"/>
                </a:solidFill>
              </a:defRPr>
            </a:lvl4pPr>
            <a:lvl5pPr indent="0" lvl="4">
              <a:spcBef>
                <a:spcPts val="0"/>
              </a:spcBef>
              <a:buClr>
                <a:schemeClr val="dk1"/>
              </a:buClr>
              <a:buFont typeface="Arial"/>
              <a:buNone/>
              <a:defRPr sz="2800">
                <a:solidFill>
                  <a:schemeClr val="dk1"/>
                </a:solidFill>
              </a:defRPr>
            </a:lvl5pPr>
            <a:lvl6pPr indent="0" lvl="5">
              <a:spcBef>
                <a:spcPts val="0"/>
              </a:spcBef>
              <a:buClr>
                <a:schemeClr val="dk1"/>
              </a:buClr>
              <a:buFont typeface="Arial"/>
              <a:buNone/>
              <a:defRPr sz="2800">
                <a:solidFill>
                  <a:schemeClr val="dk1"/>
                </a:solidFill>
              </a:defRPr>
            </a:lvl6pPr>
            <a:lvl7pPr indent="0" lvl="6">
              <a:spcBef>
                <a:spcPts val="0"/>
              </a:spcBef>
              <a:buClr>
                <a:schemeClr val="dk1"/>
              </a:buClr>
              <a:buFont typeface="Arial"/>
              <a:buNone/>
              <a:defRPr sz="2800">
                <a:solidFill>
                  <a:schemeClr val="dk1"/>
                </a:solidFill>
              </a:defRPr>
            </a:lvl7pPr>
            <a:lvl8pPr indent="0" lvl="7">
              <a:spcBef>
                <a:spcPts val="0"/>
              </a:spcBef>
              <a:buClr>
                <a:schemeClr val="dk1"/>
              </a:buClr>
              <a:buFont typeface="Arial"/>
              <a:buNone/>
              <a:defRPr sz="2800">
                <a:solidFill>
                  <a:schemeClr val="dk1"/>
                </a:solidFill>
              </a:defRPr>
            </a:lvl8pPr>
            <a:lvl9pPr indent="0" lvl="8">
              <a:spcBef>
                <a:spcPts val="0"/>
              </a:spcBef>
              <a:buClr>
                <a:schemeClr val="dk1"/>
              </a:buClr>
              <a:buFont typeface="Arial"/>
              <a:buNone/>
              <a:defRPr sz="2800">
                <a:solidFill>
                  <a:schemeClr val="dk1"/>
                </a:solidFill>
              </a:defRPr>
            </a:lvl9pPr>
          </a:lstStyle>
          <a:p/>
        </p:txBody>
      </p:sp>
      <p:sp>
        <p:nvSpPr>
          <p:cNvPr id="88" name="Shape 88"/>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indent="0" lvl="0" marL="0" marR="0" rtl="0" algn="l">
              <a:lnSpc>
                <a:spcPct val="115000"/>
              </a:lnSpc>
              <a:spcBef>
                <a:spcPts val="0"/>
              </a:spcBef>
              <a:spcAft>
                <a:spcPts val="1600"/>
              </a:spcAft>
              <a:buClr>
                <a:schemeClr val="dk2"/>
              </a:buClr>
              <a:buFont typeface="Arial"/>
              <a:buNone/>
              <a:defRPr b="0" i="0" sz="1800" u="none" cap="none" strike="noStrike">
                <a:solidFill>
                  <a:schemeClr val="dk2"/>
                </a:solidFill>
                <a:latin typeface="Arial"/>
                <a:ea typeface="Arial"/>
                <a:cs typeface="Arial"/>
                <a:sym typeface="Arial"/>
              </a:defRPr>
            </a:lvl1pPr>
            <a:lvl2pPr indent="0" lvl="1" marL="4572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2pPr>
            <a:lvl3pPr indent="0" lvl="2" marL="9144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3pPr>
            <a:lvl4pPr indent="0" lvl="3" marL="13716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4pPr>
            <a:lvl5pPr indent="0" lvl="4" marL="18288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5pPr>
            <a:lvl6pPr indent="0" lvl="5" marL="22860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6pPr>
            <a:lvl7pPr indent="0" lvl="6" marL="27432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7pPr>
            <a:lvl8pPr indent="0" lvl="7" marL="32004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8pPr>
            <a:lvl9pPr indent="0" lvl="8" marL="3657600" marR="0" rtl="0" algn="l">
              <a:lnSpc>
                <a:spcPct val="115000"/>
              </a:lnSpc>
              <a:spcBef>
                <a:spcPts val="0"/>
              </a:spcBef>
              <a:spcAft>
                <a:spcPts val="1600"/>
              </a:spcAft>
              <a:buClr>
                <a:schemeClr val="dk2"/>
              </a:buClr>
              <a:buFont typeface="Arial"/>
              <a:buNone/>
              <a:defRPr b="0" i="0" sz="1400" u="none" cap="none" strike="noStrike">
                <a:solidFill>
                  <a:schemeClr val="dk2"/>
                </a:solidFill>
                <a:latin typeface="Arial"/>
                <a:ea typeface="Arial"/>
                <a:cs typeface="Arial"/>
                <a:sym typeface="Arial"/>
              </a:defRPr>
            </a:lvl9pPr>
          </a:lstStyle>
          <a:p/>
        </p:txBody>
      </p:sp>
      <p:sp>
        <p:nvSpPr>
          <p:cNvPr id="89" name="Shape 89"/>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indent="0" lvl="0" marL="0" marR="0" rtl="0" algn="r">
              <a:lnSpc>
                <a:spcPct val="100000"/>
              </a:lnSpc>
              <a:spcBef>
                <a:spcPts val="0"/>
              </a:spcBef>
              <a:spcAft>
                <a:spcPts val="0"/>
              </a:spcAft>
              <a:buClr>
                <a:schemeClr val="dk2"/>
              </a:buClr>
              <a:buSzPct val="25000"/>
              <a:buFont typeface="Arial"/>
              <a:buNone/>
            </a:pPr>
            <a:fld id="{00000000-1234-1234-1234-123412341234}" type="slidenum">
              <a:rPr b="0" i="0" lang="en" sz="1000" u="none" cap="none" strike="noStrike">
                <a:solidFill>
                  <a:schemeClr val="dk2"/>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0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6.jpg"/><Relationship Id="rId4" Type="http://schemas.openxmlformats.org/officeDocument/2006/relationships/image" Target="../media/image04.png"/><Relationship Id="rId5" Type="http://schemas.openxmlformats.org/officeDocument/2006/relationships/image" Target="../media/image10.png"/><Relationship Id="rId6" Type="http://schemas.openxmlformats.org/officeDocument/2006/relationships/image" Target="../media/image0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8.png"/><Relationship Id="rId4" Type="http://schemas.openxmlformats.org/officeDocument/2006/relationships/image" Target="../media/image06.jpg"/><Relationship Id="rId5" Type="http://schemas.openxmlformats.org/officeDocument/2006/relationships/image" Target="../media/image0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6.jpg"/><Relationship Id="rId4" Type="http://schemas.openxmlformats.org/officeDocument/2006/relationships/image" Target="../media/image04.png"/><Relationship Id="rId5" Type="http://schemas.openxmlformats.org/officeDocument/2006/relationships/image" Target="../media/image11.png"/><Relationship Id="rId6" Type="http://schemas.openxmlformats.org/officeDocument/2006/relationships/image" Target="../media/image09.png"/><Relationship Id="rId7" Type="http://schemas.openxmlformats.org/officeDocument/2006/relationships/image" Target="../media/image0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6.jpg"/><Relationship Id="rId4" Type="http://schemas.openxmlformats.org/officeDocument/2006/relationships/image" Target="../media/image04.png"/><Relationship Id="rId5" Type="http://schemas.openxmlformats.org/officeDocument/2006/relationships/image" Target="../media/image0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6.jpg"/><Relationship Id="rId4" Type="http://schemas.openxmlformats.org/officeDocument/2006/relationships/image" Target="../media/image04.png"/><Relationship Id="rId5" Type="http://schemas.openxmlformats.org/officeDocument/2006/relationships/image" Target="../media/image15.png"/><Relationship Id="rId6"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sp>
        <p:nvSpPr>
          <p:cNvPr id="135" name="Shape 135"/>
          <p:cNvSpPr txBox="1"/>
          <p:nvPr>
            <p:ph idx="1" type="subTitle"/>
          </p:nvPr>
        </p:nvSpPr>
        <p:spPr>
          <a:xfrm>
            <a:off x="2910700" y="4166750"/>
            <a:ext cx="4317899" cy="4179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Galdeano"/>
              <a:buNone/>
            </a:pPr>
            <a:r>
              <a:rPr b="1" lang="en" sz="2400">
                <a:solidFill>
                  <a:srgbClr val="366092"/>
                </a:solidFill>
                <a:latin typeface="Galdeano"/>
                <a:ea typeface="Galdeano"/>
                <a:cs typeface="Galdeano"/>
                <a:sym typeface="Galdeano"/>
              </a:rPr>
              <a:t>Surya</a:t>
            </a:r>
            <a:r>
              <a:rPr b="1" i="0" lang="en" sz="2400" u="none" cap="none" strike="noStrike">
                <a:solidFill>
                  <a:srgbClr val="366092"/>
                </a:solidFill>
                <a:latin typeface="Galdeano"/>
                <a:ea typeface="Galdeano"/>
                <a:cs typeface="Galdeano"/>
                <a:sym typeface="Galdeano"/>
              </a:rPr>
              <a:t> Kumar, Christine Leu</a:t>
            </a:r>
          </a:p>
          <a:p>
            <a:pPr indent="0" lvl="0" marL="0" marR="0" rtl="0" algn="l">
              <a:lnSpc>
                <a:spcPct val="100000"/>
              </a:lnSpc>
              <a:spcBef>
                <a:spcPts val="0"/>
              </a:spcBef>
              <a:spcAft>
                <a:spcPts val="0"/>
              </a:spcAft>
              <a:buClr>
                <a:schemeClr val="dk1"/>
              </a:buClr>
              <a:buSzPct val="25000"/>
              <a:buFont typeface="Galdeano"/>
              <a:buNone/>
            </a:pPr>
            <a:r>
              <a:rPr b="1" i="0" lang="en" sz="2400" u="none" cap="none" strike="noStrike">
                <a:solidFill>
                  <a:srgbClr val="366092"/>
                </a:solidFill>
                <a:latin typeface="Galdeano"/>
                <a:ea typeface="Galdeano"/>
                <a:cs typeface="Galdeano"/>
                <a:sym typeface="Galdeano"/>
              </a:rPr>
              <a:t>       Amlan Sinha, Cindy Dou</a:t>
            </a:r>
          </a:p>
        </p:txBody>
      </p:sp>
      <p:sp>
        <p:nvSpPr>
          <p:cNvPr id="136" name="Shape 136"/>
          <p:cNvSpPr txBox="1"/>
          <p:nvPr>
            <p:ph type="ctrTitle"/>
          </p:nvPr>
        </p:nvSpPr>
        <p:spPr>
          <a:xfrm>
            <a:off x="2637100" y="685058"/>
            <a:ext cx="7772400" cy="11025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366092"/>
              </a:buClr>
              <a:buSzPct val="25000"/>
              <a:buFont typeface="Galdeano"/>
              <a:buNone/>
            </a:pPr>
            <a:r>
              <a:rPr b="1" i="0" lang="en" sz="3600" u="none" cap="none" strike="noStrike">
                <a:solidFill>
                  <a:srgbClr val="366092"/>
                </a:solidFill>
                <a:latin typeface="Galdeano"/>
                <a:ea typeface="Galdeano"/>
                <a:cs typeface="Galdeano"/>
                <a:sym typeface="Galdeano"/>
              </a:rPr>
              <a:t>Countercurrent Stacked     </a:t>
            </a:r>
          </a:p>
          <a:p>
            <a:pPr indent="0" lvl="0" marL="0" marR="0" rtl="0" algn="ctr">
              <a:lnSpc>
                <a:spcPct val="100000"/>
              </a:lnSpc>
              <a:spcBef>
                <a:spcPts val="0"/>
              </a:spcBef>
              <a:spcAft>
                <a:spcPts val="0"/>
              </a:spcAft>
              <a:buClr>
                <a:srgbClr val="366092"/>
              </a:buClr>
              <a:buSzPct val="25000"/>
              <a:buFont typeface="Galdeano"/>
              <a:buNone/>
            </a:pPr>
            <a:r>
              <a:rPr b="1" i="0" lang="en" sz="3600" u="none" cap="none" strike="noStrike">
                <a:solidFill>
                  <a:srgbClr val="366092"/>
                </a:solidFill>
                <a:latin typeface="Galdeano"/>
                <a:ea typeface="Galdeano"/>
                <a:cs typeface="Galdeano"/>
                <a:sym typeface="Galdeano"/>
              </a:rPr>
              <a:t>Floc Blanket Reactor Team</a:t>
            </a:r>
          </a:p>
        </p:txBody>
      </p:sp>
      <p:pic>
        <p:nvPicPr>
          <p:cNvPr id="137" name="Shape 137"/>
          <p:cNvPicPr preferRelativeResize="0"/>
          <p:nvPr/>
        </p:nvPicPr>
        <p:blipFill rotWithShape="1">
          <a:blip r:embed="rId3">
            <a:alphaModFix/>
          </a:blip>
          <a:srcRect b="0" l="0" r="0" t="0"/>
          <a:stretch/>
        </p:blipFill>
        <p:spPr>
          <a:xfrm>
            <a:off x="0" y="4725589"/>
            <a:ext cx="1981199" cy="417900"/>
          </a:xfrm>
          <a:prstGeom prst="rect">
            <a:avLst/>
          </a:prstGeom>
          <a:noFill/>
          <a:ln>
            <a:noFill/>
          </a:ln>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3" name="Shape 223"/>
        <p:cNvGrpSpPr/>
        <p:nvPr/>
      </p:nvGrpSpPr>
      <p:grpSpPr>
        <a:xfrm>
          <a:off x="0" y="0"/>
          <a:ext cx="0" cy="0"/>
          <a:chOff x="0" y="0"/>
          <a:chExt cx="0" cy="0"/>
        </a:xfrm>
      </p:grpSpPr>
      <p:sp>
        <p:nvSpPr>
          <p:cNvPr id="224" name="Shape 224"/>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Experimentation</a:t>
            </a:r>
          </a:p>
        </p:txBody>
      </p:sp>
      <p:pic>
        <p:nvPicPr>
          <p:cNvPr id="225" name="Shape 225"/>
          <p:cNvPicPr preferRelativeResize="0"/>
          <p:nvPr/>
        </p:nvPicPr>
        <p:blipFill rotWithShape="1">
          <a:blip r:embed="rId3">
            <a:alphaModFix/>
          </a:blip>
          <a:srcRect b="0" l="0" r="0" t="0"/>
          <a:stretch/>
        </p:blipFill>
        <p:spPr>
          <a:xfrm>
            <a:off x="0" y="1370348"/>
            <a:ext cx="5213349" cy="3773152"/>
          </a:xfrm>
          <a:prstGeom prst="rect">
            <a:avLst/>
          </a:prstGeom>
          <a:noFill/>
          <a:ln>
            <a:noFill/>
          </a:ln>
        </p:spPr>
      </p:pic>
      <p:sp>
        <p:nvSpPr>
          <p:cNvPr id="226" name="Shape 226"/>
          <p:cNvSpPr/>
          <p:nvPr/>
        </p:nvSpPr>
        <p:spPr>
          <a:xfrm>
            <a:off x="5213350" y="1173182"/>
            <a:ext cx="3930649" cy="3970318"/>
          </a:xfrm>
          <a:prstGeom prst="rect">
            <a:avLst/>
          </a:prstGeom>
          <a:noFill/>
          <a:ln>
            <a:noFill/>
          </a:ln>
        </p:spPr>
        <p:txBody>
          <a:bodyPr anchorCtr="0" anchor="t" bIns="45700" lIns="91425" rIns="91425" tIns="45700">
            <a:noAutofit/>
          </a:bodyPr>
          <a:lstStyle/>
          <a:p>
            <a:pPr indent="-342900" lvl="0" marL="342900" marR="0" rtl="0" algn="l">
              <a:lnSpc>
                <a:spcPct val="15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ProCODA:</a:t>
            </a:r>
          </a:p>
          <a:p>
            <a:pPr indent="0" lvl="0" marL="0" marR="0" rtl="0" algn="l">
              <a:lnSpc>
                <a:spcPct val="150000"/>
              </a:lnSpc>
              <a:spcBef>
                <a:spcPts val="0"/>
              </a:spcBef>
              <a:spcAft>
                <a:spcPts val="0"/>
              </a:spcAft>
              <a:buClr>
                <a:srgbClr val="222222"/>
              </a:buClr>
              <a:buSzPct val="25000"/>
              <a:buFont typeface="Galdeano"/>
              <a:buNone/>
            </a:pPr>
            <a:r>
              <a:rPr b="0" i="0" lang="en" sz="2400" u="none" cap="none" strike="noStrike">
                <a:solidFill>
                  <a:srgbClr val="222222"/>
                </a:solidFill>
                <a:latin typeface="Galdeano"/>
                <a:ea typeface="Galdeano"/>
                <a:cs typeface="Galdeano"/>
                <a:sym typeface="Galdeano"/>
              </a:rPr>
              <a:t>	Calibration</a:t>
            </a:r>
          </a:p>
          <a:p>
            <a:pPr indent="0" lvl="0" marL="0" marR="0" rtl="0" algn="l">
              <a:lnSpc>
                <a:spcPct val="150000"/>
              </a:lnSpc>
              <a:spcBef>
                <a:spcPts val="0"/>
              </a:spcBef>
              <a:spcAft>
                <a:spcPts val="0"/>
              </a:spcAft>
              <a:buClr>
                <a:srgbClr val="222222"/>
              </a:buClr>
              <a:buSzPct val="25000"/>
              <a:buFont typeface="Galdeano"/>
              <a:buNone/>
            </a:pPr>
            <a:r>
              <a:rPr b="0" i="0" lang="en" sz="2400" u="none" cap="none" strike="noStrike">
                <a:solidFill>
                  <a:srgbClr val="222222"/>
                </a:solidFill>
                <a:latin typeface="Galdeano"/>
                <a:ea typeface="Galdeano"/>
                <a:cs typeface="Galdeano"/>
                <a:sym typeface="Galdeano"/>
              </a:rPr>
              <a:t>	Obtain voltage</a:t>
            </a:r>
          </a:p>
          <a:p>
            <a:pPr indent="0" lvl="0" marL="0" marR="0" rtl="0" algn="l">
              <a:lnSpc>
                <a:spcPct val="150000"/>
              </a:lnSpc>
              <a:spcBef>
                <a:spcPts val="0"/>
              </a:spcBef>
              <a:spcAft>
                <a:spcPts val="0"/>
              </a:spcAft>
              <a:buClr>
                <a:srgbClr val="222222"/>
              </a:buClr>
              <a:buSzPct val="25000"/>
              <a:buFont typeface="Galdeano"/>
              <a:buNone/>
            </a:pPr>
            <a:r>
              <a:rPr b="0" i="0" lang="en" sz="2400" u="none" cap="none" strike="noStrike">
                <a:solidFill>
                  <a:srgbClr val="222222"/>
                </a:solidFill>
                <a:latin typeface="Galdeano"/>
                <a:ea typeface="Galdeano"/>
                <a:cs typeface="Galdeano"/>
                <a:sym typeface="Galdeano"/>
              </a:rPr>
              <a:t>	Read concentration</a:t>
            </a:r>
          </a:p>
          <a:p>
            <a:pPr indent="-342900" lvl="0" marL="342900" marR="0" rtl="0" algn="l">
              <a:lnSpc>
                <a:spcPct val="15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Testing phase</a:t>
            </a:r>
          </a:p>
          <a:p>
            <a:pPr indent="0" lvl="1" marL="457200" marR="0" rtl="0" algn="l">
              <a:lnSpc>
                <a:spcPct val="150000"/>
              </a:lnSpc>
              <a:spcBef>
                <a:spcPts val="0"/>
              </a:spcBef>
              <a:spcAft>
                <a:spcPts val="0"/>
              </a:spcAft>
              <a:buClr>
                <a:srgbClr val="222222"/>
              </a:buClr>
              <a:buSzPct val="25000"/>
              <a:buFont typeface="Galdeano"/>
              <a:buNone/>
            </a:pPr>
            <a:r>
              <a:rPr b="0" i="0" lang="en" sz="2400" u="none" cap="none" strike="noStrike">
                <a:solidFill>
                  <a:srgbClr val="222222"/>
                </a:solidFill>
                <a:latin typeface="Galdeano"/>
                <a:ea typeface="Galdeano"/>
                <a:cs typeface="Galdeano"/>
                <a:sym typeface="Galdeano"/>
              </a:rPr>
              <a:t>	Create floc blanket</a:t>
            </a:r>
          </a:p>
          <a:p>
            <a:pPr indent="0" lvl="1" marL="457200" marR="0" rtl="0" algn="l">
              <a:lnSpc>
                <a:spcPct val="150000"/>
              </a:lnSpc>
              <a:spcBef>
                <a:spcPts val="0"/>
              </a:spcBef>
              <a:spcAft>
                <a:spcPts val="0"/>
              </a:spcAft>
              <a:buClr>
                <a:srgbClr val="222222"/>
              </a:buClr>
              <a:buSzPct val="25000"/>
              <a:buFont typeface="Galdeano"/>
              <a:buNone/>
            </a:pPr>
            <a:r>
              <a:rPr b="0" i="0" lang="en" sz="2400" u="none" cap="none" strike="noStrike">
                <a:solidFill>
                  <a:srgbClr val="222222"/>
                </a:solidFill>
                <a:latin typeface="Galdeano"/>
                <a:ea typeface="Galdeano"/>
                <a:cs typeface="Galdeano"/>
                <a:sym typeface="Galdeano"/>
              </a:rPr>
              <a:t>	Introduce dye</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0" name="Shape 230"/>
        <p:cNvGrpSpPr/>
        <p:nvPr/>
      </p:nvGrpSpPr>
      <p:grpSpPr>
        <a:xfrm>
          <a:off x="0" y="0"/>
          <a:ext cx="0" cy="0"/>
          <a:chOff x="0" y="0"/>
          <a:chExt cx="0" cy="0"/>
        </a:xfrm>
      </p:grpSpPr>
      <p:sp>
        <p:nvSpPr>
          <p:cNvPr id="231" name="Shape 231"/>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New Ideas?</a:t>
            </a:r>
          </a:p>
        </p:txBody>
      </p:sp>
      <p:pic>
        <p:nvPicPr>
          <p:cNvPr id="232" name="Shape 232"/>
          <p:cNvPicPr preferRelativeResize="0"/>
          <p:nvPr/>
        </p:nvPicPr>
        <p:blipFill rotWithShape="1">
          <a:blip r:embed="rId3">
            <a:alphaModFix/>
          </a:blip>
          <a:srcRect b="0" l="0" r="0" t="0"/>
          <a:stretch/>
        </p:blipFill>
        <p:spPr>
          <a:xfrm>
            <a:off x="457200" y="1145574"/>
            <a:ext cx="4675498" cy="3896249"/>
          </a:xfrm>
          <a:prstGeom prst="rect">
            <a:avLst/>
          </a:prstGeom>
          <a:noFill/>
          <a:ln>
            <a:noFill/>
          </a:ln>
        </p:spPr>
      </p:pic>
      <p:grpSp>
        <p:nvGrpSpPr>
          <p:cNvPr id="233" name="Shape 233"/>
          <p:cNvGrpSpPr/>
          <p:nvPr/>
        </p:nvGrpSpPr>
        <p:grpSpPr>
          <a:xfrm>
            <a:off x="285750" y="3093698"/>
            <a:ext cx="723900" cy="1016000"/>
            <a:chOff x="285750" y="3093698"/>
            <a:chExt cx="723900" cy="1016000"/>
          </a:xfrm>
        </p:grpSpPr>
        <p:sp>
          <p:nvSpPr>
            <p:cNvPr id="234" name="Shape 234"/>
            <p:cNvSpPr/>
            <p:nvPr/>
          </p:nvSpPr>
          <p:spPr>
            <a:xfrm>
              <a:off x="285750" y="3093698"/>
              <a:ext cx="723900" cy="622299"/>
            </a:xfrm>
            <a:prstGeom prst="rect">
              <a:avLst/>
            </a:prstGeom>
            <a:solidFill>
              <a:schemeClr val="accen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 sz="1400" u="none" cap="none" strike="noStrike">
                  <a:solidFill>
                    <a:schemeClr val="lt1"/>
                  </a:solidFill>
                  <a:latin typeface="Arial"/>
                  <a:ea typeface="Arial"/>
                  <a:cs typeface="Arial"/>
                  <a:sym typeface="Arial"/>
                </a:rPr>
                <a:t>Dye Tank</a:t>
              </a:r>
            </a:p>
          </p:txBody>
        </p:sp>
        <p:cxnSp>
          <p:nvCxnSpPr>
            <p:cNvPr id="235" name="Shape 235"/>
            <p:cNvCxnSpPr/>
            <p:nvPr/>
          </p:nvCxnSpPr>
          <p:spPr>
            <a:xfrm>
              <a:off x="635000" y="3715998"/>
              <a:ext cx="0" cy="393700"/>
            </a:xfrm>
            <a:prstGeom prst="straightConnector1">
              <a:avLst/>
            </a:prstGeom>
            <a:noFill/>
            <a:ln cap="flat" cmpd="sng" w="38100">
              <a:solidFill>
                <a:srgbClr val="4A7DBA"/>
              </a:solidFill>
              <a:prstDash val="solid"/>
              <a:round/>
              <a:headEnd len="med" w="med" type="none"/>
              <a:tailEnd len="lg" w="lg" type="triangle"/>
            </a:ln>
          </p:spPr>
        </p:cxnSp>
      </p:grpSp>
      <p:sp>
        <p:nvSpPr>
          <p:cNvPr id="236" name="Shape 236"/>
          <p:cNvSpPr/>
          <p:nvPr/>
        </p:nvSpPr>
        <p:spPr>
          <a:xfrm>
            <a:off x="273050" y="4579598"/>
            <a:ext cx="723900" cy="411502"/>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 sz="1400" u="none" cap="none" strike="noStrike">
                <a:solidFill>
                  <a:schemeClr val="lt1"/>
                </a:solidFill>
                <a:latin typeface="Arial"/>
                <a:ea typeface="Arial"/>
                <a:cs typeface="Arial"/>
                <a:sym typeface="Arial"/>
              </a:rPr>
              <a:t>Dye Tank</a:t>
            </a:r>
          </a:p>
        </p:txBody>
      </p:sp>
      <p:sp>
        <p:nvSpPr>
          <p:cNvPr id="237" name="Shape 237"/>
          <p:cNvSpPr/>
          <p:nvPr/>
        </p:nvSpPr>
        <p:spPr>
          <a:xfrm>
            <a:off x="5213350" y="1173182"/>
            <a:ext cx="3930649" cy="341631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More effective ways to accurately incorporate dye</a:t>
            </a: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222222"/>
              </a:solidFill>
              <a:latin typeface="Galdeano"/>
              <a:ea typeface="Galdeano"/>
              <a:cs typeface="Galdeano"/>
              <a:sym typeface="Galdeano"/>
            </a:endParaRPr>
          </a:p>
          <a:p>
            <a:pPr indent="-342900" lvl="0" marL="342900" marR="0" rtl="0" algn="l">
              <a:lnSpc>
                <a:spcPct val="10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Modifying concentrations to maintain certain reactor concentration</a:t>
            </a: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222222"/>
              </a:solidFill>
              <a:latin typeface="Galdeano"/>
              <a:ea typeface="Galdeano"/>
              <a:cs typeface="Galdeano"/>
              <a:sym typeface="Galdeano"/>
            </a:endParaRPr>
          </a:p>
          <a:p>
            <a:pPr indent="-342900" lvl="0" marL="342900" marR="0" rtl="0" algn="l">
              <a:lnSpc>
                <a:spcPct val="10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Collaboration with Fluoride filter</a:t>
            </a:r>
          </a:p>
        </p:txBody>
      </p:sp>
    </p:spTree>
  </p:cSld>
  <p:clrMapOvr>
    <a:masterClrMapping/>
  </p:clrMapOvr>
  <p:transition spd="slow">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1" name="Shape 241"/>
        <p:cNvGrpSpPr/>
        <p:nvPr/>
      </p:nvGrpSpPr>
      <p:grpSpPr>
        <a:xfrm>
          <a:off x="0" y="0"/>
          <a:ext cx="0" cy="0"/>
          <a:chOff x="0" y="0"/>
          <a:chExt cx="0" cy="0"/>
        </a:xfrm>
      </p:grpSpPr>
      <p:sp>
        <p:nvSpPr>
          <p:cNvPr id="242" name="Shape 242"/>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Problems </a:t>
            </a:r>
          </a:p>
        </p:txBody>
      </p:sp>
      <p:sp>
        <p:nvSpPr>
          <p:cNvPr id="243" name="Shape 243"/>
          <p:cNvSpPr txBox="1"/>
          <p:nvPr>
            <p:ph idx="1" type="body"/>
          </p:nvPr>
        </p:nvSpPr>
        <p:spPr>
          <a:xfrm>
            <a:off x="0" y="1371600"/>
            <a:ext cx="4835100" cy="3394500"/>
          </a:xfrm>
          <a:prstGeom prst="rect">
            <a:avLst/>
          </a:prstGeom>
          <a:noFill/>
          <a:ln>
            <a:noFill/>
          </a:ln>
        </p:spPr>
        <p:txBody>
          <a:bodyPr anchorCtr="0" anchor="t" bIns="91425" lIns="91425" rIns="91425" tIns="91425">
            <a:noAutofit/>
          </a:bodyPr>
          <a:lstStyle/>
          <a:p>
            <a:pPr indent="-285750" lvl="0" marL="488950" marR="0" rtl="0" algn="l">
              <a:lnSpc>
                <a:spcPct val="100000"/>
              </a:lnSpc>
              <a:spcBef>
                <a:spcPts val="0"/>
              </a:spcBef>
              <a:spcAft>
                <a:spcPts val="0"/>
              </a:spcAft>
              <a:buClr>
                <a:schemeClr val="dk1"/>
              </a:buClr>
              <a:buSzPct val="100000"/>
              <a:buFont typeface="Arial"/>
              <a:buChar char="•"/>
            </a:pPr>
            <a:r>
              <a:rPr b="0" i="0" lang="en" sz="2400" u="none" cap="none" strike="noStrike">
                <a:solidFill>
                  <a:schemeClr val="dk1"/>
                </a:solidFill>
                <a:latin typeface="Galdeano"/>
                <a:ea typeface="Galdeano"/>
                <a:cs typeface="Galdeano"/>
                <a:sym typeface="Galdeano"/>
              </a:rPr>
              <a:t>Trouble with floc concentrations and blanket formation</a:t>
            </a:r>
            <a:br>
              <a:rPr b="0" i="0" lang="en" sz="2400" u="none" cap="none" strike="noStrike">
                <a:solidFill>
                  <a:schemeClr val="dk1"/>
                </a:solidFill>
                <a:latin typeface="Galdeano"/>
                <a:ea typeface="Galdeano"/>
                <a:cs typeface="Galdeano"/>
                <a:sym typeface="Galdeano"/>
              </a:rPr>
            </a:br>
          </a:p>
          <a:p>
            <a:pPr indent="-285750" lvl="0" marL="488950" marR="0" rtl="0" algn="l">
              <a:lnSpc>
                <a:spcPct val="100000"/>
              </a:lnSpc>
              <a:spcBef>
                <a:spcPts val="640"/>
              </a:spcBef>
              <a:spcAft>
                <a:spcPts val="0"/>
              </a:spcAft>
              <a:buClr>
                <a:schemeClr val="dk1"/>
              </a:buClr>
              <a:buSzPct val="100000"/>
              <a:buFont typeface="Arial"/>
              <a:buChar char="•"/>
            </a:pPr>
            <a:r>
              <a:rPr b="0" i="0" lang="en" sz="2400" u="none" cap="none" strike="noStrike">
                <a:solidFill>
                  <a:schemeClr val="dk1"/>
                </a:solidFill>
                <a:latin typeface="Galdeano"/>
                <a:ea typeface="Galdeano"/>
                <a:cs typeface="Galdeano"/>
                <a:sym typeface="Galdeano"/>
              </a:rPr>
              <a:t>Determine correction factor in spectrophotometer to only read dye absorbance</a:t>
            </a:r>
            <a:br>
              <a:rPr b="0" i="0" lang="en" sz="2400" u="none" cap="none" strike="noStrike">
                <a:solidFill>
                  <a:schemeClr val="dk1"/>
                </a:solidFill>
                <a:latin typeface="Galdeano"/>
                <a:ea typeface="Galdeano"/>
                <a:cs typeface="Galdeano"/>
                <a:sym typeface="Galdeano"/>
              </a:rPr>
            </a:br>
          </a:p>
          <a:p>
            <a:pPr indent="-285750" lvl="0" marL="488950" marR="0" rtl="0" algn="l">
              <a:lnSpc>
                <a:spcPct val="100000"/>
              </a:lnSpc>
              <a:spcBef>
                <a:spcPts val="640"/>
              </a:spcBef>
              <a:spcAft>
                <a:spcPts val="0"/>
              </a:spcAft>
              <a:buClr>
                <a:schemeClr val="dk1"/>
              </a:buClr>
              <a:buSzPct val="100000"/>
              <a:buFont typeface="Arial"/>
              <a:buChar char="•"/>
            </a:pPr>
            <a:r>
              <a:rPr b="0" i="0" lang="en" sz="2400" u="none" cap="none" strike="noStrike">
                <a:solidFill>
                  <a:schemeClr val="dk1"/>
                </a:solidFill>
                <a:latin typeface="Galdeano"/>
                <a:ea typeface="Galdeano"/>
                <a:cs typeface="Galdeano"/>
                <a:sym typeface="Galdeano"/>
              </a:rPr>
              <a:t>Super low concentration calibration &lt;1 mg / L</a:t>
            </a:r>
          </a:p>
        </p:txBody>
      </p:sp>
      <p:pic>
        <p:nvPicPr>
          <p:cNvPr id="244" name="Shape 244"/>
          <p:cNvPicPr preferRelativeResize="0"/>
          <p:nvPr/>
        </p:nvPicPr>
        <p:blipFill rotWithShape="1">
          <a:blip r:embed="rId3">
            <a:alphaModFix/>
          </a:blip>
          <a:srcRect b="0" l="0" r="0" t="0"/>
          <a:stretch/>
        </p:blipFill>
        <p:spPr>
          <a:xfrm>
            <a:off x="4572000" y="1679849"/>
            <a:ext cx="4572000" cy="3429001"/>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8" name="Shape 248"/>
        <p:cNvGrpSpPr/>
        <p:nvPr/>
      </p:nvGrpSpPr>
      <p:grpSpPr>
        <a:xfrm>
          <a:off x="0" y="0"/>
          <a:ext cx="0" cy="0"/>
          <a:chOff x="0" y="0"/>
          <a:chExt cx="0" cy="0"/>
        </a:xfrm>
      </p:grpSpPr>
      <p:sp>
        <p:nvSpPr>
          <p:cNvPr id="249" name="Shape 249"/>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Future Goals </a:t>
            </a:r>
          </a:p>
        </p:txBody>
      </p:sp>
      <p:sp>
        <p:nvSpPr>
          <p:cNvPr id="250" name="Shape 250"/>
          <p:cNvSpPr txBox="1"/>
          <p:nvPr>
            <p:ph idx="1" type="body"/>
          </p:nvPr>
        </p:nvSpPr>
        <p:spPr>
          <a:xfrm>
            <a:off x="0" y="1371600"/>
            <a:ext cx="6642100" cy="3394500"/>
          </a:xfrm>
          <a:prstGeom prst="rect">
            <a:avLst/>
          </a:prstGeom>
          <a:noFill/>
          <a:ln>
            <a:noFill/>
          </a:ln>
        </p:spPr>
        <p:txBody>
          <a:bodyPr anchorCtr="0" anchor="t" bIns="91425" lIns="91425" rIns="91425" tIns="91425">
            <a:noAutofit/>
          </a:bodyPr>
          <a:lstStyle/>
          <a:p>
            <a:pPr indent="-139700" lvl="0" marL="342900" marR="0" rtl="0" algn="l">
              <a:lnSpc>
                <a:spcPct val="115000"/>
              </a:lnSpc>
              <a:spcBef>
                <a:spcPts val="0"/>
              </a:spcBef>
              <a:spcAft>
                <a:spcPts val="0"/>
              </a:spcAft>
              <a:buClr>
                <a:schemeClr val="dk1"/>
              </a:buClr>
              <a:buSzPct val="100000"/>
              <a:buFont typeface="Galdeano"/>
              <a:buChar char="➢"/>
            </a:pPr>
            <a:r>
              <a:rPr b="0" i="0" lang="en" sz="3200" u="none" cap="none" strike="noStrike">
                <a:solidFill>
                  <a:schemeClr val="dk1"/>
                </a:solidFill>
                <a:latin typeface="Galdeano"/>
                <a:ea typeface="Galdeano"/>
                <a:cs typeface="Galdeano"/>
                <a:sym typeface="Galdeano"/>
              </a:rPr>
              <a:t>Procoda</a:t>
            </a:r>
          </a:p>
          <a:p>
            <a:pPr indent="-139700" lvl="0" marL="342900" marR="0" rtl="0" algn="l">
              <a:lnSpc>
                <a:spcPct val="115000"/>
              </a:lnSpc>
              <a:spcBef>
                <a:spcPts val="640"/>
              </a:spcBef>
              <a:spcAft>
                <a:spcPts val="0"/>
              </a:spcAft>
              <a:buClr>
                <a:schemeClr val="dk1"/>
              </a:buClr>
              <a:buSzPct val="100000"/>
              <a:buFont typeface="Galdeano"/>
              <a:buChar char="➢"/>
            </a:pPr>
            <a:r>
              <a:rPr b="0" i="0" lang="en" sz="3200" u="none" cap="none" strike="noStrike">
                <a:solidFill>
                  <a:schemeClr val="dk1"/>
                </a:solidFill>
                <a:latin typeface="Galdeano"/>
                <a:ea typeface="Galdeano"/>
                <a:cs typeface="Galdeano"/>
                <a:sym typeface="Galdeano"/>
              </a:rPr>
              <a:t>Reliable floc blanket concentration</a:t>
            </a:r>
          </a:p>
          <a:p>
            <a:pPr indent="-139700" lvl="0" marL="342900" marR="0" rtl="0" algn="l">
              <a:lnSpc>
                <a:spcPct val="115000"/>
              </a:lnSpc>
              <a:spcBef>
                <a:spcPts val="640"/>
              </a:spcBef>
              <a:spcAft>
                <a:spcPts val="0"/>
              </a:spcAft>
              <a:buClr>
                <a:schemeClr val="dk1"/>
              </a:buClr>
              <a:buSzPct val="100000"/>
              <a:buFont typeface="Galdeano"/>
              <a:buChar char="➢"/>
            </a:pPr>
            <a:r>
              <a:rPr b="0" i="0" lang="en" sz="3200" u="none" cap="none" strike="noStrike">
                <a:solidFill>
                  <a:schemeClr val="dk1"/>
                </a:solidFill>
                <a:latin typeface="Galdeano"/>
                <a:ea typeface="Galdeano"/>
                <a:cs typeface="Galdeano"/>
                <a:sym typeface="Galdeano"/>
              </a:rPr>
              <a:t>Testing </a:t>
            </a:r>
          </a:p>
          <a:p>
            <a:pPr indent="-139700" lvl="0" marL="342900" marR="0" rtl="0" algn="l">
              <a:lnSpc>
                <a:spcPct val="115000"/>
              </a:lnSpc>
              <a:spcBef>
                <a:spcPts val="640"/>
              </a:spcBef>
              <a:spcAft>
                <a:spcPts val="0"/>
              </a:spcAft>
              <a:buClr>
                <a:schemeClr val="dk1"/>
              </a:buClr>
              <a:buSzPct val="100000"/>
              <a:buFont typeface="Galdeano"/>
              <a:buChar char="➢"/>
            </a:pPr>
            <a:r>
              <a:rPr b="0" i="0" lang="en" sz="3200" u="none" cap="none" strike="noStrike">
                <a:solidFill>
                  <a:schemeClr val="dk1"/>
                </a:solidFill>
                <a:latin typeface="Galdeano"/>
                <a:ea typeface="Galdeano"/>
                <a:cs typeface="Galdeano"/>
                <a:sym typeface="Galdeano"/>
              </a:rPr>
              <a:t>EPA P3</a:t>
            </a:r>
          </a:p>
        </p:txBody>
      </p:sp>
      <p:pic>
        <p:nvPicPr>
          <p:cNvPr id="251" name="Shape 251"/>
          <p:cNvPicPr preferRelativeResize="0"/>
          <p:nvPr/>
        </p:nvPicPr>
        <p:blipFill rotWithShape="1">
          <a:blip r:embed="rId3">
            <a:alphaModFix/>
          </a:blip>
          <a:srcRect b="0" l="0" r="0" t="0"/>
          <a:stretch/>
        </p:blipFill>
        <p:spPr>
          <a:xfrm>
            <a:off x="4760800" y="2617225"/>
            <a:ext cx="4075949" cy="1913924"/>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5" name="Shape 255"/>
        <p:cNvGrpSpPr/>
        <p:nvPr/>
      </p:nvGrpSpPr>
      <p:grpSpPr>
        <a:xfrm>
          <a:off x="0" y="0"/>
          <a:ext cx="0" cy="0"/>
          <a:chOff x="0" y="0"/>
          <a:chExt cx="0" cy="0"/>
        </a:xfrm>
      </p:grpSpPr>
      <p:sp>
        <p:nvSpPr>
          <p:cNvPr id="256" name="Shape 256"/>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Questions?</a:t>
            </a:r>
          </a:p>
        </p:txBody>
      </p:sp>
      <p:sp>
        <p:nvSpPr>
          <p:cNvPr id="257" name="Shape 257"/>
          <p:cNvSpPr txBox="1"/>
          <p:nvPr>
            <p:ph idx="1" type="body"/>
          </p:nvPr>
        </p:nvSpPr>
        <p:spPr>
          <a:xfrm>
            <a:off x="457200" y="1200150"/>
            <a:ext cx="8229600" cy="3394500"/>
          </a:xfrm>
          <a:prstGeom prst="rect">
            <a:avLst/>
          </a:prstGeom>
          <a:noFill/>
          <a:ln>
            <a:noFill/>
          </a:ln>
        </p:spPr>
        <p:txBody>
          <a:bodyPr anchorCtr="0" anchor="t" bIns="91425" lIns="91425" rIns="91425" tIns="91425">
            <a:noAutofit/>
          </a:bodyPr>
          <a:lstStyle/>
          <a:p>
            <a:pPr indent="63500" lvl="0" marL="342900" marR="0" rtl="0" algn="l">
              <a:lnSpc>
                <a:spcPct val="100000"/>
              </a:lnSpc>
              <a:spcBef>
                <a:spcPts val="0"/>
              </a:spcBef>
              <a:spcAft>
                <a:spcPts val="0"/>
              </a:spcAft>
              <a:buClr>
                <a:schemeClr val="dk1"/>
              </a:buClr>
              <a:buSzPct val="25000"/>
              <a:buFont typeface="Galdeano"/>
              <a:buNone/>
            </a:pPr>
            <a:r>
              <a:t/>
            </a:r>
            <a:endParaRPr b="0" i="0" sz="3200" u="none" cap="none" strike="noStrike">
              <a:solidFill>
                <a:schemeClr val="dk1"/>
              </a:solidFill>
              <a:latin typeface="Galdeano"/>
              <a:ea typeface="Galdeano"/>
              <a:cs typeface="Galdeano"/>
              <a:sym typeface="Galdeano"/>
            </a:endParaRPr>
          </a:p>
        </p:txBody>
      </p:sp>
      <p:pic>
        <p:nvPicPr>
          <p:cNvPr id="258" name="Shape 258"/>
          <p:cNvPicPr preferRelativeResize="0"/>
          <p:nvPr/>
        </p:nvPicPr>
        <p:blipFill rotWithShape="1">
          <a:blip r:embed="rId3">
            <a:alphaModFix/>
          </a:blip>
          <a:srcRect b="0" l="0" r="0" t="0"/>
          <a:stretch/>
        </p:blipFill>
        <p:spPr>
          <a:xfrm>
            <a:off x="2712936" y="1200137"/>
            <a:ext cx="3718124" cy="3718124"/>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pic>
        <p:nvPicPr>
          <p:cNvPr id="143" name="Shape 143"/>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44" name="Shape 144"/>
          <p:cNvPicPr preferRelativeResize="0"/>
          <p:nvPr/>
        </p:nvPicPr>
        <p:blipFill rotWithShape="1">
          <a:blip r:embed="rId4">
            <a:alphaModFix/>
          </a:blip>
          <a:srcRect b="0" l="0" r="0" t="0"/>
          <a:stretch/>
        </p:blipFill>
        <p:spPr>
          <a:xfrm>
            <a:off x="0" y="4725589"/>
            <a:ext cx="1981199" cy="417900"/>
          </a:xfrm>
          <a:prstGeom prst="rect">
            <a:avLst/>
          </a:prstGeom>
          <a:noFill/>
          <a:ln>
            <a:noFill/>
          </a:ln>
        </p:spPr>
      </p:pic>
      <p:sp>
        <p:nvSpPr>
          <p:cNvPr id="145" name="Shape 145"/>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366092"/>
              </a:buClr>
              <a:buSzPct val="25000"/>
              <a:buFont typeface="Galdeano"/>
              <a:buNone/>
            </a:pPr>
            <a:r>
              <a:rPr b="1" i="0" lang="en" sz="5400" u="none" cap="none" strike="noStrike">
                <a:solidFill>
                  <a:srgbClr val="366092"/>
                </a:solidFill>
                <a:latin typeface="Galdeano"/>
                <a:ea typeface="Galdeano"/>
                <a:cs typeface="Galdeano"/>
                <a:sym typeface="Galdeano"/>
              </a:rPr>
              <a:t>Background</a:t>
            </a:r>
          </a:p>
        </p:txBody>
      </p:sp>
      <p:sp>
        <p:nvSpPr>
          <p:cNvPr id="146" name="Shape 146"/>
          <p:cNvSpPr txBox="1"/>
          <p:nvPr/>
        </p:nvSpPr>
        <p:spPr>
          <a:xfrm>
            <a:off x="60775" y="1069125"/>
            <a:ext cx="3540598" cy="857400"/>
          </a:xfrm>
          <a:prstGeom prst="rect">
            <a:avLst/>
          </a:prstGeom>
          <a:noFill/>
          <a:ln>
            <a:noFill/>
          </a:ln>
        </p:spPr>
        <p:txBody>
          <a:bodyPr anchorCtr="0" anchor="t" bIns="91425" lIns="91425" rIns="91425" tIns="91425">
            <a:noAutofit/>
          </a:bodyPr>
          <a:lstStyle/>
          <a:p>
            <a:pPr indent="-381000" lvl="0" marL="457200" marR="0" rtl="0" algn="l">
              <a:lnSpc>
                <a:spcPct val="100000"/>
              </a:lnSpc>
              <a:spcBef>
                <a:spcPts val="0"/>
              </a:spcBef>
              <a:spcAft>
                <a:spcPts val="0"/>
              </a:spcAft>
              <a:buClr>
                <a:schemeClr val="dk1"/>
              </a:buClr>
              <a:buSzPct val="100000"/>
              <a:buFont typeface="Galdeano"/>
              <a:buChar char="➢"/>
            </a:pPr>
            <a:r>
              <a:rPr b="1" i="0" lang="en" sz="2400" u="sng" cap="none" strike="noStrike">
                <a:solidFill>
                  <a:schemeClr val="dk1"/>
                </a:solidFill>
                <a:latin typeface="Galdeano"/>
                <a:ea typeface="Galdeano"/>
                <a:cs typeface="Galdeano"/>
                <a:sym typeface="Galdeano"/>
              </a:rPr>
              <a:t>Problem: </a:t>
            </a:r>
          </a:p>
          <a:p>
            <a:pPr indent="457200" lvl="0" marL="0" marR="0" rtl="0" algn="l">
              <a:lnSpc>
                <a:spcPct val="100000"/>
              </a:lnSpc>
              <a:spcBef>
                <a:spcPts val="0"/>
              </a:spcBef>
              <a:spcAft>
                <a:spcPts val="0"/>
              </a:spcAft>
              <a:buClr>
                <a:schemeClr val="dk1"/>
              </a:buClr>
              <a:buSzPct val="25000"/>
              <a:buFont typeface="Galdeano"/>
              <a:buNone/>
            </a:pPr>
            <a:r>
              <a:rPr b="1" i="0" lang="en" sz="1800" u="none" cap="none" strike="noStrike">
                <a:solidFill>
                  <a:schemeClr val="dk1"/>
                </a:solidFill>
                <a:latin typeface="Galdeano"/>
                <a:ea typeface="Galdeano"/>
                <a:cs typeface="Galdeano"/>
                <a:sym typeface="Galdeano"/>
              </a:rPr>
              <a:t>Arsenic and fluoride in water</a:t>
            </a:r>
          </a:p>
        </p:txBody>
      </p:sp>
      <p:pic>
        <p:nvPicPr>
          <p:cNvPr id="147" name="Shape 147"/>
          <p:cNvPicPr preferRelativeResize="0"/>
          <p:nvPr/>
        </p:nvPicPr>
        <p:blipFill rotWithShape="1">
          <a:blip r:embed="rId5">
            <a:alphaModFix/>
          </a:blip>
          <a:srcRect b="0" l="0" r="0" t="0"/>
          <a:stretch/>
        </p:blipFill>
        <p:spPr>
          <a:xfrm>
            <a:off x="0" y="2908100"/>
            <a:ext cx="4915823" cy="2327325"/>
          </a:xfrm>
          <a:prstGeom prst="rect">
            <a:avLst/>
          </a:prstGeom>
          <a:noFill/>
          <a:ln>
            <a:noFill/>
          </a:ln>
        </p:spPr>
      </p:pic>
      <p:pic>
        <p:nvPicPr>
          <p:cNvPr id="148" name="Shape 148"/>
          <p:cNvPicPr preferRelativeResize="0"/>
          <p:nvPr/>
        </p:nvPicPr>
        <p:blipFill rotWithShape="1">
          <a:blip r:embed="rId6">
            <a:alphaModFix/>
          </a:blip>
          <a:srcRect b="0" l="0" r="0" t="0"/>
          <a:stretch/>
        </p:blipFill>
        <p:spPr>
          <a:xfrm>
            <a:off x="4605150" y="1350737"/>
            <a:ext cx="4538844" cy="2583648"/>
          </a:xfrm>
          <a:prstGeom prst="rect">
            <a:avLst/>
          </a:prstGeom>
          <a:noFill/>
          <a:ln>
            <a:noFill/>
          </a:ln>
        </p:spPr>
      </p:pic>
      <p:sp>
        <p:nvSpPr>
          <p:cNvPr id="149" name="Shape 149"/>
          <p:cNvSpPr txBox="1"/>
          <p:nvPr/>
        </p:nvSpPr>
        <p:spPr>
          <a:xfrm>
            <a:off x="6868775" y="1069120"/>
            <a:ext cx="3000000" cy="3714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chemeClr val="dk1"/>
              </a:buClr>
              <a:buSzPct val="25000"/>
              <a:buFont typeface="Galdeano"/>
              <a:buNone/>
            </a:pPr>
            <a:r>
              <a:rPr b="1" i="0" lang="en" sz="1800" u="none" cap="none" strike="noStrike">
                <a:solidFill>
                  <a:schemeClr val="dk1"/>
                </a:solidFill>
                <a:latin typeface="Galdeano"/>
                <a:ea typeface="Galdeano"/>
                <a:cs typeface="Galdeano"/>
                <a:sym typeface="Galdeano"/>
              </a:rPr>
              <a:t>Arsenic Contamination</a:t>
            </a:r>
          </a:p>
        </p:txBody>
      </p:sp>
      <p:sp>
        <p:nvSpPr>
          <p:cNvPr id="150" name="Shape 150"/>
          <p:cNvSpPr txBox="1"/>
          <p:nvPr/>
        </p:nvSpPr>
        <p:spPr>
          <a:xfrm>
            <a:off x="1915825" y="4808721"/>
            <a:ext cx="3000000" cy="371400"/>
          </a:xfrm>
          <a:prstGeom prst="rect">
            <a:avLst/>
          </a:prstGeom>
          <a:noFill/>
          <a:ln>
            <a:noFill/>
          </a:ln>
        </p:spPr>
        <p:txBody>
          <a:bodyPr anchorCtr="0" anchor="ctr" bIns="91425" lIns="91425" rIns="91425" tIns="91425">
            <a:noAutofit/>
          </a:bodyPr>
          <a:lstStyle/>
          <a:p>
            <a:pPr indent="0" lvl="0" marL="0" marR="0" rtl="0" algn="l">
              <a:lnSpc>
                <a:spcPct val="100000"/>
              </a:lnSpc>
              <a:spcBef>
                <a:spcPts val="0"/>
              </a:spcBef>
              <a:spcAft>
                <a:spcPts val="0"/>
              </a:spcAft>
              <a:buClr>
                <a:schemeClr val="dk1"/>
              </a:buClr>
              <a:buSzPct val="25000"/>
              <a:buFont typeface="Galdeano"/>
              <a:buNone/>
            </a:pPr>
            <a:r>
              <a:rPr b="1" i="0" lang="en" sz="1800" u="none" cap="none" strike="noStrike">
                <a:solidFill>
                  <a:schemeClr val="dk1"/>
                </a:solidFill>
                <a:latin typeface="Galdeano"/>
                <a:ea typeface="Galdeano"/>
                <a:cs typeface="Galdeano"/>
                <a:sym typeface="Galdeano"/>
              </a:rPr>
              <a:t>Fluoride Contamination</a:t>
            </a:r>
          </a:p>
        </p:txBody>
      </p:sp>
      <p:sp>
        <p:nvSpPr>
          <p:cNvPr id="151" name="Shape 151"/>
          <p:cNvSpPr txBox="1"/>
          <p:nvPr/>
        </p:nvSpPr>
        <p:spPr>
          <a:xfrm>
            <a:off x="60775" y="1854911"/>
            <a:ext cx="3700198" cy="1575299"/>
          </a:xfrm>
          <a:prstGeom prst="rect">
            <a:avLst/>
          </a:prstGeom>
          <a:noFill/>
          <a:ln>
            <a:noFill/>
          </a:ln>
        </p:spPr>
        <p:txBody>
          <a:bodyPr anchorCtr="0" anchor="t" bIns="91425" lIns="91425" rIns="91425" tIns="91425">
            <a:noAutofit/>
          </a:bodyPr>
          <a:lstStyle/>
          <a:p>
            <a:pPr indent="-342900" lvl="0" marL="457200" marR="0" rtl="0" algn="l">
              <a:lnSpc>
                <a:spcPct val="100000"/>
              </a:lnSpc>
              <a:spcBef>
                <a:spcPts val="0"/>
              </a:spcBef>
              <a:spcAft>
                <a:spcPts val="0"/>
              </a:spcAft>
              <a:buClr>
                <a:schemeClr val="dk1"/>
              </a:buClr>
              <a:buSzPct val="100000"/>
              <a:buFont typeface="Galdeano"/>
              <a:buChar char="★"/>
            </a:pPr>
            <a:r>
              <a:rPr b="1" i="0" lang="en" sz="1800" u="none" cap="none" strike="noStrike">
                <a:solidFill>
                  <a:schemeClr val="dk1"/>
                </a:solidFill>
                <a:latin typeface="Galdeano"/>
                <a:ea typeface="Galdeano"/>
                <a:cs typeface="Galdeano"/>
                <a:sym typeface="Galdeano"/>
              </a:rPr>
              <a:t>Carcinogen</a:t>
            </a:r>
          </a:p>
          <a:p>
            <a:pPr indent="-342900" lvl="0" marL="457200" marR="0" rtl="0" algn="l">
              <a:lnSpc>
                <a:spcPct val="100000"/>
              </a:lnSpc>
              <a:spcBef>
                <a:spcPts val="0"/>
              </a:spcBef>
              <a:spcAft>
                <a:spcPts val="0"/>
              </a:spcAft>
              <a:buClr>
                <a:schemeClr val="dk1"/>
              </a:buClr>
              <a:buSzPct val="100000"/>
              <a:buFont typeface="Galdeano"/>
              <a:buChar char="★"/>
            </a:pPr>
            <a:r>
              <a:rPr b="1" i="0" lang="en" sz="1800" u="none" cap="none" strike="noStrike">
                <a:solidFill>
                  <a:schemeClr val="dk1"/>
                </a:solidFill>
                <a:latin typeface="Galdeano"/>
                <a:ea typeface="Galdeano"/>
                <a:cs typeface="Galdeano"/>
                <a:sym typeface="Galdeano"/>
              </a:rPr>
              <a:t>Inhibit brain development</a:t>
            </a:r>
          </a:p>
          <a:p>
            <a:pPr indent="-342900" lvl="0" marL="457200" marR="0" rtl="0" algn="l">
              <a:lnSpc>
                <a:spcPct val="100000"/>
              </a:lnSpc>
              <a:spcBef>
                <a:spcPts val="0"/>
              </a:spcBef>
              <a:spcAft>
                <a:spcPts val="0"/>
              </a:spcAft>
              <a:buClr>
                <a:schemeClr val="dk1"/>
              </a:buClr>
              <a:buSzPct val="100000"/>
              <a:buFont typeface="Galdeano"/>
              <a:buChar char="★"/>
            </a:pPr>
            <a:r>
              <a:rPr b="1" i="0" lang="en" sz="1800" u="none" cap="none" strike="noStrike">
                <a:solidFill>
                  <a:schemeClr val="dk1"/>
                </a:solidFill>
                <a:latin typeface="Galdeano"/>
                <a:ea typeface="Galdeano"/>
                <a:cs typeface="Galdeano"/>
                <a:sym typeface="Galdeano"/>
              </a:rPr>
              <a:t>Increased mortality rates</a:t>
            </a:r>
          </a:p>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pic>
        <p:nvPicPr>
          <p:cNvPr id="157" name="Shape 157"/>
          <p:cNvPicPr preferRelativeResize="0"/>
          <p:nvPr/>
        </p:nvPicPr>
        <p:blipFill rotWithShape="1">
          <a:blip r:embed="rId3">
            <a:alphaModFix/>
          </a:blip>
          <a:srcRect b="0" l="0" r="0" t="0"/>
          <a:stretch/>
        </p:blipFill>
        <p:spPr>
          <a:xfrm>
            <a:off x="4468571" y="1228125"/>
            <a:ext cx="4675498" cy="3896249"/>
          </a:xfrm>
          <a:prstGeom prst="rect">
            <a:avLst/>
          </a:prstGeom>
          <a:noFill/>
          <a:ln>
            <a:noFill/>
          </a:ln>
        </p:spPr>
      </p:pic>
      <p:pic>
        <p:nvPicPr>
          <p:cNvPr id="158" name="Shape 158"/>
          <p:cNvPicPr preferRelativeResize="0"/>
          <p:nvPr/>
        </p:nvPicPr>
        <p:blipFill rotWithShape="1">
          <a:blip r:embed="rId4">
            <a:alphaModFix/>
          </a:blip>
          <a:srcRect b="0" l="0" r="0" t="0"/>
          <a:stretch/>
        </p:blipFill>
        <p:spPr>
          <a:xfrm>
            <a:off x="7209971" y="4712323"/>
            <a:ext cx="1934099" cy="431100"/>
          </a:xfrm>
          <a:prstGeom prst="rect">
            <a:avLst/>
          </a:prstGeom>
          <a:noFill/>
          <a:ln>
            <a:noFill/>
          </a:ln>
        </p:spPr>
      </p:pic>
      <p:pic>
        <p:nvPicPr>
          <p:cNvPr id="159" name="Shape 159"/>
          <p:cNvPicPr preferRelativeResize="0"/>
          <p:nvPr/>
        </p:nvPicPr>
        <p:blipFill rotWithShape="1">
          <a:blip r:embed="rId5">
            <a:alphaModFix/>
          </a:blip>
          <a:srcRect b="0" l="0" r="0" t="0"/>
          <a:stretch/>
        </p:blipFill>
        <p:spPr>
          <a:xfrm>
            <a:off x="0" y="4725589"/>
            <a:ext cx="1981199" cy="417900"/>
          </a:xfrm>
          <a:prstGeom prst="rect">
            <a:avLst/>
          </a:prstGeom>
          <a:noFill/>
          <a:ln>
            <a:noFill/>
          </a:ln>
        </p:spPr>
      </p:pic>
      <p:sp>
        <p:nvSpPr>
          <p:cNvPr id="160" name="Shape 160"/>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366092"/>
              </a:buClr>
              <a:buSzPct val="25000"/>
              <a:buFont typeface="Galdeano"/>
              <a:buNone/>
            </a:pPr>
            <a:r>
              <a:rPr b="1" i="0" lang="en" sz="5400" u="none" cap="none" strike="noStrike">
                <a:solidFill>
                  <a:srgbClr val="366092"/>
                </a:solidFill>
                <a:latin typeface="Galdeano"/>
                <a:ea typeface="Galdeano"/>
                <a:cs typeface="Galdeano"/>
                <a:sym typeface="Galdeano"/>
              </a:rPr>
              <a:t>Background</a:t>
            </a:r>
          </a:p>
        </p:txBody>
      </p:sp>
      <p:sp>
        <p:nvSpPr>
          <p:cNvPr id="161" name="Shape 161"/>
          <p:cNvSpPr txBox="1"/>
          <p:nvPr/>
        </p:nvSpPr>
        <p:spPr>
          <a:xfrm>
            <a:off x="184975" y="1228125"/>
            <a:ext cx="4686000" cy="468898"/>
          </a:xfrm>
          <a:prstGeom prst="rect">
            <a:avLst/>
          </a:prstGeom>
          <a:noFill/>
          <a:ln>
            <a:noFill/>
          </a:ln>
        </p:spPr>
        <p:txBody>
          <a:bodyPr anchorCtr="0" anchor="t" bIns="91425" lIns="91425" rIns="91425" tIns="91425">
            <a:noAutofit/>
          </a:bodyPr>
          <a:lstStyle/>
          <a:p>
            <a:pPr indent="-381000" lvl="0" marL="457200" marR="0" rtl="0" algn="l">
              <a:lnSpc>
                <a:spcPct val="100000"/>
              </a:lnSpc>
              <a:spcBef>
                <a:spcPts val="0"/>
              </a:spcBef>
              <a:spcAft>
                <a:spcPts val="0"/>
              </a:spcAft>
              <a:buClr>
                <a:srgbClr val="000000"/>
              </a:buClr>
              <a:buSzPct val="100000"/>
              <a:buFont typeface="Galdeano"/>
              <a:buChar char="➢"/>
            </a:pPr>
            <a:r>
              <a:rPr b="1" i="0" lang="en" sz="2400" u="sng" cap="none" strike="noStrike">
                <a:solidFill>
                  <a:srgbClr val="000000"/>
                </a:solidFill>
                <a:latin typeface="Galdeano"/>
                <a:ea typeface="Galdeano"/>
                <a:cs typeface="Galdeano"/>
                <a:sym typeface="Galdeano"/>
              </a:rPr>
              <a:t>Purpose of CSFBR:</a:t>
            </a:r>
          </a:p>
          <a:p>
            <a:pPr indent="0" lvl="0" marL="76200" marR="0" rtl="0" algn="l">
              <a:lnSpc>
                <a:spcPct val="100000"/>
              </a:lnSpc>
              <a:spcBef>
                <a:spcPts val="0"/>
              </a:spcBef>
              <a:spcAft>
                <a:spcPts val="0"/>
              </a:spcAft>
              <a:buClr>
                <a:srgbClr val="000000"/>
              </a:buClr>
              <a:buFont typeface="Arial"/>
              <a:buNone/>
            </a:pPr>
            <a:r>
              <a:t/>
            </a:r>
            <a:endParaRPr b="1" i="0" sz="1800" u="none" cap="none" strike="noStrike">
              <a:solidFill>
                <a:srgbClr val="000000"/>
              </a:solidFill>
              <a:latin typeface="Galdeano"/>
              <a:ea typeface="Galdeano"/>
              <a:cs typeface="Galdeano"/>
              <a:sym typeface="Galdeano"/>
            </a:endParaRPr>
          </a:p>
          <a:p>
            <a:pPr indent="-342900" lvl="0" marL="457200" marR="0" rtl="0" algn="l">
              <a:lnSpc>
                <a:spcPct val="10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To design a reactor that can efficiently remove arsenic and fluoride from water</a:t>
            </a:r>
          </a:p>
          <a:p>
            <a:pPr indent="-342900" lvl="0" marL="457200" marR="0" rtl="0" algn="l">
              <a:lnSpc>
                <a:spcPct val="100000"/>
              </a:lnSpc>
              <a:spcBef>
                <a:spcPts val="0"/>
              </a:spcBef>
              <a:spcAft>
                <a:spcPts val="0"/>
              </a:spcAft>
              <a:buClr>
                <a:srgbClr val="000000"/>
              </a:buClr>
              <a:buFont typeface="Galdeano"/>
              <a:buNone/>
            </a:pPr>
            <a:r>
              <a:t/>
            </a:r>
            <a:endParaRPr b="1" i="0" sz="1800" u="none" cap="none" strike="noStrike">
              <a:solidFill>
                <a:srgbClr val="000000"/>
              </a:solidFill>
              <a:latin typeface="Galdeano"/>
              <a:ea typeface="Galdeano"/>
              <a:cs typeface="Galdeano"/>
              <a:sym typeface="Galdeano"/>
            </a:endParaRPr>
          </a:p>
          <a:p>
            <a:pPr indent="-342900" lvl="0" marL="457200" marR="0" rtl="0" algn="l">
              <a:lnSpc>
                <a:spcPct val="10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Reactors are in series and gracity powered</a:t>
            </a:r>
          </a:p>
          <a:p>
            <a:pPr indent="-342900" lvl="0" marL="457200" marR="0" rtl="0" algn="l">
              <a:lnSpc>
                <a:spcPct val="100000"/>
              </a:lnSpc>
              <a:spcBef>
                <a:spcPts val="0"/>
              </a:spcBef>
              <a:spcAft>
                <a:spcPts val="0"/>
              </a:spcAft>
              <a:buClr>
                <a:srgbClr val="000000"/>
              </a:buClr>
              <a:buFont typeface="Galdeano"/>
              <a:buNone/>
            </a:pPr>
            <a:r>
              <a:t/>
            </a:r>
            <a:endParaRPr b="1" i="0" sz="1800" u="none" cap="none" strike="noStrike">
              <a:solidFill>
                <a:srgbClr val="000000"/>
              </a:solidFill>
              <a:latin typeface="Galdeano"/>
              <a:ea typeface="Galdeano"/>
              <a:cs typeface="Galdeano"/>
              <a:sym typeface="Galdeano"/>
            </a:endParaRPr>
          </a:p>
          <a:p>
            <a:pPr indent="-342900" lvl="0" marL="457200" marR="0" rtl="0" algn="l">
              <a:lnSpc>
                <a:spcPct val="10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Potential implementation in India and Honduras </a:t>
            </a:r>
          </a:p>
          <a:p>
            <a:pPr indent="-342900" lvl="0" marL="457200" marR="0" rtl="0" algn="l">
              <a:lnSpc>
                <a:spcPct val="100000"/>
              </a:lnSpc>
              <a:spcBef>
                <a:spcPts val="0"/>
              </a:spcBef>
              <a:spcAft>
                <a:spcPts val="0"/>
              </a:spcAft>
              <a:buClr>
                <a:srgbClr val="000000"/>
              </a:buClr>
              <a:buFont typeface="Galdeano"/>
              <a:buNone/>
            </a:pPr>
            <a:r>
              <a:t/>
            </a:r>
            <a:endParaRPr b="1" i="0" sz="1800" u="none" cap="none" strike="noStrike">
              <a:solidFill>
                <a:srgbClr val="000000"/>
              </a:solidFill>
              <a:latin typeface="Galdeano"/>
              <a:ea typeface="Galdeano"/>
              <a:cs typeface="Galdeano"/>
              <a:sym typeface="Galdeano"/>
            </a:endParaRPr>
          </a:p>
          <a:p>
            <a:pPr indent="-342900" lvl="0" marL="457200" marR="0" rtl="0" algn="l">
              <a:lnSpc>
                <a:spcPct val="10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Other application? Textiles?</a:t>
            </a:r>
          </a:p>
          <a:p>
            <a:pPr indent="0" lvl="0" marL="114300" marR="0" rtl="0" algn="l">
              <a:lnSpc>
                <a:spcPct val="100000"/>
              </a:lnSpc>
              <a:spcBef>
                <a:spcPts val="0"/>
              </a:spcBef>
              <a:spcAft>
                <a:spcPts val="0"/>
              </a:spcAft>
              <a:buClr>
                <a:srgbClr val="000000"/>
              </a:buClr>
              <a:buFont typeface="Arial"/>
              <a:buNone/>
            </a:pPr>
            <a:r>
              <a:t/>
            </a:r>
            <a:endParaRPr b="1" i="0" sz="1800" u="none" cap="none" strike="noStrike">
              <a:solidFill>
                <a:srgbClr val="000000"/>
              </a:solidFill>
              <a:latin typeface="Galdeano"/>
              <a:ea typeface="Galdeano"/>
              <a:cs typeface="Galdeano"/>
              <a:sym typeface="Galdeano"/>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6" name="Shape 166"/>
        <p:cNvGrpSpPr/>
        <p:nvPr/>
      </p:nvGrpSpPr>
      <p:grpSpPr>
        <a:xfrm>
          <a:off x="0" y="0"/>
          <a:ext cx="0" cy="0"/>
          <a:chOff x="0" y="0"/>
          <a:chExt cx="0" cy="0"/>
        </a:xfrm>
      </p:grpSpPr>
      <p:pic>
        <p:nvPicPr>
          <p:cNvPr id="167" name="Shape 167"/>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68" name="Shape 168"/>
          <p:cNvPicPr preferRelativeResize="0"/>
          <p:nvPr/>
        </p:nvPicPr>
        <p:blipFill rotWithShape="1">
          <a:blip r:embed="rId4">
            <a:alphaModFix/>
          </a:blip>
          <a:srcRect b="0" l="0" r="0" t="0"/>
          <a:stretch/>
        </p:blipFill>
        <p:spPr>
          <a:xfrm>
            <a:off x="0" y="4725589"/>
            <a:ext cx="1981199" cy="417900"/>
          </a:xfrm>
          <a:prstGeom prst="rect">
            <a:avLst/>
          </a:prstGeom>
          <a:noFill/>
          <a:ln>
            <a:noFill/>
          </a:ln>
        </p:spPr>
      </p:pic>
      <p:sp>
        <p:nvSpPr>
          <p:cNvPr id="169" name="Shape 169"/>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366092"/>
              </a:buClr>
              <a:buSzPct val="25000"/>
              <a:buFont typeface="Galdeano"/>
              <a:buNone/>
            </a:pPr>
            <a:r>
              <a:rPr b="1" i="0" lang="en" sz="5400" u="none" cap="none" strike="noStrike">
                <a:solidFill>
                  <a:srgbClr val="366092"/>
                </a:solidFill>
                <a:latin typeface="Galdeano"/>
                <a:ea typeface="Galdeano"/>
                <a:cs typeface="Galdeano"/>
                <a:sym typeface="Galdeano"/>
              </a:rPr>
              <a:t>Background</a:t>
            </a:r>
          </a:p>
        </p:txBody>
      </p:sp>
      <p:sp>
        <p:nvSpPr>
          <p:cNvPr id="170" name="Shape 170"/>
          <p:cNvSpPr txBox="1"/>
          <p:nvPr/>
        </p:nvSpPr>
        <p:spPr>
          <a:xfrm>
            <a:off x="184975" y="1228125"/>
            <a:ext cx="4686000" cy="468898"/>
          </a:xfrm>
          <a:prstGeom prst="rect">
            <a:avLst/>
          </a:prstGeom>
          <a:noFill/>
          <a:ln>
            <a:noFill/>
          </a:ln>
        </p:spPr>
        <p:txBody>
          <a:bodyPr anchorCtr="0" anchor="t" bIns="91425" lIns="91425" rIns="91425" tIns="91425">
            <a:noAutofit/>
          </a:bodyPr>
          <a:lstStyle/>
          <a:p>
            <a:pPr indent="-381000" lvl="0" marL="457200" marR="0" rtl="0" algn="l">
              <a:lnSpc>
                <a:spcPct val="100000"/>
              </a:lnSpc>
              <a:spcBef>
                <a:spcPts val="0"/>
              </a:spcBef>
              <a:spcAft>
                <a:spcPts val="0"/>
              </a:spcAft>
              <a:buClr>
                <a:srgbClr val="000000"/>
              </a:buClr>
              <a:buSzPct val="100000"/>
              <a:buFont typeface="Galdeano"/>
              <a:buChar char="➢"/>
            </a:pPr>
            <a:r>
              <a:rPr b="1" i="0" lang="en" sz="2400" u="sng" cap="none" strike="noStrike">
                <a:solidFill>
                  <a:srgbClr val="000000"/>
                </a:solidFill>
                <a:latin typeface="Galdeano"/>
                <a:ea typeface="Galdeano"/>
                <a:cs typeface="Galdeano"/>
                <a:sym typeface="Galdeano"/>
              </a:rPr>
              <a:t>Last Semester </a:t>
            </a:r>
          </a:p>
          <a:p>
            <a:pPr indent="0" lvl="0" marL="0" marR="0" rtl="0" algn="l">
              <a:lnSpc>
                <a:spcPct val="100000"/>
              </a:lnSpc>
              <a:spcBef>
                <a:spcPts val="0"/>
              </a:spcBef>
              <a:spcAft>
                <a:spcPts val="0"/>
              </a:spcAft>
              <a:buClr>
                <a:srgbClr val="000000"/>
              </a:buClr>
              <a:buFont typeface="Galdeano"/>
              <a:buNone/>
            </a:pPr>
            <a:r>
              <a:t/>
            </a:r>
            <a:endParaRPr b="1" i="0" sz="1800" u="none" cap="none" strike="noStrike">
              <a:solidFill>
                <a:srgbClr val="000000"/>
              </a:solidFill>
              <a:latin typeface="Galdeano"/>
              <a:ea typeface="Galdeano"/>
              <a:cs typeface="Galdeano"/>
              <a:sym typeface="Galdeano"/>
            </a:endParaRPr>
          </a:p>
          <a:p>
            <a:pPr indent="-342900" lvl="0" marL="457200" marR="0" rtl="0" algn="l">
              <a:lnSpc>
                <a:spcPct val="15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Building and setting up reactor</a:t>
            </a:r>
          </a:p>
          <a:p>
            <a:pPr indent="-342900" lvl="0" marL="457200" marR="0" rtl="0" algn="l">
              <a:lnSpc>
                <a:spcPct val="15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Calibrating pumps</a:t>
            </a:r>
          </a:p>
          <a:p>
            <a:pPr indent="-342900" lvl="0" marL="457200" marR="0" rtl="0" algn="l">
              <a:lnSpc>
                <a:spcPct val="15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Calibrating spectrophotometer</a:t>
            </a:r>
          </a:p>
          <a:p>
            <a:pPr indent="-342900" lvl="0" marL="457200" marR="0" rtl="0" algn="l">
              <a:lnSpc>
                <a:spcPct val="15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Creating floc blankets</a:t>
            </a:r>
          </a:p>
          <a:p>
            <a:pPr indent="-342900" lvl="0" marL="457200" marR="0" rtl="0" algn="l">
              <a:lnSpc>
                <a:spcPct val="150000"/>
              </a:lnSpc>
              <a:spcBef>
                <a:spcPts val="0"/>
              </a:spcBef>
              <a:spcAft>
                <a:spcPts val="0"/>
              </a:spcAft>
              <a:buClr>
                <a:srgbClr val="000000"/>
              </a:buClr>
              <a:buSzPct val="100000"/>
              <a:buFont typeface="Galdeano"/>
              <a:buChar char="➢"/>
            </a:pPr>
            <a:r>
              <a:rPr b="1" i="0" lang="en" sz="1800" u="none" cap="none" strike="noStrike">
                <a:solidFill>
                  <a:srgbClr val="000000"/>
                </a:solidFill>
                <a:latin typeface="Galdeano"/>
                <a:ea typeface="Galdeano"/>
                <a:cs typeface="Galdeano"/>
                <a:sym typeface="Galdeano"/>
              </a:rPr>
              <a:t>Testing with dye</a:t>
            </a:r>
          </a:p>
        </p:txBody>
      </p:sp>
      <p:pic>
        <p:nvPicPr>
          <p:cNvPr id="171" name="Shape 171"/>
          <p:cNvPicPr preferRelativeResize="0"/>
          <p:nvPr/>
        </p:nvPicPr>
        <p:blipFill rotWithShape="1">
          <a:blip r:embed="rId5">
            <a:alphaModFix/>
          </a:blip>
          <a:srcRect b="0" l="0" r="0" t="0"/>
          <a:stretch/>
        </p:blipFill>
        <p:spPr>
          <a:xfrm>
            <a:off x="3654430" y="1228125"/>
            <a:ext cx="5438930" cy="3915374"/>
          </a:xfrm>
          <a:prstGeom prst="rect">
            <a:avLst/>
          </a:prstGeom>
          <a:noFill/>
          <a:ln>
            <a:noFill/>
          </a:ln>
        </p:spPr>
      </p:pic>
      <p:pic>
        <p:nvPicPr>
          <p:cNvPr id="172" name="Shape 172"/>
          <p:cNvPicPr preferRelativeResize="0"/>
          <p:nvPr/>
        </p:nvPicPr>
        <p:blipFill rotWithShape="1">
          <a:blip r:embed="rId6">
            <a:alphaModFix/>
          </a:blip>
          <a:srcRect b="-341" l="5016" r="10925" t="342"/>
          <a:stretch/>
        </p:blipFill>
        <p:spPr>
          <a:xfrm>
            <a:off x="3654501" y="1228125"/>
            <a:ext cx="5489568" cy="3992627"/>
          </a:xfrm>
          <a:prstGeom prst="rect">
            <a:avLst/>
          </a:prstGeom>
          <a:noFill/>
          <a:ln>
            <a:noFill/>
          </a:ln>
        </p:spPr>
      </p:pic>
      <p:pic>
        <p:nvPicPr>
          <p:cNvPr id="173" name="Shape 173"/>
          <p:cNvPicPr preferRelativeResize="0"/>
          <p:nvPr/>
        </p:nvPicPr>
        <p:blipFill rotWithShape="1">
          <a:blip r:embed="rId7">
            <a:alphaModFix/>
          </a:blip>
          <a:srcRect b="0" l="0" r="0" t="0"/>
          <a:stretch/>
        </p:blipFill>
        <p:spPr>
          <a:xfrm>
            <a:off x="3654430" y="1228279"/>
            <a:ext cx="5455683" cy="3992473"/>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73"/>
                                        </p:tgtEl>
                                      </p:cBhvr>
                                    </p:animEffect>
                                    <p:set>
                                      <p:cBhvr>
                                        <p:cTn dur="1" fill="hold">
                                          <p:stCondLst>
                                            <p:cond delay="1000"/>
                                          </p:stCondLst>
                                        </p:cTn>
                                        <p:tgtEl>
                                          <p:spTgt spid="17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2000"/>
                                        <p:tgtEl>
                                          <p:spTgt spid="172"/>
                                        </p:tgtEl>
                                      </p:cBhvr>
                                    </p:animEffect>
                                    <p:set>
                                      <p:cBhvr>
                                        <p:cTn dur="1" fill="hold">
                                          <p:stCondLst>
                                            <p:cond delay="2000"/>
                                          </p:stCondLst>
                                        </p:cTn>
                                        <p:tgtEl>
                                          <p:spTgt spid="17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pic>
        <p:nvPicPr>
          <p:cNvPr id="179" name="Shape 179"/>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80" name="Shape 180"/>
          <p:cNvPicPr preferRelativeResize="0"/>
          <p:nvPr/>
        </p:nvPicPr>
        <p:blipFill rotWithShape="1">
          <a:blip r:embed="rId4">
            <a:alphaModFix/>
          </a:blip>
          <a:srcRect b="0" l="0" r="0" t="0"/>
          <a:stretch/>
        </p:blipFill>
        <p:spPr>
          <a:xfrm>
            <a:off x="-76200" y="4954189"/>
            <a:ext cx="1981199" cy="417900"/>
          </a:xfrm>
          <a:prstGeom prst="rect">
            <a:avLst/>
          </a:prstGeom>
          <a:noFill/>
          <a:ln>
            <a:noFill/>
          </a:ln>
        </p:spPr>
      </p:pic>
      <p:sp>
        <p:nvSpPr>
          <p:cNvPr id="181" name="Shape 181"/>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How It Works</a:t>
            </a:r>
          </a:p>
        </p:txBody>
      </p:sp>
      <p:sp>
        <p:nvSpPr>
          <p:cNvPr id="182" name="Shape 182"/>
          <p:cNvSpPr txBox="1"/>
          <p:nvPr/>
        </p:nvSpPr>
        <p:spPr>
          <a:xfrm>
            <a:off x="407713" y="1255815"/>
            <a:ext cx="8229600" cy="971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Font typeface="Galdeano"/>
              <a:buNone/>
            </a:pPr>
            <a:r>
              <a:t/>
            </a:r>
            <a:endParaRPr b="0" i="0" sz="1800" u="none" cap="none" strike="noStrike">
              <a:solidFill>
                <a:schemeClr val="dk1"/>
              </a:solidFill>
              <a:latin typeface="Galdeano"/>
              <a:ea typeface="Galdeano"/>
              <a:cs typeface="Galdeano"/>
              <a:sym typeface="Galdeano"/>
            </a:endParaRPr>
          </a:p>
        </p:txBody>
      </p:sp>
      <p:sp>
        <p:nvSpPr>
          <p:cNvPr id="183" name="Shape 183"/>
          <p:cNvSpPr txBox="1"/>
          <p:nvPr/>
        </p:nvSpPr>
        <p:spPr>
          <a:xfrm>
            <a:off x="4711700" y="1298675"/>
            <a:ext cx="4432370" cy="2705699"/>
          </a:xfrm>
          <a:prstGeom prst="rect">
            <a:avLst/>
          </a:prstGeom>
          <a:noFill/>
          <a:ln>
            <a:noFill/>
          </a:ln>
        </p:spPr>
        <p:txBody>
          <a:bodyPr anchorCtr="0" anchor="t" bIns="91425" lIns="91425" rIns="91425" tIns="91425">
            <a:noAutofit/>
          </a:bodyPr>
          <a:lstStyle/>
          <a:p>
            <a:pPr indent="0" lvl="0" marL="101600" marR="0" rtl="0" algn="l">
              <a:lnSpc>
                <a:spcPct val="100000"/>
              </a:lnSpc>
              <a:spcBef>
                <a:spcPts val="0"/>
              </a:spcBef>
              <a:spcAft>
                <a:spcPts val="0"/>
              </a:spcAft>
              <a:buClr>
                <a:schemeClr val="dk1"/>
              </a:buClr>
              <a:buSzPct val="25000"/>
              <a:buFont typeface="Galdeano"/>
              <a:buNone/>
            </a:pPr>
            <a:r>
              <a:rPr b="0" i="0" lang="en" sz="2000" u="none" cap="none" strike="noStrike">
                <a:solidFill>
                  <a:schemeClr val="dk1"/>
                </a:solidFill>
                <a:latin typeface="Galdeano"/>
                <a:ea typeface="Galdeano"/>
                <a:cs typeface="Galdeano"/>
                <a:sym typeface="Galdeano"/>
              </a:rPr>
              <a:t>In GENERAL:</a:t>
            </a:r>
            <a:br>
              <a:rPr b="1" i="0" lang="en" sz="2000" u="none" cap="none" strike="noStrike">
                <a:solidFill>
                  <a:schemeClr val="dk1"/>
                </a:solidFill>
                <a:latin typeface="Galdeano"/>
                <a:ea typeface="Galdeano"/>
                <a:cs typeface="Galdeano"/>
                <a:sym typeface="Galdeano"/>
              </a:rPr>
            </a:br>
          </a:p>
          <a:p>
            <a:pPr indent="-355600" lvl="0" marL="457200" marR="0" rtl="0" algn="l">
              <a:lnSpc>
                <a:spcPct val="100000"/>
              </a:lnSpc>
              <a:spcBef>
                <a:spcPts val="0"/>
              </a:spcBef>
              <a:spcAft>
                <a:spcPts val="0"/>
              </a:spcAft>
              <a:buClr>
                <a:schemeClr val="dk1"/>
              </a:buClr>
              <a:buSzPct val="100000"/>
              <a:buFont typeface="Galdeano"/>
              <a:buChar char="➢"/>
            </a:pPr>
            <a:r>
              <a:rPr b="1" i="0" lang="en" sz="2000" u="none" cap="none" strike="noStrike">
                <a:solidFill>
                  <a:schemeClr val="dk1"/>
                </a:solidFill>
                <a:latin typeface="Galdeano"/>
                <a:ea typeface="Galdeano"/>
                <a:cs typeface="Galdeano"/>
                <a:sym typeface="Galdeano"/>
              </a:rPr>
              <a:t>Clay + PACl = Flocs</a:t>
            </a:r>
            <a:br>
              <a:rPr b="1" i="0" lang="en" sz="2000" u="none" cap="none" strike="noStrike">
                <a:solidFill>
                  <a:schemeClr val="dk1"/>
                </a:solidFill>
                <a:latin typeface="Galdeano"/>
                <a:ea typeface="Galdeano"/>
                <a:cs typeface="Galdeano"/>
                <a:sym typeface="Galdeano"/>
              </a:rPr>
            </a:br>
          </a:p>
          <a:p>
            <a:pPr indent="-355600" lvl="0" marL="457200" marR="0" rtl="0" algn="l">
              <a:lnSpc>
                <a:spcPct val="100000"/>
              </a:lnSpc>
              <a:spcBef>
                <a:spcPts val="0"/>
              </a:spcBef>
              <a:spcAft>
                <a:spcPts val="0"/>
              </a:spcAft>
              <a:buClr>
                <a:schemeClr val="dk1"/>
              </a:buClr>
              <a:buSzPct val="100000"/>
              <a:buFont typeface="Galdeano"/>
              <a:buChar char="➢"/>
            </a:pPr>
            <a:r>
              <a:rPr b="1" i="0" lang="en" sz="2000" u="none" cap="none" strike="noStrike">
                <a:solidFill>
                  <a:schemeClr val="dk1"/>
                </a:solidFill>
                <a:latin typeface="Galdeano"/>
                <a:ea typeface="Galdeano"/>
                <a:cs typeface="Galdeano"/>
                <a:sym typeface="Galdeano"/>
              </a:rPr>
              <a:t>Floc blankets will form and be sent to</a:t>
            </a:r>
            <a:br>
              <a:rPr b="1" i="0" lang="en" sz="2000" u="none" cap="none" strike="noStrike">
                <a:solidFill>
                  <a:schemeClr val="dk1"/>
                </a:solidFill>
                <a:latin typeface="Galdeano"/>
                <a:ea typeface="Galdeano"/>
                <a:cs typeface="Galdeano"/>
                <a:sym typeface="Galdeano"/>
              </a:rPr>
            </a:br>
            <a:r>
              <a:rPr b="1" i="0" lang="en" sz="2000" u="none" cap="none" strike="noStrike">
                <a:solidFill>
                  <a:schemeClr val="dk1"/>
                </a:solidFill>
                <a:latin typeface="Galdeano"/>
                <a:ea typeface="Galdeano"/>
                <a:cs typeface="Galdeano"/>
                <a:sym typeface="Galdeano"/>
              </a:rPr>
              <a:t>lower reactors</a:t>
            </a:r>
            <a:br>
              <a:rPr b="1" i="0" lang="en" sz="2000" u="none" cap="none" strike="noStrike">
                <a:solidFill>
                  <a:schemeClr val="dk1"/>
                </a:solidFill>
                <a:latin typeface="Galdeano"/>
                <a:ea typeface="Galdeano"/>
                <a:cs typeface="Galdeano"/>
                <a:sym typeface="Galdeano"/>
              </a:rPr>
            </a:br>
          </a:p>
          <a:p>
            <a:pPr indent="-355600" lvl="0" marL="457200" marR="0" rtl="0" algn="l">
              <a:lnSpc>
                <a:spcPct val="100000"/>
              </a:lnSpc>
              <a:spcBef>
                <a:spcPts val="0"/>
              </a:spcBef>
              <a:spcAft>
                <a:spcPts val="0"/>
              </a:spcAft>
              <a:buClr>
                <a:schemeClr val="dk1"/>
              </a:buClr>
              <a:buSzPct val="100000"/>
              <a:buFont typeface="Galdeano"/>
              <a:buChar char="➢"/>
            </a:pPr>
            <a:r>
              <a:rPr b="1" i="0" lang="en" sz="2000" u="none" cap="none" strike="noStrike">
                <a:solidFill>
                  <a:schemeClr val="dk1"/>
                </a:solidFill>
                <a:latin typeface="Galdeano"/>
                <a:ea typeface="Galdeano"/>
                <a:cs typeface="Galdeano"/>
                <a:sym typeface="Galdeano"/>
              </a:rPr>
              <a:t>Flocs drained at the end</a:t>
            </a:r>
          </a:p>
          <a:p>
            <a:pPr indent="-355600" lvl="0" marL="457200" marR="0" rtl="0" algn="l">
              <a:lnSpc>
                <a:spcPct val="100000"/>
              </a:lnSpc>
              <a:spcBef>
                <a:spcPts val="0"/>
              </a:spcBef>
              <a:spcAft>
                <a:spcPts val="0"/>
              </a:spcAft>
              <a:buClr>
                <a:schemeClr val="dk1"/>
              </a:buClr>
              <a:buFont typeface="Galdeano"/>
              <a:buNone/>
            </a:pPr>
            <a:r>
              <a:t/>
            </a:r>
            <a:endParaRPr b="1" i="0" sz="2000" u="none" cap="none" strike="noStrike">
              <a:solidFill>
                <a:schemeClr val="dk1"/>
              </a:solidFill>
              <a:latin typeface="Galdeano"/>
              <a:ea typeface="Galdeano"/>
              <a:cs typeface="Galdeano"/>
              <a:sym typeface="Galdeano"/>
            </a:endParaRPr>
          </a:p>
          <a:p>
            <a:pPr indent="-355600" lvl="0" marL="457200" marR="0" rtl="0" algn="l">
              <a:lnSpc>
                <a:spcPct val="100000"/>
              </a:lnSpc>
              <a:spcBef>
                <a:spcPts val="0"/>
              </a:spcBef>
              <a:spcAft>
                <a:spcPts val="0"/>
              </a:spcAft>
              <a:buClr>
                <a:schemeClr val="dk1"/>
              </a:buClr>
              <a:buSzPct val="100000"/>
              <a:buFont typeface="Galdeano"/>
              <a:buChar char="➢"/>
            </a:pPr>
            <a:r>
              <a:rPr b="1" i="0" lang="en" sz="2000" u="none" cap="none" strike="noStrike">
                <a:solidFill>
                  <a:schemeClr val="dk1"/>
                </a:solidFill>
                <a:latin typeface="Galdeano"/>
                <a:ea typeface="Galdeano"/>
                <a:cs typeface="Galdeano"/>
                <a:sym typeface="Galdeano"/>
              </a:rPr>
              <a:t>Test turbidity and absorbance</a:t>
            </a:r>
          </a:p>
          <a:p>
            <a:pPr indent="0" lvl="0" marL="0" marR="0" rtl="0" algn="l">
              <a:lnSpc>
                <a:spcPct val="100000"/>
              </a:lnSpc>
              <a:spcBef>
                <a:spcPts val="0"/>
              </a:spcBef>
              <a:spcAft>
                <a:spcPts val="0"/>
              </a:spcAft>
              <a:buClr>
                <a:srgbClr val="000000"/>
              </a:buClr>
              <a:buFont typeface="Arial"/>
              <a:buNone/>
            </a:pPr>
            <a:r>
              <a:t/>
            </a:r>
            <a:endParaRPr b="1" i="0" sz="2000" u="none" cap="none" strike="noStrike">
              <a:solidFill>
                <a:schemeClr val="dk1"/>
              </a:solidFill>
              <a:latin typeface="Galdeano"/>
              <a:ea typeface="Galdeano"/>
              <a:cs typeface="Galdeano"/>
              <a:sym typeface="Galdeano"/>
            </a:endParaRPr>
          </a:p>
          <a:p>
            <a:pPr indent="0" lvl="0" marL="0" marR="0" rtl="0" algn="l">
              <a:lnSpc>
                <a:spcPct val="100000"/>
              </a:lnSpc>
              <a:spcBef>
                <a:spcPts val="0"/>
              </a:spcBef>
              <a:spcAft>
                <a:spcPts val="0"/>
              </a:spcAft>
              <a:buClr>
                <a:srgbClr val="000000"/>
              </a:buClr>
              <a:buFont typeface="Arial"/>
              <a:buNone/>
            </a:pPr>
            <a:r>
              <a:t/>
            </a:r>
            <a:endParaRPr b="1" i="0" sz="2000" u="none" cap="none" strike="noStrike">
              <a:solidFill>
                <a:schemeClr val="dk1"/>
              </a:solidFill>
              <a:latin typeface="Galdeano"/>
              <a:ea typeface="Galdeano"/>
              <a:cs typeface="Galdeano"/>
              <a:sym typeface="Galdeano"/>
            </a:endParaRPr>
          </a:p>
        </p:txBody>
      </p:sp>
      <p:sp>
        <p:nvSpPr>
          <p:cNvPr id="184" name="Shape 184"/>
          <p:cNvSpPr/>
          <p:nvPr/>
        </p:nvSpPr>
        <p:spPr>
          <a:xfrm>
            <a:off x="1904999" y="1298675"/>
            <a:ext cx="4572000" cy="95410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6D9EEB"/>
              </a:buClr>
              <a:buSzPct val="25000"/>
              <a:buFont typeface="Galdeano"/>
              <a:buNone/>
            </a:pPr>
            <a:r>
              <a:rPr b="1" i="0" lang="en" sz="1400" u="none" cap="none" strike="noStrike">
                <a:solidFill>
                  <a:srgbClr val="6D9EEB"/>
                </a:solidFill>
                <a:latin typeface="Galdeano"/>
                <a:ea typeface="Galdeano"/>
                <a:cs typeface="Galdeano"/>
                <a:sym typeface="Galdeano"/>
              </a:rPr>
              <a:t>Blue</a:t>
            </a:r>
            <a:r>
              <a:rPr b="1" i="0" lang="en" sz="1400" u="none" cap="none" strike="noStrike">
                <a:solidFill>
                  <a:srgbClr val="000000"/>
                </a:solidFill>
                <a:latin typeface="Galdeano"/>
                <a:ea typeface="Galdeano"/>
                <a:cs typeface="Galdeano"/>
                <a:sym typeface="Galdeano"/>
              </a:rPr>
              <a:t> is water flow</a:t>
            </a:r>
          </a:p>
          <a:p>
            <a:pPr indent="0" lvl="0" marL="0" marR="0" rtl="0" algn="l">
              <a:lnSpc>
                <a:spcPct val="100000"/>
              </a:lnSpc>
              <a:spcBef>
                <a:spcPts val="0"/>
              </a:spcBef>
              <a:spcAft>
                <a:spcPts val="0"/>
              </a:spcAft>
              <a:buClr>
                <a:srgbClr val="FF0000"/>
              </a:buClr>
              <a:buSzPct val="25000"/>
              <a:buFont typeface="Galdeano"/>
              <a:buNone/>
            </a:pPr>
            <a:r>
              <a:rPr b="1" i="0" lang="en" sz="1400" u="none" cap="none" strike="noStrike">
                <a:solidFill>
                  <a:srgbClr val="FF0000"/>
                </a:solidFill>
                <a:latin typeface="Galdeano"/>
                <a:ea typeface="Galdeano"/>
                <a:cs typeface="Galdeano"/>
                <a:sym typeface="Galdeano"/>
              </a:rPr>
              <a:t>Red</a:t>
            </a:r>
            <a:r>
              <a:rPr b="1" i="0" lang="en" sz="1400" u="none" cap="none" strike="noStrike">
                <a:solidFill>
                  <a:srgbClr val="000000"/>
                </a:solidFill>
                <a:latin typeface="Galdeano"/>
                <a:ea typeface="Galdeano"/>
                <a:cs typeface="Galdeano"/>
                <a:sym typeface="Galdeano"/>
              </a:rPr>
              <a:t> is floc flow</a:t>
            </a:r>
          </a:p>
          <a:p>
            <a:pPr indent="0" lvl="0" marL="0" marR="0" rtl="0" algn="l">
              <a:lnSpc>
                <a:spcPct val="100000"/>
              </a:lnSpc>
              <a:spcBef>
                <a:spcPts val="0"/>
              </a:spcBef>
              <a:spcAft>
                <a:spcPts val="0"/>
              </a:spcAft>
              <a:buClr>
                <a:srgbClr val="000000"/>
              </a:buClr>
              <a:buSzPct val="25000"/>
              <a:buFont typeface="Arial"/>
              <a:buNone/>
            </a:pPr>
            <a:br>
              <a:rPr b="0" i="0" lang="en" sz="1400" u="none" cap="none" strike="noStrike">
                <a:solidFill>
                  <a:srgbClr val="000000"/>
                </a:solidFill>
                <a:latin typeface="Arial"/>
                <a:ea typeface="Arial"/>
                <a:cs typeface="Arial"/>
                <a:sym typeface="Arial"/>
              </a:rPr>
            </a:br>
          </a:p>
        </p:txBody>
      </p:sp>
      <p:pic>
        <p:nvPicPr>
          <p:cNvPr id="185" name="Shape 185"/>
          <p:cNvPicPr preferRelativeResize="0"/>
          <p:nvPr/>
        </p:nvPicPr>
        <p:blipFill rotWithShape="1">
          <a:blip r:embed="rId5">
            <a:alphaModFix/>
          </a:blip>
          <a:srcRect b="0" l="0" r="0" t="0"/>
          <a:stretch/>
        </p:blipFill>
        <p:spPr>
          <a:xfrm>
            <a:off x="-48242" y="1247174"/>
            <a:ext cx="4675498" cy="3896249"/>
          </a:xfrm>
          <a:prstGeom prst="rect">
            <a:avLst/>
          </a:prstGeom>
          <a:noFill/>
          <a:ln>
            <a:noFill/>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pic>
        <p:nvPicPr>
          <p:cNvPr id="191" name="Shape 191"/>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92" name="Shape 192"/>
          <p:cNvPicPr preferRelativeResize="0"/>
          <p:nvPr/>
        </p:nvPicPr>
        <p:blipFill rotWithShape="1">
          <a:blip r:embed="rId4">
            <a:alphaModFix/>
          </a:blip>
          <a:srcRect b="0" l="0" r="0" t="0"/>
          <a:stretch/>
        </p:blipFill>
        <p:spPr>
          <a:xfrm>
            <a:off x="0" y="4725589"/>
            <a:ext cx="1981199" cy="417900"/>
          </a:xfrm>
          <a:prstGeom prst="rect">
            <a:avLst/>
          </a:prstGeom>
          <a:noFill/>
          <a:ln>
            <a:noFill/>
          </a:ln>
        </p:spPr>
      </p:pic>
      <p:sp>
        <p:nvSpPr>
          <p:cNvPr id="193" name="Shape 193"/>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How It Works</a:t>
            </a:r>
          </a:p>
        </p:txBody>
      </p:sp>
      <p:sp>
        <p:nvSpPr>
          <p:cNvPr id="194" name="Shape 194"/>
          <p:cNvSpPr txBox="1"/>
          <p:nvPr/>
        </p:nvSpPr>
        <p:spPr>
          <a:xfrm>
            <a:off x="407713" y="1255815"/>
            <a:ext cx="8229600" cy="971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Font typeface="Galdeano"/>
              <a:buNone/>
            </a:pPr>
            <a:r>
              <a:t/>
            </a:r>
            <a:endParaRPr b="0" i="0" sz="1800" u="none" cap="none" strike="noStrike">
              <a:solidFill>
                <a:schemeClr val="dk1"/>
              </a:solidFill>
              <a:latin typeface="Galdeano"/>
              <a:ea typeface="Galdeano"/>
              <a:cs typeface="Galdeano"/>
              <a:sym typeface="Galdeano"/>
            </a:endParaRPr>
          </a:p>
        </p:txBody>
      </p:sp>
      <p:sp>
        <p:nvSpPr>
          <p:cNvPr id="195" name="Shape 195"/>
          <p:cNvSpPr txBox="1"/>
          <p:nvPr/>
        </p:nvSpPr>
        <p:spPr>
          <a:xfrm>
            <a:off x="4546642" y="1196786"/>
            <a:ext cx="4584110" cy="2705699"/>
          </a:xfrm>
          <a:prstGeom prst="rect">
            <a:avLst/>
          </a:prstGeom>
          <a:noFill/>
          <a:ln>
            <a:noFill/>
          </a:ln>
        </p:spPr>
        <p:txBody>
          <a:bodyPr anchorCtr="0" anchor="t" bIns="91425" lIns="91425" rIns="91425" tIns="91425">
            <a:noAutofit/>
          </a:bodyPr>
          <a:lstStyle/>
          <a:p>
            <a:pPr indent="0" lvl="0" marL="101600" marR="0" rtl="0" algn="l">
              <a:lnSpc>
                <a:spcPct val="115000"/>
              </a:lnSpc>
              <a:spcBef>
                <a:spcPts val="0"/>
              </a:spcBef>
              <a:spcAft>
                <a:spcPts val="0"/>
              </a:spcAft>
              <a:buClr>
                <a:schemeClr val="dk1"/>
              </a:buClr>
              <a:buFont typeface="Arial"/>
              <a:buNone/>
            </a:pPr>
            <a:r>
              <a:t/>
            </a:r>
            <a:endParaRPr b="1" i="0" sz="2000" u="none" cap="none" strike="noStrike">
              <a:solidFill>
                <a:schemeClr val="dk1"/>
              </a:solidFill>
              <a:latin typeface="Galdeano"/>
              <a:ea typeface="Galdeano"/>
              <a:cs typeface="Galdeano"/>
              <a:sym typeface="Galdeano"/>
            </a:endParaRPr>
          </a:p>
          <a:p>
            <a:pPr indent="-355600" lvl="0" marL="457200" marR="0" rtl="0" algn="l">
              <a:lnSpc>
                <a:spcPct val="115000"/>
              </a:lnSpc>
              <a:spcBef>
                <a:spcPts val="0"/>
              </a:spcBef>
              <a:spcAft>
                <a:spcPts val="0"/>
              </a:spcAft>
              <a:buClr>
                <a:schemeClr val="dk1"/>
              </a:buClr>
              <a:buSzPct val="100000"/>
              <a:buFont typeface="Galdeano"/>
              <a:buChar char="➢"/>
            </a:pPr>
            <a:r>
              <a:rPr b="1" i="0" lang="en" sz="2000" u="none" cap="none" strike="noStrike">
                <a:solidFill>
                  <a:schemeClr val="dk1"/>
                </a:solidFill>
                <a:latin typeface="Galdeano"/>
                <a:ea typeface="Galdeano"/>
                <a:cs typeface="Galdeano"/>
                <a:sym typeface="Galdeano"/>
              </a:rPr>
              <a:t>Pictures of Flocs</a:t>
            </a:r>
          </a:p>
          <a:p>
            <a:pPr indent="-355600" lvl="0" marL="457200" marR="0" rtl="0" algn="l">
              <a:lnSpc>
                <a:spcPct val="115000"/>
              </a:lnSpc>
              <a:spcBef>
                <a:spcPts val="0"/>
              </a:spcBef>
              <a:spcAft>
                <a:spcPts val="0"/>
              </a:spcAft>
              <a:buClr>
                <a:schemeClr val="dk1"/>
              </a:buClr>
              <a:buFont typeface="Galdeano"/>
              <a:buNone/>
            </a:pPr>
            <a:r>
              <a:t/>
            </a:r>
            <a:endParaRPr b="1" i="0" sz="2000" u="none" cap="none" strike="noStrike">
              <a:solidFill>
                <a:schemeClr val="dk1"/>
              </a:solidFill>
              <a:latin typeface="Galdeano"/>
              <a:ea typeface="Galdeano"/>
              <a:cs typeface="Galdeano"/>
              <a:sym typeface="Galdeano"/>
            </a:endParaRPr>
          </a:p>
          <a:p>
            <a:pPr indent="0" lvl="0" marL="101600" marR="0" rtl="0" algn="l">
              <a:lnSpc>
                <a:spcPct val="115000"/>
              </a:lnSpc>
              <a:spcBef>
                <a:spcPts val="0"/>
              </a:spcBef>
              <a:spcAft>
                <a:spcPts val="0"/>
              </a:spcAft>
              <a:buClr>
                <a:schemeClr val="dk1"/>
              </a:buClr>
              <a:buFont typeface="Arial"/>
              <a:buNone/>
            </a:pPr>
            <a:r>
              <a:t/>
            </a:r>
            <a:endParaRPr b="1" i="0" sz="2000" u="none" cap="none" strike="noStrike">
              <a:solidFill>
                <a:schemeClr val="dk1"/>
              </a:solidFill>
              <a:latin typeface="Galdeano"/>
              <a:ea typeface="Galdeano"/>
              <a:cs typeface="Galdeano"/>
              <a:sym typeface="Galdeano"/>
            </a:endParaRPr>
          </a:p>
          <a:p>
            <a:pPr indent="0" lvl="0" marL="101600" marR="0" rtl="0" algn="l">
              <a:lnSpc>
                <a:spcPct val="115000"/>
              </a:lnSpc>
              <a:spcBef>
                <a:spcPts val="0"/>
              </a:spcBef>
              <a:spcAft>
                <a:spcPts val="0"/>
              </a:spcAft>
              <a:buClr>
                <a:schemeClr val="dk1"/>
              </a:buClr>
              <a:buSzPct val="25000"/>
              <a:buFont typeface="Galdeano"/>
              <a:buNone/>
            </a:pPr>
            <a:r>
              <a:rPr b="1" i="0" lang="en" sz="2000" u="none" cap="none" strike="noStrike">
                <a:solidFill>
                  <a:schemeClr val="dk1"/>
                </a:solidFill>
                <a:latin typeface="Galdeano"/>
                <a:ea typeface="Galdeano"/>
                <a:cs typeface="Galdeano"/>
                <a:sym typeface="Galdeano"/>
              </a:rPr>
              <a:t>Why THREE Reactors?</a:t>
            </a:r>
          </a:p>
          <a:p>
            <a:pPr indent="0" lvl="0" marL="101600" marR="0" rtl="0" algn="l">
              <a:lnSpc>
                <a:spcPct val="115000"/>
              </a:lnSpc>
              <a:spcBef>
                <a:spcPts val="0"/>
              </a:spcBef>
              <a:spcAft>
                <a:spcPts val="0"/>
              </a:spcAft>
              <a:buClr>
                <a:schemeClr val="dk1"/>
              </a:buClr>
              <a:buFont typeface="Arial"/>
              <a:buNone/>
            </a:pPr>
            <a:r>
              <a:t/>
            </a:r>
            <a:endParaRPr b="1" i="0" sz="2000" u="none" cap="none" strike="noStrike">
              <a:solidFill>
                <a:schemeClr val="dk1"/>
              </a:solidFill>
              <a:latin typeface="Galdeano"/>
              <a:ea typeface="Galdeano"/>
              <a:cs typeface="Galdeano"/>
              <a:sym typeface="Galdeano"/>
            </a:endParaRPr>
          </a:p>
          <a:p>
            <a:pPr indent="-355600" lvl="0" marL="457200" marR="0" rtl="0" algn="l">
              <a:lnSpc>
                <a:spcPct val="115000"/>
              </a:lnSpc>
              <a:spcBef>
                <a:spcPts val="0"/>
              </a:spcBef>
              <a:spcAft>
                <a:spcPts val="0"/>
              </a:spcAft>
              <a:buClr>
                <a:schemeClr val="dk1"/>
              </a:buClr>
              <a:buSzPct val="100000"/>
              <a:buFont typeface="Galdeano"/>
              <a:buChar char="➢"/>
            </a:pPr>
            <a:r>
              <a:rPr b="1" i="0" lang="en" sz="2000" u="none" cap="none" strike="noStrike">
                <a:solidFill>
                  <a:schemeClr val="dk1"/>
                </a:solidFill>
                <a:latin typeface="Galdeano"/>
                <a:ea typeface="Galdeano"/>
                <a:cs typeface="Galdeano"/>
                <a:sym typeface="Galdeano"/>
              </a:rPr>
              <a:t>Multiple reactors encourage more collisions of PACl with particulants in water to make more flocs</a:t>
            </a:r>
          </a:p>
          <a:p>
            <a:pPr indent="-355600" lvl="0" marL="457200" marR="0" rtl="0" algn="l">
              <a:lnSpc>
                <a:spcPct val="115000"/>
              </a:lnSpc>
              <a:spcBef>
                <a:spcPts val="0"/>
              </a:spcBef>
              <a:spcAft>
                <a:spcPts val="0"/>
              </a:spcAft>
              <a:buClr>
                <a:schemeClr val="dk1"/>
              </a:buClr>
              <a:buFont typeface="Galdeano"/>
              <a:buNone/>
            </a:pPr>
            <a:r>
              <a:t/>
            </a:r>
            <a:endParaRPr b="1" i="0" sz="2000" u="none" cap="none" strike="noStrike">
              <a:solidFill>
                <a:schemeClr val="dk1"/>
              </a:solidFill>
              <a:latin typeface="Galdeano"/>
              <a:ea typeface="Galdeano"/>
              <a:cs typeface="Galdeano"/>
              <a:sym typeface="Galdeano"/>
            </a:endParaRPr>
          </a:p>
          <a:p>
            <a:pPr indent="0" lvl="0" marL="0" marR="0" rtl="0" algn="l">
              <a:lnSpc>
                <a:spcPct val="115000"/>
              </a:lnSpc>
              <a:spcBef>
                <a:spcPts val="0"/>
              </a:spcBef>
              <a:spcAft>
                <a:spcPts val="0"/>
              </a:spcAft>
              <a:buClr>
                <a:srgbClr val="000000"/>
              </a:buClr>
              <a:buFont typeface="Arial"/>
              <a:buNone/>
            </a:pPr>
            <a:r>
              <a:t/>
            </a:r>
            <a:endParaRPr b="1" i="0" sz="2000" u="none" cap="none" strike="noStrike">
              <a:solidFill>
                <a:schemeClr val="dk1"/>
              </a:solidFill>
              <a:latin typeface="Galdeano"/>
              <a:ea typeface="Galdeano"/>
              <a:cs typeface="Galdeano"/>
              <a:sym typeface="Galdeano"/>
            </a:endParaRPr>
          </a:p>
          <a:p>
            <a:pPr indent="0" lvl="0" marL="0" marR="0" rtl="0" algn="l">
              <a:lnSpc>
                <a:spcPct val="115000"/>
              </a:lnSpc>
              <a:spcBef>
                <a:spcPts val="0"/>
              </a:spcBef>
              <a:spcAft>
                <a:spcPts val="0"/>
              </a:spcAft>
              <a:buClr>
                <a:srgbClr val="000000"/>
              </a:buClr>
              <a:buFont typeface="Arial"/>
              <a:buNone/>
            </a:pPr>
            <a:r>
              <a:t/>
            </a:r>
            <a:endParaRPr b="1" i="0" sz="2000" u="none" cap="none" strike="noStrike">
              <a:solidFill>
                <a:schemeClr val="dk1"/>
              </a:solidFill>
              <a:latin typeface="Galdeano"/>
              <a:ea typeface="Galdeano"/>
              <a:cs typeface="Galdeano"/>
              <a:sym typeface="Galdeano"/>
            </a:endParaRPr>
          </a:p>
        </p:txBody>
      </p:sp>
      <p:pic>
        <p:nvPicPr>
          <p:cNvPr id="196" name="Shape 196"/>
          <p:cNvPicPr preferRelativeResize="0"/>
          <p:nvPr/>
        </p:nvPicPr>
        <p:blipFill rotWithShape="1">
          <a:blip r:embed="rId5">
            <a:alphaModFix/>
          </a:blip>
          <a:srcRect b="0" l="0" r="0" t="0"/>
          <a:stretch/>
        </p:blipFill>
        <p:spPr>
          <a:xfrm>
            <a:off x="205388" y="1196786"/>
            <a:ext cx="1866900" cy="3552825"/>
          </a:xfrm>
          <a:prstGeom prst="rect">
            <a:avLst/>
          </a:prstGeom>
          <a:noFill/>
          <a:ln>
            <a:noFill/>
          </a:ln>
        </p:spPr>
      </p:pic>
      <p:pic>
        <p:nvPicPr>
          <p:cNvPr id="197" name="Shape 197"/>
          <p:cNvPicPr preferRelativeResize="0"/>
          <p:nvPr/>
        </p:nvPicPr>
        <p:blipFill rotWithShape="1">
          <a:blip r:embed="rId6">
            <a:alphaModFix/>
          </a:blip>
          <a:srcRect b="0" l="0" r="0" t="0"/>
          <a:stretch/>
        </p:blipFill>
        <p:spPr>
          <a:xfrm>
            <a:off x="2474639" y="1213123"/>
            <a:ext cx="2047874" cy="3714750"/>
          </a:xfrm>
          <a:prstGeom prst="rect">
            <a:avLst/>
          </a:prstGeom>
          <a:noFill/>
          <a:ln>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1" name="Shape 201"/>
        <p:cNvGrpSpPr/>
        <p:nvPr/>
      </p:nvGrpSpPr>
      <p:grpSpPr>
        <a:xfrm>
          <a:off x="0" y="0"/>
          <a:ext cx="0" cy="0"/>
          <a:chOff x="0" y="0"/>
          <a:chExt cx="0" cy="0"/>
        </a:xfrm>
      </p:grpSpPr>
      <p:sp>
        <p:nvSpPr>
          <p:cNvPr id="202" name="Shape 202"/>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Challenges and Goals</a:t>
            </a:r>
          </a:p>
        </p:txBody>
      </p:sp>
      <p:sp>
        <p:nvSpPr>
          <p:cNvPr id="203" name="Shape 203"/>
          <p:cNvSpPr txBox="1"/>
          <p:nvPr/>
        </p:nvSpPr>
        <p:spPr>
          <a:xfrm>
            <a:off x="203200" y="1136416"/>
            <a:ext cx="8229600" cy="2388000"/>
          </a:xfrm>
          <a:prstGeom prst="rect">
            <a:avLst/>
          </a:prstGeom>
          <a:noFill/>
          <a:ln>
            <a:noFill/>
          </a:ln>
        </p:spPr>
        <p:txBody>
          <a:bodyPr anchorCtr="0" anchor="t" bIns="45700" lIns="91425" rIns="91425" tIns="45700">
            <a:noAutofit/>
          </a:bodyPr>
          <a:lstStyle/>
          <a:p>
            <a:pPr indent="-381000" lvl="0" marL="457200" marR="0" rtl="0" algn="l">
              <a:lnSpc>
                <a:spcPct val="115000"/>
              </a:lnSpc>
              <a:spcBef>
                <a:spcPts val="0"/>
              </a:spcBef>
              <a:spcAft>
                <a:spcPts val="0"/>
              </a:spcAft>
              <a:buClr>
                <a:srgbClr val="222222"/>
              </a:buClr>
              <a:buSzPct val="100000"/>
              <a:buFont typeface="Galdeano"/>
              <a:buChar char="➢"/>
            </a:pPr>
            <a:r>
              <a:rPr b="1" i="0" lang="en" sz="2400" u="sng" cap="none" strike="noStrike">
                <a:solidFill>
                  <a:srgbClr val="222222"/>
                </a:solidFill>
                <a:latin typeface="Galdeano"/>
                <a:ea typeface="Galdeano"/>
                <a:cs typeface="Galdeano"/>
                <a:sym typeface="Galdeano"/>
              </a:rPr>
              <a:t>Prove the theory</a:t>
            </a:r>
          </a:p>
          <a:p>
            <a:pPr indent="0" lvl="0" marL="0" marR="0" rtl="0" algn="l">
              <a:lnSpc>
                <a:spcPct val="100000"/>
              </a:lnSpc>
              <a:spcBef>
                <a:spcPts val="640"/>
              </a:spcBef>
              <a:spcAft>
                <a:spcPts val="0"/>
              </a:spcAft>
              <a:buClr>
                <a:srgbClr val="222222"/>
              </a:buClr>
              <a:buSzPct val="25000"/>
              <a:buFont typeface="Galdeano"/>
              <a:buNone/>
            </a:pPr>
            <a:r>
              <a:rPr b="1" i="0" lang="en" sz="1800" u="none" cap="none" strike="noStrike">
                <a:solidFill>
                  <a:srgbClr val="222222"/>
                </a:solidFill>
                <a:latin typeface="Galdeano"/>
                <a:ea typeface="Galdeano"/>
                <a:cs typeface="Galdeano"/>
                <a:sym typeface="Galdeano"/>
              </a:rPr>
              <a:t>	Can our system remove particulates in water?</a:t>
            </a:r>
            <a:br>
              <a:rPr b="1" i="0" lang="en" sz="1800" u="none" cap="none" strike="noStrike">
                <a:solidFill>
                  <a:srgbClr val="222222"/>
                </a:solidFill>
                <a:latin typeface="Galdeano"/>
                <a:ea typeface="Galdeano"/>
                <a:cs typeface="Galdeano"/>
                <a:sym typeface="Galdeano"/>
              </a:rPr>
            </a:br>
            <a:r>
              <a:rPr b="1" i="0" lang="en" sz="1800" u="none" cap="none" strike="noStrike">
                <a:solidFill>
                  <a:srgbClr val="222222"/>
                </a:solidFill>
                <a:latin typeface="Galdeano"/>
                <a:ea typeface="Galdeano"/>
                <a:cs typeface="Galdeano"/>
                <a:sym typeface="Galdeano"/>
              </a:rPr>
              <a:t>	Can PACl remove dye in water?</a:t>
            </a:r>
          </a:p>
          <a:p>
            <a:pPr indent="0" lvl="0" marL="0" marR="0" rtl="0" algn="l">
              <a:lnSpc>
                <a:spcPct val="100000"/>
              </a:lnSpc>
              <a:spcBef>
                <a:spcPts val="640"/>
              </a:spcBef>
              <a:spcAft>
                <a:spcPts val="0"/>
              </a:spcAft>
              <a:buClr>
                <a:srgbClr val="222222"/>
              </a:buClr>
              <a:buSzPct val="25000"/>
              <a:buFont typeface="Galdeano"/>
              <a:buNone/>
            </a:pPr>
            <a:r>
              <a:rPr b="1" i="0" lang="en" sz="1800" u="none" cap="none" strike="noStrike">
                <a:solidFill>
                  <a:srgbClr val="222222"/>
                </a:solidFill>
                <a:latin typeface="Galdeano"/>
                <a:ea typeface="Galdeano"/>
                <a:cs typeface="Galdeano"/>
                <a:sym typeface="Galdeano"/>
              </a:rPr>
              <a:t>	Can we minimize the amount of clay and PACl?</a:t>
            </a:r>
          </a:p>
          <a:p>
            <a:pPr indent="0" lvl="0" marL="0" marR="0" rtl="0" algn="l">
              <a:lnSpc>
                <a:spcPct val="100000"/>
              </a:lnSpc>
              <a:spcBef>
                <a:spcPts val="640"/>
              </a:spcBef>
              <a:spcAft>
                <a:spcPts val="0"/>
              </a:spcAft>
              <a:buClr>
                <a:srgbClr val="000000"/>
              </a:buClr>
              <a:buFont typeface="Arial"/>
              <a:buNone/>
            </a:pPr>
            <a:r>
              <a:t/>
            </a:r>
            <a:endParaRPr b="1" i="0" sz="1800" u="none" cap="none" strike="noStrike">
              <a:solidFill>
                <a:srgbClr val="222222"/>
              </a:solidFill>
              <a:latin typeface="Galdeano"/>
              <a:ea typeface="Galdeano"/>
              <a:cs typeface="Galdeano"/>
              <a:sym typeface="Galdeano"/>
            </a:endParaRPr>
          </a:p>
          <a:p>
            <a:pPr indent="-381000" lvl="0" marL="457200" marR="0" rtl="0" algn="l">
              <a:lnSpc>
                <a:spcPct val="100000"/>
              </a:lnSpc>
              <a:spcBef>
                <a:spcPts val="640"/>
              </a:spcBef>
              <a:spcAft>
                <a:spcPts val="0"/>
              </a:spcAft>
              <a:buClr>
                <a:srgbClr val="222222"/>
              </a:buClr>
              <a:buSzPct val="100000"/>
              <a:buFont typeface="Galdeano"/>
              <a:buChar char="➢"/>
            </a:pPr>
            <a:r>
              <a:rPr b="1" i="0" lang="en" sz="2400" u="sng" cap="none" strike="noStrike">
                <a:solidFill>
                  <a:srgbClr val="222222"/>
                </a:solidFill>
                <a:latin typeface="Galdeano"/>
                <a:ea typeface="Galdeano"/>
                <a:cs typeface="Galdeano"/>
                <a:sym typeface="Galdeano"/>
              </a:rPr>
              <a:t>Research and Testing</a:t>
            </a:r>
          </a:p>
          <a:p>
            <a:pPr indent="457200" lvl="0" marL="0" marR="0" rtl="0" algn="l">
              <a:lnSpc>
                <a:spcPct val="100000"/>
              </a:lnSpc>
              <a:spcBef>
                <a:spcPts val="640"/>
              </a:spcBef>
              <a:spcAft>
                <a:spcPts val="0"/>
              </a:spcAft>
              <a:buClr>
                <a:srgbClr val="222222"/>
              </a:buClr>
              <a:buSzPct val="25000"/>
              <a:buFont typeface="Galdeano"/>
              <a:buNone/>
            </a:pPr>
            <a:r>
              <a:rPr b="1" i="0" lang="en" sz="1800" u="none" cap="none" strike="noStrike">
                <a:solidFill>
                  <a:srgbClr val="222222"/>
                </a:solidFill>
                <a:latin typeface="Galdeano"/>
                <a:ea typeface="Galdeano"/>
                <a:cs typeface="Galdeano"/>
                <a:sym typeface="Galdeano"/>
              </a:rPr>
              <a:t>Calculations</a:t>
            </a:r>
          </a:p>
          <a:p>
            <a:pPr indent="457200" lvl="0" marL="0" marR="0" rtl="0" algn="l">
              <a:lnSpc>
                <a:spcPct val="100000"/>
              </a:lnSpc>
              <a:spcBef>
                <a:spcPts val="640"/>
              </a:spcBef>
              <a:spcAft>
                <a:spcPts val="0"/>
              </a:spcAft>
              <a:buClr>
                <a:srgbClr val="222222"/>
              </a:buClr>
              <a:buSzPct val="25000"/>
              <a:buFont typeface="Galdeano"/>
              <a:buNone/>
            </a:pPr>
            <a:r>
              <a:rPr b="1" i="0" lang="en" sz="1800" u="none" cap="none" strike="noStrike">
                <a:solidFill>
                  <a:srgbClr val="222222"/>
                </a:solidFill>
                <a:latin typeface="Galdeano"/>
                <a:ea typeface="Galdeano"/>
                <a:cs typeface="Galdeano"/>
                <a:sym typeface="Galdeano"/>
              </a:rPr>
              <a:t>Experimentation</a:t>
            </a:r>
          </a:p>
          <a:p>
            <a:pPr indent="457200" lvl="0" marL="0" marR="0" rtl="0" algn="l">
              <a:lnSpc>
                <a:spcPct val="100000"/>
              </a:lnSpc>
              <a:spcBef>
                <a:spcPts val="640"/>
              </a:spcBef>
              <a:spcAft>
                <a:spcPts val="0"/>
              </a:spcAft>
              <a:buClr>
                <a:srgbClr val="000000"/>
              </a:buClr>
              <a:buFont typeface="Arial"/>
              <a:buNone/>
            </a:pPr>
            <a:r>
              <a:t/>
            </a:r>
            <a:endParaRPr b="1" i="0" sz="1800" u="sng" cap="none" strike="noStrike">
              <a:solidFill>
                <a:srgbClr val="222222"/>
              </a:solidFill>
              <a:latin typeface="Galdeano"/>
              <a:ea typeface="Galdeano"/>
              <a:cs typeface="Galdeano"/>
              <a:sym typeface="Galdeano"/>
            </a:endParaRPr>
          </a:p>
          <a:p>
            <a:pPr indent="-342900" lvl="0" marL="342900" marR="0" rtl="0" algn="l">
              <a:lnSpc>
                <a:spcPct val="100000"/>
              </a:lnSpc>
              <a:spcBef>
                <a:spcPts val="640"/>
              </a:spcBef>
              <a:spcAft>
                <a:spcPts val="0"/>
              </a:spcAft>
              <a:buClr>
                <a:srgbClr val="222222"/>
              </a:buClr>
              <a:buSzPct val="100000"/>
              <a:buFont typeface="Noto Sans Symbols"/>
              <a:buChar char="➢"/>
            </a:pPr>
            <a:r>
              <a:rPr b="1" i="0" lang="en" sz="2400" u="sng" cap="none" strike="noStrike">
                <a:solidFill>
                  <a:srgbClr val="222222"/>
                </a:solidFill>
                <a:latin typeface="Galdeano"/>
                <a:ea typeface="Galdeano"/>
                <a:cs typeface="Galdeano"/>
                <a:sym typeface="Galdeano"/>
              </a:rPr>
              <a:t>EPA P3 - People, Prosperity, and Planet</a:t>
            </a:r>
          </a:p>
          <a:p>
            <a:pPr indent="457200" lvl="0" marL="0" marR="0" rtl="0" algn="l">
              <a:lnSpc>
                <a:spcPct val="100000"/>
              </a:lnSpc>
              <a:spcBef>
                <a:spcPts val="640"/>
              </a:spcBef>
              <a:spcAft>
                <a:spcPts val="0"/>
              </a:spcAft>
              <a:buClr>
                <a:srgbClr val="000000"/>
              </a:buClr>
              <a:buFont typeface="Arial"/>
              <a:buNone/>
            </a:pPr>
            <a:r>
              <a:t/>
            </a:r>
            <a:endParaRPr b="1" i="0" sz="1800" u="none" cap="none" strike="noStrike">
              <a:solidFill>
                <a:srgbClr val="222222"/>
              </a:solidFill>
              <a:latin typeface="Galdeano"/>
              <a:ea typeface="Galdeano"/>
              <a:cs typeface="Galdeano"/>
              <a:sym typeface="Galdeano"/>
            </a:endParaRPr>
          </a:p>
        </p:txBody>
      </p:sp>
      <p:pic>
        <p:nvPicPr>
          <p:cNvPr id="204" name="Shape 204"/>
          <p:cNvPicPr preferRelativeResize="0"/>
          <p:nvPr/>
        </p:nvPicPr>
        <p:blipFill rotWithShape="1">
          <a:blip r:embed="rId3">
            <a:alphaModFix/>
          </a:blip>
          <a:srcRect b="0" l="0" r="0" t="0"/>
          <a:stretch/>
        </p:blipFill>
        <p:spPr>
          <a:xfrm>
            <a:off x="5651101" y="1318224"/>
            <a:ext cx="3492898" cy="3440999"/>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sp>
        <p:nvSpPr>
          <p:cNvPr id="209" name="Shape 209"/>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Troubleshooting</a:t>
            </a:r>
          </a:p>
        </p:txBody>
      </p:sp>
      <p:sp>
        <p:nvSpPr>
          <p:cNvPr id="210" name="Shape 210"/>
          <p:cNvSpPr txBox="1"/>
          <p:nvPr/>
        </p:nvSpPr>
        <p:spPr>
          <a:xfrm>
            <a:off x="99700" y="1197424"/>
            <a:ext cx="3989700" cy="3425375"/>
          </a:xfrm>
          <a:prstGeom prst="rect">
            <a:avLst/>
          </a:prstGeom>
          <a:noFill/>
          <a:ln>
            <a:noFill/>
          </a:ln>
        </p:spPr>
        <p:txBody>
          <a:bodyPr anchorCtr="0" anchor="ctr" bIns="91425" lIns="91425" rIns="91425" tIns="91425">
            <a:noAutofit/>
          </a:bodyPr>
          <a:lstStyle/>
          <a:p>
            <a:pPr indent="-342900" lvl="0" marL="342900" marR="0" rtl="0" algn="l">
              <a:lnSpc>
                <a:spcPct val="15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Setup </a:t>
            </a:r>
          </a:p>
          <a:p>
            <a:pPr indent="-342900" lvl="0" marL="342900" marR="0" rtl="0" algn="l">
              <a:lnSpc>
                <a:spcPct val="15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Cleaning and “pigging”</a:t>
            </a:r>
          </a:p>
          <a:p>
            <a:pPr indent="-342900" lvl="0" marL="342900" marR="0" rtl="0" algn="l">
              <a:lnSpc>
                <a:spcPct val="15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Recalibrating absorbance</a:t>
            </a:r>
          </a:p>
          <a:p>
            <a:pPr indent="-342900" lvl="0" marL="342900" marR="0" rtl="0" algn="l">
              <a:lnSpc>
                <a:spcPct val="15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Switching over to ProCODA</a:t>
            </a:r>
          </a:p>
        </p:txBody>
      </p:sp>
      <p:pic>
        <p:nvPicPr>
          <p:cNvPr id="211" name="Shape 211"/>
          <p:cNvPicPr preferRelativeResize="0"/>
          <p:nvPr/>
        </p:nvPicPr>
        <p:blipFill rotWithShape="1">
          <a:blip r:embed="rId3">
            <a:alphaModFix/>
          </a:blip>
          <a:srcRect b="0" l="0" r="0" t="0"/>
          <a:stretch/>
        </p:blipFill>
        <p:spPr>
          <a:xfrm>
            <a:off x="4203700" y="1197424"/>
            <a:ext cx="4940299" cy="3571324"/>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sp>
        <p:nvSpPr>
          <p:cNvPr id="216" name="Shape 216"/>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i="0" lang="en" sz="4400" u="none" cap="none" strike="noStrike">
                <a:solidFill>
                  <a:schemeClr val="dk2"/>
                </a:solidFill>
                <a:latin typeface="Galdeano"/>
                <a:ea typeface="Galdeano"/>
                <a:cs typeface="Galdeano"/>
                <a:sym typeface="Galdeano"/>
              </a:rPr>
              <a:t>Jar Tests</a:t>
            </a:r>
          </a:p>
        </p:txBody>
      </p:sp>
      <p:sp>
        <p:nvSpPr>
          <p:cNvPr id="217" name="Shape 217"/>
          <p:cNvSpPr txBox="1"/>
          <p:nvPr/>
        </p:nvSpPr>
        <p:spPr>
          <a:xfrm>
            <a:off x="0" y="-444500"/>
            <a:ext cx="4224336" cy="4424685"/>
          </a:xfrm>
          <a:prstGeom prst="rect">
            <a:avLst/>
          </a:prstGeom>
          <a:noFill/>
          <a:ln>
            <a:noFill/>
          </a:ln>
        </p:spPr>
        <p:txBody>
          <a:bodyPr anchorCtr="0" anchor="ctr" bIns="91425" lIns="91425" rIns="91425" tIns="91425">
            <a:noAutofit/>
          </a:bodyPr>
          <a:lstStyle/>
          <a:p>
            <a:pPr indent="0" lvl="0" marL="0" marR="0" rtl="0" algn="l">
              <a:lnSpc>
                <a:spcPct val="150000"/>
              </a:lnSpc>
              <a:spcBef>
                <a:spcPts val="0"/>
              </a:spcBef>
              <a:spcAft>
                <a:spcPts val="0"/>
              </a:spcAft>
              <a:buClr>
                <a:srgbClr val="222222"/>
              </a:buClr>
              <a:buSzPct val="25000"/>
              <a:buFont typeface="Galdeano"/>
              <a:buNone/>
            </a:pPr>
            <a:r>
              <a:rPr b="1" i="0" lang="en" sz="2400" u="sng" cap="none" strike="noStrike">
                <a:solidFill>
                  <a:srgbClr val="222222"/>
                </a:solidFill>
                <a:latin typeface="Galdeano"/>
                <a:ea typeface="Galdeano"/>
                <a:cs typeface="Galdeano"/>
                <a:sym typeface="Galdeano"/>
              </a:rPr>
              <a:t>Purpose: </a:t>
            </a:r>
          </a:p>
          <a:p>
            <a:pPr indent="-342900" lvl="0" marL="342900" marR="0" rtl="0" algn="l">
              <a:lnSpc>
                <a:spcPct val="10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Determine concentrations with the convenienve of a jar</a:t>
            </a:r>
          </a:p>
          <a:p>
            <a:pPr indent="-342900" lvl="0" marL="342900" marR="0" rtl="0" algn="l">
              <a:lnSpc>
                <a:spcPct val="100000"/>
              </a:lnSpc>
              <a:spcBef>
                <a:spcPts val="0"/>
              </a:spcBef>
              <a:spcAft>
                <a:spcPts val="0"/>
              </a:spcAft>
              <a:buClr>
                <a:srgbClr val="000000"/>
              </a:buClr>
              <a:buFont typeface="Arial"/>
              <a:buNone/>
            </a:pPr>
            <a:r>
              <a:t/>
            </a:r>
            <a:endParaRPr b="0" i="0" sz="2400" u="none" cap="none" strike="noStrike">
              <a:solidFill>
                <a:srgbClr val="222222"/>
              </a:solidFill>
              <a:latin typeface="Galdeano"/>
              <a:ea typeface="Galdeano"/>
              <a:cs typeface="Galdeano"/>
              <a:sym typeface="Galdeano"/>
            </a:endParaRPr>
          </a:p>
          <a:p>
            <a:pPr indent="-342900" lvl="0" marL="342900" marR="0" rtl="0" algn="l">
              <a:lnSpc>
                <a:spcPct val="100000"/>
              </a:lnSpc>
              <a:spcBef>
                <a:spcPts val="0"/>
              </a:spcBef>
              <a:spcAft>
                <a:spcPts val="0"/>
              </a:spcAft>
              <a:buClr>
                <a:srgbClr val="222222"/>
              </a:buClr>
              <a:buSzPct val="100000"/>
              <a:buFont typeface="Arial"/>
              <a:buChar char="•"/>
            </a:pPr>
            <a:r>
              <a:rPr b="0" i="0" lang="en" sz="2400" u="none" cap="none" strike="noStrike">
                <a:solidFill>
                  <a:srgbClr val="222222"/>
                </a:solidFill>
                <a:latin typeface="Galdeano"/>
                <a:ea typeface="Galdeano"/>
                <a:cs typeface="Galdeano"/>
                <a:sym typeface="Galdeano"/>
              </a:rPr>
              <a:t>Mix dye and PACl to see how well the percent removal is</a:t>
            </a:r>
          </a:p>
        </p:txBody>
      </p:sp>
      <p:pic>
        <p:nvPicPr>
          <p:cNvPr id="218" name="Shape 218"/>
          <p:cNvPicPr preferRelativeResize="0"/>
          <p:nvPr/>
        </p:nvPicPr>
        <p:blipFill rotWithShape="1">
          <a:blip r:embed="rId3">
            <a:alphaModFix/>
          </a:blip>
          <a:srcRect b="0" l="0" r="0" t="0"/>
          <a:stretch/>
        </p:blipFill>
        <p:spPr>
          <a:xfrm>
            <a:off x="4572000" y="1284926"/>
            <a:ext cx="4572000" cy="3723860"/>
          </a:xfrm>
          <a:prstGeom prst="rect">
            <a:avLst/>
          </a:prstGeom>
          <a:noFill/>
          <a:ln>
            <a:noFill/>
          </a:ln>
        </p:spPr>
      </p:pic>
      <p:pic>
        <p:nvPicPr>
          <p:cNvPr id="219" name="Shape 219"/>
          <p:cNvPicPr preferRelativeResize="0"/>
          <p:nvPr/>
        </p:nvPicPr>
        <p:blipFill rotWithShape="1">
          <a:blip r:embed="rId4">
            <a:alphaModFix/>
          </a:blip>
          <a:srcRect b="0" l="0" r="0" t="0"/>
          <a:stretch/>
        </p:blipFill>
        <p:spPr>
          <a:xfrm>
            <a:off x="935037" y="3053878"/>
            <a:ext cx="2976563" cy="1852611"/>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AguaClara the roa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