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Galdeano"/>
      <p:regular r:id="rId20"/>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font" Target="fonts/Galdeano-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Clr>
                <a:schemeClr val="dk1"/>
              </a:buClr>
              <a:buFont typeface="Arial"/>
              <a:buNone/>
            </a:pPr>
            <a:r>
              <a:t/>
            </a:r>
            <a:endParaRPr sz="1300"/>
          </a:p>
        </p:txBody>
      </p:sp>
      <p:sp>
        <p:nvSpPr>
          <p:cNvPr id="87" name="Shape 8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New pic - with a blank background</a:t>
            </a:r>
          </a:p>
        </p:txBody>
      </p:sp>
      <p:sp>
        <p:nvSpPr>
          <p:cNvPr id="185" name="Shape 185"/>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Pumps were calibrated</a:t>
            </a:r>
            <a:br>
              <a:rPr lang="en" sz="1700"/>
            </a:br>
            <a:r>
              <a:rPr lang="en" sz="1700"/>
              <a:t>They are relatively linear and have a y intercept close to 0</a:t>
            </a:r>
          </a:p>
          <a:p>
            <a:pPr indent="0" lvl="0" marL="0" marR="0" rtl="0" algn="l">
              <a:spcBef>
                <a:spcPts val="0"/>
              </a:spcBef>
              <a:buSzPct val="25000"/>
              <a:buFont typeface="Arial"/>
              <a:buNone/>
            </a:pPr>
            <a:r>
              <a:rPr lang="en" sz="1700"/>
              <a:t>We will use these calibration curves to accurately provide the reactor with a PACl/water mixture. Our aim is to come up with a ratio of PACl and water that will provide a total flowrate of 1 mL/s and successfully create flocs</a:t>
            </a:r>
          </a:p>
        </p:txBody>
      </p:sp>
      <p:sp>
        <p:nvSpPr>
          <p:cNvPr id="192" name="Shape 192"/>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Font typeface="Arial"/>
              <a:buNone/>
            </a:pPr>
            <a:r>
              <a:t/>
            </a:r>
            <a:endParaRPr b="0" baseline="0" i="0" sz="1700" u="none" cap="none" strike="noStrike"/>
          </a:p>
        </p:txBody>
      </p:sp>
      <p:sp>
        <p:nvSpPr>
          <p:cNvPr id="200" name="Shape 200"/>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5" name="Shape 205"/>
        <p:cNvGrpSpPr/>
        <p:nvPr/>
      </p:nvGrpSpPr>
      <p:grpSpPr>
        <a:xfrm>
          <a:off x="0" y="0"/>
          <a:ext cx="0" cy="0"/>
          <a:chOff x="0" y="0"/>
          <a:chExt cx="0" cy="0"/>
        </a:xfrm>
      </p:grpSpPr>
      <p:sp>
        <p:nvSpPr>
          <p:cNvPr id="206" name="Shape 20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 Procoda: Allows us to turn on feed tanks simultaneously </a:t>
            </a:r>
          </a:p>
          <a:p>
            <a:pPr indent="0" lvl="0" marL="0" marR="0" rtl="0" algn="l">
              <a:spcBef>
                <a:spcPts val="0"/>
              </a:spcBef>
              <a:buSzPct val="25000"/>
              <a:buFont typeface="Arial"/>
              <a:buNone/>
            </a:pPr>
            <a:r>
              <a:rPr lang="en" sz="1700"/>
              <a:t>		Programming for convenience</a:t>
            </a:r>
          </a:p>
        </p:txBody>
      </p:sp>
      <p:sp>
        <p:nvSpPr>
          <p:cNvPr id="207" name="Shape 20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Font typeface="Arial"/>
              <a:buNone/>
            </a:pPr>
            <a:r>
              <a:t/>
            </a:r>
            <a:endParaRPr b="0" baseline="0" i="0" sz="1700" u="none" cap="none" strike="noStrike"/>
          </a:p>
        </p:txBody>
      </p:sp>
      <p:sp>
        <p:nvSpPr>
          <p:cNvPr id="214" name="Shape 214"/>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94" name="Shape 94"/>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lang="en" sz="1100">
                <a:solidFill>
                  <a:schemeClr val="dk1"/>
                </a:solidFill>
              </a:rPr>
              <a:t>AMLAN:</a:t>
            </a:r>
          </a:p>
          <a:p>
            <a:pPr indent="0" lvl="0" marL="0" marR="0" rtl="0" algn="l">
              <a:spcBef>
                <a:spcPts val="0"/>
              </a:spcBef>
              <a:buClr>
                <a:schemeClr val="dk1"/>
              </a:buClr>
              <a:buSzPct val="25000"/>
              <a:buFont typeface="Arial"/>
              <a:buNone/>
            </a:pPr>
            <a:r>
              <a:rPr lang="en" sz="1100">
                <a:solidFill>
                  <a:schemeClr val="dk1"/>
                </a:solidFill>
              </a:rPr>
              <a:t>Arsenic and Fluoride are two of the most common contaminants of ground-water in certain parts of the world. Sustained, long-term exposure to such contaminants can result in mental and physical disabilities. For example, long-term exposure to arsenic leads to arsenicosis, which may lead to pigmentation, hyperkeratosis (or skin thickening) and even cancer in skin, lungs, bladder and kidney. On the other hand, long-term exposure to fluoride may lead to tooth decay and extensive skeleto-muscular damage ultimately leading to crippling. These carcinogens can be removed by filtration. However, filtration is inefficient since at regular intervals of time, the process needs to be stopped, the filters need to be washed and repacked, etc. This ultimately wastes water and resources. An example of such a filtrant would be a sand filter. In addition to this, by the time the system needs to be backwashed, the top layer is the dirtiest. However, the bottom layer is relatively cleaner, and is still capable of filtering solutions. We want to get around this waste and develop a more efficient process. This has been the inspiration behind CSFBR.</a:t>
            </a:r>
          </a:p>
        </p:txBody>
      </p:sp>
      <p:sp>
        <p:nvSpPr>
          <p:cNvPr id="95" name="Shape 95"/>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08" name="Shape 108"/>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lang="en" sz="1100">
                <a:solidFill>
                  <a:schemeClr val="dk1"/>
                </a:solidFill>
              </a:rPr>
              <a:t>AMLAN: </a:t>
            </a:r>
          </a:p>
          <a:p>
            <a:pPr indent="0" lvl="0" marL="0" marR="0" rtl="0" algn="l">
              <a:spcBef>
                <a:spcPts val="0"/>
              </a:spcBef>
              <a:buClr>
                <a:schemeClr val="dk1"/>
              </a:buClr>
              <a:buSzPct val="25000"/>
              <a:buFont typeface="Arial"/>
              <a:buNone/>
            </a:pPr>
            <a:r>
              <a:rPr lang="en" sz="1100">
                <a:solidFill>
                  <a:schemeClr val="dk1"/>
                </a:solidFill>
              </a:rPr>
              <a:t>The design involves creating a series of three reactors, and the final iteration of the plant would be completely powered by gravity to accommodate the scanty resources of rural communities in different parts of the world such as South Asia, some parts of Central America and Africa. The design implements stacked floc blankets instead of conventional filtration systems and thereby negating waste of resources. </a:t>
            </a:r>
          </a:p>
          <a:p>
            <a:pPr indent="0" lvl="0" marL="0" marR="0" rtl="0" algn="l">
              <a:spcBef>
                <a:spcPts val="0"/>
              </a:spcBef>
              <a:buClr>
                <a:schemeClr val="dk1"/>
              </a:buClr>
              <a:buFont typeface="Arial"/>
              <a:buNone/>
            </a:pPr>
            <a:r>
              <a:t/>
            </a:r>
            <a:endParaRPr sz="1100">
              <a:solidFill>
                <a:schemeClr val="dk1"/>
              </a:solidFill>
            </a:endParaRPr>
          </a:p>
          <a:p>
            <a:pPr indent="0" lvl="0" marL="0" marR="0" rtl="0" algn="l">
              <a:spcBef>
                <a:spcPts val="0"/>
              </a:spcBef>
              <a:buClr>
                <a:schemeClr val="dk1"/>
              </a:buClr>
              <a:buSzPct val="25000"/>
              <a:buFont typeface="Arial"/>
              <a:buNone/>
            </a:pPr>
            <a:r>
              <a:rPr lang="en" sz="1100">
                <a:solidFill>
                  <a:schemeClr val="dk1"/>
                </a:solidFill>
              </a:rPr>
              <a:t>Add in PACl entering in last one, flocs leaving whole system from first one</a:t>
            </a:r>
          </a:p>
          <a:p>
            <a:pPr indent="0" lvl="0" marL="0" marR="0" rtl="0" algn="l">
              <a:spcBef>
                <a:spcPts val="0"/>
              </a:spcBef>
              <a:buClr>
                <a:schemeClr val="dk1"/>
              </a:buClr>
              <a:buSzPct val="25000"/>
              <a:buFont typeface="Arial"/>
              <a:buNone/>
            </a:pPr>
            <a:r>
              <a:rPr lang="en" sz="1100">
                <a:solidFill>
                  <a:schemeClr val="dk1"/>
                </a:solidFill>
              </a:rPr>
              <a:t>Include why we want fresh, clean PACl in last one</a:t>
            </a:r>
          </a:p>
        </p:txBody>
      </p:sp>
      <p:sp>
        <p:nvSpPr>
          <p:cNvPr id="109" name="Shape 109"/>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24" name="Shape 124"/>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Font typeface="Arial"/>
              <a:buNone/>
            </a:pPr>
            <a:r>
              <a:t/>
            </a:r>
            <a:endParaRPr sz="1300"/>
          </a:p>
        </p:txBody>
      </p:sp>
      <p:sp>
        <p:nvSpPr>
          <p:cNvPr id="125" name="Shape 125"/>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141" name="Shape 141"/>
          <p:cNvSpPr txBox="1"/>
          <p:nvPr>
            <p:ph idx="1" type="body"/>
          </p:nvPr>
        </p:nvSpPr>
        <p:spPr>
          <a:xfrm>
            <a:off x="686097" y="4343701"/>
            <a:ext cx="5485800" cy="4113899"/>
          </a:xfrm>
          <a:prstGeom prst="rect">
            <a:avLst/>
          </a:prstGeom>
          <a:noFill/>
          <a:ln>
            <a:noFill/>
          </a:ln>
        </p:spPr>
        <p:txBody>
          <a:bodyPr anchorCtr="0" anchor="t" bIns="45550" lIns="91100" rIns="91100" tIns="45550">
            <a:noAutofit/>
          </a:bodyPr>
          <a:lstStyle/>
          <a:p>
            <a:pPr indent="0" lvl="0" marL="0" marR="0" rtl="0" algn="l">
              <a:spcBef>
                <a:spcPts val="0"/>
              </a:spcBef>
              <a:buClr>
                <a:schemeClr val="dk1"/>
              </a:buClr>
              <a:buSzPct val="25000"/>
              <a:buFont typeface="Arial"/>
              <a:buNone/>
            </a:pPr>
            <a:r>
              <a:rPr lang="en" sz="1100">
                <a:solidFill>
                  <a:schemeClr val="dk1"/>
                </a:solidFill>
              </a:rPr>
              <a:t>AMLAN: </a:t>
            </a:r>
          </a:p>
          <a:p>
            <a:pPr indent="0" lvl="0" marL="0" marR="0" rtl="0" algn="l">
              <a:spcBef>
                <a:spcPts val="0"/>
              </a:spcBef>
              <a:buClr>
                <a:schemeClr val="dk1"/>
              </a:buClr>
              <a:buSzPct val="25000"/>
              <a:buFont typeface="Arial"/>
              <a:buNone/>
            </a:pPr>
            <a:r>
              <a:rPr lang="en" sz="1100">
                <a:solidFill>
                  <a:schemeClr val="dk1"/>
                </a:solidFill>
              </a:rPr>
              <a:t>According to the principle of continuity, the mechanical energy of a system is conserved. This led to the formulation of Bernoulli’s Principles which dictates that the sum of pressure and the mechanical energy of a system remains the same. Therefore, if a fluid flows through a pipe and the diameter of the pipe decreases, then the velocity of the fluid will increase resulting in a decrease in pressure to balance out the increase in its kinetic energy.</a:t>
            </a:r>
          </a:p>
        </p:txBody>
      </p:sp>
      <p:sp>
        <p:nvSpPr>
          <p:cNvPr id="142" name="Shape 142"/>
          <p:cNvSpPr txBox="1"/>
          <p:nvPr>
            <p:ph idx="12" type="sldNum"/>
          </p:nvPr>
        </p:nvSpPr>
        <p:spPr>
          <a:xfrm>
            <a:off x="3884414" y="8685893"/>
            <a:ext cx="2972100" cy="456599"/>
          </a:xfrm>
          <a:prstGeom prst="rect">
            <a:avLst/>
          </a:prstGeom>
          <a:noFill/>
          <a:ln>
            <a:noFill/>
          </a:ln>
        </p:spPr>
        <p:txBody>
          <a:bodyPr anchorCtr="0" anchor="b" bIns="45550" lIns="91100" rIns="91100" tIns="45550">
            <a:noAutofit/>
          </a:bodyPr>
          <a:lstStyle/>
          <a:p>
            <a:pPr indent="0" lvl="0" marL="0" marR="0" rtl="0" algn="r">
              <a:lnSpc>
                <a:spcPct val="100000"/>
              </a:lnSpc>
              <a:spcBef>
                <a:spcPts val="0"/>
              </a:spcBef>
              <a:spcAft>
                <a:spcPts val="0"/>
              </a:spcAft>
              <a:buClr>
                <a:srgbClr val="000000"/>
              </a:buClr>
              <a:buSzPct val="25000"/>
              <a:buFont typeface="Arial"/>
              <a:buNone/>
            </a:pPr>
            <a:r>
              <a:rPr b="0" baseline="0" i="0" lang="en" sz="1300" u="none" cap="none" strike="noStrike">
                <a:solidFill>
                  <a:srgbClr val="000000"/>
                </a:solidFill>
                <a:latin typeface="Arial"/>
                <a:ea typeface="Arial"/>
                <a:cs typeface="Arial"/>
                <a:sym typeface="Arial"/>
              </a:rP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Font typeface="Arial"/>
              <a:buNone/>
            </a:pPr>
            <a:r>
              <a:t/>
            </a:r>
            <a:endParaRPr b="0" baseline="0" i="0" sz="1700" u="none" cap="none" strike="noStrike"/>
          </a:p>
        </p:txBody>
      </p:sp>
      <p:sp>
        <p:nvSpPr>
          <p:cNvPr id="153" name="Shape 153"/>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Font typeface="Arial"/>
              <a:buNone/>
            </a:pPr>
            <a:r>
              <a:t/>
            </a:r>
            <a:endParaRPr b="0" baseline="0" i="0" sz="1700" u="none" cap="none" strike="noStrike"/>
          </a:p>
        </p:txBody>
      </p:sp>
      <p:sp>
        <p:nvSpPr>
          <p:cNvPr id="160" name="Shape 160"/>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Font typeface="Arial"/>
              <a:buNone/>
            </a:pPr>
            <a:r>
              <a:t/>
            </a:r>
            <a:endParaRPr b="0" baseline="0" i="0" sz="1700" u="none" cap="none" strike="noStrike"/>
          </a:p>
        </p:txBody>
      </p:sp>
      <p:sp>
        <p:nvSpPr>
          <p:cNvPr id="167" name="Shape 167"/>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txBox="1"/>
          <p:nvPr>
            <p:ph idx="1" type="body"/>
          </p:nvPr>
        </p:nvSpPr>
        <p:spPr>
          <a:xfrm>
            <a:off x="686097" y="4343701"/>
            <a:ext cx="5485800" cy="4113899"/>
          </a:xfrm>
          <a:prstGeom prst="rect">
            <a:avLst/>
          </a:prstGeom>
          <a:noFill/>
          <a:ln>
            <a:noFill/>
          </a:ln>
        </p:spPr>
        <p:txBody>
          <a:bodyPr anchorCtr="0" anchor="ctr" bIns="86175" lIns="86175" rIns="86175" tIns="86175">
            <a:noAutofit/>
          </a:bodyPr>
          <a:lstStyle/>
          <a:p>
            <a:pPr indent="0" lvl="0" marL="0" marR="0" rtl="0" algn="l">
              <a:spcBef>
                <a:spcPts val="0"/>
              </a:spcBef>
              <a:buSzPct val="25000"/>
              <a:buFont typeface="Arial"/>
              <a:buNone/>
            </a:pPr>
            <a:r>
              <a:rPr lang="en" sz="1700"/>
              <a:t>Reduce losses and ease the flow rate in. This is done to prevent breaking flocs. Also encourage floc resuspension.</a:t>
            </a:r>
          </a:p>
        </p:txBody>
      </p:sp>
      <p:sp>
        <p:nvSpPr>
          <p:cNvPr id="174" name="Shape 174"/>
          <p:cNvSpPr/>
          <p:nvPr>
            <p:ph idx="2" type="sldImg"/>
          </p:nvPr>
        </p:nvSpPr>
        <p:spPr>
          <a:xfrm>
            <a:off x="428624" y="686404"/>
            <a:ext cx="60008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3.jpg"/><Relationship Id="rId3" Type="http://schemas.openxmlformats.org/officeDocument/2006/relationships/image" Target="../media/image01.jpg"/><Relationship Id="rId4" Type="http://schemas.openxmlformats.org/officeDocument/2006/relationships/image" Target="../media/image02.jpg"/><Relationship Id="rId5"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grpSp>
        <p:nvGrpSpPr>
          <p:cNvPr id="12" name="Shape 12"/>
          <p:cNvGrpSpPr/>
          <p:nvPr/>
        </p:nvGrpSpPr>
        <p:grpSpPr>
          <a:xfrm>
            <a:off x="0" y="0"/>
            <a:ext cx="9051892" cy="5001781"/>
            <a:chOff x="0" y="0"/>
            <a:chExt cx="5700" cy="4199"/>
          </a:xfrm>
        </p:grpSpPr>
        <p:pic>
          <p:nvPicPr>
            <p:cNvPr id="13" name="Shape 13"/>
            <p:cNvPicPr preferRelativeResize="0"/>
            <p:nvPr/>
          </p:nvPicPr>
          <p:blipFill rotWithShape="1">
            <a:blip r:embed="rId2">
              <a:alphaModFix/>
            </a:blip>
            <a:srcRect b="0" l="0" r="0" t="0"/>
            <a:stretch/>
          </p:blipFill>
          <p:spPr>
            <a:xfrm>
              <a:off x="0" y="0"/>
              <a:ext cx="5700" cy="4199"/>
            </a:xfrm>
            <a:prstGeom prst="rect">
              <a:avLst/>
            </a:prstGeom>
            <a:noFill/>
            <a:ln>
              <a:noFill/>
            </a:ln>
          </p:spPr>
        </p:pic>
        <p:pic>
          <p:nvPicPr>
            <p:cNvPr id="14" name="Shape 14"/>
            <p:cNvPicPr preferRelativeResize="0"/>
            <p:nvPr/>
          </p:nvPicPr>
          <p:blipFill rotWithShape="1">
            <a:blip r:embed="rId3">
              <a:alphaModFix/>
            </a:blip>
            <a:srcRect b="0" l="0" r="0" t="0"/>
            <a:stretch/>
          </p:blipFill>
          <p:spPr>
            <a:xfrm>
              <a:off x="4031" y="3215"/>
              <a:ext cx="299" cy="299"/>
            </a:xfrm>
            <a:prstGeom prst="rect">
              <a:avLst/>
            </a:prstGeom>
            <a:noFill/>
            <a:ln>
              <a:noFill/>
            </a:ln>
          </p:spPr>
        </p:pic>
        <p:pic>
          <p:nvPicPr>
            <p:cNvPr id="15" name="Shape 15"/>
            <p:cNvPicPr preferRelativeResize="0"/>
            <p:nvPr/>
          </p:nvPicPr>
          <p:blipFill rotWithShape="1">
            <a:blip r:embed="rId4">
              <a:alphaModFix/>
            </a:blip>
            <a:srcRect b="0" l="0" r="0" t="0"/>
            <a:stretch/>
          </p:blipFill>
          <p:spPr>
            <a:xfrm>
              <a:off x="3790" y="3552"/>
              <a:ext cx="299" cy="0"/>
            </a:xfrm>
            <a:prstGeom prst="rect">
              <a:avLst/>
            </a:prstGeom>
            <a:noFill/>
            <a:ln>
              <a:noFill/>
            </a:ln>
          </p:spPr>
        </p:pic>
      </p:grpSp>
      <p:sp>
        <p:nvSpPr>
          <p:cNvPr id="16" name="Shape 16"/>
          <p:cNvSpPr txBox="1"/>
          <p:nvPr>
            <p:ph idx="1" type="subTitle"/>
          </p:nvPr>
        </p:nvSpPr>
        <p:spPr>
          <a:xfrm>
            <a:off x="3352800" y="3771900"/>
            <a:ext cx="3962399" cy="857400"/>
          </a:xfrm>
          <a:prstGeom prst="rect">
            <a:avLst/>
          </a:prstGeom>
          <a:noFill/>
          <a:ln>
            <a:noFill/>
          </a:ln>
        </p:spPr>
        <p:txBody>
          <a:bodyPr anchorCtr="0" anchor="t" bIns="91425" lIns="91425" rIns="91425" tIns="91425"/>
          <a:lstStyle>
            <a:lvl1pPr indent="0" marL="0" marR="0" rtl="0" algn="r">
              <a:lnSpc>
                <a:spcPct val="100000"/>
              </a:lnSpc>
              <a:spcBef>
                <a:spcPts val="640"/>
              </a:spcBef>
              <a:spcAft>
                <a:spcPts val="0"/>
              </a:spcAft>
              <a:buClr>
                <a:schemeClr val="dk1"/>
              </a:buClr>
              <a:buFont typeface="Galdeano"/>
              <a:buNone/>
              <a:defRPr/>
            </a:lvl1pPr>
            <a:lvl2pPr indent="158750" marL="742950" marR="0" rtl="0" algn="l">
              <a:lnSpc>
                <a:spcPct val="100000"/>
              </a:lnSpc>
              <a:spcBef>
                <a:spcPts val="560"/>
              </a:spcBef>
              <a:spcAft>
                <a:spcPts val="0"/>
              </a:spcAft>
              <a:buClr>
                <a:schemeClr val="dk1"/>
              </a:buClr>
              <a:buFont typeface="Galdeano"/>
              <a:buChar char="➢"/>
              <a:defRPr/>
            </a:lvl2pPr>
            <a:lvl3pPr indent="165100" marL="1143000" marR="0" rtl="0" algn="l">
              <a:lnSpc>
                <a:spcPct val="100000"/>
              </a:lnSpc>
              <a:spcBef>
                <a:spcPts val="480"/>
              </a:spcBef>
              <a:spcAft>
                <a:spcPts val="0"/>
              </a:spcAft>
              <a:buClr>
                <a:schemeClr val="dk1"/>
              </a:buClr>
              <a:buFont typeface="Galdeano"/>
              <a:buChar char="➢"/>
              <a:defRPr/>
            </a:lvl3pPr>
            <a:lvl4pPr indent="114300" marL="1600200" marR="0" rtl="0" algn="l">
              <a:lnSpc>
                <a:spcPct val="100000"/>
              </a:lnSpc>
              <a:spcBef>
                <a:spcPts val="400"/>
              </a:spcBef>
              <a:spcAft>
                <a:spcPts val="0"/>
              </a:spcAft>
              <a:buClr>
                <a:schemeClr val="dk1"/>
              </a:buClr>
              <a:buFont typeface="Galdeano"/>
              <a:buChar char="➢"/>
              <a:defRPr/>
            </a:lvl4pPr>
            <a:lvl5pPr indent="114300" marL="2057400" marR="0" rtl="0" algn="l">
              <a:lnSpc>
                <a:spcPct val="100000"/>
              </a:lnSpc>
              <a:spcBef>
                <a:spcPts val="400"/>
              </a:spcBef>
              <a:spcAft>
                <a:spcPts val="0"/>
              </a:spcAft>
              <a:buClr>
                <a:schemeClr val="dk1"/>
              </a:buClr>
              <a:buFont typeface="Galdeano"/>
              <a:buChar char="➢"/>
              <a:defRPr/>
            </a:lvl5pPr>
            <a:lvl6pPr indent="114300" marL="2514600" marR="0" rtl="0" algn="l">
              <a:lnSpc>
                <a:spcPct val="100000"/>
              </a:lnSpc>
              <a:spcBef>
                <a:spcPts val="400"/>
              </a:spcBef>
              <a:spcAft>
                <a:spcPts val="0"/>
              </a:spcAft>
              <a:buClr>
                <a:schemeClr val="dk1"/>
              </a:buClr>
              <a:buFont typeface="Galdeano"/>
              <a:buChar char="➢"/>
              <a:defRPr/>
            </a:lvl6pPr>
            <a:lvl7pPr indent="114300" marL="2971800" marR="0" rtl="0" algn="l">
              <a:lnSpc>
                <a:spcPct val="100000"/>
              </a:lnSpc>
              <a:spcBef>
                <a:spcPts val="400"/>
              </a:spcBef>
              <a:spcAft>
                <a:spcPts val="0"/>
              </a:spcAft>
              <a:buClr>
                <a:schemeClr val="dk1"/>
              </a:buClr>
              <a:buFont typeface="Galdeano"/>
              <a:buChar char="➢"/>
              <a:defRPr/>
            </a:lvl7pPr>
            <a:lvl8pPr indent="114300" marL="3429000" marR="0" rtl="0" algn="l">
              <a:lnSpc>
                <a:spcPct val="100000"/>
              </a:lnSpc>
              <a:spcBef>
                <a:spcPts val="400"/>
              </a:spcBef>
              <a:spcAft>
                <a:spcPts val="0"/>
              </a:spcAft>
              <a:buClr>
                <a:schemeClr val="dk1"/>
              </a:buClr>
              <a:buFont typeface="Galdeano"/>
              <a:buChar char="➢"/>
              <a:defRPr/>
            </a:lvl8pPr>
            <a:lvl9pPr indent="114300" marL="3886200" marR="0" rtl="0" algn="l">
              <a:lnSpc>
                <a:spcPct val="100000"/>
              </a:lnSpc>
              <a:spcBef>
                <a:spcPts val="400"/>
              </a:spcBef>
              <a:spcAft>
                <a:spcPts val="0"/>
              </a:spcAft>
              <a:buClr>
                <a:schemeClr val="dk1"/>
              </a:buClr>
              <a:buFont typeface="Galdeano"/>
              <a:buChar char="➢"/>
              <a:defRPr/>
            </a:lvl9pPr>
          </a:lstStyle>
          <a:p/>
        </p:txBody>
      </p:sp>
      <p:sp>
        <p:nvSpPr>
          <p:cNvPr id="17" name="Shape 17"/>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Arial"/>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18" name="Shape 18"/>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Arial"/>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19" name="Shape 19"/>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Arial"/>
              <a:ea typeface="Arial"/>
              <a:cs typeface="Arial"/>
              <a:sym typeface="Arial"/>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
        <p:nvSpPr>
          <p:cNvPr id="20" name="Shape 20"/>
          <p:cNvSpPr txBox="1"/>
          <p:nvPr>
            <p:ph type="ctrTitle"/>
          </p:nvPr>
        </p:nvSpPr>
        <p:spPr>
          <a:xfrm>
            <a:off x="1371600" y="742950"/>
            <a:ext cx="7772400" cy="11025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Clr>
                <a:schemeClr val="dk2"/>
              </a:buClr>
              <a:buFont typeface="Galdeano"/>
              <a:buNone/>
              <a:defRPr/>
            </a:lvl1pPr>
            <a:lvl2pPr indent="0" marL="0" marR="0" rtl="0" algn="ctr">
              <a:lnSpc>
                <a:spcPct val="100000"/>
              </a:lnSpc>
              <a:spcBef>
                <a:spcPts val="0"/>
              </a:spcBef>
              <a:spcAft>
                <a:spcPts val="0"/>
              </a:spcAft>
              <a:buClr>
                <a:schemeClr val="dk2"/>
              </a:buClr>
              <a:buFont typeface="Galdeano"/>
              <a:buNone/>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pic>
        <p:nvPicPr>
          <p:cNvPr id="21" name="Shape 21"/>
          <p:cNvPicPr preferRelativeResize="0"/>
          <p:nvPr/>
        </p:nvPicPr>
        <p:blipFill rotWithShape="1">
          <a:blip r:embed="rId5">
            <a:alphaModFix/>
          </a:blip>
          <a:srcRect b="0" l="0" r="0" t="0"/>
          <a:stretch/>
        </p:blipFill>
        <p:spPr>
          <a:xfrm>
            <a:off x="4953000" y="0"/>
            <a:ext cx="4190999" cy="8202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3" name="Shape 73"/>
        <p:cNvGrpSpPr/>
        <p:nvPr/>
      </p:nvGrpSpPr>
      <p:grpSpPr>
        <a:xfrm>
          <a:off x="0" y="0"/>
          <a:ext cx="0" cy="0"/>
          <a:chOff x="0" y="0"/>
          <a:chExt cx="0" cy="0"/>
        </a:xfrm>
      </p:grpSpPr>
      <p:sp>
        <p:nvSpPr>
          <p:cNvPr id="74" name="Shape 74"/>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75" name="Shape 75"/>
          <p:cNvSpPr txBox="1"/>
          <p:nvPr>
            <p:ph idx="1" type="body"/>
          </p:nvPr>
        </p:nvSpPr>
        <p:spPr>
          <a:xfrm rot="5400000">
            <a:off x="2874748" y="-1217399"/>
            <a:ext cx="3394500" cy="8229600"/>
          </a:xfrm>
          <a:prstGeom prst="rect">
            <a:avLst/>
          </a:prstGeom>
          <a:noFill/>
          <a:ln>
            <a:noFill/>
          </a:ln>
        </p:spPr>
        <p:txBody>
          <a:bodyPr anchorCtr="0" anchor="t" bIns="91425" lIns="91425" rIns="91425" tIns="91425"/>
          <a:lstStyle>
            <a:lvl1pPr indent="152400" marL="342900" rtl="0" algn="l">
              <a:spcBef>
                <a:spcPts val="640"/>
              </a:spcBef>
              <a:spcAft>
                <a:spcPts val="0"/>
              </a:spcAft>
              <a:buClr>
                <a:schemeClr val="dk1"/>
              </a:buClr>
              <a:buFont typeface="Galdeano"/>
              <a:buChar char="➢"/>
              <a:defRPr/>
            </a:lvl1pPr>
            <a:lvl2pPr indent="158750" marL="742950" rtl="0" algn="l">
              <a:spcBef>
                <a:spcPts val="560"/>
              </a:spcBef>
              <a:spcAft>
                <a:spcPts val="0"/>
              </a:spcAft>
              <a:buClr>
                <a:schemeClr val="dk1"/>
              </a:buClr>
              <a:buFont typeface="Galdeano"/>
              <a:buChar char="➢"/>
              <a:defRPr/>
            </a:lvl2pPr>
            <a:lvl3pPr indent="165100" marL="1143000" rtl="0" algn="l">
              <a:spcBef>
                <a:spcPts val="480"/>
              </a:spcBef>
              <a:spcAft>
                <a:spcPts val="0"/>
              </a:spcAft>
              <a:buClr>
                <a:schemeClr val="dk1"/>
              </a:buClr>
              <a:buFont typeface="Galdeano"/>
              <a:buChar char="➢"/>
              <a:defRPr/>
            </a:lvl3pPr>
            <a:lvl4pPr indent="114300" marL="1600200" rtl="0" algn="l">
              <a:spcBef>
                <a:spcPts val="400"/>
              </a:spcBef>
              <a:spcAft>
                <a:spcPts val="0"/>
              </a:spcAft>
              <a:buClr>
                <a:schemeClr val="dk1"/>
              </a:buClr>
              <a:buFont typeface="Galdeano"/>
              <a:buChar char="➢"/>
              <a:defRPr/>
            </a:lvl4pPr>
            <a:lvl5pPr indent="114300" marL="2057400" rtl="0" algn="l">
              <a:spcBef>
                <a:spcPts val="400"/>
              </a:spcBef>
              <a:spcAft>
                <a:spcPts val="0"/>
              </a:spcAft>
              <a:buClr>
                <a:schemeClr val="dk1"/>
              </a:buClr>
              <a:buFont typeface="Galdeano"/>
              <a:buChar char="➢"/>
              <a:defRPr/>
            </a:lvl5pPr>
            <a:lvl6pPr indent="114300" marL="2514600" rtl="0" algn="l">
              <a:spcBef>
                <a:spcPts val="400"/>
              </a:spcBef>
              <a:spcAft>
                <a:spcPts val="0"/>
              </a:spcAft>
              <a:buClr>
                <a:schemeClr val="dk1"/>
              </a:buClr>
              <a:buFont typeface="Galdeano"/>
              <a:buChar char="➢"/>
              <a:defRPr/>
            </a:lvl6pPr>
            <a:lvl7pPr indent="114300" marL="2971800" rtl="0" algn="l">
              <a:spcBef>
                <a:spcPts val="400"/>
              </a:spcBef>
              <a:spcAft>
                <a:spcPts val="0"/>
              </a:spcAft>
              <a:buClr>
                <a:schemeClr val="dk1"/>
              </a:buClr>
              <a:buFont typeface="Galdeano"/>
              <a:buChar char="➢"/>
              <a:defRPr/>
            </a:lvl7pPr>
            <a:lvl8pPr indent="114300" marL="3429000" rtl="0" algn="l">
              <a:spcBef>
                <a:spcPts val="400"/>
              </a:spcBef>
              <a:spcAft>
                <a:spcPts val="0"/>
              </a:spcAft>
              <a:buClr>
                <a:schemeClr val="dk1"/>
              </a:buClr>
              <a:buFont typeface="Galdeano"/>
              <a:buChar char="➢"/>
              <a:defRPr/>
            </a:lvl8pPr>
            <a:lvl9pPr indent="114300" marL="3886200" rtl="0" algn="l">
              <a:spcBef>
                <a:spcPts val="400"/>
              </a:spcBef>
              <a:spcAft>
                <a:spcPts val="0"/>
              </a:spcAft>
              <a:buClr>
                <a:schemeClr val="dk1"/>
              </a:buClr>
              <a:buFont typeface="Galdeano"/>
              <a:buChar char="➢"/>
              <a:defRPr/>
            </a:lvl9pPr>
          </a:lstStyle>
          <a:p/>
        </p:txBody>
      </p:sp>
      <p:sp>
        <p:nvSpPr>
          <p:cNvPr id="76" name="Shape 76"/>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7" name="Shape 77"/>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8" name="Shape 78"/>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9" name="Shape 79"/>
        <p:cNvGrpSpPr/>
        <p:nvPr/>
      </p:nvGrpSpPr>
      <p:grpSpPr>
        <a:xfrm>
          <a:off x="0" y="0"/>
          <a:ext cx="0" cy="0"/>
          <a:chOff x="0" y="0"/>
          <a:chExt cx="0" cy="0"/>
        </a:xfrm>
      </p:grpSpPr>
      <p:sp>
        <p:nvSpPr>
          <p:cNvPr id="80" name="Shape 80"/>
          <p:cNvSpPr txBox="1"/>
          <p:nvPr>
            <p:ph type="title"/>
          </p:nvPr>
        </p:nvSpPr>
        <p:spPr>
          <a:xfrm rot="5400000">
            <a:off x="5646449" y="1325700"/>
            <a:ext cx="4423200" cy="21147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81" name="Shape 81"/>
          <p:cNvSpPr txBox="1"/>
          <p:nvPr>
            <p:ph idx="1" type="body"/>
          </p:nvPr>
        </p:nvSpPr>
        <p:spPr>
          <a:xfrm rot="5400000">
            <a:off x="1341149" y="-712650"/>
            <a:ext cx="4423200" cy="6191400"/>
          </a:xfrm>
          <a:prstGeom prst="rect">
            <a:avLst/>
          </a:prstGeom>
          <a:noFill/>
          <a:ln>
            <a:noFill/>
          </a:ln>
        </p:spPr>
        <p:txBody>
          <a:bodyPr anchorCtr="0" anchor="t" bIns="91425" lIns="91425" rIns="91425" tIns="91425"/>
          <a:lstStyle>
            <a:lvl1pPr indent="152400" marL="342900" rtl="0" algn="l">
              <a:spcBef>
                <a:spcPts val="640"/>
              </a:spcBef>
              <a:spcAft>
                <a:spcPts val="0"/>
              </a:spcAft>
              <a:buClr>
                <a:schemeClr val="dk1"/>
              </a:buClr>
              <a:buFont typeface="Galdeano"/>
              <a:buChar char="➢"/>
              <a:defRPr/>
            </a:lvl1pPr>
            <a:lvl2pPr indent="158750" marL="742950" rtl="0" algn="l">
              <a:spcBef>
                <a:spcPts val="560"/>
              </a:spcBef>
              <a:spcAft>
                <a:spcPts val="0"/>
              </a:spcAft>
              <a:buClr>
                <a:schemeClr val="dk1"/>
              </a:buClr>
              <a:buFont typeface="Galdeano"/>
              <a:buChar char="➢"/>
              <a:defRPr/>
            </a:lvl2pPr>
            <a:lvl3pPr indent="165100" marL="1143000" rtl="0" algn="l">
              <a:spcBef>
                <a:spcPts val="480"/>
              </a:spcBef>
              <a:spcAft>
                <a:spcPts val="0"/>
              </a:spcAft>
              <a:buClr>
                <a:schemeClr val="dk1"/>
              </a:buClr>
              <a:buFont typeface="Galdeano"/>
              <a:buChar char="➢"/>
              <a:defRPr/>
            </a:lvl3pPr>
            <a:lvl4pPr indent="114300" marL="1600200" rtl="0" algn="l">
              <a:spcBef>
                <a:spcPts val="400"/>
              </a:spcBef>
              <a:spcAft>
                <a:spcPts val="0"/>
              </a:spcAft>
              <a:buClr>
                <a:schemeClr val="dk1"/>
              </a:buClr>
              <a:buFont typeface="Galdeano"/>
              <a:buChar char="➢"/>
              <a:defRPr/>
            </a:lvl4pPr>
            <a:lvl5pPr indent="114300" marL="2057400" rtl="0" algn="l">
              <a:spcBef>
                <a:spcPts val="400"/>
              </a:spcBef>
              <a:spcAft>
                <a:spcPts val="0"/>
              </a:spcAft>
              <a:buClr>
                <a:schemeClr val="dk1"/>
              </a:buClr>
              <a:buFont typeface="Galdeano"/>
              <a:buChar char="➢"/>
              <a:defRPr/>
            </a:lvl5pPr>
            <a:lvl6pPr indent="114300" marL="2514600" rtl="0" algn="l">
              <a:spcBef>
                <a:spcPts val="400"/>
              </a:spcBef>
              <a:spcAft>
                <a:spcPts val="0"/>
              </a:spcAft>
              <a:buClr>
                <a:schemeClr val="dk1"/>
              </a:buClr>
              <a:buFont typeface="Galdeano"/>
              <a:buChar char="➢"/>
              <a:defRPr/>
            </a:lvl6pPr>
            <a:lvl7pPr indent="114300" marL="2971800" rtl="0" algn="l">
              <a:spcBef>
                <a:spcPts val="400"/>
              </a:spcBef>
              <a:spcAft>
                <a:spcPts val="0"/>
              </a:spcAft>
              <a:buClr>
                <a:schemeClr val="dk1"/>
              </a:buClr>
              <a:buFont typeface="Galdeano"/>
              <a:buChar char="➢"/>
              <a:defRPr/>
            </a:lvl7pPr>
            <a:lvl8pPr indent="114300" marL="3429000" rtl="0" algn="l">
              <a:spcBef>
                <a:spcPts val="400"/>
              </a:spcBef>
              <a:spcAft>
                <a:spcPts val="0"/>
              </a:spcAft>
              <a:buClr>
                <a:schemeClr val="dk1"/>
              </a:buClr>
              <a:buFont typeface="Galdeano"/>
              <a:buChar char="➢"/>
              <a:defRPr/>
            </a:lvl8pPr>
            <a:lvl9pPr indent="114300" marL="3886200" rtl="0" algn="l">
              <a:spcBef>
                <a:spcPts val="400"/>
              </a:spcBef>
              <a:spcAft>
                <a:spcPts val="0"/>
              </a:spcAft>
              <a:buClr>
                <a:schemeClr val="dk1"/>
              </a:buClr>
              <a:buFont typeface="Galdeano"/>
              <a:buChar char="➢"/>
              <a:defRPr/>
            </a:lvl9pPr>
          </a:lstStyle>
          <a:p/>
        </p:txBody>
      </p:sp>
      <p:sp>
        <p:nvSpPr>
          <p:cNvPr id="82" name="Shape 82"/>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83" name="Shape 83"/>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84" name="Shape 84"/>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23" name="Shape 223"/>
        <p:cNvGrpSpPr/>
        <p:nvPr/>
      </p:nvGrpSpPr>
      <p:grpSpPr>
        <a:xfrm>
          <a:off x="0" y="0"/>
          <a:ext cx="0" cy="0"/>
          <a:chOff x="0" y="0"/>
          <a:chExt cx="0" cy="0"/>
        </a:xfrm>
      </p:grpSpPr>
      <p:sp>
        <p:nvSpPr>
          <p:cNvPr id="224" name="Shape 224"/>
          <p:cNvSpPr txBox="1"/>
          <p:nvPr>
            <p:ph type="ctrTitle"/>
          </p:nvPr>
        </p:nvSpPr>
        <p:spPr>
          <a:xfrm>
            <a:off x="311708" y="744575"/>
            <a:ext cx="8520599" cy="2052599"/>
          </a:xfrm>
          <a:prstGeom prst="rect">
            <a:avLst/>
          </a:prstGeom>
        </p:spPr>
        <p:txBody>
          <a:bodyPr anchorCtr="0" anchor="b" bIns="91425" lIns="91425" rIns="91425" tIns="91425"/>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p:txBody>
      </p:sp>
      <p:sp>
        <p:nvSpPr>
          <p:cNvPr id="225" name="Shape 225"/>
          <p:cNvSpPr txBox="1"/>
          <p:nvPr>
            <p:ph idx="1" type="subTitle"/>
          </p:nvPr>
        </p:nvSpPr>
        <p:spPr>
          <a:xfrm>
            <a:off x="311700" y="2834125"/>
            <a:ext cx="8520599" cy="7926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p:txBody>
      </p:sp>
      <p:sp>
        <p:nvSpPr>
          <p:cNvPr id="226" name="Shape 22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227" name="Shape 227"/>
        <p:cNvGrpSpPr/>
        <p:nvPr/>
      </p:nvGrpSpPr>
      <p:grpSpPr>
        <a:xfrm>
          <a:off x="0" y="0"/>
          <a:ext cx="0" cy="0"/>
          <a:chOff x="0" y="0"/>
          <a:chExt cx="0" cy="0"/>
        </a:xfrm>
      </p:grpSpPr>
      <p:sp>
        <p:nvSpPr>
          <p:cNvPr id="228" name="Shape 228"/>
          <p:cNvSpPr txBox="1"/>
          <p:nvPr>
            <p:ph type="title"/>
          </p:nvPr>
        </p:nvSpPr>
        <p:spPr>
          <a:xfrm>
            <a:off x="311700" y="2150850"/>
            <a:ext cx="8520599" cy="841800"/>
          </a:xfrm>
          <a:prstGeom prst="rect">
            <a:avLst/>
          </a:prstGeom>
        </p:spPr>
        <p:txBody>
          <a:bodyPr anchorCtr="0" anchor="ctr" bIns="91425" lIns="91425" rIns="91425" tIns="91425"/>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p:txBody>
      </p:sp>
      <p:sp>
        <p:nvSpPr>
          <p:cNvPr id="229" name="Shape 229"/>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30" name="Shape 230"/>
        <p:cNvGrpSpPr/>
        <p:nvPr/>
      </p:nvGrpSpPr>
      <p:grpSpPr>
        <a:xfrm>
          <a:off x="0" y="0"/>
          <a:ext cx="0" cy="0"/>
          <a:chOff x="0" y="0"/>
          <a:chExt cx="0" cy="0"/>
        </a:xfrm>
      </p:grpSpPr>
      <p:sp>
        <p:nvSpPr>
          <p:cNvPr id="231" name="Shape 231"/>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2" name="Shape 232"/>
          <p:cNvSpPr txBox="1"/>
          <p:nvPr>
            <p:ph idx="1" type="body"/>
          </p:nvPr>
        </p:nvSpPr>
        <p:spPr>
          <a:xfrm>
            <a:off x="311700" y="1152475"/>
            <a:ext cx="8520599" cy="34164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3" name="Shape 23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34" name="Shape 234"/>
        <p:cNvGrpSpPr/>
        <p:nvPr/>
      </p:nvGrpSpPr>
      <p:grpSpPr>
        <a:xfrm>
          <a:off x="0" y="0"/>
          <a:ext cx="0" cy="0"/>
          <a:chOff x="0" y="0"/>
          <a:chExt cx="0" cy="0"/>
        </a:xfrm>
      </p:grpSpPr>
      <p:sp>
        <p:nvSpPr>
          <p:cNvPr id="235" name="Shape 235"/>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6" name="Shape 236"/>
          <p:cNvSpPr txBox="1"/>
          <p:nvPr>
            <p:ph idx="1" type="body"/>
          </p:nvPr>
        </p:nvSpPr>
        <p:spPr>
          <a:xfrm>
            <a:off x="3117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7" name="Shape 237"/>
          <p:cNvSpPr txBox="1"/>
          <p:nvPr>
            <p:ph idx="2" type="body"/>
          </p:nvPr>
        </p:nvSpPr>
        <p:spPr>
          <a:xfrm>
            <a:off x="48324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8" name="Shape 23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39" name="Shape 239"/>
        <p:cNvGrpSpPr/>
        <p:nvPr/>
      </p:nvGrpSpPr>
      <p:grpSpPr>
        <a:xfrm>
          <a:off x="0" y="0"/>
          <a:ext cx="0" cy="0"/>
          <a:chOff x="0" y="0"/>
          <a:chExt cx="0" cy="0"/>
        </a:xfrm>
      </p:grpSpPr>
      <p:sp>
        <p:nvSpPr>
          <p:cNvPr id="240" name="Shape 240"/>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41" name="Shape 24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42" name="Shape 242"/>
        <p:cNvGrpSpPr/>
        <p:nvPr/>
      </p:nvGrpSpPr>
      <p:grpSpPr>
        <a:xfrm>
          <a:off x="0" y="0"/>
          <a:ext cx="0" cy="0"/>
          <a:chOff x="0" y="0"/>
          <a:chExt cx="0" cy="0"/>
        </a:xfrm>
      </p:grpSpPr>
      <p:sp>
        <p:nvSpPr>
          <p:cNvPr id="243" name="Shape 243"/>
          <p:cNvSpPr txBox="1"/>
          <p:nvPr>
            <p:ph type="title"/>
          </p:nvPr>
        </p:nvSpPr>
        <p:spPr>
          <a:xfrm>
            <a:off x="311700" y="555600"/>
            <a:ext cx="2807999" cy="755699"/>
          </a:xfrm>
          <a:prstGeom prst="rect">
            <a:avLst/>
          </a:prstGeom>
        </p:spPr>
        <p:txBody>
          <a:bodyPr anchorCtr="0" anchor="b" bIns="91425" lIns="91425" rIns="91425" tIns="91425"/>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p:txBody>
      </p:sp>
      <p:sp>
        <p:nvSpPr>
          <p:cNvPr id="244" name="Shape 244"/>
          <p:cNvSpPr txBox="1"/>
          <p:nvPr>
            <p:ph idx="1" type="body"/>
          </p:nvPr>
        </p:nvSpPr>
        <p:spPr>
          <a:xfrm>
            <a:off x="311700" y="1389600"/>
            <a:ext cx="2807999" cy="3179400"/>
          </a:xfrm>
          <a:prstGeom prst="rect">
            <a:avLst/>
          </a:prstGeom>
        </p:spPr>
        <p:txBody>
          <a:bodyPr anchorCtr="0" anchor="t" bIns="91425" lIns="91425" rIns="91425" tIns="91425"/>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45" name="Shape 245"/>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246" name="Shape 246"/>
        <p:cNvGrpSpPr/>
        <p:nvPr/>
      </p:nvGrpSpPr>
      <p:grpSpPr>
        <a:xfrm>
          <a:off x="0" y="0"/>
          <a:ext cx="0" cy="0"/>
          <a:chOff x="0" y="0"/>
          <a:chExt cx="0" cy="0"/>
        </a:xfrm>
      </p:grpSpPr>
      <p:sp>
        <p:nvSpPr>
          <p:cNvPr id="247" name="Shape 247"/>
          <p:cNvSpPr txBox="1"/>
          <p:nvPr>
            <p:ph type="title"/>
          </p:nvPr>
        </p:nvSpPr>
        <p:spPr>
          <a:xfrm>
            <a:off x="490250" y="450150"/>
            <a:ext cx="6367800" cy="4090800"/>
          </a:xfrm>
          <a:prstGeom prst="rect">
            <a:avLst/>
          </a:prstGeom>
        </p:spPr>
        <p:txBody>
          <a:bodyPr anchorCtr="0" anchor="ctr" bIns="91425" lIns="91425" rIns="91425" tIns="91425"/>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p:txBody>
      </p:sp>
      <p:sp>
        <p:nvSpPr>
          <p:cNvPr id="248" name="Shape 24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249" name="Shape 249"/>
        <p:cNvGrpSpPr/>
        <p:nvPr/>
      </p:nvGrpSpPr>
      <p:grpSpPr>
        <a:xfrm>
          <a:off x="0" y="0"/>
          <a:ext cx="0" cy="0"/>
          <a:chOff x="0" y="0"/>
          <a:chExt cx="0" cy="0"/>
        </a:xfrm>
      </p:grpSpPr>
      <p:sp>
        <p:nvSpPr>
          <p:cNvPr id="250" name="Shape 250"/>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a:spcBef>
                <a:spcPts val="0"/>
              </a:spcBef>
              <a:buNone/>
            </a:pPr>
            <a:r>
              <a:t/>
            </a:r>
            <a:endParaRPr/>
          </a:p>
        </p:txBody>
      </p:sp>
      <p:sp>
        <p:nvSpPr>
          <p:cNvPr id="251" name="Shape 251"/>
          <p:cNvSpPr txBox="1"/>
          <p:nvPr>
            <p:ph type="title"/>
          </p:nvPr>
        </p:nvSpPr>
        <p:spPr>
          <a:xfrm>
            <a:off x="265500" y="1233175"/>
            <a:ext cx="4045199" cy="1482300"/>
          </a:xfrm>
          <a:prstGeom prst="rect">
            <a:avLst/>
          </a:prstGeom>
        </p:spPr>
        <p:txBody>
          <a:bodyPr anchorCtr="0" anchor="b" bIns="91425" lIns="91425" rIns="91425" tIns="91425"/>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p:txBody>
      </p:sp>
      <p:sp>
        <p:nvSpPr>
          <p:cNvPr id="252" name="Shape 252"/>
          <p:cNvSpPr txBox="1"/>
          <p:nvPr>
            <p:ph idx="1" type="subTitle"/>
          </p:nvPr>
        </p:nvSpPr>
        <p:spPr>
          <a:xfrm>
            <a:off x="265500" y="2803075"/>
            <a:ext cx="4045199" cy="12351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p:txBody>
      </p:sp>
      <p:sp>
        <p:nvSpPr>
          <p:cNvPr id="253" name="Shape 253"/>
          <p:cNvSpPr txBox="1"/>
          <p:nvPr>
            <p:ph idx="2" type="body"/>
          </p:nvPr>
        </p:nvSpPr>
        <p:spPr>
          <a:xfrm>
            <a:off x="4939500" y="724075"/>
            <a:ext cx="3837000" cy="3695099"/>
          </a:xfrm>
          <a:prstGeom prst="rect">
            <a:avLst/>
          </a:prstGeom>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54" name="Shape 25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2" name="Shape 22"/>
        <p:cNvGrpSpPr/>
        <p:nvPr/>
      </p:nvGrpSpPr>
      <p:grpSpPr>
        <a:xfrm>
          <a:off x="0" y="0"/>
          <a:ext cx="0" cy="0"/>
          <a:chOff x="0" y="0"/>
          <a:chExt cx="0" cy="0"/>
        </a:xfrm>
      </p:grpSpPr>
      <p:sp>
        <p:nvSpPr>
          <p:cNvPr id="23" name="Shape 23"/>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24" name="Shape 24"/>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52400" marL="342900" rtl="0" algn="l">
              <a:spcBef>
                <a:spcPts val="640"/>
              </a:spcBef>
              <a:spcAft>
                <a:spcPts val="0"/>
              </a:spcAft>
              <a:buClr>
                <a:schemeClr val="dk1"/>
              </a:buClr>
              <a:buFont typeface="Galdeano"/>
              <a:buChar char="➢"/>
              <a:defRPr/>
            </a:lvl1pPr>
            <a:lvl2pPr indent="158750" marL="742950" rtl="0" algn="l">
              <a:spcBef>
                <a:spcPts val="560"/>
              </a:spcBef>
              <a:spcAft>
                <a:spcPts val="0"/>
              </a:spcAft>
              <a:buClr>
                <a:schemeClr val="dk1"/>
              </a:buClr>
              <a:buFont typeface="Galdeano"/>
              <a:buChar char="➢"/>
              <a:defRPr/>
            </a:lvl2pPr>
            <a:lvl3pPr indent="165100" marL="1143000" rtl="0" algn="l">
              <a:spcBef>
                <a:spcPts val="480"/>
              </a:spcBef>
              <a:spcAft>
                <a:spcPts val="0"/>
              </a:spcAft>
              <a:buClr>
                <a:schemeClr val="dk1"/>
              </a:buClr>
              <a:buFont typeface="Galdeano"/>
              <a:buChar char="➢"/>
              <a:defRPr/>
            </a:lvl3pPr>
            <a:lvl4pPr indent="114300" marL="1600200" rtl="0" algn="l">
              <a:spcBef>
                <a:spcPts val="400"/>
              </a:spcBef>
              <a:spcAft>
                <a:spcPts val="0"/>
              </a:spcAft>
              <a:buClr>
                <a:schemeClr val="dk1"/>
              </a:buClr>
              <a:buFont typeface="Galdeano"/>
              <a:buChar char="➢"/>
              <a:defRPr/>
            </a:lvl4pPr>
            <a:lvl5pPr indent="114300" marL="2057400" rtl="0" algn="l">
              <a:spcBef>
                <a:spcPts val="400"/>
              </a:spcBef>
              <a:spcAft>
                <a:spcPts val="0"/>
              </a:spcAft>
              <a:buClr>
                <a:schemeClr val="dk1"/>
              </a:buClr>
              <a:buFont typeface="Galdeano"/>
              <a:buChar char="➢"/>
              <a:defRPr/>
            </a:lvl5pPr>
            <a:lvl6pPr indent="114300" marL="2514600" rtl="0" algn="l">
              <a:spcBef>
                <a:spcPts val="400"/>
              </a:spcBef>
              <a:spcAft>
                <a:spcPts val="0"/>
              </a:spcAft>
              <a:buClr>
                <a:schemeClr val="dk1"/>
              </a:buClr>
              <a:buFont typeface="Galdeano"/>
              <a:buChar char="➢"/>
              <a:defRPr/>
            </a:lvl6pPr>
            <a:lvl7pPr indent="114300" marL="2971800" rtl="0" algn="l">
              <a:spcBef>
                <a:spcPts val="400"/>
              </a:spcBef>
              <a:spcAft>
                <a:spcPts val="0"/>
              </a:spcAft>
              <a:buClr>
                <a:schemeClr val="dk1"/>
              </a:buClr>
              <a:buFont typeface="Galdeano"/>
              <a:buChar char="➢"/>
              <a:defRPr/>
            </a:lvl7pPr>
            <a:lvl8pPr indent="114300" marL="3429000" rtl="0" algn="l">
              <a:spcBef>
                <a:spcPts val="400"/>
              </a:spcBef>
              <a:spcAft>
                <a:spcPts val="0"/>
              </a:spcAft>
              <a:buClr>
                <a:schemeClr val="dk1"/>
              </a:buClr>
              <a:buFont typeface="Galdeano"/>
              <a:buChar char="➢"/>
              <a:defRPr/>
            </a:lvl8pPr>
            <a:lvl9pPr indent="114300" marL="3886200" rtl="0" algn="l">
              <a:spcBef>
                <a:spcPts val="400"/>
              </a:spcBef>
              <a:spcAft>
                <a:spcPts val="0"/>
              </a:spcAft>
              <a:buClr>
                <a:schemeClr val="dk1"/>
              </a:buClr>
              <a:buFont typeface="Galdeano"/>
              <a:buChar char="➢"/>
              <a:defRPr/>
            </a:lvl9pPr>
          </a:lstStyle>
          <a:p/>
        </p:txBody>
      </p:sp>
      <p:sp>
        <p:nvSpPr>
          <p:cNvPr id="25" name="Shape 25"/>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26" name="Shape 26"/>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27" name="Shape 27"/>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55" name="Shape 255"/>
        <p:cNvGrpSpPr/>
        <p:nvPr/>
      </p:nvGrpSpPr>
      <p:grpSpPr>
        <a:xfrm>
          <a:off x="0" y="0"/>
          <a:ext cx="0" cy="0"/>
          <a:chOff x="0" y="0"/>
          <a:chExt cx="0" cy="0"/>
        </a:xfrm>
      </p:grpSpPr>
      <p:sp>
        <p:nvSpPr>
          <p:cNvPr id="256" name="Shape 256"/>
          <p:cNvSpPr txBox="1"/>
          <p:nvPr>
            <p:ph idx="1" type="body"/>
          </p:nvPr>
        </p:nvSpPr>
        <p:spPr>
          <a:xfrm>
            <a:off x="311700" y="4230575"/>
            <a:ext cx="5998800" cy="605100"/>
          </a:xfrm>
          <a:prstGeom prst="rect">
            <a:avLst/>
          </a:prstGeom>
        </p:spPr>
        <p:txBody>
          <a:bodyPr anchorCtr="0" anchor="ctr" bIns="91425" lIns="91425" rIns="91425" tIns="91425"/>
          <a:lstStyle>
            <a:lvl1pPr>
              <a:lnSpc>
                <a:spcPct val="100000"/>
              </a:lnSpc>
              <a:spcBef>
                <a:spcPts val="0"/>
              </a:spcBef>
              <a:spcAft>
                <a:spcPts val="0"/>
              </a:spcAft>
              <a:buNone/>
              <a:defRPr/>
            </a:lvl1pPr>
          </a:lstStyle>
          <a:p/>
        </p:txBody>
      </p:sp>
      <p:sp>
        <p:nvSpPr>
          <p:cNvPr id="257" name="Shape 257"/>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258" name="Shape 258"/>
        <p:cNvGrpSpPr/>
        <p:nvPr/>
      </p:nvGrpSpPr>
      <p:grpSpPr>
        <a:xfrm>
          <a:off x="0" y="0"/>
          <a:ext cx="0" cy="0"/>
          <a:chOff x="0" y="0"/>
          <a:chExt cx="0" cy="0"/>
        </a:xfrm>
      </p:grpSpPr>
      <p:sp>
        <p:nvSpPr>
          <p:cNvPr id="259" name="Shape 259"/>
          <p:cNvSpPr txBox="1"/>
          <p:nvPr>
            <p:ph type="title"/>
          </p:nvPr>
        </p:nvSpPr>
        <p:spPr>
          <a:xfrm>
            <a:off x="311700" y="1106125"/>
            <a:ext cx="8520599" cy="1963500"/>
          </a:xfrm>
          <a:prstGeom prst="rect">
            <a:avLst/>
          </a:prstGeom>
        </p:spPr>
        <p:txBody>
          <a:bodyPr anchorCtr="0" anchor="b" bIns="91425" lIns="91425" rIns="91425" tIns="91425"/>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p:txBody>
      </p:sp>
      <p:sp>
        <p:nvSpPr>
          <p:cNvPr id="260" name="Shape 260"/>
          <p:cNvSpPr txBox="1"/>
          <p:nvPr>
            <p:ph idx="1" type="body"/>
          </p:nvPr>
        </p:nvSpPr>
        <p:spPr>
          <a:xfrm>
            <a:off x="311700" y="3152225"/>
            <a:ext cx="8520599" cy="1300800"/>
          </a:xfrm>
          <a:prstGeom prst="rect">
            <a:avLst/>
          </a:prstGeom>
        </p:spPr>
        <p:txBody>
          <a:bodyPr anchorCtr="0" anchor="t" bIns="91425" lIns="91425" rIns="91425" tIns="91425"/>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p:txBody>
      </p:sp>
      <p:sp>
        <p:nvSpPr>
          <p:cNvPr id="261" name="Shape 26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62" name="Shape 262"/>
        <p:cNvGrpSpPr/>
        <p:nvPr/>
      </p:nvGrpSpPr>
      <p:grpSpPr>
        <a:xfrm>
          <a:off x="0" y="0"/>
          <a:ext cx="0" cy="0"/>
          <a:chOff x="0" y="0"/>
          <a:chExt cx="0" cy="0"/>
        </a:xfrm>
      </p:grpSpPr>
      <p:sp>
        <p:nvSpPr>
          <p:cNvPr id="263" name="Shape 26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8" name="Shape 28"/>
        <p:cNvGrpSpPr/>
        <p:nvPr/>
      </p:nvGrpSpPr>
      <p:grpSpPr>
        <a:xfrm>
          <a:off x="0" y="0"/>
          <a:ext cx="0" cy="0"/>
          <a:chOff x="0" y="0"/>
          <a:chExt cx="0" cy="0"/>
        </a:xfrm>
      </p:grpSpPr>
      <p:sp>
        <p:nvSpPr>
          <p:cNvPr id="29" name="Shape 29"/>
          <p:cNvSpPr txBox="1"/>
          <p:nvPr>
            <p:ph type="title"/>
          </p:nvPr>
        </p:nvSpPr>
        <p:spPr>
          <a:xfrm>
            <a:off x="722312" y="3305175"/>
            <a:ext cx="7772400" cy="1021499"/>
          </a:xfrm>
          <a:prstGeom prst="rect">
            <a:avLst/>
          </a:prstGeom>
          <a:noFill/>
          <a:ln>
            <a:noFill/>
          </a:ln>
        </p:spPr>
        <p:txBody>
          <a:bodyPr anchorCtr="0" anchor="t"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0" name="Shape 30"/>
          <p:cNvSpPr txBox="1"/>
          <p:nvPr>
            <p:ph idx="1" type="body"/>
          </p:nvPr>
        </p:nvSpPr>
        <p:spPr>
          <a:xfrm>
            <a:off x="722312" y="2180034"/>
            <a:ext cx="7772400" cy="1125000"/>
          </a:xfrm>
          <a:prstGeom prst="rect">
            <a:avLst/>
          </a:prstGeom>
          <a:noFill/>
          <a:ln>
            <a:noFill/>
          </a:ln>
        </p:spPr>
        <p:txBody>
          <a:bodyPr anchorCtr="0" anchor="b"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31" name="Shape 31"/>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32" name="Shape 32"/>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33" name="Shape 33"/>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4" name="Shape 34"/>
        <p:cNvGrpSpPr/>
        <p:nvPr/>
      </p:nvGrpSpPr>
      <p:grpSpPr>
        <a:xfrm>
          <a:off x="0" y="0"/>
          <a:ext cx="0" cy="0"/>
          <a:chOff x="0" y="0"/>
          <a:chExt cx="0" cy="0"/>
        </a:xfrm>
      </p:grpSpPr>
      <p:sp>
        <p:nvSpPr>
          <p:cNvPr id="35" name="Shape 35"/>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36" name="Shape 36"/>
          <p:cNvSpPr txBox="1"/>
          <p:nvPr>
            <p:ph idx="1" type="body"/>
          </p:nvPr>
        </p:nvSpPr>
        <p:spPr>
          <a:xfrm>
            <a:off x="457200" y="1200150"/>
            <a:ext cx="4038599"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7" name="Shape 37"/>
          <p:cNvSpPr txBox="1"/>
          <p:nvPr>
            <p:ph idx="2" type="body"/>
          </p:nvPr>
        </p:nvSpPr>
        <p:spPr>
          <a:xfrm>
            <a:off x="4648200" y="1200150"/>
            <a:ext cx="4038599" cy="33945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38" name="Shape 38"/>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39" name="Shape 39"/>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40" name="Shape 40"/>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41" name="Shape 41"/>
        <p:cNvGrpSpPr/>
        <p:nvPr/>
      </p:nvGrpSpPr>
      <p:grpSpPr>
        <a:xfrm>
          <a:off x="0" y="0"/>
          <a:ext cx="0" cy="0"/>
          <a:chOff x="0" y="0"/>
          <a:chExt cx="0" cy="0"/>
        </a:xfrm>
      </p:grpSpPr>
      <p:sp>
        <p:nvSpPr>
          <p:cNvPr id="42" name="Shape 42"/>
          <p:cNvSpPr txBox="1"/>
          <p:nvPr>
            <p:ph type="title"/>
          </p:nvPr>
        </p:nvSpPr>
        <p:spPr>
          <a:xfrm>
            <a:off x="457200" y="205977"/>
            <a:ext cx="8229600" cy="8574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3" name="Shape 43"/>
          <p:cNvSpPr txBox="1"/>
          <p:nvPr>
            <p:ph idx="1" type="body"/>
          </p:nvPr>
        </p:nvSpPr>
        <p:spPr>
          <a:xfrm>
            <a:off x="457200" y="1151333"/>
            <a:ext cx="4040099" cy="479699"/>
          </a:xfrm>
          <a:prstGeom prst="rect">
            <a:avLst/>
          </a:prstGeom>
          <a:noFill/>
          <a:ln>
            <a:noFill/>
          </a:ln>
        </p:spPr>
        <p:txBody>
          <a:bodyPr anchorCtr="0" anchor="b"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44" name="Shape 44"/>
          <p:cNvSpPr txBox="1"/>
          <p:nvPr>
            <p:ph idx="2" type="body"/>
          </p:nvPr>
        </p:nvSpPr>
        <p:spPr>
          <a:xfrm>
            <a:off x="457200" y="1631156"/>
            <a:ext cx="4040099" cy="29634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5" name="Shape 45"/>
          <p:cNvSpPr txBox="1"/>
          <p:nvPr>
            <p:ph idx="3" type="body"/>
          </p:nvPr>
        </p:nvSpPr>
        <p:spPr>
          <a:xfrm>
            <a:off x="4645025" y="1151333"/>
            <a:ext cx="4041900" cy="479699"/>
          </a:xfrm>
          <a:prstGeom prst="rect">
            <a:avLst/>
          </a:prstGeom>
          <a:noFill/>
          <a:ln>
            <a:noFill/>
          </a:ln>
        </p:spPr>
        <p:txBody>
          <a:bodyPr anchorCtr="0" anchor="b"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46" name="Shape 46"/>
          <p:cNvSpPr txBox="1"/>
          <p:nvPr>
            <p:ph idx="4" type="body"/>
          </p:nvPr>
        </p:nvSpPr>
        <p:spPr>
          <a:xfrm>
            <a:off x="4645025" y="1631156"/>
            <a:ext cx="4041900" cy="2963400"/>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47" name="Shape 47"/>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48" name="Shape 48"/>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49" name="Shape 49"/>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0" name="Shape 50"/>
        <p:cNvGrpSpPr/>
        <p:nvPr/>
      </p:nvGrpSpPr>
      <p:grpSpPr>
        <a:xfrm>
          <a:off x="0" y="0"/>
          <a:ext cx="0" cy="0"/>
          <a:chOff x="0" y="0"/>
          <a:chExt cx="0" cy="0"/>
        </a:xfrm>
      </p:grpSpPr>
      <p:sp>
        <p:nvSpPr>
          <p:cNvPr id="51" name="Shape 51"/>
          <p:cNvSpPr txBox="1"/>
          <p:nvPr>
            <p:ph type="title"/>
          </p:nvPr>
        </p:nvSpPr>
        <p:spPr>
          <a:xfrm>
            <a:off x="457200" y="171450"/>
            <a:ext cx="8458200" cy="857400"/>
          </a:xfrm>
          <a:prstGeom prst="rect">
            <a:avLst/>
          </a:prstGeom>
          <a:noFill/>
          <a:ln>
            <a:noFill/>
          </a:ln>
        </p:spPr>
        <p:txBody>
          <a:bodyPr anchorCtr="0" anchor="ctr" bIns="91425" lIns="91425" rIns="91425" tIns="91425"/>
          <a:lstStyle>
            <a:lvl1pPr rtl="0" algn="ctr">
              <a:spcBef>
                <a:spcPts val="0"/>
              </a:spcBef>
              <a:spcAft>
                <a:spcPts val="0"/>
              </a:spcAft>
              <a:defRPr/>
            </a:lvl1pPr>
            <a:lvl2pPr rtl="0" algn="ctr">
              <a:spcBef>
                <a:spcPts val="0"/>
              </a:spcBef>
              <a:spcAft>
                <a:spcPts val="0"/>
              </a:spcAft>
              <a:defRPr/>
            </a:lvl2pPr>
            <a:lvl3pPr rtl="0" algn="ctr">
              <a:spcBef>
                <a:spcPts val="0"/>
              </a:spcBef>
              <a:spcAft>
                <a:spcPts val="0"/>
              </a:spcAft>
              <a:defRPr/>
            </a:lvl3pPr>
            <a:lvl4pPr rtl="0" algn="ctr">
              <a:spcBef>
                <a:spcPts val="0"/>
              </a:spcBef>
              <a:spcAft>
                <a:spcPts val="0"/>
              </a:spcAft>
              <a:defRPr/>
            </a:lvl4pPr>
            <a:lvl5pPr rtl="0" algn="ctr">
              <a:spcBef>
                <a:spcPts val="0"/>
              </a:spcBef>
              <a:spcAft>
                <a:spcPts val="0"/>
              </a:spcAft>
              <a:defRPr/>
            </a:lvl5pPr>
            <a:lvl6pPr marL="457200" rtl="0" algn="ctr">
              <a:spcBef>
                <a:spcPts val="0"/>
              </a:spcBef>
              <a:spcAft>
                <a:spcPts val="0"/>
              </a:spcAft>
              <a:defRPr/>
            </a:lvl6pPr>
            <a:lvl7pPr marL="914400" rtl="0" algn="ctr">
              <a:spcBef>
                <a:spcPts val="0"/>
              </a:spcBef>
              <a:spcAft>
                <a:spcPts val="0"/>
              </a:spcAft>
              <a:defRPr/>
            </a:lvl7pPr>
            <a:lvl8pPr marL="1371600" rtl="0" algn="ctr">
              <a:spcBef>
                <a:spcPts val="0"/>
              </a:spcBef>
              <a:spcAft>
                <a:spcPts val="0"/>
              </a:spcAft>
              <a:defRPr/>
            </a:lvl8pPr>
            <a:lvl9pPr marL="1828800" rtl="0" algn="ctr">
              <a:spcBef>
                <a:spcPts val="0"/>
              </a:spcBef>
              <a:spcAft>
                <a:spcPts val="0"/>
              </a:spcAft>
              <a:defRPr/>
            </a:lvl9pPr>
          </a:lstStyle>
          <a:p/>
        </p:txBody>
      </p:sp>
      <p:sp>
        <p:nvSpPr>
          <p:cNvPr id="52" name="Shape 52"/>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3" name="Shape 53"/>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4" name="Shape 54"/>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5" name="Shape 55"/>
        <p:cNvGrpSpPr/>
        <p:nvPr/>
      </p:nvGrpSpPr>
      <p:grpSpPr>
        <a:xfrm>
          <a:off x="0" y="0"/>
          <a:ext cx="0" cy="0"/>
          <a:chOff x="0" y="0"/>
          <a:chExt cx="0" cy="0"/>
        </a:xfrm>
      </p:grpSpPr>
      <p:sp>
        <p:nvSpPr>
          <p:cNvPr id="56" name="Shape 56"/>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7" name="Shape 57"/>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58" name="Shape 58"/>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9" name="Shape 59"/>
        <p:cNvGrpSpPr/>
        <p:nvPr/>
      </p:nvGrpSpPr>
      <p:grpSpPr>
        <a:xfrm>
          <a:off x="0" y="0"/>
          <a:ext cx="0" cy="0"/>
          <a:chOff x="0" y="0"/>
          <a:chExt cx="0" cy="0"/>
        </a:xfrm>
      </p:grpSpPr>
      <p:sp>
        <p:nvSpPr>
          <p:cNvPr id="60" name="Shape 60"/>
          <p:cNvSpPr txBox="1"/>
          <p:nvPr>
            <p:ph type="title"/>
          </p:nvPr>
        </p:nvSpPr>
        <p:spPr>
          <a:xfrm>
            <a:off x="457200" y="204787"/>
            <a:ext cx="3008399" cy="871499"/>
          </a:xfrm>
          <a:prstGeom prst="rect">
            <a:avLst/>
          </a:prstGeom>
          <a:noFill/>
          <a:ln>
            <a:noFill/>
          </a:ln>
        </p:spPr>
        <p:txBody>
          <a:bodyPr anchorCtr="0" anchor="b"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1" name="Shape 61"/>
          <p:cNvSpPr txBox="1"/>
          <p:nvPr>
            <p:ph idx="1" type="body"/>
          </p:nvPr>
        </p:nvSpPr>
        <p:spPr>
          <a:xfrm>
            <a:off x="3575050" y="204787"/>
            <a:ext cx="5111699" cy="4389899"/>
          </a:xfrm>
          <a:prstGeom prst="rect">
            <a:avLst/>
          </a:prstGeom>
          <a:noFill/>
          <a:ln>
            <a:noFill/>
          </a:ln>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2" name="Shape 62"/>
          <p:cNvSpPr txBox="1"/>
          <p:nvPr>
            <p:ph idx="2" type="body"/>
          </p:nvPr>
        </p:nvSpPr>
        <p:spPr>
          <a:xfrm>
            <a:off x="457200" y="1076325"/>
            <a:ext cx="3008399" cy="3518399"/>
          </a:xfrm>
          <a:prstGeom prst="rect">
            <a:avLst/>
          </a:prstGeom>
          <a:noFill/>
          <a:ln>
            <a:noFill/>
          </a:ln>
        </p:spPr>
        <p:txBody>
          <a:bodyPr anchorCtr="0" anchor="t"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63" name="Shape 63"/>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64" name="Shape 64"/>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65" name="Shape 65"/>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6" name="Shape 66"/>
        <p:cNvGrpSpPr/>
        <p:nvPr/>
      </p:nvGrpSpPr>
      <p:grpSpPr>
        <a:xfrm>
          <a:off x="0" y="0"/>
          <a:ext cx="0" cy="0"/>
          <a:chOff x="0" y="0"/>
          <a:chExt cx="0" cy="0"/>
        </a:xfrm>
      </p:grpSpPr>
      <p:sp>
        <p:nvSpPr>
          <p:cNvPr id="67" name="Shape 67"/>
          <p:cNvSpPr txBox="1"/>
          <p:nvPr>
            <p:ph type="title"/>
          </p:nvPr>
        </p:nvSpPr>
        <p:spPr>
          <a:xfrm>
            <a:off x="1792288" y="3600450"/>
            <a:ext cx="5486399" cy="425099"/>
          </a:xfrm>
          <a:prstGeom prst="rect">
            <a:avLst/>
          </a:prstGeom>
          <a:noFill/>
          <a:ln>
            <a:noFill/>
          </a:ln>
        </p:spPr>
        <p:txBody>
          <a:bodyPr anchorCtr="0" anchor="b" bIns="91425" lIns="91425" rIns="91425" tIns="91425"/>
          <a:lstStyle>
            <a:lvl1pPr rtl="0" algn="l">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68" name="Shape 68"/>
          <p:cNvSpPr/>
          <p:nvPr>
            <p:ph idx="2" type="pic"/>
          </p:nvPr>
        </p:nvSpPr>
        <p:spPr>
          <a:xfrm>
            <a:off x="1792288" y="459581"/>
            <a:ext cx="5486399" cy="3086099"/>
          </a:xfrm>
          <a:prstGeom prst="rect">
            <a:avLst/>
          </a:prstGeom>
          <a:noFill/>
          <a:ln>
            <a:noFill/>
          </a:ln>
        </p:spPr>
      </p:sp>
      <p:sp>
        <p:nvSpPr>
          <p:cNvPr id="69" name="Shape 69"/>
          <p:cNvSpPr txBox="1"/>
          <p:nvPr>
            <p:ph idx="1" type="body"/>
          </p:nvPr>
        </p:nvSpPr>
        <p:spPr>
          <a:xfrm>
            <a:off x="1792288" y="4025502"/>
            <a:ext cx="5486399" cy="603599"/>
          </a:xfrm>
          <a:prstGeom prst="rect">
            <a:avLst/>
          </a:prstGeom>
          <a:noFill/>
          <a:ln>
            <a:noFill/>
          </a:ln>
        </p:spPr>
        <p:txBody>
          <a:bodyPr anchorCtr="0" anchor="t" bIns="91425" lIns="91425" rIns="91425" tIns="91425"/>
          <a:lstStyle>
            <a:lvl1pPr indent="0" marL="0" rtl="0">
              <a:spcBef>
                <a:spcPts val="0"/>
              </a:spcBef>
              <a:buFont typeface="Galdeano"/>
              <a:buNone/>
              <a:defRPr/>
            </a:lvl1pPr>
            <a:lvl2pPr indent="0" marL="457200" rtl="0">
              <a:spcBef>
                <a:spcPts val="0"/>
              </a:spcBef>
              <a:buFont typeface="Galdeano"/>
              <a:buNone/>
              <a:defRPr/>
            </a:lvl2pPr>
            <a:lvl3pPr indent="0" marL="914400" rtl="0">
              <a:spcBef>
                <a:spcPts val="0"/>
              </a:spcBef>
              <a:buFont typeface="Galdeano"/>
              <a:buNone/>
              <a:defRPr/>
            </a:lvl3pPr>
            <a:lvl4pPr indent="0" marL="1371600" rtl="0">
              <a:spcBef>
                <a:spcPts val="0"/>
              </a:spcBef>
              <a:buFont typeface="Galdeano"/>
              <a:buNone/>
              <a:defRPr/>
            </a:lvl4pPr>
            <a:lvl5pPr indent="0" marL="1828800" rtl="0">
              <a:spcBef>
                <a:spcPts val="0"/>
              </a:spcBef>
              <a:buFont typeface="Galdeano"/>
              <a:buNone/>
              <a:defRPr/>
            </a:lvl5pPr>
            <a:lvl6pPr indent="0" marL="2286000" rtl="0">
              <a:spcBef>
                <a:spcPts val="0"/>
              </a:spcBef>
              <a:buFont typeface="Galdeano"/>
              <a:buNone/>
              <a:defRPr/>
            </a:lvl6pPr>
            <a:lvl7pPr indent="0" marL="2743200" rtl="0">
              <a:spcBef>
                <a:spcPts val="0"/>
              </a:spcBef>
              <a:buFont typeface="Galdeano"/>
              <a:buNone/>
              <a:defRPr/>
            </a:lvl7pPr>
            <a:lvl8pPr indent="0" marL="3200400" rtl="0">
              <a:spcBef>
                <a:spcPts val="0"/>
              </a:spcBef>
              <a:buFont typeface="Galdeano"/>
              <a:buNone/>
              <a:defRPr/>
            </a:lvl8pPr>
            <a:lvl9pPr indent="0" marL="3657600" rtl="0">
              <a:spcBef>
                <a:spcPts val="0"/>
              </a:spcBef>
              <a:buFont typeface="Galdeano"/>
              <a:buNone/>
              <a:defRPr/>
            </a:lvl9pPr>
          </a:lstStyle>
          <a:p/>
        </p:txBody>
      </p:sp>
      <p:sp>
        <p:nvSpPr>
          <p:cNvPr id="70" name="Shape 70"/>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1" name="Shape 71"/>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72" name="Shape 72"/>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171450"/>
            <a:ext cx="8458200" cy="857400"/>
          </a:xfrm>
          <a:prstGeom prst="rect">
            <a:avLst/>
          </a:prstGeom>
          <a:noFill/>
          <a:ln>
            <a:noFill/>
          </a:ln>
        </p:spPr>
        <p:txBody>
          <a:bodyPr anchorCtr="0" anchor="ctr" bIns="91425" lIns="91425" rIns="91425" tIns="91425"/>
          <a:lstStyle>
            <a:lvl1pPr indent="0" marL="0" marR="0" rtl="0" algn="ctr">
              <a:lnSpc>
                <a:spcPct val="100000"/>
              </a:lnSpc>
              <a:spcBef>
                <a:spcPts val="0"/>
              </a:spcBef>
              <a:spcAft>
                <a:spcPts val="0"/>
              </a:spcAft>
              <a:buClr>
                <a:schemeClr val="dk2"/>
              </a:buClr>
              <a:buFont typeface="Galdeano"/>
              <a:buNone/>
              <a:defRPr/>
            </a:lvl1pPr>
            <a:lvl2pPr indent="0" marL="0" marR="0" rtl="0" algn="ctr">
              <a:lnSpc>
                <a:spcPct val="100000"/>
              </a:lnSpc>
              <a:spcBef>
                <a:spcPts val="0"/>
              </a:spcBef>
              <a:spcAft>
                <a:spcPts val="0"/>
              </a:spcAft>
              <a:buClr>
                <a:schemeClr val="dk2"/>
              </a:buClr>
              <a:buFont typeface="Galdeano"/>
              <a:buNone/>
              <a:defRPr/>
            </a:lvl2pPr>
            <a:lvl3pPr indent="0" marL="0" marR="0" rtl="0" algn="ctr">
              <a:spcBef>
                <a:spcPts val="0"/>
              </a:spcBef>
              <a:spcAft>
                <a:spcPts val="0"/>
              </a:spcAft>
              <a:defRPr/>
            </a:lvl3pPr>
            <a:lvl4pPr indent="0" marL="0" marR="0" rtl="0" algn="ctr">
              <a:spcBef>
                <a:spcPts val="0"/>
              </a:spcBef>
              <a:spcAft>
                <a:spcPts val="0"/>
              </a:spcAft>
              <a:defRPr/>
            </a:lvl4pPr>
            <a:lvl5pPr indent="0" marL="0" marR="0" rtl="0" algn="ctr">
              <a:spcBef>
                <a:spcPts val="0"/>
              </a:spcBef>
              <a:spcAft>
                <a:spcPts val="0"/>
              </a:spcAft>
              <a:defRPr/>
            </a:lvl5pPr>
            <a:lvl6pPr indent="0" marL="457200" marR="0" rtl="0" algn="ctr">
              <a:spcBef>
                <a:spcPts val="0"/>
              </a:spcBef>
              <a:spcAft>
                <a:spcPts val="0"/>
              </a:spcAft>
              <a:defRPr/>
            </a:lvl6pPr>
            <a:lvl7pPr indent="0" marL="914400" marR="0" rtl="0" algn="ctr">
              <a:spcBef>
                <a:spcPts val="0"/>
              </a:spcBef>
              <a:spcAft>
                <a:spcPts val="0"/>
              </a:spcAft>
              <a:defRPr/>
            </a:lvl7pPr>
            <a:lvl8pPr indent="0" marL="1371600" marR="0" rtl="0" algn="ctr">
              <a:spcBef>
                <a:spcPts val="0"/>
              </a:spcBef>
              <a:spcAft>
                <a:spcPts val="0"/>
              </a:spcAft>
              <a:defRPr/>
            </a:lvl8pPr>
            <a:lvl9pPr indent="0" marL="1828800" marR="0" rtl="0" algn="ctr">
              <a:spcBef>
                <a:spcPts val="0"/>
              </a:spcBef>
              <a:spcAft>
                <a:spcPts val="0"/>
              </a:spcAft>
              <a:defRPr/>
            </a:lvl9pPr>
          </a:lstStyle>
          <a:p/>
        </p:txBody>
      </p:sp>
      <p:sp>
        <p:nvSpPr>
          <p:cNvPr id="6" name="Shape 6"/>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52400" marL="342900" marR="0" rtl="0" algn="l">
              <a:lnSpc>
                <a:spcPct val="100000"/>
              </a:lnSpc>
              <a:spcBef>
                <a:spcPts val="640"/>
              </a:spcBef>
              <a:spcAft>
                <a:spcPts val="0"/>
              </a:spcAft>
              <a:buClr>
                <a:schemeClr val="dk1"/>
              </a:buClr>
              <a:buFont typeface="Galdeano"/>
              <a:buChar char="➢"/>
              <a:defRPr/>
            </a:lvl1pPr>
            <a:lvl2pPr indent="158750" marL="742950" marR="0" rtl="0" algn="l">
              <a:lnSpc>
                <a:spcPct val="100000"/>
              </a:lnSpc>
              <a:spcBef>
                <a:spcPts val="560"/>
              </a:spcBef>
              <a:spcAft>
                <a:spcPts val="0"/>
              </a:spcAft>
              <a:buClr>
                <a:schemeClr val="dk1"/>
              </a:buClr>
              <a:buFont typeface="Galdeano"/>
              <a:buChar char="➢"/>
              <a:defRPr/>
            </a:lvl2pPr>
            <a:lvl3pPr indent="165100" marL="1143000" marR="0" rtl="0" algn="l">
              <a:lnSpc>
                <a:spcPct val="100000"/>
              </a:lnSpc>
              <a:spcBef>
                <a:spcPts val="480"/>
              </a:spcBef>
              <a:spcAft>
                <a:spcPts val="0"/>
              </a:spcAft>
              <a:buClr>
                <a:schemeClr val="dk1"/>
              </a:buClr>
              <a:buFont typeface="Galdeano"/>
              <a:buChar char="➢"/>
              <a:defRPr/>
            </a:lvl3pPr>
            <a:lvl4pPr indent="114300" marL="1600200" marR="0" rtl="0" algn="l">
              <a:lnSpc>
                <a:spcPct val="100000"/>
              </a:lnSpc>
              <a:spcBef>
                <a:spcPts val="400"/>
              </a:spcBef>
              <a:spcAft>
                <a:spcPts val="0"/>
              </a:spcAft>
              <a:buClr>
                <a:schemeClr val="dk1"/>
              </a:buClr>
              <a:buFont typeface="Galdeano"/>
              <a:buChar char="➢"/>
              <a:defRPr/>
            </a:lvl4pPr>
            <a:lvl5pPr indent="114300" marL="2057400" marR="0" rtl="0" algn="l">
              <a:lnSpc>
                <a:spcPct val="100000"/>
              </a:lnSpc>
              <a:spcBef>
                <a:spcPts val="400"/>
              </a:spcBef>
              <a:spcAft>
                <a:spcPts val="0"/>
              </a:spcAft>
              <a:buClr>
                <a:schemeClr val="dk1"/>
              </a:buClr>
              <a:buFont typeface="Galdeano"/>
              <a:buChar char="➢"/>
              <a:defRPr/>
            </a:lvl5pPr>
            <a:lvl6pPr indent="114300" marL="2514600" marR="0" rtl="0" algn="l">
              <a:lnSpc>
                <a:spcPct val="100000"/>
              </a:lnSpc>
              <a:spcBef>
                <a:spcPts val="400"/>
              </a:spcBef>
              <a:spcAft>
                <a:spcPts val="0"/>
              </a:spcAft>
              <a:buClr>
                <a:schemeClr val="dk1"/>
              </a:buClr>
              <a:buFont typeface="Galdeano"/>
              <a:buChar char="➢"/>
              <a:defRPr/>
            </a:lvl6pPr>
            <a:lvl7pPr indent="114300" marL="2971800" marR="0" rtl="0" algn="l">
              <a:lnSpc>
                <a:spcPct val="100000"/>
              </a:lnSpc>
              <a:spcBef>
                <a:spcPts val="400"/>
              </a:spcBef>
              <a:spcAft>
                <a:spcPts val="0"/>
              </a:spcAft>
              <a:buClr>
                <a:schemeClr val="dk1"/>
              </a:buClr>
              <a:buFont typeface="Galdeano"/>
              <a:buChar char="➢"/>
              <a:defRPr/>
            </a:lvl7pPr>
            <a:lvl8pPr indent="114300" marL="3429000" marR="0" rtl="0" algn="l">
              <a:lnSpc>
                <a:spcPct val="100000"/>
              </a:lnSpc>
              <a:spcBef>
                <a:spcPts val="400"/>
              </a:spcBef>
              <a:spcAft>
                <a:spcPts val="0"/>
              </a:spcAft>
              <a:buClr>
                <a:schemeClr val="dk1"/>
              </a:buClr>
              <a:buFont typeface="Galdeano"/>
              <a:buChar char="➢"/>
              <a:defRPr/>
            </a:lvl8pPr>
            <a:lvl9pPr indent="114300" marL="3886200" marR="0" rtl="0" algn="l">
              <a:lnSpc>
                <a:spcPct val="100000"/>
              </a:lnSpc>
              <a:spcBef>
                <a:spcPts val="400"/>
              </a:spcBef>
              <a:spcAft>
                <a:spcPts val="0"/>
              </a:spcAft>
              <a:buClr>
                <a:schemeClr val="dk1"/>
              </a:buClr>
              <a:buFont typeface="Galdeano"/>
              <a:buChar char="➢"/>
              <a:defRPr/>
            </a:lvl9pPr>
          </a:lstStyle>
          <a:p/>
        </p:txBody>
      </p:sp>
      <p:sp>
        <p:nvSpPr>
          <p:cNvPr id="7" name="Shape 7"/>
          <p:cNvSpPr txBox="1"/>
          <p:nvPr>
            <p:ph idx="10" type="dt"/>
          </p:nvPr>
        </p:nvSpPr>
        <p:spPr>
          <a:xfrm>
            <a:off x="457200" y="4683918"/>
            <a:ext cx="2133599" cy="357299"/>
          </a:xfrm>
          <a:prstGeom prst="rect">
            <a:avLst/>
          </a:prstGeom>
          <a:noFill/>
          <a:ln>
            <a:noFill/>
          </a:ln>
        </p:spPr>
        <p:txBody>
          <a:bodyPr anchorCtr="0" anchor="t" bIns="91425" lIns="91425" rIns="91425" tIns="91425"/>
          <a:lstStyle>
            <a:lvl1pPr indent="0" marL="0" marR="0" rtl="0" algn="l">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8" name="Shape 8"/>
          <p:cNvSpPr txBox="1"/>
          <p:nvPr>
            <p:ph idx="11" type="ftr"/>
          </p:nvPr>
        </p:nvSpPr>
        <p:spPr>
          <a:xfrm>
            <a:off x="3124200" y="4683918"/>
            <a:ext cx="2895600" cy="357299"/>
          </a:xfrm>
          <a:prstGeom prst="rect">
            <a:avLst/>
          </a:prstGeom>
          <a:noFill/>
          <a:ln>
            <a:noFill/>
          </a:ln>
        </p:spPr>
        <p:txBody>
          <a:bodyPr anchorCtr="0" anchor="t" bIns="91425" lIns="91425" rIns="91425" tIns="91425"/>
          <a:lstStyle>
            <a:lvl1pPr indent="0" marL="0" marR="0" rtl="0" algn="ctr">
              <a:lnSpc>
                <a:spcPct val="100000"/>
              </a:lnSpc>
              <a:spcBef>
                <a:spcPts val="0"/>
              </a:spcBef>
              <a:spcAft>
                <a:spcPts val="0"/>
              </a:spcAft>
              <a:buClr>
                <a:schemeClr val="dk1"/>
              </a:buClr>
              <a:buFont typeface="Galdeano"/>
              <a:buNone/>
              <a:defRPr/>
            </a:lvl1pPr>
            <a:lvl2pPr indent="0" marL="457200" marR="0" rtl="0" algn="l">
              <a:lnSpc>
                <a:spcPct val="100000"/>
              </a:lnSpc>
              <a:spcBef>
                <a:spcPts val="0"/>
              </a:spcBef>
              <a:spcAft>
                <a:spcPts val="0"/>
              </a:spcAft>
              <a:buClr>
                <a:schemeClr val="dk1"/>
              </a:buClr>
              <a:buFont typeface="Galdeano"/>
              <a:buNone/>
              <a:defRPr/>
            </a:lvl2pPr>
            <a:lvl3pPr indent="0" marL="914400" marR="0" rtl="0" algn="l">
              <a:lnSpc>
                <a:spcPct val="100000"/>
              </a:lnSpc>
              <a:spcBef>
                <a:spcPts val="0"/>
              </a:spcBef>
              <a:spcAft>
                <a:spcPts val="0"/>
              </a:spcAft>
              <a:buClr>
                <a:schemeClr val="dk1"/>
              </a:buClr>
              <a:buFont typeface="Galdeano"/>
              <a:buNone/>
              <a:defRPr/>
            </a:lvl3pPr>
            <a:lvl4pPr indent="0" marL="1371600" marR="0" rtl="0" algn="l">
              <a:lnSpc>
                <a:spcPct val="100000"/>
              </a:lnSpc>
              <a:spcBef>
                <a:spcPts val="0"/>
              </a:spcBef>
              <a:spcAft>
                <a:spcPts val="0"/>
              </a:spcAft>
              <a:buClr>
                <a:schemeClr val="dk1"/>
              </a:buClr>
              <a:buFont typeface="Galdeano"/>
              <a:buNone/>
              <a:defRPr/>
            </a:lvl4pPr>
            <a:lvl5pPr indent="0" marL="1828800" marR="0" rtl="0" algn="l">
              <a:lnSpc>
                <a:spcPct val="100000"/>
              </a:lnSpc>
              <a:spcBef>
                <a:spcPts val="0"/>
              </a:spcBef>
              <a:spcAft>
                <a:spcPts val="0"/>
              </a:spcAft>
              <a:buClr>
                <a:schemeClr val="dk1"/>
              </a:buClr>
              <a:buFont typeface="Galdeano"/>
              <a:buNone/>
              <a:defRPr/>
            </a:lvl5pPr>
            <a:lvl6pPr indent="0" marL="2286000" marR="0" rtl="0" algn="l">
              <a:lnSpc>
                <a:spcPct val="100000"/>
              </a:lnSpc>
              <a:spcBef>
                <a:spcPts val="0"/>
              </a:spcBef>
              <a:spcAft>
                <a:spcPts val="0"/>
              </a:spcAft>
              <a:buClr>
                <a:schemeClr val="dk1"/>
              </a:buClr>
              <a:buFont typeface="Galdeano"/>
              <a:buNone/>
              <a:defRPr/>
            </a:lvl6pPr>
            <a:lvl7pPr indent="0" marL="2743200" marR="0" rtl="0" algn="l">
              <a:lnSpc>
                <a:spcPct val="100000"/>
              </a:lnSpc>
              <a:spcBef>
                <a:spcPts val="0"/>
              </a:spcBef>
              <a:spcAft>
                <a:spcPts val="0"/>
              </a:spcAft>
              <a:buClr>
                <a:schemeClr val="dk1"/>
              </a:buClr>
              <a:buFont typeface="Galdeano"/>
              <a:buNone/>
              <a:defRPr/>
            </a:lvl7pPr>
            <a:lvl8pPr indent="0" marL="3200400" marR="0" rtl="0" algn="l">
              <a:lnSpc>
                <a:spcPct val="100000"/>
              </a:lnSpc>
              <a:spcBef>
                <a:spcPts val="0"/>
              </a:spcBef>
              <a:spcAft>
                <a:spcPts val="0"/>
              </a:spcAft>
              <a:buClr>
                <a:schemeClr val="dk1"/>
              </a:buClr>
              <a:buFont typeface="Galdeano"/>
              <a:buNone/>
              <a:defRPr/>
            </a:lvl8pPr>
            <a:lvl9pPr indent="0" marL="3657600" marR="0" rtl="0" algn="l">
              <a:lnSpc>
                <a:spcPct val="100000"/>
              </a:lnSpc>
              <a:spcBef>
                <a:spcPts val="0"/>
              </a:spcBef>
              <a:spcAft>
                <a:spcPts val="0"/>
              </a:spcAft>
              <a:buClr>
                <a:schemeClr val="dk1"/>
              </a:buClr>
              <a:buFont typeface="Galdeano"/>
              <a:buNone/>
              <a:defRPr/>
            </a:lvl9pPr>
          </a:lstStyle>
          <a:p/>
        </p:txBody>
      </p:sp>
      <p:sp>
        <p:nvSpPr>
          <p:cNvPr id="9" name="Shape 9"/>
          <p:cNvSpPr txBox="1"/>
          <p:nvPr>
            <p:ph idx="12" type="sldNum"/>
          </p:nvPr>
        </p:nvSpPr>
        <p:spPr>
          <a:xfrm>
            <a:off x="6553200" y="4683918"/>
            <a:ext cx="2133599" cy="357299"/>
          </a:xfrm>
          <a:prstGeom prst="rect">
            <a:avLst/>
          </a:prstGeom>
          <a:noFill/>
          <a:ln>
            <a:noFill/>
          </a:ln>
        </p:spPr>
        <p:txBody>
          <a:bodyPr anchorCtr="0" anchor="t" bIns="91425" lIns="91425" rIns="91425" tIns="91425">
            <a:noAutofit/>
          </a:bodyPr>
          <a:lstStyle/>
          <a:p>
            <a:pPr indent="88900" lvl="0" marL="0" marR="0" rtl="0" algn="l">
              <a:lnSpc>
                <a:spcPct val="100000"/>
              </a:lnSpc>
              <a:spcBef>
                <a:spcPts val="0"/>
              </a:spcBef>
              <a:spcAft>
                <a:spcPts val="0"/>
              </a:spcAft>
              <a:buClr>
                <a:srgbClr val="000000"/>
              </a:buClr>
              <a:buFont typeface="Arial"/>
              <a:buNone/>
            </a:pPr>
            <a:r>
              <a:t/>
            </a:r>
            <a:endParaRPr b="0" baseline="0" i="0" sz="1400" u="none" cap="none" strike="noStrike">
              <a:solidFill>
                <a:schemeClr val="dk1"/>
              </a:solidFill>
              <a:latin typeface="Galdeano"/>
              <a:ea typeface="Galdeano"/>
              <a:cs typeface="Galdeano"/>
              <a:sym typeface="Galdeano"/>
            </a:endParaRPr>
          </a:p>
          <a:p>
            <a:pPr indent="25400" lvl="1" marL="4572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2" marL="9144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3" marL="13716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4" marL="18288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5" marL="22860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a:p>
            <a:pPr indent="25400" lvl="6" marL="2743200" marR="0" rtl="0" algn="l">
              <a:lnSpc>
                <a:spcPct val="100000"/>
              </a:lnSpc>
              <a:spcBef>
                <a:spcPts val="0"/>
              </a:spcBef>
              <a:spcAft>
                <a:spcPts val="0"/>
              </a:spcAft>
              <a:buClr>
                <a:srgbClr val="000000"/>
              </a:buClr>
              <a:buFont typeface="Arial"/>
              <a:buNone/>
            </a:pPr>
            <a:r>
              <a:t/>
            </a:r>
            <a:endParaRPr b="0" baseline="0" i="0" sz="1800" u="none" cap="none" strike="noStrike">
              <a:solidFill>
                <a:schemeClr val="dk1"/>
              </a:solidFill>
              <a:latin typeface="Galdeano"/>
              <a:ea typeface="Galdeano"/>
              <a:cs typeface="Galdeano"/>
              <a:sym typeface="Galdeano"/>
            </a:endParaRPr>
          </a:p>
          <a:p>
            <a:pPr indent="25400" lvl="7" marL="3200400" marR="0" rtl="0" algn="l">
              <a:lnSpc>
                <a:spcPct val="100000"/>
              </a:lnSpc>
              <a:spcBef>
                <a:spcPts val="0"/>
              </a:spcBef>
              <a:spcAft>
                <a:spcPts val="0"/>
              </a:spcAft>
              <a:buClr>
                <a:srgbClr val="000000"/>
              </a:buClr>
              <a:buFont typeface="Courier New"/>
              <a:buNone/>
            </a:pPr>
            <a:r>
              <a:t/>
            </a:r>
            <a:endParaRPr b="0" baseline="0" i="0" sz="1800" u="none" cap="none" strike="noStrike">
              <a:solidFill>
                <a:schemeClr val="dk1"/>
              </a:solidFill>
              <a:latin typeface="Galdeano"/>
              <a:ea typeface="Galdeano"/>
              <a:cs typeface="Galdeano"/>
              <a:sym typeface="Galdeano"/>
            </a:endParaRPr>
          </a:p>
          <a:p>
            <a:pPr indent="25400" lvl="8" marL="3657600" marR="0" rtl="0" algn="l">
              <a:lnSpc>
                <a:spcPct val="100000"/>
              </a:lnSpc>
              <a:spcBef>
                <a:spcPts val="0"/>
              </a:spcBef>
              <a:spcAft>
                <a:spcPts val="0"/>
              </a:spcAft>
              <a:buClr>
                <a:srgbClr val="000000"/>
              </a:buClr>
              <a:buFont typeface="Noto Symbol"/>
              <a:buNone/>
            </a:pPr>
            <a:r>
              <a:t/>
            </a:r>
            <a:endParaRPr b="0" baseline="0" i="0" sz="1800" u="none" cap="none" strike="noStrike">
              <a:solidFill>
                <a:schemeClr val="dk1"/>
              </a:solidFill>
              <a:latin typeface="Galdeano"/>
              <a:ea typeface="Galdeano"/>
              <a:cs typeface="Galdeano"/>
              <a:sym typeface="Galdeano"/>
            </a:endParaRPr>
          </a:p>
        </p:txBody>
      </p:sp>
      <p:cxnSp>
        <p:nvCxnSpPr>
          <p:cNvPr id="10" name="Shape 10"/>
          <p:cNvCxnSpPr/>
          <p:nvPr/>
        </p:nvCxnSpPr>
        <p:spPr>
          <a:xfrm>
            <a:off x="0" y="1085850"/>
            <a:ext cx="9144000" cy="0"/>
          </a:xfrm>
          <a:prstGeom prst="straightConnector1">
            <a:avLst/>
          </a:prstGeom>
          <a:noFill/>
          <a:ln cap="flat" cmpd="sng" w="7620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9" name="Shape 219"/>
        <p:cNvGrpSpPr/>
        <p:nvPr/>
      </p:nvGrpSpPr>
      <p:grpSpPr>
        <a:xfrm>
          <a:off x="0" y="0"/>
          <a:ext cx="0" cy="0"/>
          <a:chOff x="0" y="0"/>
          <a:chExt cx="0" cy="0"/>
        </a:xfrm>
      </p:grpSpPr>
      <p:sp>
        <p:nvSpPr>
          <p:cNvPr id="220" name="Shape 220"/>
          <p:cNvSpPr txBox="1"/>
          <p:nvPr>
            <p:ph type="title"/>
          </p:nvPr>
        </p:nvSpPr>
        <p:spPr>
          <a:xfrm>
            <a:off x="311700" y="445025"/>
            <a:ext cx="8520599" cy="572699"/>
          </a:xfrm>
          <a:prstGeom prst="rect">
            <a:avLst/>
          </a:prstGeom>
          <a:noFill/>
          <a:ln>
            <a:noFill/>
          </a:ln>
        </p:spPr>
        <p:txBody>
          <a:bodyPr anchorCtr="0" anchor="t" bIns="91425" lIns="91425" rIns="91425" tIns="91425"/>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p:txBody>
      </p:sp>
      <p:sp>
        <p:nvSpPr>
          <p:cNvPr id="221" name="Shape 221"/>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p:txBody>
      </p:sp>
      <p:sp>
        <p:nvSpPr>
          <p:cNvPr id="222" name="Shape 222"/>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6.jpg"/><Relationship Id="rId4" Type="http://schemas.openxmlformats.org/officeDocument/2006/relationships/image" Target="../media/image05.png"/><Relationship Id="rId5" Type="http://schemas.openxmlformats.org/officeDocument/2006/relationships/image" Target="../media/image07.png"/><Relationship Id="rId6" Type="http://schemas.openxmlformats.org/officeDocument/2006/relationships/image" Target="../media/image0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6.jpg"/><Relationship Id="rId4" Type="http://schemas.openxmlformats.org/officeDocument/2006/relationships/image" Target="../media/image05.png"/><Relationship Id="rId5" Type="http://schemas.openxmlformats.org/officeDocument/2006/relationships/image" Target="../media/image0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6.jpg"/><Relationship Id="rId4" Type="http://schemas.openxmlformats.org/officeDocument/2006/relationships/image" Target="../media/image05.png"/><Relationship Id="rId5" Type="http://schemas.openxmlformats.org/officeDocument/2006/relationships/image" Target="../media/image0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6.jpg"/><Relationship Id="rId4" Type="http://schemas.openxmlformats.org/officeDocument/2006/relationships/image" Target="../media/image05.png"/><Relationship Id="rId5" Type="http://schemas.openxmlformats.org/officeDocument/2006/relationships/hyperlink" Target="https://en.wikipedia.org/wiki/Fluid_pressure" TargetMode="External"/><Relationship Id="rId6" Type="http://schemas.openxmlformats.org/officeDocument/2006/relationships/image" Target="../media/image11.png"/><Relationship Id="rId7"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subTitle"/>
          </p:nvPr>
        </p:nvSpPr>
        <p:spPr>
          <a:xfrm>
            <a:off x="2910700" y="4166750"/>
            <a:ext cx="4317899" cy="4179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Galdeano"/>
              <a:buNone/>
            </a:pPr>
            <a:r>
              <a:rPr b="1" lang="en" sz="2400">
                <a:solidFill>
                  <a:srgbClr val="366092"/>
                </a:solidFill>
                <a:latin typeface="Galdeano"/>
                <a:ea typeface="Galdeano"/>
                <a:cs typeface="Galdeano"/>
                <a:sym typeface="Galdeano"/>
              </a:rPr>
              <a:t>Mickey Kumar, Christine Leu</a:t>
            </a:r>
          </a:p>
          <a:p>
            <a:pPr indent="0" lvl="0" marL="0" marR="0" rtl="0" algn="l">
              <a:lnSpc>
                <a:spcPct val="100000"/>
              </a:lnSpc>
              <a:spcBef>
                <a:spcPts val="0"/>
              </a:spcBef>
              <a:spcAft>
                <a:spcPts val="0"/>
              </a:spcAft>
              <a:buClr>
                <a:schemeClr val="dk1"/>
              </a:buClr>
              <a:buSzPct val="25000"/>
              <a:buFont typeface="Galdeano"/>
              <a:buNone/>
            </a:pPr>
            <a:r>
              <a:rPr b="1" lang="en" sz="2400">
                <a:solidFill>
                  <a:srgbClr val="366092"/>
                </a:solidFill>
                <a:latin typeface="Galdeano"/>
                <a:ea typeface="Galdeano"/>
                <a:cs typeface="Galdeano"/>
                <a:sym typeface="Galdeano"/>
              </a:rPr>
              <a:t>       Amlan Sinha, Cindy Dou</a:t>
            </a:r>
          </a:p>
        </p:txBody>
      </p:sp>
      <p:sp>
        <p:nvSpPr>
          <p:cNvPr id="90" name="Shape 90"/>
          <p:cNvSpPr txBox="1"/>
          <p:nvPr>
            <p:ph type="ctrTitle"/>
          </p:nvPr>
        </p:nvSpPr>
        <p:spPr>
          <a:xfrm>
            <a:off x="2637100" y="685059"/>
            <a:ext cx="7772400" cy="110250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366092"/>
              </a:buClr>
              <a:buSzPct val="25000"/>
              <a:buFont typeface="Galdeano"/>
              <a:buNone/>
            </a:pPr>
            <a:r>
              <a:rPr b="1" lang="en" sz="3600">
                <a:solidFill>
                  <a:srgbClr val="366092"/>
                </a:solidFill>
                <a:latin typeface="Galdeano"/>
                <a:ea typeface="Galdeano"/>
                <a:cs typeface="Galdeano"/>
                <a:sym typeface="Galdeano"/>
              </a:rPr>
              <a:t>Countercurrent Stacked     </a:t>
            </a:r>
          </a:p>
          <a:p>
            <a:pPr indent="0" lvl="0" marL="0" marR="0" rtl="0" algn="ctr">
              <a:lnSpc>
                <a:spcPct val="100000"/>
              </a:lnSpc>
              <a:spcBef>
                <a:spcPts val="0"/>
              </a:spcBef>
              <a:spcAft>
                <a:spcPts val="0"/>
              </a:spcAft>
              <a:buClr>
                <a:srgbClr val="366092"/>
              </a:buClr>
              <a:buSzPct val="25000"/>
              <a:buFont typeface="Galdeano"/>
              <a:buNone/>
            </a:pPr>
            <a:r>
              <a:rPr b="1" lang="en" sz="3600">
                <a:solidFill>
                  <a:srgbClr val="366092"/>
                </a:solidFill>
                <a:latin typeface="Galdeano"/>
                <a:ea typeface="Galdeano"/>
                <a:cs typeface="Galdeano"/>
                <a:sym typeface="Galdeano"/>
              </a:rPr>
              <a:t>Floc Blanket Reactor Team</a:t>
            </a:r>
          </a:p>
        </p:txBody>
      </p:sp>
      <p:pic>
        <p:nvPicPr>
          <p:cNvPr id="91" name="Shape 91"/>
          <p:cNvPicPr preferRelativeResize="0"/>
          <p:nvPr/>
        </p:nvPicPr>
        <p:blipFill rotWithShape="1">
          <a:blip r:embed="rId3">
            <a:alphaModFix/>
          </a:blip>
          <a:srcRect b="0" l="0" r="0" t="0"/>
          <a:stretch/>
        </p:blipFill>
        <p:spPr>
          <a:xfrm>
            <a:off x="0" y="4725590"/>
            <a:ext cx="1981199" cy="417900"/>
          </a:xfrm>
          <a:prstGeom prst="rect">
            <a:avLst/>
          </a:prstGeom>
          <a:noFill/>
          <a:ln>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6" name="Shape 186"/>
        <p:cNvGrpSpPr/>
        <p:nvPr/>
      </p:nvGrpSpPr>
      <p:grpSpPr>
        <a:xfrm>
          <a:off x="0" y="0"/>
          <a:ext cx="0" cy="0"/>
          <a:chOff x="0" y="0"/>
          <a:chExt cx="0" cy="0"/>
        </a:xfrm>
      </p:grpSpPr>
      <p:sp>
        <p:nvSpPr>
          <p:cNvPr id="187" name="Shape 187"/>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Assembly</a:t>
            </a:r>
          </a:p>
        </p:txBody>
      </p:sp>
      <p:pic>
        <p:nvPicPr>
          <p:cNvPr id="188" name="Shape 188"/>
          <p:cNvPicPr preferRelativeResize="0"/>
          <p:nvPr/>
        </p:nvPicPr>
        <p:blipFill>
          <a:blip r:embed="rId3">
            <a:alphaModFix/>
          </a:blip>
          <a:stretch>
            <a:fillRect/>
          </a:stretch>
        </p:blipFill>
        <p:spPr>
          <a:xfrm>
            <a:off x="2139350" y="1187925"/>
            <a:ext cx="6732150" cy="3786824"/>
          </a:xfrm>
          <a:prstGeom prst="rect">
            <a:avLst/>
          </a:prstGeom>
          <a:noFill/>
          <a:ln>
            <a:noFill/>
          </a:ln>
        </p:spPr>
      </p:pic>
      <p:sp>
        <p:nvSpPr>
          <p:cNvPr id="189" name="Shape 189"/>
          <p:cNvSpPr txBox="1"/>
          <p:nvPr/>
        </p:nvSpPr>
        <p:spPr>
          <a:xfrm>
            <a:off x="227600" y="775900"/>
            <a:ext cx="2742600" cy="3000000"/>
          </a:xfrm>
          <a:prstGeom prst="rect">
            <a:avLst/>
          </a:prstGeom>
          <a:noFill/>
          <a:ln>
            <a:noFill/>
          </a:ln>
        </p:spPr>
        <p:txBody>
          <a:bodyPr anchorCtr="0" anchor="ctr" bIns="91425" lIns="91425" rIns="91425" tIns="91425">
            <a:noAutofit/>
          </a:bodyPr>
          <a:lstStyle/>
          <a:p>
            <a:pPr lvl="0" rtl="0">
              <a:lnSpc>
                <a:spcPct val="150000"/>
              </a:lnSpc>
              <a:spcBef>
                <a:spcPts val="0"/>
              </a:spcBef>
              <a:buNone/>
            </a:pPr>
            <a:r>
              <a:rPr b="1" lang="en" sz="1800">
                <a:solidFill>
                  <a:srgbClr val="222222"/>
                </a:solidFill>
                <a:latin typeface="Galdeano"/>
                <a:ea typeface="Galdeano"/>
                <a:cs typeface="Galdeano"/>
                <a:sym typeface="Galdeano"/>
              </a:rPr>
              <a:t>Pump heads</a:t>
            </a:r>
          </a:p>
          <a:p>
            <a:pPr lvl="0" rtl="0">
              <a:lnSpc>
                <a:spcPct val="150000"/>
              </a:lnSpc>
              <a:spcBef>
                <a:spcPts val="0"/>
              </a:spcBef>
              <a:buNone/>
            </a:pPr>
            <a:r>
              <a:rPr b="1" lang="en" sz="1800">
                <a:solidFill>
                  <a:srgbClr val="222222"/>
                </a:solidFill>
                <a:latin typeface="Galdeano"/>
                <a:ea typeface="Galdeano"/>
                <a:cs typeface="Galdeano"/>
                <a:sym typeface="Galdeano"/>
              </a:rPr>
              <a:t>Flocculator</a:t>
            </a:r>
          </a:p>
          <a:p>
            <a:pPr lvl="0" rtl="0">
              <a:lnSpc>
                <a:spcPct val="150000"/>
              </a:lnSpc>
              <a:spcBef>
                <a:spcPts val="0"/>
              </a:spcBef>
              <a:buNone/>
            </a:pPr>
            <a:r>
              <a:rPr b="1" lang="en" sz="1800">
                <a:solidFill>
                  <a:srgbClr val="222222"/>
                </a:solidFill>
                <a:latin typeface="Galdeano"/>
                <a:ea typeface="Galdeano"/>
                <a:cs typeface="Galdeano"/>
                <a:sym typeface="Galdeano"/>
              </a:rPr>
              <a:t>Residence time</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Calibration</a:t>
            </a:r>
          </a:p>
        </p:txBody>
      </p:sp>
      <p:sp>
        <p:nvSpPr>
          <p:cNvPr id="195" name="Shape 195"/>
          <p:cNvSpPr txBox="1"/>
          <p:nvPr/>
        </p:nvSpPr>
        <p:spPr>
          <a:xfrm>
            <a:off x="186200" y="3815050"/>
            <a:ext cx="8729099" cy="1085099"/>
          </a:xfrm>
          <a:prstGeom prst="rect">
            <a:avLst/>
          </a:prstGeom>
          <a:noFill/>
          <a:ln>
            <a:noFill/>
          </a:ln>
        </p:spPr>
        <p:txBody>
          <a:bodyPr anchorCtr="0" anchor="ctr" bIns="91425" lIns="91425" rIns="91425" tIns="91425">
            <a:noAutofit/>
          </a:bodyPr>
          <a:lstStyle/>
          <a:p>
            <a:pPr lvl="0" rtl="0">
              <a:lnSpc>
                <a:spcPct val="150000"/>
              </a:lnSpc>
              <a:spcBef>
                <a:spcPts val="0"/>
              </a:spcBef>
              <a:buNone/>
            </a:pPr>
            <a:r>
              <a:rPr b="1" lang="en" sz="1800">
                <a:solidFill>
                  <a:srgbClr val="222222"/>
                </a:solidFill>
                <a:latin typeface="Galdeano"/>
                <a:ea typeface="Galdeano"/>
                <a:cs typeface="Galdeano"/>
                <a:sym typeface="Galdeano"/>
              </a:rPr>
              <a:t>Pumps 1 feeds water						Pump 2 feeds clay and PACl</a:t>
            </a:r>
            <a:br>
              <a:rPr b="1" lang="en" sz="1800">
                <a:solidFill>
                  <a:srgbClr val="222222"/>
                </a:solidFill>
                <a:latin typeface="Galdeano"/>
                <a:ea typeface="Galdeano"/>
                <a:cs typeface="Galdeano"/>
                <a:sym typeface="Galdeano"/>
              </a:rPr>
            </a:br>
            <a:r>
              <a:rPr b="1" lang="en" sz="1800">
                <a:solidFill>
                  <a:srgbClr val="222222"/>
                </a:solidFill>
                <a:latin typeface="Galdeano"/>
                <a:ea typeface="Galdeano"/>
                <a:cs typeface="Galdeano"/>
                <a:sym typeface="Galdeano"/>
              </a:rPr>
              <a:t>Provide accurate concentration of water / PACl + clay mixture into reactors</a:t>
            </a:r>
          </a:p>
        </p:txBody>
      </p:sp>
      <p:pic>
        <p:nvPicPr>
          <p:cNvPr id="196" name="Shape 196"/>
          <p:cNvPicPr preferRelativeResize="0"/>
          <p:nvPr/>
        </p:nvPicPr>
        <p:blipFill>
          <a:blip r:embed="rId3">
            <a:alphaModFix/>
          </a:blip>
          <a:stretch>
            <a:fillRect/>
          </a:stretch>
        </p:blipFill>
        <p:spPr>
          <a:xfrm>
            <a:off x="-118725" y="1200150"/>
            <a:ext cx="4724400" cy="2743200"/>
          </a:xfrm>
          <a:prstGeom prst="rect">
            <a:avLst/>
          </a:prstGeom>
          <a:noFill/>
          <a:ln>
            <a:noFill/>
          </a:ln>
        </p:spPr>
      </p:pic>
      <p:pic>
        <p:nvPicPr>
          <p:cNvPr id="197" name="Shape 197"/>
          <p:cNvPicPr preferRelativeResize="0"/>
          <p:nvPr/>
        </p:nvPicPr>
        <p:blipFill>
          <a:blip r:embed="rId4">
            <a:alphaModFix/>
          </a:blip>
          <a:stretch>
            <a:fillRect/>
          </a:stretch>
        </p:blipFill>
        <p:spPr>
          <a:xfrm>
            <a:off x="4681875" y="1200150"/>
            <a:ext cx="4572000" cy="2743200"/>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sp>
        <p:nvSpPr>
          <p:cNvPr id="202" name="Shape 202"/>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Problems</a:t>
            </a:r>
            <a:r>
              <a:rPr b="1" baseline="0" i="0" lang="en" sz="4400" u="none" cap="none" strike="noStrike">
                <a:solidFill>
                  <a:schemeClr val="dk2"/>
                </a:solidFill>
                <a:latin typeface="Galdeano"/>
                <a:ea typeface="Galdeano"/>
                <a:cs typeface="Galdeano"/>
                <a:sym typeface="Galdeano"/>
              </a:rPr>
              <a:t> </a:t>
            </a:r>
          </a:p>
        </p:txBody>
      </p:sp>
      <p:sp>
        <p:nvSpPr>
          <p:cNvPr id="203" name="Shape 203"/>
          <p:cNvSpPr txBox="1"/>
          <p:nvPr>
            <p:ph idx="1" type="body"/>
          </p:nvPr>
        </p:nvSpPr>
        <p:spPr>
          <a:xfrm>
            <a:off x="0" y="1371600"/>
            <a:ext cx="4835100" cy="3394500"/>
          </a:xfrm>
          <a:prstGeom prst="rect">
            <a:avLst/>
          </a:prstGeom>
          <a:noFill/>
          <a:ln>
            <a:noFill/>
          </a:ln>
        </p:spPr>
        <p:txBody>
          <a:bodyPr anchorCtr="0" anchor="t" bIns="91425" lIns="91425" rIns="91425" tIns="91425">
            <a:noAutofit/>
          </a:bodyPr>
          <a:lstStyle/>
          <a:p>
            <a:pPr indent="-139700" lvl="0" marL="342900" marR="0" rtl="0" algn="l">
              <a:lnSpc>
                <a:spcPct val="100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Draining mechanism</a:t>
            </a:r>
          </a:p>
          <a:p>
            <a:pPr indent="-139700" lvl="0" marL="342900" marR="0" rtl="0" algn="l">
              <a:lnSpc>
                <a:spcPct val="100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Pressure build up</a:t>
            </a:r>
          </a:p>
          <a:p>
            <a:pPr indent="-139700" lvl="0" marL="342900" marR="0" rtl="0" algn="l">
              <a:lnSpc>
                <a:spcPct val="100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Air bubbles</a:t>
            </a:r>
          </a:p>
          <a:p>
            <a:pPr indent="203200" lvl="0" rtl="0">
              <a:spcBef>
                <a:spcPts val="0"/>
              </a:spcBef>
              <a:buClr>
                <a:schemeClr val="dk1"/>
              </a:buClr>
              <a:buSzPct val="100000"/>
              <a:buFont typeface="Galdeano"/>
              <a:buChar char="➢"/>
            </a:pPr>
            <a:r>
              <a:rPr lang="en" sz="3200">
                <a:solidFill>
                  <a:schemeClr val="dk1"/>
                </a:solidFill>
                <a:latin typeface="Galdeano"/>
                <a:ea typeface="Galdeano"/>
                <a:cs typeface="Galdeano"/>
                <a:sym typeface="Galdeano"/>
              </a:rPr>
              <a:t>Leaks</a:t>
            </a:r>
          </a:p>
        </p:txBody>
      </p:sp>
      <p:pic>
        <p:nvPicPr>
          <p:cNvPr id="204" name="Shape 204"/>
          <p:cNvPicPr preferRelativeResize="0"/>
          <p:nvPr/>
        </p:nvPicPr>
        <p:blipFill rotWithShape="1">
          <a:blip r:embed="rId3">
            <a:alphaModFix/>
          </a:blip>
          <a:srcRect b="1901" l="15914" r="23158" t="24961"/>
          <a:stretch/>
        </p:blipFill>
        <p:spPr>
          <a:xfrm>
            <a:off x="3931225" y="1604075"/>
            <a:ext cx="5029782" cy="3394499"/>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8" name="Shape 208"/>
        <p:cNvGrpSpPr/>
        <p:nvPr/>
      </p:nvGrpSpPr>
      <p:grpSpPr>
        <a:xfrm>
          <a:off x="0" y="0"/>
          <a:ext cx="0" cy="0"/>
          <a:chOff x="0" y="0"/>
          <a:chExt cx="0" cy="0"/>
        </a:xfrm>
      </p:grpSpPr>
      <p:sp>
        <p:nvSpPr>
          <p:cNvPr id="209" name="Shape 20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baseline="0" i="0" lang="en" sz="4400" u="none" cap="none" strike="noStrike">
                <a:solidFill>
                  <a:schemeClr val="dk2"/>
                </a:solidFill>
                <a:latin typeface="Galdeano"/>
                <a:ea typeface="Galdeano"/>
                <a:cs typeface="Galdeano"/>
                <a:sym typeface="Galdeano"/>
              </a:rPr>
              <a:t>Future Goals </a:t>
            </a:r>
          </a:p>
        </p:txBody>
      </p:sp>
      <p:sp>
        <p:nvSpPr>
          <p:cNvPr id="210" name="Shape 210"/>
          <p:cNvSpPr txBox="1"/>
          <p:nvPr>
            <p:ph idx="1" type="body"/>
          </p:nvPr>
        </p:nvSpPr>
        <p:spPr>
          <a:xfrm>
            <a:off x="0" y="1371600"/>
            <a:ext cx="5644199" cy="3394500"/>
          </a:xfrm>
          <a:prstGeom prst="rect">
            <a:avLst/>
          </a:prstGeom>
          <a:noFill/>
          <a:ln>
            <a:noFill/>
          </a:ln>
        </p:spPr>
        <p:txBody>
          <a:bodyPr anchorCtr="0" anchor="t" bIns="91425" lIns="91425" rIns="91425" tIns="91425">
            <a:noAutofit/>
          </a:bodyPr>
          <a:lstStyle/>
          <a:p>
            <a:pPr indent="-139700" lvl="0" marL="342900" marR="0" rtl="0" algn="l">
              <a:lnSpc>
                <a:spcPct val="115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Procoda</a:t>
            </a:r>
          </a:p>
          <a:p>
            <a:pPr indent="-139700" lvl="0" marL="342900" marR="0" rtl="0" algn="l">
              <a:lnSpc>
                <a:spcPct val="115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Calculations/Calibration</a:t>
            </a:r>
          </a:p>
          <a:p>
            <a:pPr indent="-139700" lvl="0" marL="342900" marR="0" rtl="0" algn="l">
              <a:lnSpc>
                <a:spcPct val="115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Testing </a:t>
            </a:r>
          </a:p>
          <a:p>
            <a:pPr indent="-139700" lvl="0" marL="342900" marR="0" rtl="0" algn="l">
              <a:lnSpc>
                <a:spcPct val="115000"/>
              </a:lnSpc>
              <a:spcBef>
                <a:spcPts val="640"/>
              </a:spcBef>
              <a:spcAft>
                <a:spcPts val="0"/>
              </a:spcAft>
              <a:buClr>
                <a:schemeClr val="dk1"/>
              </a:buClr>
              <a:buSzPct val="100000"/>
              <a:buFont typeface="Galdeano"/>
              <a:buChar char="➢"/>
            </a:pPr>
            <a:r>
              <a:rPr lang="en" sz="3200">
                <a:solidFill>
                  <a:schemeClr val="dk1"/>
                </a:solidFill>
                <a:latin typeface="Galdeano"/>
                <a:ea typeface="Galdeano"/>
                <a:cs typeface="Galdeano"/>
                <a:sym typeface="Galdeano"/>
              </a:rPr>
              <a:t>Vertical reactor draft</a:t>
            </a:r>
          </a:p>
          <a:p>
            <a:pPr indent="203200" lvl="0" rtl="0">
              <a:lnSpc>
                <a:spcPct val="115000"/>
              </a:lnSpc>
              <a:spcBef>
                <a:spcPts val="0"/>
              </a:spcBef>
              <a:buClr>
                <a:schemeClr val="dk1"/>
              </a:buClr>
              <a:buSzPct val="100000"/>
              <a:buFont typeface="Galdeano"/>
              <a:buChar char="➢"/>
            </a:pPr>
            <a:r>
              <a:rPr lang="en" sz="3200">
                <a:solidFill>
                  <a:schemeClr val="dk1"/>
                </a:solidFill>
                <a:latin typeface="Galdeano"/>
                <a:ea typeface="Galdeano"/>
                <a:cs typeface="Galdeano"/>
                <a:sym typeface="Galdeano"/>
              </a:rPr>
              <a:t>EPA P3</a:t>
            </a:r>
          </a:p>
        </p:txBody>
      </p:sp>
      <p:pic>
        <p:nvPicPr>
          <p:cNvPr id="211" name="Shape 211"/>
          <p:cNvPicPr preferRelativeResize="0"/>
          <p:nvPr/>
        </p:nvPicPr>
        <p:blipFill>
          <a:blip r:embed="rId3">
            <a:alphaModFix/>
          </a:blip>
          <a:stretch>
            <a:fillRect/>
          </a:stretch>
        </p:blipFill>
        <p:spPr>
          <a:xfrm>
            <a:off x="4760800" y="2617225"/>
            <a:ext cx="4075950" cy="1913924"/>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baseline="0" i="0" lang="en" sz="4400" u="none" cap="none" strike="noStrike">
                <a:solidFill>
                  <a:schemeClr val="dk2"/>
                </a:solidFill>
                <a:latin typeface="Galdeano"/>
                <a:ea typeface="Galdeano"/>
                <a:cs typeface="Galdeano"/>
                <a:sym typeface="Galdeano"/>
              </a:rPr>
              <a:t>Questions?</a:t>
            </a:r>
          </a:p>
        </p:txBody>
      </p:sp>
      <p:sp>
        <p:nvSpPr>
          <p:cNvPr id="217" name="Shape 217"/>
          <p:cNvSpPr txBox="1"/>
          <p:nvPr>
            <p:ph idx="1" type="body"/>
          </p:nvPr>
        </p:nvSpPr>
        <p:spPr>
          <a:xfrm>
            <a:off x="457200" y="1200150"/>
            <a:ext cx="8229600" cy="3394500"/>
          </a:xfrm>
          <a:prstGeom prst="rect">
            <a:avLst/>
          </a:prstGeom>
          <a:noFill/>
          <a:ln>
            <a:noFill/>
          </a:ln>
        </p:spPr>
        <p:txBody>
          <a:bodyPr anchorCtr="0" anchor="t" bIns="91425" lIns="91425" rIns="91425" tIns="91425">
            <a:noAutofit/>
          </a:bodyPr>
          <a:lstStyle/>
          <a:p>
            <a:pPr indent="63500" lvl="0" marL="342900" marR="0" rtl="0" algn="l">
              <a:lnSpc>
                <a:spcPct val="100000"/>
              </a:lnSpc>
              <a:spcBef>
                <a:spcPts val="0"/>
              </a:spcBef>
              <a:spcAft>
                <a:spcPts val="0"/>
              </a:spcAft>
              <a:buClr>
                <a:schemeClr val="dk1"/>
              </a:buClr>
              <a:buFont typeface="Galdeano"/>
              <a:buNone/>
            </a:pPr>
            <a:r>
              <a:t/>
            </a:r>
            <a:endParaRPr b="0" baseline="0" i="0" sz="3200" u="none" cap="none" strike="noStrike">
              <a:solidFill>
                <a:schemeClr val="dk1"/>
              </a:solidFill>
              <a:latin typeface="Galdeano"/>
              <a:ea typeface="Galdeano"/>
              <a:cs typeface="Galdeano"/>
              <a:sym typeface="Galdeano"/>
            </a:endParaRPr>
          </a:p>
        </p:txBody>
      </p:sp>
      <p:pic>
        <p:nvPicPr>
          <p:cNvPr id="218" name="Shape 218"/>
          <p:cNvPicPr preferRelativeResize="0"/>
          <p:nvPr/>
        </p:nvPicPr>
        <p:blipFill>
          <a:blip r:embed="rId3">
            <a:alphaModFix/>
          </a:blip>
          <a:stretch>
            <a:fillRect/>
          </a:stretch>
        </p:blipFill>
        <p:spPr>
          <a:xfrm>
            <a:off x="2712937" y="1200137"/>
            <a:ext cx="3718125" cy="3718125"/>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pic>
        <p:nvPicPr>
          <p:cNvPr id="97" name="Shape 97"/>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98" name="Shape 98"/>
          <p:cNvPicPr preferRelativeResize="0"/>
          <p:nvPr/>
        </p:nvPicPr>
        <p:blipFill rotWithShape="1">
          <a:blip r:embed="rId4">
            <a:alphaModFix/>
          </a:blip>
          <a:srcRect b="0" l="0" r="0" t="0"/>
          <a:stretch/>
        </p:blipFill>
        <p:spPr>
          <a:xfrm>
            <a:off x="0" y="4725590"/>
            <a:ext cx="1981199" cy="417900"/>
          </a:xfrm>
          <a:prstGeom prst="rect">
            <a:avLst/>
          </a:prstGeom>
          <a:noFill/>
          <a:ln>
            <a:noFill/>
          </a:ln>
        </p:spPr>
      </p:pic>
      <p:sp>
        <p:nvSpPr>
          <p:cNvPr id="99" name="Shape 99"/>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baseline="0" i="0" lang="en" sz="5400" u="none" cap="none" strike="noStrike">
                <a:solidFill>
                  <a:srgbClr val="366092"/>
                </a:solidFill>
                <a:latin typeface="Galdeano"/>
                <a:ea typeface="Galdeano"/>
                <a:cs typeface="Galdeano"/>
                <a:sym typeface="Galdeano"/>
              </a:rPr>
              <a:t>Background</a:t>
            </a:r>
          </a:p>
        </p:txBody>
      </p:sp>
      <p:sp>
        <p:nvSpPr>
          <p:cNvPr id="100" name="Shape 100"/>
          <p:cNvSpPr txBox="1"/>
          <p:nvPr/>
        </p:nvSpPr>
        <p:spPr>
          <a:xfrm>
            <a:off x="60775" y="1069125"/>
            <a:ext cx="3540599" cy="857400"/>
          </a:xfrm>
          <a:prstGeom prst="rect">
            <a:avLst/>
          </a:prstGeom>
          <a:noFill/>
          <a:ln>
            <a:noFill/>
          </a:ln>
        </p:spPr>
        <p:txBody>
          <a:bodyPr anchorCtr="0" anchor="t" bIns="91425" lIns="91425" rIns="91425" tIns="91425">
            <a:noAutofit/>
          </a:bodyPr>
          <a:lstStyle/>
          <a:p>
            <a:pPr indent="-381000" lvl="0" marL="457200" rtl="0">
              <a:spcBef>
                <a:spcPts val="0"/>
              </a:spcBef>
              <a:buClr>
                <a:schemeClr val="dk1"/>
              </a:buClr>
              <a:buSzPct val="100000"/>
              <a:buFont typeface="Galdeano"/>
              <a:buChar char="➢"/>
            </a:pPr>
            <a:r>
              <a:rPr b="1" lang="en" sz="2400" u="sng">
                <a:solidFill>
                  <a:schemeClr val="dk1"/>
                </a:solidFill>
                <a:latin typeface="Galdeano"/>
                <a:ea typeface="Galdeano"/>
                <a:cs typeface="Galdeano"/>
                <a:sym typeface="Galdeano"/>
              </a:rPr>
              <a:t>Problem: </a:t>
            </a:r>
          </a:p>
          <a:p>
            <a:pPr indent="457200" lvl="0" rtl="0">
              <a:spcBef>
                <a:spcPts val="0"/>
              </a:spcBef>
              <a:buNone/>
            </a:pPr>
            <a:r>
              <a:rPr b="1" lang="en" sz="1800">
                <a:solidFill>
                  <a:schemeClr val="dk1"/>
                </a:solidFill>
                <a:latin typeface="Galdeano"/>
                <a:ea typeface="Galdeano"/>
                <a:cs typeface="Galdeano"/>
                <a:sym typeface="Galdeano"/>
              </a:rPr>
              <a:t>Arsenic and fluoride in water</a:t>
            </a:r>
          </a:p>
        </p:txBody>
      </p:sp>
      <p:pic>
        <p:nvPicPr>
          <p:cNvPr id="101" name="Shape 101"/>
          <p:cNvPicPr preferRelativeResize="0"/>
          <p:nvPr/>
        </p:nvPicPr>
        <p:blipFill>
          <a:blip r:embed="rId5">
            <a:alphaModFix/>
          </a:blip>
          <a:stretch>
            <a:fillRect/>
          </a:stretch>
        </p:blipFill>
        <p:spPr>
          <a:xfrm>
            <a:off x="0" y="2908100"/>
            <a:ext cx="4915824" cy="2327325"/>
          </a:xfrm>
          <a:prstGeom prst="rect">
            <a:avLst/>
          </a:prstGeom>
          <a:noFill/>
          <a:ln>
            <a:noFill/>
          </a:ln>
        </p:spPr>
      </p:pic>
      <p:pic>
        <p:nvPicPr>
          <p:cNvPr id="102" name="Shape 102"/>
          <p:cNvPicPr preferRelativeResize="0"/>
          <p:nvPr/>
        </p:nvPicPr>
        <p:blipFill>
          <a:blip r:embed="rId6">
            <a:alphaModFix/>
          </a:blip>
          <a:stretch>
            <a:fillRect/>
          </a:stretch>
        </p:blipFill>
        <p:spPr>
          <a:xfrm>
            <a:off x="4605150" y="1350737"/>
            <a:ext cx="4538844" cy="2583649"/>
          </a:xfrm>
          <a:prstGeom prst="rect">
            <a:avLst/>
          </a:prstGeom>
          <a:noFill/>
          <a:ln>
            <a:noFill/>
          </a:ln>
        </p:spPr>
      </p:pic>
      <p:sp>
        <p:nvSpPr>
          <p:cNvPr id="103" name="Shape 103"/>
          <p:cNvSpPr txBox="1"/>
          <p:nvPr/>
        </p:nvSpPr>
        <p:spPr>
          <a:xfrm>
            <a:off x="6868775" y="1069120"/>
            <a:ext cx="3000000" cy="371400"/>
          </a:xfrm>
          <a:prstGeom prst="rect">
            <a:avLst/>
          </a:prstGeom>
          <a:noFill/>
          <a:ln>
            <a:noFill/>
          </a:ln>
        </p:spPr>
        <p:txBody>
          <a:bodyPr anchorCtr="0" anchor="ctr" bIns="91425" lIns="91425" rIns="91425" tIns="91425">
            <a:noAutofit/>
          </a:bodyPr>
          <a:lstStyle/>
          <a:p>
            <a:pPr indent="0" lvl="0" marL="0" rtl="0">
              <a:spcBef>
                <a:spcPts val="0"/>
              </a:spcBef>
              <a:buNone/>
            </a:pPr>
            <a:r>
              <a:rPr b="1" lang="en" sz="1800">
                <a:solidFill>
                  <a:schemeClr val="dk1"/>
                </a:solidFill>
                <a:latin typeface="Galdeano"/>
                <a:ea typeface="Galdeano"/>
                <a:cs typeface="Galdeano"/>
                <a:sym typeface="Galdeano"/>
              </a:rPr>
              <a:t>Arsenic Contamination</a:t>
            </a:r>
          </a:p>
        </p:txBody>
      </p:sp>
      <p:sp>
        <p:nvSpPr>
          <p:cNvPr id="104" name="Shape 104"/>
          <p:cNvSpPr txBox="1"/>
          <p:nvPr/>
        </p:nvSpPr>
        <p:spPr>
          <a:xfrm>
            <a:off x="1915825" y="4808721"/>
            <a:ext cx="3000000" cy="371400"/>
          </a:xfrm>
          <a:prstGeom prst="rect">
            <a:avLst/>
          </a:prstGeom>
          <a:noFill/>
          <a:ln>
            <a:noFill/>
          </a:ln>
        </p:spPr>
        <p:txBody>
          <a:bodyPr anchorCtr="0" anchor="ctr" bIns="91425" lIns="91425" rIns="91425" tIns="91425">
            <a:noAutofit/>
          </a:bodyPr>
          <a:lstStyle/>
          <a:p>
            <a:pPr indent="0" lvl="0" marL="0" rtl="0">
              <a:spcBef>
                <a:spcPts val="0"/>
              </a:spcBef>
              <a:buNone/>
            </a:pPr>
            <a:r>
              <a:rPr b="1" lang="en" sz="1800">
                <a:solidFill>
                  <a:schemeClr val="dk1"/>
                </a:solidFill>
                <a:latin typeface="Galdeano"/>
                <a:ea typeface="Galdeano"/>
                <a:cs typeface="Galdeano"/>
                <a:sym typeface="Galdeano"/>
              </a:rPr>
              <a:t>Fluoride Contamination</a:t>
            </a:r>
          </a:p>
        </p:txBody>
      </p:sp>
      <p:sp>
        <p:nvSpPr>
          <p:cNvPr id="105" name="Shape 105"/>
          <p:cNvSpPr txBox="1"/>
          <p:nvPr/>
        </p:nvSpPr>
        <p:spPr>
          <a:xfrm>
            <a:off x="60775" y="1854912"/>
            <a:ext cx="3700199" cy="1575299"/>
          </a:xfrm>
          <a:prstGeom prst="rect">
            <a:avLst/>
          </a:prstGeom>
          <a:noFill/>
          <a:ln>
            <a:noFill/>
          </a:ln>
        </p:spPr>
        <p:txBody>
          <a:bodyPr anchorCtr="0" anchor="t" bIns="91425" lIns="91425" rIns="91425" tIns="91425">
            <a:noAutofit/>
          </a:bodyPr>
          <a:lstStyle/>
          <a:p>
            <a:pPr indent="-342900" lvl="0" marL="457200" rtl="0">
              <a:spcBef>
                <a:spcPts val="0"/>
              </a:spcBef>
              <a:buClr>
                <a:schemeClr val="dk1"/>
              </a:buClr>
              <a:buSzPct val="100000"/>
              <a:buFont typeface="Galdeano"/>
              <a:buChar char="★"/>
            </a:pPr>
            <a:r>
              <a:rPr b="1" lang="en" sz="1800">
                <a:solidFill>
                  <a:schemeClr val="dk1"/>
                </a:solidFill>
                <a:latin typeface="Galdeano"/>
                <a:ea typeface="Galdeano"/>
                <a:cs typeface="Galdeano"/>
                <a:sym typeface="Galdeano"/>
              </a:rPr>
              <a:t>Carcinogen</a:t>
            </a:r>
          </a:p>
          <a:p>
            <a:pPr indent="-342900" lvl="0" marL="457200" rtl="0">
              <a:spcBef>
                <a:spcPts val="0"/>
              </a:spcBef>
              <a:buClr>
                <a:schemeClr val="dk1"/>
              </a:buClr>
              <a:buSzPct val="100000"/>
              <a:buFont typeface="Galdeano"/>
              <a:buChar char="★"/>
            </a:pPr>
            <a:r>
              <a:rPr b="1" lang="en" sz="1800">
                <a:solidFill>
                  <a:schemeClr val="dk1"/>
                </a:solidFill>
                <a:latin typeface="Galdeano"/>
                <a:ea typeface="Galdeano"/>
                <a:cs typeface="Galdeano"/>
                <a:sym typeface="Galdeano"/>
              </a:rPr>
              <a:t>Inhibit brain development</a:t>
            </a:r>
          </a:p>
          <a:p>
            <a:pPr indent="-342900" lvl="0" marL="457200" rtl="0">
              <a:spcBef>
                <a:spcPts val="0"/>
              </a:spcBef>
              <a:buClr>
                <a:schemeClr val="dk1"/>
              </a:buClr>
              <a:buSzPct val="100000"/>
              <a:buFont typeface="Galdeano"/>
              <a:buChar char="★"/>
            </a:pPr>
            <a:r>
              <a:rPr b="1" lang="en" sz="1800">
                <a:solidFill>
                  <a:schemeClr val="dk1"/>
                </a:solidFill>
                <a:latin typeface="Galdeano"/>
                <a:ea typeface="Galdeano"/>
                <a:cs typeface="Galdeano"/>
                <a:sym typeface="Galdeano"/>
              </a:rPr>
              <a:t>Increased mortality rates</a:t>
            </a:r>
          </a:p>
          <a:p>
            <a:pPr>
              <a:spcBef>
                <a:spcPts val="0"/>
              </a:spcBef>
              <a:buNone/>
            </a:pPr>
            <a:r>
              <a:t/>
            </a:r>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pic>
        <p:nvPicPr>
          <p:cNvPr id="111" name="Shape 111"/>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12" name="Shape 112"/>
          <p:cNvPicPr preferRelativeResize="0"/>
          <p:nvPr/>
        </p:nvPicPr>
        <p:blipFill rotWithShape="1">
          <a:blip r:embed="rId4">
            <a:alphaModFix/>
          </a:blip>
          <a:srcRect b="0" l="0" r="0" t="0"/>
          <a:stretch/>
        </p:blipFill>
        <p:spPr>
          <a:xfrm>
            <a:off x="0" y="4725590"/>
            <a:ext cx="1981199" cy="417900"/>
          </a:xfrm>
          <a:prstGeom prst="rect">
            <a:avLst/>
          </a:prstGeom>
          <a:noFill/>
          <a:ln>
            <a:noFill/>
          </a:ln>
        </p:spPr>
      </p:pic>
      <p:sp>
        <p:nvSpPr>
          <p:cNvPr id="113" name="Shape 113"/>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rgbClr val="366092"/>
              </a:buClr>
              <a:buSzPct val="25000"/>
              <a:buFont typeface="Galdeano"/>
              <a:buNone/>
            </a:pPr>
            <a:r>
              <a:rPr b="1" baseline="0" i="0" lang="en" sz="5400" u="none" cap="none" strike="noStrike">
                <a:solidFill>
                  <a:srgbClr val="366092"/>
                </a:solidFill>
                <a:latin typeface="Galdeano"/>
                <a:ea typeface="Galdeano"/>
                <a:cs typeface="Galdeano"/>
                <a:sym typeface="Galdeano"/>
              </a:rPr>
              <a:t>Background</a:t>
            </a:r>
          </a:p>
        </p:txBody>
      </p:sp>
      <p:sp>
        <p:nvSpPr>
          <p:cNvPr id="114" name="Shape 114"/>
          <p:cNvSpPr txBox="1"/>
          <p:nvPr/>
        </p:nvSpPr>
        <p:spPr>
          <a:xfrm>
            <a:off x="184975" y="1228125"/>
            <a:ext cx="4686000" cy="468899"/>
          </a:xfrm>
          <a:prstGeom prst="rect">
            <a:avLst/>
          </a:prstGeom>
          <a:noFill/>
          <a:ln>
            <a:noFill/>
          </a:ln>
        </p:spPr>
        <p:txBody>
          <a:bodyPr anchorCtr="0" anchor="t" bIns="91425" lIns="91425" rIns="91425" tIns="91425">
            <a:noAutofit/>
          </a:bodyPr>
          <a:lstStyle/>
          <a:p>
            <a:pPr indent="-381000" lvl="0" marL="457200" marR="0" rtl="0" algn="l">
              <a:lnSpc>
                <a:spcPct val="100000"/>
              </a:lnSpc>
              <a:spcBef>
                <a:spcPts val="0"/>
              </a:spcBef>
              <a:spcAft>
                <a:spcPts val="0"/>
              </a:spcAft>
              <a:buClr>
                <a:srgbClr val="000000"/>
              </a:buClr>
              <a:buSzPct val="100000"/>
              <a:buFont typeface="Galdeano"/>
              <a:buChar char="➢"/>
            </a:pPr>
            <a:r>
              <a:rPr b="1" baseline="0" i="0" lang="en" sz="2400" u="sng" cap="none" strike="noStrike">
                <a:solidFill>
                  <a:srgbClr val="000000"/>
                </a:solidFill>
                <a:latin typeface="Galdeano"/>
                <a:ea typeface="Galdeano"/>
                <a:cs typeface="Galdeano"/>
                <a:sym typeface="Galdeano"/>
              </a:rPr>
              <a:t>Purpose of CSFBR: </a:t>
            </a:r>
          </a:p>
          <a:p>
            <a:pPr indent="0" lvl="0" marL="0" marR="0" rtl="0" algn="l">
              <a:lnSpc>
                <a:spcPct val="100000"/>
              </a:lnSpc>
              <a:spcBef>
                <a:spcPts val="0"/>
              </a:spcBef>
              <a:spcAft>
                <a:spcPts val="0"/>
              </a:spcAft>
              <a:buClr>
                <a:srgbClr val="000000"/>
              </a:buClr>
              <a:buFont typeface="Galdeano"/>
              <a:buNone/>
            </a:pPr>
            <a:r>
              <a:t/>
            </a:r>
            <a:endParaRPr b="1" sz="1800">
              <a:latin typeface="Galdeano"/>
              <a:ea typeface="Galdeano"/>
              <a:cs typeface="Galdeano"/>
              <a:sym typeface="Galdeano"/>
            </a:endParaRPr>
          </a:p>
          <a:p>
            <a:pPr indent="-342900" lvl="0" marL="457200" marR="0" rtl="0" algn="l">
              <a:lnSpc>
                <a:spcPct val="100000"/>
              </a:lnSpc>
              <a:spcBef>
                <a:spcPts val="0"/>
              </a:spcBef>
              <a:spcAft>
                <a:spcPts val="0"/>
              </a:spcAft>
              <a:buSzPct val="100000"/>
              <a:buFont typeface="Galdeano"/>
              <a:buChar char="★"/>
            </a:pPr>
            <a:r>
              <a:rPr b="1" baseline="0" i="0" lang="en" sz="1800" u="none" cap="none" strike="noStrike">
                <a:solidFill>
                  <a:srgbClr val="000000"/>
                </a:solidFill>
                <a:latin typeface="Galdeano"/>
                <a:ea typeface="Galdeano"/>
                <a:cs typeface="Galdeano"/>
                <a:sym typeface="Galdeano"/>
              </a:rPr>
              <a:t>To</a:t>
            </a:r>
            <a:r>
              <a:rPr b="1" lang="en" sz="1800">
                <a:latin typeface="Galdeano"/>
                <a:ea typeface="Galdeano"/>
                <a:cs typeface="Galdeano"/>
                <a:sym typeface="Galdeano"/>
              </a:rPr>
              <a:t> design a reactor that can efficiently remove arsenic and fluoride from water</a:t>
            </a:r>
            <a:r>
              <a:rPr b="1" baseline="0" i="0" lang="en" sz="1800" u="none" cap="none" strike="noStrike">
                <a:solidFill>
                  <a:srgbClr val="000000"/>
                </a:solidFill>
                <a:latin typeface="Galdeano"/>
                <a:ea typeface="Galdeano"/>
                <a:cs typeface="Galdeano"/>
                <a:sym typeface="Galdeano"/>
              </a:rPr>
              <a:t> </a:t>
            </a:r>
            <a:br>
              <a:rPr b="1" lang="en" sz="1800">
                <a:latin typeface="Galdeano"/>
                <a:ea typeface="Galdeano"/>
                <a:cs typeface="Galdeano"/>
                <a:sym typeface="Galdeano"/>
              </a:rPr>
            </a:br>
          </a:p>
          <a:p>
            <a:pPr indent="-342900" lvl="0" marL="457200" marR="0" rtl="0" algn="l">
              <a:lnSpc>
                <a:spcPct val="100000"/>
              </a:lnSpc>
              <a:spcBef>
                <a:spcPts val="0"/>
              </a:spcBef>
              <a:spcAft>
                <a:spcPts val="0"/>
              </a:spcAft>
              <a:buSzPct val="100000"/>
              <a:buFont typeface="Galdeano"/>
              <a:buChar char="★"/>
            </a:pPr>
            <a:r>
              <a:rPr b="1" lang="en" sz="1800">
                <a:latin typeface="Galdeano"/>
                <a:ea typeface="Galdeano"/>
                <a:cs typeface="Galdeano"/>
                <a:sym typeface="Galdeano"/>
              </a:rPr>
              <a:t>Gravity powered</a:t>
            </a:r>
            <a:br>
              <a:rPr b="1" lang="en" sz="1800">
                <a:latin typeface="Galdeano"/>
                <a:ea typeface="Galdeano"/>
                <a:cs typeface="Galdeano"/>
                <a:sym typeface="Galdeano"/>
              </a:rPr>
            </a:br>
          </a:p>
          <a:p>
            <a:pPr indent="-342900" lvl="0" marL="457200" marR="0" rtl="0" algn="l">
              <a:lnSpc>
                <a:spcPct val="100000"/>
              </a:lnSpc>
              <a:spcBef>
                <a:spcPts val="0"/>
              </a:spcBef>
              <a:spcAft>
                <a:spcPts val="0"/>
              </a:spcAft>
              <a:buSzPct val="100000"/>
              <a:buFont typeface="Galdeano"/>
              <a:buChar char="★"/>
            </a:pPr>
            <a:r>
              <a:rPr b="1" lang="en" sz="1800">
                <a:latin typeface="Galdeano"/>
                <a:ea typeface="Galdeano"/>
                <a:cs typeface="Galdeano"/>
                <a:sym typeface="Galdeano"/>
              </a:rPr>
              <a:t>Reactors in series</a:t>
            </a:r>
          </a:p>
        </p:txBody>
      </p:sp>
      <p:grpSp>
        <p:nvGrpSpPr>
          <p:cNvPr id="115" name="Shape 115"/>
          <p:cNvGrpSpPr/>
          <p:nvPr/>
        </p:nvGrpSpPr>
        <p:grpSpPr>
          <a:xfrm>
            <a:off x="3901525" y="1162350"/>
            <a:ext cx="7165399" cy="4119049"/>
            <a:chOff x="3063325" y="1162350"/>
            <a:chExt cx="7165399" cy="4119049"/>
          </a:xfrm>
        </p:grpSpPr>
        <p:pic>
          <p:nvPicPr>
            <p:cNvPr id="116" name="Shape 116"/>
            <p:cNvPicPr preferRelativeResize="0"/>
            <p:nvPr/>
          </p:nvPicPr>
          <p:blipFill>
            <a:blip r:embed="rId5">
              <a:alphaModFix/>
            </a:blip>
            <a:stretch>
              <a:fillRect/>
            </a:stretch>
          </p:blipFill>
          <p:spPr>
            <a:xfrm>
              <a:off x="3542925" y="1162350"/>
              <a:ext cx="2808625" cy="4056250"/>
            </a:xfrm>
            <a:prstGeom prst="rect">
              <a:avLst/>
            </a:prstGeom>
            <a:noFill/>
            <a:ln>
              <a:noFill/>
            </a:ln>
          </p:spPr>
        </p:pic>
        <p:sp>
          <p:nvSpPr>
            <p:cNvPr id="117" name="Shape 117"/>
            <p:cNvSpPr/>
            <p:nvPr/>
          </p:nvSpPr>
          <p:spPr>
            <a:xfrm>
              <a:off x="3063325" y="4512200"/>
              <a:ext cx="1759499" cy="769199"/>
            </a:xfrm>
            <a:prstGeom prst="roundRect">
              <a:avLst>
                <a:gd fmla="val 16667" name="adj"/>
              </a:avLst>
            </a:prstGeom>
            <a:solidFill>
              <a:srgbClr val="FFFFFF"/>
            </a:solidFill>
            <a:ln cap="flat" cmpd="sng" w="9525">
              <a:solidFill>
                <a:srgbClr val="FFFFFF"/>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118" name="Shape 118"/>
            <p:cNvGrpSpPr/>
            <p:nvPr/>
          </p:nvGrpSpPr>
          <p:grpSpPr>
            <a:xfrm>
              <a:off x="3390525" y="4297000"/>
              <a:ext cx="6838199" cy="769199"/>
              <a:chOff x="2111225" y="2918300"/>
              <a:chExt cx="6838199" cy="769199"/>
            </a:xfrm>
          </p:grpSpPr>
          <p:sp>
            <p:nvSpPr>
              <p:cNvPr id="119" name="Shape 119"/>
              <p:cNvSpPr txBox="1"/>
              <p:nvPr/>
            </p:nvSpPr>
            <p:spPr>
              <a:xfrm>
                <a:off x="2357525" y="2918300"/>
                <a:ext cx="6591899" cy="769199"/>
              </a:xfrm>
              <a:prstGeom prst="rect">
                <a:avLst/>
              </a:prstGeom>
              <a:noFill/>
              <a:ln>
                <a:noFill/>
              </a:ln>
            </p:spPr>
            <p:txBody>
              <a:bodyPr anchorCtr="0" anchor="t" bIns="91425" lIns="91425" rIns="91425" tIns="91425">
                <a:noAutofit/>
              </a:bodyPr>
              <a:lstStyle/>
              <a:p>
                <a:pPr lvl="0" rtl="0">
                  <a:spcBef>
                    <a:spcPts val="0"/>
                  </a:spcBef>
                  <a:buNone/>
                </a:pPr>
                <a:r>
                  <a:rPr lang="en" sz="1800">
                    <a:latin typeface="Galdeano"/>
                    <a:ea typeface="Galdeano"/>
                    <a:cs typeface="Galdeano"/>
                    <a:sym typeface="Galdeano"/>
                  </a:rPr>
                  <a:t>Water Flow</a:t>
                </a:r>
              </a:p>
              <a:p>
                <a:pPr lvl="0" rtl="0">
                  <a:spcBef>
                    <a:spcPts val="0"/>
                  </a:spcBef>
                  <a:buNone/>
                </a:pPr>
                <a:r>
                  <a:rPr lang="en" sz="1800">
                    <a:latin typeface="Galdeano"/>
                    <a:ea typeface="Galdeano"/>
                    <a:cs typeface="Galdeano"/>
                    <a:sym typeface="Galdeano"/>
                  </a:rPr>
                  <a:t>Floc Flow</a:t>
                </a:r>
              </a:p>
              <a:p>
                <a:pPr lvl="0" rtl="0">
                  <a:spcBef>
                    <a:spcPts val="0"/>
                  </a:spcBef>
                  <a:buNone/>
                </a:pPr>
                <a:r>
                  <a:t/>
                </a:r>
                <a:endParaRPr/>
              </a:p>
            </p:txBody>
          </p:sp>
          <p:sp>
            <p:nvSpPr>
              <p:cNvPr id="120" name="Shape 120"/>
              <p:cNvSpPr/>
              <p:nvPr/>
            </p:nvSpPr>
            <p:spPr>
              <a:xfrm>
                <a:off x="2111225" y="3007825"/>
                <a:ext cx="300000" cy="206999"/>
              </a:xfrm>
              <a:prstGeom prst="flowChartAlternateProcess">
                <a:avLst/>
              </a:prstGeom>
              <a:solidFill>
                <a:srgbClr val="4A86E8"/>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21" name="Shape 121"/>
              <p:cNvSpPr/>
              <p:nvPr/>
            </p:nvSpPr>
            <p:spPr>
              <a:xfrm>
                <a:off x="2111225" y="3312625"/>
                <a:ext cx="300000" cy="206999"/>
              </a:xfrm>
              <a:prstGeom prst="flowChartAlternateProcess">
                <a:avLst/>
              </a:prstGeom>
              <a:solidFill>
                <a:srgbClr val="FF0000"/>
              </a:solidFill>
              <a:ln cap="flat" cmpd="sng" w="9525">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pic>
        <p:nvPicPr>
          <p:cNvPr id="127" name="Shape 127"/>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28" name="Shape 128"/>
          <p:cNvPicPr preferRelativeResize="0"/>
          <p:nvPr/>
        </p:nvPicPr>
        <p:blipFill rotWithShape="1">
          <a:blip r:embed="rId4">
            <a:alphaModFix/>
          </a:blip>
          <a:srcRect b="0" l="0" r="0" t="0"/>
          <a:stretch/>
        </p:blipFill>
        <p:spPr>
          <a:xfrm>
            <a:off x="-76200" y="4954190"/>
            <a:ext cx="1981199" cy="417900"/>
          </a:xfrm>
          <a:prstGeom prst="rect">
            <a:avLst/>
          </a:prstGeom>
          <a:noFill/>
          <a:ln>
            <a:noFill/>
          </a:ln>
        </p:spPr>
      </p:pic>
      <p:sp>
        <p:nvSpPr>
          <p:cNvPr id="129" name="Shape 129"/>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Galdeano"/>
              <a:buNone/>
            </a:pPr>
            <a:r>
              <a:rPr b="1" baseline="0" i="0" lang="en" sz="4400" u="none" cap="none" strike="noStrike">
                <a:solidFill>
                  <a:schemeClr val="dk2"/>
                </a:solidFill>
                <a:latin typeface="Galdeano"/>
                <a:ea typeface="Galdeano"/>
                <a:cs typeface="Galdeano"/>
                <a:sym typeface="Galdeano"/>
              </a:rPr>
              <a:t>How It Works</a:t>
            </a:r>
          </a:p>
        </p:txBody>
      </p:sp>
      <p:sp>
        <p:nvSpPr>
          <p:cNvPr id="130" name="Shape 130"/>
          <p:cNvSpPr txBox="1"/>
          <p:nvPr/>
        </p:nvSpPr>
        <p:spPr>
          <a:xfrm>
            <a:off x="407714" y="1255815"/>
            <a:ext cx="8229600" cy="971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Font typeface="Galdeano"/>
              <a:buNone/>
            </a:pPr>
            <a:r>
              <a:t/>
            </a:r>
            <a:endParaRPr b="0" baseline="0" i="0" sz="1800" u="none" cap="none" strike="noStrike">
              <a:solidFill>
                <a:schemeClr val="dk1"/>
              </a:solidFill>
              <a:latin typeface="Galdeano"/>
              <a:ea typeface="Galdeano"/>
              <a:cs typeface="Galdeano"/>
              <a:sym typeface="Galdeano"/>
            </a:endParaRPr>
          </a:p>
        </p:txBody>
      </p:sp>
      <p:sp>
        <p:nvSpPr>
          <p:cNvPr id="131" name="Shape 131"/>
          <p:cNvSpPr txBox="1"/>
          <p:nvPr/>
        </p:nvSpPr>
        <p:spPr>
          <a:xfrm>
            <a:off x="3156500" y="1652650"/>
            <a:ext cx="5926800" cy="2705699"/>
          </a:xfrm>
          <a:prstGeom prst="rect">
            <a:avLst/>
          </a:prstGeom>
          <a:noFill/>
          <a:ln>
            <a:noFill/>
          </a:ln>
        </p:spPr>
        <p:txBody>
          <a:bodyPr anchorCtr="0" anchor="t" bIns="91425" lIns="91425" rIns="91425" tIns="91425">
            <a:noAutofit/>
          </a:bodyPr>
          <a:lstStyle/>
          <a:p>
            <a:pPr indent="-355600" lvl="0" marL="457200" marR="0" rtl="0" algn="l">
              <a:lnSpc>
                <a:spcPct val="200000"/>
              </a:lnSpc>
              <a:spcBef>
                <a:spcPts val="0"/>
              </a:spcBef>
              <a:spcAft>
                <a:spcPts val="0"/>
              </a:spcAft>
              <a:buClr>
                <a:schemeClr val="dk1"/>
              </a:buClr>
              <a:buSzPct val="100000"/>
              <a:buFont typeface="Galdeano"/>
              <a:buChar char="➢"/>
            </a:pPr>
            <a:r>
              <a:rPr b="1" lang="en" sz="2000">
                <a:solidFill>
                  <a:schemeClr val="dk1"/>
                </a:solidFill>
                <a:latin typeface="Galdeano"/>
                <a:ea typeface="Galdeano"/>
                <a:cs typeface="Galdeano"/>
                <a:sym typeface="Galdeano"/>
              </a:rPr>
              <a:t>Dirty water in fed at the bottom</a:t>
            </a:r>
          </a:p>
          <a:p>
            <a:pPr indent="-355600" lvl="0" marL="457200" marR="0" rtl="0" algn="l">
              <a:lnSpc>
                <a:spcPct val="200000"/>
              </a:lnSpc>
              <a:spcBef>
                <a:spcPts val="0"/>
              </a:spcBef>
              <a:spcAft>
                <a:spcPts val="0"/>
              </a:spcAft>
              <a:buClr>
                <a:schemeClr val="dk1"/>
              </a:buClr>
              <a:buSzPct val="100000"/>
              <a:buFont typeface="Galdeano"/>
              <a:buChar char="➢"/>
            </a:pPr>
            <a:r>
              <a:rPr b="1" lang="en" sz="2000">
                <a:solidFill>
                  <a:schemeClr val="dk1"/>
                </a:solidFill>
                <a:latin typeface="Galdeano"/>
                <a:ea typeface="Galdeano"/>
                <a:cs typeface="Galdeano"/>
                <a:sym typeface="Galdeano"/>
              </a:rPr>
              <a:t>Clean PACl fed at the top</a:t>
            </a:r>
          </a:p>
          <a:p>
            <a:pPr indent="-355600" lvl="0" marL="457200" marR="0" rtl="0" algn="l">
              <a:lnSpc>
                <a:spcPct val="200000"/>
              </a:lnSpc>
              <a:spcBef>
                <a:spcPts val="0"/>
              </a:spcBef>
              <a:spcAft>
                <a:spcPts val="0"/>
              </a:spcAft>
              <a:buClr>
                <a:schemeClr val="dk1"/>
              </a:buClr>
              <a:buSzPct val="100000"/>
              <a:buFont typeface="Galdeano"/>
              <a:buChar char="➢"/>
            </a:pPr>
            <a:r>
              <a:rPr b="1" lang="en" sz="2000">
                <a:solidFill>
                  <a:schemeClr val="dk1"/>
                </a:solidFill>
                <a:latin typeface="Galdeano"/>
                <a:ea typeface="Galdeano"/>
                <a:cs typeface="Galdeano"/>
                <a:sym typeface="Galdeano"/>
              </a:rPr>
              <a:t>Floc blankets will form and be sent to lower reactors</a:t>
            </a:r>
          </a:p>
          <a:p>
            <a:pPr indent="-355600" lvl="0" marL="457200" marR="0" rtl="0" algn="l">
              <a:lnSpc>
                <a:spcPct val="200000"/>
              </a:lnSpc>
              <a:spcBef>
                <a:spcPts val="0"/>
              </a:spcBef>
              <a:spcAft>
                <a:spcPts val="0"/>
              </a:spcAft>
              <a:buClr>
                <a:schemeClr val="dk1"/>
              </a:buClr>
              <a:buSzPct val="100000"/>
              <a:buFont typeface="Galdeano"/>
              <a:buChar char="➢"/>
            </a:pPr>
            <a:r>
              <a:rPr b="1" lang="en" sz="2000">
                <a:solidFill>
                  <a:schemeClr val="dk1"/>
                </a:solidFill>
                <a:latin typeface="Galdeano"/>
                <a:ea typeface="Galdeano"/>
                <a:cs typeface="Galdeano"/>
                <a:sym typeface="Galdeano"/>
              </a:rPr>
              <a:t>Flocs drained from bottom</a:t>
            </a:r>
          </a:p>
          <a:p>
            <a:pPr lvl="0" marR="0" rtl="0" algn="l">
              <a:lnSpc>
                <a:spcPct val="115000"/>
              </a:lnSpc>
              <a:spcBef>
                <a:spcPts val="0"/>
              </a:spcBef>
              <a:spcAft>
                <a:spcPts val="0"/>
              </a:spcAft>
              <a:buNone/>
            </a:pPr>
            <a:r>
              <a:t/>
            </a:r>
            <a:endParaRPr b="1" sz="2000">
              <a:solidFill>
                <a:schemeClr val="dk1"/>
              </a:solidFill>
              <a:latin typeface="Galdeano"/>
              <a:ea typeface="Galdeano"/>
              <a:cs typeface="Galdeano"/>
              <a:sym typeface="Galdeano"/>
            </a:endParaRPr>
          </a:p>
          <a:p>
            <a:pPr lvl="0" marR="0" rtl="0" algn="l">
              <a:lnSpc>
                <a:spcPct val="115000"/>
              </a:lnSpc>
              <a:spcBef>
                <a:spcPts val="0"/>
              </a:spcBef>
              <a:spcAft>
                <a:spcPts val="0"/>
              </a:spcAft>
              <a:buNone/>
            </a:pPr>
            <a:r>
              <a:t/>
            </a:r>
            <a:endParaRPr b="1" sz="2000">
              <a:solidFill>
                <a:schemeClr val="dk1"/>
              </a:solidFill>
              <a:latin typeface="Galdeano"/>
              <a:ea typeface="Galdeano"/>
              <a:cs typeface="Galdeano"/>
              <a:sym typeface="Galdeano"/>
            </a:endParaRPr>
          </a:p>
        </p:txBody>
      </p:sp>
      <p:grpSp>
        <p:nvGrpSpPr>
          <p:cNvPr id="132" name="Shape 132"/>
          <p:cNvGrpSpPr/>
          <p:nvPr/>
        </p:nvGrpSpPr>
        <p:grpSpPr>
          <a:xfrm>
            <a:off x="-165250" y="1142275"/>
            <a:ext cx="7165399" cy="4271449"/>
            <a:chOff x="3063325" y="1162350"/>
            <a:chExt cx="7165399" cy="4271449"/>
          </a:xfrm>
        </p:grpSpPr>
        <p:pic>
          <p:nvPicPr>
            <p:cNvPr id="133" name="Shape 133"/>
            <p:cNvPicPr preferRelativeResize="0"/>
            <p:nvPr/>
          </p:nvPicPr>
          <p:blipFill>
            <a:blip r:embed="rId5">
              <a:alphaModFix/>
            </a:blip>
            <a:stretch>
              <a:fillRect/>
            </a:stretch>
          </p:blipFill>
          <p:spPr>
            <a:xfrm>
              <a:off x="3390525" y="1162350"/>
              <a:ext cx="2808625" cy="4056250"/>
            </a:xfrm>
            <a:prstGeom prst="rect">
              <a:avLst/>
            </a:prstGeom>
            <a:noFill/>
            <a:ln>
              <a:noFill/>
            </a:ln>
          </p:spPr>
        </p:pic>
        <p:sp>
          <p:nvSpPr>
            <p:cNvPr id="134" name="Shape 134"/>
            <p:cNvSpPr/>
            <p:nvPr/>
          </p:nvSpPr>
          <p:spPr>
            <a:xfrm>
              <a:off x="3063325" y="4664600"/>
              <a:ext cx="1759499" cy="769199"/>
            </a:xfrm>
            <a:prstGeom prst="roundRect">
              <a:avLst>
                <a:gd fmla="val 16667" name="adj"/>
              </a:avLst>
            </a:prstGeom>
            <a:solidFill>
              <a:srgbClr val="FFFFFF"/>
            </a:solidFill>
            <a:ln cap="flat" cmpd="sng" w="9525">
              <a:solidFill>
                <a:srgbClr val="FFFFFF"/>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135" name="Shape 135"/>
            <p:cNvGrpSpPr/>
            <p:nvPr/>
          </p:nvGrpSpPr>
          <p:grpSpPr>
            <a:xfrm>
              <a:off x="3390525" y="4297000"/>
              <a:ext cx="6838199" cy="769199"/>
              <a:chOff x="2111225" y="2918300"/>
              <a:chExt cx="6838199" cy="769199"/>
            </a:xfrm>
          </p:grpSpPr>
          <p:sp>
            <p:nvSpPr>
              <p:cNvPr id="136" name="Shape 136"/>
              <p:cNvSpPr txBox="1"/>
              <p:nvPr/>
            </p:nvSpPr>
            <p:spPr>
              <a:xfrm>
                <a:off x="2357525" y="2918300"/>
                <a:ext cx="6591899" cy="769199"/>
              </a:xfrm>
              <a:prstGeom prst="rect">
                <a:avLst/>
              </a:prstGeom>
              <a:noFill/>
              <a:ln>
                <a:noFill/>
              </a:ln>
            </p:spPr>
            <p:txBody>
              <a:bodyPr anchorCtr="0" anchor="t" bIns="91425" lIns="91425" rIns="91425" tIns="91425">
                <a:noAutofit/>
              </a:bodyPr>
              <a:lstStyle/>
              <a:p>
                <a:pPr lvl="0" rtl="0">
                  <a:spcBef>
                    <a:spcPts val="0"/>
                  </a:spcBef>
                  <a:buNone/>
                </a:pPr>
                <a:r>
                  <a:rPr lang="en" sz="1800">
                    <a:latin typeface="Galdeano"/>
                    <a:ea typeface="Galdeano"/>
                    <a:cs typeface="Galdeano"/>
                    <a:sym typeface="Galdeano"/>
                  </a:rPr>
                  <a:t>Water Flow</a:t>
                </a:r>
              </a:p>
              <a:p>
                <a:pPr lvl="0" rtl="0">
                  <a:spcBef>
                    <a:spcPts val="0"/>
                  </a:spcBef>
                  <a:buNone/>
                </a:pPr>
                <a:r>
                  <a:rPr lang="en" sz="1800">
                    <a:latin typeface="Galdeano"/>
                    <a:ea typeface="Galdeano"/>
                    <a:cs typeface="Galdeano"/>
                    <a:sym typeface="Galdeano"/>
                  </a:rPr>
                  <a:t>Floc Flow</a:t>
                </a:r>
              </a:p>
              <a:p>
                <a:pPr lvl="0" rtl="0">
                  <a:spcBef>
                    <a:spcPts val="0"/>
                  </a:spcBef>
                  <a:buNone/>
                </a:pPr>
                <a:r>
                  <a:t/>
                </a:r>
                <a:endParaRPr/>
              </a:p>
            </p:txBody>
          </p:sp>
          <p:sp>
            <p:nvSpPr>
              <p:cNvPr id="137" name="Shape 137"/>
              <p:cNvSpPr/>
              <p:nvPr/>
            </p:nvSpPr>
            <p:spPr>
              <a:xfrm>
                <a:off x="2111225" y="3007825"/>
                <a:ext cx="300000" cy="206999"/>
              </a:xfrm>
              <a:prstGeom prst="flowChartAlternateProcess">
                <a:avLst/>
              </a:prstGeom>
              <a:solidFill>
                <a:srgbClr val="4A86E8"/>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38" name="Shape 138"/>
              <p:cNvSpPr/>
              <p:nvPr/>
            </p:nvSpPr>
            <p:spPr>
              <a:xfrm>
                <a:off x="2111225" y="3312625"/>
                <a:ext cx="300000" cy="206999"/>
              </a:xfrm>
              <a:prstGeom prst="flowChartAlternateProcess">
                <a:avLst/>
              </a:prstGeom>
              <a:solidFill>
                <a:srgbClr val="FF0000"/>
              </a:solidFill>
              <a:ln cap="flat" cmpd="sng" w="9525">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gr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pic>
        <p:nvPicPr>
          <p:cNvPr id="144" name="Shape 144"/>
          <p:cNvPicPr preferRelativeResize="0"/>
          <p:nvPr/>
        </p:nvPicPr>
        <p:blipFill rotWithShape="1">
          <a:blip r:embed="rId3">
            <a:alphaModFix/>
          </a:blip>
          <a:srcRect b="0" l="0" r="0" t="0"/>
          <a:stretch/>
        </p:blipFill>
        <p:spPr>
          <a:xfrm>
            <a:off x="7209971" y="4712323"/>
            <a:ext cx="1934099" cy="431100"/>
          </a:xfrm>
          <a:prstGeom prst="rect">
            <a:avLst/>
          </a:prstGeom>
          <a:noFill/>
          <a:ln>
            <a:noFill/>
          </a:ln>
        </p:spPr>
      </p:pic>
      <p:pic>
        <p:nvPicPr>
          <p:cNvPr id="145" name="Shape 145"/>
          <p:cNvPicPr preferRelativeResize="0"/>
          <p:nvPr/>
        </p:nvPicPr>
        <p:blipFill rotWithShape="1">
          <a:blip r:embed="rId4">
            <a:alphaModFix/>
          </a:blip>
          <a:srcRect b="0" l="0" r="0" t="0"/>
          <a:stretch/>
        </p:blipFill>
        <p:spPr>
          <a:xfrm>
            <a:off x="0" y="4725590"/>
            <a:ext cx="1981199" cy="417900"/>
          </a:xfrm>
          <a:prstGeom prst="rect">
            <a:avLst/>
          </a:prstGeom>
          <a:noFill/>
          <a:ln>
            <a:noFill/>
          </a:ln>
        </p:spPr>
      </p:pic>
      <p:sp>
        <p:nvSpPr>
          <p:cNvPr id="146" name="Shape 146"/>
          <p:cNvSpPr txBox="1"/>
          <p:nvPr/>
        </p:nvSpPr>
        <p:spPr>
          <a:xfrm>
            <a:off x="476991" y="114300"/>
            <a:ext cx="8229600" cy="857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2"/>
              </a:buClr>
              <a:buSzPct val="25000"/>
              <a:buFont typeface="Galdeano"/>
              <a:buNone/>
            </a:pPr>
            <a:r>
              <a:rPr b="1" baseline="0" i="0" lang="en" sz="4400" u="none" cap="none" strike="noStrike">
                <a:solidFill>
                  <a:schemeClr val="dk2"/>
                </a:solidFill>
                <a:latin typeface="Galdeano"/>
                <a:ea typeface="Galdeano"/>
                <a:cs typeface="Galdeano"/>
                <a:sym typeface="Galdeano"/>
              </a:rPr>
              <a:t>How It Works</a:t>
            </a:r>
          </a:p>
        </p:txBody>
      </p:sp>
      <p:sp>
        <p:nvSpPr>
          <p:cNvPr id="147" name="Shape 147"/>
          <p:cNvSpPr txBox="1"/>
          <p:nvPr/>
        </p:nvSpPr>
        <p:spPr>
          <a:xfrm>
            <a:off x="407714" y="1255815"/>
            <a:ext cx="8229600" cy="9717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Font typeface="Galdeano"/>
              <a:buNone/>
            </a:pPr>
            <a:r>
              <a:t/>
            </a:r>
            <a:endParaRPr b="0" baseline="0" i="0" sz="1800" u="none" cap="none" strike="noStrike">
              <a:solidFill>
                <a:schemeClr val="dk1"/>
              </a:solidFill>
              <a:latin typeface="Galdeano"/>
              <a:ea typeface="Galdeano"/>
              <a:cs typeface="Galdeano"/>
              <a:sym typeface="Galdeano"/>
            </a:endParaRPr>
          </a:p>
        </p:txBody>
      </p:sp>
      <p:sp>
        <p:nvSpPr>
          <p:cNvPr id="148" name="Shape 148"/>
          <p:cNvSpPr txBox="1"/>
          <p:nvPr/>
        </p:nvSpPr>
        <p:spPr>
          <a:xfrm>
            <a:off x="5064725" y="1620350"/>
            <a:ext cx="4041900" cy="2705699"/>
          </a:xfrm>
          <a:prstGeom prst="rect">
            <a:avLst/>
          </a:prstGeom>
          <a:noFill/>
          <a:ln>
            <a:noFill/>
          </a:ln>
        </p:spPr>
        <p:txBody>
          <a:bodyPr anchorCtr="0" anchor="t" bIns="91425" lIns="91425" rIns="91425" tIns="91425">
            <a:noAutofit/>
          </a:bodyPr>
          <a:lstStyle/>
          <a:p>
            <a:pPr indent="-355600" lvl="0" marL="457200" marR="0" rtl="0" algn="l">
              <a:lnSpc>
                <a:spcPct val="115000"/>
              </a:lnSpc>
              <a:spcBef>
                <a:spcPts val="0"/>
              </a:spcBef>
              <a:spcAft>
                <a:spcPts val="0"/>
              </a:spcAft>
              <a:buClr>
                <a:schemeClr val="dk1"/>
              </a:buClr>
              <a:buSzPct val="100000"/>
              <a:buFont typeface="Galdeano"/>
              <a:buChar char="➢"/>
            </a:pPr>
            <a:r>
              <a:rPr b="1" lang="en" sz="2000">
                <a:solidFill>
                  <a:schemeClr val="dk1"/>
                </a:solidFill>
                <a:latin typeface="Galdeano"/>
                <a:ea typeface="Galdeano"/>
                <a:cs typeface="Galdeano"/>
                <a:sym typeface="Galdeano"/>
              </a:rPr>
              <a:t>Venturi effect</a:t>
            </a:r>
          </a:p>
          <a:p>
            <a:pPr indent="-228600" lvl="1" marL="914400" marR="0" rtl="0" algn="l">
              <a:lnSpc>
                <a:spcPct val="115000"/>
              </a:lnSpc>
              <a:spcBef>
                <a:spcPts val="0"/>
              </a:spcBef>
              <a:spcAft>
                <a:spcPts val="0"/>
              </a:spcAft>
              <a:buClr>
                <a:schemeClr val="dk1"/>
              </a:buClr>
              <a:buSzPct val="100000"/>
              <a:buFont typeface="Galdeano"/>
            </a:pPr>
            <a:r>
              <a:rPr b="1" lang="en" sz="2000">
                <a:solidFill>
                  <a:schemeClr val="dk1"/>
                </a:solidFill>
                <a:latin typeface="Galdeano"/>
                <a:ea typeface="Galdeano"/>
                <a:cs typeface="Galdeano"/>
                <a:sym typeface="Galdeano"/>
              </a:rPr>
              <a:t>Reduction in </a:t>
            </a:r>
            <a:r>
              <a:rPr b="1" lang="en" sz="2000">
                <a:solidFill>
                  <a:schemeClr val="dk1"/>
                </a:solidFill>
                <a:latin typeface="Galdeano"/>
                <a:ea typeface="Galdeano"/>
                <a:cs typeface="Galdeano"/>
                <a:sym typeface="Galdeano"/>
                <a:hlinkClick r:id="rId5"/>
              </a:rPr>
              <a:t>fluid pressure</a:t>
            </a:r>
            <a:r>
              <a:rPr b="1" lang="en" sz="2000">
                <a:solidFill>
                  <a:schemeClr val="dk1"/>
                </a:solidFill>
                <a:latin typeface="Galdeano"/>
                <a:ea typeface="Galdeano"/>
                <a:cs typeface="Galdeano"/>
                <a:sym typeface="Galdeano"/>
              </a:rPr>
              <a:t>, p</a:t>
            </a:r>
          </a:p>
          <a:p>
            <a:pPr indent="-228600" lvl="1" marL="914400" marR="0" rtl="0" algn="l">
              <a:lnSpc>
                <a:spcPct val="115000"/>
              </a:lnSpc>
              <a:spcBef>
                <a:spcPts val="0"/>
              </a:spcBef>
              <a:spcAft>
                <a:spcPts val="0"/>
              </a:spcAft>
              <a:buClr>
                <a:schemeClr val="dk1"/>
              </a:buClr>
              <a:buSzPct val="100000"/>
              <a:buFont typeface="Galdeano"/>
            </a:pPr>
            <a:r>
              <a:rPr b="1" lang="en" sz="2000">
                <a:solidFill>
                  <a:schemeClr val="dk1"/>
                </a:solidFill>
                <a:latin typeface="Galdeano"/>
                <a:ea typeface="Galdeano"/>
                <a:cs typeface="Galdeano"/>
                <a:sym typeface="Galdeano"/>
              </a:rPr>
              <a:t>Increase in velocity, v</a:t>
            </a:r>
          </a:p>
          <a:p>
            <a:pPr marR="0" rtl="0" algn="l">
              <a:lnSpc>
                <a:spcPct val="115000"/>
              </a:lnSpc>
              <a:spcBef>
                <a:spcPts val="0"/>
              </a:spcBef>
              <a:spcAft>
                <a:spcPts val="0"/>
              </a:spcAft>
              <a:buNone/>
            </a:pPr>
            <a:r>
              <a:t/>
            </a:r>
            <a:endParaRPr b="1" sz="2000">
              <a:solidFill>
                <a:schemeClr val="dk1"/>
              </a:solidFill>
              <a:latin typeface="Galdeano"/>
              <a:ea typeface="Galdeano"/>
              <a:cs typeface="Galdeano"/>
              <a:sym typeface="Galdeano"/>
            </a:endParaRPr>
          </a:p>
          <a:p>
            <a:pPr lvl="0" marR="0" rtl="0" algn="l">
              <a:lnSpc>
                <a:spcPct val="115000"/>
              </a:lnSpc>
              <a:spcBef>
                <a:spcPts val="0"/>
              </a:spcBef>
              <a:spcAft>
                <a:spcPts val="0"/>
              </a:spcAft>
              <a:buNone/>
            </a:pPr>
            <a:r>
              <a:t/>
            </a:r>
            <a:endParaRPr b="1" sz="2000">
              <a:solidFill>
                <a:schemeClr val="dk1"/>
              </a:solidFill>
              <a:latin typeface="Galdeano"/>
              <a:ea typeface="Galdeano"/>
              <a:cs typeface="Galdeano"/>
              <a:sym typeface="Galdeano"/>
            </a:endParaRPr>
          </a:p>
        </p:txBody>
      </p:sp>
      <p:pic>
        <p:nvPicPr>
          <p:cNvPr id="149" name="Shape 149"/>
          <p:cNvPicPr preferRelativeResize="0"/>
          <p:nvPr/>
        </p:nvPicPr>
        <p:blipFill>
          <a:blip r:embed="rId6">
            <a:alphaModFix/>
          </a:blip>
          <a:stretch>
            <a:fillRect/>
          </a:stretch>
        </p:blipFill>
        <p:spPr>
          <a:xfrm>
            <a:off x="130925" y="1519225"/>
            <a:ext cx="4726825" cy="2658850"/>
          </a:xfrm>
          <a:prstGeom prst="rect">
            <a:avLst/>
          </a:prstGeom>
          <a:noFill/>
          <a:ln>
            <a:noFill/>
          </a:ln>
        </p:spPr>
      </p:pic>
      <p:pic>
        <p:nvPicPr>
          <p:cNvPr id="150" name="Shape 150"/>
          <p:cNvPicPr preferRelativeResize="0"/>
          <p:nvPr/>
        </p:nvPicPr>
        <p:blipFill>
          <a:blip r:embed="rId7">
            <a:alphaModFix/>
          </a:blip>
          <a:stretch>
            <a:fillRect/>
          </a:stretch>
        </p:blipFill>
        <p:spPr>
          <a:xfrm>
            <a:off x="5620125" y="2911825"/>
            <a:ext cx="2828200" cy="562500"/>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baseline="0" i="0" lang="en" sz="4400" u="none" cap="none" strike="noStrike">
                <a:solidFill>
                  <a:schemeClr val="dk2"/>
                </a:solidFill>
                <a:latin typeface="Galdeano"/>
                <a:ea typeface="Galdeano"/>
                <a:cs typeface="Galdeano"/>
                <a:sym typeface="Galdeano"/>
              </a:rPr>
              <a:t>Challenges </a:t>
            </a:r>
            <a:r>
              <a:rPr b="1" lang="en" sz="4400">
                <a:solidFill>
                  <a:schemeClr val="dk2"/>
                </a:solidFill>
                <a:latin typeface="Galdeano"/>
                <a:ea typeface="Galdeano"/>
                <a:cs typeface="Galdeano"/>
                <a:sym typeface="Galdeano"/>
              </a:rPr>
              <a:t>and Goals</a:t>
            </a:r>
          </a:p>
        </p:txBody>
      </p:sp>
      <p:sp>
        <p:nvSpPr>
          <p:cNvPr id="156" name="Shape 156"/>
          <p:cNvSpPr txBox="1"/>
          <p:nvPr/>
        </p:nvSpPr>
        <p:spPr>
          <a:xfrm>
            <a:off x="571500" y="1085616"/>
            <a:ext cx="8229600" cy="2388000"/>
          </a:xfrm>
          <a:prstGeom prst="rect">
            <a:avLst/>
          </a:prstGeom>
          <a:noFill/>
          <a:ln>
            <a:noFill/>
          </a:ln>
        </p:spPr>
        <p:txBody>
          <a:bodyPr anchorCtr="0" anchor="t" bIns="45700" lIns="91425" rIns="91425" tIns="45700">
            <a:noAutofit/>
          </a:bodyPr>
          <a:lstStyle/>
          <a:p>
            <a:pPr indent="-381000" lvl="0" marL="457200" rtl="0">
              <a:lnSpc>
                <a:spcPct val="115000"/>
              </a:lnSpc>
              <a:spcBef>
                <a:spcPts val="0"/>
              </a:spcBef>
              <a:buClr>
                <a:srgbClr val="222222"/>
              </a:buClr>
              <a:buSzPct val="100000"/>
              <a:buFont typeface="Galdeano"/>
              <a:buChar char="➢"/>
            </a:pPr>
            <a:r>
              <a:rPr b="1" lang="en" sz="2400" u="sng">
                <a:solidFill>
                  <a:srgbClr val="222222"/>
                </a:solidFill>
                <a:latin typeface="Galdeano"/>
                <a:ea typeface="Galdeano"/>
                <a:cs typeface="Galdeano"/>
                <a:sym typeface="Galdeano"/>
              </a:rPr>
              <a:t>“Iteration Zero” </a:t>
            </a:r>
          </a:p>
          <a:p>
            <a:pPr indent="457200" lvl="0" rtl="0">
              <a:lnSpc>
                <a:spcPct val="115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Determine the viability and effectiveness</a:t>
            </a:r>
          </a:p>
          <a:p>
            <a:pPr indent="457200" lvl="0" rtl="0">
              <a:lnSpc>
                <a:spcPct val="115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Horizontal series of reactors</a:t>
            </a:r>
          </a:p>
          <a:p>
            <a:pPr indent="457200" lvl="0" rtl="0">
              <a:lnSpc>
                <a:spcPct val="115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Clay and coagulant concentration</a:t>
            </a:r>
          </a:p>
          <a:p>
            <a:pPr indent="457200" lvl="0" rtl="0">
              <a:lnSpc>
                <a:spcPct val="115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Floc blanket formation</a:t>
            </a:r>
          </a:p>
          <a:p>
            <a:pPr indent="457200" lvl="0" rtl="0">
              <a:lnSpc>
                <a:spcPct val="115000"/>
              </a:lnSpc>
              <a:spcBef>
                <a:spcPts val="0"/>
              </a:spcBef>
              <a:buClr>
                <a:schemeClr val="dk1"/>
              </a:buClr>
              <a:buSzPct val="61111"/>
              <a:buFont typeface="Arial"/>
              <a:buNone/>
            </a:pPr>
            <a:r>
              <a:rPr b="1" lang="en" sz="1800">
                <a:solidFill>
                  <a:srgbClr val="222222"/>
                </a:solidFill>
                <a:latin typeface="Galdeano"/>
                <a:ea typeface="Galdeano"/>
                <a:cs typeface="Galdeano"/>
                <a:sym typeface="Galdeano"/>
              </a:rPr>
              <a:t>Flow rates</a:t>
            </a:r>
          </a:p>
          <a:p>
            <a:pPr marR="0" rtl="0" algn="l">
              <a:lnSpc>
                <a:spcPct val="100000"/>
              </a:lnSpc>
              <a:spcBef>
                <a:spcPts val="640"/>
              </a:spcBef>
              <a:spcAft>
                <a:spcPts val="0"/>
              </a:spcAft>
              <a:buNone/>
            </a:pPr>
            <a:r>
              <a:t/>
            </a:r>
            <a:endParaRPr b="1" sz="1800">
              <a:solidFill>
                <a:srgbClr val="222222"/>
              </a:solidFill>
              <a:latin typeface="Galdeano"/>
              <a:ea typeface="Galdeano"/>
              <a:cs typeface="Galdeano"/>
              <a:sym typeface="Galdeano"/>
            </a:endParaRPr>
          </a:p>
          <a:p>
            <a:pPr indent="-381000" lvl="0" marL="457200" marR="0" rtl="0" algn="l">
              <a:lnSpc>
                <a:spcPct val="100000"/>
              </a:lnSpc>
              <a:spcBef>
                <a:spcPts val="640"/>
              </a:spcBef>
              <a:spcAft>
                <a:spcPts val="0"/>
              </a:spcAft>
              <a:buClr>
                <a:srgbClr val="222222"/>
              </a:buClr>
              <a:buSzPct val="100000"/>
              <a:buFont typeface="Galdeano"/>
              <a:buChar char="➢"/>
            </a:pPr>
            <a:r>
              <a:rPr b="1" lang="en" sz="2400" u="sng">
                <a:solidFill>
                  <a:srgbClr val="222222"/>
                </a:solidFill>
                <a:latin typeface="Galdeano"/>
                <a:ea typeface="Galdeano"/>
                <a:cs typeface="Galdeano"/>
                <a:sym typeface="Galdeano"/>
              </a:rPr>
              <a:t>Research and Testing</a:t>
            </a:r>
          </a:p>
          <a:p>
            <a:pPr indent="457200" marR="0" rtl="0" algn="l">
              <a:lnSpc>
                <a:spcPct val="100000"/>
              </a:lnSpc>
              <a:spcBef>
                <a:spcPts val="640"/>
              </a:spcBef>
              <a:spcAft>
                <a:spcPts val="0"/>
              </a:spcAft>
              <a:buNone/>
            </a:pPr>
            <a:r>
              <a:rPr b="1" lang="en" sz="1800">
                <a:solidFill>
                  <a:srgbClr val="222222"/>
                </a:solidFill>
                <a:latin typeface="Galdeano"/>
                <a:ea typeface="Galdeano"/>
                <a:cs typeface="Galdeano"/>
                <a:sym typeface="Galdeano"/>
              </a:rPr>
              <a:t>Calculations</a:t>
            </a:r>
          </a:p>
          <a:p>
            <a:pPr indent="457200" marR="0" rtl="0" algn="l">
              <a:lnSpc>
                <a:spcPct val="100000"/>
              </a:lnSpc>
              <a:spcBef>
                <a:spcPts val="640"/>
              </a:spcBef>
              <a:spcAft>
                <a:spcPts val="0"/>
              </a:spcAft>
              <a:buNone/>
            </a:pPr>
            <a:r>
              <a:rPr b="1" lang="en" sz="1800">
                <a:solidFill>
                  <a:srgbClr val="222222"/>
                </a:solidFill>
                <a:latin typeface="Galdeano"/>
                <a:ea typeface="Galdeano"/>
                <a:cs typeface="Galdeano"/>
                <a:sym typeface="Galdeano"/>
              </a:rPr>
              <a:t>Accuracy</a:t>
            </a:r>
          </a:p>
          <a:p>
            <a:pPr indent="457200" lvl="0" marR="0" rtl="0" algn="l">
              <a:lnSpc>
                <a:spcPct val="100000"/>
              </a:lnSpc>
              <a:spcBef>
                <a:spcPts val="640"/>
              </a:spcBef>
              <a:spcAft>
                <a:spcPts val="0"/>
              </a:spcAft>
              <a:buNone/>
            </a:pPr>
            <a:r>
              <a:rPr b="1" lang="en" sz="1800">
                <a:solidFill>
                  <a:srgbClr val="222222"/>
                </a:solidFill>
                <a:latin typeface="Galdeano"/>
                <a:ea typeface="Galdeano"/>
                <a:cs typeface="Galdeano"/>
                <a:sym typeface="Galdeano"/>
              </a:rPr>
              <a:t>EPA P3 - People, Prosperity, and Planet</a:t>
            </a:r>
          </a:p>
        </p:txBody>
      </p:sp>
      <p:pic>
        <p:nvPicPr>
          <p:cNvPr id="157" name="Shape 157"/>
          <p:cNvPicPr preferRelativeResize="0"/>
          <p:nvPr/>
        </p:nvPicPr>
        <p:blipFill rotWithShape="1">
          <a:blip r:embed="rId3">
            <a:alphaModFix/>
          </a:blip>
          <a:srcRect b="0" l="0" r="0" t="0"/>
          <a:stretch/>
        </p:blipFill>
        <p:spPr>
          <a:xfrm>
            <a:off x="4421760" y="1343624"/>
            <a:ext cx="3492899" cy="3440999"/>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Reactor Design</a:t>
            </a:r>
          </a:p>
        </p:txBody>
      </p:sp>
      <p:pic>
        <p:nvPicPr>
          <p:cNvPr id="163" name="Shape 163"/>
          <p:cNvPicPr preferRelativeResize="0"/>
          <p:nvPr/>
        </p:nvPicPr>
        <p:blipFill>
          <a:blip r:embed="rId3">
            <a:alphaModFix/>
          </a:blip>
          <a:stretch>
            <a:fillRect/>
          </a:stretch>
        </p:blipFill>
        <p:spPr>
          <a:xfrm>
            <a:off x="3214000" y="1371000"/>
            <a:ext cx="5899449" cy="4001099"/>
          </a:xfrm>
          <a:prstGeom prst="rect">
            <a:avLst/>
          </a:prstGeom>
          <a:noFill/>
          <a:ln>
            <a:noFill/>
          </a:ln>
        </p:spPr>
      </p:pic>
      <p:sp>
        <p:nvSpPr>
          <p:cNvPr id="164" name="Shape 164"/>
          <p:cNvSpPr txBox="1"/>
          <p:nvPr/>
        </p:nvSpPr>
        <p:spPr>
          <a:xfrm>
            <a:off x="214000" y="1362525"/>
            <a:ext cx="3000000" cy="2602500"/>
          </a:xfrm>
          <a:prstGeom prst="rect">
            <a:avLst/>
          </a:prstGeom>
          <a:noFill/>
          <a:ln>
            <a:noFill/>
          </a:ln>
        </p:spPr>
        <p:txBody>
          <a:bodyPr anchorCtr="0" anchor="ctr" bIns="91425" lIns="91425" rIns="91425" tIns="91425">
            <a:noAutofit/>
          </a:bodyPr>
          <a:lstStyle/>
          <a:p>
            <a:pPr indent="0" lvl="0" marL="0" rtl="0">
              <a:lnSpc>
                <a:spcPct val="150000"/>
              </a:lnSpc>
              <a:spcBef>
                <a:spcPts val="0"/>
              </a:spcBef>
              <a:buNone/>
            </a:pPr>
            <a:r>
              <a:rPr b="1" lang="en" sz="2400" u="sng">
                <a:solidFill>
                  <a:srgbClr val="222222"/>
                </a:solidFill>
                <a:latin typeface="Galdeano"/>
                <a:ea typeface="Galdeano"/>
                <a:cs typeface="Galdeano"/>
                <a:sym typeface="Galdeano"/>
              </a:rPr>
              <a:t>Iteration Zero</a:t>
            </a:r>
          </a:p>
          <a:p>
            <a:pPr indent="0" lvl="0" marL="0" rtl="0">
              <a:lnSpc>
                <a:spcPct val="150000"/>
              </a:lnSpc>
              <a:spcBef>
                <a:spcPts val="0"/>
              </a:spcBef>
              <a:buNone/>
            </a:pPr>
            <a:r>
              <a:rPr b="1" lang="en" sz="1800">
                <a:solidFill>
                  <a:srgbClr val="222222"/>
                </a:solidFill>
                <a:latin typeface="Galdeano"/>
                <a:ea typeface="Galdeano"/>
                <a:cs typeface="Galdeano"/>
                <a:sym typeface="Galdeano"/>
              </a:rPr>
              <a:t>Upflow velocity: 1 mm/s </a:t>
            </a:r>
          </a:p>
          <a:p>
            <a:pPr indent="0" lvl="0" marL="0" rtl="0">
              <a:lnSpc>
                <a:spcPct val="150000"/>
              </a:lnSpc>
              <a:spcBef>
                <a:spcPts val="0"/>
              </a:spcBef>
              <a:buNone/>
            </a:pPr>
            <a:r>
              <a:rPr b="1" lang="en" sz="1800">
                <a:solidFill>
                  <a:srgbClr val="222222"/>
                </a:solidFill>
                <a:latin typeface="Galdeano"/>
                <a:ea typeface="Galdeano"/>
                <a:cs typeface="Galdeano"/>
                <a:sym typeface="Galdeano"/>
              </a:rPr>
              <a:t>Height: 40 cm</a:t>
            </a:r>
          </a:p>
          <a:p>
            <a:pPr indent="0" lvl="0" marL="0" rtl="0">
              <a:lnSpc>
                <a:spcPct val="150000"/>
              </a:lnSpc>
              <a:spcBef>
                <a:spcPts val="0"/>
              </a:spcBef>
              <a:buNone/>
            </a:pPr>
            <a:r>
              <a:rPr b="1" lang="en" sz="1800">
                <a:solidFill>
                  <a:srgbClr val="222222"/>
                </a:solidFill>
                <a:latin typeface="Galdeano"/>
                <a:ea typeface="Galdeano"/>
                <a:cs typeface="Galdeano"/>
                <a:sym typeface="Galdeano"/>
              </a:rPr>
              <a:t>Inner Diameter: 1 inch</a:t>
            </a:r>
          </a:p>
          <a:p>
            <a:pPr indent="0" lvl="0" marL="0" rtl="0">
              <a:lnSpc>
                <a:spcPct val="150000"/>
              </a:lnSpc>
              <a:spcBef>
                <a:spcPts val="0"/>
              </a:spcBef>
              <a:buNone/>
            </a:pPr>
            <a:r>
              <a:rPr b="1" lang="en" sz="1800">
                <a:solidFill>
                  <a:srgbClr val="222222"/>
                </a:solidFill>
                <a:latin typeface="Galdeano"/>
                <a:ea typeface="Galdeano"/>
                <a:cs typeface="Galdeano"/>
                <a:sym typeface="Galdeano"/>
              </a:rPr>
              <a:t>Pumps: 2</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Assembly</a:t>
            </a:r>
          </a:p>
        </p:txBody>
      </p:sp>
      <p:sp>
        <p:nvSpPr>
          <p:cNvPr id="170" name="Shape 170"/>
          <p:cNvSpPr txBox="1"/>
          <p:nvPr/>
        </p:nvSpPr>
        <p:spPr>
          <a:xfrm>
            <a:off x="214000" y="1362525"/>
            <a:ext cx="3000000" cy="2602500"/>
          </a:xfrm>
          <a:prstGeom prst="rect">
            <a:avLst/>
          </a:prstGeom>
          <a:noFill/>
          <a:ln>
            <a:noFill/>
          </a:ln>
        </p:spPr>
        <p:txBody>
          <a:bodyPr anchorCtr="0" anchor="ctr" bIns="91425" lIns="91425" rIns="91425" tIns="91425">
            <a:noAutofit/>
          </a:bodyPr>
          <a:lstStyle/>
          <a:p>
            <a:pPr indent="0" lvl="0" marL="0" rtl="0">
              <a:lnSpc>
                <a:spcPct val="150000"/>
              </a:lnSpc>
              <a:spcBef>
                <a:spcPts val="0"/>
              </a:spcBef>
              <a:buNone/>
            </a:pPr>
            <a:r>
              <a:rPr b="1" lang="en" sz="2400" u="sng">
                <a:solidFill>
                  <a:srgbClr val="222222"/>
                </a:solidFill>
                <a:latin typeface="Galdeano"/>
                <a:ea typeface="Galdeano"/>
                <a:cs typeface="Galdeano"/>
                <a:sym typeface="Galdeano"/>
              </a:rPr>
              <a:t>Reactor Body</a:t>
            </a:r>
          </a:p>
          <a:p>
            <a:pPr indent="0" lvl="0" marL="0" rtl="0">
              <a:lnSpc>
                <a:spcPct val="150000"/>
              </a:lnSpc>
              <a:spcBef>
                <a:spcPts val="0"/>
              </a:spcBef>
              <a:buNone/>
            </a:pPr>
            <a:r>
              <a:rPr b="1" lang="en" sz="1800">
                <a:solidFill>
                  <a:srgbClr val="222222"/>
                </a:solidFill>
                <a:latin typeface="Galdeano"/>
                <a:ea typeface="Galdeano"/>
                <a:cs typeface="Galdeano"/>
                <a:sym typeface="Galdeano"/>
              </a:rPr>
              <a:t>Wye tube acts as floc weir</a:t>
            </a:r>
          </a:p>
          <a:p>
            <a:pPr indent="0" lvl="0" marL="0" rtl="0">
              <a:lnSpc>
                <a:spcPct val="150000"/>
              </a:lnSpc>
              <a:spcBef>
                <a:spcPts val="0"/>
              </a:spcBef>
              <a:buNone/>
            </a:pPr>
            <a:r>
              <a:rPr b="1" lang="en" sz="1800">
                <a:solidFill>
                  <a:srgbClr val="222222"/>
                </a:solidFill>
                <a:latin typeface="Galdeano"/>
                <a:ea typeface="Galdeano"/>
                <a:cs typeface="Galdeano"/>
                <a:sym typeface="Galdeano"/>
              </a:rPr>
              <a:t>Pressure caps secure ends</a:t>
            </a:r>
          </a:p>
          <a:p>
            <a:pPr indent="0" lvl="0" marL="0" rtl="0">
              <a:lnSpc>
                <a:spcPct val="150000"/>
              </a:lnSpc>
              <a:spcBef>
                <a:spcPts val="0"/>
              </a:spcBef>
              <a:buNone/>
            </a:pPr>
            <a:r>
              <a:rPr b="1" lang="en" sz="1800">
                <a:solidFill>
                  <a:srgbClr val="222222"/>
                </a:solidFill>
                <a:latin typeface="Galdeano"/>
                <a:ea typeface="Galdeano"/>
                <a:cs typeface="Galdeano"/>
                <a:sym typeface="Galdeano"/>
              </a:rPr>
              <a:t>Expansion piping</a:t>
            </a:r>
          </a:p>
        </p:txBody>
      </p:sp>
      <p:pic>
        <p:nvPicPr>
          <p:cNvPr id="171" name="Shape 171"/>
          <p:cNvPicPr preferRelativeResize="0"/>
          <p:nvPr/>
        </p:nvPicPr>
        <p:blipFill rotWithShape="1">
          <a:blip r:embed="rId3">
            <a:alphaModFix/>
          </a:blip>
          <a:srcRect b="0" l="0" r="13741" t="0"/>
          <a:stretch/>
        </p:blipFill>
        <p:spPr>
          <a:xfrm>
            <a:off x="3377975" y="1362525"/>
            <a:ext cx="5217225" cy="3400425"/>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5" name="Shape 175"/>
        <p:cNvGrpSpPr/>
        <p:nvPr/>
      </p:nvGrpSpPr>
      <p:grpSpPr>
        <a:xfrm>
          <a:off x="0" y="0"/>
          <a:ext cx="0" cy="0"/>
          <a:chOff x="0" y="0"/>
          <a:chExt cx="0" cy="0"/>
        </a:xfrm>
      </p:grpSpPr>
      <p:sp>
        <p:nvSpPr>
          <p:cNvPr id="176" name="Shape 176"/>
          <p:cNvSpPr txBox="1"/>
          <p:nvPr>
            <p:ph type="title"/>
          </p:nvPr>
        </p:nvSpPr>
        <p:spPr>
          <a:xfrm>
            <a:off x="457200" y="171450"/>
            <a:ext cx="8458200" cy="857400"/>
          </a:xfrm>
          <a:prstGeom prst="rect">
            <a:avLst/>
          </a:prstGeom>
          <a:noFill/>
          <a:ln>
            <a:noFill/>
          </a:ln>
        </p:spPr>
        <p:txBody>
          <a:bodyPr anchorCtr="0" anchor="ctr" bIns="91425" lIns="91425" rIns="91425" tIns="91425">
            <a:noAutofit/>
          </a:bodyPr>
          <a:lstStyle/>
          <a:p>
            <a:pPr indent="0" lvl="0" marL="0" marR="0" rtl="0" algn="ctr">
              <a:lnSpc>
                <a:spcPct val="100000"/>
              </a:lnSpc>
              <a:spcBef>
                <a:spcPts val="0"/>
              </a:spcBef>
              <a:spcAft>
                <a:spcPts val="0"/>
              </a:spcAft>
              <a:buClr>
                <a:schemeClr val="dk2"/>
              </a:buClr>
              <a:buSzPct val="25000"/>
              <a:buFont typeface="Galdeano"/>
              <a:buNone/>
            </a:pPr>
            <a:r>
              <a:rPr b="1" lang="en" sz="4400">
                <a:solidFill>
                  <a:schemeClr val="dk2"/>
                </a:solidFill>
                <a:latin typeface="Galdeano"/>
                <a:ea typeface="Galdeano"/>
                <a:cs typeface="Galdeano"/>
                <a:sym typeface="Galdeano"/>
              </a:rPr>
              <a:t>Assembly</a:t>
            </a:r>
          </a:p>
        </p:txBody>
      </p:sp>
      <p:pic>
        <p:nvPicPr>
          <p:cNvPr id="177" name="Shape 177"/>
          <p:cNvPicPr preferRelativeResize="0"/>
          <p:nvPr/>
        </p:nvPicPr>
        <p:blipFill rotWithShape="1">
          <a:blip r:embed="rId3">
            <a:alphaModFix/>
          </a:blip>
          <a:srcRect b="17761" l="20831" r="11905" t="12337"/>
          <a:stretch/>
        </p:blipFill>
        <p:spPr>
          <a:xfrm rot="5400000">
            <a:off x="1789199" y="349499"/>
            <a:ext cx="2262600" cy="4184700"/>
          </a:xfrm>
          <a:prstGeom prst="rect">
            <a:avLst/>
          </a:prstGeom>
          <a:noFill/>
          <a:ln>
            <a:noFill/>
          </a:ln>
        </p:spPr>
      </p:pic>
      <p:pic>
        <p:nvPicPr>
          <p:cNvPr id="178" name="Shape 178"/>
          <p:cNvPicPr preferRelativeResize="0"/>
          <p:nvPr/>
        </p:nvPicPr>
        <p:blipFill rotWithShape="1">
          <a:blip r:embed="rId4">
            <a:alphaModFix/>
          </a:blip>
          <a:srcRect b="27264" l="15716" r="15710" t="9094"/>
          <a:stretch/>
        </p:blipFill>
        <p:spPr>
          <a:xfrm>
            <a:off x="5668700" y="1310550"/>
            <a:ext cx="2152849" cy="3573499"/>
          </a:xfrm>
          <a:prstGeom prst="rect">
            <a:avLst/>
          </a:prstGeom>
          <a:noFill/>
          <a:ln>
            <a:noFill/>
          </a:ln>
        </p:spPr>
      </p:pic>
      <p:cxnSp>
        <p:nvCxnSpPr>
          <p:cNvPr id="179" name="Shape 179"/>
          <p:cNvCxnSpPr/>
          <p:nvPr/>
        </p:nvCxnSpPr>
        <p:spPr>
          <a:xfrm rot="10800000">
            <a:off x="5636825" y="1468050"/>
            <a:ext cx="762299" cy="1763699"/>
          </a:xfrm>
          <a:prstGeom prst="straightConnector1">
            <a:avLst/>
          </a:prstGeom>
          <a:noFill/>
          <a:ln cap="flat" cmpd="sng" w="38100">
            <a:solidFill>
              <a:srgbClr val="FF0000"/>
            </a:solidFill>
            <a:prstDash val="solid"/>
            <a:round/>
            <a:headEnd len="lg" w="lg" type="none"/>
            <a:tailEnd len="lg" w="lg" type="none"/>
          </a:ln>
        </p:spPr>
      </p:cxnSp>
      <p:cxnSp>
        <p:nvCxnSpPr>
          <p:cNvPr id="180" name="Shape 180"/>
          <p:cNvCxnSpPr/>
          <p:nvPr/>
        </p:nvCxnSpPr>
        <p:spPr>
          <a:xfrm flipH="1" rot="10800000">
            <a:off x="6972525" y="1449899"/>
            <a:ext cx="553200" cy="1800000"/>
          </a:xfrm>
          <a:prstGeom prst="straightConnector1">
            <a:avLst/>
          </a:prstGeom>
          <a:noFill/>
          <a:ln cap="flat" cmpd="sng" w="38100">
            <a:solidFill>
              <a:srgbClr val="FF0000"/>
            </a:solidFill>
            <a:prstDash val="solid"/>
            <a:round/>
            <a:headEnd len="lg" w="lg" type="none"/>
            <a:tailEnd len="lg" w="lg" type="none"/>
          </a:ln>
        </p:spPr>
      </p:cxnSp>
      <p:sp>
        <p:nvSpPr>
          <p:cNvPr id="181" name="Shape 181"/>
          <p:cNvSpPr txBox="1"/>
          <p:nvPr/>
        </p:nvSpPr>
        <p:spPr>
          <a:xfrm>
            <a:off x="782625" y="2275900"/>
            <a:ext cx="3000000" cy="3000000"/>
          </a:xfrm>
          <a:prstGeom prst="rect">
            <a:avLst/>
          </a:prstGeom>
          <a:noFill/>
          <a:ln>
            <a:noFill/>
          </a:ln>
        </p:spPr>
        <p:txBody>
          <a:bodyPr anchorCtr="0" anchor="ctr" bIns="91425" lIns="91425" rIns="91425" tIns="91425">
            <a:noAutofit/>
          </a:bodyPr>
          <a:lstStyle/>
          <a:p>
            <a:pPr lvl="0" rtl="0">
              <a:lnSpc>
                <a:spcPct val="150000"/>
              </a:lnSpc>
              <a:spcBef>
                <a:spcPts val="0"/>
              </a:spcBef>
              <a:buNone/>
            </a:pPr>
            <a:r>
              <a:rPr b="1" lang="en" sz="1800">
                <a:solidFill>
                  <a:srgbClr val="222222"/>
                </a:solidFill>
                <a:latin typeface="Galdeano"/>
                <a:ea typeface="Galdeano"/>
                <a:cs typeface="Galdeano"/>
                <a:sym typeface="Galdeano"/>
              </a:rPr>
              <a:t>Pressure caps</a:t>
            </a:r>
          </a:p>
        </p:txBody>
      </p:sp>
      <p:sp>
        <p:nvSpPr>
          <p:cNvPr id="182" name="Shape 182"/>
          <p:cNvSpPr txBox="1"/>
          <p:nvPr/>
        </p:nvSpPr>
        <p:spPr>
          <a:xfrm>
            <a:off x="4104925" y="3350025"/>
            <a:ext cx="3000000" cy="3000000"/>
          </a:xfrm>
          <a:prstGeom prst="rect">
            <a:avLst/>
          </a:prstGeom>
          <a:noFill/>
          <a:ln>
            <a:noFill/>
          </a:ln>
        </p:spPr>
        <p:txBody>
          <a:bodyPr anchorCtr="0" anchor="ctr" bIns="91425" lIns="91425" rIns="91425" tIns="91425">
            <a:noAutofit/>
          </a:bodyPr>
          <a:lstStyle/>
          <a:p>
            <a:pPr lvl="0" rtl="0">
              <a:lnSpc>
                <a:spcPct val="150000"/>
              </a:lnSpc>
              <a:spcBef>
                <a:spcPts val="0"/>
              </a:spcBef>
              <a:buNone/>
            </a:pPr>
            <a:r>
              <a:rPr b="1" lang="en" sz="1800">
                <a:solidFill>
                  <a:srgbClr val="222222"/>
                </a:solidFill>
                <a:latin typeface="Galdeano"/>
                <a:ea typeface="Galdeano"/>
                <a:cs typeface="Galdeano"/>
                <a:sym typeface="Galdeano"/>
              </a:rPr>
              <a:t>Expansion pipe</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AguaClara the roa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