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Galdeano"/>
      <p:regular r:id="rId22"/>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Galdeano-regular.fntdata"/><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Font typeface="Arial"/>
              <a:buNone/>
            </a:pPr>
            <a:r>
              <a:t/>
            </a:r>
            <a:endParaRPr sz="1300"/>
          </a:p>
        </p:txBody>
      </p:sp>
      <p:sp>
        <p:nvSpPr>
          <p:cNvPr id="87" name="Shape 87"/>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7" name="Shape 167"/>
        <p:cNvGrpSpPr/>
        <p:nvPr/>
      </p:nvGrpSpPr>
      <p:grpSpPr>
        <a:xfrm>
          <a:off x="0" y="0"/>
          <a:ext cx="0" cy="0"/>
          <a:chOff x="0" y="0"/>
          <a:chExt cx="0" cy="0"/>
        </a:xfrm>
      </p:grpSpPr>
      <p:sp>
        <p:nvSpPr>
          <p:cNvPr id="168" name="Shape 168"/>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Mickey</a:t>
            </a:r>
          </a:p>
        </p:txBody>
      </p:sp>
      <p:sp>
        <p:nvSpPr>
          <p:cNvPr id="169" name="Shape 169"/>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Mickey</a:t>
            </a:r>
          </a:p>
        </p:txBody>
      </p:sp>
      <p:sp>
        <p:nvSpPr>
          <p:cNvPr id="177" name="Shape 177"/>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2" name="Shape 182"/>
        <p:cNvGrpSpPr/>
        <p:nvPr/>
      </p:nvGrpSpPr>
      <p:grpSpPr>
        <a:xfrm>
          <a:off x="0" y="0"/>
          <a:ext cx="0" cy="0"/>
          <a:chOff x="0" y="0"/>
          <a:chExt cx="0" cy="0"/>
        </a:xfrm>
      </p:grpSpPr>
      <p:sp>
        <p:nvSpPr>
          <p:cNvPr id="183" name="Shape 183"/>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Cindy</a:t>
            </a:r>
          </a:p>
        </p:txBody>
      </p:sp>
      <p:sp>
        <p:nvSpPr>
          <p:cNvPr id="184" name="Shape 184"/>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Cindy</a:t>
            </a:r>
          </a:p>
        </p:txBody>
      </p:sp>
      <p:sp>
        <p:nvSpPr>
          <p:cNvPr id="192" name="Shape 192"/>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0" name="Shape 200"/>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7" name="Shape 207"/>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Font typeface="Arial"/>
              <a:buNone/>
            </a:pPr>
            <a:r>
              <a:t/>
            </a:r>
            <a:endParaRPr b="0" baseline="0" i="0" sz="1700" u="none" cap="none" strike="noStrike"/>
          </a:p>
        </p:txBody>
      </p:sp>
      <p:sp>
        <p:nvSpPr>
          <p:cNvPr id="214" name="Shape 214"/>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94" name="Shape 94"/>
          <p:cNvSpPr txBox="1"/>
          <p:nvPr>
            <p:ph idx="1" type="body"/>
          </p:nvPr>
        </p:nvSpPr>
        <p:spPr>
          <a:xfrm>
            <a:off x="686097" y="4343701"/>
            <a:ext cx="5485800" cy="4113899"/>
          </a:xfrm>
          <a:prstGeom prst="rect">
            <a:avLst/>
          </a:prstGeom>
          <a:noFill/>
          <a:ln>
            <a:noFill/>
          </a:ln>
        </p:spPr>
        <p:txBody>
          <a:bodyPr anchorCtr="0" anchor="t" bIns="45550" lIns="91100" rIns="91100" tIns="45550">
            <a:noAutofit/>
          </a:bodyPr>
          <a:lstStyle/>
          <a:p>
            <a:pPr indent="0" lvl="0" marL="0" marR="0" rtl="0" algn="l">
              <a:spcBef>
                <a:spcPts val="0"/>
              </a:spcBef>
              <a:buClr>
                <a:schemeClr val="dk1"/>
              </a:buClr>
              <a:buSzPct val="25000"/>
              <a:buFont typeface="Arial"/>
              <a:buNone/>
            </a:pPr>
            <a:r>
              <a:rPr lang="en" sz="1100">
                <a:solidFill>
                  <a:schemeClr val="dk1"/>
                </a:solidFill>
              </a:rPr>
              <a:t>AMLAN:</a:t>
            </a:r>
          </a:p>
          <a:p>
            <a:pPr indent="0" lvl="0" marL="0" marR="0" rtl="0" algn="l">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95" name="Shape 95"/>
          <p:cNvSpPr txBox="1"/>
          <p:nvPr>
            <p:ph idx="12" type="sldNum"/>
          </p:nvPr>
        </p:nvSpPr>
        <p:spPr>
          <a:xfrm>
            <a:off x="3884414" y="8685893"/>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baseline="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08" name="Shape 108"/>
          <p:cNvSpPr txBox="1"/>
          <p:nvPr>
            <p:ph idx="1" type="body"/>
          </p:nvPr>
        </p:nvSpPr>
        <p:spPr>
          <a:xfrm>
            <a:off x="686097" y="4343701"/>
            <a:ext cx="5485800" cy="4113899"/>
          </a:xfrm>
          <a:prstGeom prst="rect">
            <a:avLst/>
          </a:prstGeom>
          <a:noFill/>
          <a:ln>
            <a:noFill/>
          </a:ln>
        </p:spPr>
        <p:txBody>
          <a:bodyPr anchorCtr="0" anchor="t" bIns="45550" lIns="91100" rIns="91100" tIns="45550">
            <a:noAutofit/>
          </a:bodyPr>
          <a:lstStyle/>
          <a:p>
            <a:pPr indent="0" lvl="0" marL="0" marR="0" rtl="0" algn="l">
              <a:spcBef>
                <a:spcPts val="0"/>
              </a:spcBef>
              <a:buClr>
                <a:schemeClr val="dk1"/>
              </a:buClr>
              <a:buSzPct val="25000"/>
              <a:buFont typeface="Arial"/>
              <a:buNone/>
            </a:pPr>
            <a:r>
              <a:rPr lang="en" sz="1100">
                <a:solidFill>
                  <a:schemeClr val="dk1"/>
                </a:solidFill>
              </a:rPr>
              <a:t>AMLAN:</a:t>
            </a:r>
          </a:p>
          <a:p>
            <a:pPr indent="0" lvl="0" marL="0" marR="0" rtl="0" algn="l">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109" name="Shape 109"/>
          <p:cNvSpPr txBox="1"/>
          <p:nvPr>
            <p:ph idx="12" type="sldNum"/>
          </p:nvPr>
        </p:nvSpPr>
        <p:spPr>
          <a:xfrm>
            <a:off x="3884414" y="8685893"/>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baseline="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19" name="Shape 119"/>
          <p:cNvSpPr txBox="1"/>
          <p:nvPr>
            <p:ph idx="1" type="body"/>
          </p:nvPr>
        </p:nvSpPr>
        <p:spPr>
          <a:xfrm>
            <a:off x="686097" y="4343701"/>
            <a:ext cx="5485800" cy="4113899"/>
          </a:xfrm>
          <a:prstGeom prst="rect">
            <a:avLst/>
          </a:prstGeom>
          <a:noFill/>
          <a:ln>
            <a:noFill/>
          </a:ln>
        </p:spPr>
        <p:txBody>
          <a:bodyPr anchorCtr="0" anchor="t" bIns="45550" lIns="91100" rIns="91100" tIns="45550">
            <a:noAutofit/>
          </a:bodyPr>
          <a:lstStyle/>
          <a:p>
            <a:pPr indent="0" lvl="0" marL="0" marR="0" rtl="0" algn="l">
              <a:spcBef>
                <a:spcPts val="0"/>
              </a:spcBef>
              <a:buClr>
                <a:schemeClr val="dk1"/>
              </a:buClr>
              <a:buSzPct val="25000"/>
              <a:buFont typeface="Arial"/>
              <a:buNone/>
            </a:pPr>
            <a:r>
              <a:rPr lang="en" sz="1100">
                <a:solidFill>
                  <a:schemeClr val="dk1"/>
                </a:solidFill>
              </a:rPr>
              <a:t>AMLAN: </a:t>
            </a:r>
          </a:p>
          <a:p>
            <a:pPr indent="0" lvl="0" marL="0" marR="0" rtl="0" algn="l">
              <a:spcBef>
                <a:spcPts val="0"/>
              </a:spcBef>
              <a:buClr>
                <a:schemeClr val="dk1"/>
              </a:buClr>
              <a:buSzPct val="25000"/>
              <a:buFont typeface="Arial"/>
              <a:buNone/>
            </a:pPr>
            <a:r>
              <a:rPr lang="en" sz="1100">
                <a:solidFill>
                  <a:schemeClr val="dk1"/>
                </a:solidFill>
              </a:rPr>
              <a:t>The design involves creating a series of three reactors, and the final iteration of the plant would be completely powered by gravity to accommodate the scanty resources of rural communities in different parts of the world such as South Asia, some parts of Central America and Africa. The design implements stacked floc blankets instead of conventional filtration systems and thereby negating waste of resources. </a:t>
            </a:r>
          </a:p>
          <a:p>
            <a:pPr indent="0" lvl="0" marL="0" marR="0" rtl="0" algn="l">
              <a:spcBef>
                <a:spcPts val="0"/>
              </a:spcBef>
              <a:buClr>
                <a:schemeClr val="dk1"/>
              </a:buClr>
              <a:buFont typeface="Arial"/>
              <a:buNone/>
            </a:pPr>
            <a:r>
              <a:t/>
            </a:r>
            <a:endParaRPr sz="1100">
              <a:solidFill>
                <a:schemeClr val="dk1"/>
              </a:solidFill>
            </a:endParaRPr>
          </a:p>
          <a:p>
            <a:pPr indent="0" lvl="0" marL="0" marR="0" rtl="0" algn="l">
              <a:spcBef>
                <a:spcPts val="0"/>
              </a:spcBef>
              <a:buClr>
                <a:schemeClr val="dk1"/>
              </a:buClr>
              <a:buSzPct val="25000"/>
              <a:buFont typeface="Arial"/>
              <a:buNone/>
            </a:pPr>
            <a:r>
              <a:rPr lang="en" sz="1100">
                <a:solidFill>
                  <a:schemeClr val="dk1"/>
                </a:solidFill>
              </a:rPr>
              <a:t>Add in PACl entering in last one, flocs leaving whole system from first one</a:t>
            </a:r>
          </a:p>
          <a:p>
            <a:pPr indent="0" lvl="0" marL="0" marR="0" rtl="0" algn="l">
              <a:spcBef>
                <a:spcPts val="0"/>
              </a:spcBef>
              <a:buClr>
                <a:schemeClr val="dk1"/>
              </a:buClr>
              <a:buSzPct val="25000"/>
              <a:buFont typeface="Arial"/>
              <a:buNone/>
            </a:pPr>
            <a:r>
              <a:rPr lang="en" sz="1100">
                <a:solidFill>
                  <a:schemeClr val="dk1"/>
                </a:solidFill>
              </a:rPr>
              <a:t>Include why we want fresh, clean PACl in last one</a:t>
            </a:r>
          </a:p>
          <a:p>
            <a:pPr indent="0" lvl="0" marL="0" marR="0" rtl="0" algn="l">
              <a:spcBef>
                <a:spcPts val="0"/>
              </a:spcBef>
              <a:buClr>
                <a:schemeClr val="dk1"/>
              </a:buClr>
              <a:buFont typeface="Arial"/>
              <a:buNone/>
            </a:pPr>
            <a:r>
              <a:t/>
            </a:r>
            <a:endParaRPr sz="1100">
              <a:solidFill>
                <a:schemeClr val="dk1"/>
              </a:solidFill>
            </a:endParaRPr>
          </a:p>
          <a:p>
            <a:pPr indent="0" lvl="0" marL="0" marR="0" rtl="0" algn="l">
              <a:spcBef>
                <a:spcPts val="0"/>
              </a:spcBef>
              <a:buClr>
                <a:schemeClr val="dk1"/>
              </a:buClr>
              <a:buSzPct val="25000"/>
              <a:buFont typeface="Arial"/>
              <a:buNone/>
            </a:pPr>
            <a:r>
              <a:rPr lang="en" sz="1100">
                <a:solidFill>
                  <a:schemeClr val="dk1"/>
                </a:solidFill>
              </a:rPr>
              <a:t>“A conventional method of removing pollutants such as arsenic and fluoride from water is by using sand filters.Despite its effectiveness, the treatment process leaves the sand filters clogged, and thus these filters need to be flushed out frequently. The backwashing ultimately wastes a significant amount of water, and disrupts the treatment process. In order to reduce water consumption during the cleaning process, a new design was proposed.  A set of floc blanket reactors in series could be used to coagulate and filter out organic contaminants; this proposal would ultimately replace the sand filter process and maintain a continuous reactor flow. “</a:t>
            </a:r>
          </a:p>
        </p:txBody>
      </p:sp>
      <p:sp>
        <p:nvSpPr>
          <p:cNvPr id="120" name="Shape 120"/>
          <p:cNvSpPr txBox="1"/>
          <p:nvPr>
            <p:ph idx="12" type="sldNum"/>
          </p:nvPr>
        </p:nvSpPr>
        <p:spPr>
          <a:xfrm>
            <a:off x="3884414" y="8685893"/>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baseline="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Christine</a:t>
            </a:r>
          </a:p>
        </p:txBody>
      </p:sp>
      <p:sp>
        <p:nvSpPr>
          <p:cNvPr id="130" name="Shape 130"/>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lvl="0" rtl="0">
              <a:spcBef>
                <a:spcPts val="0"/>
              </a:spcBef>
              <a:buClr>
                <a:schemeClr val="dk1"/>
              </a:buClr>
              <a:buSzPct val="25000"/>
              <a:buFont typeface="Arial"/>
              <a:buNone/>
            </a:pPr>
            <a:r>
              <a:rPr lang="en" sz="1700">
                <a:solidFill>
                  <a:schemeClr val="dk1"/>
                </a:solidFill>
              </a:rPr>
              <a:t>Christine</a:t>
            </a:r>
          </a:p>
          <a:p>
            <a:pPr indent="0" lvl="0" marL="0" marR="0" rtl="0" algn="l">
              <a:spcBef>
                <a:spcPts val="0"/>
              </a:spcBef>
              <a:buSzPct val="25000"/>
              <a:buFont typeface="Arial"/>
              <a:buNone/>
            </a:pPr>
            <a:r>
              <a:rPr lang="en" sz="1700"/>
              <a:t>This is where we left off from last time</a:t>
            </a:r>
          </a:p>
        </p:txBody>
      </p:sp>
      <p:sp>
        <p:nvSpPr>
          <p:cNvPr id="137" name="Shape 137"/>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lvl="0" rtl="0">
              <a:spcBef>
                <a:spcPts val="0"/>
              </a:spcBef>
              <a:buClr>
                <a:schemeClr val="dk1"/>
              </a:buClr>
              <a:buSzPct val="25000"/>
              <a:buFont typeface="Arial"/>
              <a:buNone/>
            </a:pPr>
            <a:r>
              <a:rPr lang="en" sz="1700">
                <a:solidFill>
                  <a:schemeClr val="dk1"/>
                </a:solidFill>
              </a:rPr>
              <a:t>Christine</a:t>
            </a:r>
          </a:p>
          <a:p>
            <a:pPr indent="0" lvl="0" marL="0" marR="0" rtl="0" algn="l">
              <a:spcBef>
                <a:spcPts val="0"/>
              </a:spcBef>
              <a:buFont typeface="Arial"/>
              <a:buNone/>
            </a:pPr>
            <a:r>
              <a:t/>
            </a:r>
            <a:endParaRPr sz="1700"/>
          </a:p>
        </p:txBody>
      </p:sp>
      <p:sp>
        <p:nvSpPr>
          <p:cNvPr id="146" name="Shape 146"/>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lvl="0" rtl="0">
              <a:spcBef>
                <a:spcPts val="0"/>
              </a:spcBef>
              <a:buClr>
                <a:schemeClr val="dk1"/>
              </a:buClr>
              <a:buSzPct val="25000"/>
              <a:buFont typeface="Arial"/>
              <a:buNone/>
            </a:pPr>
            <a:r>
              <a:rPr lang="en" sz="1700">
                <a:solidFill>
                  <a:schemeClr val="dk1"/>
                </a:solidFill>
              </a:rPr>
              <a:t>Christine</a:t>
            </a:r>
          </a:p>
          <a:p>
            <a:pPr indent="0" lvl="0" marL="0" marR="0" rtl="0" algn="l">
              <a:spcBef>
                <a:spcPts val="0"/>
              </a:spcBef>
              <a:buFont typeface="Arial"/>
              <a:buNone/>
            </a:pPr>
            <a:r>
              <a:t/>
            </a:r>
            <a:endParaRPr sz="1700"/>
          </a:p>
        </p:txBody>
      </p:sp>
      <p:sp>
        <p:nvSpPr>
          <p:cNvPr id="152" name="Shape 152"/>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Mickey</a:t>
            </a:r>
          </a:p>
        </p:txBody>
      </p:sp>
      <p:sp>
        <p:nvSpPr>
          <p:cNvPr id="161" name="Shape 161"/>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jpg"/><Relationship Id="rId3" Type="http://schemas.openxmlformats.org/officeDocument/2006/relationships/image" Target="../media/image01.jpg"/><Relationship Id="rId4" Type="http://schemas.openxmlformats.org/officeDocument/2006/relationships/image" Target="../media/image00.jpg"/><Relationship Id="rId5" Type="http://schemas.openxmlformats.org/officeDocument/2006/relationships/image" Target="../media/image0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1" name="Shape 11"/>
        <p:cNvGrpSpPr/>
        <p:nvPr/>
      </p:nvGrpSpPr>
      <p:grpSpPr>
        <a:xfrm>
          <a:off x="0" y="0"/>
          <a:ext cx="0" cy="0"/>
          <a:chOff x="0" y="0"/>
          <a:chExt cx="0" cy="0"/>
        </a:xfrm>
      </p:grpSpPr>
      <p:grpSp>
        <p:nvGrpSpPr>
          <p:cNvPr id="12" name="Shape 12"/>
          <p:cNvGrpSpPr/>
          <p:nvPr/>
        </p:nvGrpSpPr>
        <p:grpSpPr>
          <a:xfrm>
            <a:off x="0" y="0"/>
            <a:ext cx="9051892" cy="5001781"/>
            <a:chOff x="0" y="0"/>
            <a:chExt cx="5700" cy="4199"/>
          </a:xfrm>
        </p:grpSpPr>
        <p:pic>
          <p:nvPicPr>
            <p:cNvPr id="13" name="Shape 13"/>
            <p:cNvPicPr preferRelativeResize="0"/>
            <p:nvPr/>
          </p:nvPicPr>
          <p:blipFill rotWithShape="1">
            <a:blip r:embed="rId2">
              <a:alphaModFix/>
            </a:blip>
            <a:srcRect b="0" l="0" r="0" t="0"/>
            <a:stretch/>
          </p:blipFill>
          <p:spPr>
            <a:xfrm>
              <a:off x="0" y="0"/>
              <a:ext cx="5700" cy="4199"/>
            </a:xfrm>
            <a:prstGeom prst="rect">
              <a:avLst/>
            </a:prstGeom>
            <a:noFill/>
            <a:ln>
              <a:noFill/>
            </a:ln>
          </p:spPr>
        </p:pic>
        <p:pic>
          <p:nvPicPr>
            <p:cNvPr id="14" name="Shape 14"/>
            <p:cNvPicPr preferRelativeResize="0"/>
            <p:nvPr/>
          </p:nvPicPr>
          <p:blipFill rotWithShape="1">
            <a:blip r:embed="rId3">
              <a:alphaModFix/>
            </a:blip>
            <a:srcRect b="0" l="0" r="0" t="0"/>
            <a:stretch/>
          </p:blipFill>
          <p:spPr>
            <a:xfrm>
              <a:off x="4031" y="3215"/>
              <a:ext cx="299" cy="299"/>
            </a:xfrm>
            <a:prstGeom prst="rect">
              <a:avLst/>
            </a:prstGeom>
            <a:noFill/>
            <a:ln>
              <a:noFill/>
            </a:ln>
          </p:spPr>
        </p:pic>
        <p:pic>
          <p:nvPicPr>
            <p:cNvPr id="15" name="Shape 15"/>
            <p:cNvPicPr preferRelativeResize="0"/>
            <p:nvPr/>
          </p:nvPicPr>
          <p:blipFill rotWithShape="1">
            <a:blip r:embed="rId4">
              <a:alphaModFix/>
            </a:blip>
            <a:srcRect b="0" l="0" r="0" t="0"/>
            <a:stretch/>
          </p:blipFill>
          <p:spPr>
            <a:xfrm>
              <a:off x="3790" y="3552"/>
              <a:ext cx="299" cy="0"/>
            </a:xfrm>
            <a:prstGeom prst="rect">
              <a:avLst/>
            </a:prstGeom>
            <a:noFill/>
            <a:ln>
              <a:noFill/>
            </a:ln>
          </p:spPr>
        </p:pic>
      </p:grpSp>
      <p:sp>
        <p:nvSpPr>
          <p:cNvPr id="16" name="Shape 16"/>
          <p:cNvSpPr txBox="1"/>
          <p:nvPr>
            <p:ph idx="1" type="subTitle"/>
          </p:nvPr>
        </p:nvSpPr>
        <p:spPr>
          <a:xfrm>
            <a:off x="3352800" y="3771900"/>
            <a:ext cx="3962399" cy="857400"/>
          </a:xfrm>
          <a:prstGeom prst="rect">
            <a:avLst/>
          </a:prstGeom>
          <a:noFill/>
          <a:ln>
            <a:noFill/>
          </a:ln>
        </p:spPr>
        <p:txBody>
          <a:bodyPr anchorCtr="0" anchor="t" bIns="91425" lIns="91425" rIns="91425" tIns="91425"/>
          <a:lstStyle>
            <a:lvl1pPr indent="0" marL="0" marR="0" rtl="0" algn="r">
              <a:lnSpc>
                <a:spcPct val="100000"/>
              </a:lnSpc>
              <a:spcBef>
                <a:spcPts val="640"/>
              </a:spcBef>
              <a:spcAft>
                <a:spcPts val="0"/>
              </a:spcAft>
              <a:buClr>
                <a:schemeClr val="dk1"/>
              </a:buClr>
              <a:buFont typeface="Galdeano"/>
              <a:buNone/>
              <a:defRPr/>
            </a:lvl1pPr>
            <a:lvl2pPr indent="158750" marL="742950" marR="0" rtl="0" algn="l">
              <a:lnSpc>
                <a:spcPct val="100000"/>
              </a:lnSpc>
              <a:spcBef>
                <a:spcPts val="560"/>
              </a:spcBef>
              <a:spcAft>
                <a:spcPts val="0"/>
              </a:spcAft>
              <a:buClr>
                <a:schemeClr val="dk1"/>
              </a:buClr>
              <a:buFont typeface="Galdeano"/>
              <a:buChar char="➢"/>
              <a:defRPr/>
            </a:lvl2pPr>
            <a:lvl3pPr indent="165100" marL="1143000" marR="0" rtl="0" algn="l">
              <a:lnSpc>
                <a:spcPct val="100000"/>
              </a:lnSpc>
              <a:spcBef>
                <a:spcPts val="480"/>
              </a:spcBef>
              <a:spcAft>
                <a:spcPts val="0"/>
              </a:spcAft>
              <a:buClr>
                <a:schemeClr val="dk1"/>
              </a:buClr>
              <a:buFont typeface="Galdeano"/>
              <a:buChar char="➢"/>
              <a:defRPr/>
            </a:lvl3pPr>
            <a:lvl4pPr indent="114300" marL="1600200" marR="0" rtl="0" algn="l">
              <a:lnSpc>
                <a:spcPct val="100000"/>
              </a:lnSpc>
              <a:spcBef>
                <a:spcPts val="400"/>
              </a:spcBef>
              <a:spcAft>
                <a:spcPts val="0"/>
              </a:spcAft>
              <a:buClr>
                <a:schemeClr val="dk1"/>
              </a:buClr>
              <a:buFont typeface="Galdeano"/>
              <a:buChar char="➢"/>
              <a:defRPr/>
            </a:lvl4pPr>
            <a:lvl5pPr indent="114300" marL="2057400" marR="0" rtl="0" algn="l">
              <a:lnSpc>
                <a:spcPct val="100000"/>
              </a:lnSpc>
              <a:spcBef>
                <a:spcPts val="400"/>
              </a:spcBef>
              <a:spcAft>
                <a:spcPts val="0"/>
              </a:spcAft>
              <a:buClr>
                <a:schemeClr val="dk1"/>
              </a:buClr>
              <a:buFont typeface="Galdeano"/>
              <a:buChar char="➢"/>
              <a:defRPr/>
            </a:lvl5pPr>
            <a:lvl6pPr indent="114300" marL="2514600" marR="0" rtl="0" algn="l">
              <a:lnSpc>
                <a:spcPct val="100000"/>
              </a:lnSpc>
              <a:spcBef>
                <a:spcPts val="400"/>
              </a:spcBef>
              <a:spcAft>
                <a:spcPts val="0"/>
              </a:spcAft>
              <a:buClr>
                <a:schemeClr val="dk1"/>
              </a:buClr>
              <a:buFont typeface="Galdeano"/>
              <a:buChar char="➢"/>
              <a:defRPr/>
            </a:lvl6pPr>
            <a:lvl7pPr indent="114300" marL="2971800" marR="0" rtl="0" algn="l">
              <a:lnSpc>
                <a:spcPct val="100000"/>
              </a:lnSpc>
              <a:spcBef>
                <a:spcPts val="400"/>
              </a:spcBef>
              <a:spcAft>
                <a:spcPts val="0"/>
              </a:spcAft>
              <a:buClr>
                <a:schemeClr val="dk1"/>
              </a:buClr>
              <a:buFont typeface="Galdeano"/>
              <a:buChar char="➢"/>
              <a:defRPr/>
            </a:lvl7pPr>
            <a:lvl8pPr indent="114300" marL="3429000" marR="0" rtl="0" algn="l">
              <a:lnSpc>
                <a:spcPct val="100000"/>
              </a:lnSpc>
              <a:spcBef>
                <a:spcPts val="400"/>
              </a:spcBef>
              <a:spcAft>
                <a:spcPts val="0"/>
              </a:spcAft>
              <a:buClr>
                <a:schemeClr val="dk1"/>
              </a:buClr>
              <a:buFont typeface="Galdeano"/>
              <a:buChar char="➢"/>
              <a:defRPr/>
            </a:lvl8pPr>
            <a:lvl9pPr indent="114300" marL="3886200" marR="0" rtl="0" algn="l">
              <a:lnSpc>
                <a:spcPct val="100000"/>
              </a:lnSpc>
              <a:spcBef>
                <a:spcPts val="400"/>
              </a:spcBef>
              <a:spcAft>
                <a:spcPts val="0"/>
              </a:spcAft>
              <a:buClr>
                <a:schemeClr val="dk1"/>
              </a:buClr>
              <a:buFont typeface="Galdeano"/>
              <a:buChar char="➢"/>
              <a:defRPr/>
            </a:lvl9pPr>
          </a:lstStyle>
          <a:p/>
        </p:txBody>
      </p:sp>
      <p:sp>
        <p:nvSpPr>
          <p:cNvPr id="17" name="Shape 17"/>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Arial"/>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18" name="Shape 18"/>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Arial"/>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19" name="Shape 19"/>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Arial"/>
              <a:ea typeface="Arial"/>
              <a:cs typeface="Arial"/>
              <a:sym typeface="Arial"/>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
        <p:nvSpPr>
          <p:cNvPr id="20" name="Shape 20"/>
          <p:cNvSpPr txBox="1"/>
          <p:nvPr>
            <p:ph type="ctrTitle"/>
          </p:nvPr>
        </p:nvSpPr>
        <p:spPr>
          <a:xfrm>
            <a:off x="1371600" y="742950"/>
            <a:ext cx="7772400" cy="1102500"/>
          </a:xfrm>
          <a:prstGeom prst="rect">
            <a:avLst/>
          </a:prstGeom>
          <a:noFill/>
          <a:ln>
            <a:noFill/>
          </a:ln>
        </p:spPr>
        <p:txBody>
          <a:bodyPr anchorCtr="0" anchor="ctr" bIns="91425" lIns="91425" rIns="91425" tIns="91425"/>
          <a:lstStyle>
            <a:lvl1pPr indent="0" marL="0" marR="0" rtl="0" algn="ctr">
              <a:lnSpc>
                <a:spcPct val="100000"/>
              </a:lnSpc>
              <a:spcBef>
                <a:spcPts val="0"/>
              </a:spcBef>
              <a:spcAft>
                <a:spcPts val="0"/>
              </a:spcAft>
              <a:buClr>
                <a:schemeClr val="dk2"/>
              </a:buClr>
              <a:buFont typeface="Galdeano"/>
              <a:buNone/>
              <a:defRPr/>
            </a:lvl1pPr>
            <a:lvl2pPr indent="0" marL="0" marR="0" rtl="0" algn="ctr">
              <a:lnSpc>
                <a:spcPct val="100000"/>
              </a:lnSpc>
              <a:spcBef>
                <a:spcPts val="0"/>
              </a:spcBef>
              <a:spcAft>
                <a:spcPts val="0"/>
              </a:spcAft>
              <a:buClr>
                <a:schemeClr val="dk2"/>
              </a:buClr>
              <a:buFont typeface="Galdeano"/>
              <a:buNone/>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pic>
        <p:nvPicPr>
          <p:cNvPr id="21" name="Shape 21"/>
          <p:cNvPicPr preferRelativeResize="0"/>
          <p:nvPr/>
        </p:nvPicPr>
        <p:blipFill rotWithShape="1">
          <a:blip r:embed="rId5">
            <a:alphaModFix/>
          </a:blip>
          <a:srcRect b="0" l="0" r="0" t="0"/>
          <a:stretch/>
        </p:blipFill>
        <p:spPr>
          <a:xfrm>
            <a:off x="4953000" y="0"/>
            <a:ext cx="4190999" cy="8202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3" name="Shape 73"/>
        <p:cNvGrpSpPr/>
        <p:nvPr/>
      </p:nvGrpSpPr>
      <p:grpSpPr>
        <a:xfrm>
          <a:off x="0" y="0"/>
          <a:ext cx="0" cy="0"/>
          <a:chOff x="0" y="0"/>
          <a:chExt cx="0" cy="0"/>
        </a:xfrm>
      </p:grpSpPr>
      <p:sp>
        <p:nvSpPr>
          <p:cNvPr id="74" name="Shape 74"/>
          <p:cNvSpPr txBox="1"/>
          <p:nvPr>
            <p:ph type="title"/>
          </p:nvPr>
        </p:nvSpPr>
        <p:spPr>
          <a:xfrm>
            <a:off x="457200" y="171450"/>
            <a:ext cx="84582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75" name="Shape 75"/>
          <p:cNvSpPr txBox="1"/>
          <p:nvPr>
            <p:ph idx="1" type="body"/>
          </p:nvPr>
        </p:nvSpPr>
        <p:spPr>
          <a:xfrm rot="5400000">
            <a:off x="2874748" y="-1217399"/>
            <a:ext cx="3394500" cy="8229600"/>
          </a:xfrm>
          <a:prstGeom prst="rect">
            <a:avLst/>
          </a:prstGeom>
          <a:noFill/>
          <a:ln>
            <a:noFill/>
          </a:ln>
        </p:spPr>
        <p:txBody>
          <a:bodyPr anchorCtr="0" anchor="t" bIns="91425" lIns="91425" rIns="91425" tIns="91425"/>
          <a:lstStyle>
            <a:lvl1pPr indent="152400" marL="342900" rtl="0" algn="l">
              <a:spcBef>
                <a:spcPts val="640"/>
              </a:spcBef>
              <a:spcAft>
                <a:spcPts val="0"/>
              </a:spcAft>
              <a:buClr>
                <a:schemeClr val="dk1"/>
              </a:buClr>
              <a:buFont typeface="Galdeano"/>
              <a:buChar char="➢"/>
              <a:defRPr/>
            </a:lvl1pPr>
            <a:lvl2pPr indent="158750" marL="742950" rtl="0" algn="l">
              <a:spcBef>
                <a:spcPts val="560"/>
              </a:spcBef>
              <a:spcAft>
                <a:spcPts val="0"/>
              </a:spcAft>
              <a:buClr>
                <a:schemeClr val="dk1"/>
              </a:buClr>
              <a:buFont typeface="Galdeano"/>
              <a:buChar char="➢"/>
              <a:defRPr/>
            </a:lvl2pPr>
            <a:lvl3pPr indent="165100" marL="1143000" rtl="0" algn="l">
              <a:spcBef>
                <a:spcPts val="480"/>
              </a:spcBef>
              <a:spcAft>
                <a:spcPts val="0"/>
              </a:spcAft>
              <a:buClr>
                <a:schemeClr val="dk1"/>
              </a:buClr>
              <a:buFont typeface="Galdeano"/>
              <a:buChar char="➢"/>
              <a:defRPr/>
            </a:lvl3pPr>
            <a:lvl4pPr indent="114300" marL="1600200" rtl="0" algn="l">
              <a:spcBef>
                <a:spcPts val="400"/>
              </a:spcBef>
              <a:spcAft>
                <a:spcPts val="0"/>
              </a:spcAft>
              <a:buClr>
                <a:schemeClr val="dk1"/>
              </a:buClr>
              <a:buFont typeface="Galdeano"/>
              <a:buChar char="➢"/>
              <a:defRPr/>
            </a:lvl4pPr>
            <a:lvl5pPr indent="114300" marL="2057400" rtl="0" algn="l">
              <a:spcBef>
                <a:spcPts val="400"/>
              </a:spcBef>
              <a:spcAft>
                <a:spcPts val="0"/>
              </a:spcAft>
              <a:buClr>
                <a:schemeClr val="dk1"/>
              </a:buClr>
              <a:buFont typeface="Galdeano"/>
              <a:buChar char="➢"/>
              <a:defRPr/>
            </a:lvl5pPr>
            <a:lvl6pPr indent="114300" marL="2514600" rtl="0" algn="l">
              <a:spcBef>
                <a:spcPts val="400"/>
              </a:spcBef>
              <a:spcAft>
                <a:spcPts val="0"/>
              </a:spcAft>
              <a:buClr>
                <a:schemeClr val="dk1"/>
              </a:buClr>
              <a:buFont typeface="Galdeano"/>
              <a:buChar char="➢"/>
              <a:defRPr/>
            </a:lvl6pPr>
            <a:lvl7pPr indent="114300" marL="2971800" rtl="0" algn="l">
              <a:spcBef>
                <a:spcPts val="400"/>
              </a:spcBef>
              <a:spcAft>
                <a:spcPts val="0"/>
              </a:spcAft>
              <a:buClr>
                <a:schemeClr val="dk1"/>
              </a:buClr>
              <a:buFont typeface="Galdeano"/>
              <a:buChar char="➢"/>
              <a:defRPr/>
            </a:lvl7pPr>
            <a:lvl8pPr indent="114300" marL="3429000" rtl="0" algn="l">
              <a:spcBef>
                <a:spcPts val="400"/>
              </a:spcBef>
              <a:spcAft>
                <a:spcPts val="0"/>
              </a:spcAft>
              <a:buClr>
                <a:schemeClr val="dk1"/>
              </a:buClr>
              <a:buFont typeface="Galdeano"/>
              <a:buChar char="➢"/>
              <a:defRPr/>
            </a:lvl8pPr>
            <a:lvl9pPr indent="114300" marL="3886200" rtl="0" algn="l">
              <a:spcBef>
                <a:spcPts val="400"/>
              </a:spcBef>
              <a:spcAft>
                <a:spcPts val="0"/>
              </a:spcAft>
              <a:buClr>
                <a:schemeClr val="dk1"/>
              </a:buClr>
              <a:buFont typeface="Galdeano"/>
              <a:buChar char="➢"/>
              <a:defRPr/>
            </a:lvl9pPr>
          </a:lstStyle>
          <a:p/>
        </p:txBody>
      </p:sp>
      <p:sp>
        <p:nvSpPr>
          <p:cNvPr id="76" name="Shape 76"/>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77" name="Shape 77"/>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78" name="Shape 78"/>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9" name="Shape 79"/>
        <p:cNvGrpSpPr/>
        <p:nvPr/>
      </p:nvGrpSpPr>
      <p:grpSpPr>
        <a:xfrm>
          <a:off x="0" y="0"/>
          <a:ext cx="0" cy="0"/>
          <a:chOff x="0" y="0"/>
          <a:chExt cx="0" cy="0"/>
        </a:xfrm>
      </p:grpSpPr>
      <p:sp>
        <p:nvSpPr>
          <p:cNvPr id="80" name="Shape 80"/>
          <p:cNvSpPr txBox="1"/>
          <p:nvPr>
            <p:ph type="title"/>
          </p:nvPr>
        </p:nvSpPr>
        <p:spPr>
          <a:xfrm rot="5400000">
            <a:off x="5646449" y="1325700"/>
            <a:ext cx="4423200" cy="21147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81" name="Shape 81"/>
          <p:cNvSpPr txBox="1"/>
          <p:nvPr>
            <p:ph idx="1" type="body"/>
          </p:nvPr>
        </p:nvSpPr>
        <p:spPr>
          <a:xfrm rot="5400000">
            <a:off x="1341149" y="-712650"/>
            <a:ext cx="4423200" cy="6191400"/>
          </a:xfrm>
          <a:prstGeom prst="rect">
            <a:avLst/>
          </a:prstGeom>
          <a:noFill/>
          <a:ln>
            <a:noFill/>
          </a:ln>
        </p:spPr>
        <p:txBody>
          <a:bodyPr anchorCtr="0" anchor="t" bIns="91425" lIns="91425" rIns="91425" tIns="91425"/>
          <a:lstStyle>
            <a:lvl1pPr indent="152400" marL="342900" rtl="0" algn="l">
              <a:spcBef>
                <a:spcPts val="640"/>
              </a:spcBef>
              <a:spcAft>
                <a:spcPts val="0"/>
              </a:spcAft>
              <a:buClr>
                <a:schemeClr val="dk1"/>
              </a:buClr>
              <a:buFont typeface="Galdeano"/>
              <a:buChar char="➢"/>
              <a:defRPr/>
            </a:lvl1pPr>
            <a:lvl2pPr indent="158750" marL="742950" rtl="0" algn="l">
              <a:spcBef>
                <a:spcPts val="560"/>
              </a:spcBef>
              <a:spcAft>
                <a:spcPts val="0"/>
              </a:spcAft>
              <a:buClr>
                <a:schemeClr val="dk1"/>
              </a:buClr>
              <a:buFont typeface="Galdeano"/>
              <a:buChar char="➢"/>
              <a:defRPr/>
            </a:lvl2pPr>
            <a:lvl3pPr indent="165100" marL="1143000" rtl="0" algn="l">
              <a:spcBef>
                <a:spcPts val="480"/>
              </a:spcBef>
              <a:spcAft>
                <a:spcPts val="0"/>
              </a:spcAft>
              <a:buClr>
                <a:schemeClr val="dk1"/>
              </a:buClr>
              <a:buFont typeface="Galdeano"/>
              <a:buChar char="➢"/>
              <a:defRPr/>
            </a:lvl3pPr>
            <a:lvl4pPr indent="114300" marL="1600200" rtl="0" algn="l">
              <a:spcBef>
                <a:spcPts val="400"/>
              </a:spcBef>
              <a:spcAft>
                <a:spcPts val="0"/>
              </a:spcAft>
              <a:buClr>
                <a:schemeClr val="dk1"/>
              </a:buClr>
              <a:buFont typeface="Galdeano"/>
              <a:buChar char="➢"/>
              <a:defRPr/>
            </a:lvl4pPr>
            <a:lvl5pPr indent="114300" marL="2057400" rtl="0" algn="l">
              <a:spcBef>
                <a:spcPts val="400"/>
              </a:spcBef>
              <a:spcAft>
                <a:spcPts val="0"/>
              </a:spcAft>
              <a:buClr>
                <a:schemeClr val="dk1"/>
              </a:buClr>
              <a:buFont typeface="Galdeano"/>
              <a:buChar char="➢"/>
              <a:defRPr/>
            </a:lvl5pPr>
            <a:lvl6pPr indent="114300" marL="2514600" rtl="0" algn="l">
              <a:spcBef>
                <a:spcPts val="400"/>
              </a:spcBef>
              <a:spcAft>
                <a:spcPts val="0"/>
              </a:spcAft>
              <a:buClr>
                <a:schemeClr val="dk1"/>
              </a:buClr>
              <a:buFont typeface="Galdeano"/>
              <a:buChar char="➢"/>
              <a:defRPr/>
            </a:lvl6pPr>
            <a:lvl7pPr indent="114300" marL="2971800" rtl="0" algn="l">
              <a:spcBef>
                <a:spcPts val="400"/>
              </a:spcBef>
              <a:spcAft>
                <a:spcPts val="0"/>
              </a:spcAft>
              <a:buClr>
                <a:schemeClr val="dk1"/>
              </a:buClr>
              <a:buFont typeface="Galdeano"/>
              <a:buChar char="➢"/>
              <a:defRPr/>
            </a:lvl7pPr>
            <a:lvl8pPr indent="114300" marL="3429000" rtl="0" algn="l">
              <a:spcBef>
                <a:spcPts val="400"/>
              </a:spcBef>
              <a:spcAft>
                <a:spcPts val="0"/>
              </a:spcAft>
              <a:buClr>
                <a:schemeClr val="dk1"/>
              </a:buClr>
              <a:buFont typeface="Galdeano"/>
              <a:buChar char="➢"/>
              <a:defRPr/>
            </a:lvl8pPr>
            <a:lvl9pPr indent="114300" marL="3886200" rtl="0" algn="l">
              <a:spcBef>
                <a:spcPts val="400"/>
              </a:spcBef>
              <a:spcAft>
                <a:spcPts val="0"/>
              </a:spcAft>
              <a:buClr>
                <a:schemeClr val="dk1"/>
              </a:buClr>
              <a:buFont typeface="Galdeano"/>
              <a:buChar char="➢"/>
              <a:defRPr/>
            </a:lvl9pPr>
          </a:lstStyle>
          <a:p/>
        </p:txBody>
      </p:sp>
      <p:sp>
        <p:nvSpPr>
          <p:cNvPr id="82" name="Shape 82"/>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83" name="Shape 83"/>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84" name="Shape 84"/>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22" name="Shape 222"/>
        <p:cNvGrpSpPr/>
        <p:nvPr/>
      </p:nvGrpSpPr>
      <p:grpSpPr>
        <a:xfrm>
          <a:off x="0" y="0"/>
          <a:ext cx="0" cy="0"/>
          <a:chOff x="0" y="0"/>
          <a:chExt cx="0" cy="0"/>
        </a:xfrm>
      </p:grpSpPr>
      <p:sp>
        <p:nvSpPr>
          <p:cNvPr id="223" name="Shape 223"/>
          <p:cNvSpPr txBox="1"/>
          <p:nvPr>
            <p:ph type="ctrTitle"/>
          </p:nvPr>
        </p:nvSpPr>
        <p:spPr>
          <a:xfrm>
            <a:off x="311708" y="744575"/>
            <a:ext cx="8520599" cy="2052599"/>
          </a:xfrm>
          <a:prstGeom prst="rect">
            <a:avLst/>
          </a:prstGeom>
        </p:spPr>
        <p:txBody>
          <a:bodyPr anchorCtr="0" anchor="b" bIns="91425" lIns="91425" rIns="91425" tIns="91425"/>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p:txBody>
      </p:sp>
      <p:sp>
        <p:nvSpPr>
          <p:cNvPr id="224" name="Shape 224"/>
          <p:cNvSpPr txBox="1"/>
          <p:nvPr>
            <p:ph idx="1" type="subTitle"/>
          </p:nvPr>
        </p:nvSpPr>
        <p:spPr>
          <a:xfrm>
            <a:off x="311700" y="2834125"/>
            <a:ext cx="8520599" cy="7926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p:txBody>
      </p:sp>
      <p:sp>
        <p:nvSpPr>
          <p:cNvPr id="225" name="Shape 225"/>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title">
    <p:spTree>
      <p:nvGrpSpPr>
        <p:cNvPr id="226" name="Shape 226"/>
        <p:cNvGrpSpPr/>
        <p:nvPr/>
      </p:nvGrpSpPr>
      <p:grpSpPr>
        <a:xfrm>
          <a:off x="0" y="0"/>
          <a:ext cx="0" cy="0"/>
          <a:chOff x="0" y="0"/>
          <a:chExt cx="0" cy="0"/>
        </a:xfrm>
      </p:grpSpPr>
      <p:sp>
        <p:nvSpPr>
          <p:cNvPr id="227" name="Shape 227"/>
          <p:cNvSpPr txBox="1"/>
          <p:nvPr>
            <p:ph type="title"/>
          </p:nvPr>
        </p:nvSpPr>
        <p:spPr>
          <a:xfrm>
            <a:off x="311700" y="2150850"/>
            <a:ext cx="8520599" cy="841800"/>
          </a:xfrm>
          <a:prstGeom prst="rect">
            <a:avLst/>
          </a:prstGeom>
        </p:spPr>
        <p:txBody>
          <a:bodyPr anchorCtr="0" anchor="ctr" bIns="91425" lIns="91425" rIns="91425" tIns="91425"/>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p:txBody>
      </p:sp>
      <p:sp>
        <p:nvSpPr>
          <p:cNvPr id="228" name="Shape 228"/>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229" name="Shape 229"/>
        <p:cNvGrpSpPr/>
        <p:nvPr/>
      </p:nvGrpSpPr>
      <p:grpSpPr>
        <a:xfrm>
          <a:off x="0" y="0"/>
          <a:ext cx="0" cy="0"/>
          <a:chOff x="0" y="0"/>
          <a:chExt cx="0" cy="0"/>
        </a:xfrm>
      </p:grpSpPr>
      <p:sp>
        <p:nvSpPr>
          <p:cNvPr id="230" name="Shape 230"/>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1" name="Shape 231"/>
          <p:cNvSpPr txBox="1"/>
          <p:nvPr>
            <p:ph idx="1" type="body"/>
          </p:nvPr>
        </p:nvSpPr>
        <p:spPr>
          <a:xfrm>
            <a:off x="311700" y="1152475"/>
            <a:ext cx="8520599" cy="3416400"/>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2" name="Shape 232"/>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33" name="Shape 233"/>
        <p:cNvGrpSpPr/>
        <p:nvPr/>
      </p:nvGrpSpPr>
      <p:grpSpPr>
        <a:xfrm>
          <a:off x="0" y="0"/>
          <a:ext cx="0" cy="0"/>
          <a:chOff x="0" y="0"/>
          <a:chExt cx="0" cy="0"/>
        </a:xfrm>
      </p:grpSpPr>
      <p:sp>
        <p:nvSpPr>
          <p:cNvPr id="234" name="Shape 234"/>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5" name="Shape 235"/>
          <p:cNvSpPr txBox="1"/>
          <p:nvPr>
            <p:ph idx="1" type="body"/>
          </p:nvPr>
        </p:nvSpPr>
        <p:spPr>
          <a:xfrm>
            <a:off x="3117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36" name="Shape 236"/>
          <p:cNvSpPr txBox="1"/>
          <p:nvPr>
            <p:ph idx="2" type="body"/>
          </p:nvPr>
        </p:nvSpPr>
        <p:spPr>
          <a:xfrm>
            <a:off x="48324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37" name="Shape 237"/>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38" name="Shape 238"/>
        <p:cNvGrpSpPr/>
        <p:nvPr/>
      </p:nvGrpSpPr>
      <p:grpSpPr>
        <a:xfrm>
          <a:off x="0" y="0"/>
          <a:ext cx="0" cy="0"/>
          <a:chOff x="0" y="0"/>
          <a:chExt cx="0" cy="0"/>
        </a:xfrm>
      </p:grpSpPr>
      <p:sp>
        <p:nvSpPr>
          <p:cNvPr id="239" name="Shape 239"/>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40" name="Shape 240"/>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41" name="Shape 241"/>
        <p:cNvGrpSpPr/>
        <p:nvPr/>
      </p:nvGrpSpPr>
      <p:grpSpPr>
        <a:xfrm>
          <a:off x="0" y="0"/>
          <a:ext cx="0" cy="0"/>
          <a:chOff x="0" y="0"/>
          <a:chExt cx="0" cy="0"/>
        </a:xfrm>
      </p:grpSpPr>
      <p:sp>
        <p:nvSpPr>
          <p:cNvPr id="242" name="Shape 242"/>
          <p:cNvSpPr txBox="1"/>
          <p:nvPr>
            <p:ph type="title"/>
          </p:nvPr>
        </p:nvSpPr>
        <p:spPr>
          <a:xfrm>
            <a:off x="311700" y="555600"/>
            <a:ext cx="2807999" cy="755699"/>
          </a:xfrm>
          <a:prstGeom prst="rect">
            <a:avLst/>
          </a:prstGeom>
        </p:spPr>
        <p:txBody>
          <a:bodyPr anchorCtr="0" anchor="b" bIns="91425" lIns="91425" rIns="91425" tIns="91425"/>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p:txBody>
      </p:sp>
      <p:sp>
        <p:nvSpPr>
          <p:cNvPr id="243" name="Shape 243"/>
          <p:cNvSpPr txBox="1"/>
          <p:nvPr>
            <p:ph idx="1" type="body"/>
          </p:nvPr>
        </p:nvSpPr>
        <p:spPr>
          <a:xfrm>
            <a:off x="311700" y="1389600"/>
            <a:ext cx="2807999" cy="3179400"/>
          </a:xfrm>
          <a:prstGeom prst="rect">
            <a:avLst/>
          </a:prstGeom>
        </p:spPr>
        <p:txBody>
          <a:bodyPr anchorCtr="0" anchor="t" bIns="91425" lIns="91425" rIns="91425" tIns="91425"/>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44" name="Shape 244"/>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245" name="Shape 245"/>
        <p:cNvGrpSpPr/>
        <p:nvPr/>
      </p:nvGrpSpPr>
      <p:grpSpPr>
        <a:xfrm>
          <a:off x="0" y="0"/>
          <a:ext cx="0" cy="0"/>
          <a:chOff x="0" y="0"/>
          <a:chExt cx="0" cy="0"/>
        </a:xfrm>
      </p:grpSpPr>
      <p:sp>
        <p:nvSpPr>
          <p:cNvPr id="246" name="Shape 246"/>
          <p:cNvSpPr txBox="1"/>
          <p:nvPr>
            <p:ph type="title"/>
          </p:nvPr>
        </p:nvSpPr>
        <p:spPr>
          <a:xfrm>
            <a:off x="490250" y="450150"/>
            <a:ext cx="6367800" cy="4090800"/>
          </a:xfrm>
          <a:prstGeom prst="rect">
            <a:avLst/>
          </a:prstGeom>
        </p:spPr>
        <p:txBody>
          <a:bodyPr anchorCtr="0" anchor="ctr" bIns="91425" lIns="91425" rIns="91425" tIns="91425"/>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p:txBody>
      </p:sp>
      <p:sp>
        <p:nvSpPr>
          <p:cNvPr id="247" name="Shape 247"/>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248" name="Shape 248"/>
        <p:cNvGrpSpPr/>
        <p:nvPr/>
      </p:nvGrpSpPr>
      <p:grpSpPr>
        <a:xfrm>
          <a:off x="0" y="0"/>
          <a:ext cx="0" cy="0"/>
          <a:chOff x="0" y="0"/>
          <a:chExt cx="0" cy="0"/>
        </a:xfrm>
      </p:grpSpPr>
      <p:sp>
        <p:nvSpPr>
          <p:cNvPr id="249" name="Shape 249"/>
          <p:cNvSpPr/>
          <p:nvPr/>
        </p:nvSpPr>
        <p:spPr>
          <a:xfrm>
            <a:off x="4572000" y="-125"/>
            <a:ext cx="4572000" cy="5143499"/>
          </a:xfrm>
          <a:prstGeom prst="rect">
            <a:avLst/>
          </a:prstGeom>
          <a:solidFill>
            <a:schemeClr val="lt2"/>
          </a:solidFill>
          <a:ln>
            <a:noFill/>
          </a:ln>
        </p:spPr>
        <p:txBody>
          <a:bodyPr anchorCtr="0" anchor="ctr" bIns="91425" lIns="91425" rIns="91425" tIns="91425">
            <a:noAutofit/>
          </a:bodyPr>
          <a:lstStyle/>
          <a:p>
            <a:pPr>
              <a:spcBef>
                <a:spcPts val="0"/>
              </a:spcBef>
              <a:buNone/>
            </a:pPr>
            <a:r>
              <a:t/>
            </a:r>
            <a:endParaRPr/>
          </a:p>
        </p:txBody>
      </p:sp>
      <p:sp>
        <p:nvSpPr>
          <p:cNvPr id="250" name="Shape 250"/>
          <p:cNvSpPr txBox="1"/>
          <p:nvPr>
            <p:ph type="title"/>
          </p:nvPr>
        </p:nvSpPr>
        <p:spPr>
          <a:xfrm>
            <a:off x="265500" y="1233175"/>
            <a:ext cx="4045199" cy="1482300"/>
          </a:xfrm>
          <a:prstGeom prst="rect">
            <a:avLst/>
          </a:prstGeom>
        </p:spPr>
        <p:txBody>
          <a:bodyPr anchorCtr="0" anchor="b" bIns="91425" lIns="91425" rIns="91425" tIns="91425"/>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p:txBody>
      </p:sp>
      <p:sp>
        <p:nvSpPr>
          <p:cNvPr id="251" name="Shape 251"/>
          <p:cNvSpPr txBox="1"/>
          <p:nvPr>
            <p:ph idx="1" type="subTitle"/>
          </p:nvPr>
        </p:nvSpPr>
        <p:spPr>
          <a:xfrm>
            <a:off x="265500" y="2803075"/>
            <a:ext cx="4045199" cy="12351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p:txBody>
      </p:sp>
      <p:sp>
        <p:nvSpPr>
          <p:cNvPr id="252" name="Shape 252"/>
          <p:cNvSpPr txBox="1"/>
          <p:nvPr>
            <p:ph idx="2" type="body"/>
          </p:nvPr>
        </p:nvSpPr>
        <p:spPr>
          <a:xfrm>
            <a:off x="4939500" y="724075"/>
            <a:ext cx="3837000" cy="3695099"/>
          </a:xfrm>
          <a:prstGeom prst="rect">
            <a:avLst/>
          </a:prstGeom>
        </p:spPr>
        <p:txBody>
          <a:bodyPr anchorCtr="0" anchor="ctr"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53" name="Shape 253"/>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2" name="Shape 22"/>
        <p:cNvGrpSpPr/>
        <p:nvPr/>
      </p:nvGrpSpPr>
      <p:grpSpPr>
        <a:xfrm>
          <a:off x="0" y="0"/>
          <a:ext cx="0" cy="0"/>
          <a:chOff x="0" y="0"/>
          <a:chExt cx="0" cy="0"/>
        </a:xfrm>
      </p:grpSpPr>
      <p:sp>
        <p:nvSpPr>
          <p:cNvPr id="23" name="Shape 23"/>
          <p:cNvSpPr txBox="1"/>
          <p:nvPr>
            <p:ph type="title"/>
          </p:nvPr>
        </p:nvSpPr>
        <p:spPr>
          <a:xfrm>
            <a:off x="457200" y="171450"/>
            <a:ext cx="84582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24" name="Shape 24"/>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52400" marL="342900" rtl="0" algn="l">
              <a:spcBef>
                <a:spcPts val="640"/>
              </a:spcBef>
              <a:spcAft>
                <a:spcPts val="0"/>
              </a:spcAft>
              <a:buClr>
                <a:schemeClr val="dk1"/>
              </a:buClr>
              <a:buFont typeface="Galdeano"/>
              <a:buChar char="➢"/>
              <a:defRPr/>
            </a:lvl1pPr>
            <a:lvl2pPr indent="158750" marL="742950" rtl="0" algn="l">
              <a:spcBef>
                <a:spcPts val="560"/>
              </a:spcBef>
              <a:spcAft>
                <a:spcPts val="0"/>
              </a:spcAft>
              <a:buClr>
                <a:schemeClr val="dk1"/>
              </a:buClr>
              <a:buFont typeface="Galdeano"/>
              <a:buChar char="➢"/>
              <a:defRPr/>
            </a:lvl2pPr>
            <a:lvl3pPr indent="165100" marL="1143000" rtl="0" algn="l">
              <a:spcBef>
                <a:spcPts val="480"/>
              </a:spcBef>
              <a:spcAft>
                <a:spcPts val="0"/>
              </a:spcAft>
              <a:buClr>
                <a:schemeClr val="dk1"/>
              </a:buClr>
              <a:buFont typeface="Galdeano"/>
              <a:buChar char="➢"/>
              <a:defRPr/>
            </a:lvl3pPr>
            <a:lvl4pPr indent="114300" marL="1600200" rtl="0" algn="l">
              <a:spcBef>
                <a:spcPts val="400"/>
              </a:spcBef>
              <a:spcAft>
                <a:spcPts val="0"/>
              </a:spcAft>
              <a:buClr>
                <a:schemeClr val="dk1"/>
              </a:buClr>
              <a:buFont typeface="Galdeano"/>
              <a:buChar char="➢"/>
              <a:defRPr/>
            </a:lvl4pPr>
            <a:lvl5pPr indent="114300" marL="2057400" rtl="0" algn="l">
              <a:spcBef>
                <a:spcPts val="400"/>
              </a:spcBef>
              <a:spcAft>
                <a:spcPts val="0"/>
              </a:spcAft>
              <a:buClr>
                <a:schemeClr val="dk1"/>
              </a:buClr>
              <a:buFont typeface="Galdeano"/>
              <a:buChar char="➢"/>
              <a:defRPr/>
            </a:lvl5pPr>
            <a:lvl6pPr indent="114300" marL="2514600" rtl="0" algn="l">
              <a:spcBef>
                <a:spcPts val="400"/>
              </a:spcBef>
              <a:spcAft>
                <a:spcPts val="0"/>
              </a:spcAft>
              <a:buClr>
                <a:schemeClr val="dk1"/>
              </a:buClr>
              <a:buFont typeface="Galdeano"/>
              <a:buChar char="➢"/>
              <a:defRPr/>
            </a:lvl6pPr>
            <a:lvl7pPr indent="114300" marL="2971800" rtl="0" algn="l">
              <a:spcBef>
                <a:spcPts val="400"/>
              </a:spcBef>
              <a:spcAft>
                <a:spcPts val="0"/>
              </a:spcAft>
              <a:buClr>
                <a:schemeClr val="dk1"/>
              </a:buClr>
              <a:buFont typeface="Galdeano"/>
              <a:buChar char="➢"/>
              <a:defRPr/>
            </a:lvl7pPr>
            <a:lvl8pPr indent="114300" marL="3429000" rtl="0" algn="l">
              <a:spcBef>
                <a:spcPts val="400"/>
              </a:spcBef>
              <a:spcAft>
                <a:spcPts val="0"/>
              </a:spcAft>
              <a:buClr>
                <a:schemeClr val="dk1"/>
              </a:buClr>
              <a:buFont typeface="Galdeano"/>
              <a:buChar char="➢"/>
              <a:defRPr/>
            </a:lvl8pPr>
            <a:lvl9pPr indent="114300" marL="3886200" rtl="0" algn="l">
              <a:spcBef>
                <a:spcPts val="400"/>
              </a:spcBef>
              <a:spcAft>
                <a:spcPts val="0"/>
              </a:spcAft>
              <a:buClr>
                <a:schemeClr val="dk1"/>
              </a:buClr>
              <a:buFont typeface="Galdeano"/>
              <a:buChar char="➢"/>
              <a:defRPr/>
            </a:lvl9pPr>
          </a:lstStyle>
          <a:p/>
        </p:txBody>
      </p:sp>
      <p:sp>
        <p:nvSpPr>
          <p:cNvPr id="25" name="Shape 25"/>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26" name="Shape 26"/>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27" name="Shape 27"/>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54" name="Shape 254"/>
        <p:cNvGrpSpPr/>
        <p:nvPr/>
      </p:nvGrpSpPr>
      <p:grpSpPr>
        <a:xfrm>
          <a:off x="0" y="0"/>
          <a:ext cx="0" cy="0"/>
          <a:chOff x="0" y="0"/>
          <a:chExt cx="0" cy="0"/>
        </a:xfrm>
      </p:grpSpPr>
      <p:sp>
        <p:nvSpPr>
          <p:cNvPr id="255" name="Shape 255"/>
          <p:cNvSpPr txBox="1"/>
          <p:nvPr>
            <p:ph idx="1" type="body"/>
          </p:nvPr>
        </p:nvSpPr>
        <p:spPr>
          <a:xfrm>
            <a:off x="311700" y="4230575"/>
            <a:ext cx="5998800" cy="605100"/>
          </a:xfrm>
          <a:prstGeom prst="rect">
            <a:avLst/>
          </a:prstGeom>
        </p:spPr>
        <p:txBody>
          <a:bodyPr anchorCtr="0" anchor="ctr" bIns="91425" lIns="91425" rIns="91425" tIns="91425"/>
          <a:lstStyle>
            <a:lvl1pPr>
              <a:lnSpc>
                <a:spcPct val="100000"/>
              </a:lnSpc>
              <a:spcBef>
                <a:spcPts val="0"/>
              </a:spcBef>
              <a:spcAft>
                <a:spcPts val="0"/>
              </a:spcAft>
              <a:buNone/>
              <a:defRPr/>
            </a:lvl1pPr>
          </a:lstStyle>
          <a:p/>
        </p:txBody>
      </p:sp>
      <p:sp>
        <p:nvSpPr>
          <p:cNvPr id="256" name="Shape 256"/>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257" name="Shape 257"/>
        <p:cNvGrpSpPr/>
        <p:nvPr/>
      </p:nvGrpSpPr>
      <p:grpSpPr>
        <a:xfrm>
          <a:off x="0" y="0"/>
          <a:ext cx="0" cy="0"/>
          <a:chOff x="0" y="0"/>
          <a:chExt cx="0" cy="0"/>
        </a:xfrm>
      </p:grpSpPr>
      <p:sp>
        <p:nvSpPr>
          <p:cNvPr id="258" name="Shape 258"/>
          <p:cNvSpPr txBox="1"/>
          <p:nvPr>
            <p:ph type="title"/>
          </p:nvPr>
        </p:nvSpPr>
        <p:spPr>
          <a:xfrm>
            <a:off x="311700" y="1106125"/>
            <a:ext cx="8520599" cy="1963500"/>
          </a:xfrm>
          <a:prstGeom prst="rect">
            <a:avLst/>
          </a:prstGeom>
        </p:spPr>
        <p:txBody>
          <a:bodyPr anchorCtr="0" anchor="b" bIns="91425" lIns="91425" rIns="91425" tIns="91425"/>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p:txBody>
      </p:sp>
      <p:sp>
        <p:nvSpPr>
          <p:cNvPr id="259" name="Shape 259"/>
          <p:cNvSpPr txBox="1"/>
          <p:nvPr>
            <p:ph idx="1" type="body"/>
          </p:nvPr>
        </p:nvSpPr>
        <p:spPr>
          <a:xfrm>
            <a:off x="311700" y="3152225"/>
            <a:ext cx="8520599" cy="1300800"/>
          </a:xfrm>
          <a:prstGeom prst="rect">
            <a:avLst/>
          </a:prstGeom>
        </p:spPr>
        <p:txBody>
          <a:bodyPr anchorCtr="0" anchor="t" bIns="91425" lIns="91425" rIns="91425" tIns="91425"/>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p:txBody>
      </p:sp>
      <p:sp>
        <p:nvSpPr>
          <p:cNvPr id="260" name="Shape 260"/>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61" name="Shape 261"/>
        <p:cNvGrpSpPr/>
        <p:nvPr/>
      </p:nvGrpSpPr>
      <p:grpSpPr>
        <a:xfrm>
          <a:off x="0" y="0"/>
          <a:ext cx="0" cy="0"/>
          <a:chOff x="0" y="0"/>
          <a:chExt cx="0" cy="0"/>
        </a:xfrm>
      </p:grpSpPr>
      <p:sp>
        <p:nvSpPr>
          <p:cNvPr id="262" name="Shape 262"/>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8" name="Shape 28"/>
        <p:cNvGrpSpPr/>
        <p:nvPr/>
      </p:nvGrpSpPr>
      <p:grpSpPr>
        <a:xfrm>
          <a:off x="0" y="0"/>
          <a:ext cx="0" cy="0"/>
          <a:chOff x="0" y="0"/>
          <a:chExt cx="0" cy="0"/>
        </a:xfrm>
      </p:grpSpPr>
      <p:sp>
        <p:nvSpPr>
          <p:cNvPr id="29" name="Shape 29"/>
          <p:cNvSpPr txBox="1"/>
          <p:nvPr>
            <p:ph type="title"/>
          </p:nvPr>
        </p:nvSpPr>
        <p:spPr>
          <a:xfrm>
            <a:off x="722312" y="3305175"/>
            <a:ext cx="7772400" cy="1021499"/>
          </a:xfrm>
          <a:prstGeom prst="rect">
            <a:avLst/>
          </a:prstGeom>
          <a:noFill/>
          <a:ln>
            <a:noFill/>
          </a:ln>
        </p:spPr>
        <p:txBody>
          <a:bodyPr anchorCtr="0" anchor="t" bIns="91425" lIns="91425" rIns="91425" tIns="91425"/>
          <a:lstStyle>
            <a:lvl1pPr rtl="0" algn="l">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0" name="Shape 30"/>
          <p:cNvSpPr txBox="1"/>
          <p:nvPr>
            <p:ph idx="1" type="body"/>
          </p:nvPr>
        </p:nvSpPr>
        <p:spPr>
          <a:xfrm>
            <a:off x="722312" y="2180034"/>
            <a:ext cx="7772400" cy="1125000"/>
          </a:xfrm>
          <a:prstGeom prst="rect">
            <a:avLst/>
          </a:prstGeom>
          <a:noFill/>
          <a:ln>
            <a:noFill/>
          </a:ln>
        </p:spPr>
        <p:txBody>
          <a:bodyPr anchorCtr="0" anchor="b"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31" name="Shape 31"/>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32" name="Shape 32"/>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33" name="Shape 33"/>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4" name="Shape 34"/>
        <p:cNvGrpSpPr/>
        <p:nvPr/>
      </p:nvGrpSpPr>
      <p:grpSpPr>
        <a:xfrm>
          <a:off x="0" y="0"/>
          <a:ext cx="0" cy="0"/>
          <a:chOff x="0" y="0"/>
          <a:chExt cx="0" cy="0"/>
        </a:xfrm>
      </p:grpSpPr>
      <p:sp>
        <p:nvSpPr>
          <p:cNvPr id="35" name="Shape 35"/>
          <p:cNvSpPr txBox="1"/>
          <p:nvPr>
            <p:ph type="title"/>
          </p:nvPr>
        </p:nvSpPr>
        <p:spPr>
          <a:xfrm>
            <a:off x="457200" y="171450"/>
            <a:ext cx="84582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36" name="Shape 36"/>
          <p:cNvSpPr txBox="1"/>
          <p:nvPr>
            <p:ph idx="1" type="body"/>
          </p:nvPr>
        </p:nvSpPr>
        <p:spPr>
          <a:xfrm>
            <a:off x="457200" y="1200150"/>
            <a:ext cx="4038599" cy="33945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7" name="Shape 37"/>
          <p:cNvSpPr txBox="1"/>
          <p:nvPr>
            <p:ph idx="2" type="body"/>
          </p:nvPr>
        </p:nvSpPr>
        <p:spPr>
          <a:xfrm>
            <a:off x="4648200" y="1200150"/>
            <a:ext cx="4038599" cy="33945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8" name="Shape 38"/>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39" name="Shape 39"/>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40" name="Shape 40"/>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1" name="Shape 41"/>
        <p:cNvGrpSpPr/>
        <p:nvPr/>
      </p:nvGrpSpPr>
      <p:grpSpPr>
        <a:xfrm>
          <a:off x="0" y="0"/>
          <a:ext cx="0" cy="0"/>
          <a:chOff x="0" y="0"/>
          <a:chExt cx="0" cy="0"/>
        </a:xfrm>
      </p:grpSpPr>
      <p:sp>
        <p:nvSpPr>
          <p:cNvPr id="42" name="Shape 42"/>
          <p:cNvSpPr txBox="1"/>
          <p:nvPr>
            <p:ph type="title"/>
          </p:nvPr>
        </p:nvSpPr>
        <p:spPr>
          <a:xfrm>
            <a:off x="457200" y="205977"/>
            <a:ext cx="8229600" cy="857400"/>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3" name="Shape 43"/>
          <p:cNvSpPr txBox="1"/>
          <p:nvPr>
            <p:ph idx="1" type="body"/>
          </p:nvPr>
        </p:nvSpPr>
        <p:spPr>
          <a:xfrm>
            <a:off x="457200" y="1151333"/>
            <a:ext cx="4040099" cy="479699"/>
          </a:xfrm>
          <a:prstGeom prst="rect">
            <a:avLst/>
          </a:prstGeom>
          <a:noFill/>
          <a:ln>
            <a:noFill/>
          </a:ln>
        </p:spPr>
        <p:txBody>
          <a:bodyPr anchorCtr="0" anchor="b"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44" name="Shape 44"/>
          <p:cNvSpPr txBox="1"/>
          <p:nvPr>
            <p:ph idx="2" type="body"/>
          </p:nvPr>
        </p:nvSpPr>
        <p:spPr>
          <a:xfrm>
            <a:off x="457200" y="1631156"/>
            <a:ext cx="4040099" cy="29634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5" name="Shape 45"/>
          <p:cNvSpPr txBox="1"/>
          <p:nvPr>
            <p:ph idx="3" type="body"/>
          </p:nvPr>
        </p:nvSpPr>
        <p:spPr>
          <a:xfrm>
            <a:off x="4645025" y="1151333"/>
            <a:ext cx="4041900" cy="479699"/>
          </a:xfrm>
          <a:prstGeom prst="rect">
            <a:avLst/>
          </a:prstGeom>
          <a:noFill/>
          <a:ln>
            <a:noFill/>
          </a:ln>
        </p:spPr>
        <p:txBody>
          <a:bodyPr anchorCtr="0" anchor="b"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46" name="Shape 46"/>
          <p:cNvSpPr txBox="1"/>
          <p:nvPr>
            <p:ph idx="4" type="body"/>
          </p:nvPr>
        </p:nvSpPr>
        <p:spPr>
          <a:xfrm>
            <a:off x="4645025" y="1631156"/>
            <a:ext cx="4041900" cy="29634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7" name="Shape 47"/>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48" name="Shape 48"/>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49" name="Shape 49"/>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0" name="Shape 50"/>
        <p:cNvGrpSpPr/>
        <p:nvPr/>
      </p:nvGrpSpPr>
      <p:grpSpPr>
        <a:xfrm>
          <a:off x="0" y="0"/>
          <a:ext cx="0" cy="0"/>
          <a:chOff x="0" y="0"/>
          <a:chExt cx="0" cy="0"/>
        </a:xfrm>
      </p:grpSpPr>
      <p:sp>
        <p:nvSpPr>
          <p:cNvPr id="51" name="Shape 51"/>
          <p:cNvSpPr txBox="1"/>
          <p:nvPr>
            <p:ph type="title"/>
          </p:nvPr>
        </p:nvSpPr>
        <p:spPr>
          <a:xfrm>
            <a:off x="457200" y="171450"/>
            <a:ext cx="84582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52" name="Shape 52"/>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53" name="Shape 53"/>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54" name="Shape 54"/>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5" name="Shape 55"/>
        <p:cNvGrpSpPr/>
        <p:nvPr/>
      </p:nvGrpSpPr>
      <p:grpSpPr>
        <a:xfrm>
          <a:off x="0" y="0"/>
          <a:ext cx="0" cy="0"/>
          <a:chOff x="0" y="0"/>
          <a:chExt cx="0" cy="0"/>
        </a:xfrm>
      </p:grpSpPr>
      <p:sp>
        <p:nvSpPr>
          <p:cNvPr id="56" name="Shape 56"/>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57" name="Shape 57"/>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58" name="Shape 58"/>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9" name="Shape 59"/>
        <p:cNvGrpSpPr/>
        <p:nvPr/>
      </p:nvGrpSpPr>
      <p:grpSpPr>
        <a:xfrm>
          <a:off x="0" y="0"/>
          <a:ext cx="0" cy="0"/>
          <a:chOff x="0" y="0"/>
          <a:chExt cx="0" cy="0"/>
        </a:xfrm>
      </p:grpSpPr>
      <p:sp>
        <p:nvSpPr>
          <p:cNvPr id="60" name="Shape 60"/>
          <p:cNvSpPr txBox="1"/>
          <p:nvPr>
            <p:ph type="title"/>
          </p:nvPr>
        </p:nvSpPr>
        <p:spPr>
          <a:xfrm>
            <a:off x="457200" y="204787"/>
            <a:ext cx="3008399" cy="871499"/>
          </a:xfrm>
          <a:prstGeom prst="rect">
            <a:avLst/>
          </a:prstGeom>
          <a:noFill/>
          <a:ln>
            <a:noFill/>
          </a:ln>
        </p:spPr>
        <p:txBody>
          <a:bodyPr anchorCtr="0" anchor="b" bIns="91425" lIns="91425" rIns="91425" tIns="91425"/>
          <a:lstStyle>
            <a:lvl1pPr rtl="0" algn="l">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1" name="Shape 61"/>
          <p:cNvSpPr txBox="1"/>
          <p:nvPr>
            <p:ph idx="1" type="body"/>
          </p:nvPr>
        </p:nvSpPr>
        <p:spPr>
          <a:xfrm>
            <a:off x="3575050" y="204787"/>
            <a:ext cx="5111699" cy="4389899"/>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2" name="Shape 62"/>
          <p:cNvSpPr txBox="1"/>
          <p:nvPr>
            <p:ph idx="2" type="body"/>
          </p:nvPr>
        </p:nvSpPr>
        <p:spPr>
          <a:xfrm>
            <a:off x="457200" y="1076325"/>
            <a:ext cx="3008399" cy="3518399"/>
          </a:xfrm>
          <a:prstGeom prst="rect">
            <a:avLst/>
          </a:prstGeom>
          <a:noFill/>
          <a:ln>
            <a:noFill/>
          </a:ln>
        </p:spPr>
        <p:txBody>
          <a:bodyPr anchorCtr="0" anchor="t"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63" name="Shape 63"/>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64" name="Shape 64"/>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65" name="Shape 65"/>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6" name="Shape 66"/>
        <p:cNvGrpSpPr/>
        <p:nvPr/>
      </p:nvGrpSpPr>
      <p:grpSpPr>
        <a:xfrm>
          <a:off x="0" y="0"/>
          <a:ext cx="0" cy="0"/>
          <a:chOff x="0" y="0"/>
          <a:chExt cx="0" cy="0"/>
        </a:xfrm>
      </p:grpSpPr>
      <p:sp>
        <p:nvSpPr>
          <p:cNvPr id="67" name="Shape 67"/>
          <p:cNvSpPr txBox="1"/>
          <p:nvPr>
            <p:ph type="title"/>
          </p:nvPr>
        </p:nvSpPr>
        <p:spPr>
          <a:xfrm>
            <a:off x="1792288" y="3600450"/>
            <a:ext cx="5486399" cy="425099"/>
          </a:xfrm>
          <a:prstGeom prst="rect">
            <a:avLst/>
          </a:prstGeom>
          <a:noFill/>
          <a:ln>
            <a:noFill/>
          </a:ln>
        </p:spPr>
        <p:txBody>
          <a:bodyPr anchorCtr="0" anchor="b" bIns="91425" lIns="91425" rIns="91425" tIns="91425"/>
          <a:lstStyle>
            <a:lvl1pPr rtl="0" algn="l">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8" name="Shape 68"/>
          <p:cNvSpPr/>
          <p:nvPr>
            <p:ph idx="2" type="pic"/>
          </p:nvPr>
        </p:nvSpPr>
        <p:spPr>
          <a:xfrm>
            <a:off x="1792288" y="459581"/>
            <a:ext cx="5486399" cy="3086099"/>
          </a:xfrm>
          <a:prstGeom prst="rect">
            <a:avLst/>
          </a:prstGeom>
          <a:noFill/>
          <a:ln>
            <a:noFill/>
          </a:ln>
        </p:spPr>
      </p:sp>
      <p:sp>
        <p:nvSpPr>
          <p:cNvPr id="69" name="Shape 69"/>
          <p:cNvSpPr txBox="1"/>
          <p:nvPr>
            <p:ph idx="1" type="body"/>
          </p:nvPr>
        </p:nvSpPr>
        <p:spPr>
          <a:xfrm>
            <a:off x="1792288" y="4025502"/>
            <a:ext cx="5486399" cy="603599"/>
          </a:xfrm>
          <a:prstGeom prst="rect">
            <a:avLst/>
          </a:prstGeom>
          <a:noFill/>
          <a:ln>
            <a:noFill/>
          </a:ln>
        </p:spPr>
        <p:txBody>
          <a:bodyPr anchorCtr="0" anchor="t"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70" name="Shape 70"/>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71" name="Shape 71"/>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72" name="Shape 72"/>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x="0" y="0"/>
          <a:ext cx="0" cy="0"/>
          <a:chOff x="0" y="0"/>
          <a:chExt cx="0" cy="0"/>
        </a:xfrm>
      </p:grpSpPr>
      <p:sp>
        <p:nvSpPr>
          <p:cNvPr id="5" name="Shape 5"/>
          <p:cNvSpPr txBox="1"/>
          <p:nvPr>
            <p:ph type="title"/>
          </p:nvPr>
        </p:nvSpPr>
        <p:spPr>
          <a:xfrm>
            <a:off x="457200" y="171450"/>
            <a:ext cx="8458200" cy="857400"/>
          </a:xfrm>
          <a:prstGeom prst="rect">
            <a:avLst/>
          </a:prstGeom>
          <a:noFill/>
          <a:ln>
            <a:noFill/>
          </a:ln>
        </p:spPr>
        <p:txBody>
          <a:bodyPr anchorCtr="0" anchor="ctr" bIns="91425" lIns="91425" rIns="91425" tIns="91425"/>
          <a:lstStyle>
            <a:lvl1pPr indent="0" marL="0" marR="0" rtl="0" algn="ctr">
              <a:lnSpc>
                <a:spcPct val="100000"/>
              </a:lnSpc>
              <a:spcBef>
                <a:spcPts val="0"/>
              </a:spcBef>
              <a:spcAft>
                <a:spcPts val="0"/>
              </a:spcAft>
              <a:buClr>
                <a:schemeClr val="dk2"/>
              </a:buClr>
              <a:buFont typeface="Galdeano"/>
              <a:buNone/>
              <a:defRPr/>
            </a:lvl1pPr>
            <a:lvl2pPr indent="0" marL="0" marR="0" rtl="0" algn="ctr">
              <a:lnSpc>
                <a:spcPct val="100000"/>
              </a:lnSpc>
              <a:spcBef>
                <a:spcPts val="0"/>
              </a:spcBef>
              <a:spcAft>
                <a:spcPts val="0"/>
              </a:spcAft>
              <a:buClr>
                <a:schemeClr val="dk2"/>
              </a:buClr>
              <a:buFont typeface="Galdeano"/>
              <a:buNone/>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sp>
        <p:nvSpPr>
          <p:cNvPr id="6" name="Shape 6"/>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52400" marL="342900" marR="0" rtl="0" algn="l">
              <a:lnSpc>
                <a:spcPct val="100000"/>
              </a:lnSpc>
              <a:spcBef>
                <a:spcPts val="640"/>
              </a:spcBef>
              <a:spcAft>
                <a:spcPts val="0"/>
              </a:spcAft>
              <a:buClr>
                <a:schemeClr val="dk1"/>
              </a:buClr>
              <a:buFont typeface="Galdeano"/>
              <a:buChar char="➢"/>
              <a:defRPr/>
            </a:lvl1pPr>
            <a:lvl2pPr indent="158750" marL="742950" marR="0" rtl="0" algn="l">
              <a:lnSpc>
                <a:spcPct val="100000"/>
              </a:lnSpc>
              <a:spcBef>
                <a:spcPts val="560"/>
              </a:spcBef>
              <a:spcAft>
                <a:spcPts val="0"/>
              </a:spcAft>
              <a:buClr>
                <a:schemeClr val="dk1"/>
              </a:buClr>
              <a:buFont typeface="Galdeano"/>
              <a:buChar char="➢"/>
              <a:defRPr/>
            </a:lvl2pPr>
            <a:lvl3pPr indent="165100" marL="1143000" marR="0" rtl="0" algn="l">
              <a:lnSpc>
                <a:spcPct val="100000"/>
              </a:lnSpc>
              <a:spcBef>
                <a:spcPts val="480"/>
              </a:spcBef>
              <a:spcAft>
                <a:spcPts val="0"/>
              </a:spcAft>
              <a:buClr>
                <a:schemeClr val="dk1"/>
              </a:buClr>
              <a:buFont typeface="Galdeano"/>
              <a:buChar char="➢"/>
              <a:defRPr/>
            </a:lvl3pPr>
            <a:lvl4pPr indent="114300" marL="1600200" marR="0" rtl="0" algn="l">
              <a:lnSpc>
                <a:spcPct val="100000"/>
              </a:lnSpc>
              <a:spcBef>
                <a:spcPts val="400"/>
              </a:spcBef>
              <a:spcAft>
                <a:spcPts val="0"/>
              </a:spcAft>
              <a:buClr>
                <a:schemeClr val="dk1"/>
              </a:buClr>
              <a:buFont typeface="Galdeano"/>
              <a:buChar char="➢"/>
              <a:defRPr/>
            </a:lvl4pPr>
            <a:lvl5pPr indent="114300" marL="2057400" marR="0" rtl="0" algn="l">
              <a:lnSpc>
                <a:spcPct val="100000"/>
              </a:lnSpc>
              <a:spcBef>
                <a:spcPts val="400"/>
              </a:spcBef>
              <a:spcAft>
                <a:spcPts val="0"/>
              </a:spcAft>
              <a:buClr>
                <a:schemeClr val="dk1"/>
              </a:buClr>
              <a:buFont typeface="Galdeano"/>
              <a:buChar char="➢"/>
              <a:defRPr/>
            </a:lvl5pPr>
            <a:lvl6pPr indent="114300" marL="2514600" marR="0" rtl="0" algn="l">
              <a:lnSpc>
                <a:spcPct val="100000"/>
              </a:lnSpc>
              <a:spcBef>
                <a:spcPts val="400"/>
              </a:spcBef>
              <a:spcAft>
                <a:spcPts val="0"/>
              </a:spcAft>
              <a:buClr>
                <a:schemeClr val="dk1"/>
              </a:buClr>
              <a:buFont typeface="Galdeano"/>
              <a:buChar char="➢"/>
              <a:defRPr/>
            </a:lvl6pPr>
            <a:lvl7pPr indent="114300" marL="2971800" marR="0" rtl="0" algn="l">
              <a:lnSpc>
                <a:spcPct val="100000"/>
              </a:lnSpc>
              <a:spcBef>
                <a:spcPts val="400"/>
              </a:spcBef>
              <a:spcAft>
                <a:spcPts val="0"/>
              </a:spcAft>
              <a:buClr>
                <a:schemeClr val="dk1"/>
              </a:buClr>
              <a:buFont typeface="Galdeano"/>
              <a:buChar char="➢"/>
              <a:defRPr/>
            </a:lvl7pPr>
            <a:lvl8pPr indent="114300" marL="3429000" marR="0" rtl="0" algn="l">
              <a:lnSpc>
                <a:spcPct val="100000"/>
              </a:lnSpc>
              <a:spcBef>
                <a:spcPts val="400"/>
              </a:spcBef>
              <a:spcAft>
                <a:spcPts val="0"/>
              </a:spcAft>
              <a:buClr>
                <a:schemeClr val="dk1"/>
              </a:buClr>
              <a:buFont typeface="Galdeano"/>
              <a:buChar char="➢"/>
              <a:defRPr/>
            </a:lvl8pPr>
            <a:lvl9pPr indent="114300" marL="3886200" marR="0" rtl="0" algn="l">
              <a:lnSpc>
                <a:spcPct val="100000"/>
              </a:lnSpc>
              <a:spcBef>
                <a:spcPts val="400"/>
              </a:spcBef>
              <a:spcAft>
                <a:spcPts val="0"/>
              </a:spcAft>
              <a:buClr>
                <a:schemeClr val="dk1"/>
              </a:buClr>
              <a:buFont typeface="Galdeano"/>
              <a:buChar char="➢"/>
              <a:defRPr/>
            </a:lvl9pPr>
          </a:lstStyle>
          <a:p/>
        </p:txBody>
      </p:sp>
      <p:sp>
        <p:nvSpPr>
          <p:cNvPr id="7" name="Shape 7"/>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8" name="Shape 8"/>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9" name="Shape 9"/>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cxnSp>
        <p:nvCxnSpPr>
          <p:cNvPr id="10" name="Shape 10"/>
          <p:cNvCxnSpPr/>
          <p:nvPr/>
        </p:nvCxnSpPr>
        <p:spPr>
          <a:xfrm>
            <a:off x="0" y="1085850"/>
            <a:ext cx="9144000" cy="0"/>
          </a:xfrm>
          <a:prstGeom prst="straightConnector1">
            <a:avLst/>
          </a:prstGeom>
          <a:noFill/>
          <a:ln cap="flat" cmpd="sng" w="76200">
            <a:solidFill>
              <a:schemeClr val="accent1"/>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8" name="Shape 218"/>
        <p:cNvGrpSpPr/>
        <p:nvPr/>
      </p:nvGrpSpPr>
      <p:grpSpPr>
        <a:xfrm>
          <a:off x="0" y="0"/>
          <a:ext cx="0" cy="0"/>
          <a:chOff x="0" y="0"/>
          <a:chExt cx="0" cy="0"/>
        </a:xfrm>
      </p:grpSpPr>
      <p:sp>
        <p:nvSpPr>
          <p:cNvPr id="219" name="Shape 219"/>
          <p:cNvSpPr txBox="1"/>
          <p:nvPr>
            <p:ph type="title"/>
          </p:nvPr>
        </p:nvSpPr>
        <p:spPr>
          <a:xfrm>
            <a:off x="311700" y="445025"/>
            <a:ext cx="8520599" cy="572699"/>
          </a:xfrm>
          <a:prstGeom prst="rect">
            <a:avLst/>
          </a:prstGeom>
          <a:noFill/>
          <a:ln>
            <a:noFill/>
          </a:ln>
        </p:spPr>
        <p:txBody>
          <a:bodyPr anchorCtr="0" anchor="t" bIns="91425" lIns="91425" rIns="91425" tIns="91425"/>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p:txBody>
      </p:sp>
      <p:sp>
        <p:nvSpPr>
          <p:cNvPr id="220" name="Shape 220"/>
          <p:cNvSpPr txBox="1"/>
          <p:nvPr>
            <p:ph idx="1" type="body"/>
          </p:nvPr>
        </p:nvSpPr>
        <p:spPr>
          <a:xfrm>
            <a:off x="311700" y="1152475"/>
            <a:ext cx="8520599" cy="3416400"/>
          </a:xfrm>
          <a:prstGeom prst="rect">
            <a:avLst/>
          </a:prstGeom>
          <a:noFill/>
          <a:ln>
            <a:noFill/>
          </a:ln>
        </p:spPr>
        <p:txBody>
          <a:bodyPr anchorCtr="0" anchor="t" bIns="91425" lIns="91425" rIns="91425" tIns="91425"/>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p:txBody>
      </p:sp>
      <p:sp>
        <p:nvSpPr>
          <p:cNvPr id="221" name="Shape 221"/>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5.jpg"/><Relationship Id="rId4" Type="http://schemas.openxmlformats.org/officeDocument/2006/relationships/image" Target="../media/image04.png"/><Relationship Id="rId5" Type="http://schemas.openxmlformats.org/officeDocument/2006/relationships/image" Target="../media/image11.png"/><Relationship Id="rId6" Type="http://schemas.openxmlformats.org/officeDocument/2006/relationships/image" Target="../media/image0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5.jpg"/><Relationship Id="rId4" Type="http://schemas.openxmlformats.org/officeDocument/2006/relationships/image" Target="../media/image04.png"/><Relationship Id="rId5" Type="http://schemas.openxmlformats.org/officeDocument/2006/relationships/image" Target="../media/image0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5.jpg"/><Relationship Id="rId4" Type="http://schemas.openxmlformats.org/officeDocument/2006/relationships/image" Target="../media/image04.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0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idx="1" type="subTitle"/>
          </p:nvPr>
        </p:nvSpPr>
        <p:spPr>
          <a:xfrm>
            <a:off x="2910700" y="4166750"/>
            <a:ext cx="4317899" cy="4179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Galdeano"/>
              <a:buNone/>
            </a:pPr>
            <a:r>
              <a:rPr b="1" lang="en" sz="2400">
                <a:solidFill>
                  <a:srgbClr val="366092"/>
                </a:solidFill>
                <a:latin typeface="Galdeano"/>
                <a:ea typeface="Galdeano"/>
                <a:cs typeface="Galdeano"/>
                <a:sym typeface="Galdeano"/>
              </a:rPr>
              <a:t>Mickey Kumar, Christine Leu</a:t>
            </a:r>
          </a:p>
          <a:p>
            <a:pPr indent="0" lvl="0" marL="0" marR="0" rtl="0" algn="l">
              <a:lnSpc>
                <a:spcPct val="100000"/>
              </a:lnSpc>
              <a:spcBef>
                <a:spcPts val="0"/>
              </a:spcBef>
              <a:spcAft>
                <a:spcPts val="0"/>
              </a:spcAft>
              <a:buClr>
                <a:schemeClr val="dk1"/>
              </a:buClr>
              <a:buSzPct val="25000"/>
              <a:buFont typeface="Galdeano"/>
              <a:buNone/>
            </a:pPr>
            <a:r>
              <a:rPr b="1" lang="en" sz="2400">
                <a:solidFill>
                  <a:srgbClr val="366092"/>
                </a:solidFill>
                <a:latin typeface="Galdeano"/>
                <a:ea typeface="Galdeano"/>
                <a:cs typeface="Galdeano"/>
                <a:sym typeface="Galdeano"/>
              </a:rPr>
              <a:t>       Amlan Sinha, Cindy Dou</a:t>
            </a:r>
          </a:p>
        </p:txBody>
      </p:sp>
      <p:sp>
        <p:nvSpPr>
          <p:cNvPr id="90" name="Shape 90"/>
          <p:cNvSpPr txBox="1"/>
          <p:nvPr>
            <p:ph type="ctrTitle"/>
          </p:nvPr>
        </p:nvSpPr>
        <p:spPr>
          <a:xfrm>
            <a:off x="2637100" y="685059"/>
            <a:ext cx="7772400" cy="11025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366092"/>
              </a:buClr>
              <a:buSzPct val="25000"/>
              <a:buFont typeface="Galdeano"/>
              <a:buNone/>
            </a:pPr>
            <a:r>
              <a:rPr b="1" lang="en" sz="3600">
                <a:solidFill>
                  <a:srgbClr val="366092"/>
                </a:solidFill>
                <a:latin typeface="Galdeano"/>
                <a:ea typeface="Galdeano"/>
                <a:cs typeface="Galdeano"/>
                <a:sym typeface="Galdeano"/>
              </a:rPr>
              <a:t>Countercurrent Stacked     </a:t>
            </a:r>
          </a:p>
          <a:p>
            <a:pPr indent="0" lvl="0" marL="0" marR="0" rtl="0" algn="ctr">
              <a:lnSpc>
                <a:spcPct val="100000"/>
              </a:lnSpc>
              <a:spcBef>
                <a:spcPts val="0"/>
              </a:spcBef>
              <a:spcAft>
                <a:spcPts val="0"/>
              </a:spcAft>
              <a:buClr>
                <a:srgbClr val="366092"/>
              </a:buClr>
              <a:buSzPct val="25000"/>
              <a:buFont typeface="Galdeano"/>
              <a:buNone/>
            </a:pPr>
            <a:r>
              <a:rPr b="1" lang="en" sz="3600">
                <a:solidFill>
                  <a:srgbClr val="366092"/>
                </a:solidFill>
                <a:latin typeface="Galdeano"/>
                <a:ea typeface="Galdeano"/>
                <a:cs typeface="Galdeano"/>
                <a:sym typeface="Galdeano"/>
              </a:rPr>
              <a:t>Floc Blanket Reactor Team</a:t>
            </a:r>
          </a:p>
        </p:txBody>
      </p:sp>
      <p:pic>
        <p:nvPicPr>
          <p:cNvPr id="91" name="Shape 91"/>
          <p:cNvPicPr preferRelativeResize="0"/>
          <p:nvPr/>
        </p:nvPicPr>
        <p:blipFill rotWithShape="1">
          <a:blip r:embed="rId3">
            <a:alphaModFix/>
          </a:blip>
          <a:srcRect b="0" l="0" r="0" t="0"/>
          <a:stretch/>
        </p:blipFill>
        <p:spPr>
          <a:xfrm>
            <a:off x="0" y="4725590"/>
            <a:ext cx="1981199" cy="417900"/>
          </a:xfrm>
          <a:prstGeom prst="rect">
            <a:avLst/>
          </a:prstGeom>
          <a:noFill/>
          <a:ln>
            <a:noFill/>
          </a:ln>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sp>
        <p:nvSpPr>
          <p:cNvPr id="171" name="Shape 171"/>
          <p:cNvSpPr txBox="1"/>
          <p:nvPr>
            <p:ph type="title"/>
          </p:nvPr>
        </p:nvSpPr>
        <p:spPr>
          <a:xfrm>
            <a:off x="410425" y="183125"/>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Spectrophotometer</a:t>
            </a:r>
          </a:p>
        </p:txBody>
      </p:sp>
      <p:sp>
        <p:nvSpPr>
          <p:cNvPr id="172" name="Shape 172"/>
          <p:cNvSpPr txBox="1"/>
          <p:nvPr/>
        </p:nvSpPr>
        <p:spPr>
          <a:xfrm>
            <a:off x="0" y="1545812"/>
            <a:ext cx="4196700" cy="3000000"/>
          </a:xfrm>
          <a:prstGeom prst="rect">
            <a:avLst/>
          </a:prstGeom>
          <a:noFill/>
          <a:ln>
            <a:noFill/>
          </a:ln>
        </p:spPr>
        <p:txBody>
          <a:bodyPr anchorCtr="0" anchor="ctr" bIns="91425" lIns="91425" rIns="91425" tIns="91425">
            <a:noAutofit/>
          </a:bodyPr>
          <a:lstStyle/>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Determine PACl concentration of effluent</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ProCoda data collection</a:t>
            </a:r>
            <a:br>
              <a:rPr lang="en" sz="2400">
                <a:solidFill>
                  <a:srgbClr val="222222"/>
                </a:solidFill>
                <a:latin typeface="Galdeano"/>
                <a:ea typeface="Galdeano"/>
                <a:cs typeface="Galdeano"/>
                <a:sym typeface="Galdeano"/>
              </a:rPr>
            </a:br>
          </a:p>
          <a:p>
            <a:pPr lvl="0" rtl="0">
              <a:lnSpc>
                <a:spcPct val="115000"/>
              </a:lnSpc>
              <a:spcBef>
                <a:spcPts val="0"/>
              </a:spcBef>
              <a:buNone/>
            </a:pPr>
            <a:br>
              <a:rPr b="1" lang="en" sz="2400">
                <a:solidFill>
                  <a:srgbClr val="222222"/>
                </a:solidFill>
                <a:latin typeface="Galdeano"/>
                <a:ea typeface="Galdeano"/>
                <a:cs typeface="Galdeano"/>
                <a:sym typeface="Galdeano"/>
              </a:rPr>
            </a:br>
          </a:p>
          <a:p>
            <a:pPr lvl="0" rtl="0">
              <a:lnSpc>
                <a:spcPct val="115000"/>
              </a:lnSpc>
              <a:spcBef>
                <a:spcPts val="0"/>
              </a:spcBef>
              <a:buNone/>
            </a:pPr>
            <a:r>
              <a:t/>
            </a:r>
            <a:endParaRPr/>
          </a:p>
        </p:txBody>
      </p:sp>
      <p:pic>
        <p:nvPicPr>
          <p:cNvPr id="173" name="Shape 173"/>
          <p:cNvPicPr preferRelativeResize="0"/>
          <p:nvPr/>
        </p:nvPicPr>
        <p:blipFill>
          <a:blip r:embed="rId3">
            <a:alphaModFix/>
          </a:blip>
          <a:stretch>
            <a:fillRect/>
          </a:stretch>
        </p:blipFill>
        <p:spPr>
          <a:xfrm>
            <a:off x="4578850" y="1220925"/>
            <a:ext cx="4196699" cy="3775794"/>
          </a:xfrm>
          <a:prstGeom prst="rect">
            <a:avLst/>
          </a:prstGeom>
          <a:noFill/>
          <a:ln>
            <a:noFill/>
          </a:ln>
        </p:spPr>
      </p:pic>
      <p:sp>
        <p:nvSpPr>
          <p:cNvPr id="174" name="Shape 174"/>
          <p:cNvSpPr txBox="1"/>
          <p:nvPr/>
        </p:nvSpPr>
        <p:spPr>
          <a:xfrm>
            <a:off x="410425" y="2594275"/>
            <a:ext cx="3000000" cy="3000000"/>
          </a:xfrm>
          <a:prstGeom prst="rect">
            <a:avLst/>
          </a:prstGeom>
          <a:noFill/>
          <a:ln>
            <a:noFill/>
          </a:ln>
        </p:spPr>
        <p:txBody>
          <a:bodyPr anchorCtr="0" anchor="ctr" bIns="91425" lIns="91425" rIns="91425" tIns="91425">
            <a:noAutofit/>
          </a:bodyPr>
          <a:lstStyle/>
          <a:p>
            <a:pPr lvl="0" rtl="0" algn="ctr">
              <a:lnSpc>
                <a:spcPct val="115000"/>
              </a:lnSpc>
              <a:spcBef>
                <a:spcPts val="0"/>
              </a:spcBef>
              <a:buNone/>
            </a:pPr>
            <a:r>
              <a:rPr b="1" lang="en" sz="2400">
                <a:solidFill>
                  <a:srgbClr val="222222"/>
                </a:solidFill>
                <a:latin typeface="Galdeano"/>
                <a:ea typeface="Galdeano"/>
                <a:cs typeface="Galdeano"/>
                <a:sym typeface="Galdeano"/>
              </a:rPr>
              <a:t>SHOUT OUT:</a:t>
            </a:r>
            <a:r>
              <a:rPr lang="en" sz="2400">
                <a:solidFill>
                  <a:srgbClr val="222222"/>
                </a:solidFill>
                <a:latin typeface="Galdeano"/>
                <a:ea typeface="Galdeano"/>
                <a:cs typeface="Galdeano"/>
                <a:sym typeface="Galdeano"/>
              </a:rPr>
              <a:t> Spectrophotometer team!!</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x="0" y="0"/>
          <a:ext cx="0" cy="0"/>
          <a:chOff x="0" y="0"/>
          <a:chExt cx="0" cy="0"/>
        </a:xfrm>
      </p:grpSpPr>
      <p:sp>
        <p:nvSpPr>
          <p:cNvPr id="179" name="Shape 179"/>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Introducing a Tracer Dye</a:t>
            </a:r>
          </a:p>
        </p:txBody>
      </p:sp>
      <p:pic>
        <p:nvPicPr>
          <p:cNvPr id="180" name="Shape 180"/>
          <p:cNvPicPr preferRelativeResize="0"/>
          <p:nvPr/>
        </p:nvPicPr>
        <p:blipFill>
          <a:blip r:embed="rId3">
            <a:alphaModFix/>
          </a:blip>
          <a:stretch>
            <a:fillRect/>
          </a:stretch>
        </p:blipFill>
        <p:spPr>
          <a:xfrm>
            <a:off x="4398825" y="1180810"/>
            <a:ext cx="4516575" cy="3790400"/>
          </a:xfrm>
          <a:prstGeom prst="rect">
            <a:avLst/>
          </a:prstGeom>
          <a:noFill/>
          <a:ln>
            <a:noFill/>
          </a:ln>
        </p:spPr>
      </p:pic>
      <p:sp>
        <p:nvSpPr>
          <p:cNvPr id="181" name="Shape 181"/>
          <p:cNvSpPr txBox="1"/>
          <p:nvPr/>
        </p:nvSpPr>
        <p:spPr>
          <a:xfrm>
            <a:off x="0" y="1765300"/>
            <a:ext cx="4126499" cy="30000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b="1" lang="en" sz="2400" u="sng">
                <a:solidFill>
                  <a:srgbClr val="222222"/>
                </a:solidFill>
                <a:latin typeface="Galdeano"/>
                <a:ea typeface="Galdeano"/>
                <a:cs typeface="Galdeano"/>
                <a:sym typeface="Galdeano"/>
              </a:rPr>
              <a:t>Red Dye</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PACl did not adsorb dye effectively </a:t>
            </a:r>
            <a:br>
              <a:rPr lang="en" sz="2400">
                <a:solidFill>
                  <a:srgbClr val="222222"/>
                </a:solidFill>
                <a:latin typeface="Galdeano"/>
                <a:ea typeface="Galdeano"/>
                <a:cs typeface="Galdeano"/>
                <a:sym typeface="Galdeano"/>
              </a:rPr>
            </a:b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Other alternatives?</a:t>
            </a:r>
          </a:p>
          <a:p>
            <a:pPr indent="457200" lvl="0" rtl="0">
              <a:lnSpc>
                <a:spcPct val="115000"/>
              </a:lnSpc>
              <a:spcBef>
                <a:spcPts val="0"/>
              </a:spcBef>
              <a:buNone/>
            </a:pPr>
            <a:r>
              <a:rPr lang="en" sz="2400">
                <a:solidFill>
                  <a:srgbClr val="222222"/>
                </a:solidFill>
                <a:latin typeface="Galdeano"/>
                <a:ea typeface="Galdeano"/>
                <a:cs typeface="Galdeano"/>
                <a:sym typeface="Galdeano"/>
              </a:rPr>
              <a:t>Remazol Brilliant Blue R</a:t>
            </a:r>
          </a:p>
          <a:p>
            <a:pPr indent="0" lvl="0" marL="457200" rtl="0">
              <a:lnSpc>
                <a:spcPct val="115000"/>
              </a:lnSpc>
              <a:spcBef>
                <a:spcPts val="0"/>
              </a:spcBef>
              <a:buNone/>
            </a:pPr>
            <a:r>
              <a:t/>
            </a:r>
            <a:endParaRPr sz="2400">
              <a:solidFill>
                <a:srgbClr val="222222"/>
              </a:solidFill>
              <a:latin typeface="Galdeano"/>
              <a:ea typeface="Galdeano"/>
              <a:cs typeface="Galdeano"/>
              <a:sym typeface="Galdeano"/>
            </a:endParaRPr>
          </a:p>
          <a:p>
            <a:pPr indent="0" marL="457200" rtl="0">
              <a:lnSpc>
                <a:spcPct val="115000"/>
              </a:lnSpc>
              <a:spcBef>
                <a:spcPts val="0"/>
              </a:spcBef>
              <a:buNone/>
            </a:pPr>
            <a:r>
              <a:t/>
            </a:r>
            <a:endParaRPr sz="2400">
              <a:solidFill>
                <a:srgbClr val="222222"/>
              </a:solidFill>
              <a:latin typeface="Galdeano"/>
              <a:ea typeface="Galdeano"/>
              <a:cs typeface="Galdeano"/>
              <a:sym typeface="Galdeano"/>
            </a:endParaRPr>
          </a:p>
          <a:p>
            <a:pPr indent="0" lvl="0" marL="457200" rtl="0">
              <a:lnSpc>
                <a:spcPct val="115000"/>
              </a:lnSpc>
              <a:spcBef>
                <a:spcPts val="0"/>
              </a:spcBef>
              <a:buNone/>
            </a:pPr>
            <a:r>
              <a:t/>
            </a:r>
            <a:endParaRPr sz="2400">
              <a:solidFill>
                <a:srgbClr val="222222"/>
              </a:solidFill>
              <a:latin typeface="Galdeano"/>
              <a:ea typeface="Galdeano"/>
              <a:cs typeface="Galdeano"/>
              <a:sym typeface="Galdeano"/>
            </a:endParaRPr>
          </a:p>
          <a:p>
            <a:pPr lvl="0" rtl="0">
              <a:lnSpc>
                <a:spcPct val="115000"/>
              </a:lnSpc>
              <a:spcBef>
                <a:spcPts val="0"/>
              </a:spcBef>
              <a:buNone/>
            </a:pPr>
            <a:r>
              <a:t/>
            </a:r>
            <a:endParaRP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5" name="Shape 185"/>
        <p:cNvGrpSpPr/>
        <p:nvPr/>
      </p:nvGrpSpPr>
      <p:grpSpPr>
        <a:xfrm>
          <a:off x="0" y="0"/>
          <a:ext cx="0" cy="0"/>
          <a:chOff x="0" y="0"/>
          <a:chExt cx="0" cy="0"/>
        </a:xfrm>
      </p:grpSpPr>
      <p:sp>
        <p:nvSpPr>
          <p:cNvPr id="186" name="Shape 186"/>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Introducing a Tracer Dye</a:t>
            </a:r>
          </a:p>
        </p:txBody>
      </p:sp>
      <p:pic>
        <p:nvPicPr>
          <p:cNvPr id="187" name="Shape 187"/>
          <p:cNvPicPr preferRelativeResize="0"/>
          <p:nvPr/>
        </p:nvPicPr>
        <p:blipFill>
          <a:blip r:embed="rId3">
            <a:alphaModFix/>
          </a:blip>
          <a:stretch>
            <a:fillRect/>
          </a:stretch>
        </p:blipFill>
        <p:spPr>
          <a:xfrm>
            <a:off x="3916375" y="1285875"/>
            <a:ext cx="5107675" cy="3779699"/>
          </a:xfrm>
          <a:prstGeom prst="rect">
            <a:avLst/>
          </a:prstGeom>
          <a:noFill/>
          <a:ln>
            <a:noFill/>
          </a:ln>
        </p:spPr>
      </p:pic>
      <p:sp>
        <p:nvSpPr>
          <p:cNvPr id="188" name="Shape 188"/>
          <p:cNvSpPr txBox="1"/>
          <p:nvPr/>
        </p:nvSpPr>
        <p:spPr>
          <a:xfrm>
            <a:off x="-412175" y="2070100"/>
            <a:ext cx="5260199" cy="2832599"/>
          </a:xfrm>
          <a:prstGeom prst="rect">
            <a:avLst/>
          </a:prstGeom>
          <a:noFill/>
          <a:ln>
            <a:noFill/>
          </a:ln>
        </p:spPr>
        <p:txBody>
          <a:bodyPr anchorCtr="0" anchor="ctr" bIns="91425" lIns="91425" rIns="91425" tIns="91425">
            <a:noAutofit/>
          </a:bodyPr>
          <a:lstStyle/>
          <a:p>
            <a:pPr lvl="0" rtl="0">
              <a:lnSpc>
                <a:spcPct val="115000"/>
              </a:lnSpc>
              <a:spcBef>
                <a:spcPts val="0"/>
              </a:spcBef>
              <a:buNone/>
            </a:pPr>
            <a:r>
              <a:t/>
            </a:r>
            <a:endParaRPr b="1" sz="2400" u="sng">
              <a:solidFill>
                <a:srgbClr val="222222"/>
              </a:solidFill>
              <a:latin typeface="Galdeano"/>
              <a:ea typeface="Galdeano"/>
              <a:cs typeface="Galdeano"/>
              <a:sym typeface="Galdeano"/>
            </a:endParaRPr>
          </a:p>
          <a:p>
            <a:pPr indent="-381000" lvl="0" marL="9144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Wavelength of absorbance 620-660 nm</a:t>
            </a:r>
          </a:p>
          <a:p>
            <a:pPr indent="-381000" lvl="0" marL="9144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Red LED light replacement</a:t>
            </a:r>
          </a:p>
          <a:p>
            <a:pPr indent="-381000" lvl="0" marL="9144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Literature value:	</a:t>
            </a:r>
          </a:p>
          <a:p>
            <a:pPr indent="-381000" lvl="1" marL="13716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80-90 % of removal dye</a:t>
            </a:r>
          </a:p>
          <a:p>
            <a:pPr indent="0" lvl="0" marL="457200" rtl="0">
              <a:lnSpc>
                <a:spcPct val="115000"/>
              </a:lnSpc>
              <a:spcBef>
                <a:spcPts val="0"/>
              </a:spcBef>
              <a:buNone/>
            </a:pPr>
            <a:r>
              <a:t/>
            </a:r>
            <a:endParaRPr sz="2400">
              <a:solidFill>
                <a:srgbClr val="222222"/>
              </a:solidFill>
              <a:latin typeface="Galdeano"/>
              <a:ea typeface="Galdeano"/>
              <a:cs typeface="Galdeano"/>
              <a:sym typeface="Galdeano"/>
            </a:endParaRPr>
          </a:p>
          <a:p>
            <a:pPr indent="0" lvl="0" marL="457200" rtl="0">
              <a:lnSpc>
                <a:spcPct val="115000"/>
              </a:lnSpc>
              <a:spcBef>
                <a:spcPts val="0"/>
              </a:spcBef>
              <a:buNone/>
            </a:pPr>
            <a:r>
              <a:t/>
            </a:r>
            <a:endParaRPr sz="2400">
              <a:solidFill>
                <a:srgbClr val="222222"/>
              </a:solidFill>
              <a:latin typeface="Galdeano"/>
              <a:ea typeface="Galdeano"/>
              <a:cs typeface="Galdeano"/>
              <a:sym typeface="Galdeano"/>
            </a:endParaRPr>
          </a:p>
          <a:p>
            <a:pPr indent="0" lvl="0" marL="457200" rtl="0">
              <a:lnSpc>
                <a:spcPct val="115000"/>
              </a:lnSpc>
              <a:spcBef>
                <a:spcPts val="0"/>
              </a:spcBef>
              <a:buNone/>
            </a:pPr>
            <a:r>
              <a:t/>
            </a:r>
            <a:endParaRPr sz="2400">
              <a:solidFill>
                <a:srgbClr val="222222"/>
              </a:solidFill>
              <a:latin typeface="Galdeano"/>
              <a:ea typeface="Galdeano"/>
              <a:cs typeface="Galdeano"/>
              <a:sym typeface="Galdeano"/>
            </a:endParaRPr>
          </a:p>
          <a:p>
            <a:pPr lvl="0" rtl="0">
              <a:lnSpc>
                <a:spcPct val="115000"/>
              </a:lnSpc>
              <a:spcBef>
                <a:spcPts val="0"/>
              </a:spcBef>
              <a:buNone/>
            </a:pPr>
            <a:r>
              <a:t/>
            </a:r>
            <a:endParaRPr/>
          </a:p>
        </p:txBody>
      </p:sp>
      <p:sp>
        <p:nvSpPr>
          <p:cNvPr id="189" name="Shape 189"/>
          <p:cNvSpPr txBox="1"/>
          <p:nvPr/>
        </p:nvSpPr>
        <p:spPr>
          <a:xfrm>
            <a:off x="152400" y="152400"/>
            <a:ext cx="3000000" cy="30000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b="1" lang="en" sz="2400" u="sng">
                <a:solidFill>
                  <a:srgbClr val="222222"/>
                </a:solidFill>
                <a:latin typeface="Galdeano"/>
                <a:ea typeface="Galdeano"/>
                <a:cs typeface="Galdeano"/>
                <a:sym typeface="Galdeano"/>
              </a:rPr>
              <a:t>RBBR</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sp>
        <p:nvSpPr>
          <p:cNvPr id="194" name="Shape 194"/>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Data Results</a:t>
            </a:r>
          </a:p>
        </p:txBody>
      </p:sp>
      <p:pic>
        <p:nvPicPr>
          <p:cNvPr id="195" name="Shape 195"/>
          <p:cNvPicPr preferRelativeResize="0"/>
          <p:nvPr/>
        </p:nvPicPr>
        <p:blipFill>
          <a:blip r:embed="rId3">
            <a:alphaModFix/>
          </a:blip>
          <a:stretch>
            <a:fillRect/>
          </a:stretch>
        </p:blipFill>
        <p:spPr>
          <a:xfrm>
            <a:off x="2237301" y="1558625"/>
            <a:ext cx="1877274" cy="3078299"/>
          </a:xfrm>
          <a:prstGeom prst="rect">
            <a:avLst/>
          </a:prstGeom>
          <a:noFill/>
          <a:ln>
            <a:noFill/>
          </a:ln>
        </p:spPr>
      </p:pic>
      <p:pic>
        <p:nvPicPr>
          <p:cNvPr id="196" name="Shape 196"/>
          <p:cNvPicPr preferRelativeResize="0"/>
          <p:nvPr/>
        </p:nvPicPr>
        <p:blipFill>
          <a:blip r:embed="rId4">
            <a:alphaModFix/>
          </a:blip>
          <a:stretch>
            <a:fillRect/>
          </a:stretch>
        </p:blipFill>
        <p:spPr>
          <a:xfrm>
            <a:off x="93424" y="1217450"/>
            <a:ext cx="1980450" cy="3760650"/>
          </a:xfrm>
          <a:prstGeom prst="rect">
            <a:avLst/>
          </a:prstGeom>
          <a:noFill/>
          <a:ln>
            <a:noFill/>
          </a:ln>
        </p:spPr>
      </p:pic>
      <p:pic>
        <p:nvPicPr>
          <p:cNvPr id="197" name="Shape 197"/>
          <p:cNvPicPr preferRelativeResize="0"/>
          <p:nvPr/>
        </p:nvPicPr>
        <p:blipFill>
          <a:blip r:embed="rId5">
            <a:alphaModFix/>
          </a:blip>
          <a:stretch>
            <a:fillRect/>
          </a:stretch>
        </p:blipFill>
        <p:spPr>
          <a:xfrm>
            <a:off x="4400350" y="1763850"/>
            <a:ext cx="4515049" cy="293802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1" name="Shape 201"/>
        <p:cNvGrpSpPr/>
        <p:nvPr/>
      </p:nvGrpSpPr>
      <p:grpSpPr>
        <a:xfrm>
          <a:off x="0" y="0"/>
          <a:ext cx="0" cy="0"/>
          <a:chOff x="0" y="0"/>
          <a:chExt cx="0" cy="0"/>
        </a:xfrm>
      </p:grpSpPr>
      <p:sp>
        <p:nvSpPr>
          <p:cNvPr id="202" name="Shape 202"/>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Data Results</a:t>
            </a:r>
          </a:p>
        </p:txBody>
      </p:sp>
      <p:sp>
        <p:nvSpPr>
          <p:cNvPr id="203" name="Shape 203"/>
          <p:cNvSpPr txBox="1"/>
          <p:nvPr/>
        </p:nvSpPr>
        <p:spPr>
          <a:xfrm>
            <a:off x="-246775" y="1742675"/>
            <a:ext cx="5055899" cy="3075600"/>
          </a:xfrm>
          <a:prstGeom prst="rect">
            <a:avLst/>
          </a:prstGeom>
          <a:noFill/>
          <a:ln>
            <a:noFill/>
          </a:ln>
        </p:spPr>
        <p:txBody>
          <a:bodyPr anchorCtr="0" anchor="ctr" bIns="91425" lIns="91425" rIns="91425" tIns="91425">
            <a:noAutofit/>
          </a:bodyPr>
          <a:lstStyle/>
          <a:p>
            <a:pPr lvl="0" marR="0" rtl="0" algn="l">
              <a:lnSpc>
                <a:spcPct val="115000"/>
              </a:lnSpc>
              <a:spcBef>
                <a:spcPts val="0"/>
              </a:spcBef>
              <a:spcAft>
                <a:spcPts val="0"/>
              </a:spcAft>
              <a:buNone/>
            </a:pPr>
            <a:r>
              <a:t/>
            </a:r>
            <a:endParaRPr sz="2400">
              <a:solidFill>
                <a:srgbClr val="222222"/>
              </a:solidFill>
              <a:latin typeface="Galdeano"/>
              <a:ea typeface="Galdeano"/>
              <a:cs typeface="Galdeano"/>
              <a:sym typeface="Galdeano"/>
            </a:endParaRPr>
          </a:p>
          <a:p>
            <a:pPr indent="-381000" lvl="0" marL="914400" marR="0" rtl="0" algn="l">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Concentration of PACl too low</a:t>
            </a:r>
          </a:p>
          <a:p>
            <a:pPr indent="-381000" lvl="0" marL="914400" marR="0" rtl="0" algn="l">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Direct feed into reactor</a:t>
            </a:r>
          </a:p>
          <a:p>
            <a:pPr lvl="0" marR="0" rtl="0" algn="l">
              <a:lnSpc>
                <a:spcPct val="115000"/>
              </a:lnSpc>
              <a:spcBef>
                <a:spcPts val="0"/>
              </a:spcBef>
              <a:spcAft>
                <a:spcPts val="0"/>
              </a:spcAft>
              <a:buNone/>
            </a:pPr>
            <a:r>
              <a:t/>
            </a:r>
            <a:endParaRPr sz="2400">
              <a:solidFill>
                <a:srgbClr val="222222"/>
              </a:solidFill>
              <a:latin typeface="Galdeano"/>
              <a:ea typeface="Galdeano"/>
              <a:cs typeface="Galdeano"/>
              <a:sym typeface="Galdeano"/>
            </a:endParaRPr>
          </a:p>
          <a:p>
            <a:pPr indent="-381000" lvl="0" marL="914400" marR="0" rtl="0" algn="l">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Increasing acidity of water?</a:t>
            </a:r>
          </a:p>
          <a:p>
            <a:pPr indent="0" lvl="0" marL="457200" rtl="0">
              <a:lnSpc>
                <a:spcPct val="115000"/>
              </a:lnSpc>
              <a:spcBef>
                <a:spcPts val="0"/>
              </a:spcBef>
              <a:buNone/>
            </a:pPr>
            <a:r>
              <a:t/>
            </a:r>
            <a:endParaRPr sz="2400">
              <a:solidFill>
                <a:srgbClr val="222222"/>
              </a:solidFill>
              <a:latin typeface="Galdeano"/>
              <a:ea typeface="Galdeano"/>
              <a:cs typeface="Galdeano"/>
              <a:sym typeface="Galdeano"/>
            </a:endParaRPr>
          </a:p>
          <a:p>
            <a:pPr indent="0" lvl="0" marL="457200" rtl="0">
              <a:lnSpc>
                <a:spcPct val="115000"/>
              </a:lnSpc>
              <a:spcBef>
                <a:spcPts val="0"/>
              </a:spcBef>
              <a:buNone/>
            </a:pPr>
            <a:r>
              <a:t/>
            </a:r>
            <a:endParaRPr sz="2400">
              <a:solidFill>
                <a:srgbClr val="222222"/>
              </a:solidFill>
              <a:latin typeface="Galdeano"/>
              <a:ea typeface="Galdeano"/>
              <a:cs typeface="Galdeano"/>
              <a:sym typeface="Galdeano"/>
            </a:endParaRPr>
          </a:p>
          <a:p>
            <a:pPr indent="0" lvl="0" marL="457200" rtl="0">
              <a:lnSpc>
                <a:spcPct val="115000"/>
              </a:lnSpc>
              <a:spcBef>
                <a:spcPts val="0"/>
              </a:spcBef>
              <a:buNone/>
            </a:pPr>
            <a:r>
              <a:t/>
            </a:r>
            <a:endParaRPr sz="2400">
              <a:solidFill>
                <a:srgbClr val="222222"/>
              </a:solidFill>
              <a:latin typeface="Galdeano"/>
              <a:ea typeface="Galdeano"/>
              <a:cs typeface="Galdeano"/>
              <a:sym typeface="Galdeano"/>
            </a:endParaRPr>
          </a:p>
          <a:p>
            <a:pPr lvl="0" rtl="0">
              <a:lnSpc>
                <a:spcPct val="115000"/>
              </a:lnSpc>
              <a:spcBef>
                <a:spcPts val="0"/>
              </a:spcBef>
              <a:buNone/>
            </a:pPr>
            <a:r>
              <a:t/>
            </a:r>
            <a:endParaRPr/>
          </a:p>
        </p:txBody>
      </p:sp>
      <p:pic>
        <p:nvPicPr>
          <p:cNvPr id="204" name="Shape 204"/>
          <p:cNvPicPr preferRelativeResize="0"/>
          <p:nvPr/>
        </p:nvPicPr>
        <p:blipFill>
          <a:blip r:embed="rId3">
            <a:alphaModFix/>
          </a:blip>
          <a:stretch>
            <a:fillRect/>
          </a:stretch>
        </p:blipFill>
        <p:spPr>
          <a:xfrm>
            <a:off x="4683500" y="1427025"/>
            <a:ext cx="4523700" cy="3539374"/>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8" name="Shape 208"/>
        <p:cNvGrpSpPr/>
        <p:nvPr/>
      </p:nvGrpSpPr>
      <p:grpSpPr>
        <a:xfrm>
          <a:off x="0" y="0"/>
          <a:ext cx="0" cy="0"/>
          <a:chOff x="0" y="0"/>
          <a:chExt cx="0" cy="0"/>
        </a:xfrm>
      </p:grpSpPr>
      <p:sp>
        <p:nvSpPr>
          <p:cNvPr id="209" name="Shape 209"/>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Future Goals</a:t>
            </a:r>
          </a:p>
        </p:txBody>
      </p:sp>
      <p:sp>
        <p:nvSpPr>
          <p:cNvPr id="210" name="Shape 210"/>
          <p:cNvSpPr txBox="1"/>
          <p:nvPr/>
        </p:nvSpPr>
        <p:spPr>
          <a:xfrm>
            <a:off x="90950" y="1333850"/>
            <a:ext cx="6138000" cy="3000000"/>
          </a:xfrm>
          <a:prstGeom prst="rect">
            <a:avLst/>
          </a:prstGeom>
          <a:noFill/>
          <a:ln>
            <a:noFill/>
          </a:ln>
        </p:spPr>
        <p:txBody>
          <a:bodyPr anchorCtr="0" anchor="ctr" bIns="91425" lIns="91425" rIns="91425" tIns="91425">
            <a:noAutofit/>
          </a:bodyPr>
          <a:lstStyle/>
          <a:p>
            <a:pPr indent="-139700" lvl="0" marL="3429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Recalibration Spectrophotometer</a:t>
            </a:r>
          </a:p>
          <a:p>
            <a:pPr indent="-139700" lvl="0" marL="3429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Verify Experiments</a:t>
            </a:r>
          </a:p>
          <a:p>
            <a:pPr indent="-139700" lvl="0" marL="3429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Vertical reactor draft</a:t>
            </a:r>
          </a:p>
          <a:p>
            <a:pPr indent="-139700" lvl="0" marL="3429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EPA P3</a:t>
            </a:r>
          </a:p>
        </p:txBody>
      </p:sp>
      <p:pic>
        <p:nvPicPr>
          <p:cNvPr id="211" name="Shape 211"/>
          <p:cNvPicPr preferRelativeResize="0"/>
          <p:nvPr/>
        </p:nvPicPr>
        <p:blipFill>
          <a:blip r:embed="rId3">
            <a:alphaModFix/>
          </a:blip>
          <a:stretch>
            <a:fillRect/>
          </a:stretch>
        </p:blipFill>
        <p:spPr>
          <a:xfrm>
            <a:off x="4643925" y="3164650"/>
            <a:ext cx="4075950" cy="1913924"/>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sp>
        <p:nvSpPr>
          <p:cNvPr id="216" name="Shape 216"/>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Questions</a:t>
            </a:r>
          </a:p>
        </p:txBody>
      </p:sp>
      <p:pic>
        <p:nvPicPr>
          <p:cNvPr id="217" name="Shape 217"/>
          <p:cNvPicPr preferRelativeResize="0"/>
          <p:nvPr/>
        </p:nvPicPr>
        <p:blipFill>
          <a:blip r:embed="rId3">
            <a:alphaModFix/>
          </a:blip>
          <a:stretch>
            <a:fillRect/>
          </a:stretch>
        </p:blipFill>
        <p:spPr>
          <a:xfrm>
            <a:off x="2427187" y="1226137"/>
            <a:ext cx="3718125" cy="371812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pic>
        <p:nvPicPr>
          <p:cNvPr id="97" name="Shape 97"/>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98" name="Shape 98"/>
          <p:cNvPicPr preferRelativeResize="0"/>
          <p:nvPr/>
        </p:nvPicPr>
        <p:blipFill rotWithShape="1">
          <a:blip r:embed="rId4">
            <a:alphaModFix/>
          </a:blip>
          <a:srcRect b="0" l="0" r="0" t="0"/>
          <a:stretch/>
        </p:blipFill>
        <p:spPr>
          <a:xfrm>
            <a:off x="0" y="4725590"/>
            <a:ext cx="1981199" cy="417900"/>
          </a:xfrm>
          <a:prstGeom prst="rect">
            <a:avLst/>
          </a:prstGeom>
          <a:noFill/>
          <a:ln>
            <a:noFill/>
          </a:ln>
        </p:spPr>
      </p:pic>
      <p:sp>
        <p:nvSpPr>
          <p:cNvPr id="99" name="Shape 99"/>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366092"/>
              </a:buClr>
              <a:buSzPct val="25000"/>
              <a:buFont typeface="Galdeano"/>
              <a:buNone/>
            </a:pPr>
            <a:r>
              <a:rPr b="1" baseline="0" i="0" lang="en" sz="5400" u="none" cap="none" strike="noStrike">
                <a:solidFill>
                  <a:srgbClr val="366092"/>
                </a:solidFill>
                <a:latin typeface="Galdeano"/>
                <a:ea typeface="Galdeano"/>
                <a:cs typeface="Galdeano"/>
                <a:sym typeface="Galdeano"/>
              </a:rPr>
              <a:t>Background</a:t>
            </a:r>
          </a:p>
        </p:txBody>
      </p:sp>
      <p:sp>
        <p:nvSpPr>
          <p:cNvPr id="100" name="Shape 100"/>
          <p:cNvSpPr txBox="1"/>
          <p:nvPr/>
        </p:nvSpPr>
        <p:spPr>
          <a:xfrm>
            <a:off x="60775" y="1069125"/>
            <a:ext cx="3540599" cy="857400"/>
          </a:xfrm>
          <a:prstGeom prst="rect">
            <a:avLst/>
          </a:prstGeom>
          <a:noFill/>
          <a:ln>
            <a:noFill/>
          </a:ln>
        </p:spPr>
        <p:txBody>
          <a:bodyPr anchorCtr="0" anchor="t" bIns="91425" lIns="91425" rIns="91425" tIns="91425">
            <a:noAutofit/>
          </a:bodyPr>
          <a:lstStyle/>
          <a:p>
            <a:pPr indent="-381000" lvl="0" marL="457200" rtl="0">
              <a:spcBef>
                <a:spcPts val="0"/>
              </a:spcBef>
              <a:buClr>
                <a:schemeClr val="dk1"/>
              </a:buClr>
              <a:buSzPct val="100000"/>
              <a:buFont typeface="Galdeano"/>
              <a:buChar char="➢"/>
            </a:pPr>
            <a:r>
              <a:rPr b="1" lang="en" sz="2400" u="sng">
                <a:solidFill>
                  <a:schemeClr val="dk1"/>
                </a:solidFill>
                <a:latin typeface="Galdeano"/>
                <a:ea typeface="Galdeano"/>
                <a:cs typeface="Galdeano"/>
                <a:sym typeface="Galdeano"/>
              </a:rPr>
              <a:t>Problem: </a:t>
            </a:r>
          </a:p>
          <a:p>
            <a:pPr indent="457200" lvl="0" rtl="0">
              <a:spcBef>
                <a:spcPts val="0"/>
              </a:spcBef>
              <a:buNone/>
            </a:pPr>
            <a:r>
              <a:rPr b="1" lang="en" sz="1800">
                <a:solidFill>
                  <a:schemeClr val="dk1"/>
                </a:solidFill>
                <a:latin typeface="Galdeano"/>
                <a:ea typeface="Galdeano"/>
                <a:cs typeface="Galdeano"/>
                <a:sym typeface="Galdeano"/>
              </a:rPr>
              <a:t>Arsenic and fluoride in water</a:t>
            </a:r>
          </a:p>
        </p:txBody>
      </p:sp>
      <p:pic>
        <p:nvPicPr>
          <p:cNvPr id="101" name="Shape 101"/>
          <p:cNvPicPr preferRelativeResize="0"/>
          <p:nvPr/>
        </p:nvPicPr>
        <p:blipFill>
          <a:blip r:embed="rId5">
            <a:alphaModFix/>
          </a:blip>
          <a:stretch>
            <a:fillRect/>
          </a:stretch>
        </p:blipFill>
        <p:spPr>
          <a:xfrm>
            <a:off x="-304800" y="2711475"/>
            <a:ext cx="5331150" cy="2523949"/>
          </a:xfrm>
          <a:prstGeom prst="rect">
            <a:avLst/>
          </a:prstGeom>
          <a:noFill/>
          <a:ln>
            <a:noFill/>
          </a:ln>
        </p:spPr>
      </p:pic>
      <p:pic>
        <p:nvPicPr>
          <p:cNvPr id="102" name="Shape 102"/>
          <p:cNvPicPr preferRelativeResize="0"/>
          <p:nvPr/>
        </p:nvPicPr>
        <p:blipFill>
          <a:blip r:embed="rId6">
            <a:alphaModFix/>
          </a:blip>
          <a:stretch>
            <a:fillRect/>
          </a:stretch>
        </p:blipFill>
        <p:spPr>
          <a:xfrm>
            <a:off x="4439750" y="1350750"/>
            <a:ext cx="4704250" cy="2677800"/>
          </a:xfrm>
          <a:prstGeom prst="rect">
            <a:avLst/>
          </a:prstGeom>
          <a:noFill/>
          <a:ln>
            <a:noFill/>
          </a:ln>
        </p:spPr>
      </p:pic>
      <p:sp>
        <p:nvSpPr>
          <p:cNvPr id="103" name="Shape 103"/>
          <p:cNvSpPr txBox="1"/>
          <p:nvPr/>
        </p:nvSpPr>
        <p:spPr>
          <a:xfrm>
            <a:off x="6868775" y="1069120"/>
            <a:ext cx="3000000" cy="371400"/>
          </a:xfrm>
          <a:prstGeom prst="rect">
            <a:avLst/>
          </a:prstGeom>
          <a:noFill/>
          <a:ln>
            <a:noFill/>
          </a:ln>
        </p:spPr>
        <p:txBody>
          <a:bodyPr anchorCtr="0" anchor="ctr" bIns="91425" lIns="91425" rIns="91425" tIns="91425">
            <a:noAutofit/>
          </a:bodyPr>
          <a:lstStyle/>
          <a:p>
            <a:pPr indent="0" lvl="0" marL="0" rtl="0">
              <a:spcBef>
                <a:spcPts val="0"/>
              </a:spcBef>
              <a:buNone/>
            </a:pPr>
            <a:r>
              <a:rPr b="1" lang="en" sz="1800">
                <a:solidFill>
                  <a:schemeClr val="dk1"/>
                </a:solidFill>
                <a:latin typeface="Galdeano"/>
                <a:ea typeface="Galdeano"/>
                <a:cs typeface="Galdeano"/>
                <a:sym typeface="Galdeano"/>
              </a:rPr>
              <a:t>Arsenic Contamination</a:t>
            </a:r>
          </a:p>
        </p:txBody>
      </p:sp>
      <p:sp>
        <p:nvSpPr>
          <p:cNvPr id="104" name="Shape 104"/>
          <p:cNvSpPr txBox="1"/>
          <p:nvPr/>
        </p:nvSpPr>
        <p:spPr>
          <a:xfrm>
            <a:off x="1915825" y="4808721"/>
            <a:ext cx="3000000" cy="371400"/>
          </a:xfrm>
          <a:prstGeom prst="rect">
            <a:avLst/>
          </a:prstGeom>
          <a:noFill/>
          <a:ln>
            <a:noFill/>
          </a:ln>
        </p:spPr>
        <p:txBody>
          <a:bodyPr anchorCtr="0" anchor="ctr" bIns="91425" lIns="91425" rIns="91425" tIns="91425">
            <a:noAutofit/>
          </a:bodyPr>
          <a:lstStyle/>
          <a:p>
            <a:pPr indent="0" lvl="0" marL="0" rtl="0">
              <a:spcBef>
                <a:spcPts val="0"/>
              </a:spcBef>
              <a:buNone/>
            </a:pPr>
            <a:r>
              <a:rPr b="1" lang="en" sz="1800">
                <a:solidFill>
                  <a:schemeClr val="dk1"/>
                </a:solidFill>
                <a:latin typeface="Galdeano"/>
                <a:ea typeface="Galdeano"/>
                <a:cs typeface="Galdeano"/>
                <a:sym typeface="Galdeano"/>
              </a:rPr>
              <a:t>Fluoride Contamination</a:t>
            </a:r>
          </a:p>
        </p:txBody>
      </p:sp>
      <p:sp>
        <p:nvSpPr>
          <p:cNvPr id="105" name="Shape 105"/>
          <p:cNvSpPr txBox="1"/>
          <p:nvPr/>
        </p:nvSpPr>
        <p:spPr>
          <a:xfrm>
            <a:off x="-15425" y="1778712"/>
            <a:ext cx="3700199" cy="1575299"/>
          </a:xfrm>
          <a:prstGeom prst="rect">
            <a:avLst/>
          </a:prstGeom>
          <a:noFill/>
          <a:ln>
            <a:noFill/>
          </a:ln>
        </p:spPr>
        <p:txBody>
          <a:bodyPr anchorCtr="0" anchor="t" bIns="91425" lIns="91425" rIns="91425" tIns="91425">
            <a:noAutofit/>
          </a:bodyPr>
          <a:lstStyle/>
          <a:p>
            <a:pPr indent="-342900" lvl="0" marL="457200" rtl="0">
              <a:spcBef>
                <a:spcPts val="0"/>
              </a:spcBef>
              <a:buClr>
                <a:schemeClr val="dk1"/>
              </a:buClr>
              <a:buSzPct val="100000"/>
              <a:buFont typeface="Galdeano"/>
              <a:buChar char="★"/>
            </a:pPr>
            <a:r>
              <a:rPr b="1" lang="en" sz="1800">
                <a:solidFill>
                  <a:schemeClr val="dk1"/>
                </a:solidFill>
                <a:latin typeface="Galdeano"/>
                <a:ea typeface="Galdeano"/>
                <a:cs typeface="Galdeano"/>
                <a:sym typeface="Galdeano"/>
              </a:rPr>
              <a:t>Carcinogen</a:t>
            </a:r>
          </a:p>
          <a:p>
            <a:pPr indent="-342900" lvl="0" marL="457200" rtl="0">
              <a:spcBef>
                <a:spcPts val="0"/>
              </a:spcBef>
              <a:buClr>
                <a:schemeClr val="dk1"/>
              </a:buClr>
              <a:buSzPct val="100000"/>
              <a:buFont typeface="Galdeano"/>
              <a:buChar char="★"/>
            </a:pPr>
            <a:r>
              <a:rPr b="1" lang="en" sz="1800">
                <a:solidFill>
                  <a:schemeClr val="dk1"/>
                </a:solidFill>
                <a:latin typeface="Galdeano"/>
                <a:ea typeface="Galdeano"/>
                <a:cs typeface="Galdeano"/>
                <a:sym typeface="Galdeano"/>
              </a:rPr>
              <a:t>Inhibit brain development</a:t>
            </a:r>
          </a:p>
          <a:p>
            <a:pPr indent="-342900" lvl="0" marL="457200" rtl="0">
              <a:spcBef>
                <a:spcPts val="0"/>
              </a:spcBef>
              <a:buClr>
                <a:schemeClr val="dk1"/>
              </a:buClr>
              <a:buSzPct val="100000"/>
              <a:buFont typeface="Galdeano"/>
              <a:buChar char="★"/>
            </a:pPr>
            <a:r>
              <a:rPr b="1" lang="en" sz="1800">
                <a:solidFill>
                  <a:schemeClr val="dk1"/>
                </a:solidFill>
                <a:latin typeface="Galdeano"/>
                <a:ea typeface="Galdeano"/>
                <a:cs typeface="Galdeano"/>
                <a:sym typeface="Galdeano"/>
              </a:rPr>
              <a:t>Increased mortality rates</a:t>
            </a:r>
          </a:p>
          <a:p>
            <a:pPr lvl="0" rtl="0">
              <a:spcBef>
                <a:spcPts val="0"/>
              </a:spcBef>
              <a:buNone/>
            </a:pPr>
            <a:r>
              <a:t/>
            </a:r>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pic>
        <p:nvPicPr>
          <p:cNvPr id="111" name="Shape 111"/>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112" name="Shape 112"/>
          <p:cNvPicPr preferRelativeResize="0"/>
          <p:nvPr/>
        </p:nvPicPr>
        <p:blipFill rotWithShape="1">
          <a:blip r:embed="rId4">
            <a:alphaModFix/>
          </a:blip>
          <a:srcRect b="0" l="0" r="0" t="0"/>
          <a:stretch/>
        </p:blipFill>
        <p:spPr>
          <a:xfrm>
            <a:off x="0" y="4725590"/>
            <a:ext cx="1981199" cy="417900"/>
          </a:xfrm>
          <a:prstGeom prst="rect">
            <a:avLst/>
          </a:prstGeom>
          <a:noFill/>
          <a:ln>
            <a:noFill/>
          </a:ln>
        </p:spPr>
      </p:pic>
      <p:sp>
        <p:nvSpPr>
          <p:cNvPr id="113" name="Shape 113"/>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366092"/>
              </a:buClr>
              <a:buSzPct val="25000"/>
              <a:buFont typeface="Galdeano"/>
              <a:buNone/>
            </a:pPr>
            <a:r>
              <a:rPr b="1" baseline="0" i="0" lang="en" sz="5400" u="none" cap="none" strike="noStrike">
                <a:solidFill>
                  <a:srgbClr val="366092"/>
                </a:solidFill>
                <a:latin typeface="Galdeano"/>
                <a:ea typeface="Galdeano"/>
                <a:cs typeface="Galdeano"/>
                <a:sym typeface="Galdeano"/>
              </a:rPr>
              <a:t>Background</a:t>
            </a:r>
          </a:p>
        </p:txBody>
      </p:sp>
      <p:sp>
        <p:nvSpPr>
          <p:cNvPr id="114" name="Shape 114"/>
          <p:cNvSpPr txBox="1"/>
          <p:nvPr/>
        </p:nvSpPr>
        <p:spPr>
          <a:xfrm>
            <a:off x="60775" y="1069125"/>
            <a:ext cx="4231200" cy="857400"/>
          </a:xfrm>
          <a:prstGeom prst="rect">
            <a:avLst/>
          </a:prstGeom>
          <a:noFill/>
          <a:ln>
            <a:noFill/>
          </a:ln>
        </p:spPr>
        <p:txBody>
          <a:bodyPr anchorCtr="0" anchor="t" bIns="91425" lIns="91425" rIns="91425" tIns="91425">
            <a:noAutofit/>
          </a:bodyPr>
          <a:lstStyle/>
          <a:p>
            <a:pPr indent="-381000" lvl="0" marL="457200" rtl="0">
              <a:spcBef>
                <a:spcPts val="0"/>
              </a:spcBef>
              <a:buClr>
                <a:schemeClr val="dk1"/>
              </a:buClr>
              <a:buSzPct val="100000"/>
              <a:buFont typeface="Galdeano"/>
              <a:buChar char="➢"/>
            </a:pPr>
            <a:r>
              <a:rPr b="1" lang="en" sz="2400" u="sng">
                <a:solidFill>
                  <a:schemeClr val="dk1"/>
                </a:solidFill>
                <a:latin typeface="Galdeano"/>
                <a:ea typeface="Galdeano"/>
                <a:cs typeface="Galdeano"/>
                <a:sym typeface="Galdeano"/>
              </a:rPr>
              <a:t>Current Solution:</a:t>
            </a:r>
          </a:p>
          <a:p>
            <a:pPr indent="-381000" lvl="1" marL="914400" rtl="0">
              <a:spcBef>
                <a:spcPts val="0"/>
              </a:spcBef>
              <a:buClr>
                <a:schemeClr val="dk1"/>
              </a:buClr>
              <a:buSzPct val="100000"/>
              <a:buFont typeface="Galdeano"/>
              <a:buChar char="○"/>
            </a:pPr>
            <a:r>
              <a:rPr lang="en" sz="2400">
                <a:solidFill>
                  <a:schemeClr val="dk1"/>
                </a:solidFill>
                <a:latin typeface="Galdeano"/>
                <a:ea typeface="Galdeano"/>
                <a:cs typeface="Galdeano"/>
                <a:sym typeface="Galdeano"/>
              </a:rPr>
              <a:t>Sand Filtration</a:t>
            </a:r>
          </a:p>
          <a:p>
            <a:pPr lvl="0" rtl="0">
              <a:spcBef>
                <a:spcPts val="0"/>
              </a:spcBef>
              <a:buNone/>
            </a:pPr>
            <a:r>
              <a:t/>
            </a:r>
            <a:endParaRPr b="1" sz="2400" u="sng">
              <a:solidFill>
                <a:schemeClr val="dk1"/>
              </a:solidFill>
              <a:latin typeface="Galdeano"/>
              <a:ea typeface="Galdeano"/>
              <a:cs typeface="Galdeano"/>
              <a:sym typeface="Galdeano"/>
            </a:endParaRPr>
          </a:p>
          <a:p>
            <a:pPr indent="-381000" lvl="0" marL="457200" rtl="0">
              <a:spcBef>
                <a:spcPts val="0"/>
              </a:spcBef>
              <a:buClr>
                <a:schemeClr val="dk1"/>
              </a:buClr>
              <a:buSzPct val="100000"/>
              <a:buFont typeface="Galdeano"/>
              <a:buChar char="➢"/>
            </a:pPr>
            <a:r>
              <a:rPr b="1" lang="en" sz="2400" u="sng">
                <a:solidFill>
                  <a:schemeClr val="dk1"/>
                </a:solidFill>
                <a:latin typeface="Galdeano"/>
                <a:ea typeface="Galdeano"/>
                <a:cs typeface="Galdeano"/>
                <a:sym typeface="Galdeano"/>
              </a:rPr>
              <a:t>Disadvantages:</a:t>
            </a:r>
          </a:p>
          <a:p>
            <a:pPr indent="-381000" lvl="1" marL="914400" rtl="0">
              <a:spcBef>
                <a:spcPts val="0"/>
              </a:spcBef>
              <a:buClr>
                <a:schemeClr val="dk1"/>
              </a:buClr>
              <a:buSzPct val="100000"/>
              <a:buFont typeface="Galdeano"/>
              <a:buChar char="○"/>
            </a:pPr>
            <a:r>
              <a:rPr b="1" lang="en" sz="2400">
                <a:solidFill>
                  <a:schemeClr val="dk1"/>
                </a:solidFill>
                <a:latin typeface="Galdeano"/>
                <a:ea typeface="Galdeano"/>
                <a:cs typeface="Galdeano"/>
                <a:sym typeface="Galdeano"/>
              </a:rPr>
              <a:t>Clogged sand beds</a:t>
            </a:r>
          </a:p>
          <a:p>
            <a:pPr indent="-381000" lvl="1" marL="914400" rtl="0">
              <a:spcBef>
                <a:spcPts val="0"/>
              </a:spcBef>
              <a:buClr>
                <a:schemeClr val="dk1"/>
              </a:buClr>
              <a:buSzPct val="100000"/>
              <a:buFont typeface="Galdeano"/>
              <a:buChar char="○"/>
            </a:pPr>
            <a:r>
              <a:rPr b="1" lang="en" sz="2400">
                <a:solidFill>
                  <a:schemeClr val="dk1"/>
                </a:solidFill>
                <a:latin typeface="Galdeano"/>
                <a:ea typeface="Galdeano"/>
                <a:cs typeface="Galdeano"/>
                <a:sym typeface="Galdeano"/>
              </a:rPr>
              <a:t>Slower filtration </a:t>
            </a:r>
          </a:p>
          <a:p>
            <a:pPr indent="-381000" lvl="1" marL="914400" rtl="0">
              <a:spcBef>
                <a:spcPts val="0"/>
              </a:spcBef>
              <a:buClr>
                <a:schemeClr val="dk1"/>
              </a:buClr>
              <a:buSzPct val="100000"/>
              <a:buFont typeface="Galdeano"/>
              <a:buChar char="○"/>
            </a:pPr>
            <a:r>
              <a:rPr b="1" lang="en" sz="2400">
                <a:solidFill>
                  <a:schemeClr val="dk1"/>
                </a:solidFill>
                <a:latin typeface="Galdeano"/>
                <a:ea typeface="Galdeano"/>
                <a:cs typeface="Galdeano"/>
                <a:sym typeface="Galdeano"/>
              </a:rPr>
              <a:t>Consume clean water</a:t>
            </a:r>
          </a:p>
          <a:p>
            <a:pPr indent="-381000" lvl="1" marL="914400" rtl="0">
              <a:spcBef>
                <a:spcPts val="0"/>
              </a:spcBef>
              <a:buClr>
                <a:schemeClr val="dk1"/>
              </a:buClr>
              <a:buSzPct val="100000"/>
              <a:buFont typeface="Galdeano"/>
              <a:buChar char="○"/>
            </a:pPr>
            <a:r>
              <a:rPr b="1" lang="en" sz="2400">
                <a:solidFill>
                  <a:schemeClr val="dk1"/>
                </a:solidFill>
                <a:latin typeface="Galdeano"/>
                <a:ea typeface="Galdeano"/>
                <a:cs typeface="Galdeano"/>
                <a:sym typeface="Galdeano"/>
              </a:rPr>
              <a:t>Large areas of land</a:t>
            </a:r>
          </a:p>
        </p:txBody>
      </p:sp>
      <p:sp>
        <p:nvSpPr>
          <p:cNvPr id="115" name="Shape 115"/>
          <p:cNvSpPr txBox="1"/>
          <p:nvPr/>
        </p:nvSpPr>
        <p:spPr>
          <a:xfrm>
            <a:off x="1915825" y="4808721"/>
            <a:ext cx="3000000" cy="371400"/>
          </a:xfrm>
          <a:prstGeom prst="rect">
            <a:avLst/>
          </a:prstGeom>
          <a:noFill/>
          <a:ln>
            <a:noFill/>
          </a:ln>
        </p:spPr>
        <p:txBody>
          <a:bodyPr anchorCtr="0" anchor="ctr" bIns="91425" lIns="91425" rIns="91425" tIns="91425">
            <a:noAutofit/>
          </a:bodyPr>
          <a:lstStyle/>
          <a:p>
            <a:pPr indent="0" lvl="0" marL="0" rtl="0">
              <a:spcBef>
                <a:spcPts val="0"/>
              </a:spcBef>
              <a:buNone/>
            </a:pPr>
            <a:r>
              <a:rPr b="1" lang="en" sz="1800">
                <a:solidFill>
                  <a:schemeClr val="dk1"/>
                </a:solidFill>
                <a:latin typeface="Galdeano"/>
                <a:ea typeface="Galdeano"/>
                <a:cs typeface="Galdeano"/>
                <a:sym typeface="Galdeano"/>
              </a:rPr>
              <a:t>Fluoride Contamination</a:t>
            </a:r>
          </a:p>
        </p:txBody>
      </p:sp>
      <p:pic>
        <p:nvPicPr>
          <p:cNvPr id="116" name="Shape 116"/>
          <p:cNvPicPr preferRelativeResize="0"/>
          <p:nvPr/>
        </p:nvPicPr>
        <p:blipFill>
          <a:blip r:embed="rId5">
            <a:alphaModFix/>
          </a:blip>
          <a:stretch>
            <a:fillRect/>
          </a:stretch>
        </p:blipFill>
        <p:spPr>
          <a:xfrm>
            <a:off x="4300275" y="1203950"/>
            <a:ext cx="4231250" cy="3604775"/>
          </a:xfrm>
          <a:prstGeom prst="rect">
            <a:avLst/>
          </a:prstGeom>
          <a:noFill/>
          <a:ln>
            <a:noFill/>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pic>
        <p:nvPicPr>
          <p:cNvPr id="122" name="Shape 122"/>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123" name="Shape 123"/>
          <p:cNvPicPr preferRelativeResize="0"/>
          <p:nvPr/>
        </p:nvPicPr>
        <p:blipFill rotWithShape="1">
          <a:blip r:embed="rId4">
            <a:alphaModFix/>
          </a:blip>
          <a:srcRect b="0" l="0" r="0" t="0"/>
          <a:stretch/>
        </p:blipFill>
        <p:spPr>
          <a:xfrm>
            <a:off x="0" y="4725590"/>
            <a:ext cx="1981199" cy="417900"/>
          </a:xfrm>
          <a:prstGeom prst="rect">
            <a:avLst/>
          </a:prstGeom>
          <a:noFill/>
          <a:ln>
            <a:noFill/>
          </a:ln>
        </p:spPr>
      </p:pic>
      <p:sp>
        <p:nvSpPr>
          <p:cNvPr id="124" name="Shape 124"/>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366092"/>
              </a:buClr>
              <a:buSzPct val="25000"/>
              <a:buFont typeface="Galdeano"/>
              <a:buNone/>
            </a:pPr>
            <a:r>
              <a:rPr b="1" baseline="0" i="0" lang="en" sz="5400" u="none" cap="none" strike="noStrike">
                <a:solidFill>
                  <a:srgbClr val="366092"/>
                </a:solidFill>
                <a:latin typeface="Galdeano"/>
                <a:ea typeface="Galdeano"/>
                <a:cs typeface="Galdeano"/>
                <a:sym typeface="Galdeano"/>
              </a:rPr>
              <a:t>Background</a:t>
            </a:r>
          </a:p>
        </p:txBody>
      </p:sp>
      <p:sp>
        <p:nvSpPr>
          <p:cNvPr id="125" name="Shape 125"/>
          <p:cNvSpPr txBox="1"/>
          <p:nvPr/>
        </p:nvSpPr>
        <p:spPr>
          <a:xfrm>
            <a:off x="184975" y="1228125"/>
            <a:ext cx="4686000" cy="468899"/>
          </a:xfrm>
          <a:prstGeom prst="rect">
            <a:avLst/>
          </a:prstGeom>
          <a:noFill/>
          <a:ln>
            <a:noFill/>
          </a:ln>
        </p:spPr>
        <p:txBody>
          <a:bodyPr anchorCtr="0" anchor="t" bIns="91425" lIns="91425" rIns="91425" tIns="91425">
            <a:noAutofit/>
          </a:bodyPr>
          <a:lstStyle/>
          <a:p>
            <a:pPr indent="-381000" lvl="0" marL="457200" marR="0" rtl="0" algn="l">
              <a:lnSpc>
                <a:spcPct val="100000"/>
              </a:lnSpc>
              <a:spcBef>
                <a:spcPts val="0"/>
              </a:spcBef>
              <a:spcAft>
                <a:spcPts val="0"/>
              </a:spcAft>
              <a:buClr>
                <a:srgbClr val="000000"/>
              </a:buClr>
              <a:buSzPct val="100000"/>
              <a:buFont typeface="Galdeano"/>
              <a:buChar char="➢"/>
            </a:pPr>
            <a:r>
              <a:rPr b="1" baseline="0" i="0" lang="en" sz="2400" u="sng" cap="none" strike="noStrike">
                <a:solidFill>
                  <a:srgbClr val="000000"/>
                </a:solidFill>
                <a:latin typeface="Galdeano"/>
                <a:ea typeface="Galdeano"/>
                <a:cs typeface="Galdeano"/>
                <a:sym typeface="Galdeano"/>
              </a:rPr>
              <a:t>Purpose of CSFBR: </a:t>
            </a:r>
          </a:p>
          <a:p>
            <a:pPr indent="0" lvl="0" marL="0" marR="0" rtl="0" algn="l">
              <a:lnSpc>
                <a:spcPct val="100000"/>
              </a:lnSpc>
              <a:spcBef>
                <a:spcPts val="0"/>
              </a:spcBef>
              <a:spcAft>
                <a:spcPts val="0"/>
              </a:spcAft>
              <a:buClr>
                <a:srgbClr val="000000"/>
              </a:buClr>
              <a:buFont typeface="Galdeano"/>
              <a:buNone/>
            </a:pPr>
            <a:r>
              <a:t/>
            </a:r>
            <a:endParaRPr b="1" sz="1800">
              <a:latin typeface="Galdeano"/>
              <a:ea typeface="Galdeano"/>
              <a:cs typeface="Galdeano"/>
              <a:sym typeface="Galdeano"/>
            </a:endParaRPr>
          </a:p>
          <a:p>
            <a:pPr indent="-342900" lvl="0" marL="457200" marR="0" rtl="0" algn="l">
              <a:lnSpc>
                <a:spcPct val="100000"/>
              </a:lnSpc>
              <a:spcBef>
                <a:spcPts val="0"/>
              </a:spcBef>
              <a:spcAft>
                <a:spcPts val="0"/>
              </a:spcAft>
              <a:buSzPct val="100000"/>
              <a:buFont typeface="Galdeano"/>
              <a:buChar char="★"/>
            </a:pPr>
            <a:r>
              <a:rPr b="1" baseline="0" i="0" lang="en" sz="1800" u="none" cap="none" strike="noStrike">
                <a:solidFill>
                  <a:srgbClr val="000000"/>
                </a:solidFill>
                <a:latin typeface="Galdeano"/>
                <a:ea typeface="Galdeano"/>
                <a:cs typeface="Galdeano"/>
                <a:sym typeface="Galdeano"/>
              </a:rPr>
              <a:t>To</a:t>
            </a:r>
            <a:r>
              <a:rPr b="1" lang="en" sz="1800">
                <a:latin typeface="Galdeano"/>
                <a:ea typeface="Galdeano"/>
                <a:cs typeface="Galdeano"/>
                <a:sym typeface="Galdeano"/>
              </a:rPr>
              <a:t> design a reactor that can efficiently remove arsenic and fluoride from water</a:t>
            </a:r>
            <a:r>
              <a:rPr b="1" baseline="0" i="0" lang="en" sz="1800" u="none" cap="none" strike="noStrike">
                <a:solidFill>
                  <a:srgbClr val="000000"/>
                </a:solidFill>
                <a:latin typeface="Galdeano"/>
                <a:ea typeface="Galdeano"/>
                <a:cs typeface="Galdeano"/>
                <a:sym typeface="Galdeano"/>
              </a:rPr>
              <a:t> </a:t>
            </a:r>
            <a:br>
              <a:rPr b="1" lang="en" sz="1800">
                <a:latin typeface="Galdeano"/>
                <a:ea typeface="Galdeano"/>
                <a:cs typeface="Galdeano"/>
                <a:sym typeface="Galdeano"/>
              </a:rPr>
            </a:br>
          </a:p>
          <a:p>
            <a:pPr indent="-342900" lvl="0" marL="457200" marR="0" rtl="0" algn="l">
              <a:lnSpc>
                <a:spcPct val="100000"/>
              </a:lnSpc>
              <a:spcBef>
                <a:spcPts val="0"/>
              </a:spcBef>
              <a:spcAft>
                <a:spcPts val="0"/>
              </a:spcAft>
              <a:buSzPct val="100000"/>
              <a:buFont typeface="Galdeano"/>
              <a:buChar char="★"/>
            </a:pPr>
            <a:r>
              <a:rPr b="1" lang="en" sz="1800">
                <a:latin typeface="Galdeano"/>
                <a:ea typeface="Galdeano"/>
                <a:cs typeface="Galdeano"/>
                <a:sym typeface="Galdeano"/>
              </a:rPr>
              <a:t>Gravity powered</a:t>
            </a:r>
            <a:br>
              <a:rPr b="1" lang="en" sz="1800">
                <a:latin typeface="Galdeano"/>
                <a:ea typeface="Galdeano"/>
                <a:cs typeface="Galdeano"/>
                <a:sym typeface="Galdeano"/>
              </a:rPr>
            </a:br>
          </a:p>
          <a:p>
            <a:pPr indent="-342900" lvl="0" marL="457200" marR="0" rtl="0" algn="l">
              <a:lnSpc>
                <a:spcPct val="100000"/>
              </a:lnSpc>
              <a:spcBef>
                <a:spcPts val="0"/>
              </a:spcBef>
              <a:spcAft>
                <a:spcPts val="0"/>
              </a:spcAft>
              <a:buSzPct val="100000"/>
              <a:buFont typeface="Galdeano"/>
              <a:buChar char="★"/>
            </a:pPr>
            <a:r>
              <a:rPr b="1" lang="en" sz="1800">
                <a:latin typeface="Galdeano"/>
                <a:ea typeface="Galdeano"/>
                <a:cs typeface="Galdeano"/>
                <a:sym typeface="Galdeano"/>
              </a:rPr>
              <a:t>Reactors in series</a:t>
            </a:r>
          </a:p>
        </p:txBody>
      </p:sp>
      <p:pic>
        <p:nvPicPr>
          <p:cNvPr id="126" name="Shape 126"/>
          <p:cNvPicPr preferRelativeResize="0"/>
          <p:nvPr/>
        </p:nvPicPr>
        <p:blipFill rotWithShape="1">
          <a:blip r:embed="rId5">
            <a:alphaModFix/>
          </a:blip>
          <a:srcRect b="0" l="39276" r="0" t="0"/>
          <a:stretch/>
        </p:blipFill>
        <p:spPr>
          <a:xfrm>
            <a:off x="4443600" y="1267550"/>
            <a:ext cx="2406475" cy="3823599"/>
          </a:xfrm>
          <a:prstGeom prst="rect">
            <a:avLst/>
          </a:prstGeom>
          <a:noFill/>
          <a:ln>
            <a:noFill/>
          </a:ln>
        </p:spPr>
      </p:pic>
      <p:sp>
        <p:nvSpPr>
          <p:cNvPr id="127" name="Shape 127"/>
          <p:cNvSpPr txBox="1"/>
          <p:nvPr/>
        </p:nvSpPr>
        <p:spPr>
          <a:xfrm>
            <a:off x="7001325" y="805700"/>
            <a:ext cx="3000000" cy="3000000"/>
          </a:xfrm>
          <a:prstGeom prst="rect">
            <a:avLst/>
          </a:prstGeom>
          <a:noFill/>
          <a:ln>
            <a:noFill/>
          </a:ln>
        </p:spPr>
        <p:txBody>
          <a:bodyPr anchorCtr="0" anchor="ctr" bIns="91425" lIns="91425" rIns="91425" tIns="91425">
            <a:noAutofit/>
          </a:bodyPr>
          <a:lstStyle/>
          <a:p>
            <a:pPr rtl="0">
              <a:spcBef>
                <a:spcPts val="0"/>
              </a:spcBef>
              <a:buNone/>
            </a:pPr>
            <a:r>
              <a:rPr b="1" lang="en" sz="1800">
                <a:solidFill>
                  <a:srgbClr val="6D9EEB"/>
                </a:solidFill>
                <a:latin typeface="Galdeano"/>
                <a:ea typeface="Galdeano"/>
                <a:cs typeface="Galdeano"/>
                <a:sym typeface="Galdeano"/>
              </a:rPr>
              <a:t>Blue</a:t>
            </a:r>
            <a:r>
              <a:rPr b="1" lang="en" sz="1800">
                <a:solidFill>
                  <a:schemeClr val="dk1"/>
                </a:solidFill>
                <a:latin typeface="Galdeano"/>
                <a:ea typeface="Galdeano"/>
                <a:cs typeface="Galdeano"/>
                <a:sym typeface="Galdeano"/>
              </a:rPr>
              <a:t> is water flow</a:t>
            </a:r>
          </a:p>
          <a:p>
            <a:pPr lvl="0" rtl="0">
              <a:spcBef>
                <a:spcPts val="0"/>
              </a:spcBef>
              <a:buNone/>
            </a:pPr>
            <a:r>
              <a:rPr b="1" lang="en" sz="1800">
                <a:solidFill>
                  <a:srgbClr val="FF0000"/>
                </a:solidFill>
                <a:latin typeface="Galdeano"/>
                <a:ea typeface="Galdeano"/>
                <a:cs typeface="Galdeano"/>
                <a:sym typeface="Galdeano"/>
              </a:rPr>
              <a:t>Red</a:t>
            </a:r>
            <a:r>
              <a:rPr b="1" lang="en" sz="1800">
                <a:solidFill>
                  <a:schemeClr val="dk1"/>
                </a:solidFill>
                <a:latin typeface="Galdeano"/>
                <a:ea typeface="Galdeano"/>
                <a:cs typeface="Galdeano"/>
                <a:sym typeface="Galdeano"/>
              </a:rPr>
              <a:t> is floc flow</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sp>
        <p:nvSpPr>
          <p:cNvPr id="132" name="Shape 132"/>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baseline="0" i="0" lang="en" sz="4400" u="none" cap="none" strike="noStrike">
                <a:solidFill>
                  <a:schemeClr val="dk2"/>
                </a:solidFill>
                <a:latin typeface="Galdeano"/>
                <a:ea typeface="Galdeano"/>
                <a:cs typeface="Galdeano"/>
                <a:sym typeface="Galdeano"/>
              </a:rPr>
              <a:t>Challenges </a:t>
            </a:r>
            <a:r>
              <a:rPr b="1" lang="en" sz="4400">
                <a:solidFill>
                  <a:schemeClr val="dk2"/>
                </a:solidFill>
                <a:latin typeface="Galdeano"/>
                <a:ea typeface="Galdeano"/>
                <a:cs typeface="Galdeano"/>
                <a:sym typeface="Galdeano"/>
              </a:rPr>
              <a:t>and Goals</a:t>
            </a:r>
          </a:p>
        </p:txBody>
      </p:sp>
      <p:sp>
        <p:nvSpPr>
          <p:cNvPr id="133" name="Shape 133"/>
          <p:cNvSpPr txBox="1"/>
          <p:nvPr/>
        </p:nvSpPr>
        <p:spPr>
          <a:xfrm>
            <a:off x="571500" y="1923166"/>
            <a:ext cx="8229600" cy="2388000"/>
          </a:xfrm>
          <a:prstGeom prst="rect">
            <a:avLst/>
          </a:prstGeom>
          <a:noFill/>
          <a:ln>
            <a:noFill/>
          </a:ln>
        </p:spPr>
        <p:txBody>
          <a:bodyPr anchorCtr="0" anchor="t" bIns="45700" lIns="91425" rIns="91425" tIns="45700">
            <a:noAutofit/>
          </a:bodyPr>
          <a:lstStyle/>
          <a:p>
            <a:pPr lvl="0" rtl="0">
              <a:lnSpc>
                <a:spcPct val="150000"/>
              </a:lnSpc>
              <a:spcBef>
                <a:spcPts val="0"/>
              </a:spcBef>
              <a:buNone/>
            </a:pPr>
            <a:r>
              <a:rPr b="1" lang="en" sz="2400" u="sng">
                <a:solidFill>
                  <a:srgbClr val="222222"/>
                </a:solidFill>
                <a:latin typeface="Galdeano"/>
                <a:ea typeface="Galdeano"/>
                <a:cs typeface="Galdeano"/>
                <a:sym typeface="Galdeano"/>
              </a:rPr>
              <a:t>“Iteration Zero” </a:t>
            </a:r>
          </a:p>
          <a:p>
            <a:pPr indent="457200" lvl="0" marL="0" rtl="0">
              <a:lnSpc>
                <a:spcPct val="150000"/>
              </a:lnSpc>
              <a:spcBef>
                <a:spcPts val="0"/>
              </a:spcBef>
              <a:buClr>
                <a:schemeClr val="dk1"/>
              </a:buClr>
              <a:buSzPct val="61111"/>
              <a:buFont typeface="Arial"/>
              <a:buNone/>
            </a:pPr>
            <a:r>
              <a:rPr b="1" lang="en" sz="1800">
                <a:solidFill>
                  <a:srgbClr val="222222"/>
                </a:solidFill>
                <a:latin typeface="Galdeano"/>
                <a:ea typeface="Galdeano"/>
                <a:cs typeface="Galdeano"/>
                <a:sym typeface="Galdeano"/>
              </a:rPr>
              <a:t>Reactor setup</a:t>
            </a:r>
          </a:p>
          <a:p>
            <a:pPr indent="457200" lvl="0" marL="0" rtl="0">
              <a:lnSpc>
                <a:spcPct val="150000"/>
              </a:lnSpc>
              <a:spcBef>
                <a:spcPts val="0"/>
              </a:spcBef>
              <a:buClr>
                <a:schemeClr val="dk1"/>
              </a:buClr>
              <a:buSzPct val="61111"/>
              <a:buFont typeface="Arial"/>
              <a:buNone/>
            </a:pPr>
            <a:r>
              <a:rPr b="1" lang="en" sz="1800">
                <a:solidFill>
                  <a:srgbClr val="222222"/>
                </a:solidFill>
                <a:latin typeface="Galdeano"/>
                <a:ea typeface="Galdeano"/>
                <a:cs typeface="Galdeano"/>
                <a:sym typeface="Galdeano"/>
              </a:rPr>
              <a:t>Clay and coagulant concentration</a:t>
            </a:r>
          </a:p>
          <a:p>
            <a:pPr indent="457200" lvl="0" rtl="0">
              <a:lnSpc>
                <a:spcPct val="150000"/>
              </a:lnSpc>
              <a:spcBef>
                <a:spcPts val="0"/>
              </a:spcBef>
              <a:buClr>
                <a:schemeClr val="dk1"/>
              </a:buClr>
              <a:buSzPct val="61111"/>
              <a:buFont typeface="Arial"/>
              <a:buNone/>
            </a:pPr>
            <a:r>
              <a:rPr b="1" lang="en" sz="1800">
                <a:solidFill>
                  <a:srgbClr val="222222"/>
                </a:solidFill>
                <a:latin typeface="Galdeano"/>
                <a:ea typeface="Galdeano"/>
                <a:cs typeface="Galdeano"/>
                <a:sym typeface="Galdeano"/>
              </a:rPr>
              <a:t>Floc blanket formation</a:t>
            </a:r>
          </a:p>
          <a:p>
            <a:pPr indent="457200" lvl="0" rtl="0">
              <a:lnSpc>
                <a:spcPct val="150000"/>
              </a:lnSpc>
              <a:spcBef>
                <a:spcPts val="0"/>
              </a:spcBef>
              <a:buClr>
                <a:schemeClr val="dk1"/>
              </a:buClr>
              <a:buSzPct val="61111"/>
              <a:buFont typeface="Arial"/>
              <a:buNone/>
            </a:pPr>
            <a:r>
              <a:rPr b="1" lang="en" sz="1800">
                <a:solidFill>
                  <a:srgbClr val="222222"/>
                </a:solidFill>
                <a:latin typeface="Galdeano"/>
                <a:ea typeface="Galdeano"/>
                <a:cs typeface="Galdeano"/>
                <a:sym typeface="Galdeano"/>
              </a:rPr>
              <a:t>Incorporating tracer dye</a:t>
            </a:r>
          </a:p>
          <a:p>
            <a:pPr lvl="0" marR="0" rtl="0" algn="l">
              <a:lnSpc>
                <a:spcPct val="100000"/>
              </a:lnSpc>
              <a:spcBef>
                <a:spcPts val="640"/>
              </a:spcBef>
              <a:spcAft>
                <a:spcPts val="0"/>
              </a:spcAft>
              <a:buNone/>
            </a:pPr>
            <a:r>
              <a:t/>
            </a:r>
            <a:endParaRPr b="1" sz="1800">
              <a:solidFill>
                <a:srgbClr val="222222"/>
              </a:solidFill>
              <a:latin typeface="Galdeano"/>
              <a:ea typeface="Galdeano"/>
              <a:cs typeface="Galdeano"/>
              <a:sym typeface="Galdeano"/>
            </a:endParaRPr>
          </a:p>
        </p:txBody>
      </p:sp>
      <p:pic>
        <p:nvPicPr>
          <p:cNvPr id="134" name="Shape 134"/>
          <p:cNvPicPr preferRelativeResize="0"/>
          <p:nvPr/>
        </p:nvPicPr>
        <p:blipFill rotWithShape="1">
          <a:blip r:embed="rId3">
            <a:alphaModFix/>
          </a:blip>
          <a:srcRect b="0" l="0" r="0" t="0"/>
          <a:stretch/>
        </p:blipFill>
        <p:spPr>
          <a:xfrm>
            <a:off x="4815910" y="1225399"/>
            <a:ext cx="3492899" cy="3440999"/>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The First Half of the Semester</a:t>
            </a:r>
          </a:p>
        </p:txBody>
      </p:sp>
      <p:pic>
        <p:nvPicPr>
          <p:cNvPr id="140" name="Shape 140"/>
          <p:cNvPicPr preferRelativeResize="0"/>
          <p:nvPr/>
        </p:nvPicPr>
        <p:blipFill>
          <a:blip r:embed="rId3">
            <a:alphaModFix/>
          </a:blip>
          <a:stretch>
            <a:fillRect/>
          </a:stretch>
        </p:blipFill>
        <p:spPr>
          <a:xfrm>
            <a:off x="2681250" y="1465675"/>
            <a:ext cx="5457700" cy="3069950"/>
          </a:xfrm>
          <a:prstGeom prst="rect">
            <a:avLst/>
          </a:prstGeom>
          <a:noFill/>
          <a:ln>
            <a:noFill/>
          </a:ln>
        </p:spPr>
      </p:pic>
      <p:pic>
        <p:nvPicPr>
          <p:cNvPr id="141" name="Shape 141"/>
          <p:cNvPicPr preferRelativeResize="0"/>
          <p:nvPr/>
        </p:nvPicPr>
        <p:blipFill>
          <a:blip r:embed="rId4">
            <a:alphaModFix/>
          </a:blip>
          <a:stretch>
            <a:fillRect/>
          </a:stretch>
        </p:blipFill>
        <p:spPr>
          <a:xfrm>
            <a:off x="8220825" y="3419050"/>
            <a:ext cx="694574" cy="1701349"/>
          </a:xfrm>
          <a:prstGeom prst="rect">
            <a:avLst/>
          </a:prstGeom>
          <a:noFill/>
          <a:ln>
            <a:noFill/>
          </a:ln>
        </p:spPr>
      </p:pic>
      <p:sp>
        <p:nvSpPr>
          <p:cNvPr id="142" name="Shape 142"/>
          <p:cNvSpPr/>
          <p:nvPr/>
        </p:nvSpPr>
        <p:spPr>
          <a:xfrm>
            <a:off x="8767300" y="2682600"/>
            <a:ext cx="794999" cy="970199"/>
          </a:xfrm>
          <a:prstGeom prst="rect">
            <a:avLst/>
          </a:prstGeom>
          <a:solidFill>
            <a:srgbClr val="FFFFFF"/>
          </a:solidFill>
          <a:ln cap="flat" cmpd="sng" w="9525">
            <a:solidFill>
              <a:srgbClr val="FFFFFF"/>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43" name="Shape 143"/>
          <p:cNvSpPr txBox="1"/>
          <p:nvPr/>
        </p:nvSpPr>
        <p:spPr>
          <a:xfrm>
            <a:off x="-58450" y="1576850"/>
            <a:ext cx="2887499" cy="3000000"/>
          </a:xfrm>
          <a:prstGeom prst="rect">
            <a:avLst/>
          </a:prstGeom>
          <a:noFill/>
          <a:ln>
            <a:noFill/>
          </a:ln>
        </p:spPr>
        <p:txBody>
          <a:bodyPr anchorCtr="0" anchor="ctr" bIns="91425" lIns="91425" rIns="91425" tIns="91425">
            <a:noAutofit/>
          </a:bodyPr>
          <a:lstStyle/>
          <a:p>
            <a:pPr indent="457200" lvl="0" rtl="0">
              <a:lnSpc>
                <a:spcPct val="115000"/>
              </a:lnSpc>
              <a:spcBef>
                <a:spcPts val="0"/>
              </a:spcBef>
              <a:buNone/>
            </a:pPr>
            <a:r>
              <a:rPr b="1" lang="en" sz="2400" u="sng">
                <a:solidFill>
                  <a:srgbClr val="222222"/>
                </a:solidFill>
                <a:latin typeface="Galdeano"/>
                <a:ea typeface="Galdeano"/>
                <a:cs typeface="Galdeano"/>
                <a:sym typeface="Galdeano"/>
              </a:rPr>
              <a:t>Still Trying to </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Figure out flow mechanism</a:t>
            </a:r>
            <a:br>
              <a:rPr lang="en" sz="2400">
                <a:solidFill>
                  <a:srgbClr val="222222"/>
                </a:solidFill>
                <a:latin typeface="Galdeano"/>
                <a:ea typeface="Galdeano"/>
                <a:cs typeface="Galdeano"/>
                <a:sym typeface="Galdeano"/>
              </a:rPr>
            </a:b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Create floc blankets</a:t>
            </a:r>
          </a:p>
          <a:p>
            <a:pPr lvl="0" rtl="0">
              <a:lnSpc>
                <a:spcPct val="115000"/>
              </a:lnSpc>
              <a:spcBef>
                <a:spcPts val="0"/>
              </a:spcBef>
              <a:buNone/>
            </a:pPr>
            <a:r>
              <a:t/>
            </a:r>
            <a:endParaRPr sz="2400">
              <a:solidFill>
                <a:srgbClr val="222222"/>
              </a:solidFill>
              <a:latin typeface="Galdeano"/>
              <a:ea typeface="Galdeano"/>
              <a:cs typeface="Galdeano"/>
              <a:sym typeface="Galdeano"/>
            </a:endParaRP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Calculate concentrations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sp>
        <p:nvSpPr>
          <p:cNvPr id="148" name="Shape 148"/>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Second Half of the Semester</a:t>
            </a:r>
          </a:p>
        </p:txBody>
      </p:sp>
      <p:pic>
        <p:nvPicPr>
          <p:cNvPr id="149" name="Shape 149"/>
          <p:cNvPicPr preferRelativeResize="0"/>
          <p:nvPr/>
        </p:nvPicPr>
        <p:blipFill>
          <a:blip r:embed="rId3">
            <a:alphaModFix/>
          </a:blip>
          <a:stretch>
            <a:fillRect/>
          </a:stretch>
        </p:blipFill>
        <p:spPr>
          <a:xfrm>
            <a:off x="1637437" y="1214425"/>
            <a:ext cx="5869125" cy="3686624"/>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x="0" y="0"/>
          <a:ext cx="0" cy="0"/>
          <a:chOff x="0" y="0"/>
          <a:chExt cx="0" cy="0"/>
        </a:xfrm>
      </p:grpSpPr>
      <p:sp>
        <p:nvSpPr>
          <p:cNvPr id="154" name="Shape 154"/>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New Additions</a:t>
            </a:r>
          </a:p>
        </p:txBody>
      </p:sp>
      <p:pic>
        <p:nvPicPr>
          <p:cNvPr id="155" name="Shape 155"/>
          <p:cNvPicPr preferRelativeResize="0"/>
          <p:nvPr/>
        </p:nvPicPr>
        <p:blipFill>
          <a:blip r:embed="rId3">
            <a:alphaModFix/>
          </a:blip>
          <a:stretch>
            <a:fillRect/>
          </a:stretch>
        </p:blipFill>
        <p:spPr>
          <a:xfrm>
            <a:off x="3950325" y="1195300"/>
            <a:ext cx="1643425" cy="3706100"/>
          </a:xfrm>
          <a:prstGeom prst="rect">
            <a:avLst/>
          </a:prstGeom>
          <a:noFill/>
          <a:ln>
            <a:noFill/>
          </a:ln>
        </p:spPr>
      </p:pic>
      <p:sp>
        <p:nvSpPr>
          <p:cNvPr id="156" name="Shape 156"/>
          <p:cNvSpPr txBox="1"/>
          <p:nvPr/>
        </p:nvSpPr>
        <p:spPr>
          <a:xfrm>
            <a:off x="90925" y="1428775"/>
            <a:ext cx="4126499" cy="3000000"/>
          </a:xfrm>
          <a:prstGeom prst="rect">
            <a:avLst/>
          </a:prstGeom>
          <a:noFill/>
          <a:ln>
            <a:noFill/>
          </a:ln>
        </p:spPr>
        <p:txBody>
          <a:bodyPr anchorCtr="0" anchor="ctr" bIns="91425" lIns="91425" rIns="91425" tIns="91425">
            <a:noAutofit/>
          </a:bodyPr>
          <a:lstStyle/>
          <a:p>
            <a:pPr indent="0" lvl="0" marL="0" rtl="0">
              <a:lnSpc>
                <a:spcPct val="115000"/>
              </a:lnSpc>
              <a:spcBef>
                <a:spcPts val="0"/>
              </a:spcBef>
              <a:buNone/>
            </a:pPr>
            <a:r>
              <a:rPr b="1" lang="en" sz="2400" u="sng">
                <a:solidFill>
                  <a:srgbClr val="222222"/>
                </a:solidFill>
                <a:latin typeface="Galdeano"/>
                <a:ea typeface="Galdeano"/>
                <a:cs typeface="Galdeano"/>
                <a:sym typeface="Galdeano"/>
              </a:rPr>
              <a:t>New Additions</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Flocculator with smaller tubing</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Tube Settler</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Turbidimeter</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Spectrophotometer</a:t>
            </a:r>
          </a:p>
          <a:p>
            <a:pPr lvl="0" rtl="0">
              <a:lnSpc>
                <a:spcPct val="115000"/>
              </a:lnSpc>
              <a:spcBef>
                <a:spcPts val="0"/>
              </a:spcBef>
              <a:buNone/>
            </a:pPr>
            <a:r>
              <a:t/>
            </a:r>
            <a:endParaRPr sz="2400">
              <a:solidFill>
                <a:srgbClr val="222222"/>
              </a:solidFill>
              <a:latin typeface="Galdeano"/>
              <a:ea typeface="Galdeano"/>
              <a:cs typeface="Galdeano"/>
              <a:sym typeface="Galdeano"/>
            </a:endParaRPr>
          </a:p>
          <a:p>
            <a:pPr lvl="0" rtl="0">
              <a:lnSpc>
                <a:spcPct val="115000"/>
              </a:lnSpc>
              <a:spcBef>
                <a:spcPts val="0"/>
              </a:spcBef>
              <a:buNone/>
            </a:pPr>
            <a:r>
              <a:t/>
            </a:r>
            <a:endParaRPr/>
          </a:p>
        </p:txBody>
      </p:sp>
      <p:pic>
        <p:nvPicPr>
          <p:cNvPr id="157" name="Shape 157"/>
          <p:cNvPicPr preferRelativeResize="0"/>
          <p:nvPr/>
        </p:nvPicPr>
        <p:blipFill>
          <a:blip r:embed="rId4">
            <a:alphaModFix/>
          </a:blip>
          <a:stretch>
            <a:fillRect/>
          </a:stretch>
        </p:blipFill>
        <p:spPr>
          <a:xfrm>
            <a:off x="5768166" y="3041324"/>
            <a:ext cx="3245933" cy="2012475"/>
          </a:xfrm>
          <a:prstGeom prst="rect">
            <a:avLst/>
          </a:prstGeom>
          <a:noFill/>
          <a:ln>
            <a:noFill/>
          </a:ln>
        </p:spPr>
      </p:pic>
      <p:pic>
        <p:nvPicPr>
          <p:cNvPr id="158" name="Shape 158"/>
          <p:cNvPicPr preferRelativeResize="0"/>
          <p:nvPr/>
        </p:nvPicPr>
        <p:blipFill rotWithShape="1">
          <a:blip r:embed="rId5">
            <a:alphaModFix/>
          </a:blip>
          <a:srcRect b="0" l="0" r="0" t="10265"/>
          <a:stretch/>
        </p:blipFill>
        <p:spPr>
          <a:xfrm>
            <a:off x="6823298" y="1264486"/>
            <a:ext cx="989399" cy="169361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2" name="Shape 162"/>
        <p:cNvGrpSpPr/>
        <p:nvPr/>
      </p:nvGrpSpPr>
      <p:grpSpPr>
        <a:xfrm>
          <a:off x="0" y="0"/>
          <a:ext cx="0" cy="0"/>
          <a:chOff x="0" y="0"/>
          <a:chExt cx="0" cy="0"/>
        </a:xfrm>
      </p:grpSpPr>
      <p:sp>
        <p:nvSpPr>
          <p:cNvPr id="163" name="Shape 163"/>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Early Testing</a:t>
            </a:r>
          </a:p>
        </p:txBody>
      </p:sp>
      <p:pic>
        <p:nvPicPr>
          <p:cNvPr id="164" name="Shape 164"/>
          <p:cNvPicPr preferRelativeResize="0"/>
          <p:nvPr/>
        </p:nvPicPr>
        <p:blipFill rotWithShape="1">
          <a:blip r:embed="rId3">
            <a:alphaModFix/>
          </a:blip>
          <a:srcRect b="35619" l="0" r="0" t="9420"/>
          <a:stretch/>
        </p:blipFill>
        <p:spPr>
          <a:xfrm>
            <a:off x="2090450" y="2776550"/>
            <a:ext cx="2164624" cy="2341375"/>
          </a:xfrm>
          <a:prstGeom prst="rect">
            <a:avLst/>
          </a:prstGeom>
          <a:noFill/>
          <a:ln>
            <a:noFill/>
          </a:ln>
        </p:spPr>
      </p:pic>
      <p:sp>
        <p:nvSpPr>
          <p:cNvPr id="165" name="Shape 165"/>
          <p:cNvSpPr txBox="1"/>
          <p:nvPr/>
        </p:nvSpPr>
        <p:spPr>
          <a:xfrm>
            <a:off x="0" y="753375"/>
            <a:ext cx="4126499" cy="3000000"/>
          </a:xfrm>
          <a:prstGeom prst="rect">
            <a:avLst/>
          </a:prstGeom>
          <a:noFill/>
          <a:ln>
            <a:noFill/>
          </a:ln>
        </p:spPr>
        <p:txBody>
          <a:bodyPr anchorCtr="0" anchor="ctr" bIns="91425" lIns="91425" rIns="91425" tIns="91425">
            <a:noAutofit/>
          </a:bodyPr>
          <a:lstStyle/>
          <a:p>
            <a:pPr indent="0" lvl="0" marL="0" rtl="0">
              <a:lnSpc>
                <a:spcPct val="115000"/>
              </a:lnSpc>
              <a:spcBef>
                <a:spcPts val="0"/>
              </a:spcBef>
              <a:buNone/>
            </a:pPr>
            <a:r>
              <a:rPr b="1" lang="en" sz="2400" u="sng">
                <a:solidFill>
                  <a:srgbClr val="222222"/>
                </a:solidFill>
                <a:latin typeface="Galdeano"/>
                <a:ea typeface="Galdeano"/>
                <a:cs typeface="Galdeano"/>
                <a:sym typeface="Galdeano"/>
              </a:rPr>
              <a:t>Formation of Floc Blankets</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Heavy sedimentation</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Switched tubing to ¼ inch</a:t>
            </a:r>
          </a:p>
          <a:p>
            <a:pPr indent="-381000" lvl="0" marL="4572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Altered concentration and flow rates</a:t>
            </a:r>
          </a:p>
          <a:p>
            <a:pPr lvl="0" rtl="0">
              <a:lnSpc>
                <a:spcPct val="115000"/>
              </a:lnSpc>
              <a:spcBef>
                <a:spcPts val="0"/>
              </a:spcBef>
              <a:buNone/>
            </a:pPr>
            <a:r>
              <a:t/>
            </a:r>
            <a:endParaRPr/>
          </a:p>
        </p:txBody>
      </p:sp>
      <p:pic>
        <p:nvPicPr>
          <p:cNvPr id="166" name="Shape 166"/>
          <p:cNvPicPr preferRelativeResize="0"/>
          <p:nvPr/>
        </p:nvPicPr>
        <p:blipFill>
          <a:blip r:embed="rId4">
            <a:alphaModFix/>
          </a:blip>
          <a:stretch>
            <a:fillRect/>
          </a:stretch>
        </p:blipFill>
        <p:spPr>
          <a:xfrm>
            <a:off x="4496051" y="1267250"/>
            <a:ext cx="4940224" cy="29999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AguaClara the roa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