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5143500" cx="9144000"/>
  <p:notesSz cx="6858000" cy="9144000"/>
  <p:embeddedFontLst>
    <p:embeddedFont>
      <p:font typeface="Galdeano"/>
      <p:regular r:id="rId22"/>
    </p:embeddedFont>
  </p:embeddedFontLst>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font" Target="fonts/Galdeano-regular.fntdata"/><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x="0" y="0"/>
          <a:ext cx="0" cy="0"/>
          <a:chOff x="0" y="0"/>
          <a:chExt cx="0" cy="0"/>
        </a:xfrm>
      </p:grpSpPr>
      <p:sp>
        <p:nvSpPr>
          <p:cNvPr id="2" name="Shape 2"/>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5" name="Shape 85"/>
        <p:cNvGrpSpPr/>
        <p:nvPr/>
      </p:nvGrpSpPr>
      <p:grpSpPr>
        <a:xfrm>
          <a:off x="0" y="0"/>
          <a:ext cx="0" cy="0"/>
          <a:chOff x="0" y="0"/>
          <a:chExt cx="0" cy="0"/>
        </a:xfrm>
      </p:grpSpPr>
      <p:sp>
        <p:nvSpPr>
          <p:cNvPr id="86" name="Shape 86"/>
          <p:cNvSpPr txBox="1"/>
          <p:nvPr>
            <p:ph idx="1" type="body"/>
          </p:nvPr>
        </p:nvSpPr>
        <p:spPr>
          <a:xfrm>
            <a:off x="686097" y="4343701"/>
            <a:ext cx="5485800" cy="4113899"/>
          </a:xfrm>
          <a:prstGeom prst="rect">
            <a:avLst/>
          </a:prstGeom>
          <a:noFill/>
          <a:ln>
            <a:noFill/>
          </a:ln>
        </p:spPr>
        <p:txBody>
          <a:bodyPr anchorCtr="0" anchor="ctr" bIns="86175" lIns="86175" rIns="86175" tIns="86175">
            <a:noAutofit/>
          </a:bodyPr>
          <a:lstStyle/>
          <a:p>
            <a:pPr indent="0" lvl="0" marL="0" marR="0" rtl="0" algn="l">
              <a:spcBef>
                <a:spcPts val="0"/>
              </a:spcBef>
              <a:buClr>
                <a:schemeClr val="dk1"/>
              </a:buClr>
              <a:buFont typeface="Arial"/>
              <a:buNone/>
            </a:pPr>
            <a:r>
              <a:t/>
            </a:r>
            <a:endParaRPr sz="1300"/>
          </a:p>
        </p:txBody>
      </p:sp>
      <p:sp>
        <p:nvSpPr>
          <p:cNvPr id="87" name="Shape 87"/>
          <p:cNvSpPr/>
          <p:nvPr>
            <p:ph idx="2" type="sldImg"/>
          </p:nvPr>
        </p:nvSpPr>
        <p:spPr>
          <a:xfrm>
            <a:off x="428624" y="686404"/>
            <a:ext cx="60008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7" name="Shape 167"/>
        <p:cNvGrpSpPr/>
        <p:nvPr/>
      </p:nvGrpSpPr>
      <p:grpSpPr>
        <a:xfrm>
          <a:off x="0" y="0"/>
          <a:ext cx="0" cy="0"/>
          <a:chOff x="0" y="0"/>
          <a:chExt cx="0" cy="0"/>
        </a:xfrm>
      </p:grpSpPr>
      <p:sp>
        <p:nvSpPr>
          <p:cNvPr id="168" name="Shape 168"/>
          <p:cNvSpPr txBox="1"/>
          <p:nvPr>
            <p:ph idx="1" type="body"/>
          </p:nvPr>
        </p:nvSpPr>
        <p:spPr>
          <a:xfrm>
            <a:off x="686097" y="4343701"/>
            <a:ext cx="5485800" cy="4113899"/>
          </a:xfrm>
          <a:prstGeom prst="rect">
            <a:avLst/>
          </a:prstGeom>
          <a:noFill/>
          <a:ln>
            <a:noFill/>
          </a:ln>
        </p:spPr>
        <p:txBody>
          <a:bodyPr anchorCtr="0" anchor="ctr" bIns="86175" lIns="86175" rIns="86175" tIns="86175">
            <a:noAutofit/>
          </a:bodyPr>
          <a:lstStyle/>
          <a:p>
            <a:pPr indent="0" lvl="0" marL="0" marR="0" rtl="0" algn="l">
              <a:spcBef>
                <a:spcPts val="0"/>
              </a:spcBef>
              <a:buSzPct val="25000"/>
              <a:buFont typeface="Arial"/>
              <a:buNone/>
            </a:pPr>
            <a:r>
              <a:rPr lang="en" sz="1700"/>
              <a:t>Mickey</a:t>
            </a:r>
          </a:p>
        </p:txBody>
      </p:sp>
      <p:sp>
        <p:nvSpPr>
          <p:cNvPr id="169" name="Shape 169"/>
          <p:cNvSpPr/>
          <p:nvPr>
            <p:ph idx="2" type="sldImg"/>
          </p:nvPr>
        </p:nvSpPr>
        <p:spPr>
          <a:xfrm>
            <a:off x="428624" y="686404"/>
            <a:ext cx="60008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5" name="Shape 175"/>
        <p:cNvGrpSpPr/>
        <p:nvPr/>
      </p:nvGrpSpPr>
      <p:grpSpPr>
        <a:xfrm>
          <a:off x="0" y="0"/>
          <a:ext cx="0" cy="0"/>
          <a:chOff x="0" y="0"/>
          <a:chExt cx="0" cy="0"/>
        </a:xfrm>
      </p:grpSpPr>
      <p:sp>
        <p:nvSpPr>
          <p:cNvPr id="176" name="Shape 176"/>
          <p:cNvSpPr txBox="1"/>
          <p:nvPr>
            <p:ph idx="1" type="body"/>
          </p:nvPr>
        </p:nvSpPr>
        <p:spPr>
          <a:xfrm>
            <a:off x="686097" y="4343701"/>
            <a:ext cx="5485800" cy="4113899"/>
          </a:xfrm>
          <a:prstGeom prst="rect">
            <a:avLst/>
          </a:prstGeom>
          <a:noFill/>
          <a:ln>
            <a:noFill/>
          </a:ln>
        </p:spPr>
        <p:txBody>
          <a:bodyPr anchorCtr="0" anchor="ctr" bIns="86175" lIns="86175" rIns="86175" tIns="86175">
            <a:noAutofit/>
          </a:bodyPr>
          <a:lstStyle/>
          <a:p>
            <a:pPr indent="0" lvl="0" marL="0" marR="0" rtl="0" algn="l">
              <a:spcBef>
                <a:spcPts val="0"/>
              </a:spcBef>
              <a:buSzPct val="25000"/>
              <a:buFont typeface="Arial"/>
              <a:buNone/>
            </a:pPr>
            <a:r>
              <a:rPr lang="en" sz="1700"/>
              <a:t>Mickey</a:t>
            </a:r>
          </a:p>
        </p:txBody>
      </p:sp>
      <p:sp>
        <p:nvSpPr>
          <p:cNvPr id="177" name="Shape 177"/>
          <p:cNvSpPr/>
          <p:nvPr>
            <p:ph idx="2" type="sldImg"/>
          </p:nvPr>
        </p:nvSpPr>
        <p:spPr>
          <a:xfrm>
            <a:off x="428624" y="686404"/>
            <a:ext cx="60008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2" name="Shape 182"/>
        <p:cNvGrpSpPr/>
        <p:nvPr/>
      </p:nvGrpSpPr>
      <p:grpSpPr>
        <a:xfrm>
          <a:off x="0" y="0"/>
          <a:ext cx="0" cy="0"/>
          <a:chOff x="0" y="0"/>
          <a:chExt cx="0" cy="0"/>
        </a:xfrm>
      </p:grpSpPr>
      <p:sp>
        <p:nvSpPr>
          <p:cNvPr id="183" name="Shape 183"/>
          <p:cNvSpPr txBox="1"/>
          <p:nvPr>
            <p:ph idx="1" type="body"/>
          </p:nvPr>
        </p:nvSpPr>
        <p:spPr>
          <a:xfrm>
            <a:off x="686097" y="4343701"/>
            <a:ext cx="5485800" cy="4113899"/>
          </a:xfrm>
          <a:prstGeom prst="rect">
            <a:avLst/>
          </a:prstGeom>
          <a:noFill/>
          <a:ln>
            <a:noFill/>
          </a:ln>
        </p:spPr>
        <p:txBody>
          <a:bodyPr anchorCtr="0" anchor="ctr" bIns="86175" lIns="86175" rIns="86175" tIns="86175">
            <a:noAutofit/>
          </a:bodyPr>
          <a:lstStyle/>
          <a:p>
            <a:pPr indent="0" lvl="0" marL="0" marR="0" rtl="0" algn="l">
              <a:spcBef>
                <a:spcPts val="0"/>
              </a:spcBef>
              <a:buSzPct val="25000"/>
              <a:buFont typeface="Arial"/>
              <a:buNone/>
            </a:pPr>
            <a:r>
              <a:rPr lang="en" sz="1700"/>
              <a:t>Cindy</a:t>
            </a:r>
          </a:p>
        </p:txBody>
      </p:sp>
      <p:sp>
        <p:nvSpPr>
          <p:cNvPr id="184" name="Shape 184"/>
          <p:cNvSpPr/>
          <p:nvPr>
            <p:ph idx="2" type="sldImg"/>
          </p:nvPr>
        </p:nvSpPr>
        <p:spPr>
          <a:xfrm>
            <a:off x="428624" y="686404"/>
            <a:ext cx="60008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0" name="Shape 190"/>
        <p:cNvGrpSpPr/>
        <p:nvPr/>
      </p:nvGrpSpPr>
      <p:grpSpPr>
        <a:xfrm>
          <a:off x="0" y="0"/>
          <a:ext cx="0" cy="0"/>
          <a:chOff x="0" y="0"/>
          <a:chExt cx="0" cy="0"/>
        </a:xfrm>
      </p:grpSpPr>
      <p:sp>
        <p:nvSpPr>
          <p:cNvPr id="191" name="Shape 191"/>
          <p:cNvSpPr txBox="1"/>
          <p:nvPr>
            <p:ph idx="1" type="body"/>
          </p:nvPr>
        </p:nvSpPr>
        <p:spPr>
          <a:xfrm>
            <a:off x="686097" y="4343701"/>
            <a:ext cx="5485800" cy="4113899"/>
          </a:xfrm>
          <a:prstGeom prst="rect">
            <a:avLst/>
          </a:prstGeom>
          <a:noFill/>
          <a:ln>
            <a:noFill/>
          </a:ln>
        </p:spPr>
        <p:txBody>
          <a:bodyPr anchorCtr="0" anchor="ctr" bIns="86175" lIns="86175" rIns="86175" tIns="86175">
            <a:noAutofit/>
          </a:bodyPr>
          <a:lstStyle/>
          <a:p>
            <a:pPr indent="0" lvl="0" marL="0" marR="0" rtl="0" algn="l">
              <a:spcBef>
                <a:spcPts val="0"/>
              </a:spcBef>
              <a:buSzPct val="25000"/>
              <a:buFont typeface="Arial"/>
              <a:buNone/>
            </a:pPr>
            <a:r>
              <a:rPr lang="en" sz="1700"/>
              <a:t>Cindy</a:t>
            </a:r>
          </a:p>
        </p:txBody>
      </p:sp>
      <p:sp>
        <p:nvSpPr>
          <p:cNvPr id="192" name="Shape 192"/>
          <p:cNvSpPr/>
          <p:nvPr>
            <p:ph idx="2" type="sldImg"/>
          </p:nvPr>
        </p:nvSpPr>
        <p:spPr>
          <a:xfrm>
            <a:off x="428624" y="686404"/>
            <a:ext cx="60008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8" name="Shape 198"/>
        <p:cNvGrpSpPr/>
        <p:nvPr/>
      </p:nvGrpSpPr>
      <p:grpSpPr>
        <a:xfrm>
          <a:off x="0" y="0"/>
          <a:ext cx="0" cy="0"/>
          <a:chOff x="0" y="0"/>
          <a:chExt cx="0" cy="0"/>
        </a:xfrm>
      </p:grpSpPr>
      <p:sp>
        <p:nvSpPr>
          <p:cNvPr id="199" name="Shape 199"/>
          <p:cNvSpPr txBox="1"/>
          <p:nvPr>
            <p:ph idx="1" type="body"/>
          </p:nvPr>
        </p:nvSpPr>
        <p:spPr>
          <a:xfrm>
            <a:off x="686097" y="4343701"/>
            <a:ext cx="5485800" cy="4113899"/>
          </a:xfrm>
          <a:prstGeom prst="rect">
            <a:avLst/>
          </a:prstGeom>
          <a:noFill/>
          <a:ln>
            <a:noFill/>
          </a:ln>
        </p:spPr>
        <p:txBody>
          <a:bodyPr anchorCtr="0" anchor="ctr" bIns="86175" lIns="86175" rIns="86175" tIns="86175">
            <a:noAutofit/>
          </a:bodyPr>
          <a:lstStyle/>
          <a:p>
            <a:pPr lvl="0" rtl="0">
              <a:spcBef>
                <a:spcPts val="0"/>
              </a:spcBef>
              <a:buClr>
                <a:schemeClr val="dk1"/>
              </a:buClr>
              <a:buSzPct val="25000"/>
              <a:buFont typeface="Arial"/>
              <a:buNone/>
            </a:pPr>
            <a:r>
              <a:rPr lang="en" sz="1700">
                <a:solidFill>
                  <a:schemeClr val="dk1"/>
                </a:solidFill>
              </a:rPr>
              <a:t>Cindy</a:t>
            </a:r>
          </a:p>
        </p:txBody>
      </p:sp>
      <p:sp>
        <p:nvSpPr>
          <p:cNvPr id="200" name="Shape 200"/>
          <p:cNvSpPr/>
          <p:nvPr>
            <p:ph idx="2" type="sldImg"/>
          </p:nvPr>
        </p:nvSpPr>
        <p:spPr>
          <a:xfrm>
            <a:off x="428624" y="686404"/>
            <a:ext cx="60008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5" name="Shape 205"/>
        <p:cNvGrpSpPr/>
        <p:nvPr/>
      </p:nvGrpSpPr>
      <p:grpSpPr>
        <a:xfrm>
          <a:off x="0" y="0"/>
          <a:ext cx="0" cy="0"/>
          <a:chOff x="0" y="0"/>
          <a:chExt cx="0" cy="0"/>
        </a:xfrm>
      </p:grpSpPr>
      <p:sp>
        <p:nvSpPr>
          <p:cNvPr id="206" name="Shape 206"/>
          <p:cNvSpPr txBox="1"/>
          <p:nvPr>
            <p:ph idx="1" type="body"/>
          </p:nvPr>
        </p:nvSpPr>
        <p:spPr>
          <a:xfrm>
            <a:off x="686097" y="4343701"/>
            <a:ext cx="5485800" cy="4113899"/>
          </a:xfrm>
          <a:prstGeom prst="rect">
            <a:avLst/>
          </a:prstGeom>
          <a:noFill/>
          <a:ln>
            <a:noFill/>
          </a:ln>
        </p:spPr>
        <p:txBody>
          <a:bodyPr anchorCtr="0" anchor="ctr" bIns="86175" lIns="86175" rIns="86175" tIns="86175">
            <a:noAutofit/>
          </a:bodyPr>
          <a:lstStyle/>
          <a:p>
            <a:pPr lvl="0" rtl="0">
              <a:spcBef>
                <a:spcPts val="0"/>
              </a:spcBef>
              <a:buClr>
                <a:schemeClr val="dk1"/>
              </a:buClr>
              <a:buSzPct val="25000"/>
              <a:buFont typeface="Arial"/>
              <a:buNone/>
            </a:pPr>
            <a:r>
              <a:rPr lang="en" sz="1700">
                <a:solidFill>
                  <a:schemeClr val="dk1"/>
                </a:solidFill>
              </a:rPr>
              <a:t>Cindy</a:t>
            </a:r>
          </a:p>
        </p:txBody>
      </p:sp>
      <p:sp>
        <p:nvSpPr>
          <p:cNvPr id="207" name="Shape 207"/>
          <p:cNvSpPr/>
          <p:nvPr>
            <p:ph idx="2" type="sldImg"/>
          </p:nvPr>
        </p:nvSpPr>
        <p:spPr>
          <a:xfrm>
            <a:off x="428624" y="686404"/>
            <a:ext cx="60008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2" name="Shape 212"/>
        <p:cNvGrpSpPr/>
        <p:nvPr/>
      </p:nvGrpSpPr>
      <p:grpSpPr>
        <a:xfrm>
          <a:off x="0" y="0"/>
          <a:ext cx="0" cy="0"/>
          <a:chOff x="0" y="0"/>
          <a:chExt cx="0" cy="0"/>
        </a:xfrm>
      </p:grpSpPr>
      <p:sp>
        <p:nvSpPr>
          <p:cNvPr id="213" name="Shape 213"/>
          <p:cNvSpPr txBox="1"/>
          <p:nvPr>
            <p:ph idx="1" type="body"/>
          </p:nvPr>
        </p:nvSpPr>
        <p:spPr>
          <a:xfrm>
            <a:off x="686097" y="4343701"/>
            <a:ext cx="5485800" cy="4113899"/>
          </a:xfrm>
          <a:prstGeom prst="rect">
            <a:avLst/>
          </a:prstGeom>
          <a:noFill/>
          <a:ln>
            <a:noFill/>
          </a:ln>
        </p:spPr>
        <p:txBody>
          <a:bodyPr anchorCtr="0" anchor="ctr" bIns="86175" lIns="86175" rIns="86175" tIns="86175">
            <a:noAutofit/>
          </a:bodyPr>
          <a:lstStyle/>
          <a:p>
            <a:pPr indent="0" lvl="0" marL="0" marR="0" rtl="0" algn="l">
              <a:spcBef>
                <a:spcPts val="0"/>
              </a:spcBef>
              <a:buFont typeface="Arial"/>
              <a:buNone/>
            </a:pPr>
            <a:r>
              <a:t/>
            </a:r>
            <a:endParaRPr b="0" baseline="0" i="0" sz="1700" u="none" cap="none" strike="noStrike"/>
          </a:p>
        </p:txBody>
      </p:sp>
      <p:sp>
        <p:nvSpPr>
          <p:cNvPr id="214" name="Shape 214"/>
          <p:cNvSpPr/>
          <p:nvPr>
            <p:ph idx="2" type="sldImg"/>
          </p:nvPr>
        </p:nvSpPr>
        <p:spPr>
          <a:xfrm>
            <a:off x="428624" y="686404"/>
            <a:ext cx="60008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2" name="Shape 92"/>
        <p:cNvGrpSpPr/>
        <p:nvPr/>
      </p:nvGrpSpPr>
      <p:grpSpPr>
        <a:xfrm>
          <a:off x="0" y="0"/>
          <a:ext cx="0" cy="0"/>
          <a:chOff x="0" y="0"/>
          <a:chExt cx="0" cy="0"/>
        </a:xfrm>
      </p:grpSpPr>
      <p:sp>
        <p:nvSpPr>
          <p:cNvPr id="93" name="Shape 93"/>
          <p:cNvSpPr/>
          <p:nvPr>
            <p:ph idx="2" type="sldImg"/>
          </p:nvPr>
        </p:nvSpPr>
        <p:spPr>
          <a:xfrm>
            <a:off x="428624" y="686404"/>
            <a:ext cx="60008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94" name="Shape 94"/>
          <p:cNvSpPr txBox="1"/>
          <p:nvPr>
            <p:ph idx="1" type="body"/>
          </p:nvPr>
        </p:nvSpPr>
        <p:spPr>
          <a:xfrm>
            <a:off x="686097" y="4343701"/>
            <a:ext cx="5485800" cy="4113899"/>
          </a:xfrm>
          <a:prstGeom prst="rect">
            <a:avLst/>
          </a:prstGeom>
          <a:noFill/>
          <a:ln>
            <a:noFill/>
          </a:ln>
        </p:spPr>
        <p:txBody>
          <a:bodyPr anchorCtr="0" anchor="t" bIns="45550" lIns="91100" rIns="91100" tIns="45550">
            <a:noAutofit/>
          </a:bodyPr>
          <a:lstStyle/>
          <a:p>
            <a:pPr indent="0" lvl="0" marL="0" marR="0" rtl="0" algn="l">
              <a:spcBef>
                <a:spcPts val="0"/>
              </a:spcBef>
              <a:buClr>
                <a:schemeClr val="dk1"/>
              </a:buClr>
              <a:buSzPct val="25000"/>
              <a:buFont typeface="Arial"/>
              <a:buNone/>
            </a:pPr>
            <a:r>
              <a:rPr lang="en" sz="1100">
                <a:solidFill>
                  <a:schemeClr val="dk1"/>
                </a:solidFill>
              </a:rPr>
              <a:t>AMLAN:</a:t>
            </a:r>
          </a:p>
          <a:p>
            <a:pPr indent="0" lvl="0" marL="0" marR="0" rtl="0" algn="l">
              <a:spcBef>
                <a:spcPts val="0"/>
              </a:spcBef>
              <a:buClr>
                <a:schemeClr val="dk1"/>
              </a:buClr>
              <a:buSzPct val="25000"/>
              <a:buFont typeface="Arial"/>
              <a:buNone/>
            </a:pPr>
            <a:r>
              <a:rPr lang="en" sz="1100">
                <a:solidFill>
                  <a:schemeClr val="dk1"/>
                </a:solidFill>
              </a:rPr>
              <a:t>Arsenic and Fluoride are two of the most common contaminants of ground-water in certain parts of the world. Sustained, long-term exposure to such contaminants can result in mental and physical disabilities. For example, long-term exposure to arsenic leads to arsenicosis, which may lead to pigmentation, hyperkeratosis (or skin thickening) and even cancer in skin, lungs, bladder and kidney. On the other hand, long-term exposure to fluoride may lead to tooth decay and extensive skeleto-muscular damage ultimately leading to crippling. These carcinogens can be removed by filtration. However, filtration is inefficient since at regular intervals of time, the process needs to be stopped, the filters need to be washed and repacked, etc. This ultimately wastes water and resources. An example of such a filtrant would be a sand filter. In addition to this, by the time the system needs to be backwashed, the top layer is the dirtiest. However, the bottom layer is relatively cleaner, and is still capable of filtering solutions. We want to get around this waste and develop a more efficient process. This has been the inspiration behind CSFBR.</a:t>
            </a:r>
          </a:p>
        </p:txBody>
      </p:sp>
      <p:sp>
        <p:nvSpPr>
          <p:cNvPr id="95" name="Shape 95"/>
          <p:cNvSpPr txBox="1"/>
          <p:nvPr>
            <p:ph idx="12" type="sldNum"/>
          </p:nvPr>
        </p:nvSpPr>
        <p:spPr>
          <a:xfrm>
            <a:off x="3884414" y="8685893"/>
            <a:ext cx="2972100" cy="456599"/>
          </a:xfrm>
          <a:prstGeom prst="rect">
            <a:avLst/>
          </a:prstGeom>
          <a:noFill/>
          <a:ln>
            <a:noFill/>
          </a:ln>
        </p:spPr>
        <p:txBody>
          <a:bodyPr anchorCtr="0" anchor="b" bIns="45550" lIns="91100" rIns="91100" tIns="45550">
            <a:noAutofit/>
          </a:bodyPr>
          <a:lstStyle/>
          <a:p>
            <a:pPr indent="0" lvl="0" marL="0" marR="0" rtl="0" algn="r">
              <a:lnSpc>
                <a:spcPct val="100000"/>
              </a:lnSpc>
              <a:spcBef>
                <a:spcPts val="0"/>
              </a:spcBef>
              <a:spcAft>
                <a:spcPts val="0"/>
              </a:spcAft>
              <a:buClr>
                <a:srgbClr val="000000"/>
              </a:buClr>
              <a:buSzPct val="25000"/>
              <a:buFont typeface="Arial"/>
              <a:buNone/>
            </a:pPr>
            <a:r>
              <a:rPr b="0" baseline="0" i="0" lang="en" sz="1300" u="none" cap="none" strike="noStrike">
                <a:solidFill>
                  <a:srgbClr val="000000"/>
                </a:solidFill>
                <a:latin typeface="Arial"/>
                <a:ea typeface="Arial"/>
                <a:cs typeface="Arial"/>
                <a:sym typeface="Arial"/>
              </a:rPr>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428624" y="686404"/>
            <a:ext cx="60008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108" name="Shape 108"/>
          <p:cNvSpPr txBox="1"/>
          <p:nvPr>
            <p:ph idx="1" type="body"/>
          </p:nvPr>
        </p:nvSpPr>
        <p:spPr>
          <a:xfrm>
            <a:off x="686097" y="4343701"/>
            <a:ext cx="5485800" cy="4113899"/>
          </a:xfrm>
          <a:prstGeom prst="rect">
            <a:avLst/>
          </a:prstGeom>
          <a:noFill/>
          <a:ln>
            <a:noFill/>
          </a:ln>
        </p:spPr>
        <p:txBody>
          <a:bodyPr anchorCtr="0" anchor="t" bIns="45550" lIns="91100" rIns="91100" tIns="45550">
            <a:noAutofit/>
          </a:bodyPr>
          <a:lstStyle/>
          <a:p>
            <a:pPr indent="0" lvl="0" marL="0" marR="0" rtl="0" algn="l">
              <a:spcBef>
                <a:spcPts val="0"/>
              </a:spcBef>
              <a:buClr>
                <a:schemeClr val="dk1"/>
              </a:buClr>
              <a:buSzPct val="25000"/>
              <a:buFont typeface="Arial"/>
              <a:buNone/>
            </a:pPr>
            <a:r>
              <a:rPr lang="en" sz="1100">
                <a:solidFill>
                  <a:schemeClr val="dk1"/>
                </a:solidFill>
              </a:rPr>
              <a:t>AMLAN:</a:t>
            </a:r>
          </a:p>
          <a:p>
            <a:pPr indent="0" lvl="0" marL="0" marR="0" rtl="0" algn="l">
              <a:spcBef>
                <a:spcPts val="0"/>
              </a:spcBef>
              <a:buClr>
                <a:schemeClr val="dk1"/>
              </a:buClr>
              <a:buSzPct val="25000"/>
              <a:buFont typeface="Arial"/>
              <a:buNone/>
            </a:pPr>
            <a:r>
              <a:rPr lang="en" sz="1100">
                <a:solidFill>
                  <a:schemeClr val="dk1"/>
                </a:solidFill>
              </a:rPr>
              <a:t>Arsenic and Fluoride are two of the most common contaminants of ground-water in certain parts of the world. Sustained, long-term exposure to such contaminants can result in mental and physical disabilities. For example, long-term exposure to arsenic leads to arsenicosis, which may lead to pigmentation, hyperkeratosis (or skin thickening) and even cancer in skin, lungs, bladder and kidney. On the other hand, long-term exposure to fluoride may lead to tooth decay and extensive skeleto-muscular damage ultimately leading to crippling. These carcinogens can be removed by filtration. However, filtration is inefficient since at regular intervals of time, the process needs to be stopped, the filters need to be washed and repacked, etc. This ultimately wastes water and resources. An example of such a filtrant would be a sand filter. In addition to this, by the time the system needs to be backwashed, the top layer is the dirtiest. However, the bottom layer is relatively cleaner, and is still capable of filtering solutions. We want to get around this waste and develop a more efficient process. This has been the inspiration behind CSFBR.</a:t>
            </a:r>
          </a:p>
        </p:txBody>
      </p:sp>
      <p:sp>
        <p:nvSpPr>
          <p:cNvPr id="109" name="Shape 109"/>
          <p:cNvSpPr txBox="1"/>
          <p:nvPr>
            <p:ph idx="12" type="sldNum"/>
          </p:nvPr>
        </p:nvSpPr>
        <p:spPr>
          <a:xfrm>
            <a:off x="3884414" y="8685893"/>
            <a:ext cx="2972100" cy="456599"/>
          </a:xfrm>
          <a:prstGeom prst="rect">
            <a:avLst/>
          </a:prstGeom>
          <a:noFill/>
          <a:ln>
            <a:noFill/>
          </a:ln>
        </p:spPr>
        <p:txBody>
          <a:bodyPr anchorCtr="0" anchor="b" bIns="45550" lIns="91100" rIns="91100" tIns="45550">
            <a:noAutofit/>
          </a:bodyPr>
          <a:lstStyle/>
          <a:p>
            <a:pPr indent="0" lvl="0" marL="0" marR="0" rtl="0" algn="r">
              <a:lnSpc>
                <a:spcPct val="100000"/>
              </a:lnSpc>
              <a:spcBef>
                <a:spcPts val="0"/>
              </a:spcBef>
              <a:spcAft>
                <a:spcPts val="0"/>
              </a:spcAft>
              <a:buClr>
                <a:srgbClr val="000000"/>
              </a:buClr>
              <a:buSzPct val="25000"/>
              <a:buFont typeface="Arial"/>
              <a:buNone/>
            </a:pPr>
            <a:r>
              <a:rPr b="0" baseline="0" i="0" lang="en" sz="1300" u="none" cap="none" strike="noStrike">
                <a:solidFill>
                  <a:srgbClr val="000000"/>
                </a:solidFill>
                <a:latin typeface="Arial"/>
                <a:ea typeface="Arial"/>
                <a:cs typeface="Arial"/>
                <a:sym typeface="Arial"/>
              </a:rP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7" name="Shape 117"/>
        <p:cNvGrpSpPr/>
        <p:nvPr/>
      </p:nvGrpSpPr>
      <p:grpSpPr>
        <a:xfrm>
          <a:off x="0" y="0"/>
          <a:ext cx="0" cy="0"/>
          <a:chOff x="0" y="0"/>
          <a:chExt cx="0" cy="0"/>
        </a:xfrm>
      </p:grpSpPr>
      <p:sp>
        <p:nvSpPr>
          <p:cNvPr id="118" name="Shape 118"/>
          <p:cNvSpPr/>
          <p:nvPr>
            <p:ph idx="2" type="sldImg"/>
          </p:nvPr>
        </p:nvSpPr>
        <p:spPr>
          <a:xfrm>
            <a:off x="428624" y="686404"/>
            <a:ext cx="60008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119" name="Shape 119"/>
          <p:cNvSpPr txBox="1"/>
          <p:nvPr>
            <p:ph idx="1" type="body"/>
          </p:nvPr>
        </p:nvSpPr>
        <p:spPr>
          <a:xfrm>
            <a:off x="686097" y="4343701"/>
            <a:ext cx="5485800" cy="4113899"/>
          </a:xfrm>
          <a:prstGeom prst="rect">
            <a:avLst/>
          </a:prstGeom>
          <a:noFill/>
          <a:ln>
            <a:noFill/>
          </a:ln>
        </p:spPr>
        <p:txBody>
          <a:bodyPr anchorCtr="0" anchor="t" bIns="45550" lIns="91100" rIns="91100" tIns="45550">
            <a:noAutofit/>
          </a:bodyPr>
          <a:lstStyle/>
          <a:p>
            <a:pPr indent="0" lvl="0" marL="0" marR="0" rtl="0" algn="l">
              <a:spcBef>
                <a:spcPts val="0"/>
              </a:spcBef>
              <a:buClr>
                <a:schemeClr val="dk1"/>
              </a:buClr>
              <a:buSzPct val="25000"/>
              <a:buFont typeface="Arial"/>
              <a:buNone/>
            </a:pPr>
            <a:r>
              <a:rPr lang="en" sz="1100">
                <a:solidFill>
                  <a:schemeClr val="dk1"/>
                </a:solidFill>
              </a:rPr>
              <a:t>AMLAN: </a:t>
            </a:r>
          </a:p>
          <a:p>
            <a:pPr indent="0" lvl="0" marL="0" marR="0" rtl="0" algn="l">
              <a:spcBef>
                <a:spcPts val="0"/>
              </a:spcBef>
              <a:buClr>
                <a:schemeClr val="dk1"/>
              </a:buClr>
              <a:buSzPct val="25000"/>
              <a:buFont typeface="Arial"/>
              <a:buNone/>
            </a:pPr>
            <a:r>
              <a:rPr lang="en" sz="1100">
                <a:solidFill>
                  <a:schemeClr val="dk1"/>
                </a:solidFill>
              </a:rPr>
              <a:t>The design involves creating a series of three reactors, and the final iteration of the plant would be completely powered by gravity to accommodate the scanty resources of rural communities in different parts of the world such as South Asia, some parts of Central America and Africa. The design implements stacked floc blankets instead of conventional filtration systems and thereby negating waste of resources. </a:t>
            </a:r>
          </a:p>
          <a:p>
            <a:pPr indent="0" lvl="0" marL="0" marR="0" rtl="0" algn="l">
              <a:spcBef>
                <a:spcPts val="0"/>
              </a:spcBef>
              <a:buClr>
                <a:schemeClr val="dk1"/>
              </a:buClr>
              <a:buFont typeface="Arial"/>
              <a:buNone/>
            </a:pPr>
            <a:r>
              <a:t/>
            </a:r>
            <a:endParaRPr sz="1100">
              <a:solidFill>
                <a:schemeClr val="dk1"/>
              </a:solidFill>
            </a:endParaRPr>
          </a:p>
          <a:p>
            <a:pPr indent="0" lvl="0" marL="0" marR="0" rtl="0" algn="l">
              <a:spcBef>
                <a:spcPts val="0"/>
              </a:spcBef>
              <a:buClr>
                <a:schemeClr val="dk1"/>
              </a:buClr>
              <a:buSzPct val="25000"/>
              <a:buFont typeface="Arial"/>
              <a:buNone/>
            </a:pPr>
            <a:r>
              <a:rPr lang="en" sz="1100">
                <a:solidFill>
                  <a:schemeClr val="dk1"/>
                </a:solidFill>
              </a:rPr>
              <a:t>Add in PACl entering in last one, flocs leaving whole system from first one</a:t>
            </a:r>
          </a:p>
          <a:p>
            <a:pPr indent="0" lvl="0" marL="0" marR="0" rtl="0" algn="l">
              <a:spcBef>
                <a:spcPts val="0"/>
              </a:spcBef>
              <a:buClr>
                <a:schemeClr val="dk1"/>
              </a:buClr>
              <a:buSzPct val="25000"/>
              <a:buFont typeface="Arial"/>
              <a:buNone/>
            </a:pPr>
            <a:r>
              <a:rPr lang="en" sz="1100">
                <a:solidFill>
                  <a:schemeClr val="dk1"/>
                </a:solidFill>
              </a:rPr>
              <a:t>Include why we want fresh, clean PACl in last one</a:t>
            </a:r>
          </a:p>
          <a:p>
            <a:pPr indent="0" lvl="0" marL="0" marR="0" rtl="0" algn="l">
              <a:spcBef>
                <a:spcPts val="0"/>
              </a:spcBef>
              <a:buClr>
                <a:schemeClr val="dk1"/>
              </a:buClr>
              <a:buFont typeface="Arial"/>
              <a:buNone/>
            </a:pPr>
            <a:r>
              <a:t/>
            </a:r>
            <a:endParaRPr sz="1100">
              <a:solidFill>
                <a:schemeClr val="dk1"/>
              </a:solidFill>
            </a:endParaRPr>
          </a:p>
          <a:p>
            <a:pPr indent="0" lvl="0" marL="0" marR="0" rtl="0" algn="l">
              <a:spcBef>
                <a:spcPts val="0"/>
              </a:spcBef>
              <a:buClr>
                <a:schemeClr val="dk1"/>
              </a:buClr>
              <a:buSzPct val="25000"/>
              <a:buFont typeface="Arial"/>
              <a:buNone/>
            </a:pPr>
            <a:r>
              <a:rPr lang="en" sz="1100">
                <a:solidFill>
                  <a:schemeClr val="dk1"/>
                </a:solidFill>
              </a:rPr>
              <a:t>“A conventional method of removing pollutants such as arsenic and fluoride from water is by using sand filters.Despite its effectiveness, the treatment process leaves the sand filters clogged, and thus these filters need to be flushed out frequently. The backwashing ultimately wastes a significant amount of water, and disrupts the treatment process. In order to reduce water consumption during the cleaning process, a new design was proposed.  A set of floc blanket reactors in series could be used to coagulate and filter out organic contaminants; this proposal would ultimately replace the sand filter process and maintain a continuous reactor flow. “</a:t>
            </a:r>
          </a:p>
        </p:txBody>
      </p:sp>
      <p:sp>
        <p:nvSpPr>
          <p:cNvPr id="120" name="Shape 120"/>
          <p:cNvSpPr txBox="1"/>
          <p:nvPr>
            <p:ph idx="12" type="sldNum"/>
          </p:nvPr>
        </p:nvSpPr>
        <p:spPr>
          <a:xfrm>
            <a:off x="3884414" y="8685893"/>
            <a:ext cx="2972100" cy="456599"/>
          </a:xfrm>
          <a:prstGeom prst="rect">
            <a:avLst/>
          </a:prstGeom>
          <a:noFill/>
          <a:ln>
            <a:noFill/>
          </a:ln>
        </p:spPr>
        <p:txBody>
          <a:bodyPr anchorCtr="0" anchor="b" bIns="45550" lIns="91100" rIns="91100" tIns="45550">
            <a:noAutofit/>
          </a:bodyPr>
          <a:lstStyle/>
          <a:p>
            <a:pPr indent="0" lvl="0" marL="0" marR="0" rtl="0" algn="r">
              <a:lnSpc>
                <a:spcPct val="100000"/>
              </a:lnSpc>
              <a:spcBef>
                <a:spcPts val="0"/>
              </a:spcBef>
              <a:spcAft>
                <a:spcPts val="0"/>
              </a:spcAft>
              <a:buClr>
                <a:srgbClr val="000000"/>
              </a:buClr>
              <a:buSzPct val="25000"/>
              <a:buFont typeface="Arial"/>
              <a:buNone/>
            </a:pPr>
            <a:r>
              <a:rPr b="0" baseline="0" i="0" lang="en" sz="1300" u="none" cap="none" strike="noStrike">
                <a:solidFill>
                  <a:srgbClr val="000000"/>
                </a:solidFill>
                <a:latin typeface="Arial"/>
                <a:ea typeface="Arial"/>
                <a:cs typeface="Arial"/>
                <a:sym typeface="Arial"/>
              </a:rPr>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8" name="Shape 128"/>
        <p:cNvGrpSpPr/>
        <p:nvPr/>
      </p:nvGrpSpPr>
      <p:grpSpPr>
        <a:xfrm>
          <a:off x="0" y="0"/>
          <a:ext cx="0" cy="0"/>
          <a:chOff x="0" y="0"/>
          <a:chExt cx="0" cy="0"/>
        </a:xfrm>
      </p:grpSpPr>
      <p:sp>
        <p:nvSpPr>
          <p:cNvPr id="129" name="Shape 129"/>
          <p:cNvSpPr txBox="1"/>
          <p:nvPr>
            <p:ph idx="1" type="body"/>
          </p:nvPr>
        </p:nvSpPr>
        <p:spPr>
          <a:xfrm>
            <a:off x="686097" y="4343701"/>
            <a:ext cx="5485800" cy="4113899"/>
          </a:xfrm>
          <a:prstGeom prst="rect">
            <a:avLst/>
          </a:prstGeom>
          <a:noFill/>
          <a:ln>
            <a:noFill/>
          </a:ln>
        </p:spPr>
        <p:txBody>
          <a:bodyPr anchorCtr="0" anchor="ctr" bIns="86175" lIns="86175" rIns="86175" tIns="86175">
            <a:noAutofit/>
          </a:bodyPr>
          <a:lstStyle/>
          <a:p>
            <a:pPr indent="0" lvl="0" marL="0" marR="0" rtl="0" algn="l">
              <a:spcBef>
                <a:spcPts val="0"/>
              </a:spcBef>
              <a:buSzPct val="25000"/>
              <a:buFont typeface="Arial"/>
              <a:buNone/>
            </a:pPr>
            <a:r>
              <a:rPr lang="en" sz="1700"/>
              <a:t>Christine</a:t>
            </a:r>
          </a:p>
        </p:txBody>
      </p:sp>
      <p:sp>
        <p:nvSpPr>
          <p:cNvPr id="130" name="Shape 130"/>
          <p:cNvSpPr/>
          <p:nvPr>
            <p:ph idx="2" type="sldImg"/>
          </p:nvPr>
        </p:nvSpPr>
        <p:spPr>
          <a:xfrm>
            <a:off x="428624" y="686404"/>
            <a:ext cx="60008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5" name="Shape 135"/>
        <p:cNvGrpSpPr/>
        <p:nvPr/>
      </p:nvGrpSpPr>
      <p:grpSpPr>
        <a:xfrm>
          <a:off x="0" y="0"/>
          <a:ext cx="0" cy="0"/>
          <a:chOff x="0" y="0"/>
          <a:chExt cx="0" cy="0"/>
        </a:xfrm>
      </p:grpSpPr>
      <p:sp>
        <p:nvSpPr>
          <p:cNvPr id="136" name="Shape 136"/>
          <p:cNvSpPr txBox="1"/>
          <p:nvPr>
            <p:ph idx="1" type="body"/>
          </p:nvPr>
        </p:nvSpPr>
        <p:spPr>
          <a:xfrm>
            <a:off x="686097" y="4343701"/>
            <a:ext cx="5485800" cy="4113899"/>
          </a:xfrm>
          <a:prstGeom prst="rect">
            <a:avLst/>
          </a:prstGeom>
          <a:noFill/>
          <a:ln>
            <a:noFill/>
          </a:ln>
        </p:spPr>
        <p:txBody>
          <a:bodyPr anchorCtr="0" anchor="ctr" bIns="86175" lIns="86175" rIns="86175" tIns="86175">
            <a:noAutofit/>
          </a:bodyPr>
          <a:lstStyle/>
          <a:p>
            <a:pPr lvl="0" rtl="0">
              <a:spcBef>
                <a:spcPts val="0"/>
              </a:spcBef>
              <a:buClr>
                <a:schemeClr val="dk1"/>
              </a:buClr>
              <a:buSzPct val="25000"/>
              <a:buFont typeface="Arial"/>
              <a:buNone/>
            </a:pPr>
            <a:r>
              <a:rPr lang="en" sz="1700">
                <a:solidFill>
                  <a:schemeClr val="dk1"/>
                </a:solidFill>
              </a:rPr>
              <a:t>Christine</a:t>
            </a:r>
          </a:p>
          <a:p>
            <a:pPr indent="0" lvl="0" marL="0" marR="0" rtl="0" algn="l">
              <a:spcBef>
                <a:spcPts val="0"/>
              </a:spcBef>
              <a:buSzPct val="25000"/>
              <a:buFont typeface="Arial"/>
              <a:buNone/>
            </a:pPr>
            <a:r>
              <a:rPr lang="en" sz="1700"/>
              <a:t>This is where we left off from last time</a:t>
            </a:r>
          </a:p>
        </p:txBody>
      </p:sp>
      <p:sp>
        <p:nvSpPr>
          <p:cNvPr id="137" name="Shape 137"/>
          <p:cNvSpPr/>
          <p:nvPr>
            <p:ph idx="2" type="sldImg"/>
          </p:nvPr>
        </p:nvSpPr>
        <p:spPr>
          <a:xfrm>
            <a:off x="428624" y="686404"/>
            <a:ext cx="60008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4" name="Shape 144"/>
        <p:cNvGrpSpPr/>
        <p:nvPr/>
      </p:nvGrpSpPr>
      <p:grpSpPr>
        <a:xfrm>
          <a:off x="0" y="0"/>
          <a:ext cx="0" cy="0"/>
          <a:chOff x="0" y="0"/>
          <a:chExt cx="0" cy="0"/>
        </a:xfrm>
      </p:grpSpPr>
      <p:sp>
        <p:nvSpPr>
          <p:cNvPr id="145" name="Shape 145"/>
          <p:cNvSpPr txBox="1"/>
          <p:nvPr>
            <p:ph idx="1" type="body"/>
          </p:nvPr>
        </p:nvSpPr>
        <p:spPr>
          <a:xfrm>
            <a:off x="686097" y="4343701"/>
            <a:ext cx="5485800" cy="4113899"/>
          </a:xfrm>
          <a:prstGeom prst="rect">
            <a:avLst/>
          </a:prstGeom>
          <a:noFill/>
          <a:ln>
            <a:noFill/>
          </a:ln>
        </p:spPr>
        <p:txBody>
          <a:bodyPr anchorCtr="0" anchor="ctr" bIns="86175" lIns="86175" rIns="86175" tIns="86175">
            <a:noAutofit/>
          </a:bodyPr>
          <a:lstStyle/>
          <a:p>
            <a:pPr lvl="0" rtl="0">
              <a:spcBef>
                <a:spcPts val="0"/>
              </a:spcBef>
              <a:buClr>
                <a:schemeClr val="dk1"/>
              </a:buClr>
              <a:buSzPct val="25000"/>
              <a:buFont typeface="Arial"/>
              <a:buNone/>
            </a:pPr>
            <a:r>
              <a:rPr lang="en" sz="1700">
                <a:solidFill>
                  <a:schemeClr val="dk1"/>
                </a:solidFill>
              </a:rPr>
              <a:t>Christine</a:t>
            </a:r>
          </a:p>
          <a:p>
            <a:pPr indent="0" lvl="0" marL="0" marR="0" rtl="0" algn="l">
              <a:spcBef>
                <a:spcPts val="0"/>
              </a:spcBef>
              <a:buFont typeface="Arial"/>
              <a:buNone/>
            </a:pPr>
            <a:r>
              <a:t/>
            </a:r>
            <a:endParaRPr sz="1700"/>
          </a:p>
        </p:txBody>
      </p:sp>
      <p:sp>
        <p:nvSpPr>
          <p:cNvPr id="146" name="Shape 146"/>
          <p:cNvSpPr/>
          <p:nvPr>
            <p:ph idx="2" type="sldImg"/>
          </p:nvPr>
        </p:nvSpPr>
        <p:spPr>
          <a:xfrm>
            <a:off x="428624" y="686404"/>
            <a:ext cx="60008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0" name="Shape 150"/>
        <p:cNvGrpSpPr/>
        <p:nvPr/>
      </p:nvGrpSpPr>
      <p:grpSpPr>
        <a:xfrm>
          <a:off x="0" y="0"/>
          <a:ext cx="0" cy="0"/>
          <a:chOff x="0" y="0"/>
          <a:chExt cx="0" cy="0"/>
        </a:xfrm>
      </p:grpSpPr>
      <p:sp>
        <p:nvSpPr>
          <p:cNvPr id="151" name="Shape 151"/>
          <p:cNvSpPr txBox="1"/>
          <p:nvPr>
            <p:ph idx="1" type="body"/>
          </p:nvPr>
        </p:nvSpPr>
        <p:spPr>
          <a:xfrm>
            <a:off x="686097" y="4343701"/>
            <a:ext cx="5485800" cy="4113899"/>
          </a:xfrm>
          <a:prstGeom prst="rect">
            <a:avLst/>
          </a:prstGeom>
          <a:noFill/>
          <a:ln>
            <a:noFill/>
          </a:ln>
        </p:spPr>
        <p:txBody>
          <a:bodyPr anchorCtr="0" anchor="ctr" bIns="86175" lIns="86175" rIns="86175" tIns="86175">
            <a:noAutofit/>
          </a:bodyPr>
          <a:lstStyle/>
          <a:p>
            <a:pPr lvl="0" rtl="0">
              <a:spcBef>
                <a:spcPts val="0"/>
              </a:spcBef>
              <a:buClr>
                <a:schemeClr val="dk1"/>
              </a:buClr>
              <a:buSzPct val="25000"/>
              <a:buFont typeface="Arial"/>
              <a:buNone/>
            </a:pPr>
            <a:r>
              <a:rPr lang="en" sz="1700">
                <a:solidFill>
                  <a:schemeClr val="dk1"/>
                </a:solidFill>
              </a:rPr>
              <a:t>Christine</a:t>
            </a:r>
          </a:p>
          <a:p>
            <a:pPr indent="0" lvl="0" marL="0" marR="0" rtl="0" algn="l">
              <a:spcBef>
                <a:spcPts val="0"/>
              </a:spcBef>
              <a:buFont typeface="Arial"/>
              <a:buNone/>
            </a:pPr>
            <a:r>
              <a:t/>
            </a:r>
            <a:endParaRPr sz="1700"/>
          </a:p>
        </p:txBody>
      </p:sp>
      <p:sp>
        <p:nvSpPr>
          <p:cNvPr id="152" name="Shape 152"/>
          <p:cNvSpPr/>
          <p:nvPr>
            <p:ph idx="2" type="sldImg"/>
          </p:nvPr>
        </p:nvSpPr>
        <p:spPr>
          <a:xfrm>
            <a:off x="428624" y="686404"/>
            <a:ext cx="60008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9" name="Shape 159"/>
        <p:cNvGrpSpPr/>
        <p:nvPr/>
      </p:nvGrpSpPr>
      <p:grpSpPr>
        <a:xfrm>
          <a:off x="0" y="0"/>
          <a:ext cx="0" cy="0"/>
          <a:chOff x="0" y="0"/>
          <a:chExt cx="0" cy="0"/>
        </a:xfrm>
      </p:grpSpPr>
      <p:sp>
        <p:nvSpPr>
          <p:cNvPr id="160" name="Shape 160"/>
          <p:cNvSpPr txBox="1"/>
          <p:nvPr>
            <p:ph idx="1" type="body"/>
          </p:nvPr>
        </p:nvSpPr>
        <p:spPr>
          <a:xfrm>
            <a:off x="686097" y="4343701"/>
            <a:ext cx="5485800" cy="4113899"/>
          </a:xfrm>
          <a:prstGeom prst="rect">
            <a:avLst/>
          </a:prstGeom>
          <a:noFill/>
          <a:ln>
            <a:noFill/>
          </a:ln>
        </p:spPr>
        <p:txBody>
          <a:bodyPr anchorCtr="0" anchor="ctr" bIns="86175" lIns="86175" rIns="86175" tIns="86175">
            <a:noAutofit/>
          </a:bodyPr>
          <a:lstStyle/>
          <a:p>
            <a:pPr indent="0" lvl="0" marL="0" marR="0" rtl="0" algn="l">
              <a:spcBef>
                <a:spcPts val="0"/>
              </a:spcBef>
              <a:buSzPct val="25000"/>
              <a:buFont typeface="Arial"/>
              <a:buNone/>
            </a:pPr>
            <a:r>
              <a:rPr lang="en" sz="1700"/>
              <a:t>Mickey</a:t>
            </a:r>
          </a:p>
        </p:txBody>
      </p:sp>
      <p:sp>
        <p:nvSpPr>
          <p:cNvPr id="161" name="Shape 161"/>
          <p:cNvSpPr/>
          <p:nvPr>
            <p:ph idx="2" type="sldImg"/>
          </p:nvPr>
        </p:nvSpPr>
        <p:spPr>
          <a:xfrm>
            <a:off x="428624" y="686404"/>
            <a:ext cx="60008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2.jpg"/><Relationship Id="rId3" Type="http://schemas.openxmlformats.org/officeDocument/2006/relationships/image" Target="../media/image01.jpg"/><Relationship Id="rId4" Type="http://schemas.openxmlformats.org/officeDocument/2006/relationships/image" Target="../media/image00.jpg"/><Relationship Id="rId5" Type="http://schemas.openxmlformats.org/officeDocument/2006/relationships/image" Target="../media/image0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1" name="Shape 11"/>
        <p:cNvGrpSpPr/>
        <p:nvPr/>
      </p:nvGrpSpPr>
      <p:grpSpPr>
        <a:xfrm>
          <a:off x="0" y="0"/>
          <a:ext cx="0" cy="0"/>
          <a:chOff x="0" y="0"/>
          <a:chExt cx="0" cy="0"/>
        </a:xfrm>
      </p:grpSpPr>
      <p:grpSp>
        <p:nvGrpSpPr>
          <p:cNvPr id="12" name="Shape 12"/>
          <p:cNvGrpSpPr/>
          <p:nvPr/>
        </p:nvGrpSpPr>
        <p:grpSpPr>
          <a:xfrm>
            <a:off x="0" y="0"/>
            <a:ext cx="9051892" cy="5001781"/>
            <a:chOff x="0" y="0"/>
            <a:chExt cx="5700" cy="4199"/>
          </a:xfrm>
        </p:grpSpPr>
        <p:pic>
          <p:nvPicPr>
            <p:cNvPr id="13" name="Shape 13"/>
            <p:cNvPicPr preferRelativeResize="0"/>
            <p:nvPr/>
          </p:nvPicPr>
          <p:blipFill rotWithShape="1">
            <a:blip r:embed="rId2">
              <a:alphaModFix/>
            </a:blip>
            <a:srcRect b="0" l="0" r="0" t="0"/>
            <a:stretch/>
          </p:blipFill>
          <p:spPr>
            <a:xfrm>
              <a:off x="0" y="0"/>
              <a:ext cx="5700" cy="4199"/>
            </a:xfrm>
            <a:prstGeom prst="rect">
              <a:avLst/>
            </a:prstGeom>
            <a:noFill/>
            <a:ln>
              <a:noFill/>
            </a:ln>
          </p:spPr>
        </p:pic>
        <p:pic>
          <p:nvPicPr>
            <p:cNvPr id="14" name="Shape 14"/>
            <p:cNvPicPr preferRelativeResize="0"/>
            <p:nvPr/>
          </p:nvPicPr>
          <p:blipFill rotWithShape="1">
            <a:blip r:embed="rId3">
              <a:alphaModFix/>
            </a:blip>
            <a:srcRect b="0" l="0" r="0" t="0"/>
            <a:stretch/>
          </p:blipFill>
          <p:spPr>
            <a:xfrm>
              <a:off x="4031" y="3215"/>
              <a:ext cx="299" cy="299"/>
            </a:xfrm>
            <a:prstGeom prst="rect">
              <a:avLst/>
            </a:prstGeom>
            <a:noFill/>
            <a:ln>
              <a:noFill/>
            </a:ln>
          </p:spPr>
        </p:pic>
        <p:pic>
          <p:nvPicPr>
            <p:cNvPr id="15" name="Shape 15"/>
            <p:cNvPicPr preferRelativeResize="0"/>
            <p:nvPr/>
          </p:nvPicPr>
          <p:blipFill rotWithShape="1">
            <a:blip r:embed="rId4">
              <a:alphaModFix/>
            </a:blip>
            <a:srcRect b="0" l="0" r="0" t="0"/>
            <a:stretch/>
          </p:blipFill>
          <p:spPr>
            <a:xfrm>
              <a:off x="3790" y="3552"/>
              <a:ext cx="299" cy="0"/>
            </a:xfrm>
            <a:prstGeom prst="rect">
              <a:avLst/>
            </a:prstGeom>
            <a:noFill/>
            <a:ln>
              <a:noFill/>
            </a:ln>
          </p:spPr>
        </p:pic>
      </p:grpSp>
      <p:sp>
        <p:nvSpPr>
          <p:cNvPr id="16" name="Shape 16"/>
          <p:cNvSpPr txBox="1"/>
          <p:nvPr>
            <p:ph idx="1" type="subTitle"/>
          </p:nvPr>
        </p:nvSpPr>
        <p:spPr>
          <a:xfrm>
            <a:off x="3352800" y="3771900"/>
            <a:ext cx="3962399" cy="857400"/>
          </a:xfrm>
          <a:prstGeom prst="rect">
            <a:avLst/>
          </a:prstGeom>
          <a:noFill/>
          <a:ln>
            <a:noFill/>
          </a:ln>
        </p:spPr>
        <p:txBody>
          <a:bodyPr anchorCtr="0" anchor="t" bIns="91425" lIns="91425" rIns="91425" tIns="91425"/>
          <a:lstStyle>
            <a:lvl1pPr indent="0" marL="0" marR="0" rtl="0" algn="r">
              <a:lnSpc>
                <a:spcPct val="100000"/>
              </a:lnSpc>
              <a:spcBef>
                <a:spcPts val="640"/>
              </a:spcBef>
              <a:spcAft>
                <a:spcPts val="0"/>
              </a:spcAft>
              <a:buClr>
                <a:schemeClr val="dk1"/>
              </a:buClr>
              <a:buFont typeface="Galdeano"/>
              <a:buNone/>
              <a:defRPr/>
            </a:lvl1pPr>
            <a:lvl2pPr indent="158750" marL="742950" marR="0" rtl="0" algn="l">
              <a:lnSpc>
                <a:spcPct val="100000"/>
              </a:lnSpc>
              <a:spcBef>
                <a:spcPts val="560"/>
              </a:spcBef>
              <a:spcAft>
                <a:spcPts val="0"/>
              </a:spcAft>
              <a:buClr>
                <a:schemeClr val="dk1"/>
              </a:buClr>
              <a:buFont typeface="Galdeano"/>
              <a:buChar char="➢"/>
              <a:defRPr/>
            </a:lvl2pPr>
            <a:lvl3pPr indent="165100" marL="1143000" marR="0" rtl="0" algn="l">
              <a:lnSpc>
                <a:spcPct val="100000"/>
              </a:lnSpc>
              <a:spcBef>
                <a:spcPts val="480"/>
              </a:spcBef>
              <a:spcAft>
                <a:spcPts val="0"/>
              </a:spcAft>
              <a:buClr>
                <a:schemeClr val="dk1"/>
              </a:buClr>
              <a:buFont typeface="Galdeano"/>
              <a:buChar char="➢"/>
              <a:defRPr/>
            </a:lvl3pPr>
            <a:lvl4pPr indent="114300" marL="1600200" marR="0" rtl="0" algn="l">
              <a:lnSpc>
                <a:spcPct val="100000"/>
              </a:lnSpc>
              <a:spcBef>
                <a:spcPts val="400"/>
              </a:spcBef>
              <a:spcAft>
                <a:spcPts val="0"/>
              </a:spcAft>
              <a:buClr>
                <a:schemeClr val="dk1"/>
              </a:buClr>
              <a:buFont typeface="Galdeano"/>
              <a:buChar char="➢"/>
              <a:defRPr/>
            </a:lvl4pPr>
            <a:lvl5pPr indent="114300" marL="2057400" marR="0" rtl="0" algn="l">
              <a:lnSpc>
                <a:spcPct val="100000"/>
              </a:lnSpc>
              <a:spcBef>
                <a:spcPts val="400"/>
              </a:spcBef>
              <a:spcAft>
                <a:spcPts val="0"/>
              </a:spcAft>
              <a:buClr>
                <a:schemeClr val="dk1"/>
              </a:buClr>
              <a:buFont typeface="Galdeano"/>
              <a:buChar char="➢"/>
              <a:defRPr/>
            </a:lvl5pPr>
            <a:lvl6pPr indent="114300" marL="2514600" marR="0" rtl="0" algn="l">
              <a:lnSpc>
                <a:spcPct val="100000"/>
              </a:lnSpc>
              <a:spcBef>
                <a:spcPts val="400"/>
              </a:spcBef>
              <a:spcAft>
                <a:spcPts val="0"/>
              </a:spcAft>
              <a:buClr>
                <a:schemeClr val="dk1"/>
              </a:buClr>
              <a:buFont typeface="Galdeano"/>
              <a:buChar char="➢"/>
              <a:defRPr/>
            </a:lvl6pPr>
            <a:lvl7pPr indent="114300" marL="2971800" marR="0" rtl="0" algn="l">
              <a:lnSpc>
                <a:spcPct val="100000"/>
              </a:lnSpc>
              <a:spcBef>
                <a:spcPts val="400"/>
              </a:spcBef>
              <a:spcAft>
                <a:spcPts val="0"/>
              </a:spcAft>
              <a:buClr>
                <a:schemeClr val="dk1"/>
              </a:buClr>
              <a:buFont typeface="Galdeano"/>
              <a:buChar char="➢"/>
              <a:defRPr/>
            </a:lvl7pPr>
            <a:lvl8pPr indent="114300" marL="3429000" marR="0" rtl="0" algn="l">
              <a:lnSpc>
                <a:spcPct val="100000"/>
              </a:lnSpc>
              <a:spcBef>
                <a:spcPts val="400"/>
              </a:spcBef>
              <a:spcAft>
                <a:spcPts val="0"/>
              </a:spcAft>
              <a:buClr>
                <a:schemeClr val="dk1"/>
              </a:buClr>
              <a:buFont typeface="Galdeano"/>
              <a:buChar char="➢"/>
              <a:defRPr/>
            </a:lvl8pPr>
            <a:lvl9pPr indent="114300" marL="3886200" marR="0" rtl="0" algn="l">
              <a:lnSpc>
                <a:spcPct val="100000"/>
              </a:lnSpc>
              <a:spcBef>
                <a:spcPts val="400"/>
              </a:spcBef>
              <a:spcAft>
                <a:spcPts val="0"/>
              </a:spcAft>
              <a:buClr>
                <a:schemeClr val="dk1"/>
              </a:buClr>
              <a:buFont typeface="Galdeano"/>
              <a:buChar char="➢"/>
              <a:defRPr/>
            </a:lvl9pPr>
          </a:lstStyle>
          <a:p/>
        </p:txBody>
      </p:sp>
      <p:sp>
        <p:nvSpPr>
          <p:cNvPr id="17" name="Shape 17"/>
          <p:cNvSpPr txBox="1"/>
          <p:nvPr>
            <p:ph idx="10" type="dt"/>
          </p:nvPr>
        </p:nvSpPr>
        <p:spPr>
          <a:xfrm>
            <a:off x="457200" y="4683918"/>
            <a:ext cx="2133599" cy="357299"/>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buClr>
                <a:schemeClr val="dk1"/>
              </a:buClr>
              <a:buFont typeface="Arial"/>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18" name="Shape 18"/>
          <p:cNvSpPr txBox="1"/>
          <p:nvPr>
            <p:ph idx="11" type="ftr"/>
          </p:nvPr>
        </p:nvSpPr>
        <p:spPr>
          <a:xfrm>
            <a:off x="3124200" y="4683918"/>
            <a:ext cx="2895600" cy="357299"/>
          </a:xfrm>
          <a:prstGeom prst="rect">
            <a:avLst/>
          </a:prstGeom>
          <a:noFill/>
          <a:ln>
            <a:noFill/>
          </a:ln>
        </p:spPr>
        <p:txBody>
          <a:bodyPr anchorCtr="0" anchor="t" bIns="91425" lIns="91425" rIns="91425" tIns="91425"/>
          <a:lstStyle>
            <a:lvl1pPr indent="0" marL="0" marR="0" rtl="0" algn="ctr">
              <a:lnSpc>
                <a:spcPct val="100000"/>
              </a:lnSpc>
              <a:spcBef>
                <a:spcPts val="0"/>
              </a:spcBef>
              <a:spcAft>
                <a:spcPts val="0"/>
              </a:spcAft>
              <a:buClr>
                <a:schemeClr val="dk1"/>
              </a:buClr>
              <a:buFont typeface="Arial"/>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19" name="Shape 19"/>
          <p:cNvSpPr txBox="1"/>
          <p:nvPr>
            <p:ph idx="12" type="sldNum"/>
          </p:nvPr>
        </p:nvSpPr>
        <p:spPr>
          <a:xfrm>
            <a:off x="6553200" y="4683918"/>
            <a:ext cx="2133599" cy="357299"/>
          </a:xfrm>
          <a:prstGeom prst="rect">
            <a:avLst/>
          </a:prstGeom>
          <a:noFill/>
          <a:ln>
            <a:noFill/>
          </a:ln>
        </p:spPr>
        <p:txBody>
          <a:bodyPr anchorCtr="0" anchor="t" bIns="91425" lIns="91425" rIns="91425" tIns="91425">
            <a:noAutofit/>
          </a:bodyPr>
          <a:lstStyle/>
          <a:p>
            <a:pPr indent="88900" lvl="0" marL="0" marR="0" rtl="0" algn="l">
              <a:lnSpc>
                <a:spcPct val="100000"/>
              </a:lnSpc>
              <a:spcBef>
                <a:spcPts val="0"/>
              </a:spcBef>
              <a:spcAft>
                <a:spcPts val="0"/>
              </a:spcAft>
              <a:buClr>
                <a:srgbClr val="000000"/>
              </a:buClr>
              <a:buFont typeface="Arial"/>
              <a:buNone/>
            </a:pPr>
            <a:r>
              <a:t/>
            </a:r>
            <a:endParaRPr b="0" baseline="0" i="0" sz="1400" u="none" cap="none" strike="noStrike">
              <a:solidFill>
                <a:schemeClr val="dk1"/>
              </a:solidFill>
              <a:latin typeface="Arial"/>
              <a:ea typeface="Arial"/>
              <a:cs typeface="Arial"/>
              <a:sym typeface="Arial"/>
            </a:endParaRPr>
          </a:p>
          <a:p>
            <a:pPr indent="25400" lvl="1" marL="4572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2" marL="9144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3" marL="13716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4" marL="18288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5" marL="22860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6" marL="27432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7" marL="32004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8" marL="36576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p:txBody>
      </p:sp>
      <p:sp>
        <p:nvSpPr>
          <p:cNvPr id="20" name="Shape 20"/>
          <p:cNvSpPr txBox="1"/>
          <p:nvPr>
            <p:ph type="ctrTitle"/>
          </p:nvPr>
        </p:nvSpPr>
        <p:spPr>
          <a:xfrm>
            <a:off x="1371600" y="742950"/>
            <a:ext cx="7772400" cy="1102500"/>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chemeClr val="dk2"/>
              </a:buClr>
              <a:buFont typeface="Galdeano"/>
              <a:buNone/>
              <a:defRPr/>
            </a:lvl1pPr>
            <a:lvl2pPr indent="0" marL="0" marR="0" rtl="0" algn="ctr">
              <a:lnSpc>
                <a:spcPct val="100000"/>
              </a:lnSpc>
              <a:spcBef>
                <a:spcPts val="0"/>
              </a:spcBef>
              <a:spcAft>
                <a:spcPts val="0"/>
              </a:spcAft>
              <a:buClr>
                <a:schemeClr val="dk2"/>
              </a:buClr>
              <a:buFont typeface="Galdeano"/>
              <a:buNone/>
              <a:defRPr/>
            </a:lvl2pPr>
            <a:lvl3pPr indent="0" marL="0" marR="0" rtl="0" algn="ctr">
              <a:spcBef>
                <a:spcPts val="0"/>
              </a:spcBef>
              <a:spcAft>
                <a:spcPts val="0"/>
              </a:spcAft>
              <a:defRPr/>
            </a:lvl3pPr>
            <a:lvl4pPr indent="0" marL="0" marR="0" rtl="0" algn="ctr">
              <a:spcBef>
                <a:spcPts val="0"/>
              </a:spcBef>
              <a:spcAft>
                <a:spcPts val="0"/>
              </a:spcAft>
              <a:defRPr/>
            </a:lvl4pPr>
            <a:lvl5pPr indent="0" marL="0" marR="0" rtl="0" algn="ctr">
              <a:spcBef>
                <a:spcPts val="0"/>
              </a:spcBef>
              <a:spcAft>
                <a:spcPts val="0"/>
              </a:spcAft>
              <a:defRPr/>
            </a:lvl5pPr>
            <a:lvl6pPr indent="0" marL="457200" marR="0" rtl="0" algn="ctr">
              <a:spcBef>
                <a:spcPts val="0"/>
              </a:spcBef>
              <a:spcAft>
                <a:spcPts val="0"/>
              </a:spcAft>
              <a:defRPr/>
            </a:lvl6pPr>
            <a:lvl7pPr indent="0" marL="914400" marR="0" rtl="0" algn="ctr">
              <a:spcBef>
                <a:spcPts val="0"/>
              </a:spcBef>
              <a:spcAft>
                <a:spcPts val="0"/>
              </a:spcAft>
              <a:defRPr/>
            </a:lvl7pPr>
            <a:lvl8pPr indent="0" marL="1371600" marR="0" rtl="0" algn="ctr">
              <a:spcBef>
                <a:spcPts val="0"/>
              </a:spcBef>
              <a:spcAft>
                <a:spcPts val="0"/>
              </a:spcAft>
              <a:defRPr/>
            </a:lvl8pPr>
            <a:lvl9pPr indent="0" marL="1828800" marR="0" rtl="0" algn="ctr">
              <a:spcBef>
                <a:spcPts val="0"/>
              </a:spcBef>
              <a:spcAft>
                <a:spcPts val="0"/>
              </a:spcAft>
              <a:defRPr/>
            </a:lvl9pPr>
          </a:lstStyle>
          <a:p/>
        </p:txBody>
      </p:sp>
      <p:pic>
        <p:nvPicPr>
          <p:cNvPr id="21" name="Shape 21"/>
          <p:cNvPicPr preferRelativeResize="0"/>
          <p:nvPr/>
        </p:nvPicPr>
        <p:blipFill rotWithShape="1">
          <a:blip r:embed="rId5">
            <a:alphaModFix/>
          </a:blip>
          <a:srcRect b="0" l="0" r="0" t="0"/>
          <a:stretch/>
        </p:blipFill>
        <p:spPr>
          <a:xfrm>
            <a:off x="4953000" y="0"/>
            <a:ext cx="4190999" cy="8202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73" name="Shape 73"/>
        <p:cNvGrpSpPr/>
        <p:nvPr/>
      </p:nvGrpSpPr>
      <p:grpSpPr>
        <a:xfrm>
          <a:off x="0" y="0"/>
          <a:ext cx="0" cy="0"/>
          <a:chOff x="0" y="0"/>
          <a:chExt cx="0" cy="0"/>
        </a:xfrm>
      </p:grpSpPr>
      <p:sp>
        <p:nvSpPr>
          <p:cNvPr id="74" name="Shape 74"/>
          <p:cNvSpPr txBox="1"/>
          <p:nvPr>
            <p:ph type="title"/>
          </p:nvPr>
        </p:nvSpPr>
        <p:spPr>
          <a:xfrm>
            <a:off x="457200" y="171450"/>
            <a:ext cx="8458200" cy="8574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75" name="Shape 75"/>
          <p:cNvSpPr txBox="1"/>
          <p:nvPr>
            <p:ph idx="1" type="body"/>
          </p:nvPr>
        </p:nvSpPr>
        <p:spPr>
          <a:xfrm rot="5400000">
            <a:off x="2874748" y="-1217399"/>
            <a:ext cx="3394500" cy="8229600"/>
          </a:xfrm>
          <a:prstGeom prst="rect">
            <a:avLst/>
          </a:prstGeom>
          <a:noFill/>
          <a:ln>
            <a:noFill/>
          </a:ln>
        </p:spPr>
        <p:txBody>
          <a:bodyPr anchorCtr="0" anchor="t" bIns="91425" lIns="91425" rIns="91425" tIns="91425"/>
          <a:lstStyle>
            <a:lvl1pPr indent="152400" marL="342900" rtl="0" algn="l">
              <a:spcBef>
                <a:spcPts val="640"/>
              </a:spcBef>
              <a:spcAft>
                <a:spcPts val="0"/>
              </a:spcAft>
              <a:buClr>
                <a:schemeClr val="dk1"/>
              </a:buClr>
              <a:buFont typeface="Galdeano"/>
              <a:buChar char="➢"/>
              <a:defRPr/>
            </a:lvl1pPr>
            <a:lvl2pPr indent="158750" marL="742950" rtl="0" algn="l">
              <a:spcBef>
                <a:spcPts val="560"/>
              </a:spcBef>
              <a:spcAft>
                <a:spcPts val="0"/>
              </a:spcAft>
              <a:buClr>
                <a:schemeClr val="dk1"/>
              </a:buClr>
              <a:buFont typeface="Galdeano"/>
              <a:buChar char="➢"/>
              <a:defRPr/>
            </a:lvl2pPr>
            <a:lvl3pPr indent="165100" marL="1143000" rtl="0" algn="l">
              <a:spcBef>
                <a:spcPts val="480"/>
              </a:spcBef>
              <a:spcAft>
                <a:spcPts val="0"/>
              </a:spcAft>
              <a:buClr>
                <a:schemeClr val="dk1"/>
              </a:buClr>
              <a:buFont typeface="Galdeano"/>
              <a:buChar char="➢"/>
              <a:defRPr/>
            </a:lvl3pPr>
            <a:lvl4pPr indent="114300" marL="1600200" rtl="0" algn="l">
              <a:spcBef>
                <a:spcPts val="400"/>
              </a:spcBef>
              <a:spcAft>
                <a:spcPts val="0"/>
              </a:spcAft>
              <a:buClr>
                <a:schemeClr val="dk1"/>
              </a:buClr>
              <a:buFont typeface="Galdeano"/>
              <a:buChar char="➢"/>
              <a:defRPr/>
            </a:lvl4pPr>
            <a:lvl5pPr indent="114300" marL="2057400" rtl="0" algn="l">
              <a:spcBef>
                <a:spcPts val="400"/>
              </a:spcBef>
              <a:spcAft>
                <a:spcPts val="0"/>
              </a:spcAft>
              <a:buClr>
                <a:schemeClr val="dk1"/>
              </a:buClr>
              <a:buFont typeface="Galdeano"/>
              <a:buChar char="➢"/>
              <a:defRPr/>
            </a:lvl5pPr>
            <a:lvl6pPr indent="114300" marL="2514600" rtl="0" algn="l">
              <a:spcBef>
                <a:spcPts val="400"/>
              </a:spcBef>
              <a:spcAft>
                <a:spcPts val="0"/>
              </a:spcAft>
              <a:buClr>
                <a:schemeClr val="dk1"/>
              </a:buClr>
              <a:buFont typeface="Galdeano"/>
              <a:buChar char="➢"/>
              <a:defRPr/>
            </a:lvl6pPr>
            <a:lvl7pPr indent="114300" marL="2971800" rtl="0" algn="l">
              <a:spcBef>
                <a:spcPts val="400"/>
              </a:spcBef>
              <a:spcAft>
                <a:spcPts val="0"/>
              </a:spcAft>
              <a:buClr>
                <a:schemeClr val="dk1"/>
              </a:buClr>
              <a:buFont typeface="Galdeano"/>
              <a:buChar char="➢"/>
              <a:defRPr/>
            </a:lvl7pPr>
            <a:lvl8pPr indent="114300" marL="3429000" rtl="0" algn="l">
              <a:spcBef>
                <a:spcPts val="400"/>
              </a:spcBef>
              <a:spcAft>
                <a:spcPts val="0"/>
              </a:spcAft>
              <a:buClr>
                <a:schemeClr val="dk1"/>
              </a:buClr>
              <a:buFont typeface="Galdeano"/>
              <a:buChar char="➢"/>
              <a:defRPr/>
            </a:lvl8pPr>
            <a:lvl9pPr indent="114300" marL="3886200" rtl="0" algn="l">
              <a:spcBef>
                <a:spcPts val="400"/>
              </a:spcBef>
              <a:spcAft>
                <a:spcPts val="0"/>
              </a:spcAft>
              <a:buClr>
                <a:schemeClr val="dk1"/>
              </a:buClr>
              <a:buFont typeface="Galdeano"/>
              <a:buChar char="➢"/>
              <a:defRPr/>
            </a:lvl9pPr>
          </a:lstStyle>
          <a:p/>
        </p:txBody>
      </p:sp>
      <p:sp>
        <p:nvSpPr>
          <p:cNvPr id="76" name="Shape 76"/>
          <p:cNvSpPr txBox="1"/>
          <p:nvPr>
            <p:ph idx="10" type="dt"/>
          </p:nvPr>
        </p:nvSpPr>
        <p:spPr>
          <a:xfrm>
            <a:off x="457200" y="4683918"/>
            <a:ext cx="2133599" cy="357299"/>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buClr>
                <a:schemeClr val="dk1"/>
              </a:buClr>
              <a:buFont typeface="Galdeano"/>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77" name="Shape 77"/>
          <p:cNvSpPr txBox="1"/>
          <p:nvPr>
            <p:ph idx="11" type="ftr"/>
          </p:nvPr>
        </p:nvSpPr>
        <p:spPr>
          <a:xfrm>
            <a:off x="3124200" y="4683918"/>
            <a:ext cx="2895600" cy="357299"/>
          </a:xfrm>
          <a:prstGeom prst="rect">
            <a:avLst/>
          </a:prstGeom>
          <a:noFill/>
          <a:ln>
            <a:noFill/>
          </a:ln>
        </p:spPr>
        <p:txBody>
          <a:bodyPr anchorCtr="0" anchor="t" bIns="91425" lIns="91425" rIns="91425" tIns="91425"/>
          <a:lstStyle>
            <a:lvl1pPr indent="0" marL="0" marR="0" rtl="0" algn="ctr">
              <a:lnSpc>
                <a:spcPct val="100000"/>
              </a:lnSpc>
              <a:spcBef>
                <a:spcPts val="0"/>
              </a:spcBef>
              <a:spcAft>
                <a:spcPts val="0"/>
              </a:spcAft>
              <a:buClr>
                <a:schemeClr val="dk1"/>
              </a:buClr>
              <a:buFont typeface="Galdeano"/>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78" name="Shape 78"/>
          <p:cNvSpPr txBox="1"/>
          <p:nvPr>
            <p:ph idx="12" type="sldNum"/>
          </p:nvPr>
        </p:nvSpPr>
        <p:spPr>
          <a:xfrm>
            <a:off x="6553200" y="4683918"/>
            <a:ext cx="2133599" cy="357299"/>
          </a:xfrm>
          <a:prstGeom prst="rect">
            <a:avLst/>
          </a:prstGeom>
          <a:noFill/>
          <a:ln>
            <a:noFill/>
          </a:ln>
        </p:spPr>
        <p:txBody>
          <a:bodyPr anchorCtr="0" anchor="t" bIns="91425" lIns="91425" rIns="91425" tIns="91425">
            <a:noAutofit/>
          </a:bodyPr>
          <a:lstStyle/>
          <a:p>
            <a:pPr indent="88900" lvl="0" marL="0" marR="0" rtl="0" algn="l">
              <a:lnSpc>
                <a:spcPct val="100000"/>
              </a:lnSpc>
              <a:spcBef>
                <a:spcPts val="0"/>
              </a:spcBef>
              <a:spcAft>
                <a:spcPts val="0"/>
              </a:spcAft>
              <a:buClr>
                <a:srgbClr val="000000"/>
              </a:buClr>
              <a:buFont typeface="Arial"/>
              <a:buNone/>
            </a:pPr>
            <a:r>
              <a:t/>
            </a:r>
            <a:endParaRPr b="0" baseline="0" i="0" sz="1400" u="none" cap="none" strike="noStrike">
              <a:solidFill>
                <a:schemeClr val="dk1"/>
              </a:solidFill>
              <a:latin typeface="Galdeano"/>
              <a:ea typeface="Galdeano"/>
              <a:cs typeface="Galdeano"/>
              <a:sym typeface="Galdeano"/>
            </a:endParaRPr>
          </a:p>
          <a:p>
            <a:pPr indent="25400" lvl="1" marL="4572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2" marL="9144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3" marL="13716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4" marL="18288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5" marL="22860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6" marL="27432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7" marL="32004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8" marL="36576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79" name="Shape 79"/>
        <p:cNvGrpSpPr/>
        <p:nvPr/>
      </p:nvGrpSpPr>
      <p:grpSpPr>
        <a:xfrm>
          <a:off x="0" y="0"/>
          <a:ext cx="0" cy="0"/>
          <a:chOff x="0" y="0"/>
          <a:chExt cx="0" cy="0"/>
        </a:xfrm>
      </p:grpSpPr>
      <p:sp>
        <p:nvSpPr>
          <p:cNvPr id="80" name="Shape 80"/>
          <p:cNvSpPr txBox="1"/>
          <p:nvPr>
            <p:ph type="title"/>
          </p:nvPr>
        </p:nvSpPr>
        <p:spPr>
          <a:xfrm rot="5400000">
            <a:off x="5646449" y="1325700"/>
            <a:ext cx="4423200" cy="21147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81" name="Shape 81"/>
          <p:cNvSpPr txBox="1"/>
          <p:nvPr>
            <p:ph idx="1" type="body"/>
          </p:nvPr>
        </p:nvSpPr>
        <p:spPr>
          <a:xfrm rot="5400000">
            <a:off x="1341149" y="-712650"/>
            <a:ext cx="4423200" cy="6191400"/>
          </a:xfrm>
          <a:prstGeom prst="rect">
            <a:avLst/>
          </a:prstGeom>
          <a:noFill/>
          <a:ln>
            <a:noFill/>
          </a:ln>
        </p:spPr>
        <p:txBody>
          <a:bodyPr anchorCtr="0" anchor="t" bIns="91425" lIns="91425" rIns="91425" tIns="91425"/>
          <a:lstStyle>
            <a:lvl1pPr indent="152400" marL="342900" rtl="0" algn="l">
              <a:spcBef>
                <a:spcPts val="640"/>
              </a:spcBef>
              <a:spcAft>
                <a:spcPts val="0"/>
              </a:spcAft>
              <a:buClr>
                <a:schemeClr val="dk1"/>
              </a:buClr>
              <a:buFont typeface="Galdeano"/>
              <a:buChar char="➢"/>
              <a:defRPr/>
            </a:lvl1pPr>
            <a:lvl2pPr indent="158750" marL="742950" rtl="0" algn="l">
              <a:spcBef>
                <a:spcPts val="560"/>
              </a:spcBef>
              <a:spcAft>
                <a:spcPts val="0"/>
              </a:spcAft>
              <a:buClr>
                <a:schemeClr val="dk1"/>
              </a:buClr>
              <a:buFont typeface="Galdeano"/>
              <a:buChar char="➢"/>
              <a:defRPr/>
            </a:lvl2pPr>
            <a:lvl3pPr indent="165100" marL="1143000" rtl="0" algn="l">
              <a:spcBef>
                <a:spcPts val="480"/>
              </a:spcBef>
              <a:spcAft>
                <a:spcPts val="0"/>
              </a:spcAft>
              <a:buClr>
                <a:schemeClr val="dk1"/>
              </a:buClr>
              <a:buFont typeface="Galdeano"/>
              <a:buChar char="➢"/>
              <a:defRPr/>
            </a:lvl3pPr>
            <a:lvl4pPr indent="114300" marL="1600200" rtl="0" algn="l">
              <a:spcBef>
                <a:spcPts val="400"/>
              </a:spcBef>
              <a:spcAft>
                <a:spcPts val="0"/>
              </a:spcAft>
              <a:buClr>
                <a:schemeClr val="dk1"/>
              </a:buClr>
              <a:buFont typeface="Galdeano"/>
              <a:buChar char="➢"/>
              <a:defRPr/>
            </a:lvl4pPr>
            <a:lvl5pPr indent="114300" marL="2057400" rtl="0" algn="l">
              <a:spcBef>
                <a:spcPts val="400"/>
              </a:spcBef>
              <a:spcAft>
                <a:spcPts val="0"/>
              </a:spcAft>
              <a:buClr>
                <a:schemeClr val="dk1"/>
              </a:buClr>
              <a:buFont typeface="Galdeano"/>
              <a:buChar char="➢"/>
              <a:defRPr/>
            </a:lvl5pPr>
            <a:lvl6pPr indent="114300" marL="2514600" rtl="0" algn="l">
              <a:spcBef>
                <a:spcPts val="400"/>
              </a:spcBef>
              <a:spcAft>
                <a:spcPts val="0"/>
              </a:spcAft>
              <a:buClr>
                <a:schemeClr val="dk1"/>
              </a:buClr>
              <a:buFont typeface="Galdeano"/>
              <a:buChar char="➢"/>
              <a:defRPr/>
            </a:lvl6pPr>
            <a:lvl7pPr indent="114300" marL="2971800" rtl="0" algn="l">
              <a:spcBef>
                <a:spcPts val="400"/>
              </a:spcBef>
              <a:spcAft>
                <a:spcPts val="0"/>
              </a:spcAft>
              <a:buClr>
                <a:schemeClr val="dk1"/>
              </a:buClr>
              <a:buFont typeface="Galdeano"/>
              <a:buChar char="➢"/>
              <a:defRPr/>
            </a:lvl7pPr>
            <a:lvl8pPr indent="114300" marL="3429000" rtl="0" algn="l">
              <a:spcBef>
                <a:spcPts val="400"/>
              </a:spcBef>
              <a:spcAft>
                <a:spcPts val="0"/>
              </a:spcAft>
              <a:buClr>
                <a:schemeClr val="dk1"/>
              </a:buClr>
              <a:buFont typeface="Galdeano"/>
              <a:buChar char="➢"/>
              <a:defRPr/>
            </a:lvl8pPr>
            <a:lvl9pPr indent="114300" marL="3886200" rtl="0" algn="l">
              <a:spcBef>
                <a:spcPts val="400"/>
              </a:spcBef>
              <a:spcAft>
                <a:spcPts val="0"/>
              </a:spcAft>
              <a:buClr>
                <a:schemeClr val="dk1"/>
              </a:buClr>
              <a:buFont typeface="Galdeano"/>
              <a:buChar char="➢"/>
              <a:defRPr/>
            </a:lvl9pPr>
          </a:lstStyle>
          <a:p/>
        </p:txBody>
      </p:sp>
      <p:sp>
        <p:nvSpPr>
          <p:cNvPr id="82" name="Shape 82"/>
          <p:cNvSpPr txBox="1"/>
          <p:nvPr>
            <p:ph idx="10" type="dt"/>
          </p:nvPr>
        </p:nvSpPr>
        <p:spPr>
          <a:xfrm>
            <a:off x="457200" y="4683918"/>
            <a:ext cx="2133599" cy="357299"/>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buClr>
                <a:schemeClr val="dk1"/>
              </a:buClr>
              <a:buFont typeface="Galdeano"/>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83" name="Shape 83"/>
          <p:cNvSpPr txBox="1"/>
          <p:nvPr>
            <p:ph idx="11" type="ftr"/>
          </p:nvPr>
        </p:nvSpPr>
        <p:spPr>
          <a:xfrm>
            <a:off x="3124200" y="4683918"/>
            <a:ext cx="2895600" cy="357299"/>
          </a:xfrm>
          <a:prstGeom prst="rect">
            <a:avLst/>
          </a:prstGeom>
          <a:noFill/>
          <a:ln>
            <a:noFill/>
          </a:ln>
        </p:spPr>
        <p:txBody>
          <a:bodyPr anchorCtr="0" anchor="t" bIns="91425" lIns="91425" rIns="91425" tIns="91425"/>
          <a:lstStyle>
            <a:lvl1pPr indent="0" marL="0" marR="0" rtl="0" algn="ctr">
              <a:lnSpc>
                <a:spcPct val="100000"/>
              </a:lnSpc>
              <a:spcBef>
                <a:spcPts val="0"/>
              </a:spcBef>
              <a:spcAft>
                <a:spcPts val="0"/>
              </a:spcAft>
              <a:buClr>
                <a:schemeClr val="dk1"/>
              </a:buClr>
              <a:buFont typeface="Galdeano"/>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84" name="Shape 84"/>
          <p:cNvSpPr txBox="1"/>
          <p:nvPr>
            <p:ph idx="12" type="sldNum"/>
          </p:nvPr>
        </p:nvSpPr>
        <p:spPr>
          <a:xfrm>
            <a:off x="6553200" y="4683918"/>
            <a:ext cx="2133599" cy="357299"/>
          </a:xfrm>
          <a:prstGeom prst="rect">
            <a:avLst/>
          </a:prstGeom>
          <a:noFill/>
          <a:ln>
            <a:noFill/>
          </a:ln>
        </p:spPr>
        <p:txBody>
          <a:bodyPr anchorCtr="0" anchor="t" bIns="91425" lIns="91425" rIns="91425" tIns="91425">
            <a:noAutofit/>
          </a:bodyPr>
          <a:lstStyle/>
          <a:p>
            <a:pPr indent="88900" lvl="0" marL="0" marR="0" rtl="0" algn="l">
              <a:lnSpc>
                <a:spcPct val="100000"/>
              </a:lnSpc>
              <a:spcBef>
                <a:spcPts val="0"/>
              </a:spcBef>
              <a:spcAft>
                <a:spcPts val="0"/>
              </a:spcAft>
              <a:buClr>
                <a:srgbClr val="000000"/>
              </a:buClr>
              <a:buFont typeface="Arial"/>
              <a:buNone/>
            </a:pPr>
            <a:r>
              <a:t/>
            </a:r>
            <a:endParaRPr b="0" baseline="0" i="0" sz="1400" u="none" cap="none" strike="noStrike">
              <a:solidFill>
                <a:schemeClr val="dk1"/>
              </a:solidFill>
              <a:latin typeface="Galdeano"/>
              <a:ea typeface="Galdeano"/>
              <a:cs typeface="Galdeano"/>
              <a:sym typeface="Galdeano"/>
            </a:endParaRPr>
          </a:p>
          <a:p>
            <a:pPr indent="25400" lvl="1" marL="4572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2" marL="9144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3" marL="13716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4" marL="18288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5" marL="22860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6" marL="27432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7" marL="32004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8" marL="36576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222" name="Shape 222"/>
        <p:cNvGrpSpPr/>
        <p:nvPr/>
      </p:nvGrpSpPr>
      <p:grpSpPr>
        <a:xfrm>
          <a:off x="0" y="0"/>
          <a:ext cx="0" cy="0"/>
          <a:chOff x="0" y="0"/>
          <a:chExt cx="0" cy="0"/>
        </a:xfrm>
      </p:grpSpPr>
      <p:sp>
        <p:nvSpPr>
          <p:cNvPr id="223" name="Shape 223"/>
          <p:cNvSpPr txBox="1"/>
          <p:nvPr>
            <p:ph type="ctrTitle"/>
          </p:nvPr>
        </p:nvSpPr>
        <p:spPr>
          <a:xfrm>
            <a:off x="311708" y="744575"/>
            <a:ext cx="8520599" cy="2052599"/>
          </a:xfrm>
          <a:prstGeom prst="rect">
            <a:avLst/>
          </a:prstGeom>
        </p:spPr>
        <p:txBody>
          <a:bodyPr anchorCtr="0" anchor="b" bIns="91425" lIns="91425" rIns="91425" tIns="91425"/>
          <a:lstStyle>
            <a:lvl1pPr algn="ctr">
              <a:spcBef>
                <a:spcPts val="0"/>
              </a:spcBef>
              <a:buSzPct val="100000"/>
              <a:defRPr sz="5200"/>
            </a:lvl1pPr>
            <a:lvl2pPr algn="ctr">
              <a:spcBef>
                <a:spcPts val="0"/>
              </a:spcBef>
              <a:buSzPct val="100000"/>
              <a:defRPr sz="5200"/>
            </a:lvl2pPr>
            <a:lvl3pPr algn="ctr">
              <a:spcBef>
                <a:spcPts val="0"/>
              </a:spcBef>
              <a:buSzPct val="100000"/>
              <a:defRPr sz="5200"/>
            </a:lvl3pPr>
            <a:lvl4pPr algn="ctr">
              <a:spcBef>
                <a:spcPts val="0"/>
              </a:spcBef>
              <a:buSzPct val="100000"/>
              <a:defRPr sz="5200"/>
            </a:lvl4pPr>
            <a:lvl5pPr algn="ctr">
              <a:spcBef>
                <a:spcPts val="0"/>
              </a:spcBef>
              <a:buSzPct val="100000"/>
              <a:defRPr sz="5200"/>
            </a:lvl5pPr>
            <a:lvl6pPr algn="ctr">
              <a:spcBef>
                <a:spcPts val="0"/>
              </a:spcBef>
              <a:buSzPct val="100000"/>
              <a:defRPr sz="5200"/>
            </a:lvl6pPr>
            <a:lvl7pPr algn="ctr">
              <a:spcBef>
                <a:spcPts val="0"/>
              </a:spcBef>
              <a:buSzPct val="100000"/>
              <a:defRPr sz="5200"/>
            </a:lvl7pPr>
            <a:lvl8pPr algn="ctr">
              <a:spcBef>
                <a:spcPts val="0"/>
              </a:spcBef>
              <a:buSzPct val="100000"/>
              <a:defRPr sz="5200"/>
            </a:lvl8pPr>
            <a:lvl9pPr algn="ctr">
              <a:spcBef>
                <a:spcPts val="0"/>
              </a:spcBef>
              <a:buSzPct val="100000"/>
              <a:defRPr sz="5200"/>
            </a:lvl9pPr>
          </a:lstStyle>
          <a:p/>
        </p:txBody>
      </p:sp>
      <p:sp>
        <p:nvSpPr>
          <p:cNvPr id="224" name="Shape 224"/>
          <p:cNvSpPr txBox="1"/>
          <p:nvPr>
            <p:ph idx="1" type="subTitle"/>
          </p:nvPr>
        </p:nvSpPr>
        <p:spPr>
          <a:xfrm>
            <a:off x="311700" y="2834125"/>
            <a:ext cx="8520599" cy="792600"/>
          </a:xfrm>
          <a:prstGeom prst="rect">
            <a:avLst/>
          </a:prstGeom>
        </p:spPr>
        <p:txBody>
          <a:bodyPr anchorCtr="0" anchor="t" bIns="91425" lIns="91425" rIns="91425" tIns="91425"/>
          <a:lstStyle>
            <a:lvl1pPr algn="ctr">
              <a:lnSpc>
                <a:spcPct val="100000"/>
              </a:lnSpc>
              <a:spcBef>
                <a:spcPts val="0"/>
              </a:spcBef>
              <a:spcAft>
                <a:spcPts val="0"/>
              </a:spcAft>
              <a:buSzPct val="100000"/>
              <a:buNone/>
              <a:defRPr sz="2800"/>
            </a:lvl1pPr>
            <a:lvl2pPr algn="ctr">
              <a:lnSpc>
                <a:spcPct val="100000"/>
              </a:lnSpc>
              <a:spcBef>
                <a:spcPts val="0"/>
              </a:spcBef>
              <a:spcAft>
                <a:spcPts val="0"/>
              </a:spcAft>
              <a:buSzPct val="100000"/>
              <a:buNone/>
              <a:defRPr sz="2800"/>
            </a:lvl2pPr>
            <a:lvl3pPr algn="ctr">
              <a:lnSpc>
                <a:spcPct val="100000"/>
              </a:lnSpc>
              <a:spcBef>
                <a:spcPts val="0"/>
              </a:spcBef>
              <a:spcAft>
                <a:spcPts val="0"/>
              </a:spcAft>
              <a:buSzPct val="100000"/>
              <a:buNone/>
              <a:defRPr sz="2800"/>
            </a:lvl3pPr>
            <a:lvl4pPr algn="ctr">
              <a:lnSpc>
                <a:spcPct val="100000"/>
              </a:lnSpc>
              <a:spcBef>
                <a:spcPts val="0"/>
              </a:spcBef>
              <a:spcAft>
                <a:spcPts val="0"/>
              </a:spcAft>
              <a:buSzPct val="100000"/>
              <a:buNone/>
              <a:defRPr sz="2800"/>
            </a:lvl4pPr>
            <a:lvl5pPr algn="ctr">
              <a:lnSpc>
                <a:spcPct val="100000"/>
              </a:lnSpc>
              <a:spcBef>
                <a:spcPts val="0"/>
              </a:spcBef>
              <a:spcAft>
                <a:spcPts val="0"/>
              </a:spcAft>
              <a:buSzPct val="100000"/>
              <a:buNone/>
              <a:defRPr sz="2800"/>
            </a:lvl5pPr>
            <a:lvl6pPr algn="ctr">
              <a:lnSpc>
                <a:spcPct val="100000"/>
              </a:lnSpc>
              <a:spcBef>
                <a:spcPts val="0"/>
              </a:spcBef>
              <a:spcAft>
                <a:spcPts val="0"/>
              </a:spcAft>
              <a:buSzPct val="100000"/>
              <a:buNone/>
              <a:defRPr sz="2800"/>
            </a:lvl6pPr>
            <a:lvl7pPr algn="ctr">
              <a:lnSpc>
                <a:spcPct val="100000"/>
              </a:lnSpc>
              <a:spcBef>
                <a:spcPts val="0"/>
              </a:spcBef>
              <a:spcAft>
                <a:spcPts val="0"/>
              </a:spcAft>
              <a:buSzPct val="100000"/>
              <a:buNone/>
              <a:defRPr sz="2800"/>
            </a:lvl7pPr>
            <a:lvl8pPr algn="ctr">
              <a:lnSpc>
                <a:spcPct val="100000"/>
              </a:lnSpc>
              <a:spcBef>
                <a:spcPts val="0"/>
              </a:spcBef>
              <a:spcAft>
                <a:spcPts val="0"/>
              </a:spcAft>
              <a:buSzPct val="100000"/>
              <a:buNone/>
              <a:defRPr sz="2800"/>
            </a:lvl8pPr>
            <a:lvl9pPr algn="ctr">
              <a:lnSpc>
                <a:spcPct val="100000"/>
              </a:lnSpc>
              <a:spcBef>
                <a:spcPts val="0"/>
              </a:spcBef>
              <a:spcAft>
                <a:spcPts val="0"/>
              </a:spcAft>
              <a:buSzPct val="100000"/>
              <a:buNone/>
              <a:defRPr sz="2800"/>
            </a:lvl9pPr>
          </a:lstStyle>
          <a:p/>
        </p:txBody>
      </p:sp>
      <p:sp>
        <p:nvSpPr>
          <p:cNvPr id="225" name="Shape 225"/>
          <p:cNvSpPr txBox="1"/>
          <p:nvPr>
            <p:ph idx="12" type="sldNum"/>
          </p:nvPr>
        </p:nvSpPr>
        <p:spPr>
          <a:xfrm>
            <a:off x="8472457" y="4663216"/>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title">
    <p:spTree>
      <p:nvGrpSpPr>
        <p:cNvPr id="226" name="Shape 226"/>
        <p:cNvGrpSpPr/>
        <p:nvPr/>
      </p:nvGrpSpPr>
      <p:grpSpPr>
        <a:xfrm>
          <a:off x="0" y="0"/>
          <a:ext cx="0" cy="0"/>
          <a:chOff x="0" y="0"/>
          <a:chExt cx="0" cy="0"/>
        </a:xfrm>
      </p:grpSpPr>
      <p:sp>
        <p:nvSpPr>
          <p:cNvPr id="227" name="Shape 227"/>
          <p:cNvSpPr txBox="1"/>
          <p:nvPr>
            <p:ph type="title"/>
          </p:nvPr>
        </p:nvSpPr>
        <p:spPr>
          <a:xfrm>
            <a:off x="311700" y="2150850"/>
            <a:ext cx="8520599" cy="841800"/>
          </a:xfrm>
          <a:prstGeom prst="rect">
            <a:avLst/>
          </a:prstGeom>
        </p:spPr>
        <p:txBody>
          <a:bodyPr anchorCtr="0" anchor="ctr" bIns="91425" lIns="91425" rIns="91425" tIns="91425"/>
          <a:lstStyle>
            <a:lvl1pPr algn="ctr">
              <a:spcBef>
                <a:spcPts val="0"/>
              </a:spcBef>
              <a:buSzPct val="100000"/>
              <a:defRPr sz="3600"/>
            </a:lvl1pPr>
            <a:lvl2pPr algn="ctr">
              <a:spcBef>
                <a:spcPts val="0"/>
              </a:spcBef>
              <a:buSzPct val="100000"/>
              <a:defRPr sz="3600"/>
            </a:lvl2pPr>
            <a:lvl3pPr algn="ctr">
              <a:spcBef>
                <a:spcPts val="0"/>
              </a:spcBef>
              <a:buSzPct val="100000"/>
              <a:defRPr sz="3600"/>
            </a:lvl3pPr>
            <a:lvl4pPr algn="ctr">
              <a:spcBef>
                <a:spcPts val="0"/>
              </a:spcBef>
              <a:buSzPct val="100000"/>
              <a:defRPr sz="3600"/>
            </a:lvl4pPr>
            <a:lvl5pPr algn="ctr">
              <a:spcBef>
                <a:spcPts val="0"/>
              </a:spcBef>
              <a:buSzPct val="100000"/>
              <a:defRPr sz="3600"/>
            </a:lvl5pPr>
            <a:lvl6pPr algn="ctr">
              <a:spcBef>
                <a:spcPts val="0"/>
              </a:spcBef>
              <a:buSzPct val="100000"/>
              <a:defRPr sz="3600"/>
            </a:lvl6pPr>
            <a:lvl7pPr algn="ctr">
              <a:spcBef>
                <a:spcPts val="0"/>
              </a:spcBef>
              <a:buSzPct val="100000"/>
              <a:defRPr sz="3600"/>
            </a:lvl7pPr>
            <a:lvl8pPr algn="ctr">
              <a:spcBef>
                <a:spcPts val="0"/>
              </a:spcBef>
              <a:buSzPct val="100000"/>
              <a:defRPr sz="3600"/>
            </a:lvl8pPr>
            <a:lvl9pPr algn="ctr">
              <a:spcBef>
                <a:spcPts val="0"/>
              </a:spcBef>
              <a:buSzPct val="100000"/>
              <a:defRPr sz="3600"/>
            </a:lvl9pPr>
          </a:lstStyle>
          <a:p/>
        </p:txBody>
      </p:sp>
      <p:sp>
        <p:nvSpPr>
          <p:cNvPr id="228" name="Shape 228"/>
          <p:cNvSpPr txBox="1"/>
          <p:nvPr>
            <p:ph idx="12" type="sldNum"/>
          </p:nvPr>
        </p:nvSpPr>
        <p:spPr>
          <a:xfrm>
            <a:off x="8472457" y="4663216"/>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29" name="Shape 229"/>
        <p:cNvGrpSpPr/>
        <p:nvPr/>
      </p:nvGrpSpPr>
      <p:grpSpPr>
        <a:xfrm>
          <a:off x="0" y="0"/>
          <a:ext cx="0" cy="0"/>
          <a:chOff x="0" y="0"/>
          <a:chExt cx="0" cy="0"/>
        </a:xfrm>
      </p:grpSpPr>
      <p:sp>
        <p:nvSpPr>
          <p:cNvPr id="230" name="Shape 230"/>
          <p:cNvSpPr txBox="1"/>
          <p:nvPr>
            <p:ph type="title"/>
          </p:nvPr>
        </p:nvSpPr>
        <p:spPr>
          <a:xfrm>
            <a:off x="311700" y="445025"/>
            <a:ext cx="8520599" cy="5726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31" name="Shape 231"/>
          <p:cNvSpPr txBox="1"/>
          <p:nvPr>
            <p:ph idx="1" type="body"/>
          </p:nvPr>
        </p:nvSpPr>
        <p:spPr>
          <a:xfrm>
            <a:off x="311700" y="1152475"/>
            <a:ext cx="8520599" cy="341640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32" name="Shape 232"/>
          <p:cNvSpPr txBox="1"/>
          <p:nvPr>
            <p:ph idx="12" type="sldNum"/>
          </p:nvPr>
        </p:nvSpPr>
        <p:spPr>
          <a:xfrm>
            <a:off x="8472457" y="4663216"/>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33" name="Shape 233"/>
        <p:cNvGrpSpPr/>
        <p:nvPr/>
      </p:nvGrpSpPr>
      <p:grpSpPr>
        <a:xfrm>
          <a:off x="0" y="0"/>
          <a:ext cx="0" cy="0"/>
          <a:chOff x="0" y="0"/>
          <a:chExt cx="0" cy="0"/>
        </a:xfrm>
      </p:grpSpPr>
      <p:sp>
        <p:nvSpPr>
          <p:cNvPr id="234" name="Shape 234"/>
          <p:cNvSpPr txBox="1"/>
          <p:nvPr>
            <p:ph type="title"/>
          </p:nvPr>
        </p:nvSpPr>
        <p:spPr>
          <a:xfrm>
            <a:off x="311700" y="445025"/>
            <a:ext cx="8520599" cy="5726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35" name="Shape 235"/>
          <p:cNvSpPr txBox="1"/>
          <p:nvPr>
            <p:ph idx="1" type="body"/>
          </p:nvPr>
        </p:nvSpPr>
        <p:spPr>
          <a:xfrm>
            <a:off x="311700" y="1152475"/>
            <a:ext cx="3999899" cy="3416400"/>
          </a:xfrm>
          <a:prstGeom prst="rect">
            <a:avLst/>
          </a:prstGeom>
        </p:spPr>
        <p:txBody>
          <a:bodyPr anchorCtr="0" anchor="t" bIns="91425" lIns="91425" rIns="91425" tIns="91425"/>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p:txBody>
      </p:sp>
      <p:sp>
        <p:nvSpPr>
          <p:cNvPr id="236" name="Shape 236"/>
          <p:cNvSpPr txBox="1"/>
          <p:nvPr>
            <p:ph idx="2" type="body"/>
          </p:nvPr>
        </p:nvSpPr>
        <p:spPr>
          <a:xfrm>
            <a:off x="4832400" y="1152475"/>
            <a:ext cx="3999899" cy="3416400"/>
          </a:xfrm>
          <a:prstGeom prst="rect">
            <a:avLst/>
          </a:prstGeom>
        </p:spPr>
        <p:txBody>
          <a:bodyPr anchorCtr="0" anchor="t" bIns="91425" lIns="91425" rIns="91425" tIns="91425"/>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p:txBody>
      </p:sp>
      <p:sp>
        <p:nvSpPr>
          <p:cNvPr id="237" name="Shape 237"/>
          <p:cNvSpPr txBox="1"/>
          <p:nvPr>
            <p:ph idx="12" type="sldNum"/>
          </p:nvPr>
        </p:nvSpPr>
        <p:spPr>
          <a:xfrm>
            <a:off x="8472457" y="4663216"/>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38" name="Shape 238"/>
        <p:cNvGrpSpPr/>
        <p:nvPr/>
      </p:nvGrpSpPr>
      <p:grpSpPr>
        <a:xfrm>
          <a:off x="0" y="0"/>
          <a:ext cx="0" cy="0"/>
          <a:chOff x="0" y="0"/>
          <a:chExt cx="0" cy="0"/>
        </a:xfrm>
      </p:grpSpPr>
      <p:sp>
        <p:nvSpPr>
          <p:cNvPr id="239" name="Shape 239"/>
          <p:cNvSpPr txBox="1"/>
          <p:nvPr>
            <p:ph type="title"/>
          </p:nvPr>
        </p:nvSpPr>
        <p:spPr>
          <a:xfrm>
            <a:off x="311700" y="445025"/>
            <a:ext cx="8520599" cy="5726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40" name="Shape 240"/>
          <p:cNvSpPr txBox="1"/>
          <p:nvPr>
            <p:ph idx="12" type="sldNum"/>
          </p:nvPr>
        </p:nvSpPr>
        <p:spPr>
          <a:xfrm>
            <a:off x="8472457" y="4663216"/>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41" name="Shape 241"/>
        <p:cNvGrpSpPr/>
        <p:nvPr/>
      </p:nvGrpSpPr>
      <p:grpSpPr>
        <a:xfrm>
          <a:off x="0" y="0"/>
          <a:ext cx="0" cy="0"/>
          <a:chOff x="0" y="0"/>
          <a:chExt cx="0" cy="0"/>
        </a:xfrm>
      </p:grpSpPr>
      <p:sp>
        <p:nvSpPr>
          <p:cNvPr id="242" name="Shape 242"/>
          <p:cNvSpPr txBox="1"/>
          <p:nvPr>
            <p:ph type="title"/>
          </p:nvPr>
        </p:nvSpPr>
        <p:spPr>
          <a:xfrm>
            <a:off x="311700" y="555600"/>
            <a:ext cx="2807999" cy="755699"/>
          </a:xfrm>
          <a:prstGeom prst="rect">
            <a:avLst/>
          </a:prstGeom>
        </p:spPr>
        <p:txBody>
          <a:bodyPr anchorCtr="0" anchor="b" bIns="91425" lIns="91425" rIns="91425" tIns="91425"/>
          <a:lstStyle>
            <a:lvl1pPr>
              <a:spcBef>
                <a:spcPts val="0"/>
              </a:spcBef>
              <a:buSzPct val="100000"/>
              <a:defRPr sz="2400"/>
            </a:lvl1pPr>
            <a:lvl2pPr>
              <a:spcBef>
                <a:spcPts val="0"/>
              </a:spcBef>
              <a:buSzPct val="100000"/>
              <a:defRPr sz="2400"/>
            </a:lvl2pPr>
            <a:lvl3pPr>
              <a:spcBef>
                <a:spcPts val="0"/>
              </a:spcBef>
              <a:buSzPct val="100000"/>
              <a:defRPr sz="2400"/>
            </a:lvl3pPr>
            <a:lvl4pPr>
              <a:spcBef>
                <a:spcPts val="0"/>
              </a:spcBef>
              <a:buSzPct val="100000"/>
              <a:defRPr sz="2400"/>
            </a:lvl4pPr>
            <a:lvl5pPr>
              <a:spcBef>
                <a:spcPts val="0"/>
              </a:spcBef>
              <a:buSzPct val="100000"/>
              <a:defRPr sz="2400"/>
            </a:lvl5pPr>
            <a:lvl6pPr>
              <a:spcBef>
                <a:spcPts val="0"/>
              </a:spcBef>
              <a:buSzPct val="100000"/>
              <a:defRPr sz="2400"/>
            </a:lvl6pPr>
            <a:lvl7pPr>
              <a:spcBef>
                <a:spcPts val="0"/>
              </a:spcBef>
              <a:buSzPct val="100000"/>
              <a:defRPr sz="2400"/>
            </a:lvl7pPr>
            <a:lvl8pPr>
              <a:spcBef>
                <a:spcPts val="0"/>
              </a:spcBef>
              <a:buSzPct val="100000"/>
              <a:defRPr sz="2400"/>
            </a:lvl8pPr>
            <a:lvl9pPr>
              <a:spcBef>
                <a:spcPts val="0"/>
              </a:spcBef>
              <a:buSzPct val="100000"/>
              <a:defRPr sz="2400"/>
            </a:lvl9pPr>
          </a:lstStyle>
          <a:p/>
        </p:txBody>
      </p:sp>
      <p:sp>
        <p:nvSpPr>
          <p:cNvPr id="243" name="Shape 243"/>
          <p:cNvSpPr txBox="1"/>
          <p:nvPr>
            <p:ph idx="1" type="body"/>
          </p:nvPr>
        </p:nvSpPr>
        <p:spPr>
          <a:xfrm>
            <a:off x="311700" y="1389600"/>
            <a:ext cx="2807999" cy="3179400"/>
          </a:xfrm>
          <a:prstGeom prst="rect">
            <a:avLst/>
          </a:prstGeom>
        </p:spPr>
        <p:txBody>
          <a:bodyPr anchorCtr="0" anchor="t" bIns="91425" lIns="91425" rIns="91425" tIns="91425"/>
          <a:lstStyle>
            <a:lvl1pPr>
              <a:spcBef>
                <a:spcPts val="0"/>
              </a:spcBef>
              <a:buSzPct val="100000"/>
              <a:defRPr sz="12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p:txBody>
      </p:sp>
      <p:sp>
        <p:nvSpPr>
          <p:cNvPr id="244" name="Shape 244"/>
          <p:cNvSpPr txBox="1"/>
          <p:nvPr>
            <p:ph idx="12" type="sldNum"/>
          </p:nvPr>
        </p:nvSpPr>
        <p:spPr>
          <a:xfrm>
            <a:off x="8472457" y="4663216"/>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245" name="Shape 245"/>
        <p:cNvGrpSpPr/>
        <p:nvPr/>
      </p:nvGrpSpPr>
      <p:grpSpPr>
        <a:xfrm>
          <a:off x="0" y="0"/>
          <a:ext cx="0" cy="0"/>
          <a:chOff x="0" y="0"/>
          <a:chExt cx="0" cy="0"/>
        </a:xfrm>
      </p:grpSpPr>
      <p:sp>
        <p:nvSpPr>
          <p:cNvPr id="246" name="Shape 246"/>
          <p:cNvSpPr txBox="1"/>
          <p:nvPr>
            <p:ph type="title"/>
          </p:nvPr>
        </p:nvSpPr>
        <p:spPr>
          <a:xfrm>
            <a:off x="490250" y="450150"/>
            <a:ext cx="6367800" cy="4090800"/>
          </a:xfrm>
          <a:prstGeom prst="rect">
            <a:avLst/>
          </a:prstGeom>
        </p:spPr>
        <p:txBody>
          <a:bodyPr anchorCtr="0" anchor="ctr" bIns="91425" lIns="91425" rIns="91425" tIns="91425"/>
          <a:lstStyle>
            <a:lvl1pPr>
              <a:spcBef>
                <a:spcPts val="0"/>
              </a:spcBef>
              <a:buSzPct val="100000"/>
              <a:defRPr sz="4800"/>
            </a:lvl1pPr>
            <a:lvl2pPr>
              <a:spcBef>
                <a:spcPts val="0"/>
              </a:spcBef>
              <a:buSzPct val="100000"/>
              <a:defRPr sz="4800"/>
            </a:lvl2pPr>
            <a:lvl3pPr>
              <a:spcBef>
                <a:spcPts val="0"/>
              </a:spcBef>
              <a:buSzPct val="100000"/>
              <a:defRPr sz="4800"/>
            </a:lvl3pPr>
            <a:lvl4pPr>
              <a:spcBef>
                <a:spcPts val="0"/>
              </a:spcBef>
              <a:buSzPct val="100000"/>
              <a:defRPr sz="4800"/>
            </a:lvl4pPr>
            <a:lvl5pPr>
              <a:spcBef>
                <a:spcPts val="0"/>
              </a:spcBef>
              <a:buSzPct val="100000"/>
              <a:defRPr sz="4800"/>
            </a:lvl5pPr>
            <a:lvl6pPr>
              <a:spcBef>
                <a:spcPts val="0"/>
              </a:spcBef>
              <a:buSzPct val="100000"/>
              <a:defRPr sz="4800"/>
            </a:lvl6pPr>
            <a:lvl7pPr>
              <a:spcBef>
                <a:spcPts val="0"/>
              </a:spcBef>
              <a:buSzPct val="100000"/>
              <a:defRPr sz="4800"/>
            </a:lvl7pPr>
            <a:lvl8pPr>
              <a:spcBef>
                <a:spcPts val="0"/>
              </a:spcBef>
              <a:buSzPct val="100000"/>
              <a:defRPr sz="4800"/>
            </a:lvl8pPr>
            <a:lvl9pPr>
              <a:spcBef>
                <a:spcPts val="0"/>
              </a:spcBef>
              <a:buSzPct val="100000"/>
              <a:defRPr sz="4800"/>
            </a:lvl9pPr>
          </a:lstStyle>
          <a:p/>
        </p:txBody>
      </p:sp>
      <p:sp>
        <p:nvSpPr>
          <p:cNvPr id="247" name="Shape 247"/>
          <p:cNvSpPr txBox="1"/>
          <p:nvPr>
            <p:ph idx="12" type="sldNum"/>
          </p:nvPr>
        </p:nvSpPr>
        <p:spPr>
          <a:xfrm>
            <a:off x="8472457" y="4663216"/>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248" name="Shape 248"/>
        <p:cNvGrpSpPr/>
        <p:nvPr/>
      </p:nvGrpSpPr>
      <p:grpSpPr>
        <a:xfrm>
          <a:off x="0" y="0"/>
          <a:ext cx="0" cy="0"/>
          <a:chOff x="0" y="0"/>
          <a:chExt cx="0" cy="0"/>
        </a:xfrm>
      </p:grpSpPr>
      <p:sp>
        <p:nvSpPr>
          <p:cNvPr id="249" name="Shape 249"/>
          <p:cNvSpPr/>
          <p:nvPr/>
        </p:nvSpPr>
        <p:spPr>
          <a:xfrm>
            <a:off x="4572000" y="-125"/>
            <a:ext cx="4572000" cy="5143499"/>
          </a:xfrm>
          <a:prstGeom prst="rect">
            <a:avLst/>
          </a:prstGeom>
          <a:solidFill>
            <a:schemeClr val="lt2"/>
          </a:solidFill>
          <a:ln>
            <a:noFill/>
          </a:ln>
        </p:spPr>
        <p:txBody>
          <a:bodyPr anchorCtr="0" anchor="ctr" bIns="91425" lIns="91425" rIns="91425" tIns="91425">
            <a:noAutofit/>
          </a:bodyPr>
          <a:lstStyle/>
          <a:p>
            <a:pPr>
              <a:spcBef>
                <a:spcPts val="0"/>
              </a:spcBef>
              <a:buNone/>
            </a:pPr>
            <a:r>
              <a:t/>
            </a:r>
            <a:endParaRPr/>
          </a:p>
        </p:txBody>
      </p:sp>
      <p:sp>
        <p:nvSpPr>
          <p:cNvPr id="250" name="Shape 250"/>
          <p:cNvSpPr txBox="1"/>
          <p:nvPr>
            <p:ph type="title"/>
          </p:nvPr>
        </p:nvSpPr>
        <p:spPr>
          <a:xfrm>
            <a:off x="265500" y="1233175"/>
            <a:ext cx="4045199" cy="1482300"/>
          </a:xfrm>
          <a:prstGeom prst="rect">
            <a:avLst/>
          </a:prstGeom>
        </p:spPr>
        <p:txBody>
          <a:bodyPr anchorCtr="0" anchor="b" bIns="91425" lIns="91425" rIns="91425" tIns="91425"/>
          <a:lstStyle>
            <a:lvl1pPr algn="ctr">
              <a:spcBef>
                <a:spcPts val="0"/>
              </a:spcBef>
              <a:buSzPct val="100000"/>
              <a:defRPr sz="4200"/>
            </a:lvl1pPr>
            <a:lvl2pPr algn="ctr">
              <a:spcBef>
                <a:spcPts val="0"/>
              </a:spcBef>
              <a:buSzPct val="100000"/>
              <a:defRPr sz="4200"/>
            </a:lvl2pPr>
            <a:lvl3pPr algn="ctr">
              <a:spcBef>
                <a:spcPts val="0"/>
              </a:spcBef>
              <a:buSzPct val="100000"/>
              <a:defRPr sz="4200"/>
            </a:lvl3pPr>
            <a:lvl4pPr algn="ctr">
              <a:spcBef>
                <a:spcPts val="0"/>
              </a:spcBef>
              <a:buSzPct val="100000"/>
              <a:defRPr sz="4200"/>
            </a:lvl4pPr>
            <a:lvl5pPr algn="ctr">
              <a:spcBef>
                <a:spcPts val="0"/>
              </a:spcBef>
              <a:buSzPct val="100000"/>
              <a:defRPr sz="4200"/>
            </a:lvl5pPr>
            <a:lvl6pPr algn="ctr">
              <a:spcBef>
                <a:spcPts val="0"/>
              </a:spcBef>
              <a:buSzPct val="100000"/>
              <a:defRPr sz="4200"/>
            </a:lvl6pPr>
            <a:lvl7pPr algn="ctr">
              <a:spcBef>
                <a:spcPts val="0"/>
              </a:spcBef>
              <a:buSzPct val="100000"/>
              <a:defRPr sz="4200"/>
            </a:lvl7pPr>
            <a:lvl8pPr algn="ctr">
              <a:spcBef>
                <a:spcPts val="0"/>
              </a:spcBef>
              <a:buSzPct val="100000"/>
              <a:defRPr sz="4200"/>
            </a:lvl8pPr>
            <a:lvl9pPr algn="ctr">
              <a:spcBef>
                <a:spcPts val="0"/>
              </a:spcBef>
              <a:buSzPct val="100000"/>
              <a:defRPr sz="4200"/>
            </a:lvl9pPr>
          </a:lstStyle>
          <a:p/>
        </p:txBody>
      </p:sp>
      <p:sp>
        <p:nvSpPr>
          <p:cNvPr id="251" name="Shape 251"/>
          <p:cNvSpPr txBox="1"/>
          <p:nvPr>
            <p:ph idx="1" type="subTitle"/>
          </p:nvPr>
        </p:nvSpPr>
        <p:spPr>
          <a:xfrm>
            <a:off x="265500" y="2803075"/>
            <a:ext cx="4045199" cy="1235100"/>
          </a:xfrm>
          <a:prstGeom prst="rect">
            <a:avLst/>
          </a:prstGeom>
        </p:spPr>
        <p:txBody>
          <a:bodyPr anchorCtr="0" anchor="t" bIns="91425" lIns="91425" rIns="91425" tIns="91425"/>
          <a:lstStyle>
            <a:lvl1pPr algn="ctr">
              <a:lnSpc>
                <a:spcPct val="100000"/>
              </a:lnSpc>
              <a:spcBef>
                <a:spcPts val="0"/>
              </a:spcBef>
              <a:spcAft>
                <a:spcPts val="0"/>
              </a:spcAft>
              <a:buSzPct val="100000"/>
              <a:buNone/>
              <a:defRPr sz="2100"/>
            </a:lvl1pPr>
            <a:lvl2pPr algn="ctr">
              <a:lnSpc>
                <a:spcPct val="100000"/>
              </a:lnSpc>
              <a:spcBef>
                <a:spcPts val="0"/>
              </a:spcBef>
              <a:spcAft>
                <a:spcPts val="0"/>
              </a:spcAft>
              <a:buSzPct val="100000"/>
              <a:buNone/>
              <a:defRPr sz="2100"/>
            </a:lvl2pPr>
            <a:lvl3pPr algn="ctr">
              <a:lnSpc>
                <a:spcPct val="100000"/>
              </a:lnSpc>
              <a:spcBef>
                <a:spcPts val="0"/>
              </a:spcBef>
              <a:spcAft>
                <a:spcPts val="0"/>
              </a:spcAft>
              <a:buSzPct val="100000"/>
              <a:buNone/>
              <a:defRPr sz="2100"/>
            </a:lvl3pPr>
            <a:lvl4pPr algn="ctr">
              <a:lnSpc>
                <a:spcPct val="100000"/>
              </a:lnSpc>
              <a:spcBef>
                <a:spcPts val="0"/>
              </a:spcBef>
              <a:spcAft>
                <a:spcPts val="0"/>
              </a:spcAft>
              <a:buSzPct val="100000"/>
              <a:buNone/>
              <a:defRPr sz="2100"/>
            </a:lvl4pPr>
            <a:lvl5pPr algn="ctr">
              <a:lnSpc>
                <a:spcPct val="100000"/>
              </a:lnSpc>
              <a:spcBef>
                <a:spcPts val="0"/>
              </a:spcBef>
              <a:spcAft>
                <a:spcPts val="0"/>
              </a:spcAft>
              <a:buSzPct val="100000"/>
              <a:buNone/>
              <a:defRPr sz="2100"/>
            </a:lvl5pPr>
            <a:lvl6pPr algn="ctr">
              <a:lnSpc>
                <a:spcPct val="100000"/>
              </a:lnSpc>
              <a:spcBef>
                <a:spcPts val="0"/>
              </a:spcBef>
              <a:spcAft>
                <a:spcPts val="0"/>
              </a:spcAft>
              <a:buSzPct val="100000"/>
              <a:buNone/>
              <a:defRPr sz="2100"/>
            </a:lvl6pPr>
            <a:lvl7pPr algn="ctr">
              <a:lnSpc>
                <a:spcPct val="100000"/>
              </a:lnSpc>
              <a:spcBef>
                <a:spcPts val="0"/>
              </a:spcBef>
              <a:spcAft>
                <a:spcPts val="0"/>
              </a:spcAft>
              <a:buSzPct val="100000"/>
              <a:buNone/>
              <a:defRPr sz="2100"/>
            </a:lvl7pPr>
            <a:lvl8pPr algn="ctr">
              <a:lnSpc>
                <a:spcPct val="100000"/>
              </a:lnSpc>
              <a:spcBef>
                <a:spcPts val="0"/>
              </a:spcBef>
              <a:spcAft>
                <a:spcPts val="0"/>
              </a:spcAft>
              <a:buSzPct val="100000"/>
              <a:buNone/>
              <a:defRPr sz="2100"/>
            </a:lvl8pPr>
            <a:lvl9pPr algn="ctr">
              <a:lnSpc>
                <a:spcPct val="100000"/>
              </a:lnSpc>
              <a:spcBef>
                <a:spcPts val="0"/>
              </a:spcBef>
              <a:spcAft>
                <a:spcPts val="0"/>
              </a:spcAft>
              <a:buSzPct val="100000"/>
              <a:buNone/>
              <a:defRPr sz="2100"/>
            </a:lvl9pPr>
          </a:lstStyle>
          <a:p/>
        </p:txBody>
      </p:sp>
      <p:sp>
        <p:nvSpPr>
          <p:cNvPr id="252" name="Shape 252"/>
          <p:cNvSpPr txBox="1"/>
          <p:nvPr>
            <p:ph idx="2" type="body"/>
          </p:nvPr>
        </p:nvSpPr>
        <p:spPr>
          <a:xfrm>
            <a:off x="4939500" y="724075"/>
            <a:ext cx="3837000" cy="3695099"/>
          </a:xfrm>
          <a:prstGeom prst="rect">
            <a:avLst/>
          </a:prstGeom>
        </p:spPr>
        <p:txBody>
          <a:bodyPr anchorCtr="0" anchor="ctr"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53" name="Shape 253"/>
          <p:cNvSpPr txBox="1"/>
          <p:nvPr>
            <p:ph idx="12" type="sldNum"/>
          </p:nvPr>
        </p:nvSpPr>
        <p:spPr>
          <a:xfrm>
            <a:off x="8472457" y="4663216"/>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2" name="Shape 22"/>
        <p:cNvGrpSpPr/>
        <p:nvPr/>
      </p:nvGrpSpPr>
      <p:grpSpPr>
        <a:xfrm>
          <a:off x="0" y="0"/>
          <a:ext cx="0" cy="0"/>
          <a:chOff x="0" y="0"/>
          <a:chExt cx="0" cy="0"/>
        </a:xfrm>
      </p:grpSpPr>
      <p:sp>
        <p:nvSpPr>
          <p:cNvPr id="23" name="Shape 23"/>
          <p:cNvSpPr txBox="1"/>
          <p:nvPr>
            <p:ph type="title"/>
          </p:nvPr>
        </p:nvSpPr>
        <p:spPr>
          <a:xfrm>
            <a:off x="457200" y="171450"/>
            <a:ext cx="8458200" cy="8574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24" name="Shape 24"/>
          <p:cNvSpPr txBox="1"/>
          <p:nvPr>
            <p:ph idx="1" type="body"/>
          </p:nvPr>
        </p:nvSpPr>
        <p:spPr>
          <a:xfrm>
            <a:off x="457200" y="1200150"/>
            <a:ext cx="8229600" cy="3394500"/>
          </a:xfrm>
          <a:prstGeom prst="rect">
            <a:avLst/>
          </a:prstGeom>
          <a:noFill/>
          <a:ln>
            <a:noFill/>
          </a:ln>
        </p:spPr>
        <p:txBody>
          <a:bodyPr anchorCtr="0" anchor="t" bIns="91425" lIns="91425" rIns="91425" tIns="91425"/>
          <a:lstStyle>
            <a:lvl1pPr indent="152400" marL="342900" rtl="0" algn="l">
              <a:spcBef>
                <a:spcPts val="640"/>
              </a:spcBef>
              <a:spcAft>
                <a:spcPts val="0"/>
              </a:spcAft>
              <a:buClr>
                <a:schemeClr val="dk1"/>
              </a:buClr>
              <a:buFont typeface="Galdeano"/>
              <a:buChar char="➢"/>
              <a:defRPr/>
            </a:lvl1pPr>
            <a:lvl2pPr indent="158750" marL="742950" rtl="0" algn="l">
              <a:spcBef>
                <a:spcPts val="560"/>
              </a:spcBef>
              <a:spcAft>
                <a:spcPts val="0"/>
              </a:spcAft>
              <a:buClr>
                <a:schemeClr val="dk1"/>
              </a:buClr>
              <a:buFont typeface="Galdeano"/>
              <a:buChar char="➢"/>
              <a:defRPr/>
            </a:lvl2pPr>
            <a:lvl3pPr indent="165100" marL="1143000" rtl="0" algn="l">
              <a:spcBef>
                <a:spcPts val="480"/>
              </a:spcBef>
              <a:spcAft>
                <a:spcPts val="0"/>
              </a:spcAft>
              <a:buClr>
                <a:schemeClr val="dk1"/>
              </a:buClr>
              <a:buFont typeface="Galdeano"/>
              <a:buChar char="➢"/>
              <a:defRPr/>
            </a:lvl3pPr>
            <a:lvl4pPr indent="114300" marL="1600200" rtl="0" algn="l">
              <a:spcBef>
                <a:spcPts val="400"/>
              </a:spcBef>
              <a:spcAft>
                <a:spcPts val="0"/>
              </a:spcAft>
              <a:buClr>
                <a:schemeClr val="dk1"/>
              </a:buClr>
              <a:buFont typeface="Galdeano"/>
              <a:buChar char="➢"/>
              <a:defRPr/>
            </a:lvl4pPr>
            <a:lvl5pPr indent="114300" marL="2057400" rtl="0" algn="l">
              <a:spcBef>
                <a:spcPts val="400"/>
              </a:spcBef>
              <a:spcAft>
                <a:spcPts val="0"/>
              </a:spcAft>
              <a:buClr>
                <a:schemeClr val="dk1"/>
              </a:buClr>
              <a:buFont typeface="Galdeano"/>
              <a:buChar char="➢"/>
              <a:defRPr/>
            </a:lvl5pPr>
            <a:lvl6pPr indent="114300" marL="2514600" rtl="0" algn="l">
              <a:spcBef>
                <a:spcPts val="400"/>
              </a:spcBef>
              <a:spcAft>
                <a:spcPts val="0"/>
              </a:spcAft>
              <a:buClr>
                <a:schemeClr val="dk1"/>
              </a:buClr>
              <a:buFont typeface="Galdeano"/>
              <a:buChar char="➢"/>
              <a:defRPr/>
            </a:lvl6pPr>
            <a:lvl7pPr indent="114300" marL="2971800" rtl="0" algn="l">
              <a:spcBef>
                <a:spcPts val="400"/>
              </a:spcBef>
              <a:spcAft>
                <a:spcPts val="0"/>
              </a:spcAft>
              <a:buClr>
                <a:schemeClr val="dk1"/>
              </a:buClr>
              <a:buFont typeface="Galdeano"/>
              <a:buChar char="➢"/>
              <a:defRPr/>
            </a:lvl7pPr>
            <a:lvl8pPr indent="114300" marL="3429000" rtl="0" algn="l">
              <a:spcBef>
                <a:spcPts val="400"/>
              </a:spcBef>
              <a:spcAft>
                <a:spcPts val="0"/>
              </a:spcAft>
              <a:buClr>
                <a:schemeClr val="dk1"/>
              </a:buClr>
              <a:buFont typeface="Galdeano"/>
              <a:buChar char="➢"/>
              <a:defRPr/>
            </a:lvl8pPr>
            <a:lvl9pPr indent="114300" marL="3886200" rtl="0" algn="l">
              <a:spcBef>
                <a:spcPts val="400"/>
              </a:spcBef>
              <a:spcAft>
                <a:spcPts val="0"/>
              </a:spcAft>
              <a:buClr>
                <a:schemeClr val="dk1"/>
              </a:buClr>
              <a:buFont typeface="Galdeano"/>
              <a:buChar char="➢"/>
              <a:defRPr/>
            </a:lvl9pPr>
          </a:lstStyle>
          <a:p/>
        </p:txBody>
      </p:sp>
      <p:sp>
        <p:nvSpPr>
          <p:cNvPr id="25" name="Shape 25"/>
          <p:cNvSpPr txBox="1"/>
          <p:nvPr>
            <p:ph idx="10" type="dt"/>
          </p:nvPr>
        </p:nvSpPr>
        <p:spPr>
          <a:xfrm>
            <a:off x="457200" y="4683918"/>
            <a:ext cx="2133599" cy="357299"/>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buClr>
                <a:schemeClr val="dk1"/>
              </a:buClr>
              <a:buFont typeface="Galdeano"/>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26" name="Shape 26"/>
          <p:cNvSpPr txBox="1"/>
          <p:nvPr>
            <p:ph idx="11" type="ftr"/>
          </p:nvPr>
        </p:nvSpPr>
        <p:spPr>
          <a:xfrm>
            <a:off x="3124200" y="4683918"/>
            <a:ext cx="2895600" cy="357299"/>
          </a:xfrm>
          <a:prstGeom prst="rect">
            <a:avLst/>
          </a:prstGeom>
          <a:noFill/>
          <a:ln>
            <a:noFill/>
          </a:ln>
        </p:spPr>
        <p:txBody>
          <a:bodyPr anchorCtr="0" anchor="t" bIns="91425" lIns="91425" rIns="91425" tIns="91425"/>
          <a:lstStyle>
            <a:lvl1pPr indent="0" marL="0" marR="0" rtl="0" algn="ctr">
              <a:lnSpc>
                <a:spcPct val="100000"/>
              </a:lnSpc>
              <a:spcBef>
                <a:spcPts val="0"/>
              </a:spcBef>
              <a:spcAft>
                <a:spcPts val="0"/>
              </a:spcAft>
              <a:buClr>
                <a:schemeClr val="dk1"/>
              </a:buClr>
              <a:buFont typeface="Galdeano"/>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27" name="Shape 27"/>
          <p:cNvSpPr txBox="1"/>
          <p:nvPr>
            <p:ph idx="12" type="sldNum"/>
          </p:nvPr>
        </p:nvSpPr>
        <p:spPr>
          <a:xfrm>
            <a:off x="6553200" y="4683918"/>
            <a:ext cx="2133599" cy="357299"/>
          </a:xfrm>
          <a:prstGeom prst="rect">
            <a:avLst/>
          </a:prstGeom>
          <a:noFill/>
          <a:ln>
            <a:noFill/>
          </a:ln>
        </p:spPr>
        <p:txBody>
          <a:bodyPr anchorCtr="0" anchor="t" bIns="91425" lIns="91425" rIns="91425" tIns="91425">
            <a:noAutofit/>
          </a:bodyPr>
          <a:lstStyle/>
          <a:p>
            <a:pPr indent="88900" lvl="0" marL="0" marR="0" rtl="0" algn="l">
              <a:lnSpc>
                <a:spcPct val="100000"/>
              </a:lnSpc>
              <a:spcBef>
                <a:spcPts val="0"/>
              </a:spcBef>
              <a:spcAft>
                <a:spcPts val="0"/>
              </a:spcAft>
              <a:buClr>
                <a:srgbClr val="000000"/>
              </a:buClr>
              <a:buFont typeface="Arial"/>
              <a:buNone/>
            </a:pPr>
            <a:r>
              <a:t/>
            </a:r>
            <a:endParaRPr b="0" baseline="0" i="0" sz="1400" u="none" cap="none" strike="noStrike">
              <a:solidFill>
                <a:schemeClr val="dk1"/>
              </a:solidFill>
              <a:latin typeface="Galdeano"/>
              <a:ea typeface="Galdeano"/>
              <a:cs typeface="Galdeano"/>
              <a:sym typeface="Galdeano"/>
            </a:endParaRPr>
          </a:p>
          <a:p>
            <a:pPr indent="25400" lvl="1" marL="4572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2" marL="9144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3" marL="13716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4" marL="18288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5" marL="22860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6" marL="27432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7" marL="32004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8" marL="36576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54" name="Shape 254"/>
        <p:cNvGrpSpPr/>
        <p:nvPr/>
      </p:nvGrpSpPr>
      <p:grpSpPr>
        <a:xfrm>
          <a:off x="0" y="0"/>
          <a:ext cx="0" cy="0"/>
          <a:chOff x="0" y="0"/>
          <a:chExt cx="0" cy="0"/>
        </a:xfrm>
      </p:grpSpPr>
      <p:sp>
        <p:nvSpPr>
          <p:cNvPr id="255" name="Shape 255"/>
          <p:cNvSpPr txBox="1"/>
          <p:nvPr>
            <p:ph idx="1" type="body"/>
          </p:nvPr>
        </p:nvSpPr>
        <p:spPr>
          <a:xfrm>
            <a:off x="311700" y="4230575"/>
            <a:ext cx="5998800" cy="605100"/>
          </a:xfrm>
          <a:prstGeom prst="rect">
            <a:avLst/>
          </a:prstGeom>
        </p:spPr>
        <p:txBody>
          <a:bodyPr anchorCtr="0" anchor="ctr" bIns="91425" lIns="91425" rIns="91425" tIns="91425"/>
          <a:lstStyle>
            <a:lvl1pPr>
              <a:lnSpc>
                <a:spcPct val="100000"/>
              </a:lnSpc>
              <a:spcBef>
                <a:spcPts val="0"/>
              </a:spcBef>
              <a:spcAft>
                <a:spcPts val="0"/>
              </a:spcAft>
              <a:buNone/>
              <a:defRPr/>
            </a:lvl1pPr>
          </a:lstStyle>
          <a:p/>
        </p:txBody>
      </p:sp>
      <p:sp>
        <p:nvSpPr>
          <p:cNvPr id="256" name="Shape 256"/>
          <p:cNvSpPr txBox="1"/>
          <p:nvPr>
            <p:ph idx="12" type="sldNum"/>
          </p:nvPr>
        </p:nvSpPr>
        <p:spPr>
          <a:xfrm>
            <a:off x="8472457" y="4663216"/>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257" name="Shape 257"/>
        <p:cNvGrpSpPr/>
        <p:nvPr/>
      </p:nvGrpSpPr>
      <p:grpSpPr>
        <a:xfrm>
          <a:off x="0" y="0"/>
          <a:ext cx="0" cy="0"/>
          <a:chOff x="0" y="0"/>
          <a:chExt cx="0" cy="0"/>
        </a:xfrm>
      </p:grpSpPr>
      <p:sp>
        <p:nvSpPr>
          <p:cNvPr id="258" name="Shape 258"/>
          <p:cNvSpPr txBox="1"/>
          <p:nvPr>
            <p:ph type="title"/>
          </p:nvPr>
        </p:nvSpPr>
        <p:spPr>
          <a:xfrm>
            <a:off x="311700" y="1106125"/>
            <a:ext cx="8520599" cy="1963500"/>
          </a:xfrm>
          <a:prstGeom prst="rect">
            <a:avLst/>
          </a:prstGeom>
        </p:spPr>
        <p:txBody>
          <a:bodyPr anchorCtr="0" anchor="b" bIns="91425" lIns="91425" rIns="91425" tIns="91425"/>
          <a:lstStyle>
            <a:lvl1pPr algn="ctr">
              <a:spcBef>
                <a:spcPts val="0"/>
              </a:spcBef>
              <a:buSzPct val="100000"/>
              <a:defRPr sz="12000"/>
            </a:lvl1pPr>
            <a:lvl2pPr algn="ctr">
              <a:spcBef>
                <a:spcPts val="0"/>
              </a:spcBef>
              <a:buSzPct val="100000"/>
              <a:defRPr sz="12000"/>
            </a:lvl2pPr>
            <a:lvl3pPr algn="ctr">
              <a:spcBef>
                <a:spcPts val="0"/>
              </a:spcBef>
              <a:buSzPct val="100000"/>
              <a:defRPr sz="12000"/>
            </a:lvl3pPr>
            <a:lvl4pPr algn="ctr">
              <a:spcBef>
                <a:spcPts val="0"/>
              </a:spcBef>
              <a:buSzPct val="100000"/>
              <a:defRPr sz="12000"/>
            </a:lvl4pPr>
            <a:lvl5pPr algn="ctr">
              <a:spcBef>
                <a:spcPts val="0"/>
              </a:spcBef>
              <a:buSzPct val="100000"/>
              <a:defRPr sz="12000"/>
            </a:lvl5pPr>
            <a:lvl6pPr algn="ctr">
              <a:spcBef>
                <a:spcPts val="0"/>
              </a:spcBef>
              <a:buSzPct val="100000"/>
              <a:defRPr sz="12000"/>
            </a:lvl6pPr>
            <a:lvl7pPr algn="ctr">
              <a:spcBef>
                <a:spcPts val="0"/>
              </a:spcBef>
              <a:buSzPct val="100000"/>
              <a:defRPr sz="12000"/>
            </a:lvl7pPr>
            <a:lvl8pPr algn="ctr">
              <a:spcBef>
                <a:spcPts val="0"/>
              </a:spcBef>
              <a:buSzPct val="100000"/>
              <a:defRPr sz="12000"/>
            </a:lvl8pPr>
            <a:lvl9pPr algn="ctr">
              <a:spcBef>
                <a:spcPts val="0"/>
              </a:spcBef>
              <a:buSzPct val="100000"/>
              <a:defRPr sz="12000"/>
            </a:lvl9pPr>
          </a:lstStyle>
          <a:p/>
        </p:txBody>
      </p:sp>
      <p:sp>
        <p:nvSpPr>
          <p:cNvPr id="259" name="Shape 259"/>
          <p:cNvSpPr txBox="1"/>
          <p:nvPr>
            <p:ph idx="1" type="body"/>
          </p:nvPr>
        </p:nvSpPr>
        <p:spPr>
          <a:xfrm>
            <a:off x="311700" y="3152225"/>
            <a:ext cx="8520599" cy="1300800"/>
          </a:xfrm>
          <a:prstGeom prst="rect">
            <a:avLst/>
          </a:prstGeom>
        </p:spPr>
        <p:txBody>
          <a:bodyPr anchorCtr="0" anchor="t" bIns="91425" lIns="91425" rIns="91425" tIns="91425"/>
          <a:lstStyle>
            <a:lvl1pPr algn="ctr">
              <a:spcBef>
                <a:spcPts val="0"/>
              </a:spcBef>
              <a:defRPr/>
            </a:lvl1pPr>
            <a:lvl2pPr algn="ctr">
              <a:spcBef>
                <a:spcPts val="0"/>
              </a:spcBef>
              <a:defRPr/>
            </a:lvl2pPr>
            <a:lvl3pPr algn="ctr">
              <a:spcBef>
                <a:spcPts val="0"/>
              </a:spcBef>
              <a:defRPr/>
            </a:lvl3pPr>
            <a:lvl4pPr algn="ctr">
              <a:spcBef>
                <a:spcPts val="0"/>
              </a:spcBef>
              <a:defRPr/>
            </a:lvl4pPr>
            <a:lvl5pPr algn="ctr">
              <a:spcBef>
                <a:spcPts val="0"/>
              </a:spcBef>
              <a:defRPr/>
            </a:lvl5pPr>
            <a:lvl6pPr algn="ctr">
              <a:spcBef>
                <a:spcPts val="0"/>
              </a:spcBef>
              <a:defRPr/>
            </a:lvl6pPr>
            <a:lvl7pPr algn="ctr">
              <a:spcBef>
                <a:spcPts val="0"/>
              </a:spcBef>
              <a:defRPr/>
            </a:lvl7pPr>
            <a:lvl8pPr algn="ctr">
              <a:spcBef>
                <a:spcPts val="0"/>
              </a:spcBef>
              <a:defRPr/>
            </a:lvl8pPr>
            <a:lvl9pPr algn="ctr">
              <a:spcBef>
                <a:spcPts val="0"/>
              </a:spcBef>
              <a:defRPr/>
            </a:lvl9pPr>
          </a:lstStyle>
          <a:p/>
        </p:txBody>
      </p:sp>
      <p:sp>
        <p:nvSpPr>
          <p:cNvPr id="260" name="Shape 260"/>
          <p:cNvSpPr txBox="1"/>
          <p:nvPr>
            <p:ph idx="12" type="sldNum"/>
          </p:nvPr>
        </p:nvSpPr>
        <p:spPr>
          <a:xfrm>
            <a:off x="8472457" y="4663216"/>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61" name="Shape 261"/>
        <p:cNvGrpSpPr/>
        <p:nvPr/>
      </p:nvGrpSpPr>
      <p:grpSpPr>
        <a:xfrm>
          <a:off x="0" y="0"/>
          <a:ext cx="0" cy="0"/>
          <a:chOff x="0" y="0"/>
          <a:chExt cx="0" cy="0"/>
        </a:xfrm>
      </p:grpSpPr>
      <p:sp>
        <p:nvSpPr>
          <p:cNvPr id="262" name="Shape 262"/>
          <p:cNvSpPr txBox="1"/>
          <p:nvPr>
            <p:ph idx="12" type="sldNum"/>
          </p:nvPr>
        </p:nvSpPr>
        <p:spPr>
          <a:xfrm>
            <a:off x="8472457" y="4663216"/>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28" name="Shape 28"/>
        <p:cNvGrpSpPr/>
        <p:nvPr/>
      </p:nvGrpSpPr>
      <p:grpSpPr>
        <a:xfrm>
          <a:off x="0" y="0"/>
          <a:ext cx="0" cy="0"/>
          <a:chOff x="0" y="0"/>
          <a:chExt cx="0" cy="0"/>
        </a:xfrm>
      </p:grpSpPr>
      <p:sp>
        <p:nvSpPr>
          <p:cNvPr id="29" name="Shape 29"/>
          <p:cNvSpPr txBox="1"/>
          <p:nvPr>
            <p:ph type="title"/>
          </p:nvPr>
        </p:nvSpPr>
        <p:spPr>
          <a:xfrm>
            <a:off x="722312" y="3305175"/>
            <a:ext cx="7772400" cy="1021499"/>
          </a:xfrm>
          <a:prstGeom prst="rect">
            <a:avLst/>
          </a:prstGeom>
          <a:noFill/>
          <a:ln>
            <a:noFill/>
          </a:ln>
        </p:spPr>
        <p:txBody>
          <a:bodyPr anchorCtr="0" anchor="t"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0" name="Shape 30"/>
          <p:cNvSpPr txBox="1"/>
          <p:nvPr>
            <p:ph idx="1" type="body"/>
          </p:nvPr>
        </p:nvSpPr>
        <p:spPr>
          <a:xfrm>
            <a:off x="722312" y="2180034"/>
            <a:ext cx="7772400" cy="1125000"/>
          </a:xfrm>
          <a:prstGeom prst="rect">
            <a:avLst/>
          </a:prstGeom>
          <a:noFill/>
          <a:ln>
            <a:noFill/>
          </a:ln>
        </p:spPr>
        <p:txBody>
          <a:bodyPr anchorCtr="0" anchor="b" bIns="91425" lIns="91425" rIns="91425" tIns="91425"/>
          <a:lstStyle>
            <a:lvl1pPr indent="0" marL="0" rtl="0">
              <a:spcBef>
                <a:spcPts val="0"/>
              </a:spcBef>
              <a:buFont typeface="Galdeano"/>
              <a:buNone/>
              <a:defRPr/>
            </a:lvl1pPr>
            <a:lvl2pPr indent="0" marL="457200" rtl="0">
              <a:spcBef>
                <a:spcPts val="0"/>
              </a:spcBef>
              <a:buFont typeface="Galdeano"/>
              <a:buNone/>
              <a:defRPr/>
            </a:lvl2pPr>
            <a:lvl3pPr indent="0" marL="914400" rtl="0">
              <a:spcBef>
                <a:spcPts val="0"/>
              </a:spcBef>
              <a:buFont typeface="Galdeano"/>
              <a:buNone/>
              <a:defRPr/>
            </a:lvl3pPr>
            <a:lvl4pPr indent="0" marL="1371600" rtl="0">
              <a:spcBef>
                <a:spcPts val="0"/>
              </a:spcBef>
              <a:buFont typeface="Galdeano"/>
              <a:buNone/>
              <a:defRPr/>
            </a:lvl4pPr>
            <a:lvl5pPr indent="0" marL="1828800" rtl="0">
              <a:spcBef>
                <a:spcPts val="0"/>
              </a:spcBef>
              <a:buFont typeface="Galdeano"/>
              <a:buNone/>
              <a:defRPr/>
            </a:lvl5pPr>
            <a:lvl6pPr indent="0" marL="2286000" rtl="0">
              <a:spcBef>
                <a:spcPts val="0"/>
              </a:spcBef>
              <a:buFont typeface="Galdeano"/>
              <a:buNone/>
              <a:defRPr/>
            </a:lvl6pPr>
            <a:lvl7pPr indent="0" marL="2743200" rtl="0">
              <a:spcBef>
                <a:spcPts val="0"/>
              </a:spcBef>
              <a:buFont typeface="Galdeano"/>
              <a:buNone/>
              <a:defRPr/>
            </a:lvl7pPr>
            <a:lvl8pPr indent="0" marL="3200400" rtl="0">
              <a:spcBef>
                <a:spcPts val="0"/>
              </a:spcBef>
              <a:buFont typeface="Galdeano"/>
              <a:buNone/>
              <a:defRPr/>
            </a:lvl8pPr>
            <a:lvl9pPr indent="0" marL="3657600" rtl="0">
              <a:spcBef>
                <a:spcPts val="0"/>
              </a:spcBef>
              <a:buFont typeface="Galdeano"/>
              <a:buNone/>
              <a:defRPr/>
            </a:lvl9pPr>
          </a:lstStyle>
          <a:p/>
        </p:txBody>
      </p:sp>
      <p:sp>
        <p:nvSpPr>
          <p:cNvPr id="31" name="Shape 31"/>
          <p:cNvSpPr txBox="1"/>
          <p:nvPr>
            <p:ph idx="10" type="dt"/>
          </p:nvPr>
        </p:nvSpPr>
        <p:spPr>
          <a:xfrm>
            <a:off x="457200" y="4683918"/>
            <a:ext cx="2133599" cy="357299"/>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buClr>
                <a:schemeClr val="dk1"/>
              </a:buClr>
              <a:buFont typeface="Galdeano"/>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32" name="Shape 32"/>
          <p:cNvSpPr txBox="1"/>
          <p:nvPr>
            <p:ph idx="11" type="ftr"/>
          </p:nvPr>
        </p:nvSpPr>
        <p:spPr>
          <a:xfrm>
            <a:off x="3124200" y="4683918"/>
            <a:ext cx="2895600" cy="357299"/>
          </a:xfrm>
          <a:prstGeom prst="rect">
            <a:avLst/>
          </a:prstGeom>
          <a:noFill/>
          <a:ln>
            <a:noFill/>
          </a:ln>
        </p:spPr>
        <p:txBody>
          <a:bodyPr anchorCtr="0" anchor="t" bIns="91425" lIns="91425" rIns="91425" tIns="91425"/>
          <a:lstStyle>
            <a:lvl1pPr indent="0" marL="0" marR="0" rtl="0" algn="ctr">
              <a:lnSpc>
                <a:spcPct val="100000"/>
              </a:lnSpc>
              <a:spcBef>
                <a:spcPts val="0"/>
              </a:spcBef>
              <a:spcAft>
                <a:spcPts val="0"/>
              </a:spcAft>
              <a:buClr>
                <a:schemeClr val="dk1"/>
              </a:buClr>
              <a:buFont typeface="Galdeano"/>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33" name="Shape 33"/>
          <p:cNvSpPr txBox="1"/>
          <p:nvPr>
            <p:ph idx="12" type="sldNum"/>
          </p:nvPr>
        </p:nvSpPr>
        <p:spPr>
          <a:xfrm>
            <a:off x="6553200" y="4683918"/>
            <a:ext cx="2133599" cy="357299"/>
          </a:xfrm>
          <a:prstGeom prst="rect">
            <a:avLst/>
          </a:prstGeom>
          <a:noFill/>
          <a:ln>
            <a:noFill/>
          </a:ln>
        </p:spPr>
        <p:txBody>
          <a:bodyPr anchorCtr="0" anchor="t" bIns="91425" lIns="91425" rIns="91425" tIns="91425">
            <a:noAutofit/>
          </a:bodyPr>
          <a:lstStyle/>
          <a:p>
            <a:pPr indent="88900" lvl="0" marL="0" marR="0" rtl="0" algn="l">
              <a:lnSpc>
                <a:spcPct val="100000"/>
              </a:lnSpc>
              <a:spcBef>
                <a:spcPts val="0"/>
              </a:spcBef>
              <a:spcAft>
                <a:spcPts val="0"/>
              </a:spcAft>
              <a:buClr>
                <a:srgbClr val="000000"/>
              </a:buClr>
              <a:buFont typeface="Arial"/>
              <a:buNone/>
            </a:pPr>
            <a:r>
              <a:t/>
            </a:r>
            <a:endParaRPr b="0" baseline="0" i="0" sz="1400" u="none" cap="none" strike="noStrike">
              <a:solidFill>
                <a:schemeClr val="dk1"/>
              </a:solidFill>
              <a:latin typeface="Galdeano"/>
              <a:ea typeface="Galdeano"/>
              <a:cs typeface="Galdeano"/>
              <a:sym typeface="Galdeano"/>
            </a:endParaRPr>
          </a:p>
          <a:p>
            <a:pPr indent="25400" lvl="1" marL="4572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2" marL="9144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3" marL="13716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4" marL="18288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5" marL="22860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6" marL="27432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7" marL="32004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8" marL="36576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34" name="Shape 34"/>
        <p:cNvGrpSpPr/>
        <p:nvPr/>
      </p:nvGrpSpPr>
      <p:grpSpPr>
        <a:xfrm>
          <a:off x="0" y="0"/>
          <a:ext cx="0" cy="0"/>
          <a:chOff x="0" y="0"/>
          <a:chExt cx="0" cy="0"/>
        </a:xfrm>
      </p:grpSpPr>
      <p:sp>
        <p:nvSpPr>
          <p:cNvPr id="35" name="Shape 35"/>
          <p:cNvSpPr txBox="1"/>
          <p:nvPr>
            <p:ph type="title"/>
          </p:nvPr>
        </p:nvSpPr>
        <p:spPr>
          <a:xfrm>
            <a:off x="457200" y="171450"/>
            <a:ext cx="8458200" cy="8574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36" name="Shape 36"/>
          <p:cNvSpPr txBox="1"/>
          <p:nvPr>
            <p:ph idx="1" type="body"/>
          </p:nvPr>
        </p:nvSpPr>
        <p:spPr>
          <a:xfrm>
            <a:off x="457200" y="1200150"/>
            <a:ext cx="4038599" cy="3394500"/>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7" name="Shape 37"/>
          <p:cNvSpPr txBox="1"/>
          <p:nvPr>
            <p:ph idx="2" type="body"/>
          </p:nvPr>
        </p:nvSpPr>
        <p:spPr>
          <a:xfrm>
            <a:off x="4648200" y="1200150"/>
            <a:ext cx="4038599" cy="3394500"/>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8" name="Shape 38"/>
          <p:cNvSpPr txBox="1"/>
          <p:nvPr>
            <p:ph idx="10" type="dt"/>
          </p:nvPr>
        </p:nvSpPr>
        <p:spPr>
          <a:xfrm>
            <a:off x="457200" y="4683918"/>
            <a:ext cx="2133599" cy="357299"/>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buClr>
                <a:schemeClr val="dk1"/>
              </a:buClr>
              <a:buFont typeface="Galdeano"/>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39" name="Shape 39"/>
          <p:cNvSpPr txBox="1"/>
          <p:nvPr>
            <p:ph idx="11" type="ftr"/>
          </p:nvPr>
        </p:nvSpPr>
        <p:spPr>
          <a:xfrm>
            <a:off x="3124200" y="4683918"/>
            <a:ext cx="2895600" cy="357299"/>
          </a:xfrm>
          <a:prstGeom prst="rect">
            <a:avLst/>
          </a:prstGeom>
          <a:noFill/>
          <a:ln>
            <a:noFill/>
          </a:ln>
        </p:spPr>
        <p:txBody>
          <a:bodyPr anchorCtr="0" anchor="t" bIns="91425" lIns="91425" rIns="91425" tIns="91425"/>
          <a:lstStyle>
            <a:lvl1pPr indent="0" marL="0" marR="0" rtl="0" algn="ctr">
              <a:lnSpc>
                <a:spcPct val="100000"/>
              </a:lnSpc>
              <a:spcBef>
                <a:spcPts val="0"/>
              </a:spcBef>
              <a:spcAft>
                <a:spcPts val="0"/>
              </a:spcAft>
              <a:buClr>
                <a:schemeClr val="dk1"/>
              </a:buClr>
              <a:buFont typeface="Galdeano"/>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40" name="Shape 40"/>
          <p:cNvSpPr txBox="1"/>
          <p:nvPr>
            <p:ph idx="12" type="sldNum"/>
          </p:nvPr>
        </p:nvSpPr>
        <p:spPr>
          <a:xfrm>
            <a:off x="6553200" y="4683918"/>
            <a:ext cx="2133599" cy="357299"/>
          </a:xfrm>
          <a:prstGeom prst="rect">
            <a:avLst/>
          </a:prstGeom>
          <a:noFill/>
          <a:ln>
            <a:noFill/>
          </a:ln>
        </p:spPr>
        <p:txBody>
          <a:bodyPr anchorCtr="0" anchor="t" bIns="91425" lIns="91425" rIns="91425" tIns="91425">
            <a:noAutofit/>
          </a:bodyPr>
          <a:lstStyle/>
          <a:p>
            <a:pPr indent="88900" lvl="0" marL="0" marR="0" rtl="0" algn="l">
              <a:lnSpc>
                <a:spcPct val="100000"/>
              </a:lnSpc>
              <a:spcBef>
                <a:spcPts val="0"/>
              </a:spcBef>
              <a:spcAft>
                <a:spcPts val="0"/>
              </a:spcAft>
              <a:buClr>
                <a:srgbClr val="000000"/>
              </a:buClr>
              <a:buFont typeface="Arial"/>
              <a:buNone/>
            </a:pPr>
            <a:r>
              <a:t/>
            </a:r>
            <a:endParaRPr b="0" baseline="0" i="0" sz="1400" u="none" cap="none" strike="noStrike">
              <a:solidFill>
                <a:schemeClr val="dk1"/>
              </a:solidFill>
              <a:latin typeface="Galdeano"/>
              <a:ea typeface="Galdeano"/>
              <a:cs typeface="Galdeano"/>
              <a:sym typeface="Galdeano"/>
            </a:endParaRPr>
          </a:p>
          <a:p>
            <a:pPr indent="25400" lvl="1" marL="4572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2" marL="9144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3" marL="13716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4" marL="18288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5" marL="22860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6" marL="27432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7" marL="32004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8" marL="36576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41" name="Shape 41"/>
        <p:cNvGrpSpPr/>
        <p:nvPr/>
      </p:nvGrpSpPr>
      <p:grpSpPr>
        <a:xfrm>
          <a:off x="0" y="0"/>
          <a:ext cx="0" cy="0"/>
          <a:chOff x="0" y="0"/>
          <a:chExt cx="0" cy="0"/>
        </a:xfrm>
      </p:grpSpPr>
      <p:sp>
        <p:nvSpPr>
          <p:cNvPr id="42" name="Shape 42"/>
          <p:cNvSpPr txBox="1"/>
          <p:nvPr>
            <p:ph type="title"/>
          </p:nvPr>
        </p:nvSpPr>
        <p:spPr>
          <a:xfrm>
            <a:off x="457200" y="205977"/>
            <a:ext cx="8229600" cy="857400"/>
          </a:xfrm>
          <a:prstGeom prst="rect">
            <a:avLst/>
          </a:prstGeom>
          <a:noFill/>
          <a:ln>
            <a:noFill/>
          </a:ln>
        </p:spPr>
        <p:txBody>
          <a:bodyPr anchorCtr="0" anchor="ctr"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3" name="Shape 43"/>
          <p:cNvSpPr txBox="1"/>
          <p:nvPr>
            <p:ph idx="1" type="body"/>
          </p:nvPr>
        </p:nvSpPr>
        <p:spPr>
          <a:xfrm>
            <a:off x="457200" y="1151333"/>
            <a:ext cx="4040099" cy="479699"/>
          </a:xfrm>
          <a:prstGeom prst="rect">
            <a:avLst/>
          </a:prstGeom>
          <a:noFill/>
          <a:ln>
            <a:noFill/>
          </a:ln>
        </p:spPr>
        <p:txBody>
          <a:bodyPr anchorCtr="0" anchor="b" bIns="91425" lIns="91425" rIns="91425" tIns="91425"/>
          <a:lstStyle>
            <a:lvl1pPr indent="0" marL="0" rtl="0">
              <a:spcBef>
                <a:spcPts val="0"/>
              </a:spcBef>
              <a:buFont typeface="Galdeano"/>
              <a:buNone/>
              <a:defRPr/>
            </a:lvl1pPr>
            <a:lvl2pPr indent="0" marL="457200" rtl="0">
              <a:spcBef>
                <a:spcPts val="0"/>
              </a:spcBef>
              <a:buFont typeface="Galdeano"/>
              <a:buNone/>
              <a:defRPr/>
            </a:lvl2pPr>
            <a:lvl3pPr indent="0" marL="914400" rtl="0">
              <a:spcBef>
                <a:spcPts val="0"/>
              </a:spcBef>
              <a:buFont typeface="Galdeano"/>
              <a:buNone/>
              <a:defRPr/>
            </a:lvl3pPr>
            <a:lvl4pPr indent="0" marL="1371600" rtl="0">
              <a:spcBef>
                <a:spcPts val="0"/>
              </a:spcBef>
              <a:buFont typeface="Galdeano"/>
              <a:buNone/>
              <a:defRPr/>
            </a:lvl4pPr>
            <a:lvl5pPr indent="0" marL="1828800" rtl="0">
              <a:spcBef>
                <a:spcPts val="0"/>
              </a:spcBef>
              <a:buFont typeface="Galdeano"/>
              <a:buNone/>
              <a:defRPr/>
            </a:lvl5pPr>
            <a:lvl6pPr indent="0" marL="2286000" rtl="0">
              <a:spcBef>
                <a:spcPts val="0"/>
              </a:spcBef>
              <a:buFont typeface="Galdeano"/>
              <a:buNone/>
              <a:defRPr/>
            </a:lvl6pPr>
            <a:lvl7pPr indent="0" marL="2743200" rtl="0">
              <a:spcBef>
                <a:spcPts val="0"/>
              </a:spcBef>
              <a:buFont typeface="Galdeano"/>
              <a:buNone/>
              <a:defRPr/>
            </a:lvl7pPr>
            <a:lvl8pPr indent="0" marL="3200400" rtl="0">
              <a:spcBef>
                <a:spcPts val="0"/>
              </a:spcBef>
              <a:buFont typeface="Galdeano"/>
              <a:buNone/>
              <a:defRPr/>
            </a:lvl8pPr>
            <a:lvl9pPr indent="0" marL="3657600" rtl="0">
              <a:spcBef>
                <a:spcPts val="0"/>
              </a:spcBef>
              <a:buFont typeface="Galdeano"/>
              <a:buNone/>
              <a:defRPr/>
            </a:lvl9pPr>
          </a:lstStyle>
          <a:p/>
        </p:txBody>
      </p:sp>
      <p:sp>
        <p:nvSpPr>
          <p:cNvPr id="44" name="Shape 44"/>
          <p:cNvSpPr txBox="1"/>
          <p:nvPr>
            <p:ph idx="2" type="body"/>
          </p:nvPr>
        </p:nvSpPr>
        <p:spPr>
          <a:xfrm>
            <a:off x="457200" y="1631156"/>
            <a:ext cx="4040099" cy="2963400"/>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5" name="Shape 45"/>
          <p:cNvSpPr txBox="1"/>
          <p:nvPr>
            <p:ph idx="3" type="body"/>
          </p:nvPr>
        </p:nvSpPr>
        <p:spPr>
          <a:xfrm>
            <a:off x="4645025" y="1151333"/>
            <a:ext cx="4041900" cy="479699"/>
          </a:xfrm>
          <a:prstGeom prst="rect">
            <a:avLst/>
          </a:prstGeom>
          <a:noFill/>
          <a:ln>
            <a:noFill/>
          </a:ln>
        </p:spPr>
        <p:txBody>
          <a:bodyPr anchorCtr="0" anchor="b" bIns="91425" lIns="91425" rIns="91425" tIns="91425"/>
          <a:lstStyle>
            <a:lvl1pPr indent="0" marL="0" rtl="0">
              <a:spcBef>
                <a:spcPts val="0"/>
              </a:spcBef>
              <a:buFont typeface="Galdeano"/>
              <a:buNone/>
              <a:defRPr/>
            </a:lvl1pPr>
            <a:lvl2pPr indent="0" marL="457200" rtl="0">
              <a:spcBef>
                <a:spcPts val="0"/>
              </a:spcBef>
              <a:buFont typeface="Galdeano"/>
              <a:buNone/>
              <a:defRPr/>
            </a:lvl2pPr>
            <a:lvl3pPr indent="0" marL="914400" rtl="0">
              <a:spcBef>
                <a:spcPts val="0"/>
              </a:spcBef>
              <a:buFont typeface="Galdeano"/>
              <a:buNone/>
              <a:defRPr/>
            </a:lvl3pPr>
            <a:lvl4pPr indent="0" marL="1371600" rtl="0">
              <a:spcBef>
                <a:spcPts val="0"/>
              </a:spcBef>
              <a:buFont typeface="Galdeano"/>
              <a:buNone/>
              <a:defRPr/>
            </a:lvl4pPr>
            <a:lvl5pPr indent="0" marL="1828800" rtl="0">
              <a:spcBef>
                <a:spcPts val="0"/>
              </a:spcBef>
              <a:buFont typeface="Galdeano"/>
              <a:buNone/>
              <a:defRPr/>
            </a:lvl5pPr>
            <a:lvl6pPr indent="0" marL="2286000" rtl="0">
              <a:spcBef>
                <a:spcPts val="0"/>
              </a:spcBef>
              <a:buFont typeface="Galdeano"/>
              <a:buNone/>
              <a:defRPr/>
            </a:lvl6pPr>
            <a:lvl7pPr indent="0" marL="2743200" rtl="0">
              <a:spcBef>
                <a:spcPts val="0"/>
              </a:spcBef>
              <a:buFont typeface="Galdeano"/>
              <a:buNone/>
              <a:defRPr/>
            </a:lvl7pPr>
            <a:lvl8pPr indent="0" marL="3200400" rtl="0">
              <a:spcBef>
                <a:spcPts val="0"/>
              </a:spcBef>
              <a:buFont typeface="Galdeano"/>
              <a:buNone/>
              <a:defRPr/>
            </a:lvl8pPr>
            <a:lvl9pPr indent="0" marL="3657600" rtl="0">
              <a:spcBef>
                <a:spcPts val="0"/>
              </a:spcBef>
              <a:buFont typeface="Galdeano"/>
              <a:buNone/>
              <a:defRPr/>
            </a:lvl9pPr>
          </a:lstStyle>
          <a:p/>
        </p:txBody>
      </p:sp>
      <p:sp>
        <p:nvSpPr>
          <p:cNvPr id="46" name="Shape 46"/>
          <p:cNvSpPr txBox="1"/>
          <p:nvPr>
            <p:ph idx="4" type="body"/>
          </p:nvPr>
        </p:nvSpPr>
        <p:spPr>
          <a:xfrm>
            <a:off x="4645025" y="1631156"/>
            <a:ext cx="4041900" cy="2963400"/>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7" name="Shape 47"/>
          <p:cNvSpPr txBox="1"/>
          <p:nvPr>
            <p:ph idx="10" type="dt"/>
          </p:nvPr>
        </p:nvSpPr>
        <p:spPr>
          <a:xfrm>
            <a:off x="457200" y="4683918"/>
            <a:ext cx="2133599" cy="357299"/>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buClr>
                <a:schemeClr val="dk1"/>
              </a:buClr>
              <a:buFont typeface="Galdeano"/>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48" name="Shape 48"/>
          <p:cNvSpPr txBox="1"/>
          <p:nvPr>
            <p:ph idx="11" type="ftr"/>
          </p:nvPr>
        </p:nvSpPr>
        <p:spPr>
          <a:xfrm>
            <a:off x="3124200" y="4683918"/>
            <a:ext cx="2895600" cy="357299"/>
          </a:xfrm>
          <a:prstGeom prst="rect">
            <a:avLst/>
          </a:prstGeom>
          <a:noFill/>
          <a:ln>
            <a:noFill/>
          </a:ln>
        </p:spPr>
        <p:txBody>
          <a:bodyPr anchorCtr="0" anchor="t" bIns="91425" lIns="91425" rIns="91425" tIns="91425"/>
          <a:lstStyle>
            <a:lvl1pPr indent="0" marL="0" marR="0" rtl="0" algn="ctr">
              <a:lnSpc>
                <a:spcPct val="100000"/>
              </a:lnSpc>
              <a:spcBef>
                <a:spcPts val="0"/>
              </a:spcBef>
              <a:spcAft>
                <a:spcPts val="0"/>
              </a:spcAft>
              <a:buClr>
                <a:schemeClr val="dk1"/>
              </a:buClr>
              <a:buFont typeface="Galdeano"/>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49" name="Shape 49"/>
          <p:cNvSpPr txBox="1"/>
          <p:nvPr>
            <p:ph idx="12" type="sldNum"/>
          </p:nvPr>
        </p:nvSpPr>
        <p:spPr>
          <a:xfrm>
            <a:off x="6553200" y="4683918"/>
            <a:ext cx="2133599" cy="357299"/>
          </a:xfrm>
          <a:prstGeom prst="rect">
            <a:avLst/>
          </a:prstGeom>
          <a:noFill/>
          <a:ln>
            <a:noFill/>
          </a:ln>
        </p:spPr>
        <p:txBody>
          <a:bodyPr anchorCtr="0" anchor="t" bIns="91425" lIns="91425" rIns="91425" tIns="91425">
            <a:noAutofit/>
          </a:bodyPr>
          <a:lstStyle/>
          <a:p>
            <a:pPr indent="88900" lvl="0" marL="0" marR="0" rtl="0" algn="l">
              <a:lnSpc>
                <a:spcPct val="100000"/>
              </a:lnSpc>
              <a:spcBef>
                <a:spcPts val="0"/>
              </a:spcBef>
              <a:spcAft>
                <a:spcPts val="0"/>
              </a:spcAft>
              <a:buClr>
                <a:srgbClr val="000000"/>
              </a:buClr>
              <a:buFont typeface="Arial"/>
              <a:buNone/>
            </a:pPr>
            <a:r>
              <a:t/>
            </a:r>
            <a:endParaRPr b="0" baseline="0" i="0" sz="1400" u="none" cap="none" strike="noStrike">
              <a:solidFill>
                <a:schemeClr val="dk1"/>
              </a:solidFill>
              <a:latin typeface="Galdeano"/>
              <a:ea typeface="Galdeano"/>
              <a:cs typeface="Galdeano"/>
              <a:sym typeface="Galdeano"/>
            </a:endParaRPr>
          </a:p>
          <a:p>
            <a:pPr indent="25400" lvl="1" marL="4572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2" marL="9144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3" marL="13716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4" marL="18288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5" marL="22860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6" marL="27432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7" marL="32004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8" marL="36576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50" name="Shape 50"/>
        <p:cNvGrpSpPr/>
        <p:nvPr/>
      </p:nvGrpSpPr>
      <p:grpSpPr>
        <a:xfrm>
          <a:off x="0" y="0"/>
          <a:ext cx="0" cy="0"/>
          <a:chOff x="0" y="0"/>
          <a:chExt cx="0" cy="0"/>
        </a:xfrm>
      </p:grpSpPr>
      <p:sp>
        <p:nvSpPr>
          <p:cNvPr id="51" name="Shape 51"/>
          <p:cNvSpPr txBox="1"/>
          <p:nvPr>
            <p:ph type="title"/>
          </p:nvPr>
        </p:nvSpPr>
        <p:spPr>
          <a:xfrm>
            <a:off x="457200" y="171450"/>
            <a:ext cx="8458200" cy="8574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52" name="Shape 52"/>
          <p:cNvSpPr txBox="1"/>
          <p:nvPr>
            <p:ph idx="10" type="dt"/>
          </p:nvPr>
        </p:nvSpPr>
        <p:spPr>
          <a:xfrm>
            <a:off x="457200" y="4683918"/>
            <a:ext cx="2133599" cy="357299"/>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buClr>
                <a:schemeClr val="dk1"/>
              </a:buClr>
              <a:buFont typeface="Galdeano"/>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53" name="Shape 53"/>
          <p:cNvSpPr txBox="1"/>
          <p:nvPr>
            <p:ph idx="11" type="ftr"/>
          </p:nvPr>
        </p:nvSpPr>
        <p:spPr>
          <a:xfrm>
            <a:off x="3124200" y="4683918"/>
            <a:ext cx="2895600" cy="357299"/>
          </a:xfrm>
          <a:prstGeom prst="rect">
            <a:avLst/>
          </a:prstGeom>
          <a:noFill/>
          <a:ln>
            <a:noFill/>
          </a:ln>
        </p:spPr>
        <p:txBody>
          <a:bodyPr anchorCtr="0" anchor="t" bIns="91425" lIns="91425" rIns="91425" tIns="91425"/>
          <a:lstStyle>
            <a:lvl1pPr indent="0" marL="0" marR="0" rtl="0" algn="ctr">
              <a:lnSpc>
                <a:spcPct val="100000"/>
              </a:lnSpc>
              <a:spcBef>
                <a:spcPts val="0"/>
              </a:spcBef>
              <a:spcAft>
                <a:spcPts val="0"/>
              </a:spcAft>
              <a:buClr>
                <a:schemeClr val="dk1"/>
              </a:buClr>
              <a:buFont typeface="Galdeano"/>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54" name="Shape 54"/>
          <p:cNvSpPr txBox="1"/>
          <p:nvPr>
            <p:ph idx="12" type="sldNum"/>
          </p:nvPr>
        </p:nvSpPr>
        <p:spPr>
          <a:xfrm>
            <a:off x="6553200" y="4683918"/>
            <a:ext cx="2133599" cy="357299"/>
          </a:xfrm>
          <a:prstGeom prst="rect">
            <a:avLst/>
          </a:prstGeom>
          <a:noFill/>
          <a:ln>
            <a:noFill/>
          </a:ln>
        </p:spPr>
        <p:txBody>
          <a:bodyPr anchorCtr="0" anchor="t" bIns="91425" lIns="91425" rIns="91425" tIns="91425">
            <a:noAutofit/>
          </a:bodyPr>
          <a:lstStyle/>
          <a:p>
            <a:pPr indent="88900" lvl="0" marL="0" marR="0" rtl="0" algn="l">
              <a:lnSpc>
                <a:spcPct val="100000"/>
              </a:lnSpc>
              <a:spcBef>
                <a:spcPts val="0"/>
              </a:spcBef>
              <a:spcAft>
                <a:spcPts val="0"/>
              </a:spcAft>
              <a:buClr>
                <a:srgbClr val="000000"/>
              </a:buClr>
              <a:buFont typeface="Arial"/>
              <a:buNone/>
            </a:pPr>
            <a:r>
              <a:t/>
            </a:r>
            <a:endParaRPr b="0" baseline="0" i="0" sz="1400" u="none" cap="none" strike="noStrike">
              <a:solidFill>
                <a:schemeClr val="dk1"/>
              </a:solidFill>
              <a:latin typeface="Galdeano"/>
              <a:ea typeface="Galdeano"/>
              <a:cs typeface="Galdeano"/>
              <a:sym typeface="Galdeano"/>
            </a:endParaRPr>
          </a:p>
          <a:p>
            <a:pPr indent="25400" lvl="1" marL="4572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2" marL="9144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3" marL="13716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4" marL="18288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5" marL="22860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6" marL="27432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7" marL="32004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8" marL="36576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5" name="Shape 55"/>
        <p:cNvGrpSpPr/>
        <p:nvPr/>
      </p:nvGrpSpPr>
      <p:grpSpPr>
        <a:xfrm>
          <a:off x="0" y="0"/>
          <a:ext cx="0" cy="0"/>
          <a:chOff x="0" y="0"/>
          <a:chExt cx="0" cy="0"/>
        </a:xfrm>
      </p:grpSpPr>
      <p:sp>
        <p:nvSpPr>
          <p:cNvPr id="56" name="Shape 56"/>
          <p:cNvSpPr txBox="1"/>
          <p:nvPr>
            <p:ph idx="10" type="dt"/>
          </p:nvPr>
        </p:nvSpPr>
        <p:spPr>
          <a:xfrm>
            <a:off x="457200" y="4683918"/>
            <a:ext cx="2133599" cy="357299"/>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buClr>
                <a:schemeClr val="dk1"/>
              </a:buClr>
              <a:buFont typeface="Galdeano"/>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57" name="Shape 57"/>
          <p:cNvSpPr txBox="1"/>
          <p:nvPr>
            <p:ph idx="11" type="ftr"/>
          </p:nvPr>
        </p:nvSpPr>
        <p:spPr>
          <a:xfrm>
            <a:off x="3124200" y="4683918"/>
            <a:ext cx="2895600" cy="357299"/>
          </a:xfrm>
          <a:prstGeom prst="rect">
            <a:avLst/>
          </a:prstGeom>
          <a:noFill/>
          <a:ln>
            <a:noFill/>
          </a:ln>
        </p:spPr>
        <p:txBody>
          <a:bodyPr anchorCtr="0" anchor="t" bIns="91425" lIns="91425" rIns="91425" tIns="91425"/>
          <a:lstStyle>
            <a:lvl1pPr indent="0" marL="0" marR="0" rtl="0" algn="ctr">
              <a:lnSpc>
                <a:spcPct val="100000"/>
              </a:lnSpc>
              <a:spcBef>
                <a:spcPts val="0"/>
              </a:spcBef>
              <a:spcAft>
                <a:spcPts val="0"/>
              </a:spcAft>
              <a:buClr>
                <a:schemeClr val="dk1"/>
              </a:buClr>
              <a:buFont typeface="Galdeano"/>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58" name="Shape 58"/>
          <p:cNvSpPr txBox="1"/>
          <p:nvPr>
            <p:ph idx="12" type="sldNum"/>
          </p:nvPr>
        </p:nvSpPr>
        <p:spPr>
          <a:xfrm>
            <a:off x="6553200" y="4683918"/>
            <a:ext cx="2133599" cy="357299"/>
          </a:xfrm>
          <a:prstGeom prst="rect">
            <a:avLst/>
          </a:prstGeom>
          <a:noFill/>
          <a:ln>
            <a:noFill/>
          </a:ln>
        </p:spPr>
        <p:txBody>
          <a:bodyPr anchorCtr="0" anchor="t" bIns="91425" lIns="91425" rIns="91425" tIns="91425">
            <a:noAutofit/>
          </a:bodyPr>
          <a:lstStyle/>
          <a:p>
            <a:pPr indent="88900" lvl="0" marL="0" marR="0" rtl="0" algn="l">
              <a:lnSpc>
                <a:spcPct val="100000"/>
              </a:lnSpc>
              <a:spcBef>
                <a:spcPts val="0"/>
              </a:spcBef>
              <a:spcAft>
                <a:spcPts val="0"/>
              </a:spcAft>
              <a:buClr>
                <a:srgbClr val="000000"/>
              </a:buClr>
              <a:buFont typeface="Arial"/>
              <a:buNone/>
            </a:pPr>
            <a:r>
              <a:t/>
            </a:r>
            <a:endParaRPr b="0" baseline="0" i="0" sz="1400" u="none" cap="none" strike="noStrike">
              <a:solidFill>
                <a:schemeClr val="dk1"/>
              </a:solidFill>
              <a:latin typeface="Galdeano"/>
              <a:ea typeface="Galdeano"/>
              <a:cs typeface="Galdeano"/>
              <a:sym typeface="Galdeano"/>
            </a:endParaRPr>
          </a:p>
          <a:p>
            <a:pPr indent="25400" lvl="1" marL="4572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2" marL="9144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3" marL="13716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4" marL="18288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5" marL="22860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6" marL="27432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7" marL="32004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8" marL="36576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59" name="Shape 59"/>
        <p:cNvGrpSpPr/>
        <p:nvPr/>
      </p:nvGrpSpPr>
      <p:grpSpPr>
        <a:xfrm>
          <a:off x="0" y="0"/>
          <a:ext cx="0" cy="0"/>
          <a:chOff x="0" y="0"/>
          <a:chExt cx="0" cy="0"/>
        </a:xfrm>
      </p:grpSpPr>
      <p:sp>
        <p:nvSpPr>
          <p:cNvPr id="60" name="Shape 60"/>
          <p:cNvSpPr txBox="1"/>
          <p:nvPr>
            <p:ph type="title"/>
          </p:nvPr>
        </p:nvSpPr>
        <p:spPr>
          <a:xfrm>
            <a:off x="457200" y="204787"/>
            <a:ext cx="3008399" cy="871499"/>
          </a:xfrm>
          <a:prstGeom prst="rect">
            <a:avLst/>
          </a:prstGeom>
          <a:noFill/>
          <a:ln>
            <a:noFill/>
          </a:ln>
        </p:spPr>
        <p:txBody>
          <a:bodyPr anchorCtr="0" anchor="b"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1" name="Shape 61"/>
          <p:cNvSpPr txBox="1"/>
          <p:nvPr>
            <p:ph idx="1" type="body"/>
          </p:nvPr>
        </p:nvSpPr>
        <p:spPr>
          <a:xfrm>
            <a:off x="3575050" y="204787"/>
            <a:ext cx="5111699" cy="4389899"/>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2" name="Shape 62"/>
          <p:cNvSpPr txBox="1"/>
          <p:nvPr>
            <p:ph idx="2" type="body"/>
          </p:nvPr>
        </p:nvSpPr>
        <p:spPr>
          <a:xfrm>
            <a:off x="457200" y="1076325"/>
            <a:ext cx="3008399" cy="3518399"/>
          </a:xfrm>
          <a:prstGeom prst="rect">
            <a:avLst/>
          </a:prstGeom>
          <a:noFill/>
          <a:ln>
            <a:noFill/>
          </a:ln>
        </p:spPr>
        <p:txBody>
          <a:bodyPr anchorCtr="0" anchor="t" bIns="91425" lIns="91425" rIns="91425" tIns="91425"/>
          <a:lstStyle>
            <a:lvl1pPr indent="0" marL="0" rtl="0">
              <a:spcBef>
                <a:spcPts val="0"/>
              </a:spcBef>
              <a:buFont typeface="Galdeano"/>
              <a:buNone/>
              <a:defRPr/>
            </a:lvl1pPr>
            <a:lvl2pPr indent="0" marL="457200" rtl="0">
              <a:spcBef>
                <a:spcPts val="0"/>
              </a:spcBef>
              <a:buFont typeface="Galdeano"/>
              <a:buNone/>
              <a:defRPr/>
            </a:lvl2pPr>
            <a:lvl3pPr indent="0" marL="914400" rtl="0">
              <a:spcBef>
                <a:spcPts val="0"/>
              </a:spcBef>
              <a:buFont typeface="Galdeano"/>
              <a:buNone/>
              <a:defRPr/>
            </a:lvl3pPr>
            <a:lvl4pPr indent="0" marL="1371600" rtl="0">
              <a:spcBef>
                <a:spcPts val="0"/>
              </a:spcBef>
              <a:buFont typeface="Galdeano"/>
              <a:buNone/>
              <a:defRPr/>
            </a:lvl4pPr>
            <a:lvl5pPr indent="0" marL="1828800" rtl="0">
              <a:spcBef>
                <a:spcPts val="0"/>
              </a:spcBef>
              <a:buFont typeface="Galdeano"/>
              <a:buNone/>
              <a:defRPr/>
            </a:lvl5pPr>
            <a:lvl6pPr indent="0" marL="2286000" rtl="0">
              <a:spcBef>
                <a:spcPts val="0"/>
              </a:spcBef>
              <a:buFont typeface="Galdeano"/>
              <a:buNone/>
              <a:defRPr/>
            </a:lvl6pPr>
            <a:lvl7pPr indent="0" marL="2743200" rtl="0">
              <a:spcBef>
                <a:spcPts val="0"/>
              </a:spcBef>
              <a:buFont typeface="Galdeano"/>
              <a:buNone/>
              <a:defRPr/>
            </a:lvl7pPr>
            <a:lvl8pPr indent="0" marL="3200400" rtl="0">
              <a:spcBef>
                <a:spcPts val="0"/>
              </a:spcBef>
              <a:buFont typeface="Galdeano"/>
              <a:buNone/>
              <a:defRPr/>
            </a:lvl8pPr>
            <a:lvl9pPr indent="0" marL="3657600" rtl="0">
              <a:spcBef>
                <a:spcPts val="0"/>
              </a:spcBef>
              <a:buFont typeface="Galdeano"/>
              <a:buNone/>
              <a:defRPr/>
            </a:lvl9pPr>
          </a:lstStyle>
          <a:p/>
        </p:txBody>
      </p:sp>
      <p:sp>
        <p:nvSpPr>
          <p:cNvPr id="63" name="Shape 63"/>
          <p:cNvSpPr txBox="1"/>
          <p:nvPr>
            <p:ph idx="10" type="dt"/>
          </p:nvPr>
        </p:nvSpPr>
        <p:spPr>
          <a:xfrm>
            <a:off x="457200" y="4683918"/>
            <a:ext cx="2133599" cy="357299"/>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buClr>
                <a:schemeClr val="dk1"/>
              </a:buClr>
              <a:buFont typeface="Galdeano"/>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64" name="Shape 64"/>
          <p:cNvSpPr txBox="1"/>
          <p:nvPr>
            <p:ph idx="11" type="ftr"/>
          </p:nvPr>
        </p:nvSpPr>
        <p:spPr>
          <a:xfrm>
            <a:off x="3124200" y="4683918"/>
            <a:ext cx="2895600" cy="357299"/>
          </a:xfrm>
          <a:prstGeom prst="rect">
            <a:avLst/>
          </a:prstGeom>
          <a:noFill/>
          <a:ln>
            <a:noFill/>
          </a:ln>
        </p:spPr>
        <p:txBody>
          <a:bodyPr anchorCtr="0" anchor="t" bIns="91425" lIns="91425" rIns="91425" tIns="91425"/>
          <a:lstStyle>
            <a:lvl1pPr indent="0" marL="0" marR="0" rtl="0" algn="ctr">
              <a:lnSpc>
                <a:spcPct val="100000"/>
              </a:lnSpc>
              <a:spcBef>
                <a:spcPts val="0"/>
              </a:spcBef>
              <a:spcAft>
                <a:spcPts val="0"/>
              </a:spcAft>
              <a:buClr>
                <a:schemeClr val="dk1"/>
              </a:buClr>
              <a:buFont typeface="Galdeano"/>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65" name="Shape 65"/>
          <p:cNvSpPr txBox="1"/>
          <p:nvPr>
            <p:ph idx="12" type="sldNum"/>
          </p:nvPr>
        </p:nvSpPr>
        <p:spPr>
          <a:xfrm>
            <a:off x="6553200" y="4683918"/>
            <a:ext cx="2133599" cy="357299"/>
          </a:xfrm>
          <a:prstGeom prst="rect">
            <a:avLst/>
          </a:prstGeom>
          <a:noFill/>
          <a:ln>
            <a:noFill/>
          </a:ln>
        </p:spPr>
        <p:txBody>
          <a:bodyPr anchorCtr="0" anchor="t" bIns="91425" lIns="91425" rIns="91425" tIns="91425">
            <a:noAutofit/>
          </a:bodyPr>
          <a:lstStyle/>
          <a:p>
            <a:pPr indent="88900" lvl="0" marL="0" marR="0" rtl="0" algn="l">
              <a:lnSpc>
                <a:spcPct val="100000"/>
              </a:lnSpc>
              <a:spcBef>
                <a:spcPts val="0"/>
              </a:spcBef>
              <a:spcAft>
                <a:spcPts val="0"/>
              </a:spcAft>
              <a:buClr>
                <a:srgbClr val="000000"/>
              </a:buClr>
              <a:buFont typeface="Arial"/>
              <a:buNone/>
            </a:pPr>
            <a:r>
              <a:t/>
            </a:r>
            <a:endParaRPr b="0" baseline="0" i="0" sz="1400" u="none" cap="none" strike="noStrike">
              <a:solidFill>
                <a:schemeClr val="dk1"/>
              </a:solidFill>
              <a:latin typeface="Galdeano"/>
              <a:ea typeface="Galdeano"/>
              <a:cs typeface="Galdeano"/>
              <a:sym typeface="Galdeano"/>
            </a:endParaRPr>
          </a:p>
          <a:p>
            <a:pPr indent="25400" lvl="1" marL="4572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2" marL="9144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3" marL="13716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4" marL="18288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5" marL="22860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6" marL="27432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7" marL="32004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8" marL="36576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66" name="Shape 66"/>
        <p:cNvGrpSpPr/>
        <p:nvPr/>
      </p:nvGrpSpPr>
      <p:grpSpPr>
        <a:xfrm>
          <a:off x="0" y="0"/>
          <a:ext cx="0" cy="0"/>
          <a:chOff x="0" y="0"/>
          <a:chExt cx="0" cy="0"/>
        </a:xfrm>
      </p:grpSpPr>
      <p:sp>
        <p:nvSpPr>
          <p:cNvPr id="67" name="Shape 67"/>
          <p:cNvSpPr txBox="1"/>
          <p:nvPr>
            <p:ph type="title"/>
          </p:nvPr>
        </p:nvSpPr>
        <p:spPr>
          <a:xfrm>
            <a:off x="1792288" y="3600450"/>
            <a:ext cx="5486399" cy="425099"/>
          </a:xfrm>
          <a:prstGeom prst="rect">
            <a:avLst/>
          </a:prstGeom>
          <a:noFill/>
          <a:ln>
            <a:noFill/>
          </a:ln>
        </p:spPr>
        <p:txBody>
          <a:bodyPr anchorCtr="0" anchor="b"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8" name="Shape 68"/>
          <p:cNvSpPr/>
          <p:nvPr>
            <p:ph idx="2" type="pic"/>
          </p:nvPr>
        </p:nvSpPr>
        <p:spPr>
          <a:xfrm>
            <a:off x="1792288" y="459581"/>
            <a:ext cx="5486399" cy="3086099"/>
          </a:xfrm>
          <a:prstGeom prst="rect">
            <a:avLst/>
          </a:prstGeom>
          <a:noFill/>
          <a:ln>
            <a:noFill/>
          </a:ln>
        </p:spPr>
      </p:sp>
      <p:sp>
        <p:nvSpPr>
          <p:cNvPr id="69" name="Shape 69"/>
          <p:cNvSpPr txBox="1"/>
          <p:nvPr>
            <p:ph idx="1" type="body"/>
          </p:nvPr>
        </p:nvSpPr>
        <p:spPr>
          <a:xfrm>
            <a:off x="1792288" y="4025502"/>
            <a:ext cx="5486399" cy="603599"/>
          </a:xfrm>
          <a:prstGeom prst="rect">
            <a:avLst/>
          </a:prstGeom>
          <a:noFill/>
          <a:ln>
            <a:noFill/>
          </a:ln>
        </p:spPr>
        <p:txBody>
          <a:bodyPr anchorCtr="0" anchor="t" bIns="91425" lIns="91425" rIns="91425" tIns="91425"/>
          <a:lstStyle>
            <a:lvl1pPr indent="0" marL="0" rtl="0">
              <a:spcBef>
                <a:spcPts val="0"/>
              </a:spcBef>
              <a:buFont typeface="Galdeano"/>
              <a:buNone/>
              <a:defRPr/>
            </a:lvl1pPr>
            <a:lvl2pPr indent="0" marL="457200" rtl="0">
              <a:spcBef>
                <a:spcPts val="0"/>
              </a:spcBef>
              <a:buFont typeface="Galdeano"/>
              <a:buNone/>
              <a:defRPr/>
            </a:lvl2pPr>
            <a:lvl3pPr indent="0" marL="914400" rtl="0">
              <a:spcBef>
                <a:spcPts val="0"/>
              </a:spcBef>
              <a:buFont typeface="Galdeano"/>
              <a:buNone/>
              <a:defRPr/>
            </a:lvl3pPr>
            <a:lvl4pPr indent="0" marL="1371600" rtl="0">
              <a:spcBef>
                <a:spcPts val="0"/>
              </a:spcBef>
              <a:buFont typeface="Galdeano"/>
              <a:buNone/>
              <a:defRPr/>
            </a:lvl4pPr>
            <a:lvl5pPr indent="0" marL="1828800" rtl="0">
              <a:spcBef>
                <a:spcPts val="0"/>
              </a:spcBef>
              <a:buFont typeface="Galdeano"/>
              <a:buNone/>
              <a:defRPr/>
            </a:lvl5pPr>
            <a:lvl6pPr indent="0" marL="2286000" rtl="0">
              <a:spcBef>
                <a:spcPts val="0"/>
              </a:spcBef>
              <a:buFont typeface="Galdeano"/>
              <a:buNone/>
              <a:defRPr/>
            </a:lvl6pPr>
            <a:lvl7pPr indent="0" marL="2743200" rtl="0">
              <a:spcBef>
                <a:spcPts val="0"/>
              </a:spcBef>
              <a:buFont typeface="Galdeano"/>
              <a:buNone/>
              <a:defRPr/>
            </a:lvl7pPr>
            <a:lvl8pPr indent="0" marL="3200400" rtl="0">
              <a:spcBef>
                <a:spcPts val="0"/>
              </a:spcBef>
              <a:buFont typeface="Galdeano"/>
              <a:buNone/>
              <a:defRPr/>
            </a:lvl8pPr>
            <a:lvl9pPr indent="0" marL="3657600" rtl="0">
              <a:spcBef>
                <a:spcPts val="0"/>
              </a:spcBef>
              <a:buFont typeface="Galdeano"/>
              <a:buNone/>
              <a:defRPr/>
            </a:lvl9pPr>
          </a:lstStyle>
          <a:p/>
        </p:txBody>
      </p:sp>
      <p:sp>
        <p:nvSpPr>
          <p:cNvPr id="70" name="Shape 70"/>
          <p:cNvSpPr txBox="1"/>
          <p:nvPr>
            <p:ph idx="10" type="dt"/>
          </p:nvPr>
        </p:nvSpPr>
        <p:spPr>
          <a:xfrm>
            <a:off x="457200" y="4683918"/>
            <a:ext cx="2133599" cy="357299"/>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buClr>
                <a:schemeClr val="dk1"/>
              </a:buClr>
              <a:buFont typeface="Galdeano"/>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71" name="Shape 71"/>
          <p:cNvSpPr txBox="1"/>
          <p:nvPr>
            <p:ph idx="11" type="ftr"/>
          </p:nvPr>
        </p:nvSpPr>
        <p:spPr>
          <a:xfrm>
            <a:off x="3124200" y="4683918"/>
            <a:ext cx="2895600" cy="357299"/>
          </a:xfrm>
          <a:prstGeom prst="rect">
            <a:avLst/>
          </a:prstGeom>
          <a:noFill/>
          <a:ln>
            <a:noFill/>
          </a:ln>
        </p:spPr>
        <p:txBody>
          <a:bodyPr anchorCtr="0" anchor="t" bIns="91425" lIns="91425" rIns="91425" tIns="91425"/>
          <a:lstStyle>
            <a:lvl1pPr indent="0" marL="0" marR="0" rtl="0" algn="ctr">
              <a:lnSpc>
                <a:spcPct val="100000"/>
              </a:lnSpc>
              <a:spcBef>
                <a:spcPts val="0"/>
              </a:spcBef>
              <a:spcAft>
                <a:spcPts val="0"/>
              </a:spcAft>
              <a:buClr>
                <a:schemeClr val="dk1"/>
              </a:buClr>
              <a:buFont typeface="Galdeano"/>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72" name="Shape 72"/>
          <p:cNvSpPr txBox="1"/>
          <p:nvPr>
            <p:ph idx="12" type="sldNum"/>
          </p:nvPr>
        </p:nvSpPr>
        <p:spPr>
          <a:xfrm>
            <a:off x="6553200" y="4683918"/>
            <a:ext cx="2133599" cy="357299"/>
          </a:xfrm>
          <a:prstGeom prst="rect">
            <a:avLst/>
          </a:prstGeom>
          <a:noFill/>
          <a:ln>
            <a:noFill/>
          </a:ln>
        </p:spPr>
        <p:txBody>
          <a:bodyPr anchorCtr="0" anchor="t" bIns="91425" lIns="91425" rIns="91425" tIns="91425">
            <a:noAutofit/>
          </a:bodyPr>
          <a:lstStyle/>
          <a:p>
            <a:pPr indent="88900" lvl="0" marL="0" marR="0" rtl="0" algn="l">
              <a:lnSpc>
                <a:spcPct val="100000"/>
              </a:lnSpc>
              <a:spcBef>
                <a:spcPts val="0"/>
              </a:spcBef>
              <a:spcAft>
                <a:spcPts val="0"/>
              </a:spcAft>
              <a:buClr>
                <a:srgbClr val="000000"/>
              </a:buClr>
              <a:buFont typeface="Arial"/>
              <a:buNone/>
            </a:pPr>
            <a:r>
              <a:t/>
            </a:r>
            <a:endParaRPr b="0" baseline="0" i="0" sz="1400" u="none" cap="none" strike="noStrike">
              <a:solidFill>
                <a:schemeClr val="dk1"/>
              </a:solidFill>
              <a:latin typeface="Galdeano"/>
              <a:ea typeface="Galdeano"/>
              <a:cs typeface="Galdeano"/>
              <a:sym typeface="Galdeano"/>
            </a:endParaRPr>
          </a:p>
          <a:p>
            <a:pPr indent="25400" lvl="1" marL="4572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2" marL="9144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3" marL="13716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4" marL="18288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5" marL="22860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6" marL="27432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7" marL="32004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8" marL="36576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x="0" y="0"/>
          <a:ext cx="0" cy="0"/>
          <a:chOff x="0" y="0"/>
          <a:chExt cx="0" cy="0"/>
        </a:xfrm>
      </p:grpSpPr>
      <p:sp>
        <p:nvSpPr>
          <p:cNvPr id="5" name="Shape 5"/>
          <p:cNvSpPr txBox="1"/>
          <p:nvPr>
            <p:ph type="title"/>
          </p:nvPr>
        </p:nvSpPr>
        <p:spPr>
          <a:xfrm>
            <a:off x="457200" y="171450"/>
            <a:ext cx="8458200" cy="857400"/>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chemeClr val="dk2"/>
              </a:buClr>
              <a:buFont typeface="Galdeano"/>
              <a:buNone/>
              <a:defRPr/>
            </a:lvl1pPr>
            <a:lvl2pPr indent="0" marL="0" marR="0" rtl="0" algn="ctr">
              <a:lnSpc>
                <a:spcPct val="100000"/>
              </a:lnSpc>
              <a:spcBef>
                <a:spcPts val="0"/>
              </a:spcBef>
              <a:spcAft>
                <a:spcPts val="0"/>
              </a:spcAft>
              <a:buClr>
                <a:schemeClr val="dk2"/>
              </a:buClr>
              <a:buFont typeface="Galdeano"/>
              <a:buNone/>
              <a:defRPr/>
            </a:lvl2pPr>
            <a:lvl3pPr indent="0" marL="0" marR="0" rtl="0" algn="ctr">
              <a:spcBef>
                <a:spcPts val="0"/>
              </a:spcBef>
              <a:spcAft>
                <a:spcPts val="0"/>
              </a:spcAft>
              <a:defRPr/>
            </a:lvl3pPr>
            <a:lvl4pPr indent="0" marL="0" marR="0" rtl="0" algn="ctr">
              <a:spcBef>
                <a:spcPts val="0"/>
              </a:spcBef>
              <a:spcAft>
                <a:spcPts val="0"/>
              </a:spcAft>
              <a:defRPr/>
            </a:lvl4pPr>
            <a:lvl5pPr indent="0" marL="0" marR="0" rtl="0" algn="ctr">
              <a:spcBef>
                <a:spcPts val="0"/>
              </a:spcBef>
              <a:spcAft>
                <a:spcPts val="0"/>
              </a:spcAft>
              <a:defRPr/>
            </a:lvl5pPr>
            <a:lvl6pPr indent="0" marL="457200" marR="0" rtl="0" algn="ctr">
              <a:spcBef>
                <a:spcPts val="0"/>
              </a:spcBef>
              <a:spcAft>
                <a:spcPts val="0"/>
              </a:spcAft>
              <a:defRPr/>
            </a:lvl6pPr>
            <a:lvl7pPr indent="0" marL="914400" marR="0" rtl="0" algn="ctr">
              <a:spcBef>
                <a:spcPts val="0"/>
              </a:spcBef>
              <a:spcAft>
                <a:spcPts val="0"/>
              </a:spcAft>
              <a:defRPr/>
            </a:lvl7pPr>
            <a:lvl8pPr indent="0" marL="1371600" marR="0" rtl="0" algn="ctr">
              <a:spcBef>
                <a:spcPts val="0"/>
              </a:spcBef>
              <a:spcAft>
                <a:spcPts val="0"/>
              </a:spcAft>
              <a:defRPr/>
            </a:lvl8pPr>
            <a:lvl9pPr indent="0" marL="1828800" marR="0" rtl="0" algn="ctr">
              <a:spcBef>
                <a:spcPts val="0"/>
              </a:spcBef>
              <a:spcAft>
                <a:spcPts val="0"/>
              </a:spcAft>
              <a:defRPr/>
            </a:lvl9pPr>
          </a:lstStyle>
          <a:p/>
        </p:txBody>
      </p:sp>
      <p:sp>
        <p:nvSpPr>
          <p:cNvPr id="6" name="Shape 6"/>
          <p:cNvSpPr txBox="1"/>
          <p:nvPr>
            <p:ph idx="1" type="body"/>
          </p:nvPr>
        </p:nvSpPr>
        <p:spPr>
          <a:xfrm>
            <a:off x="457200" y="1200150"/>
            <a:ext cx="8229600" cy="3394500"/>
          </a:xfrm>
          <a:prstGeom prst="rect">
            <a:avLst/>
          </a:prstGeom>
          <a:noFill/>
          <a:ln>
            <a:noFill/>
          </a:ln>
        </p:spPr>
        <p:txBody>
          <a:bodyPr anchorCtr="0" anchor="t" bIns="91425" lIns="91425" rIns="91425" tIns="91425"/>
          <a:lstStyle>
            <a:lvl1pPr indent="152400" marL="342900" marR="0" rtl="0" algn="l">
              <a:lnSpc>
                <a:spcPct val="100000"/>
              </a:lnSpc>
              <a:spcBef>
                <a:spcPts val="640"/>
              </a:spcBef>
              <a:spcAft>
                <a:spcPts val="0"/>
              </a:spcAft>
              <a:buClr>
                <a:schemeClr val="dk1"/>
              </a:buClr>
              <a:buFont typeface="Galdeano"/>
              <a:buChar char="➢"/>
              <a:defRPr/>
            </a:lvl1pPr>
            <a:lvl2pPr indent="158750" marL="742950" marR="0" rtl="0" algn="l">
              <a:lnSpc>
                <a:spcPct val="100000"/>
              </a:lnSpc>
              <a:spcBef>
                <a:spcPts val="560"/>
              </a:spcBef>
              <a:spcAft>
                <a:spcPts val="0"/>
              </a:spcAft>
              <a:buClr>
                <a:schemeClr val="dk1"/>
              </a:buClr>
              <a:buFont typeface="Galdeano"/>
              <a:buChar char="➢"/>
              <a:defRPr/>
            </a:lvl2pPr>
            <a:lvl3pPr indent="165100" marL="1143000" marR="0" rtl="0" algn="l">
              <a:lnSpc>
                <a:spcPct val="100000"/>
              </a:lnSpc>
              <a:spcBef>
                <a:spcPts val="480"/>
              </a:spcBef>
              <a:spcAft>
                <a:spcPts val="0"/>
              </a:spcAft>
              <a:buClr>
                <a:schemeClr val="dk1"/>
              </a:buClr>
              <a:buFont typeface="Galdeano"/>
              <a:buChar char="➢"/>
              <a:defRPr/>
            </a:lvl3pPr>
            <a:lvl4pPr indent="114300" marL="1600200" marR="0" rtl="0" algn="l">
              <a:lnSpc>
                <a:spcPct val="100000"/>
              </a:lnSpc>
              <a:spcBef>
                <a:spcPts val="400"/>
              </a:spcBef>
              <a:spcAft>
                <a:spcPts val="0"/>
              </a:spcAft>
              <a:buClr>
                <a:schemeClr val="dk1"/>
              </a:buClr>
              <a:buFont typeface="Galdeano"/>
              <a:buChar char="➢"/>
              <a:defRPr/>
            </a:lvl4pPr>
            <a:lvl5pPr indent="114300" marL="2057400" marR="0" rtl="0" algn="l">
              <a:lnSpc>
                <a:spcPct val="100000"/>
              </a:lnSpc>
              <a:spcBef>
                <a:spcPts val="400"/>
              </a:spcBef>
              <a:spcAft>
                <a:spcPts val="0"/>
              </a:spcAft>
              <a:buClr>
                <a:schemeClr val="dk1"/>
              </a:buClr>
              <a:buFont typeface="Galdeano"/>
              <a:buChar char="➢"/>
              <a:defRPr/>
            </a:lvl5pPr>
            <a:lvl6pPr indent="114300" marL="2514600" marR="0" rtl="0" algn="l">
              <a:lnSpc>
                <a:spcPct val="100000"/>
              </a:lnSpc>
              <a:spcBef>
                <a:spcPts val="400"/>
              </a:spcBef>
              <a:spcAft>
                <a:spcPts val="0"/>
              </a:spcAft>
              <a:buClr>
                <a:schemeClr val="dk1"/>
              </a:buClr>
              <a:buFont typeface="Galdeano"/>
              <a:buChar char="➢"/>
              <a:defRPr/>
            </a:lvl6pPr>
            <a:lvl7pPr indent="114300" marL="2971800" marR="0" rtl="0" algn="l">
              <a:lnSpc>
                <a:spcPct val="100000"/>
              </a:lnSpc>
              <a:spcBef>
                <a:spcPts val="400"/>
              </a:spcBef>
              <a:spcAft>
                <a:spcPts val="0"/>
              </a:spcAft>
              <a:buClr>
                <a:schemeClr val="dk1"/>
              </a:buClr>
              <a:buFont typeface="Galdeano"/>
              <a:buChar char="➢"/>
              <a:defRPr/>
            </a:lvl7pPr>
            <a:lvl8pPr indent="114300" marL="3429000" marR="0" rtl="0" algn="l">
              <a:lnSpc>
                <a:spcPct val="100000"/>
              </a:lnSpc>
              <a:spcBef>
                <a:spcPts val="400"/>
              </a:spcBef>
              <a:spcAft>
                <a:spcPts val="0"/>
              </a:spcAft>
              <a:buClr>
                <a:schemeClr val="dk1"/>
              </a:buClr>
              <a:buFont typeface="Galdeano"/>
              <a:buChar char="➢"/>
              <a:defRPr/>
            </a:lvl8pPr>
            <a:lvl9pPr indent="114300" marL="3886200" marR="0" rtl="0" algn="l">
              <a:lnSpc>
                <a:spcPct val="100000"/>
              </a:lnSpc>
              <a:spcBef>
                <a:spcPts val="400"/>
              </a:spcBef>
              <a:spcAft>
                <a:spcPts val="0"/>
              </a:spcAft>
              <a:buClr>
                <a:schemeClr val="dk1"/>
              </a:buClr>
              <a:buFont typeface="Galdeano"/>
              <a:buChar char="➢"/>
              <a:defRPr/>
            </a:lvl9pPr>
          </a:lstStyle>
          <a:p/>
        </p:txBody>
      </p:sp>
      <p:sp>
        <p:nvSpPr>
          <p:cNvPr id="7" name="Shape 7"/>
          <p:cNvSpPr txBox="1"/>
          <p:nvPr>
            <p:ph idx="10" type="dt"/>
          </p:nvPr>
        </p:nvSpPr>
        <p:spPr>
          <a:xfrm>
            <a:off x="457200" y="4683918"/>
            <a:ext cx="2133599" cy="357299"/>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buClr>
                <a:schemeClr val="dk1"/>
              </a:buClr>
              <a:buFont typeface="Galdeano"/>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8" name="Shape 8"/>
          <p:cNvSpPr txBox="1"/>
          <p:nvPr>
            <p:ph idx="11" type="ftr"/>
          </p:nvPr>
        </p:nvSpPr>
        <p:spPr>
          <a:xfrm>
            <a:off x="3124200" y="4683918"/>
            <a:ext cx="2895600" cy="357299"/>
          </a:xfrm>
          <a:prstGeom prst="rect">
            <a:avLst/>
          </a:prstGeom>
          <a:noFill/>
          <a:ln>
            <a:noFill/>
          </a:ln>
        </p:spPr>
        <p:txBody>
          <a:bodyPr anchorCtr="0" anchor="t" bIns="91425" lIns="91425" rIns="91425" tIns="91425"/>
          <a:lstStyle>
            <a:lvl1pPr indent="0" marL="0" marR="0" rtl="0" algn="ctr">
              <a:lnSpc>
                <a:spcPct val="100000"/>
              </a:lnSpc>
              <a:spcBef>
                <a:spcPts val="0"/>
              </a:spcBef>
              <a:spcAft>
                <a:spcPts val="0"/>
              </a:spcAft>
              <a:buClr>
                <a:schemeClr val="dk1"/>
              </a:buClr>
              <a:buFont typeface="Galdeano"/>
              <a:buNone/>
              <a:defRPr/>
            </a:lvl1pPr>
            <a:lvl2pPr indent="0" marL="457200" marR="0" rtl="0" algn="l">
              <a:lnSpc>
                <a:spcPct val="100000"/>
              </a:lnSpc>
              <a:spcBef>
                <a:spcPts val="0"/>
              </a:spcBef>
              <a:spcAft>
                <a:spcPts val="0"/>
              </a:spcAft>
              <a:buClr>
                <a:schemeClr val="dk1"/>
              </a:buClr>
              <a:buFont typeface="Galdeano"/>
              <a:buNone/>
              <a:defRPr/>
            </a:lvl2pPr>
            <a:lvl3pPr indent="0" marL="914400" marR="0" rtl="0" algn="l">
              <a:lnSpc>
                <a:spcPct val="100000"/>
              </a:lnSpc>
              <a:spcBef>
                <a:spcPts val="0"/>
              </a:spcBef>
              <a:spcAft>
                <a:spcPts val="0"/>
              </a:spcAft>
              <a:buClr>
                <a:schemeClr val="dk1"/>
              </a:buClr>
              <a:buFont typeface="Galdeano"/>
              <a:buNone/>
              <a:defRPr/>
            </a:lvl3pPr>
            <a:lvl4pPr indent="0" marL="1371600" marR="0" rtl="0" algn="l">
              <a:lnSpc>
                <a:spcPct val="100000"/>
              </a:lnSpc>
              <a:spcBef>
                <a:spcPts val="0"/>
              </a:spcBef>
              <a:spcAft>
                <a:spcPts val="0"/>
              </a:spcAft>
              <a:buClr>
                <a:schemeClr val="dk1"/>
              </a:buClr>
              <a:buFont typeface="Galdeano"/>
              <a:buNone/>
              <a:defRPr/>
            </a:lvl4pPr>
            <a:lvl5pPr indent="0" marL="1828800" marR="0" rtl="0" algn="l">
              <a:lnSpc>
                <a:spcPct val="100000"/>
              </a:lnSpc>
              <a:spcBef>
                <a:spcPts val="0"/>
              </a:spcBef>
              <a:spcAft>
                <a:spcPts val="0"/>
              </a:spcAft>
              <a:buClr>
                <a:schemeClr val="dk1"/>
              </a:buClr>
              <a:buFont typeface="Galdeano"/>
              <a:buNone/>
              <a:defRPr/>
            </a:lvl5pPr>
            <a:lvl6pPr indent="0" marL="2286000" marR="0" rtl="0" algn="l">
              <a:lnSpc>
                <a:spcPct val="100000"/>
              </a:lnSpc>
              <a:spcBef>
                <a:spcPts val="0"/>
              </a:spcBef>
              <a:spcAft>
                <a:spcPts val="0"/>
              </a:spcAft>
              <a:buClr>
                <a:schemeClr val="dk1"/>
              </a:buClr>
              <a:buFont typeface="Galdeano"/>
              <a:buNone/>
              <a:defRPr/>
            </a:lvl6pPr>
            <a:lvl7pPr indent="0" marL="2743200" marR="0" rtl="0" algn="l">
              <a:lnSpc>
                <a:spcPct val="100000"/>
              </a:lnSpc>
              <a:spcBef>
                <a:spcPts val="0"/>
              </a:spcBef>
              <a:spcAft>
                <a:spcPts val="0"/>
              </a:spcAft>
              <a:buClr>
                <a:schemeClr val="dk1"/>
              </a:buClr>
              <a:buFont typeface="Galdeano"/>
              <a:buNone/>
              <a:defRPr/>
            </a:lvl7pPr>
            <a:lvl8pPr indent="0" marL="3200400" marR="0" rtl="0" algn="l">
              <a:lnSpc>
                <a:spcPct val="100000"/>
              </a:lnSpc>
              <a:spcBef>
                <a:spcPts val="0"/>
              </a:spcBef>
              <a:spcAft>
                <a:spcPts val="0"/>
              </a:spcAft>
              <a:buClr>
                <a:schemeClr val="dk1"/>
              </a:buClr>
              <a:buFont typeface="Galdeano"/>
              <a:buNone/>
              <a:defRPr/>
            </a:lvl8pPr>
            <a:lvl9pPr indent="0" marL="3657600" marR="0" rtl="0" algn="l">
              <a:lnSpc>
                <a:spcPct val="100000"/>
              </a:lnSpc>
              <a:spcBef>
                <a:spcPts val="0"/>
              </a:spcBef>
              <a:spcAft>
                <a:spcPts val="0"/>
              </a:spcAft>
              <a:buClr>
                <a:schemeClr val="dk1"/>
              </a:buClr>
              <a:buFont typeface="Galdeano"/>
              <a:buNone/>
              <a:defRPr/>
            </a:lvl9pPr>
          </a:lstStyle>
          <a:p/>
        </p:txBody>
      </p:sp>
      <p:sp>
        <p:nvSpPr>
          <p:cNvPr id="9" name="Shape 9"/>
          <p:cNvSpPr txBox="1"/>
          <p:nvPr>
            <p:ph idx="12" type="sldNum"/>
          </p:nvPr>
        </p:nvSpPr>
        <p:spPr>
          <a:xfrm>
            <a:off x="6553200" y="4683918"/>
            <a:ext cx="2133599" cy="357299"/>
          </a:xfrm>
          <a:prstGeom prst="rect">
            <a:avLst/>
          </a:prstGeom>
          <a:noFill/>
          <a:ln>
            <a:noFill/>
          </a:ln>
        </p:spPr>
        <p:txBody>
          <a:bodyPr anchorCtr="0" anchor="t" bIns="91425" lIns="91425" rIns="91425" tIns="91425">
            <a:noAutofit/>
          </a:bodyPr>
          <a:lstStyle/>
          <a:p>
            <a:pPr indent="88900" lvl="0" marL="0" marR="0" rtl="0" algn="l">
              <a:lnSpc>
                <a:spcPct val="100000"/>
              </a:lnSpc>
              <a:spcBef>
                <a:spcPts val="0"/>
              </a:spcBef>
              <a:spcAft>
                <a:spcPts val="0"/>
              </a:spcAft>
              <a:buClr>
                <a:srgbClr val="000000"/>
              </a:buClr>
              <a:buFont typeface="Arial"/>
              <a:buNone/>
            </a:pPr>
            <a:r>
              <a:t/>
            </a:r>
            <a:endParaRPr b="0" baseline="0" i="0" sz="1400" u="none" cap="none" strike="noStrike">
              <a:solidFill>
                <a:schemeClr val="dk1"/>
              </a:solidFill>
              <a:latin typeface="Galdeano"/>
              <a:ea typeface="Galdeano"/>
              <a:cs typeface="Galdeano"/>
              <a:sym typeface="Galdeano"/>
            </a:endParaRPr>
          </a:p>
          <a:p>
            <a:pPr indent="25400" lvl="1" marL="4572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2" marL="9144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3" marL="13716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4" marL="18288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5" marL="22860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a:p>
            <a:pPr indent="25400" lvl="6" marL="2743200" marR="0" rtl="0" algn="l">
              <a:lnSpc>
                <a:spcPct val="100000"/>
              </a:lnSpc>
              <a:spcBef>
                <a:spcPts val="0"/>
              </a:spcBef>
              <a:spcAft>
                <a:spcPts val="0"/>
              </a:spcAft>
              <a:buClr>
                <a:srgbClr val="000000"/>
              </a:buClr>
              <a:buFont typeface="Arial"/>
              <a:buNone/>
            </a:pPr>
            <a:r>
              <a:t/>
            </a:r>
            <a:endParaRPr b="0" baseline="0" i="0" sz="1800" u="none" cap="none" strike="noStrike">
              <a:solidFill>
                <a:schemeClr val="dk1"/>
              </a:solidFill>
              <a:latin typeface="Galdeano"/>
              <a:ea typeface="Galdeano"/>
              <a:cs typeface="Galdeano"/>
              <a:sym typeface="Galdeano"/>
            </a:endParaRPr>
          </a:p>
          <a:p>
            <a:pPr indent="25400" lvl="7" marL="3200400" marR="0" rtl="0" algn="l">
              <a:lnSpc>
                <a:spcPct val="100000"/>
              </a:lnSpc>
              <a:spcBef>
                <a:spcPts val="0"/>
              </a:spcBef>
              <a:spcAft>
                <a:spcPts val="0"/>
              </a:spcAft>
              <a:buClr>
                <a:srgbClr val="000000"/>
              </a:buClr>
              <a:buFont typeface="Courier New"/>
              <a:buNone/>
            </a:pPr>
            <a:r>
              <a:t/>
            </a:r>
            <a:endParaRPr b="0" baseline="0" i="0" sz="1800" u="none" cap="none" strike="noStrike">
              <a:solidFill>
                <a:schemeClr val="dk1"/>
              </a:solidFill>
              <a:latin typeface="Galdeano"/>
              <a:ea typeface="Galdeano"/>
              <a:cs typeface="Galdeano"/>
              <a:sym typeface="Galdeano"/>
            </a:endParaRPr>
          </a:p>
          <a:p>
            <a:pPr indent="25400" lvl="8" marL="3657600" marR="0" rtl="0" algn="l">
              <a:lnSpc>
                <a:spcPct val="100000"/>
              </a:lnSpc>
              <a:spcBef>
                <a:spcPts val="0"/>
              </a:spcBef>
              <a:spcAft>
                <a:spcPts val="0"/>
              </a:spcAft>
              <a:buClr>
                <a:srgbClr val="000000"/>
              </a:buClr>
              <a:buFont typeface="Noto Symbol"/>
              <a:buNone/>
            </a:pPr>
            <a:r>
              <a:t/>
            </a:r>
            <a:endParaRPr b="0" baseline="0" i="0" sz="1800" u="none" cap="none" strike="noStrike">
              <a:solidFill>
                <a:schemeClr val="dk1"/>
              </a:solidFill>
              <a:latin typeface="Galdeano"/>
              <a:ea typeface="Galdeano"/>
              <a:cs typeface="Galdeano"/>
              <a:sym typeface="Galdeano"/>
            </a:endParaRPr>
          </a:p>
        </p:txBody>
      </p:sp>
      <p:cxnSp>
        <p:nvCxnSpPr>
          <p:cNvPr id="10" name="Shape 10"/>
          <p:cNvCxnSpPr/>
          <p:nvPr/>
        </p:nvCxnSpPr>
        <p:spPr>
          <a:xfrm>
            <a:off x="0" y="1085850"/>
            <a:ext cx="9144000" cy="0"/>
          </a:xfrm>
          <a:prstGeom prst="straightConnector1">
            <a:avLst/>
          </a:prstGeom>
          <a:noFill/>
          <a:ln cap="flat" cmpd="sng" w="76200">
            <a:solidFill>
              <a:schemeClr val="accent1"/>
            </a:solidFill>
            <a:prstDash val="solid"/>
            <a:round/>
            <a:headEnd len="med" w="med" type="none"/>
            <a:tailEnd len="med" w="med" type="none"/>
          </a:ln>
        </p:spPr>
      </p:cxn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18" name="Shape 218"/>
        <p:cNvGrpSpPr/>
        <p:nvPr/>
      </p:nvGrpSpPr>
      <p:grpSpPr>
        <a:xfrm>
          <a:off x="0" y="0"/>
          <a:ext cx="0" cy="0"/>
          <a:chOff x="0" y="0"/>
          <a:chExt cx="0" cy="0"/>
        </a:xfrm>
      </p:grpSpPr>
      <p:sp>
        <p:nvSpPr>
          <p:cNvPr id="219" name="Shape 219"/>
          <p:cNvSpPr txBox="1"/>
          <p:nvPr>
            <p:ph type="title"/>
          </p:nvPr>
        </p:nvSpPr>
        <p:spPr>
          <a:xfrm>
            <a:off x="311700" y="445025"/>
            <a:ext cx="8520599" cy="572699"/>
          </a:xfrm>
          <a:prstGeom prst="rect">
            <a:avLst/>
          </a:prstGeom>
          <a:noFill/>
          <a:ln>
            <a:noFill/>
          </a:ln>
        </p:spPr>
        <p:txBody>
          <a:bodyPr anchorCtr="0" anchor="t" bIns="91425" lIns="91425" rIns="91425" tIns="91425"/>
          <a:lstStyle>
            <a:lvl1pPr>
              <a:spcBef>
                <a:spcPts val="0"/>
              </a:spcBef>
              <a:buClr>
                <a:schemeClr val="dk1"/>
              </a:buClr>
              <a:buSzPct val="100000"/>
              <a:buNone/>
              <a:defRPr sz="2800">
                <a:solidFill>
                  <a:schemeClr val="dk1"/>
                </a:solidFill>
              </a:defRPr>
            </a:lvl1pPr>
            <a:lvl2pPr>
              <a:spcBef>
                <a:spcPts val="0"/>
              </a:spcBef>
              <a:buClr>
                <a:schemeClr val="dk1"/>
              </a:buClr>
              <a:buSzPct val="100000"/>
              <a:buNone/>
              <a:defRPr sz="2800">
                <a:solidFill>
                  <a:schemeClr val="dk1"/>
                </a:solidFill>
              </a:defRPr>
            </a:lvl2pPr>
            <a:lvl3pPr>
              <a:spcBef>
                <a:spcPts val="0"/>
              </a:spcBef>
              <a:buClr>
                <a:schemeClr val="dk1"/>
              </a:buClr>
              <a:buSzPct val="100000"/>
              <a:buNone/>
              <a:defRPr sz="2800">
                <a:solidFill>
                  <a:schemeClr val="dk1"/>
                </a:solidFill>
              </a:defRPr>
            </a:lvl3pPr>
            <a:lvl4pPr>
              <a:spcBef>
                <a:spcPts val="0"/>
              </a:spcBef>
              <a:buClr>
                <a:schemeClr val="dk1"/>
              </a:buClr>
              <a:buSzPct val="100000"/>
              <a:buNone/>
              <a:defRPr sz="2800">
                <a:solidFill>
                  <a:schemeClr val="dk1"/>
                </a:solidFill>
              </a:defRPr>
            </a:lvl4pPr>
            <a:lvl5pPr>
              <a:spcBef>
                <a:spcPts val="0"/>
              </a:spcBef>
              <a:buClr>
                <a:schemeClr val="dk1"/>
              </a:buClr>
              <a:buSzPct val="100000"/>
              <a:buNone/>
              <a:defRPr sz="2800">
                <a:solidFill>
                  <a:schemeClr val="dk1"/>
                </a:solidFill>
              </a:defRPr>
            </a:lvl5pPr>
            <a:lvl6pPr>
              <a:spcBef>
                <a:spcPts val="0"/>
              </a:spcBef>
              <a:buClr>
                <a:schemeClr val="dk1"/>
              </a:buClr>
              <a:buSzPct val="100000"/>
              <a:buNone/>
              <a:defRPr sz="2800">
                <a:solidFill>
                  <a:schemeClr val="dk1"/>
                </a:solidFill>
              </a:defRPr>
            </a:lvl6pPr>
            <a:lvl7pPr>
              <a:spcBef>
                <a:spcPts val="0"/>
              </a:spcBef>
              <a:buClr>
                <a:schemeClr val="dk1"/>
              </a:buClr>
              <a:buSzPct val="100000"/>
              <a:buNone/>
              <a:defRPr sz="2800">
                <a:solidFill>
                  <a:schemeClr val="dk1"/>
                </a:solidFill>
              </a:defRPr>
            </a:lvl7pPr>
            <a:lvl8pPr>
              <a:spcBef>
                <a:spcPts val="0"/>
              </a:spcBef>
              <a:buClr>
                <a:schemeClr val="dk1"/>
              </a:buClr>
              <a:buSzPct val="100000"/>
              <a:buNone/>
              <a:defRPr sz="2800">
                <a:solidFill>
                  <a:schemeClr val="dk1"/>
                </a:solidFill>
              </a:defRPr>
            </a:lvl8pPr>
            <a:lvl9pPr>
              <a:spcBef>
                <a:spcPts val="0"/>
              </a:spcBef>
              <a:buClr>
                <a:schemeClr val="dk1"/>
              </a:buClr>
              <a:buSzPct val="100000"/>
              <a:buNone/>
              <a:defRPr sz="2800">
                <a:solidFill>
                  <a:schemeClr val="dk1"/>
                </a:solidFill>
              </a:defRPr>
            </a:lvl9pPr>
          </a:lstStyle>
          <a:p/>
        </p:txBody>
      </p:sp>
      <p:sp>
        <p:nvSpPr>
          <p:cNvPr id="220" name="Shape 220"/>
          <p:cNvSpPr txBox="1"/>
          <p:nvPr>
            <p:ph idx="1" type="body"/>
          </p:nvPr>
        </p:nvSpPr>
        <p:spPr>
          <a:xfrm>
            <a:off x="311700" y="1152475"/>
            <a:ext cx="8520599" cy="3416400"/>
          </a:xfrm>
          <a:prstGeom prst="rect">
            <a:avLst/>
          </a:prstGeom>
          <a:noFill/>
          <a:ln>
            <a:noFill/>
          </a:ln>
        </p:spPr>
        <p:txBody>
          <a:bodyPr anchorCtr="0" anchor="t" bIns="91425" lIns="91425" rIns="91425" tIns="91425"/>
          <a:lstStyle>
            <a:lvl1pPr>
              <a:lnSpc>
                <a:spcPct val="115000"/>
              </a:lnSpc>
              <a:spcBef>
                <a:spcPts val="0"/>
              </a:spcBef>
              <a:spcAft>
                <a:spcPts val="1600"/>
              </a:spcAft>
              <a:buClr>
                <a:schemeClr val="dk2"/>
              </a:buClr>
              <a:buSzPct val="100000"/>
              <a:defRPr sz="1800">
                <a:solidFill>
                  <a:schemeClr val="dk2"/>
                </a:solidFill>
              </a:defRPr>
            </a:lvl1pPr>
            <a:lvl2pPr>
              <a:lnSpc>
                <a:spcPct val="115000"/>
              </a:lnSpc>
              <a:spcBef>
                <a:spcPts val="0"/>
              </a:spcBef>
              <a:spcAft>
                <a:spcPts val="1600"/>
              </a:spcAft>
              <a:buClr>
                <a:schemeClr val="dk2"/>
              </a:buClr>
              <a:defRPr>
                <a:solidFill>
                  <a:schemeClr val="dk2"/>
                </a:solidFill>
              </a:defRPr>
            </a:lvl2pPr>
            <a:lvl3pPr>
              <a:lnSpc>
                <a:spcPct val="115000"/>
              </a:lnSpc>
              <a:spcBef>
                <a:spcPts val="0"/>
              </a:spcBef>
              <a:spcAft>
                <a:spcPts val="1600"/>
              </a:spcAft>
              <a:buClr>
                <a:schemeClr val="dk2"/>
              </a:buClr>
              <a:defRPr>
                <a:solidFill>
                  <a:schemeClr val="dk2"/>
                </a:solidFill>
              </a:defRPr>
            </a:lvl3pPr>
            <a:lvl4pPr>
              <a:lnSpc>
                <a:spcPct val="115000"/>
              </a:lnSpc>
              <a:spcBef>
                <a:spcPts val="0"/>
              </a:spcBef>
              <a:spcAft>
                <a:spcPts val="1600"/>
              </a:spcAft>
              <a:buClr>
                <a:schemeClr val="dk2"/>
              </a:buClr>
              <a:defRPr>
                <a:solidFill>
                  <a:schemeClr val="dk2"/>
                </a:solidFill>
              </a:defRPr>
            </a:lvl4pPr>
            <a:lvl5pPr>
              <a:lnSpc>
                <a:spcPct val="115000"/>
              </a:lnSpc>
              <a:spcBef>
                <a:spcPts val="0"/>
              </a:spcBef>
              <a:spcAft>
                <a:spcPts val="1600"/>
              </a:spcAft>
              <a:buClr>
                <a:schemeClr val="dk2"/>
              </a:buClr>
              <a:defRPr>
                <a:solidFill>
                  <a:schemeClr val="dk2"/>
                </a:solidFill>
              </a:defRPr>
            </a:lvl5pPr>
            <a:lvl6pPr>
              <a:lnSpc>
                <a:spcPct val="115000"/>
              </a:lnSpc>
              <a:spcBef>
                <a:spcPts val="0"/>
              </a:spcBef>
              <a:spcAft>
                <a:spcPts val="1600"/>
              </a:spcAft>
              <a:buClr>
                <a:schemeClr val="dk2"/>
              </a:buClr>
              <a:defRPr>
                <a:solidFill>
                  <a:schemeClr val="dk2"/>
                </a:solidFill>
              </a:defRPr>
            </a:lvl6pPr>
            <a:lvl7pPr>
              <a:lnSpc>
                <a:spcPct val="115000"/>
              </a:lnSpc>
              <a:spcBef>
                <a:spcPts val="0"/>
              </a:spcBef>
              <a:spcAft>
                <a:spcPts val="1600"/>
              </a:spcAft>
              <a:buClr>
                <a:schemeClr val="dk2"/>
              </a:buClr>
              <a:defRPr>
                <a:solidFill>
                  <a:schemeClr val="dk2"/>
                </a:solidFill>
              </a:defRPr>
            </a:lvl7pPr>
            <a:lvl8pPr>
              <a:lnSpc>
                <a:spcPct val="115000"/>
              </a:lnSpc>
              <a:spcBef>
                <a:spcPts val="0"/>
              </a:spcBef>
              <a:spcAft>
                <a:spcPts val="1600"/>
              </a:spcAft>
              <a:buClr>
                <a:schemeClr val="dk2"/>
              </a:buClr>
              <a:defRPr>
                <a:solidFill>
                  <a:schemeClr val="dk2"/>
                </a:solidFill>
              </a:defRPr>
            </a:lvl8pPr>
            <a:lvl9pPr>
              <a:lnSpc>
                <a:spcPct val="115000"/>
              </a:lnSpc>
              <a:spcBef>
                <a:spcPts val="0"/>
              </a:spcBef>
              <a:spcAft>
                <a:spcPts val="1600"/>
              </a:spcAft>
              <a:buClr>
                <a:schemeClr val="dk2"/>
              </a:buClr>
              <a:defRPr>
                <a:solidFill>
                  <a:schemeClr val="dk2"/>
                </a:solidFill>
              </a:defRPr>
            </a:lvl9pPr>
          </a:lstStyle>
          <a:p/>
        </p:txBody>
      </p:sp>
      <p:sp>
        <p:nvSpPr>
          <p:cNvPr id="221" name="Shape 221"/>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algn="r">
              <a:spcBef>
                <a:spcPts val="0"/>
              </a:spcBef>
              <a:buNone/>
            </a:pPr>
            <a:fld id="{00000000-1234-1234-1234-123412341234}" type="slidenum">
              <a:rPr lang="en"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2.png"/><Relationship Id="rId4" Type="http://schemas.openxmlformats.org/officeDocument/2006/relationships/image" Target="../media/image19.png"/><Relationship Id="rId5" Type="http://schemas.openxmlformats.org/officeDocument/2006/relationships/image" Target="../media/image2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05.jpg"/><Relationship Id="rId4" Type="http://schemas.openxmlformats.org/officeDocument/2006/relationships/image" Target="../media/image04.png"/><Relationship Id="rId5" Type="http://schemas.openxmlformats.org/officeDocument/2006/relationships/image" Target="../media/image11.png"/><Relationship Id="rId6" Type="http://schemas.openxmlformats.org/officeDocument/2006/relationships/image" Target="../media/image0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05.jpg"/><Relationship Id="rId4" Type="http://schemas.openxmlformats.org/officeDocument/2006/relationships/image" Target="../media/image04.png"/><Relationship Id="rId5" Type="http://schemas.openxmlformats.org/officeDocument/2006/relationships/image" Target="../media/image0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05.jpg"/><Relationship Id="rId4" Type="http://schemas.openxmlformats.org/officeDocument/2006/relationships/image" Target="../media/image04.png"/><Relationship Id="rId5"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0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7.png"/><Relationship Id="rId4" Type="http://schemas.openxmlformats.org/officeDocument/2006/relationships/image" Target="../media/image0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2.png"/><Relationship Id="rId4" Type="http://schemas.openxmlformats.org/officeDocument/2006/relationships/image" Target="../media/image15.png"/><Relationship Id="rId5"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4.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8" name="Shape 88"/>
        <p:cNvGrpSpPr/>
        <p:nvPr/>
      </p:nvGrpSpPr>
      <p:grpSpPr>
        <a:xfrm>
          <a:off x="0" y="0"/>
          <a:ext cx="0" cy="0"/>
          <a:chOff x="0" y="0"/>
          <a:chExt cx="0" cy="0"/>
        </a:xfrm>
      </p:grpSpPr>
      <p:sp>
        <p:nvSpPr>
          <p:cNvPr id="89" name="Shape 89"/>
          <p:cNvSpPr txBox="1"/>
          <p:nvPr>
            <p:ph idx="1" type="subTitle"/>
          </p:nvPr>
        </p:nvSpPr>
        <p:spPr>
          <a:xfrm>
            <a:off x="2910700" y="4166750"/>
            <a:ext cx="4317899" cy="4179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Galdeano"/>
              <a:buNone/>
            </a:pPr>
            <a:r>
              <a:rPr b="1" lang="en" sz="2400">
                <a:solidFill>
                  <a:srgbClr val="366092"/>
                </a:solidFill>
                <a:latin typeface="Galdeano"/>
                <a:ea typeface="Galdeano"/>
                <a:cs typeface="Galdeano"/>
                <a:sym typeface="Galdeano"/>
              </a:rPr>
              <a:t>Mickey Kumar, Christine Leu</a:t>
            </a:r>
          </a:p>
          <a:p>
            <a:pPr indent="0" lvl="0" marL="0" marR="0" rtl="0" algn="l">
              <a:lnSpc>
                <a:spcPct val="100000"/>
              </a:lnSpc>
              <a:spcBef>
                <a:spcPts val="0"/>
              </a:spcBef>
              <a:spcAft>
                <a:spcPts val="0"/>
              </a:spcAft>
              <a:buClr>
                <a:schemeClr val="dk1"/>
              </a:buClr>
              <a:buSzPct val="25000"/>
              <a:buFont typeface="Galdeano"/>
              <a:buNone/>
            </a:pPr>
            <a:r>
              <a:rPr b="1" lang="en" sz="2400">
                <a:solidFill>
                  <a:srgbClr val="366092"/>
                </a:solidFill>
                <a:latin typeface="Galdeano"/>
                <a:ea typeface="Galdeano"/>
                <a:cs typeface="Galdeano"/>
                <a:sym typeface="Galdeano"/>
              </a:rPr>
              <a:t>       Amlan Sinha, Cindy Dou</a:t>
            </a:r>
          </a:p>
        </p:txBody>
      </p:sp>
      <p:sp>
        <p:nvSpPr>
          <p:cNvPr id="90" name="Shape 90"/>
          <p:cNvSpPr txBox="1"/>
          <p:nvPr>
            <p:ph type="ctrTitle"/>
          </p:nvPr>
        </p:nvSpPr>
        <p:spPr>
          <a:xfrm>
            <a:off x="2637100" y="685059"/>
            <a:ext cx="7772400" cy="110250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366092"/>
              </a:buClr>
              <a:buSzPct val="25000"/>
              <a:buFont typeface="Galdeano"/>
              <a:buNone/>
            </a:pPr>
            <a:r>
              <a:rPr b="1" lang="en" sz="3600">
                <a:solidFill>
                  <a:srgbClr val="366092"/>
                </a:solidFill>
                <a:latin typeface="Galdeano"/>
                <a:ea typeface="Galdeano"/>
                <a:cs typeface="Galdeano"/>
                <a:sym typeface="Galdeano"/>
              </a:rPr>
              <a:t>Countercurrent Stacked     </a:t>
            </a:r>
          </a:p>
          <a:p>
            <a:pPr indent="0" lvl="0" marL="0" marR="0" rtl="0" algn="ctr">
              <a:lnSpc>
                <a:spcPct val="100000"/>
              </a:lnSpc>
              <a:spcBef>
                <a:spcPts val="0"/>
              </a:spcBef>
              <a:spcAft>
                <a:spcPts val="0"/>
              </a:spcAft>
              <a:buClr>
                <a:srgbClr val="366092"/>
              </a:buClr>
              <a:buSzPct val="25000"/>
              <a:buFont typeface="Galdeano"/>
              <a:buNone/>
            </a:pPr>
            <a:r>
              <a:rPr b="1" lang="en" sz="3600">
                <a:solidFill>
                  <a:srgbClr val="366092"/>
                </a:solidFill>
                <a:latin typeface="Galdeano"/>
                <a:ea typeface="Galdeano"/>
                <a:cs typeface="Galdeano"/>
                <a:sym typeface="Galdeano"/>
              </a:rPr>
              <a:t>Floc Blanket Reactor Team</a:t>
            </a:r>
          </a:p>
        </p:txBody>
      </p:sp>
      <p:pic>
        <p:nvPicPr>
          <p:cNvPr id="91" name="Shape 91"/>
          <p:cNvPicPr preferRelativeResize="0"/>
          <p:nvPr/>
        </p:nvPicPr>
        <p:blipFill rotWithShape="1">
          <a:blip r:embed="rId3">
            <a:alphaModFix/>
          </a:blip>
          <a:srcRect b="0" l="0" r="0" t="0"/>
          <a:stretch/>
        </p:blipFill>
        <p:spPr>
          <a:xfrm>
            <a:off x="0" y="4725590"/>
            <a:ext cx="1981199" cy="417900"/>
          </a:xfrm>
          <a:prstGeom prst="rect">
            <a:avLst/>
          </a:prstGeom>
          <a:noFill/>
          <a:ln>
            <a:noFill/>
          </a:ln>
        </p:spPr>
      </p:pic>
    </p:spTree>
  </p:cSld>
  <p:clrMapOvr>
    <a:masterClrMapping/>
  </p:clrMapOvr>
  <p:transition>
    <p:fade/>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0" name="Shape 170"/>
        <p:cNvGrpSpPr/>
        <p:nvPr/>
      </p:nvGrpSpPr>
      <p:grpSpPr>
        <a:xfrm>
          <a:off x="0" y="0"/>
          <a:ext cx="0" cy="0"/>
          <a:chOff x="0" y="0"/>
          <a:chExt cx="0" cy="0"/>
        </a:xfrm>
      </p:grpSpPr>
      <p:sp>
        <p:nvSpPr>
          <p:cNvPr id="171" name="Shape 171"/>
          <p:cNvSpPr txBox="1"/>
          <p:nvPr>
            <p:ph type="title"/>
          </p:nvPr>
        </p:nvSpPr>
        <p:spPr>
          <a:xfrm>
            <a:off x="410425" y="183125"/>
            <a:ext cx="8458200" cy="857400"/>
          </a:xfrm>
          <a:prstGeom prst="rect">
            <a:avLst/>
          </a:prstGeom>
          <a:no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2"/>
              </a:buClr>
              <a:buSzPct val="25000"/>
              <a:buFont typeface="Galdeano"/>
              <a:buNone/>
            </a:pPr>
            <a:r>
              <a:rPr b="1" lang="en" sz="4400">
                <a:solidFill>
                  <a:schemeClr val="dk2"/>
                </a:solidFill>
                <a:latin typeface="Galdeano"/>
                <a:ea typeface="Galdeano"/>
                <a:cs typeface="Galdeano"/>
                <a:sym typeface="Galdeano"/>
              </a:rPr>
              <a:t>Spectrophotometer</a:t>
            </a:r>
          </a:p>
        </p:txBody>
      </p:sp>
      <p:sp>
        <p:nvSpPr>
          <p:cNvPr id="172" name="Shape 172"/>
          <p:cNvSpPr txBox="1"/>
          <p:nvPr/>
        </p:nvSpPr>
        <p:spPr>
          <a:xfrm>
            <a:off x="0" y="1545812"/>
            <a:ext cx="4196700" cy="3000000"/>
          </a:xfrm>
          <a:prstGeom prst="rect">
            <a:avLst/>
          </a:prstGeom>
          <a:noFill/>
          <a:ln>
            <a:noFill/>
          </a:ln>
        </p:spPr>
        <p:txBody>
          <a:bodyPr anchorCtr="0" anchor="ctr" bIns="91425" lIns="91425" rIns="91425" tIns="91425">
            <a:noAutofit/>
          </a:bodyPr>
          <a:lstStyle/>
          <a:p>
            <a:pPr indent="-381000" lvl="0" marL="457200" rtl="0">
              <a:lnSpc>
                <a:spcPct val="115000"/>
              </a:lnSpc>
              <a:spcBef>
                <a:spcPts val="0"/>
              </a:spcBef>
              <a:buClr>
                <a:srgbClr val="222222"/>
              </a:buClr>
              <a:buSzPct val="100000"/>
              <a:buFont typeface="Galdeano"/>
              <a:buChar char="●"/>
            </a:pPr>
            <a:r>
              <a:rPr lang="en" sz="2400">
                <a:solidFill>
                  <a:srgbClr val="222222"/>
                </a:solidFill>
                <a:latin typeface="Galdeano"/>
                <a:ea typeface="Galdeano"/>
                <a:cs typeface="Galdeano"/>
                <a:sym typeface="Galdeano"/>
              </a:rPr>
              <a:t>Determine PACl concentration of effluent</a:t>
            </a:r>
          </a:p>
          <a:p>
            <a:pPr indent="-381000" lvl="0" marL="457200" rtl="0">
              <a:lnSpc>
                <a:spcPct val="115000"/>
              </a:lnSpc>
              <a:spcBef>
                <a:spcPts val="0"/>
              </a:spcBef>
              <a:buClr>
                <a:srgbClr val="222222"/>
              </a:buClr>
              <a:buSzPct val="100000"/>
              <a:buFont typeface="Galdeano"/>
              <a:buChar char="●"/>
            </a:pPr>
            <a:r>
              <a:rPr lang="en" sz="2400">
                <a:solidFill>
                  <a:srgbClr val="222222"/>
                </a:solidFill>
                <a:latin typeface="Galdeano"/>
                <a:ea typeface="Galdeano"/>
                <a:cs typeface="Galdeano"/>
                <a:sym typeface="Galdeano"/>
              </a:rPr>
              <a:t>ProCoda data collection</a:t>
            </a:r>
            <a:br>
              <a:rPr lang="en" sz="2400">
                <a:solidFill>
                  <a:srgbClr val="222222"/>
                </a:solidFill>
                <a:latin typeface="Galdeano"/>
                <a:ea typeface="Galdeano"/>
                <a:cs typeface="Galdeano"/>
                <a:sym typeface="Galdeano"/>
              </a:rPr>
            </a:br>
          </a:p>
          <a:p>
            <a:pPr lvl="0" rtl="0">
              <a:lnSpc>
                <a:spcPct val="115000"/>
              </a:lnSpc>
              <a:spcBef>
                <a:spcPts val="0"/>
              </a:spcBef>
              <a:buNone/>
            </a:pPr>
            <a:br>
              <a:rPr b="1" lang="en" sz="2400">
                <a:solidFill>
                  <a:srgbClr val="222222"/>
                </a:solidFill>
                <a:latin typeface="Galdeano"/>
                <a:ea typeface="Galdeano"/>
                <a:cs typeface="Galdeano"/>
                <a:sym typeface="Galdeano"/>
              </a:rPr>
            </a:br>
          </a:p>
          <a:p>
            <a:pPr lvl="0" rtl="0">
              <a:lnSpc>
                <a:spcPct val="115000"/>
              </a:lnSpc>
              <a:spcBef>
                <a:spcPts val="0"/>
              </a:spcBef>
              <a:buNone/>
            </a:pPr>
            <a:r>
              <a:t/>
            </a:r>
            <a:endParaRPr/>
          </a:p>
        </p:txBody>
      </p:sp>
      <p:pic>
        <p:nvPicPr>
          <p:cNvPr id="173" name="Shape 173"/>
          <p:cNvPicPr preferRelativeResize="0"/>
          <p:nvPr/>
        </p:nvPicPr>
        <p:blipFill>
          <a:blip r:embed="rId3">
            <a:alphaModFix/>
          </a:blip>
          <a:stretch>
            <a:fillRect/>
          </a:stretch>
        </p:blipFill>
        <p:spPr>
          <a:xfrm>
            <a:off x="4578850" y="1220925"/>
            <a:ext cx="4196699" cy="3775794"/>
          </a:xfrm>
          <a:prstGeom prst="rect">
            <a:avLst/>
          </a:prstGeom>
          <a:noFill/>
          <a:ln>
            <a:noFill/>
          </a:ln>
        </p:spPr>
      </p:pic>
      <p:sp>
        <p:nvSpPr>
          <p:cNvPr id="174" name="Shape 174"/>
          <p:cNvSpPr txBox="1"/>
          <p:nvPr/>
        </p:nvSpPr>
        <p:spPr>
          <a:xfrm>
            <a:off x="410425" y="2594275"/>
            <a:ext cx="3000000" cy="3000000"/>
          </a:xfrm>
          <a:prstGeom prst="rect">
            <a:avLst/>
          </a:prstGeom>
          <a:noFill/>
          <a:ln>
            <a:noFill/>
          </a:ln>
        </p:spPr>
        <p:txBody>
          <a:bodyPr anchorCtr="0" anchor="ctr" bIns="91425" lIns="91425" rIns="91425" tIns="91425">
            <a:noAutofit/>
          </a:bodyPr>
          <a:lstStyle/>
          <a:p>
            <a:pPr lvl="0" rtl="0" algn="ctr">
              <a:lnSpc>
                <a:spcPct val="115000"/>
              </a:lnSpc>
              <a:spcBef>
                <a:spcPts val="0"/>
              </a:spcBef>
              <a:buNone/>
            </a:pPr>
            <a:r>
              <a:rPr b="1" lang="en" sz="2400">
                <a:solidFill>
                  <a:srgbClr val="222222"/>
                </a:solidFill>
                <a:latin typeface="Galdeano"/>
                <a:ea typeface="Galdeano"/>
                <a:cs typeface="Galdeano"/>
                <a:sym typeface="Galdeano"/>
              </a:rPr>
              <a:t>SHOUT OUT:</a:t>
            </a:r>
            <a:r>
              <a:rPr lang="en" sz="2400">
                <a:solidFill>
                  <a:srgbClr val="222222"/>
                </a:solidFill>
                <a:latin typeface="Galdeano"/>
                <a:ea typeface="Galdeano"/>
                <a:cs typeface="Galdeano"/>
                <a:sym typeface="Galdeano"/>
              </a:rPr>
              <a:t> Spectrophotometer team!!</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8" name="Shape 178"/>
        <p:cNvGrpSpPr/>
        <p:nvPr/>
      </p:nvGrpSpPr>
      <p:grpSpPr>
        <a:xfrm>
          <a:off x="0" y="0"/>
          <a:ext cx="0" cy="0"/>
          <a:chOff x="0" y="0"/>
          <a:chExt cx="0" cy="0"/>
        </a:xfrm>
      </p:grpSpPr>
      <p:sp>
        <p:nvSpPr>
          <p:cNvPr id="179" name="Shape 179"/>
          <p:cNvSpPr txBox="1"/>
          <p:nvPr>
            <p:ph type="title"/>
          </p:nvPr>
        </p:nvSpPr>
        <p:spPr>
          <a:xfrm>
            <a:off x="457200" y="171450"/>
            <a:ext cx="8458200" cy="857400"/>
          </a:xfrm>
          <a:prstGeom prst="rect">
            <a:avLst/>
          </a:prstGeom>
          <a:no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2"/>
              </a:buClr>
              <a:buSzPct val="25000"/>
              <a:buFont typeface="Galdeano"/>
              <a:buNone/>
            </a:pPr>
            <a:r>
              <a:rPr b="1" lang="en" sz="4400">
                <a:solidFill>
                  <a:schemeClr val="dk2"/>
                </a:solidFill>
                <a:latin typeface="Galdeano"/>
                <a:ea typeface="Galdeano"/>
                <a:cs typeface="Galdeano"/>
                <a:sym typeface="Galdeano"/>
              </a:rPr>
              <a:t>Introducing a Tracer Dye</a:t>
            </a:r>
          </a:p>
        </p:txBody>
      </p:sp>
      <p:pic>
        <p:nvPicPr>
          <p:cNvPr id="180" name="Shape 180"/>
          <p:cNvPicPr preferRelativeResize="0"/>
          <p:nvPr/>
        </p:nvPicPr>
        <p:blipFill>
          <a:blip r:embed="rId3">
            <a:alphaModFix/>
          </a:blip>
          <a:stretch>
            <a:fillRect/>
          </a:stretch>
        </p:blipFill>
        <p:spPr>
          <a:xfrm>
            <a:off x="4398825" y="1180810"/>
            <a:ext cx="4516575" cy="3790400"/>
          </a:xfrm>
          <a:prstGeom prst="rect">
            <a:avLst/>
          </a:prstGeom>
          <a:noFill/>
          <a:ln>
            <a:noFill/>
          </a:ln>
        </p:spPr>
      </p:pic>
      <p:sp>
        <p:nvSpPr>
          <p:cNvPr id="181" name="Shape 181"/>
          <p:cNvSpPr txBox="1"/>
          <p:nvPr/>
        </p:nvSpPr>
        <p:spPr>
          <a:xfrm>
            <a:off x="0" y="1765300"/>
            <a:ext cx="4126499" cy="3000000"/>
          </a:xfrm>
          <a:prstGeom prst="rect">
            <a:avLst/>
          </a:prstGeom>
          <a:noFill/>
          <a:ln>
            <a:noFill/>
          </a:ln>
        </p:spPr>
        <p:txBody>
          <a:bodyPr anchorCtr="0" anchor="ctr" bIns="91425" lIns="91425" rIns="91425" tIns="91425">
            <a:noAutofit/>
          </a:bodyPr>
          <a:lstStyle/>
          <a:p>
            <a:pPr lvl="0" rtl="0">
              <a:lnSpc>
                <a:spcPct val="115000"/>
              </a:lnSpc>
              <a:spcBef>
                <a:spcPts val="0"/>
              </a:spcBef>
              <a:buNone/>
            </a:pPr>
            <a:r>
              <a:rPr b="1" lang="en" sz="2400" u="sng">
                <a:solidFill>
                  <a:srgbClr val="222222"/>
                </a:solidFill>
                <a:latin typeface="Galdeano"/>
                <a:ea typeface="Galdeano"/>
                <a:cs typeface="Galdeano"/>
                <a:sym typeface="Galdeano"/>
              </a:rPr>
              <a:t>Red Dye</a:t>
            </a:r>
          </a:p>
          <a:p>
            <a:pPr indent="-381000" lvl="0" marL="457200" rtl="0">
              <a:lnSpc>
                <a:spcPct val="115000"/>
              </a:lnSpc>
              <a:spcBef>
                <a:spcPts val="0"/>
              </a:spcBef>
              <a:buClr>
                <a:srgbClr val="222222"/>
              </a:buClr>
              <a:buSzPct val="100000"/>
              <a:buFont typeface="Galdeano"/>
              <a:buChar char="●"/>
            </a:pPr>
            <a:r>
              <a:rPr lang="en" sz="2400">
                <a:solidFill>
                  <a:srgbClr val="222222"/>
                </a:solidFill>
                <a:latin typeface="Galdeano"/>
                <a:ea typeface="Galdeano"/>
                <a:cs typeface="Galdeano"/>
                <a:sym typeface="Galdeano"/>
              </a:rPr>
              <a:t>PACl did not adsorb dye effectively </a:t>
            </a:r>
            <a:br>
              <a:rPr lang="en" sz="2400">
                <a:solidFill>
                  <a:srgbClr val="222222"/>
                </a:solidFill>
                <a:latin typeface="Galdeano"/>
                <a:ea typeface="Galdeano"/>
                <a:cs typeface="Galdeano"/>
                <a:sym typeface="Galdeano"/>
              </a:rPr>
            </a:br>
          </a:p>
          <a:p>
            <a:pPr indent="-381000" lvl="0" marL="457200" rtl="0">
              <a:lnSpc>
                <a:spcPct val="115000"/>
              </a:lnSpc>
              <a:spcBef>
                <a:spcPts val="0"/>
              </a:spcBef>
              <a:buClr>
                <a:srgbClr val="222222"/>
              </a:buClr>
              <a:buSzPct val="100000"/>
              <a:buFont typeface="Galdeano"/>
              <a:buChar char="●"/>
            </a:pPr>
            <a:r>
              <a:rPr lang="en" sz="2400">
                <a:solidFill>
                  <a:srgbClr val="222222"/>
                </a:solidFill>
                <a:latin typeface="Galdeano"/>
                <a:ea typeface="Galdeano"/>
                <a:cs typeface="Galdeano"/>
                <a:sym typeface="Galdeano"/>
              </a:rPr>
              <a:t>Other alternatives?</a:t>
            </a:r>
          </a:p>
          <a:p>
            <a:pPr indent="457200" lvl="0" rtl="0">
              <a:lnSpc>
                <a:spcPct val="115000"/>
              </a:lnSpc>
              <a:spcBef>
                <a:spcPts val="0"/>
              </a:spcBef>
              <a:buNone/>
            </a:pPr>
            <a:r>
              <a:rPr lang="en" sz="2400">
                <a:solidFill>
                  <a:srgbClr val="222222"/>
                </a:solidFill>
                <a:latin typeface="Galdeano"/>
                <a:ea typeface="Galdeano"/>
                <a:cs typeface="Galdeano"/>
                <a:sym typeface="Galdeano"/>
              </a:rPr>
              <a:t>Remazol Brilliant Blue R</a:t>
            </a:r>
          </a:p>
          <a:p>
            <a:pPr indent="0" lvl="0" marL="457200" rtl="0">
              <a:lnSpc>
                <a:spcPct val="115000"/>
              </a:lnSpc>
              <a:spcBef>
                <a:spcPts val="0"/>
              </a:spcBef>
              <a:buNone/>
            </a:pPr>
            <a:r>
              <a:t/>
            </a:r>
            <a:endParaRPr sz="2400">
              <a:solidFill>
                <a:srgbClr val="222222"/>
              </a:solidFill>
              <a:latin typeface="Galdeano"/>
              <a:ea typeface="Galdeano"/>
              <a:cs typeface="Galdeano"/>
              <a:sym typeface="Galdeano"/>
            </a:endParaRPr>
          </a:p>
          <a:p>
            <a:pPr indent="0" marL="457200" rtl="0">
              <a:lnSpc>
                <a:spcPct val="115000"/>
              </a:lnSpc>
              <a:spcBef>
                <a:spcPts val="0"/>
              </a:spcBef>
              <a:buNone/>
            </a:pPr>
            <a:r>
              <a:t/>
            </a:r>
            <a:endParaRPr sz="2400">
              <a:solidFill>
                <a:srgbClr val="222222"/>
              </a:solidFill>
              <a:latin typeface="Galdeano"/>
              <a:ea typeface="Galdeano"/>
              <a:cs typeface="Galdeano"/>
              <a:sym typeface="Galdeano"/>
            </a:endParaRPr>
          </a:p>
          <a:p>
            <a:pPr indent="0" lvl="0" marL="457200" rtl="0">
              <a:lnSpc>
                <a:spcPct val="115000"/>
              </a:lnSpc>
              <a:spcBef>
                <a:spcPts val="0"/>
              </a:spcBef>
              <a:buNone/>
            </a:pPr>
            <a:r>
              <a:t/>
            </a:r>
            <a:endParaRPr sz="2400">
              <a:solidFill>
                <a:srgbClr val="222222"/>
              </a:solidFill>
              <a:latin typeface="Galdeano"/>
              <a:ea typeface="Galdeano"/>
              <a:cs typeface="Galdeano"/>
              <a:sym typeface="Galdeano"/>
            </a:endParaRPr>
          </a:p>
          <a:p>
            <a:pPr lvl="0" rtl="0">
              <a:lnSpc>
                <a:spcPct val="115000"/>
              </a:lnSpc>
              <a:spcBef>
                <a:spcPts val="0"/>
              </a:spcBef>
              <a:buNone/>
            </a:pPr>
            <a:r>
              <a:t/>
            </a:r>
            <a:endParaRP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5" name="Shape 185"/>
        <p:cNvGrpSpPr/>
        <p:nvPr/>
      </p:nvGrpSpPr>
      <p:grpSpPr>
        <a:xfrm>
          <a:off x="0" y="0"/>
          <a:ext cx="0" cy="0"/>
          <a:chOff x="0" y="0"/>
          <a:chExt cx="0" cy="0"/>
        </a:xfrm>
      </p:grpSpPr>
      <p:sp>
        <p:nvSpPr>
          <p:cNvPr id="186" name="Shape 186"/>
          <p:cNvSpPr txBox="1"/>
          <p:nvPr>
            <p:ph type="title"/>
          </p:nvPr>
        </p:nvSpPr>
        <p:spPr>
          <a:xfrm>
            <a:off x="457200" y="171450"/>
            <a:ext cx="8458200" cy="857400"/>
          </a:xfrm>
          <a:prstGeom prst="rect">
            <a:avLst/>
          </a:prstGeom>
          <a:no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2"/>
              </a:buClr>
              <a:buSzPct val="25000"/>
              <a:buFont typeface="Galdeano"/>
              <a:buNone/>
            </a:pPr>
            <a:r>
              <a:rPr b="1" lang="en" sz="4400">
                <a:solidFill>
                  <a:schemeClr val="dk2"/>
                </a:solidFill>
                <a:latin typeface="Galdeano"/>
                <a:ea typeface="Galdeano"/>
                <a:cs typeface="Galdeano"/>
                <a:sym typeface="Galdeano"/>
              </a:rPr>
              <a:t>Introducing a Tracer Dye</a:t>
            </a:r>
          </a:p>
        </p:txBody>
      </p:sp>
      <p:pic>
        <p:nvPicPr>
          <p:cNvPr id="187" name="Shape 187"/>
          <p:cNvPicPr preferRelativeResize="0"/>
          <p:nvPr/>
        </p:nvPicPr>
        <p:blipFill>
          <a:blip r:embed="rId3">
            <a:alphaModFix/>
          </a:blip>
          <a:stretch>
            <a:fillRect/>
          </a:stretch>
        </p:blipFill>
        <p:spPr>
          <a:xfrm>
            <a:off x="3916375" y="1285875"/>
            <a:ext cx="5107675" cy="3779699"/>
          </a:xfrm>
          <a:prstGeom prst="rect">
            <a:avLst/>
          </a:prstGeom>
          <a:noFill/>
          <a:ln>
            <a:noFill/>
          </a:ln>
        </p:spPr>
      </p:pic>
      <p:sp>
        <p:nvSpPr>
          <p:cNvPr id="188" name="Shape 188"/>
          <p:cNvSpPr txBox="1"/>
          <p:nvPr/>
        </p:nvSpPr>
        <p:spPr>
          <a:xfrm>
            <a:off x="-412175" y="2070100"/>
            <a:ext cx="5260199" cy="2832599"/>
          </a:xfrm>
          <a:prstGeom prst="rect">
            <a:avLst/>
          </a:prstGeom>
          <a:noFill/>
          <a:ln>
            <a:noFill/>
          </a:ln>
        </p:spPr>
        <p:txBody>
          <a:bodyPr anchorCtr="0" anchor="ctr" bIns="91425" lIns="91425" rIns="91425" tIns="91425">
            <a:noAutofit/>
          </a:bodyPr>
          <a:lstStyle/>
          <a:p>
            <a:pPr lvl="0" rtl="0">
              <a:lnSpc>
                <a:spcPct val="115000"/>
              </a:lnSpc>
              <a:spcBef>
                <a:spcPts val="0"/>
              </a:spcBef>
              <a:buNone/>
            </a:pPr>
            <a:r>
              <a:t/>
            </a:r>
            <a:endParaRPr b="1" sz="2400" u="sng">
              <a:solidFill>
                <a:srgbClr val="222222"/>
              </a:solidFill>
              <a:latin typeface="Galdeano"/>
              <a:ea typeface="Galdeano"/>
              <a:cs typeface="Galdeano"/>
              <a:sym typeface="Galdeano"/>
            </a:endParaRPr>
          </a:p>
          <a:p>
            <a:pPr indent="-381000" lvl="0" marL="914400" rtl="0">
              <a:lnSpc>
                <a:spcPct val="115000"/>
              </a:lnSpc>
              <a:spcBef>
                <a:spcPts val="0"/>
              </a:spcBef>
              <a:buClr>
                <a:srgbClr val="222222"/>
              </a:buClr>
              <a:buSzPct val="100000"/>
              <a:buFont typeface="Galdeano"/>
              <a:buChar char="●"/>
            </a:pPr>
            <a:r>
              <a:rPr lang="en" sz="2400">
                <a:solidFill>
                  <a:srgbClr val="222222"/>
                </a:solidFill>
                <a:latin typeface="Galdeano"/>
                <a:ea typeface="Galdeano"/>
                <a:cs typeface="Galdeano"/>
                <a:sym typeface="Galdeano"/>
              </a:rPr>
              <a:t>Wavelength of absorbance 620-660 nm</a:t>
            </a:r>
          </a:p>
          <a:p>
            <a:pPr indent="-381000" lvl="0" marL="914400" rtl="0">
              <a:lnSpc>
                <a:spcPct val="115000"/>
              </a:lnSpc>
              <a:spcBef>
                <a:spcPts val="0"/>
              </a:spcBef>
              <a:buClr>
                <a:srgbClr val="222222"/>
              </a:buClr>
              <a:buSzPct val="100000"/>
              <a:buFont typeface="Galdeano"/>
              <a:buChar char="●"/>
            </a:pPr>
            <a:r>
              <a:rPr lang="en" sz="2400">
                <a:solidFill>
                  <a:srgbClr val="222222"/>
                </a:solidFill>
                <a:latin typeface="Galdeano"/>
                <a:ea typeface="Galdeano"/>
                <a:cs typeface="Galdeano"/>
                <a:sym typeface="Galdeano"/>
              </a:rPr>
              <a:t>Red LED light replacement</a:t>
            </a:r>
          </a:p>
          <a:p>
            <a:pPr indent="-381000" lvl="0" marL="914400" rtl="0">
              <a:lnSpc>
                <a:spcPct val="115000"/>
              </a:lnSpc>
              <a:spcBef>
                <a:spcPts val="0"/>
              </a:spcBef>
              <a:buClr>
                <a:srgbClr val="222222"/>
              </a:buClr>
              <a:buSzPct val="100000"/>
              <a:buFont typeface="Galdeano"/>
              <a:buChar char="●"/>
            </a:pPr>
            <a:r>
              <a:rPr lang="en" sz="2400">
                <a:solidFill>
                  <a:srgbClr val="222222"/>
                </a:solidFill>
                <a:latin typeface="Galdeano"/>
                <a:ea typeface="Galdeano"/>
                <a:cs typeface="Galdeano"/>
                <a:sym typeface="Galdeano"/>
              </a:rPr>
              <a:t>Literature value:	</a:t>
            </a:r>
          </a:p>
          <a:p>
            <a:pPr indent="-381000" lvl="1" marL="1371600" rtl="0">
              <a:lnSpc>
                <a:spcPct val="115000"/>
              </a:lnSpc>
              <a:spcBef>
                <a:spcPts val="0"/>
              </a:spcBef>
              <a:buClr>
                <a:srgbClr val="222222"/>
              </a:buClr>
              <a:buSzPct val="100000"/>
              <a:buFont typeface="Galdeano"/>
              <a:buChar char="○"/>
            </a:pPr>
            <a:r>
              <a:rPr lang="en" sz="2400">
                <a:solidFill>
                  <a:srgbClr val="222222"/>
                </a:solidFill>
                <a:latin typeface="Galdeano"/>
                <a:ea typeface="Galdeano"/>
                <a:cs typeface="Galdeano"/>
                <a:sym typeface="Galdeano"/>
              </a:rPr>
              <a:t>80-90 % of removal dye</a:t>
            </a:r>
          </a:p>
          <a:p>
            <a:pPr indent="0" lvl="0" marL="457200" rtl="0">
              <a:lnSpc>
                <a:spcPct val="115000"/>
              </a:lnSpc>
              <a:spcBef>
                <a:spcPts val="0"/>
              </a:spcBef>
              <a:buNone/>
            </a:pPr>
            <a:r>
              <a:t/>
            </a:r>
            <a:endParaRPr sz="2400">
              <a:solidFill>
                <a:srgbClr val="222222"/>
              </a:solidFill>
              <a:latin typeface="Galdeano"/>
              <a:ea typeface="Galdeano"/>
              <a:cs typeface="Galdeano"/>
              <a:sym typeface="Galdeano"/>
            </a:endParaRPr>
          </a:p>
          <a:p>
            <a:pPr indent="0" lvl="0" marL="457200" rtl="0">
              <a:lnSpc>
                <a:spcPct val="115000"/>
              </a:lnSpc>
              <a:spcBef>
                <a:spcPts val="0"/>
              </a:spcBef>
              <a:buNone/>
            </a:pPr>
            <a:r>
              <a:t/>
            </a:r>
            <a:endParaRPr sz="2400">
              <a:solidFill>
                <a:srgbClr val="222222"/>
              </a:solidFill>
              <a:latin typeface="Galdeano"/>
              <a:ea typeface="Galdeano"/>
              <a:cs typeface="Galdeano"/>
              <a:sym typeface="Galdeano"/>
            </a:endParaRPr>
          </a:p>
          <a:p>
            <a:pPr indent="0" lvl="0" marL="457200" rtl="0">
              <a:lnSpc>
                <a:spcPct val="115000"/>
              </a:lnSpc>
              <a:spcBef>
                <a:spcPts val="0"/>
              </a:spcBef>
              <a:buNone/>
            </a:pPr>
            <a:r>
              <a:t/>
            </a:r>
            <a:endParaRPr sz="2400">
              <a:solidFill>
                <a:srgbClr val="222222"/>
              </a:solidFill>
              <a:latin typeface="Galdeano"/>
              <a:ea typeface="Galdeano"/>
              <a:cs typeface="Galdeano"/>
              <a:sym typeface="Galdeano"/>
            </a:endParaRPr>
          </a:p>
          <a:p>
            <a:pPr lvl="0" rtl="0">
              <a:lnSpc>
                <a:spcPct val="115000"/>
              </a:lnSpc>
              <a:spcBef>
                <a:spcPts val="0"/>
              </a:spcBef>
              <a:buNone/>
            </a:pPr>
            <a:r>
              <a:t/>
            </a:r>
            <a:endParaRPr/>
          </a:p>
        </p:txBody>
      </p:sp>
      <p:sp>
        <p:nvSpPr>
          <p:cNvPr id="189" name="Shape 189"/>
          <p:cNvSpPr txBox="1"/>
          <p:nvPr/>
        </p:nvSpPr>
        <p:spPr>
          <a:xfrm>
            <a:off x="152400" y="152400"/>
            <a:ext cx="3000000" cy="3000000"/>
          </a:xfrm>
          <a:prstGeom prst="rect">
            <a:avLst/>
          </a:prstGeom>
          <a:noFill/>
          <a:ln>
            <a:noFill/>
          </a:ln>
        </p:spPr>
        <p:txBody>
          <a:bodyPr anchorCtr="0" anchor="ctr" bIns="91425" lIns="91425" rIns="91425" tIns="91425">
            <a:noAutofit/>
          </a:bodyPr>
          <a:lstStyle/>
          <a:p>
            <a:pPr lvl="0" rtl="0">
              <a:lnSpc>
                <a:spcPct val="115000"/>
              </a:lnSpc>
              <a:spcBef>
                <a:spcPts val="0"/>
              </a:spcBef>
              <a:buNone/>
            </a:pPr>
            <a:r>
              <a:rPr b="1" lang="en" sz="2400" u="sng">
                <a:solidFill>
                  <a:srgbClr val="222222"/>
                </a:solidFill>
                <a:latin typeface="Galdeano"/>
                <a:ea typeface="Galdeano"/>
                <a:cs typeface="Galdeano"/>
                <a:sym typeface="Galdeano"/>
              </a:rPr>
              <a:t>RBBR</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3" name="Shape 193"/>
        <p:cNvGrpSpPr/>
        <p:nvPr/>
      </p:nvGrpSpPr>
      <p:grpSpPr>
        <a:xfrm>
          <a:off x="0" y="0"/>
          <a:ext cx="0" cy="0"/>
          <a:chOff x="0" y="0"/>
          <a:chExt cx="0" cy="0"/>
        </a:xfrm>
      </p:grpSpPr>
      <p:sp>
        <p:nvSpPr>
          <p:cNvPr id="194" name="Shape 194"/>
          <p:cNvSpPr txBox="1"/>
          <p:nvPr>
            <p:ph type="title"/>
          </p:nvPr>
        </p:nvSpPr>
        <p:spPr>
          <a:xfrm>
            <a:off x="457200" y="171450"/>
            <a:ext cx="8458200" cy="857400"/>
          </a:xfrm>
          <a:prstGeom prst="rect">
            <a:avLst/>
          </a:prstGeom>
          <a:no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2"/>
              </a:buClr>
              <a:buSzPct val="25000"/>
              <a:buFont typeface="Galdeano"/>
              <a:buNone/>
            </a:pPr>
            <a:r>
              <a:rPr b="1" lang="en" sz="4400">
                <a:solidFill>
                  <a:schemeClr val="dk2"/>
                </a:solidFill>
                <a:latin typeface="Galdeano"/>
                <a:ea typeface="Galdeano"/>
                <a:cs typeface="Galdeano"/>
                <a:sym typeface="Galdeano"/>
              </a:rPr>
              <a:t>Data Results</a:t>
            </a:r>
          </a:p>
        </p:txBody>
      </p:sp>
      <p:pic>
        <p:nvPicPr>
          <p:cNvPr id="195" name="Shape 195"/>
          <p:cNvPicPr preferRelativeResize="0"/>
          <p:nvPr/>
        </p:nvPicPr>
        <p:blipFill>
          <a:blip r:embed="rId3">
            <a:alphaModFix/>
          </a:blip>
          <a:stretch>
            <a:fillRect/>
          </a:stretch>
        </p:blipFill>
        <p:spPr>
          <a:xfrm>
            <a:off x="2237301" y="1558625"/>
            <a:ext cx="1877274" cy="3078299"/>
          </a:xfrm>
          <a:prstGeom prst="rect">
            <a:avLst/>
          </a:prstGeom>
          <a:noFill/>
          <a:ln>
            <a:noFill/>
          </a:ln>
        </p:spPr>
      </p:pic>
      <p:pic>
        <p:nvPicPr>
          <p:cNvPr id="196" name="Shape 196"/>
          <p:cNvPicPr preferRelativeResize="0"/>
          <p:nvPr/>
        </p:nvPicPr>
        <p:blipFill>
          <a:blip r:embed="rId4">
            <a:alphaModFix/>
          </a:blip>
          <a:stretch>
            <a:fillRect/>
          </a:stretch>
        </p:blipFill>
        <p:spPr>
          <a:xfrm>
            <a:off x="93424" y="1217450"/>
            <a:ext cx="1980450" cy="3760650"/>
          </a:xfrm>
          <a:prstGeom prst="rect">
            <a:avLst/>
          </a:prstGeom>
          <a:noFill/>
          <a:ln>
            <a:noFill/>
          </a:ln>
        </p:spPr>
      </p:pic>
      <p:pic>
        <p:nvPicPr>
          <p:cNvPr id="197" name="Shape 197"/>
          <p:cNvPicPr preferRelativeResize="0"/>
          <p:nvPr/>
        </p:nvPicPr>
        <p:blipFill>
          <a:blip r:embed="rId5">
            <a:alphaModFix/>
          </a:blip>
          <a:stretch>
            <a:fillRect/>
          </a:stretch>
        </p:blipFill>
        <p:spPr>
          <a:xfrm>
            <a:off x="4400350" y="1763850"/>
            <a:ext cx="4515049" cy="2938025"/>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1" name="Shape 201"/>
        <p:cNvGrpSpPr/>
        <p:nvPr/>
      </p:nvGrpSpPr>
      <p:grpSpPr>
        <a:xfrm>
          <a:off x="0" y="0"/>
          <a:ext cx="0" cy="0"/>
          <a:chOff x="0" y="0"/>
          <a:chExt cx="0" cy="0"/>
        </a:xfrm>
      </p:grpSpPr>
      <p:sp>
        <p:nvSpPr>
          <p:cNvPr id="202" name="Shape 202"/>
          <p:cNvSpPr txBox="1"/>
          <p:nvPr>
            <p:ph type="title"/>
          </p:nvPr>
        </p:nvSpPr>
        <p:spPr>
          <a:xfrm>
            <a:off x="457200" y="171450"/>
            <a:ext cx="8458200" cy="857400"/>
          </a:xfrm>
          <a:prstGeom prst="rect">
            <a:avLst/>
          </a:prstGeom>
          <a:no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2"/>
              </a:buClr>
              <a:buSzPct val="25000"/>
              <a:buFont typeface="Galdeano"/>
              <a:buNone/>
            </a:pPr>
            <a:r>
              <a:rPr b="1" lang="en" sz="4400">
                <a:solidFill>
                  <a:schemeClr val="dk2"/>
                </a:solidFill>
                <a:latin typeface="Galdeano"/>
                <a:ea typeface="Galdeano"/>
                <a:cs typeface="Galdeano"/>
                <a:sym typeface="Galdeano"/>
              </a:rPr>
              <a:t>Data Results</a:t>
            </a:r>
          </a:p>
        </p:txBody>
      </p:sp>
      <p:sp>
        <p:nvSpPr>
          <p:cNvPr id="203" name="Shape 203"/>
          <p:cNvSpPr txBox="1"/>
          <p:nvPr/>
        </p:nvSpPr>
        <p:spPr>
          <a:xfrm>
            <a:off x="-246775" y="1742675"/>
            <a:ext cx="5055899" cy="3075600"/>
          </a:xfrm>
          <a:prstGeom prst="rect">
            <a:avLst/>
          </a:prstGeom>
          <a:noFill/>
          <a:ln>
            <a:noFill/>
          </a:ln>
        </p:spPr>
        <p:txBody>
          <a:bodyPr anchorCtr="0" anchor="ctr" bIns="91425" lIns="91425" rIns="91425" tIns="91425">
            <a:noAutofit/>
          </a:bodyPr>
          <a:lstStyle/>
          <a:p>
            <a:pPr lvl="0" marR="0" rtl="0" algn="l">
              <a:lnSpc>
                <a:spcPct val="115000"/>
              </a:lnSpc>
              <a:spcBef>
                <a:spcPts val="0"/>
              </a:spcBef>
              <a:spcAft>
                <a:spcPts val="0"/>
              </a:spcAft>
              <a:buNone/>
            </a:pPr>
            <a:r>
              <a:t/>
            </a:r>
            <a:endParaRPr sz="2400">
              <a:solidFill>
                <a:srgbClr val="222222"/>
              </a:solidFill>
              <a:latin typeface="Galdeano"/>
              <a:ea typeface="Galdeano"/>
              <a:cs typeface="Galdeano"/>
              <a:sym typeface="Galdeano"/>
            </a:endParaRPr>
          </a:p>
          <a:p>
            <a:pPr indent="-381000" lvl="0" marL="914400" marR="0" rtl="0" algn="l">
              <a:lnSpc>
                <a:spcPct val="115000"/>
              </a:lnSpc>
              <a:spcBef>
                <a:spcPts val="0"/>
              </a:spcBef>
              <a:spcAft>
                <a:spcPts val="0"/>
              </a:spcAft>
              <a:buClr>
                <a:srgbClr val="222222"/>
              </a:buClr>
              <a:buSzPct val="100000"/>
              <a:buFont typeface="Galdeano"/>
              <a:buChar char="●"/>
            </a:pPr>
            <a:r>
              <a:rPr lang="en" sz="2400">
                <a:solidFill>
                  <a:srgbClr val="222222"/>
                </a:solidFill>
                <a:latin typeface="Galdeano"/>
                <a:ea typeface="Galdeano"/>
                <a:cs typeface="Galdeano"/>
                <a:sym typeface="Galdeano"/>
              </a:rPr>
              <a:t>Concentration of PACl too low</a:t>
            </a:r>
          </a:p>
          <a:p>
            <a:pPr indent="-381000" lvl="0" marL="914400" marR="0" rtl="0" algn="l">
              <a:lnSpc>
                <a:spcPct val="115000"/>
              </a:lnSpc>
              <a:spcBef>
                <a:spcPts val="0"/>
              </a:spcBef>
              <a:spcAft>
                <a:spcPts val="0"/>
              </a:spcAft>
              <a:buClr>
                <a:srgbClr val="222222"/>
              </a:buClr>
              <a:buSzPct val="100000"/>
              <a:buFont typeface="Galdeano"/>
              <a:buChar char="●"/>
            </a:pPr>
            <a:r>
              <a:rPr lang="en" sz="2400">
                <a:solidFill>
                  <a:srgbClr val="222222"/>
                </a:solidFill>
                <a:latin typeface="Galdeano"/>
                <a:ea typeface="Galdeano"/>
                <a:cs typeface="Galdeano"/>
                <a:sym typeface="Galdeano"/>
              </a:rPr>
              <a:t>Direct feed into reactor</a:t>
            </a:r>
          </a:p>
          <a:p>
            <a:pPr lvl="0" marR="0" rtl="0" algn="l">
              <a:lnSpc>
                <a:spcPct val="115000"/>
              </a:lnSpc>
              <a:spcBef>
                <a:spcPts val="0"/>
              </a:spcBef>
              <a:spcAft>
                <a:spcPts val="0"/>
              </a:spcAft>
              <a:buNone/>
            </a:pPr>
            <a:r>
              <a:t/>
            </a:r>
            <a:endParaRPr sz="2400">
              <a:solidFill>
                <a:srgbClr val="222222"/>
              </a:solidFill>
              <a:latin typeface="Galdeano"/>
              <a:ea typeface="Galdeano"/>
              <a:cs typeface="Galdeano"/>
              <a:sym typeface="Galdeano"/>
            </a:endParaRPr>
          </a:p>
          <a:p>
            <a:pPr indent="-381000" lvl="0" marL="914400" marR="0" rtl="0" algn="l">
              <a:lnSpc>
                <a:spcPct val="115000"/>
              </a:lnSpc>
              <a:spcBef>
                <a:spcPts val="0"/>
              </a:spcBef>
              <a:spcAft>
                <a:spcPts val="0"/>
              </a:spcAft>
              <a:buClr>
                <a:srgbClr val="222222"/>
              </a:buClr>
              <a:buSzPct val="100000"/>
              <a:buFont typeface="Galdeano"/>
              <a:buChar char="●"/>
            </a:pPr>
            <a:r>
              <a:rPr lang="en" sz="2400">
                <a:solidFill>
                  <a:srgbClr val="222222"/>
                </a:solidFill>
                <a:latin typeface="Galdeano"/>
                <a:ea typeface="Galdeano"/>
                <a:cs typeface="Galdeano"/>
                <a:sym typeface="Galdeano"/>
              </a:rPr>
              <a:t>Increasing acidity of water?</a:t>
            </a:r>
          </a:p>
          <a:p>
            <a:pPr indent="0" lvl="0" marL="457200" rtl="0">
              <a:lnSpc>
                <a:spcPct val="115000"/>
              </a:lnSpc>
              <a:spcBef>
                <a:spcPts val="0"/>
              </a:spcBef>
              <a:buNone/>
            </a:pPr>
            <a:r>
              <a:t/>
            </a:r>
            <a:endParaRPr sz="2400">
              <a:solidFill>
                <a:srgbClr val="222222"/>
              </a:solidFill>
              <a:latin typeface="Galdeano"/>
              <a:ea typeface="Galdeano"/>
              <a:cs typeface="Galdeano"/>
              <a:sym typeface="Galdeano"/>
            </a:endParaRPr>
          </a:p>
          <a:p>
            <a:pPr indent="0" lvl="0" marL="457200" rtl="0">
              <a:lnSpc>
                <a:spcPct val="115000"/>
              </a:lnSpc>
              <a:spcBef>
                <a:spcPts val="0"/>
              </a:spcBef>
              <a:buNone/>
            </a:pPr>
            <a:r>
              <a:t/>
            </a:r>
            <a:endParaRPr sz="2400">
              <a:solidFill>
                <a:srgbClr val="222222"/>
              </a:solidFill>
              <a:latin typeface="Galdeano"/>
              <a:ea typeface="Galdeano"/>
              <a:cs typeface="Galdeano"/>
              <a:sym typeface="Galdeano"/>
            </a:endParaRPr>
          </a:p>
          <a:p>
            <a:pPr indent="0" lvl="0" marL="457200" rtl="0">
              <a:lnSpc>
                <a:spcPct val="115000"/>
              </a:lnSpc>
              <a:spcBef>
                <a:spcPts val="0"/>
              </a:spcBef>
              <a:buNone/>
            </a:pPr>
            <a:r>
              <a:t/>
            </a:r>
            <a:endParaRPr sz="2400">
              <a:solidFill>
                <a:srgbClr val="222222"/>
              </a:solidFill>
              <a:latin typeface="Galdeano"/>
              <a:ea typeface="Galdeano"/>
              <a:cs typeface="Galdeano"/>
              <a:sym typeface="Galdeano"/>
            </a:endParaRPr>
          </a:p>
          <a:p>
            <a:pPr lvl="0" rtl="0">
              <a:lnSpc>
                <a:spcPct val="115000"/>
              </a:lnSpc>
              <a:spcBef>
                <a:spcPts val="0"/>
              </a:spcBef>
              <a:buNone/>
            </a:pPr>
            <a:r>
              <a:t/>
            </a:r>
            <a:endParaRPr/>
          </a:p>
        </p:txBody>
      </p:sp>
      <p:pic>
        <p:nvPicPr>
          <p:cNvPr id="204" name="Shape 204"/>
          <p:cNvPicPr preferRelativeResize="0"/>
          <p:nvPr/>
        </p:nvPicPr>
        <p:blipFill>
          <a:blip r:embed="rId3">
            <a:alphaModFix/>
          </a:blip>
          <a:stretch>
            <a:fillRect/>
          </a:stretch>
        </p:blipFill>
        <p:spPr>
          <a:xfrm>
            <a:off x="4683500" y="1427025"/>
            <a:ext cx="4523700" cy="3539374"/>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8" name="Shape 208"/>
        <p:cNvGrpSpPr/>
        <p:nvPr/>
      </p:nvGrpSpPr>
      <p:grpSpPr>
        <a:xfrm>
          <a:off x="0" y="0"/>
          <a:ext cx="0" cy="0"/>
          <a:chOff x="0" y="0"/>
          <a:chExt cx="0" cy="0"/>
        </a:xfrm>
      </p:grpSpPr>
      <p:sp>
        <p:nvSpPr>
          <p:cNvPr id="209" name="Shape 209"/>
          <p:cNvSpPr txBox="1"/>
          <p:nvPr>
            <p:ph type="title"/>
          </p:nvPr>
        </p:nvSpPr>
        <p:spPr>
          <a:xfrm>
            <a:off x="457200" y="171450"/>
            <a:ext cx="8458200" cy="857400"/>
          </a:xfrm>
          <a:prstGeom prst="rect">
            <a:avLst/>
          </a:prstGeom>
          <a:no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2"/>
              </a:buClr>
              <a:buSzPct val="25000"/>
              <a:buFont typeface="Galdeano"/>
              <a:buNone/>
            </a:pPr>
            <a:r>
              <a:rPr b="1" lang="en" sz="4400">
                <a:solidFill>
                  <a:schemeClr val="dk2"/>
                </a:solidFill>
                <a:latin typeface="Galdeano"/>
                <a:ea typeface="Galdeano"/>
                <a:cs typeface="Galdeano"/>
                <a:sym typeface="Galdeano"/>
              </a:rPr>
              <a:t>Future Goals</a:t>
            </a:r>
          </a:p>
        </p:txBody>
      </p:sp>
      <p:sp>
        <p:nvSpPr>
          <p:cNvPr id="210" name="Shape 210"/>
          <p:cNvSpPr txBox="1"/>
          <p:nvPr/>
        </p:nvSpPr>
        <p:spPr>
          <a:xfrm>
            <a:off x="90950" y="1333850"/>
            <a:ext cx="6138000" cy="3000000"/>
          </a:xfrm>
          <a:prstGeom prst="rect">
            <a:avLst/>
          </a:prstGeom>
          <a:noFill/>
          <a:ln>
            <a:noFill/>
          </a:ln>
        </p:spPr>
        <p:txBody>
          <a:bodyPr anchorCtr="0" anchor="ctr" bIns="91425" lIns="91425" rIns="91425" tIns="91425">
            <a:noAutofit/>
          </a:bodyPr>
          <a:lstStyle/>
          <a:p>
            <a:pPr indent="-139700" lvl="0" marL="342900" rtl="0">
              <a:lnSpc>
                <a:spcPct val="115000"/>
              </a:lnSpc>
              <a:spcBef>
                <a:spcPts val="640"/>
              </a:spcBef>
              <a:buClr>
                <a:schemeClr val="dk1"/>
              </a:buClr>
              <a:buSzPct val="100000"/>
              <a:buFont typeface="Galdeano"/>
              <a:buChar char="➢"/>
            </a:pPr>
            <a:r>
              <a:rPr lang="en" sz="3200">
                <a:solidFill>
                  <a:schemeClr val="dk1"/>
                </a:solidFill>
                <a:latin typeface="Galdeano"/>
                <a:ea typeface="Galdeano"/>
                <a:cs typeface="Galdeano"/>
                <a:sym typeface="Galdeano"/>
              </a:rPr>
              <a:t>Recalibration Spectrophotometer</a:t>
            </a:r>
          </a:p>
          <a:p>
            <a:pPr indent="-139700" lvl="0" marL="342900" rtl="0">
              <a:lnSpc>
                <a:spcPct val="115000"/>
              </a:lnSpc>
              <a:spcBef>
                <a:spcPts val="640"/>
              </a:spcBef>
              <a:buClr>
                <a:schemeClr val="dk1"/>
              </a:buClr>
              <a:buSzPct val="100000"/>
              <a:buFont typeface="Galdeano"/>
              <a:buChar char="➢"/>
            </a:pPr>
            <a:r>
              <a:rPr lang="en" sz="3200">
                <a:solidFill>
                  <a:schemeClr val="dk1"/>
                </a:solidFill>
                <a:latin typeface="Galdeano"/>
                <a:ea typeface="Galdeano"/>
                <a:cs typeface="Galdeano"/>
                <a:sym typeface="Galdeano"/>
              </a:rPr>
              <a:t>Verify Experiments</a:t>
            </a:r>
          </a:p>
          <a:p>
            <a:pPr indent="-139700" lvl="0" marL="342900" rtl="0">
              <a:lnSpc>
                <a:spcPct val="115000"/>
              </a:lnSpc>
              <a:spcBef>
                <a:spcPts val="640"/>
              </a:spcBef>
              <a:buClr>
                <a:schemeClr val="dk1"/>
              </a:buClr>
              <a:buSzPct val="100000"/>
              <a:buFont typeface="Galdeano"/>
              <a:buChar char="➢"/>
            </a:pPr>
            <a:r>
              <a:rPr lang="en" sz="3200">
                <a:solidFill>
                  <a:schemeClr val="dk1"/>
                </a:solidFill>
                <a:latin typeface="Galdeano"/>
                <a:ea typeface="Galdeano"/>
                <a:cs typeface="Galdeano"/>
                <a:sym typeface="Galdeano"/>
              </a:rPr>
              <a:t>Vertical reactor draft</a:t>
            </a:r>
          </a:p>
          <a:p>
            <a:pPr indent="-139700" lvl="0" marL="342900" rtl="0">
              <a:lnSpc>
                <a:spcPct val="115000"/>
              </a:lnSpc>
              <a:spcBef>
                <a:spcPts val="640"/>
              </a:spcBef>
              <a:buClr>
                <a:schemeClr val="dk1"/>
              </a:buClr>
              <a:buSzPct val="100000"/>
              <a:buFont typeface="Galdeano"/>
              <a:buChar char="➢"/>
            </a:pPr>
            <a:r>
              <a:rPr lang="en" sz="3200">
                <a:solidFill>
                  <a:schemeClr val="dk1"/>
                </a:solidFill>
                <a:latin typeface="Galdeano"/>
                <a:ea typeface="Galdeano"/>
                <a:cs typeface="Galdeano"/>
                <a:sym typeface="Galdeano"/>
              </a:rPr>
              <a:t>EPA P3</a:t>
            </a:r>
          </a:p>
        </p:txBody>
      </p:sp>
      <p:pic>
        <p:nvPicPr>
          <p:cNvPr id="211" name="Shape 211"/>
          <p:cNvPicPr preferRelativeResize="0"/>
          <p:nvPr/>
        </p:nvPicPr>
        <p:blipFill>
          <a:blip r:embed="rId3">
            <a:alphaModFix/>
          </a:blip>
          <a:stretch>
            <a:fillRect/>
          </a:stretch>
        </p:blipFill>
        <p:spPr>
          <a:xfrm>
            <a:off x="4643925" y="3164650"/>
            <a:ext cx="4075950" cy="1913924"/>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5" name="Shape 215"/>
        <p:cNvGrpSpPr/>
        <p:nvPr/>
      </p:nvGrpSpPr>
      <p:grpSpPr>
        <a:xfrm>
          <a:off x="0" y="0"/>
          <a:ext cx="0" cy="0"/>
          <a:chOff x="0" y="0"/>
          <a:chExt cx="0" cy="0"/>
        </a:xfrm>
      </p:grpSpPr>
      <p:sp>
        <p:nvSpPr>
          <p:cNvPr id="216" name="Shape 216"/>
          <p:cNvSpPr txBox="1"/>
          <p:nvPr>
            <p:ph type="title"/>
          </p:nvPr>
        </p:nvSpPr>
        <p:spPr>
          <a:xfrm>
            <a:off x="457200" y="171450"/>
            <a:ext cx="8458200" cy="857400"/>
          </a:xfrm>
          <a:prstGeom prst="rect">
            <a:avLst/>
          </a:prstGeom>
          <a:no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2"/>
              </a:buClr>
              <a:buSzPct val="25000"/>
              <a:buFont typeface="Galdeano"/>
              <a:buNone/>
            </a:pPr>
            <a:r>
              <a:rPr b="1" lang="en" sz="4400">
                <a:solidFill>
                  <a:schemeClr val="dk2"/>
                </a:solidFill>
                <a:latin typeface="Galdeano"/>
                <a:ea typeface="Galdeano"/>
                <a:cs typeface="Galdeano"/>
                <a:sym typeface="Galdeano"/>
              </a:rPr>
              <a:t>Questions</a:t>
            </a:r>
          </a:p>
        </p:txBody>
      </p:sp>
      <p:pic>
        <p:nvPicPr>
          <p:cNvPr id="217" name="Shape 217"/>
          <p:cNvPicPr preferRelativeResize="0"/>
          <p:nvPr/>
        </p:nvPicPr>
        <p:blipFill>
          <a:blip r:embed="rId3">
            <a:alphaModFix/>
          </a:blip>
          <a:stretch>
            <a:fillRect/>
          </a:stretch>
        </p:blipFill>
        <p:spPr>
          <a:xfrm>
            <a:off x="2427187" y="1226137"/>
            <a:ext cx="3718125" cy="3718125"/>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6" name="Shape 96"/>
        <p:cNvGrpSpPr/>
        <p:nvPr/>
      </p:nvGrpSpPr>
      <p:grpSpPr>
        <a:xfrm>
          <a:off x="0" y="0"/>
          <a:ext cx="0" cy="0"/>
          <a:chOff x="0" y="0"/>
          <a:chExt cx="0" cy="0"/>
        </a:xfrm>
      </p:grpSpPr>
      <p:pic>
        <p:nvPicPr>
          <p:cNvPr id="97" name="Shape 97"/>
          <p:cNvPicPr preferRelativeResize="0"/>
          <p:nvPr/>
        </p:nvPicPr>
        <p:blipFill rotWithShape="1">
          <a:blip r:embed="rId3">
            <a:alphaModFix/>
          </a:blip>
          <a:srcRect b="0" l="0" r="0" t="0"/>
          <a:stretch/>
        </p:blipFill>
        <p:spPr>
          <a:xfrm>
            <a:off x="7209971" y="4712323"/>
            <a:ext cx="1934099" cy="431100"/>
          </a:xfrm>
          <a:prstGeom prst="rect">
            <a:avLst/>
          </a:prstGeom>
          <a:noFill/>
          <a:ln>
            <a:noFill/>
          </a:ln>
        </p:spPr>
      </p:pic>
      <p:pic>
        <p:nvPicPr>
          <p:cNvPr id="98" name="Shape 98"/>
          <p:cNvPicPr preferRelativeResize="0"/>
          <p:nvPr/>
        </p:nvPicPr>
        <p:blipFill rotWithShape="1">
          <a:blip r:embed="rId4">
            <a:alphaModFix/>
          </a:blip>
          <a:srcRect b="0" l="0" r="0" t="0"/>
          <a:stretch/>
        </p:blipFill>
        <p:spPr>
          <a:xfrm>
            <a:off x="0" y="4725590"/>
            <a:ext cx="1981199" cy="417900"/>
          </a:xfrm>
          <a:prstGeom prst="rect">
            <a:avLst/>
          </a:prstGeom>
          <a:noFill/>
          <a:ln>
            <a:noFill/>
          </a:ln>
        </p:spPr>
      </p:pic>
      <p:sp>
        <p:nvSpPr>
          <p:cNvPr id="99" name="Shape 99"/>
          <p:cNvSpPr txBox="1"/>
          <p:nvPr/>
        </p:nvSpPr>
        <p:spPr>
          <a:xfrm>
            <a:off x="476991" y="114300"/>
            <a:ext cx="8229600" cy="857400"/>
          </a:xfrm>
          <a:prstGeom prst="rect">
            <a:avLst/>
          </a:prstGeom>
          <a:noFill/>
          <a:ln>
            <a:noFill/>
          </a:ln>
        </p:spPr>
        <p:txBody>
          <a:bodyPr anchorCtr="0" anchor="ctr" bIns="45700" lIns="91425" rIns="91425" tIns="45700">
            <a:noAutofit/>
          </a:bodyPr>
          <a:lstStyle/>
          <a:p>
            <a:pPr indent="0" lvl="0" marL="0" marR="0" rtl="0" algn="ctr">
              <a:lnSpc>
                <a:spcPct val="100000"/>
              </a:lnSpc>
              <a:spcBef>
                <a:spcPts val="0"/>
              </a:spcBef>
              <a:spcAft>
                <a:spcPts val="0"/>
              </a:spcAft>
              <a:buClr>
                <a:srgbClr val="366092"/>
              </a:buClr>
              <a:buSzPct val="25000"/>
              <a:buFont typeface="Galdeano"/>
              <a:buNone/>
            </a:pPr>
            <a:r>
              <a:rPr b="1" baseline="0" i="0" lang="en" sz="5400" u="none" cap="none" strike="noStrike">
                <a:solidFill>
                  <a:srgbClr val="366092"/>
                </a:solidFill>
                <a:latin typeface="Galdeano"/>
                <a:ea typeface="Galdeano"/>
                <a:cs typeface="Galdeano"/>
                <a:sym typeface="Galdeano"/>
              </a:rPr>
              <a:t>Background</a:t>
            </a:r>
          </a:p>
        </p:txBody>
      </p:sp>
      <p:sp>
        <p:nvSpPr>
          <p:cNvPr id="100" name="Shape 100"/>
          <p:cNvSpPr txBox="1"/>
          <p:nvPr/>
        </p:nvSpPr>
        <p:spPr>
          <a:xfrm>
            <a:off x="60775" y="1069125"/>
            <a:ext cx="3540599" cy="857400"/>
          </a:xfrm>
          <a:prstGeom prst="rect">
            <a:avLst/>
          </a:prstGeom>
          <a:noFill/>
          <a:ln>
            <a:noFill/>
          </a:ln>
        </p:spPr>
        <p:txBody>
          <a:bodyPr anchorCtr="0" anchor="t" bIns="91425" lIns="91425" rIns="91425" tIns="91425">
            <a:noAutofit/>
          </a:bodyPr>
          <a:lstStyle/>
          <a:p>
            <a:pPr indent="-381000" lvl="0" marL="457200" rtl="0">
              <a:spcBef>
                <a:spcPts val="0"/>
              </a:spcBef>
              <a:buClr>
                <a:schemeClr val="dk1"/>
              </a:buClr>
              <a:buSzPct val="100000"/>
              <a:buFont typeface="Galdeano"/>
              <a:buChar char="➢"/>
            </a:pPr>
            <a:r>
              <a:rPr b="1" lang="en" sz="2400" u="sng">
                <a:solidFill>
                  <a:schemeClr val="dk1"/>
                </a:solidFill>
                <a:latin typeface="Galdeano"/>
                <a:ea typeface="Galdeano"/>
                <a:cs typeface="Galdeano"/>
                <a:sym typeface="Galdeano"/>
              </a:rPr>
              <a:t>Problem: </a:t>
            </a:r>
          </a:p>
          <a:p>
            <a:pPr indent="457200" lvl="0" rtl="0">
              <a:spcBef>
                <a:spcPts val="0"/>
              </a:spcBef>
              <a:buNone/>
            </a:pPr>
            <a:r>
              <a:rPr b="1" lang="en" sz="1800">
                <a:solidFill>
                  <a:schemeClr val="dk1"/>
                </a:solidFill>
                <a:latin typeface="Galdeano"/>
                <a:ea typeface="Galdeano"/>
                <a:cs typeface="Galdeano"/>
                <a:sym typeface="Galdeano"/>
              </a:rPr>
              <a:t>Arsenic and fluoride in water</a:t>
            </a:r>
          </a:p>
        </p:txBody>
      </p:sp>
      <p:pic>
        <p:nvPicPr>
          <p:cNvPr id="101" name="Shape 101"/>
          <p:cNvPicPr preferRelativeResize="0"/>
          <p:nvPr/>
        </p:nvPicPr>
        <p:blipFill>
          <a:blip r:embed="rId5">
            <a:alphaModFix/>
          </a:blip>
          <a:stretch>
            <a:fillRect/>
          </a:stretch>
        </p:blipFill>
        <p:spPr>
          <a:xfrm>
            <a:off x="-304800" y="2711475"/>
            <a:ext cx="5331150" cy="2523949"/>
          </a:xfrm>
          <a:prstGeom prst="rect">
            <a:avLst/>
          </a:prstGeom>
          <a:noFill/>
          <a:ln>
            <a:noFill/>
          </a:ln>
        </p:spPr>
      </p:pic>
      <p:pic>
        <p:nvPicPr>
          <p:cNvPr id="102" name="Shape 102"/>
          <p:cNvPicPr preferRelativeResize="0"/>
          <p:nvPr/>
        </p:nvPicPr>
        <p:blipFill>
          <a:blip r:embed="rId6">
            <a:alphaModFix/>
          </a:blip>
          <a:stretch>
            <a:fillRect/>
          </a:stretch>
        </p:blipFill>
        <p:spPr>
          <a:xfrm>
            <a:off x="4439750" y="1350750"/>
            <a:ext cx="4704250" cy="2677800"/>
          </a:xfrm>
          <a:prstGeom prst="rect">
            <a:avLst/>
          </a:prstGeom>
          <a:noFill/>
          <a:ln>
            <a:noFill/>
          </a:ln>
        </p:spPr>
      </p:pic>
      <p:sp>
        <p:nvSpPr>
          <p:cNvPr id="103" name="Shape 103"/>
          <p:cNvSpPr txBox="1"/>
          <p:nvPr/>
        </p:nvSpPr>
        <p:spPr>
          <a:xfrm>
            <a:off x="6868775" y="1069120"/>
            <a:ext cx="3000000" cy="371400"/>
          </a:xfrm>
          <a:prstGeom prst="rect">
            <a:avLst/>
          </a:prstGeom>
          <a:noFill/>
          <a:ln>
            <a:noFill/>
          </a:ln>
        </p:spPr>
        <p:txBody>
          <a:bodyPr anchorCtr="0" anchor="ctr" bIns="91425" lIns="91425" rIns="91425" tIns="91425">
            <a:noAutofit/>
          </a:bodyPr>
          <a:lstStyle/>
          <a:p>
            <a:pPr indent="0" lvl="0" marL="0" rtl="0">
              <a:spcBef>
                <a:spcPts val="0"/>
              </a:spcBef>
              <a:buNone/>
            </a:pPr>
            <a:r>
              <a:rPr b="1" lang="en" sz="1800">
                <a:solidFill>
                  <a:schemeClr val="dk1"/>
                </a:solidFill>
                <a:latin typeface="Galdeano"/>
                <a:ea typeface="Galdeano"/>
                <a:cs typeface="Galdeano"/>
                <a:sym typeface="Galdeano"/>
              </a:rPr>
              <a:t>Arsenic Contamination</a:t>
            </a:r>
          </a:p>
        </p:txBody>
      </p:sp>
      <p:sp>
        <p:nvSpPr>
          <p:cNvPr id="104" name="Shape 104"/>
          <p:cNvSpPr txBox="1"/>
          <p:nvPr/>
        </p:nvSpPr>
        <p:spPr>
          <a:xfrm>
            <a:off x="1915825" y="4808721"/>
            <a:ext cx="3000000" cy="371400"/>
          </a:xfrm>
          <a:prstGeom prst="rect">
            <a:avLst/>
          </a:prstGeom>
          <a:noFill/>
          <a:ln>
            <a:noFill/>
          </a:ln>
        </p:spPr>
        <p:txBody>
          <a:bodyPr anchorCtr="0" anchor="ctr" bIns="91425" lIns="91425" rIns="91425" tIns="91425">
            <a:noAutofit/>
          </a:bodyPr>
          <a:lstStyle/>
          <a:p>
            <a:pPr indent="0" lvl="0" marL="0" rtl="0">
              <a:spcBef>
                <a:spcPts val="0"/>
              </a:spcBef>
              <a:buNone/>
            </a:pPr>
            <a:r>
              <a:rPr b="1" lang="en" sz="1800">
                <a:solidFill>
                  <a:schemeClr val="dk1"/>
                </a:solidFill>
                <a:latin typeface="Galdeano"/>
                <a:ea typeface="Galdeano"/>
                <a:cs typeface="Galdeano"/>
                <a:sym typeface="Galdeano"/>
              </a:rPr>
              <a:t>Fluoride Contamination</a:t>
            </a:r>
          </a:p>
        </p:txBody>
      </p:sp>
      <p:sp>
        <p:nvSpPr>
          <p:cNvPr id="105" name="Shape 105"/>
          <p:cNvSpPr txBox="1"/>
          <p:nvPr/>
        </p:nvSpPr>
        <p:spPr>
          <a:xfrm>
            <a:off x="-15425" y="1778712"/>
            <a:ext cx="3700199" cy="1575299"/>
          </a:xfrm>
          <a:prstGeom prst="rect">
            <a:avLst/>
          </a:prstGeom>
          <a:noFill/>
          <a:ln>
            <a:noFill/>
          </a:ln>
        </p:spPr>
        <p:txBody>
          <a:bodyPr anchorCtr="0" anchor="t" bIns="91425" lIns="91425" rIns="91425" tIns="91425">
            <a:noAutofit/>
          </a:bodyPr>
          <a:lstStyle/>
          <a:p>
            <a:pPr indent="-342900" lvl="0" marL="457200" rtl="0">
              <a:spcBef>
                <a:spcPts val="0"/>
              </a:spcBef>
              <a:buClr>
                <a:schemeClr val="dk1"/>
              </a:buClr>
              <a:buSzPct val="100000"/>
              <a:buFont typeface="Galdeano"/>
              <a:buChar char="★"/>
            </a:pPr>
            <a:r>
              <a:rPr b="1" lang="en" sz="1800">
                <a:solidFill>
                  <a:schemeClr val="dk1"/>
                </a:solidFill>
                <a:latin typeface="Galdeano"/>
                <a:ea typeface="Galdeano"/>
                <a:cs typeface="Galdeano"/>
                <a:sym typeface="Galdeano"/>
              </a:rPr>
              <a:t>Carcinogen</a:t>
            </a:r>
          </a:p>
          <a:p>
            <a:pPr indent="-342900" lvl="0" marL="457200" rtl="0">
              <a:spcBef>
                <a:spcPts val="0"/>
              </a:spcBef>
              <a:buClr>
                <a:schemeClr val="dk1"/>
              </a:buClr>
              <a:buSzPct val="100000"/>
              <a:buFont typeface="Galdeano"/>
              <a:buChar char="★"/>
            </a:pPr>
            <a:r>
              <a:rPr b="1" lang="en" sz="1800">
                <a:solidFill>
                  <a:schemeClr val="dk1"/>
                </a:solidFill>
                <a:latin typeface="Galdeano"/>
                <a:ea typeface="Galdeano"/>
                <a:cs typeface="Galdeano"/>
                <a:sym typeface="Galdeano"/>
              </a:rPr>
              <a:t>Inhibit brain development</a:t>
            </a:r>
          </a:p>
          <a:p>
            <a:pPr indent="-342900" lvl="0" marL="457200" rtl="0">
              <a:spcBef>
                <a:spcPts val="0"/>
              </a:spcBef>
              <a:buClr>
                <a:schemeClr val="dk1"/>
              </a:buClr>
              <a:buSzPct val="100000"/>
              <a:buFont typeface="Galdeano"/>
              <a:buChar char="★"/>
            </a:pPr>
            <a:r>
              <a:rPr b="1" lang="en" sz="1800">
                <a:solidFill>
                  <a:schemeClr val="dk1"/>
                </a:solidFill>
                <a:latin typeface="Galdeano"/>
                <a:ea typeface="Galdeano"/>
                <a:cs typeface="Galdeano"/>
                <a:sym typeface="Galdeano"/>
              </a:rPr>
              <a:t>Increased mortality rates</a:t>
            </a:r>
          </a:p>
          <a:p>
            <a:pPr lvl="0" rtl="0">
              <a:spcBef>
                <a:spcPts val="0"/>
              </a:spcBef>
              <a:buNone/>
            </a:pPr>
            <a:r>
              <a:t/>
            </a:r>
            <a:endParaRP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0" name="Shape 110"/>
        <p:cNvGrpSpPr/>
        <p:nvPr/>
      </p:nvGrpSpPr>
      <p:grpSpPr>
        <a:xfrm>
          <a:off x="0" y="0"/>
          <a:ext cx="0" cy="0"/>
          <a:chOff x="0" y="0"/>
          <a:chExt cx="0" cy="0"/>
        </a:xfrm>
      </p:grpSpPr>
      <p:pic>
        <p:nvPicPr>
          <p:cNvPr id="111" name="Shape 111"/>
          <p:cNvPicPr preferRelativeResize="0"/>
          <p:nvPr/>
        </p:nvPicPr>
        <p:blipFill rotWithShape="1">
          <a:blip r:embed="rId3">
            <a:alphaModFix/>
          </a:blip>
          <a:srcRect b="0" l="0" r="0" t="0"/>
          <a:stretch/>
        </p:blipFill>
        <p:spPr>
          <a:xfrm>
            <a:off x="7209971" y="4712323"/>
            <a:ext cx="1934099" cy="431100"/>
          </a:xfrm>
          <a:prstGeom prst="rect">
            <a:avLst/>
          </a:prstGeom>
          <a:noFill/>
          <a:ln>
            <a:noFill/>
          </a:ln>
        </p:spPr>
      </p:pic>
      <p:pic>
        <p:nvPicPr>
          <p:cNvPr id="112" name="Shape 112"/>
          <p:cNvPicPr preferRelativeResize="0"/>
          <p:nvPr/>
        </p:nvPicPr>
        <p:blipFill rotWithShape="1">
          <a:blip r:embed="rId4">
            <a:alphaModFix/>
          </a:blip>
          <a:srcRect b="0" l="0" r="0" t="0"/>
          <a:stretch/>
        </p:blipFill>
        <p:spPr>
          <a:xfrm>
            <a:off x="0" y="4725590"/>
            <a:ext cx="1981199" cy="417900"/>
          </a:xfrm>
          <a:prstGeom prst="rect">
            <a:avLst/>
          </a:prstGeom>
          <a:noFill/>
          <a:ln>
            <a:noFill/>
          </a:ln>
        </p:spPr>
      </p:pic>
      <p:sp>
        <p:nvSpPr>
          <p:cNvPr id="113" name="Shape 113"/>
          <p:cNvSpPr txBox="1"/>
          <p:nvPr/>
        </p:nvSpPr>
        <p:spPr>
          <a:xfrm>
            <a:off x="476991" y="114300"/>
            <a:ext cx="8229600" cy="857400"/>
          </a:xfrm>
          <a:prstGeom prst="rect">
            <a:avLst/>
          </a:prstGeom>
          <a:noFill/>
          <a:ln>
            <a:noFill/>
          </a:ln>
        </p:spPr>
        <p:txBody>
          <a:bodyPr anchorCtr="0" anchor="ctr" bIns="45700" lIns="91425" rIns="91425" tIns="45700">
            <a:noAutofit/>
          </a:bodyPr>
          <a:lstStyle/>
          <a:p>
            <a:pPr indent="0" lvl="0" marL="0" marR="0" rtl="0" algn="ctr">
              <a:lnSpc>
                <a:spcPct val="100000"/>
              </a:lnSpc>
              <a:spcBef>
                <a:spcPts val="0"/>
              </a:spcBef>
              <a:spcAft>
                <a:spcPts val="0"/>
              </a:spcAft>
              <a:buClr>
                <a:srgbClr val="366092"/>
              </a:buClr>
              <a:buSzPct val="25000"/>
              <a:buFont typeface="Galdeano"/>
              <a:buNone/>
            </a:pPr>
            <a:r>
              <a:rPr b="1" baseline="0" i="0" lang="en" sz="5400" u="none" cap="none" strike="noStrike">
                <a:solidFill>
                  <a:srgbClr val="366092"/>
                </a:solidFill>
                <a:latin typeface="Galdeano"/>
                <a:ea typeface="Galdeano"/>
                <a:cs typeface="Galdeano"/>
                <a:sym typeface="Galdeano"/>
              </a:rPr>
              <a:t>Background</a:t>
            </a:r>
          </a:p>
        </p:txBody>
      </p:sp>
      <p:sp>
        <p:nvSpPr>
          <p:cNvPr id="114" name="Shape 114"/>
          <p:cNvSpPr txBox="1"/>
          <p:nvPr/>
        </p:nvSpPr>
        <p:spPr>
          <a:xfrm>
            <a:off x="60775" y="1069125"/>
            <a:ext cx="4231200" cy="857400"/>
          </a:xfrm>
          <a:prstGeom prst="rect">
            <a:avLst/>
          </a:prstGeom>
          <a:noFill/>
          <a:ln>
            <a:noFill/>
          </a:ln>
        </p:spPr>
        <p:txBody>
          <a:bodyPr anchorCtr="0" anchor="t" bIns="91425" lIns="91425" rIns="91425" tIns="91425">
            <a:noAutofit/>
          </a:bodyPr>
          <a:lstStyle/>
          <a:p>
            <a:pPr indent="-381000" lvl="0" marL="457200" rtl="0">
              <a:spcBef>
                <a:spcPts val="0"/>
              </a:spcBef>
              <a:buClr>
                <a:schemeClr val="dk1"/>
              </a:buClr>
              <a:buSzPct val="100000"/>
              <a:buFont typeface="Galdeano"/>
              <a:buChar char="➢"/>
            </a:pPr>
            <a:r>
              <a:rPr b="1" lang="en" sz="2400" u="sng">
                <a:solidFill>
                  <a:schemeClr val="dk1"/>
                </a:solidFill>
                <a:latin typeface="Galdeano"/>
                <a:ea typeface="Galdeano"/>
                <a:cs typeface="Galdeano"/>
                <a:sym typeface="Galdeano"/>
              </a:rPr>
              <a:t>Current Solution:</a:t>
            </a:r>
          </a:p>
          <a:p>
            <a:pPr indent="-381000" lvl="1" marL="914400" rtl="0">
              <a:spcBef>
                <a:spcPts val="0"/>
              </a:spcBef>
              <a:buClr>
                <a:schemeClr val="dk1"/>
              </a:buClr>
              <a:buSzPct val="100000"/>
              <a:buFont typeface="Galdeano"/>
              <a:buChar char="○"/>
            </a:pPr>
            <a:r>
              <a:rPr lang="en" sz="2400">
                <a:solidFill>
                  <a:schemeClr val="dk1"/>
                </a:solidFill>
                <a:latin typeface="Galdeano"/>
                <a:ea typeface="Galdeano"/>
                <a:cs typeface="Galdeano"/>
                <a:sym typeface="Galdeano"/>
              </a:rPr>
              <a:t>Sand Filtration</a:t>
            </a:r>
          </a:p>
          <a:p>
            <a:pPr lvl="0" rtl="0">
              <a:spcBef>
                <a:spcPts val="0"/>
              </a:spcBef>
              <a:buNone/>
            </a:pPr>
            <a:r>
              <a:t/>
            </a:r>
            <a:endParaRPr b="1" sz="2400" u="sng">
              <a:solidFill>
                <a:schemeClr val="dk1"/>
              </a:solidFill>
              <a:latin typeface="Galdeano"/>
              <a:ea typeface="Galdeano"/>
              <a:cs typeface="Galdeano"/>
              <a:sym typeface="Galdeano"/>
            </a:endParaRPr>
          </a:p>
          <a:p>
            <a:pPr indent="-381000" lvl="0" marL="457200" rtl="0">
              <a:spcBef>
                <a:spcPts val="0"/>
              </a:spcBef>
              <a:buClr>
                <a:schemeClr val="dk1"/>
              </a:buClr>
              <a:buSzPct val="100000"/>
              <a:buFont typeface="Galdeano"/>
              <a:buChar char="➢"/>
            </a:pPr>
            <a:r>
              <a:rPr b="1" lang="en" sz="2400" u="sng">
                <a:solidFill>
                  <a:schemeClr val="dk1"/>
                </a:solidFill>
                <a:latin typeface="Galdeano"/>
                <a:ea typeface="Galdeano"/>
                <a:cs typeface="Galdeano"/>
                <a:sym typeface="Galdeano"/>
              </a:rPr>
              <a:t>Disadvantages:</a:t>
            </a:r>
          </a:p>
          <a:p>
            <a:pPr indent="-381000" lvl="1" marL="914400" rtl="0">
              <a:spcBef>
                <a:spcPts val="0"/>
              </a:spcBef>
              <a:buClr>
                <a:schemeClr val="dk1"/>
              </a:buClr>
              <a:buSzPct val="100000"/>
              <a:buFont typeface="Galdeano"/>
              <a:buChar char="○"/>
            </a:pPr>
            <a:r>
              <a:rPr b="1" lang="en" sz="2400">
                <a:solidFill>
                  <a:schemeClr val="dk1"/>
                </a:solidFill>
                <a:latin typeface="Galdeano"/>
                <a:ea typeface="Galdeano"/>
                <a:cs typeface="Galdeano"/>
                <a:sym typeface="Galdeano"/>
              </a:rPr>
              <a:t>Clogged sand beds</a:t>
            </a:r>
          </a:p>
          <a:p>
            <a:pPr indent="-381000" lvl="1" marL="914400" rtl="0">
              <a:spcBef>
                <a:spcPts val="0"/>
              </a:spcBef>
              <a:buClr>
                <a:schemeClr val="dk1"/>
              </a:buClr>
              <a:buSzPct val="100000"/>
              <a:buFont typeface="Galdeano"/>
              <a:buChar char="○"/>
            </a:pPr>
            <a:r>
              <a:rPr b="1" lang="en" sz="2400">
                <a:solidFill>
                  <a:schemeClr val="dk1"/>
                </a:solidFill>
                <a:latin typeface="Galdeano"/>
                <a:ea typeface="Galdeano"/>
                <a:cs typeface="Galdeano"/>
                <a:sym typeface="Galdeano"/>
              </a:rPr>
              <a:t>Slower filtration </a:t>
            </a:r>
          </a:p>
          <a:p>
            <a:pPr indent="-381000" lvl="1" marL="914400" rtl="0">
              <a:spcBef>
                <a:spcPts val="0"/>
              </a:spcBef>
              <a:buClr>
                <a:schemeClr val="dk1"/>
              </a:buClr>
              <a:buSzPct val="100000"/>
              <a:buFont typeface="Galdeano"/>
              <a:buChar char="○"/>
            </a:pPr>
            <a:r>
              <a:rPr b="1" lang="en" sz="2400">
                <a:solidFill>
                  <a:schemeClr val="dk1"/>
                </a:solidFill>
                <a:latin typeface="Galdeano"/>
                <a:ea typeface="Galdeano"/>
                <a:cs typeface="Galdeano"/>
                <a:sym typeface="Galdeano"/>
              </a:rPr>
              <a:t>Consume clean water</a:t>
            </a:r>
          </a:p>
          <a:p>
            <a:pPr indent="-381000" lvl="1" marL="914400" rtl="0">
              <a:spcBef>
                <a:spcPts val="0"/>
              </a:spcBef>
              <a:buClr>
                <a:schemeClr val="dk1"/>
              </a:buClr>
              <a:buSzPct val="100000"/>
              <a:buFont typeface="Galdeano"/>
              <a:buChar char="○"/>
            </a:pPr>
            <a:r>
              <a:rPr b="1" lang="en" sz="2400">
                <a:solidFill>
                  <a:schemeClr val="dk1"/>
                </a:solidFill>
                <a:latin typeface="Galdeano"/>
                <a:ea typeface="Galdeano"/>
                <a:cs typeface="Galdeano"/>
                <a:sym typeface="Galdeano"/>
              </a:rPr>
              <a:t>Large areas of land</a:t>
            </a:r>
          </a:p>
        </p:txBody>
      </p:sp>
      <p:sp>
        <p:nvSpPr>
          <p:cNvPr id="115" name="Shape 115"/>
          <p:cNvSpPr txBox="1"/>
          <p:nvPr/>
        </p:nvSpPr>
        <p:spPr>
          <a:xfrm>
            <a:off x="1915825" y="4808721"/>
            <a:ext cx="3000000" cy="371400"/>
          </a:xfrm>
          <a:prstGeom prst="rect">
            <a:avLst/>
          </a:prstGeom>
          <a:noFill/>
          <a:ln>
            <a:noFill/>
          </a:ln>
        </p:spPr>
        <p:txBody>
          <a:bodyPr anchorCtr="0" anchor="ctr" bIns="91425" lIns="91425" rIns="91425" tIns="91425">
            <a:noAutofit/>
          </a:bodyPr>
          <a:lstStyle/>
          <a:p>
            <a:pPr indent="0" lvl="0" marL="0" rtl="0">
              <a:spcBef>
                <a:spcPts val="0"/>
              </a:spcBef>
              <a:buNone/>
            </a:pPr>
            <a:r>
              <a:rPr b="1" lang="en" sz="1800">
                <a:solidFill>
                  <a:schemeClr val="dk1"/>
                </a:solidFill>
                <a:latin typeface="Galdeano"/>
                <a:ea typeface="Galdeano"/>
                <a:cs typeface="Galdeano"/>
                <a:sym typeface="Galdeano"/>
              </a:rPr>
              <a:t>Fluoride Contamination</a:t>
            </a:r>
          </a:p>
        </p:txBody>
      </p:sp>
      <p:pic>
        <p:nvPicPr>
          <p:cNvPr id="116" name="Shape 116"/>
          <p:cNvPicPr preferRelativeResize="0"/>
          <p:nvPr/>
        </p:nvPicPr>
        <p:blipFill>
          <a:blip r:embed="rId5">
            <a:alphaModFix/>
          </a:blip>
          <a:stretch>
            <a:fillRect/>
          </a:stretch>
        </p:blipFill>
        <p:spPr>
          <a:xfrm>
            <a:off x="4300275" y="1203950"/>
            <a:ext cx="4231250" cy="3604775"/>
          </a:xfrm>
          <a:prstGeom prst="rect">
            <a:avLst/>
          </a:prstGeom>
          <a:noFill/>
          <a:ln>
            <a:noFill/>
          </a:ln>
        </p:spPr>
      </p:pic>
    </p:spTree>
  </p:cSld>
  <p:clrMapOvr>
    <a:masterClrMapping/>
  </p:clrMapOvr>
  <p:transition>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1" name="Shape 121"/>
        <p:cNvGrpSpPr/>
        <p:nvPr/>
      </p:nvGrpSpPr>
      <p:grpSpPr>
        <a:xfrm>
          <a:off x="0" y="0"/>
          <a:ext cx="0" cy="0"/>
          <a:chOff x="0" y="0"/>
          <a:chExt cx="0" cy="0"/>
        </a:xfrm>
      </p:grpSpPr>
      <p:pic>
        <p:nvPicPr>
          <p:cNvPr id="122" name="Shape 122"/>
          <p:cNvPicPr preferRelativeResize="0"/>
          <p:nvPr/>
        </p:nvPicPr>
        <p:blipFill rotWithShape="1">
          <a:blip r:embed="rId3">
            <a:alphaModFix/>
          </a:blip>
          <a:srcRect b="0" l="0" r="0" t="0"/>
          <a:stretch/>
        </p:blipFill>
        <p:spPr>
          <a:xfrm>
            <a:off x="7209971" y="4712323"/>
            <a:ext cx="1934099" cy="431100"/>
          </a:xfrm>
          <a:prstGeom prst="rect">
            <a:avLst/>
          </a:prstGeom>
          <a:noFill/>
          <a:ln>
            <a:noFill/>
          </a:ln>
        </p:spPr>
      </p:pic>
      <p:pic>
        <p:nvPicPr>
          <p:cNvPr id="123" name="Shape 123"/>
          <p:cNvPicPr preferRelativeResize="0"/>
          <p:nvPr/>
        </p:nvPicPr>
        <p:blipFill rotWithShape="1">
          <a:blip r:embed="rId4">
            <a:alphaModFix/>
          </a:blip>
          <a:srcRect b="0" l="0" r="0" t="0"/>
          <a:stretch/>
        </p:blipFill>
        <p:spPr>
          <a:xfrm>
            <a:off x="0" y="4725590"/>
            <a:ext cx="1981199" cy="417900"/>
          </a:xfrm>
          <a:prstGeom prst="rect">
            <a:avLst/>
          </a:prstGeom>
          <a:noFill/>
          <a:ln>
            <a:noFill/>
          </a:ln>
        </p:spPr>
      </p:pic>
      <p:sp>
        <p:nvSpPr>
          <p:cNvPr id="124" name="Shape 124"/>
          <p:cNvSpPr txBox="1"/>
          <p:nvPr/>
        </p:nvSpPr>
        <p:spPr>
          <a:xfrm>
            <a:off x="476991" y="114300"/>
            <a:ext cx="8229600" cy="857400"/>
          </a:xfrm>
          <a:prstGeom prst="rect">
            <a:avLst/>
          </a:prstGeom>
          <a:noFill/>
          <a:ln>
            <a:noFill/>
          </a:ln>
        </p:spPr>
        <p:txBody>
          <a:bodyPr anchorCtr="0" anchor="ctr" bIns="45700" lIns="91425" rIns="91425" tIns="45700">
            <a:noAutofit/>
          </a:bodyPr>
          <a:lstStyle/>
          <a:p>
            <a:pPr indent="0" lvl="0" marL="0" marR="0" rtl="0" algn="ctr">
              <a:lnSpc>
                <a:spcPct val="100000"/>
              </a:lnSpc>
              <a:spcBef>
                <a:spcPts val="0"/>
              </a:spcBef>
              <a:spcAft>
                <a:spcPts val="0"/>
              </a:spcAft>
              <a:buClr>
                <a:srgbClr val="366092"/>
              </a:buClr>
              <a:buSzPct val="25000"/>
              <a:buFont typeface="Galdeano"/>
              <a:buNone/>
            </a:pPr>
            <a:r>
              <a:rPr b="1" baseline="0" i="0" lang="en" sz="5400" u="none" cap="none" strike="noStrike">
                <a:solidFill>
                  <a:srgbClr val="366092"/>
                </a:solidFill>
                <a:latin typeface="Galdeano"/>
                <a:ea typeface="Galdeano"/>
                <a:cs typeface="Galdeano"/>
                <a:sym typeface="Galdeano"/>
              </a:rPr>
              <a:t>Background</a:t>
            </a:r>
          </a:p>
        </p:txBody>
      </p:sp>
      <p:sp>
        <p:nvSpPr>
          <p:cNvPr id="125" name="Shape 125"/>
          <p:cNvSpPr txBox="1"/>
          <p:nvPr/>
        </p:nvSpPr>
        <p:spPr>
          <a:xfrm>
            <a:off x="184975" y="1228125"/>
            <a:ext cx="4686000" cy="468899"/>
          </a:xfrm>
          <a:prstGeom prst="rect">
            <a:avLst/>
          </a:prstGeom>
          <a:noFill/>
          <a:ln>
            <a:noFill/>
          </a:ln>
        </p:spPr>
        <p:txBody>
          <a:bodyPr anchorCtr="0" anchor="t" bIns="91425" lIns="91425" rIns="91425" tIns="91425">
            <a:noAutofit/>
          </a:bodyPr>
          <a:lstStyle/>
          <a:p>
            <a:pPr indent="-381000" lvl="0" marL="457200" marR="0" rtl="0" algn="l">
              <a:lnSpc>
                <a:spcPct val="100000"/>
              </a:lnSpc>
              <a:spcBef>
                <a:spcPts val="0"/>
              </a:spcBef>
              <a:spcAft>
                <a:spcPts val="0"/>
              </a:spcAft>
              <a:buClr>
                <a:srgbClr val="000000"/>
              </a:buClr>
              <a:buSzPct val="100000"/>
              <a:buFont typeface="Galdeano"/>
              <a:buChar char="➢"/>
            </a:pPr>
            <a:r>
              <a:rPr b="1" baseline="0" i="0" lang="en" sz="2400" u="sng" cap="none" strike="noStrike">
                <a:solidFill>
                  <a:srgbClr val="000000"/>
                </a:solidFill>
                <a:latin typeface="Galdeano"/>
                <a:ea typeface="Galdeano"/>
                <a:cs typeface="Galdeano"/>
                <a:sym typeface="Galdeano"/>
              </a:rPr>
              <a:t>Purpose of CSFBR: </a:t>
            </a:r>
          </a:p>
          <a:p>
            <a:pPr indent="0" lvl="0" marL="0" marR="0" rtl="0" algn="l">
              <a:lnSpc>
                <a:spcPct val="100000"/>
              </a:lnSpc>
              <a:spcBef>
                <a:spcPts val="0"/>
              </a:spcBef>
              <a:spcAft>
                <a:spcPts val="0"/>
              </a:spcAft>
              <a:buClr>
                <a:srgbClr val="000000"/>
              </a:buClr>
              <a:buFont typeface="Galdeano"/>
              <a:buNone/>
            </a:pPr>
            <a:r>
              <a:t/>
            </a:r>
            <a:endParaRPr b="1" sz="1800">
              <a:latin typeface="Galdeano"/>
              <a:ea typeface="Galdeano"/>
              <a:cs typeface="Galdeano"/>
              <a:sym typeface="Galdeano"/>
            </a:endParaRPr>
          </a:p>
          <a:p>
            <a:pPr indent="-342900" lvl="0" marL="457200" marR="0" rtl="0" algn="l">
              <a:lnSpc>
                <a:spcPct val="100000"/>
              </a:lnSpc>
              <a:spcBef>
                <a:spcPts val="0"/>
              </a:spcBef>
              <a:spcAft>
                <a:spcPts val="0"/>
              </a:spcAft>
              <a:buSzPct val="100000"/>
              <a:buFont typeface="Galdeano"/>
              <a:buChar char="★"/>
            </a:pPr>
            <a:r>
              <a:rPr b="1" baseline="0" i="0" lang="en" sz="1800" u="none" cap="none" strike="noStrike">
                <a:solidFill>
                  <a:srgbClr val="000000"/>
                </a:solidFill>
                <a:latin typeface="Galdeano"/>
                <a:ea typeface="Galdeano"/>
                <a:cs typeface="Galdeano"/>
                <a:sym typeface="Galdeano"/>
              </a:rPr>
              <a:t>To</a:t>
            </a:r>
            <a:r>
              <a:rPr b="1" lang="en" sz="1800">
                <a:latin typeface="Galdeano"/>
                <a:ea typeface="Galdeano"/>
                <a:cs typeface="Galdeano"/>
                <a:sym typeface="Galdeano"/>
              </a:rPr>
              <a:t> design a reactor that can efficiently remove arsenic and fluoride from water</a:t>
            </a:r>
            <a:r>
              <a:rPr b="1" baseline="0" i="0" lang="en" sz="1800" u="none" cap="none" strike="noStrike">
                <a:solidFill>
                  <a:srgbClr val="000000"/>
                </a:solidFill>
                <a:latin typeface="Galdeano"/>
                <a:ea typeface="Galdeano"/>
                <a:cs typeface="Galdeano"/>
                <a:sym typeface="Galdeano"/>
              </a:rPr>
              <a:t> </a:t>
            </a:r>
            <a:br>
              <a:rPr b="1" lang="en" sz="1800">
                <a:latin typeface="Galdeano"/>
                <a:ea typeface="Galdeano"/>
                <a:cs typeface="Galdeano"/>
                <a:sym typeface="Galdeano"/>
              </a:rPr>
            </a:br>
          </a:p>
          <a:p>
            <a:pPr indent="-342900" lvl="0" marL="457200" marR="0" rtl="0" algn="l">
              <a:lnSpc>
                <a:spcPct val="100000"/>
              </a:lnSpc>
              <a:spcBef>
                <a:spcPts val="0"/>
              </a:spcBef>
              <a:spcAft>
                <a:spcPts val="0"/>
              </a:spcAft>
              <a:buSzPct val="100000"/>
              <a:buFont typeface="Galdeano"/>
              <a:buChar char="★"/>
            </a:pPr>
            <a:r>
              <a:rPr b="1" lang="en" sz="1800">
                <a:latin typeface="Galdeano"/>
                <a:ea typeface="Galdeano"/>
                <a:cs typeface="Galdeano"/>
                <a:sym typeface="Galdeano"/>
              </a:rPr>
              <a:t>Gravity powered</a:t>
            </a:r>
            <a:br>
              <a:rPr b="1" lang="en" sz="1800">
                <a:latin typeface="Galdeano"/>
                <a:ea typeface="Galdeano"/>
                <a:cs typeface="Galdeano"/>
                <a:sym typeface="Galdeano"/>
              </a:rPr>
            </a:br>
          </a:p>
          <a:p>
            <a:pPr indent="-342900" lvl="0" marL="457200" marR="0" rtl="0" algn="l">
              <a:lnSpc>
                <a:spcPct val="100000"/>
              </a:lnSpc>
              <a:spcBef>
                <a:spcPts val="0"/>
              </a:spcBef>
              <a:spcAft>
                <a:spcPts val="0"/>
              </a:spcAft>
              <a:buSzPct val="100000"/>
              <a:buFont typeface="Galdeano"/>
              <a:buChar char="★"/>
            </a:pPr>
            <a:r>
              <a:rPr b="1" lang="en" sz="1800">
                <a:latin typeface="Galdeano"/>
                <a:ea typeface="Galdeano"/>
                <a:cs typeface="Galdeano"/>
                <a:sym typeface="Galdeano"/>
              </a:rPr>
              <a:t>Reactors in series</a:t>
            </a:r>
          </a:p>
        </p:txBody>
      </p:sp>
      <p:pic>
        <p:nvPicPr>
          <p:cNvPr id="126" name="Shape 126"/>
          <p:cNvPicPr preferRelativeResize="0"/>
          <p:nvPr/>
        </p:nvPicPr>
        <p:blipFill rotWithShape="1">
          <a:blip r:embed="rId5">
            <a:alphaModFix/>
          </a:blip>
          <a:srcRect b="0" l="39276" r="0" t="0"/>
          <a:stretch/>
        </p:blipFill>
        <p:spPr>
          <a:xfrm>
            <a:off x="4443600" y="1267550"/>
            <a:ext cx="2406475" cy="3823599"/>
          </a:xfrm>
          <a:prstGeom prst="rect">
            <a:avLst/>
          </a:prstGeom>
          <a:noFill/>
          <a:ln>
            <a:noFill/>
          </a:ln>
        </p:spPr>
      </p:pic>
      <p:sp>
        <p:nvSpPr>
          <p:cNvPr id="127" name="Shape 127"/>
          <p:cNvSpPr txBox="1"/>
          <p:nvPr/>
        </p:nvSpPr>
        <p:spPr>
          <a:xfrm>
            <a:off x="7001325" y="805700"/>
            <a:ext cx="3000000" cy="3000000"/>
          </a:xfrm>
          <a:prstGeom prst="rect">
            <a:avLst/>
          </a:prstGeom>
          <a:noFill/>
          <a:ln>
            <a:noFill/>
          </a:ln>
        </p:spPr>
        <p:txBody>
          <a:bodyPr anchorCtr="0" anchor="ctr" bIns="91425" lIns="91425" rIns="91425" tIns="91425">
            <a:noAutofit/>
          </a:bodyPr>
          <a:lstStyle/>
          <a:p>
            <a:pPr rtl="0">
              <a:spcBef>
                <a:spcPts val="0"/>
              </a:spcBef>
              <a:buNone/>
            </a:pPr>
            <a:r>
              <a:rPr b="1" lang="en" sz="1800">
                <a:solidFill>
                  <a:srgbClr val="6D9EEB"/>
                </a:solidFill>
                <a:latin typeface="Galdeano"/>
                <a:ea typeface="Galdeano"/>
                <a:cs typeface="Galdeano"/>
                <a:sym typeface="Galdeano"/>
              </a:rPr>
              <a:t>Blue</a:t>
            </a:r>
            <a:r>
              <a:rPr b="1" lang="en" sz="1800">
                <a:solidFill>
                  <a:schemeClr val="dk1"/>
                </a:solidFill>
                <a:latin typeface="Galdeano"/>
                <a:ea typeface="Galdeano"/>
                <a:cs typeface="Galdeano"/>
                <a:sym typeface="Galdeano"/>
              </a:rPr>
              <a:t> is water flow</a:t>
            </a:r>
          </a:p>
          <a:p>
            <a:pPr lvl="0" rtl="0">
              <a:spcBef>
                <a:spcPts val="0"/>
              </a:spcBef>
              <a:buNone/>
            </a:pPr>
            <a:r>
              <a:rPr b="1" lang="en" sz="1800">
                <a:solidFill>
                  <a:srgbClr val="FF0000"/>
                </a:solidFill>
                <a:latin typeface="Galdeano"/>
                <a:ea typeface="Galdeano"/>
                <a:cs typeface="Galdeano"/>
                <a:sym typeface="Galdeano"/>
              </a:rPr>
              <a:t>Red</a:t>
            </a:r>
            <a:r>
              <a:rPr b="1" lang="en" sz="1800">
                <a:solidFill>
                  <a:schemeClr val="dk1"/>
                </a:solidFill>
                <a:latin typeface="Galdeano"/>
                <a:ea typeface="Galdeano"/>
                <a:cs typeface="Galdeano"/>
                <a:sym typeface="Galdeano"/>
              </a:rPr>
              <a:t> is floc flow</a:t>
            </a: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1" name="Shape 131"/>
        <p:cNvGrpSpPr/>
        <p:nvPr/>
      </p:nvGrpSpPr>
      <p:grpSpPr>
        <a:xfrm>
          <a:off x="0" y="0"/>
          <a:ext cx="0" cy="0"/>
          <a:chOff x="0" y="0"/>
          <a:chExt cx="0" cy="0"/>
        </a:xfrm>
      </p:grpSpPr>
      <p:sp>
        <p:nvSpPr>
          <p:cNvPr id="132" name="Shape 132"/>
          <p:cNvSpPr txBox="1"/>
          <p:nvPr>
            <p:ph type="title"/>
          </p:nvPr>
        </p:nvSpPr>
        <p:spPr>
          <a:xfrm>
            <a:off x="457200" y="171450"/>
            <a:ext cx="8458200" cy="857400"/>
          </a:xfrm>
          <a:prstGeom prst="rect">
            <a:avLst/>
          </a:prstGeom>
          <a:no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2"/>
              </a:buClr>
              <a:buSzPct val="25000"/>
              <a:buFont typeface="Galdeano"/>
              <a:buNone/>
            </a:pPr>
            <a:r>
              <a:rPr b="1" baseline="0" i="0" lang="en" sz="4400" u="none" cap="none" strike="noStrike">
                <a:solidFill>
                  <a:schemeClr val="dk2"/>
                </a:solidFill>
                <a:latin typeface="Galdeano"/>
                <a:ea typeface="Galdeano"/>
                <a:cs typeface="Galdeano"/>
                <a:sym typeface="Galdeano"/>
              </a:rPr>
              <a:t>Challenges </a:t>
            </a:r>
            <a:r>
              <a:rPr b="1" lang="en" sz="4400">
                <a:solidFill>
                  <a:schemeClr val="dk2"/>
                </a:solidFill>
                <a:latin typeface="Galdeano"/>
                <a:ea typeface="Galdeano"/>
                <a:cs typeface="Galdeano"/>
                <a:sym typeface="Galdeano"/>
              </a:rPr>
              <a:t>and Goals</a:t>
            </a:r>
          </a:p>
        </p:txBody>
      </p:sp>
      <p:sp>
        <p:nvSpPr>
          <p:cNvPr id="133" name="Shape 133"/>
          <p:cNvSpPr txBox="1"/>
          <p:nvPr/>
        </p:nvSpPr>
        <p:spPr>
          <a:xfrm>
            <a:off x="571500" y="1923166"/>
            <a:ext cx="8229600" cy="2388000"/>
          </a:xfrm>
          <a:prstGeom prst="rect">
            <a:avLst/>
          </a:prstGeom>
          <a:noFill/>
          <a:ln>
            <a:noFill/>
          </a:ln>
        </p:spPr>
        <p:txBody>
          <a:bodyPr anchorCtr="0" anchor="t" bIns="45700" lIns="91425" rIns="91425" tIns="45700">
            <a:noAutofit/>
          </a:bodyPr>
          <a:lstStyle/>
          <a:p>
            <a:pPr lvl="0" rtl="0">
              <a:lnSpc>
                <a:spcPct val="150000"/>
              </a:lnSpc>
              <a:spcBef>
                <a:spcPts val="0"/>
              </a:spcBef>
              <a:buNone/>
            </a:pPr>
            <a:r>
              <a:rPr b="1" lang="en" sz="2400" u="sng">
                <a:solidFill>
                  <a:srgbClr val="222222"/>
                </a:solidFill>
                <a:latin typeface="Galdeano"/>
                <a:ea typeface="Galdeano"/>
                <a:cs typeface="Galdeano"/>
                <a:sym typeface="Galdeano"/>
              </a:rPr>
              <a:t>“Iteration Zero” </a:t>
            </a:r>
          </a:p>
          <a:p>
            <a:pPr indent="457200" lvl="0" marL="0" rtl="0">
              <a:lnSpc>
                <a:spcPct val="150000"/>
              </a:lnSpc>
              <a:spcBef>
                <a:spcPts val="0"/>
              </a:spcBef>
              <a:buClr>
                <a:schemeClr val="dk1"/>
              </a:buClr>
              <a:buSzPct val="61111"/>
              <a:buFont typeface="Arial"/>
              <a:buNone/>
            </a:pPr>
            <a:r>
              <a:rPr b="1" lang="en" sz="1800">
                <a:solidFill>
                  <a:srgbClr val="222222"/>
                </a:solidFill>
                <a:latin typeface="Galdeano"/>
                <a:ea typeface="Galdeano"/>
                <a:cs typeface="Galdeano"/>
                <a:sym typeface="Galdeano"/>
              </a:rPr>
              <a:t>Reactor setup</a:t>
            </a:r>
          </a:p>
          <a:p>
            <a:pPr indent="457200" lvl="0" marL="0" rtl="0">
              <a:lnSpc>
                <a:spcPct val="150000"/>
              </a:lnSpc>
              <a:spcBef>
                <a:spcPts val="0"/>
              </a:spcBef>
              <a:buClr>
                <a:schemeClr val="dk1"/>
              </a:buClr>
              <a:buSzPct val="61111"/>
              <a:buFont typeface="Arial"/>
              <a:buNone/>
            </a:pPr>
            <a:r>
              <a:rPr b="1" lang="en" sz="1800">
                <a:solidFill>
                  <a:srgbClr val="222222"/>
                </a:solidFill>
                <a:latin typeface="Galdeano"/>
                <a:ea typeface="Galdeano"/>
                <a:cs typeface="Galdeano"/>
                <a:sym typeface="Galdeano"/>
              </a:rPr>
              <a:t>Clay and coagulant concentration</a:t>
            </a:r>
          </a:p>
          <a:p>
            <a:pPr indent="457200" lvl="0" rtl="0">
              <a:lnSpc>
                <a:spcPct val="150000"/>
              </a:lnSpc>
              <a:spcBef>
                <a:spcPts val="0"/>
              </a:spcBef>
              <a:buClr>
                <a:schemeClr val="dk1"/>
              </a:buClr>
              <a:buSzPct val="61111"/>
              <a:buFont typeface="Arial"/>
              <a:buNone/>
            </a:pPr>
            <a:r>
              <a:rPr b="1" lang="en" sz="1800">
                <a:solidFill>
                  <a:srgbClr val="222222"/>
                </a:solidFill>
                <a:latin typeface="Galdeano"/>
                <a:ea typeface="Galdeano"/>
                <a:cs typeface="Galdeano"/>
                <a:sym typeface="Galdeano"/>
              </a:rPr>
              <a:t>Floc blanket formation</a:t>
            </a:r>
          </a:p>
          <a:p>
            <a:pPr indent="457200" lvl="0" rtl="0">
              <a:lnSpc>
                <a:spcPct val="150000"/>
              </a:lnSpc>
              <a:spcBef>
                <a:spcPts val="0"/>
              </a:spcBef>
              <a:buClr>
                <a:schemeClr val="dk1"/>
              </a:buClr>
              <a:buSzPct val="61111"/>
              <a:buFont typeface="Arial"/>
              <a:buNone/>
            </a:pPr>
            <a:r>
              <a:rPr b="1" lang="en" sz="1800">
                <a:solidFill>
                  <a:srgbClr val="222222"/>
                </a:solidFill>
                <a:latin typeface="Galdeano"/>
                <a:ea typeface="Galdeano"/>
                <a:cs typeface="Galdeano"/>
                <a:sym typeface="Galdeano"/>
              </a:rPr>
              <a:t>Incorporating tracer dye</a:t>
            </a:r>
          </a:p>
          <a:p>
            <a:pPr lvl="0" marR="0" rtl="0" algn="l">
              <a:lnSpc>
                <a:spcPct val="100000"/>
              </a:lnSpc>
              <a:spcBef>
                <a:spcPts val="640"/>
              </a:spcBef>
              <a:spcAft>
                <a:spcPts val="0"/>
              </a:spcAft>
              <a:buNone/>
            </a:pPr>
            <a:r>
              <a:t/>
            </a:r>
            <a:endParaRPr b="1" sz="1800">
              <a:solidFill>
                <a:srgbClr val="222222"/>
              </a:solidFill>
              <a:latin typeface="Galdeano"/>
              <a:ea typeface="Galdeano"/>
              <a:cs typeface="Galdeano"/>
              <a:sym typeface="Galdeano"/>
            </a:endParaRPr>
          </a:p>
        </p:txBody>
      </p:sp>
      <p:pic>
        <p:nvPicPr>
          <p:cNvPr id="134" name="Shape 134"/>
          <p:cNvPicPr preferRelativeResize="0"/>
          <p:nvPr/>
        </p:nvPicPr>
        <p:blipFill rotWithShape="1">
          <a:blip r:embed="rId3">
            <a:alphaModFix/>
          </a:blip>
          <a:srcRect b="0" l="0" r="0" t="0"/>
          <a:stretch/>
        </p:blipFill>
        <p:spPr>
          <a:xfrm>
            <a:off x="4815910" y="1225399"/>
            <a:ext cx="3492899" cy="3440999"/>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8" name="Shape 138"/>
        <p:cNvGrpSpPr/>
        <p:nvPr/>
      </p:nvGrpSpPr>
      <p:grpSpPr>
        <a:xfrm>
          <a:off x="0" y="0"/>
          <a:ext cx="0" cy="0"/>
          <a:chOff x="0" y="0"/>
          <a:chExt cx="0" cy="0"/>
        </a:xfrm>
      </p:grpSpPr>
      <p:sp>
        <p:nvSpPr>
          <p:cNvPr id="139" name="Shape 139"/>
          <p:cNvSpPr txBox="1"/>
          <p:nvPr>
            <p:ph type="title"/>
          </p:nvPr>
        </p:nvSpPr>
        <p:spPr>
          <a:xfrm>
            <a:off x="457200" y="171450"/>
            <a:ext cx="8458200" cy="857400"/>
          </a:xfrm>
          <a:prstGeom prst="rect">
            <a:avLst/>
          </a:prstGeom>
          <a:no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2"/>
              </a:buClr>
              <a:buSzPct val="25000"/>
              <a:buFont typeface="Galdeano"/>
              <a:buNone/>
            </a:pPr>
            <a:r>
              <a:rPr b="1" lang="en" sz="4400">
                <a:solidFill>
                  <a:schemeClr val="dk2"/>
                </a:solidFill>
                <a:latin typeface="Galdeano"/>
                <a:ea typeface="Galdeano"/>
                <a:cs typeface="Galdeano"/>
                <a:sym typeface="Galdeano"/>
              </a:rPr>
              <a:t>The First Half of the Semester</a:t>
            </a:r>
          </a:p>
        </p:txBody>
      </p:sp>
      <p:pic>
        <p:nvPicPr>
          <p:cNvPr id="140" name="Shape 140"/>
          <p:cNvPicPr preferRelativeResize="0"/>
          <p:nvPr/>
        </p:nvPicPr>
        <p:blipFill>
          <a:blip r:embed="rId3">
            <a:alphaModFix/>
          </a:blip>
          <a:stretch>
            <a:fillRect/>
          </a:stretch>
        </p:blipFill>
        <p:spPr>
          <a:xfrm>
            <a:off x="2681250" y="1465675"/>
            <a:ext cx="5457700" cy="3069950"/>
          </a:xfrm>
          <a:prstGeom prst="rect">
            <a:avLst/>
          </a:prstGeom>
          <a:noFill/>
          <a:ln>
            <a:noFill/>
          </a:ln>
        </p:spPr>
      </p:pic>
      <p:pic>
        <p:nvPicPr>
          <p:cNvPr id="141" name="Shape 141"/>
          <p:cNvPicPr preferRelativeResize="0"/>
          <p:nvPr/>
        </p:nvPicPr>
        <p:blipFill>
          <a:blip r:embed="rId4">
            <a:alphaModFix/>
          </a:blip>
          <a:stretch>
            <a:fillRect/>
          </a:stretch>
        </p:blipFill>
        <p:spPr>
          <a:xfrm>
            <a:off x="8220825" y="3419050"/>
            <a:ext cx="694574" cy="1701349"/>
          </a:xfrm>
          <a:prstGeom prst="rect">
            <a:avLst/>
          </a:prstGeom>
          <a:noFill/>
          <a:ln>
            <a:noFill/>
          </a:ln>
        </p:spPr>
      </p:pic>
      <p:sp>
        <p:nvSpPr>
          <p:cNvPr id="142" name="Shape 142"/>
          <p:cNvSpPr/>
          <p:nvPr/>
        </p:nvSpPr>
        <p:spPr>
          <a:xfrm>
            <a:off x="8767300" y="2682600"/>
            <a:ext cx="794999" cy="970199"/>
          </a:xfrm>
          <a:prstGeom prst="rect">
            <a:avLst/>
          </a:prstGeom>
          <a:solidFill>
            <a:srgbClr val="FFFFFF"/>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143" name="Shape 143"/>
          <p:cNvSpPr txBox="1"/>
          <p:nvPr/>
        </p:nvSpPr>
        <p:spPr>
          <a:xfrm>
            <a:off x="-58450" y="1576850"/>
            <a:ext cx="2887499" cy="3000000"/>
          </a:xfrm>
          <a:prstGeom prst="rect">
            <a:avLst/>
          </a:prstGeom>
          <a:noFill/>
          <a:ln>
            <a:noFill/>
          </a:ln>
        </p:spPr>
        <p:txBody>
          <a:bodyPr anchorCtr="0" anchor="ctr" bIns="91425" lIns="91425" rIns="91425" tIns="91425">
            <a:noAutofit/>
          </a:bodyPr>
          <a:lstStyle/>
          <a:p>
            <a:pPr indent="457200" lvl="0" rtl="0">
              <a:lnSpc>
                <a:spcPct val="115000"/>
              </a:lnSpc>
              <a:spcBef>
                <a:spcPts val="0"/>
              </a:spcBef>
              <a:buNone/>
            </a:pPr>
            <a:r>
              <a:rPr b="1" lang="en" sz="2400" u="sng">
                <a:solidFill>
                  <a:srgbClr val="222222"/>
                </a:solidFill>
                <a:latin typeface="Galdeano"/>
                <a:ea typeface="Galdeano"/>
                <a:cs typeface="Galdeano"/>
                <a:sym typeface="Galdeano"/>
              </a:rPr>
              <a:t>Still Trying to </a:t>
            </a:r>
          </a:p>
          <a:p>
            <a:pPr indent="-381000" lvl="0" marL="457200" rtl="0">
              <a:lnSpc>
                <a:spcPct val="115000"/>
              </a:lnSpc>
              <a:spcBef>
                <a:spcPts val="0"/>
              </a:spcBef>
              <a:buClr>
                <a:srgbClr val="222222"/>
              </a:buClr>
              <a:buSzPct val="100000"/>
              <a:buFont typeface="Galdeano"/>
              <a:buChar char="●"/>
            </a:pPr>
            <a:r>
              <a:rPr lang="en" sz="2400">
                <a:solidFill>
                  <a:srgbClr val="222222"/>
                </a:solidFill>
                <a:latin typeface="Galdeano"/>
                <a:ea typeface="Galdeano"/>
                <a:cs typeface="Galdeano"/>
                <a:sym typeface="Galdeano"/>
              </a:rPr>
              <a:t>Figure out flow mechanism</a:t>
            </a:r>
            <a:br>
              <a:rPr lang="en" sz="2400">
                <a:solidFill>
                  <a:srgbClr val="222222"/>
                </a:solidFill>
                <a:latin typeface="Galdeano"/>
                <a:ea typeface="Galdeano"/>
                <a:cs typeface="Galdeano"/>
                <a:sym typeface="Galdeano"/>
              </a:rPr>
            </a:br>
          </a:p>
          <a:p>
            <a:pPr indent="-381000" lvl="0" marL="457200" rtl="0">
              <a:lnSpc>
                <a:spcPct val="115000"/>
              </a:lnSpc>
              <a:spcBef>
                <a:spcPts val="0"/>
              </a:spcBef>
              <a:buClr>
                <a:srgbClr val="222222"/>
              </a:buClr>
              <a:buSzPct val="100000"/>
              <a:buFont typeface="Galdeano"/>
              <a:buChar char="●"/>
            </a:pPr>
            <a:r>
              <a:rPr lang="en" sz="2400">
                <a:solidFill>
                  <a:srgbClr val="222222"/>
                </a:solidFill>
                <a:latin typeface="Galdeano"/>
                <a:ea typeface="Galdeano"/>
                <a:cs typeface="Galdeano"/>
                <a:sym typeface="Galdeano"/>
              </a:rPr>
              <a:t>Create floc blankets</a:t>
            </a:r>
          </a:p>
          <a:p>
            <a:pPr lvl="0" rtl="0">
              <a:lnSpc>
                <a:spcPct val="115000"/>
              </a:lnSpc>
              <a:spcBef>
                <a:spcPts val="0"/>
              </a:spcBef>
              <a:buNone/>
            </a:pPr>
            <a:r>
              <a:t/>
            </a:r>
            <a:endParaRPr sz="2400">
              <a:solidFill>
                <a:srgbClr val="222222"/>
              </a:solidFill>
              <a:latin typeface="Galdeano"/>
              <a:ea typeface="Galdeano"/>
              <a:cs typeface="Galdeano"/>
              <a:sym typeface="Galdeano"/>
            </a:endParaRPr>
          </a:p>
          <a:p>
            <a:pPr indent="-381000" lvl="0" marL="457200" rtl="0">
              <a:lnSpc>
                <a:spcPct val="115000"/>
              </a:lnSpc>
              <a:spcBef>
                <a:spcPts val="0"/>
              </a:spcBef>
              <a:buClr>
                <a:srgbClr val="222222"/>
              </a:buClr>
              <a:buSzPct val="100000"/>
              <a:buFont typeface="Galdeano"/>
              <a:buChar char="●"/>
            </a:pPr>
            <a:r>
              <a:rPr lang="en" sz="2400">
                <a:solidFill>
                  <a:srgbClr val="222222"/>
                </a:solidFill>
                <a:latin typeface="Galdeano"/>
                <a:ea typeface="Galdeano"/>
                <a:cs typeface="Galdeano"/>
                <a:sym typeface="Galdeano"/>
              </a:rPr>
              <a:t>Calculate concentrations</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7" name="Shape 147"/>
        <p:cNvGrpSpPr/>
        <p:nvPr/>
      </p:nvGrpSpPr>
      <p:grpSpPr>
        <a:xfrm>
          <a:off x="0" y="0"/>
          <a:ext cx="0" cy="0"/>
          <a:chOff x="0" y="0"/>
          <a:chExt cx="0" cy="0"/>
        </a:xfrm>
      </p:grpSpPr>
      <p:sp>
        <p:nvSpPr>
          <p:cNvPr id="148" name="Shape 148"/>
          <p:cNvSpPr txBox="1"/>
          <p:nvPr>
            <p:ph type="title"/>
          </p:nvPr>
        </p:nvSpPr>
        <p:spPr>
          <a:xfrm>
            <a:off x="457200" y="171450"/>
            <a:ext cx="8458200" cy="857400"/>
          </a:xfrm>
          <a:prstGeom prst="rect">
            <a:avLst/>
          </a:prstGeom>
          <a:no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2"/>
              </a:buClr>
              <a:buSzPct val="25000"/>
              <a:buFont typeface="Galdeano"/>
              <a:buNone/>
            </a:pPr>
            <a:r>
              <a:rPr b="1" lang="en" sz="4400">
                <a:solidFill>
                  <a:schemeClr val="dk2"/>
                </a:solidFill>
                <a:latin typeface="Galdeano"/>
                <a:ea typeface="Galdeano"/>
                <a:cs typeface="Galdeano"/>
                <a:sym typeface="Galdeano"/>
              </a:rPr>
              <a:t>Second Half of the Semester</a:t>
            </a:r>
          </a:p>
        </p:txBody>
      </p:sp>
      <p:pic>
        <p:nvPicPr>
          <p:cNvPr id="149" name="Shape 149"/>
          <p:cNvPicPr preferRelativeResize="0"/>
          <p:nvPr/>
        </p:nvPicPr>
        <p:blipFill>
          <a:blip r:embed="rId3">
            <a:alphaModFix/>
          </a:blip>
          <a:stretch>
            <a:fillRect/>
          </a:stretch>
        </p:blipFill>
        <p:spPr>
          <a:xfrm>
            <a:off x="1637437" y="1214425"/>
            <a:ext cx="5869125" cy="3686624"/>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3" name="Shape 153"/>
        <p:cNvGrpSpPr/>
        <p:nvPr/>
      </p:nvGrpSpPr>
      <p:grpSpPr>
        <a:xfrm>
          <a:off x="0" y="0"/>
          <a:ext cx="0" cy="0"/>
          <a:chOff x="0" y="0"/>
          <a:chExt cx="0" cy="0"/>
        </a:xfrm>
      </p:grpSpPr>
      <p:sp>
        <p:nvSpPr>
          <p:cNvPr id="154" name="Shape 154"/>
          <p:cNvSpPr txBox="1"/>
          <p:nvPr>
            <p:ph type="title"/>
          </p:nvPr>
        </p:nvSpPr>
        <p:spPr>
          <a:xfrm>
            <a:off x="457200" y="171450"/>
            <a:ext cx="8458200" cy="857400"/>
          </a:xfrm>
          <a:prstGeom prst="rect">
            <a:avLst/>
          </a:prstGeom>
          <a:no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2"/>
              </a:buClr>
              <a:buSzPct val="25000"/>
              <a:buFont typeface="Galdeano"/>
              <a:buNone/>
            </a:pPr>
            <a:r>
              <a:rPr b="1" lang="en" sz="4400">
                <a:solidFill>
                  <a:schemeClr val="dk2"/>
                </a:solidFill>
                <a:latin typeface="Galdeano"/>
                <a:ea typeface="Galdeano"/>
                <a:cs typeface="Galdeano"/>
                <a:sym typeface="Galdeano"/>
              </a:rPr>
              <a:t>New Additions</a:t>
            </a:r>
          </a:p>
        </p:txBody>
      </p:sp>
      <p:pic>
        <p:nvPicPr>
          <p:cNvPr id="155" name="Shape 155"/>
          <p:cNvPicPr preferRelativeResize="0"/>
          <p:nvPr/>
        </p:nvPicPr>
        <p:blipFill>
          <a:blip r:embed="rId3">
            <a:alphaModFix/>
          </a:blip>
          <a:stretch>
            <a:fillRect/>
          </a:stretch>
        </p:blipFill>
        <p:spPr>
          <a:xfrm>
            <a:off x="3950325" y="1195300"/>
            <a:ext cx="1643425" cy="3706100"/>
          </a:xfrm>
          <a:prstGeom prst="rect">
            <a:avLst/>
          </a:prstGeom>
          <a:noFill/>
          <a:ln>
            <a:noFill/>
          </a:ln>
        </p:spPr>
      </p:pic>
      <p:sp>
        <p:nvSpPr>
          <p:cNvPr id="156" name="Shape 156"/>
          <p:cNvSpPr txBox="1"/>
          <p:nvPr/>
        </p:nvSpPr>
        <p:spPr>
          <a:xfrm>
            <a:off x="90925" y="1428775"/>
            <a:ext cx="4126499" cy="3000000"/>
          </a:xfrm>
          <a:prstGeom prst="rect">
            <a:avLst/>
          </a:prstGeom>
          <a:noFill/>
          <a:ln>
            <a:noFill/>
          </a:ln>
        </p:spPr>
        <p:txBody>
          <a:bodyPr anchorCtr="0" anchor="ctr" bIns="91425" lIns="91425" rIns="91425" tIns="91425">
            <a:noAutofit/>
          </a:bodyPr>
          <a:lstStyle/>
          <a:p>
            <a:pPr indent="0" lvl="0" marL="0" rtl="0">
              <a:lnSpc>
                <a:spcPct val="115000"/>
              </a:lnSpc>
              <a:spcBef>
                <a:spcPts val="0"/>
              </a:spcBef>
              <a:buNone/>
            </a:pPr>
            <a:r>
              <a:rPr b="1" lang="en" sz="2400" u="sng">
                <a:solidFill>
                  <a:srgbClr val="222222"/>
                </a:solidFill>
                <a:latin typeface="Galdeano"/>
                <a:ea typeface="Galdeano"/>
                <a:cs typeface="Galdeano"/>
                <a:sym typeface="Galdeano"/>
              </a:rPr>
              <a:t>New Additions</a:t>
            </a:r>
          </a:p>
          <a:p>
            <a:pPr indent="-381000" lvl="0" marL="457200" rtl="0">
              <a:lnSpc>
                <a:spcPct val="115000"/>
              </a:lnSpc>
              <a:spcBef>
                <a:spcPts val="0"/>
              </a:spcBef>
              <a:buClr>
                <a:srgbClr val="222222"/>
              </a:buClr>
              <a:buSzPct val="100000"/>
              <a:buFont typeface="Galdeano"/>
              <a:buChar char="●"/>
            </a:pPr>
            <a:r>
              <a:rPr lang="en" sz="2400">
                <a:solidFill>
                  <a:srgbClr val="222222"/>
                </a:solidFill>
                <a:latin typeface="Galdeano"/>
                <a:ea typeface="Galdeano"/>
                <a:cs typeface="Galdeano"/>
                <a:sym typeface="Galdeano"/>
              </a:rPr>
              <a:t>Flocculator with smaller tubing</a:t>
            </a:r>
          </a:p>
          <a:p>
            <a:pPr indent="-381000" lvl="0" marL="457200" rtl="0">
              <a:lnSpc>
                <a:spcPct val="115000"/>
              </a:lnSpc>
              <a:spcBef>
                <a:spcPts val="0"/>
              </a:spcBef>
              <a:buClr>
                <a:srgbClr val="222222"/>
              </a:buClr>
              <a:buSzPct val="100000"/>
              <a:buFont typeface="Galdeano"/>
              <a:buChar char="●"/>
            </a:pPr>
            <a:r>
              <a:rPr lang="en" sz="2400">
                <a:solidFill>
                  <a:srgbClr val="222222"/>
                </a:solidFill>
                <a:latin typeface="Galdeano"/>
                <a:ea typeface="Galdeano"/>
                <a:cs typeface="Galdeano"/>
                <a:sym typeface="Galdeano"/>
              </a:rPr>
              <a:t>Tube Settler</a:t>
            </a:r>
          </a:p>
          <a:p>
            <a:pPr indent="-381000" lvl="0" marL="457200" rtl="0">
              <a:lnSpc>
                <a:spcPct val="115000"/>
              </a:lnSpc>
              <a:spcBef>
                <a:spcPts val="0"/>
              </a:spcBef>
              <a:buClr>
                <a:srgbClr val="222222"/>
              </a:buClr>
              <a:buSzPct val="100000"/>
              <a:buFont typeface="Galdeano"/>
              <a:buChar char="●"/>
            </a:pPr>
            <a:r>
              <a:rPr lang="en" sz="2400">
                <a:solidFill>
                  <a:srgbClr val="222222"/>
                </a:solidFill>
                <a:latin typeface="Galdeano"/>
                <a:ea typeface="Galdeano"/>
                <a:cs typeface="Galdeano"/>
                <a:sym typeface="Galdeano"/>
              </a:rPr>
              <a:t>Turbidimeter</a:t>
            </a:r>
          </a:p>
          <a:p>
            <a:pPr indent="-381000" lvl="0" marL="457200" rtl="0">
              <a:lnSpc>
                <a:spcPct val="115000"/>
              </a:lnSpc>
              <a:spcBef>
                <a:spcPts val="0"/>
              </a:spcBef>
              <a:buClr>
                <a:srgbClr val="222222"/>
              </a:buClr>
              <a:buSzPct val="100000"/>
              <a:buFont typeface="Galdeano"/>
              <a:buChar char="●"/>
            </a:pPr>
            <a:r>
              <a:rPr lang="en" sz="2400">
                <a:solidFill>
                  <a:srgbClr val="222222"/>
                </a:solidFill>
                <a:latin typeface="Galdeano"/>
                <a:ea typeface="Galdeano"/>
                <a:cs typeface="Galdeano"/>
                <a:sym typeface="Galdeano"/>
              </a:rPr>
              <a:t>Spectrophotometer</a:t>
            </a:r>
          </a:p>
          <a:p>
            <a:pPr lvl="0" rtl="0">
              <a:lnSpc>
                <a:spcPct val="115000"/>
              </a:lnSpc>
              <a:spcBef>
                <a:spcPts val="0"/>
              </a:spcBef>
              <a:buNone/>
            </a:pPr>
            <a:r>
              <a:t/>
            </a:r>
            <a:endParaRPr sz="2400">
              <a:solidFill>
                <a:srgbClr val="222222"/>
              </a:solidFill>
              <a:latin typeface="Galdeano"/>
              <a:ea typeface="Galdeano"/>
              <a:cs typeface="Galdeano"/>
              <a:sym typeface="Galdeano"/>
            </a:endParaRPr>
          </a:p>
          <a:p>
            <a:pPr lvl="0" rtl="0">
              <a:lnSpc>
                <a:spcPct val="115000"/>
              </a:lnSpc>
              <a:spcBef>
                <a:spcPts val="0"/>
              </a:spcBef>
              <a:buNone/>
            </a:pPr>
            <a:r>
              <a:t/>
            </a:r>
            <a:endParaRPr/>
          </a:p>
        </p:txBody>
      </p:sp>
      <p:pic>
        <p:nvPicPr>
          <p:cNvPr id="157" name="Shape 157"/>
          <p:cNvPicPr preferRelativeResize="0"/>
          <p:nvPr/>
        </p:nvPicPr>
        <p:blipFill>
          <a:blip r:embed="rId4">
            <a:alphaModFix/>
          </a:blip>
          <a:stretch>
            <a:fillRect/>
          </a:stretch>
        </p:blipFill>
        <p:spPr>
          <a:xfrm>
            <a:off x="5768166" y="3041324"/>
            <a:ext cx="3245933" cy="2012475"/>
          </a:xfrm>
          <a:prstGeom prst="rect">
            <a:avLst/>
          </a:prstGeom>
          <a:noFill/>
          <a:ln>
            <a:noFill/>
          </a:ln>
        </p:spPr>
      </p:pic>
      <p:pic>
        <p:nvPicPr>
          <p:cNvPr id="158" name="Shape 158"/>
          <p:cNvPicPr preferRelativeResize="0"/>
          <p:nvPr/>
        </p:nvPicPr>
        <p:blipFill rotWithShape="1">
          <a:blip r:embed="rId5">
            <a:alphaModFix/>
          </a:blip>
          <a:srcRect b="0" l="0" r="0" t="10265"/>
          <a:stretch/>
        </p:blipFill>
        <p:spPr>
          <a:xfrm>
            <a:off x="6823298" y="1264486"/>
            <a:ext cx="989399" cy="1693615"/>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2" name="Shape 162"/>
        <p:cNvGrpSpPr/>
        <p:nvPr/>
      </p:nvGrpSpPr>
      <p:grpSpPr>
        <a:xfrm>
          <a:off x="0" y="0"/>
          <a:ext cx="0" cy="0"/>
          <a:chOff x="0" y="0"/>
          <a:chExt cx="0" cy="0"/>
        </a:xfrm>
      </p:grpSpPr>
      <p:sp>
        <p:nvSpPr>
          <p:cNvPr id="163" name="Shape 163"/>
          <p:cNvSpPr txBox="1"/>
          <p:nvPr>
            <p:ph type="title"/>
          </p:nvPr>
        </p:nvSpPr>
        <p:spPr>
          <a:xfrm>
            <a:off x="457200" y="171450"/>
            <a:ext cx="8458200" cy="857400"/>
          </a:xfrm>
          <a:prstGeom prst="rect">
            <a:avLst/>
          </a:prstGeom>
          <a:noFill/>
          <a:ln>
            <a:noFill/>
          </a:ln>
        </p:spPr>
        <p:txBody>
          <a:bodyPr anchorCtr="0" anchor="ctr" bIns="91425" lIns="91425" rIns="91425" tIns="91425">
            <a:noAutofit/>
          </a:bodyPr>
          <a:lstStyle/>
          <a:p>
            <a:pPr indent="0" lvl="0" marL="0" marR="0" rtl="0" algn="ctr">
              <a:lnSpc>
                <a:spcPct val="100000"/>
              </a:lnSpc>
              <a:spcBef>
                <a:spcPts val="0"/>
              </a:spcBef>
              <a:spcAft>
                <a:spcPts val="0"/>
              </a:spcAft>
              <a:buClr>
                <a:schemeClr val="dk2"/>
              </a:buClr>
              <a:buSzPct val="25000"/>
              <a:buFont typeface="Galdeano"/>
              <a:buNone/>
            </a:pPr>
            <a:r>
              <a:rPr b="1" lang="en" sz="4400">
                <a:solidFill>
                  <a:schemeClr val="dk2"/>
                </a:solidFill>
                <a:latin typeface="Galdeano"/>
                <a:ea typeface="Galdeano"/>
                <a:cs typeface="Galdeano"/>
                <a:sym typeface="Galdeano"/>
              </a:rPr>
              <a:t>Early Testing</a:t>
            </a:r>
          </a:p>
        </p:txBody>
      </p:sp>
      <p:pic>
        <p:nvPicPr>
          <p:cNvPr id="164" name="Shape 164"/>
          <p:cNvPicPr preferRelativeResize="0"/>
          <p:nvPr/>
        </p:nvPicPr>
        <p:blipFill rotWithShape="1">
          <a:blip r:embed="rId3">
            <a:alphaModFix/>
          </a:blip>
          <a:srcRect b="35619" l="0" r="0" t="9420"/>
          <a:stretch/>
        </p:blipFill>
        <p:spPr>
          <a:xfrm>
            <a:off x="2090450" y="2776550"/>
            <a:ext cx="2164624" cy="2341375"/>
          </a:xfrm>
          <a:prstGeom prst="rect">
            <a:avLst/>
          </a:prstGeom>
          <a:noFill/>
          <a:ln>
            <a:noFill/>
          </a:ln>
        </p:spPr>
      </p:pic>
      <p:sp>
        <p:nvSpPr>
          <p:cNvPr id="165" name="Shape 165"/>
          <p:cNvSpPr txBox="1"/>
          <p:nvPr/>
        </p:nvSpPr>
        <p:spPr>
          <a:xfrm>
            <a:off x="0" y="753375"/>
            <a:ext cx="4126499" cy="3000000"/>
          </a:xfrm>
          <a:prstGeom prst="rect">
            <a:avLst/>
          </a:prstGeom>
          <a:noFill/>
          <a:ln>
            <a:noFill/>
          </a:ln>
        </p:spPr>
        <p:txBody>
          <a:bodyPr anchorCtr="0" anchor="ctr" bIns="91425" lIns="91425" rIns="91425" tIns="91425">
            <a:noAutofit/>
          </a:bodyPr>
          <a:lstStyle/>
          <a:p>
            <a:pPr indent="0" lvl="0" marL="0" rtl="0">
              <a:lnSpc>
                <a:spcPct val="115000"/>
              </a:lnSpc>
              <a:spcBef>
                <a:spcPts val="0"/>
              </a:spcBef>
              <a:buNone/>
            </a:pPr>
            <a:r>
              <a:rPr b="1" lang="en" sz="2400" u="sng">
                <a:solidFill>
                  <a:srgbClr val="222222"/>
                </a:solidFill>
                <a:latin typeface="Galdeano"/>
                <a:ea typeface="Galdeano"/>
                <a:cs typeface="Galdeano"/>
                <a:sym typeface="Galdeano"/>
              </a:rPr>
              <a:t>Formation of Floc Blankets</a:t>
            </a:r>
          </a:p>
          <a:p>
            <a:pPr indent="-381000" lvl="0" marL="457200" rtl="0">
              <a:lnSpc>
                <a:spcPct val="115000"/>
              </a:lnSpc>
              <a:spcBef>
                <a:spcPts val="0"/>
              </a:spcBef>
              <a:buClr>
                <a:srgbClr val="222222"/>
              </a:buClr>
              <a:buSzPct val="100000"/>
              <a:buFont typeface="Galdeano"/>
              <a:buChar char="●"/>
            </a:pPr>
            <a:r>
              <a:rPr lang="en" sz="2400">
                <a:solidFill>
                  <a:srgbClr val="222222"/>
                </a:solidFill>
                <a:latin typeface="Galdeano"/>
                <a:ea typeface="Galdeano"/>
                <a:cs typeface="Galdeano"/>
                <a:sym typeface="Galdeano"/>
              </a:rPr>
              <a:t>Heavy sedimentation</a:t>
            </a:r>
          </a:p>
          <a:p>
            <a:pPr indent="-381000" lvl="0" marL="457200" rtl="0">
              <a:lnSpc>
                <a:spcPct val="115000"/>
              </a:lnSpc>
              <a:spcBef>
                <a:spcPts val="0"/>
              </a:spcBef>
              <a:buClr>
                <a:srgbClr val="222222"/>
              </a:buClr>
              <a:buSzPct val="100000"/>
              <a:buFont typeface="Galdeano"/>
              <a:buChar char="●"/>
            </a:pPr>
            <a:r>
              <a:rPr lang="en" sz="2400">
                <a:solidFill>
                  <a:srgbClr val="222222"/>
                </a:solidFill>
                <a:latin typeface="Galdeano"/>
                <a:ea typeface="Galdeano"/>
                <a:cs typeface="Galdeano"/>
                <a:sym typeface="Galdeano"/>
              </a:rPr>
              <a:t>Switched tubing to ¼ inch</a:t>
            </a:r>
          </a:p>
          <a:p>
            <a:pPr indent="-381000" lvl="0" marL="457200" rtl="0">
              <a:lnSpc>
                <a:spcPct val="115000"/>
              </a:lnSpc>
              <a:spcBef>
                <a:spcPts val="0"/>
              </a:spcBef>
              <a:buClr>
                <a:srgbClr val="222222"/>
              </a:buClr>
              <a:buSzPct val="100000"/>
              <a:buFont typeface="Galdeano"/>
              <a:buChar char="●"/>
            </a:pPr>
            <a:r>
              <a:rPr lang="en" sz="2400">
                <a:solidFill>
                  <a:srgbClr val="222222"/>
                </a:solidFill>
                <a:latin typeface="Galdeano"/>
                <a:ea typeface="Galdeano"/>
                <a:cs typeface="Galdeano"/>
                <a:sym typeface="Galdeano"/>
              </a:rPr>
              <a:t>Altered concentration and flow rates</a:t>
            </a:r>
          </a:p>
          <a:p>
            <a:pPr lvl="0" rtl="0">
              <a:lnSpc>
                <a:spcPct val="115000"/>
              </a:lnSpc>
              <a:spcBef>
                <a:spcPts val="0"/>
              </a:spcBef>
              <a:buNone/>
            </a:pPr>
            <a:r>
              <a:t/>
            </a:r>
            <a:endParaRPr/>
          </a:p>
        </p:txBody>
      </p:sp>
      <p:pic>
        <p:nvPicPr>
          <p:cNvPr id="166" name="Shape 166"/>
          <p:cNvPicPr preferRelativeResize="0"/>
          <p:nvPr/>
        </p:nvPicPr>
        <p:blipFill>
          <a:blip r:embed="rId4">
            <a:alphaModFix/>
          </a:blip>
          <a:stretch>
            <a:fillRect/>
          </a:stretch>
        </p:blipFill>
        <p:spPr>
          <a:xfrm>
            <a:off x="4496051" y="1267250"/>
            <a:ext cx="4940224" cy="2999999"/>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_AguaClara the road">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