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19"/>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embeddedFontLst>
    <p:embeddedFont>
      <p:font typeface="Galdeano" panose="020B0604020202020204" charset="0"/>
      <p:regular r:id="rId20"/>
    </p:embeddedFont>
  </p:embeddedFontLst>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2" d="100"/>
          <a:sy n="142"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 name="Shape 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a:endParaRPr/>
          </a:p>
        </p:txBody>
      </p:sp>
    </p:spTree>
    <p:extLst>
      <p:ext uri="{BB962C8B-B14F-4D97-AF65-F5344CB8AC3E}">
        <p14:creationId xmlns:p14="http://schemas.microsoft.com/office/powerpoint/2010/main" val="507607688"/>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Shape 86"/>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marL="0" marR="0" lvl="0" indent="0" algn="l" rtl="0">
              <a:spcBef>
                <a:spcPts val="0"/>
              </a:spcBef>
              <a:buClr>
                <a:schemeClr val="dk1"/>
              </a:buClr>
              <a:buFont typeface="Arial"/>
              <a:buNone/>
            </a:pPr>
            <a:endParaRPr sz="1300"/>
          </a:p>
        </p:txBody>
      </p:sp>
      <p:sp>
        <p:nvSpPr>
          <p:cNvPr id="87" name="Shape 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342583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Shape 168"/>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marL="0" marR="0" lvl="0" indent="0" algn="l" rtl="0">
              <a:spcBef>
                <a:spcPts val="0"/>
              </a:spcBef>
              <a:buSzPct val="25000"/>
              <a:buFont typeface="Arial"/>
              <a:buNone/>
            </a:pPr>
            <a:r>
              <a:rPr lang="en" sz="1700"/>
              <a:t>Mickey</a:t>
            </a:r>
          </a:p>
        </p:txBody>
      </p:sp>
      <p:sp>
        <p:nvSpPr>
          <p:cNvPr id="169" name="Shape 1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0372736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Shape 176"/>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marL="0" marR="0" lvl="0" indent="0" algn="l" rtl="0">
              <a:spcBef>
                <a:spcPts val="0"/>
              </a:spcBef>
              <a:buSzPct val="25000"/>
              <a:buFont typeface="Arial"/>
              <a:buNone/>
            </a:pPr>
            <a:r>
              <a:rPr lang="en" sz="1700"/>
              <a:t>Mickey</a:t>
            </a:r>
          </a:p>
        </p:txBody>
      </p:sp>
      <p:sp>
        <p:nvSpPr>
          <p:cNvPr id="177" name="Shape 17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6140309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Shape 183"/>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marL="0" marR="0" lvl="0" indent="0" algn="l" rtl="0">
              <a:spcBef>
                <a:spcPts val="0"/>
              </a:spcBef>
              <a:buSzPct val="25000"/>
              <a:buFont typeface="Arial"/>
              <a:buNone/>
            </a:pPr>
            <a:r>
              <a:rPr lang="en" sz="1700"/>
              <a:t>Cindy</a:t>
            </a:r>
          </a:p>
        </p:txBody>
      </p:sp>
      <p:sp>
        <p:nvSpPr>
          <p:cNvPr id="184" name="Shape 18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6821944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Shape 191"/>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marL="0" marR="0" lvl="0" indent="0" algn="l" rtl="0">
              <a:spcBef>
                <a:spcPts val="0"/>
              </a:spcBef>
              <a:buSzPct val="25000"/>
              <a:buFont typeface="Arial"/>
              <a:buNone/>
            </a:pPr>
            <a:r>
              <a:rPr lang="en" sz="1700"/>
              <a:t>Cindy</a:t>
            </a:r>
          </a:p>
        </p:txBody>
      </p:sp>
      <p:sp>
        <p:nvSpPr>
          <p:cNvPr id="192" name="Shape 19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2564658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Shape 199"/>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lvl="0" rtl="0">
              <a:spcBef>
                <a:spcPts val="0"/>
              </a:spcBef>
              <a:buClr>
                <a:schemeClr val="dk1"/>
              </a:buClr>
              <a:buSzPct val="25000"/>
              <a:buFont typeface="Arial"/>
              <a:buNone/>
            </a:pPr>
            <a:r>
              <a:rPr lang="en" sz="1700">
                <a:solidFill>
                  <a:schemeClr val="dk1"/>
                </a:solidFill>
              </a:rPr>
              <a:t>Cindy</a:t>
            </a:r>
          </a:p>
        </p:txBody>
      </p:sp>
      <p:sp>
        <p:nvSpPr>
          <p:cNvPr id="200" name="Shape 20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0949036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Shape 206"/>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lvl="0" rtl="0">
              <a:spcBef>
                <a:spcPts val="0"/>
              </a:spcBef>
              <a:buClr>
                <a:schemeClr val="dk1"/>
              </a:buClr>
              <a:buSzPct val="25000"/>
              <a:buFont typeface="Arial"/>
              <a:buNone/>
            </a:pPr>
            <a:r>
              <a:rPr lang="en" sz="1700">
                <a:solidFill>
                  <a:schemeClr val="dk1"/>
                </a:solidFill>
              </a:rPr>
              <a:t>Cindy</a:t>
            </a:r>
          </a:p>
        </p:txBody>
      </p:sp>
      <p:sp>
        <p:nvSpPr>
          <p:cNvPr id="207" name="Shape 20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5966578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Shape 213"/>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marL="0" marR="0" lvl="0" indent="0" algn="l" rtl="0">
              <a:spcBef>
                <a:spcPts val="0"/>
              </a:spcBef>
              <a:buFont typeface="Arial"/>
              <a:buNone/>
            </a:pPr>
            <a:endParaRPr sz="1700" b="0" i="0" u="none" strike="noStrike" cap="none" baseline="0"/>
          </a:p>
        </p:txBody>
      </p:sp>
      <p:sp>
        <p:nvSpPr>
          <p:cNvPr id="214" name="Shape 2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212706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Shape 9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4" name="Shape 94"/>
          <p:cNvSpPr txBox="1">
            <a:spLocks noGrp="1"/>
          </p:cNvSpPr>
          <p:nvPr>
            <p:ph type="body" idx="1"/>
          </p:nvPr>
        </p:nvSpPr>
        <p:spPr>
          <a:xfrm>
            <a:off x="686097" y="4343701"/>
            <a:ext cx="5485800" cy="4113899"/>
          </a:xfrm>
          <a:prstGeom prst="rect">
            <a:avLst/>
          </a:prstGeom>
          <a:noFill/>
          <a:ln>
            <a:noFill/>
          </a:ln>
        </p:spPr>
        <p:txBody>
          <a:bodyPr lIns="91100" tIns="45550" rIns="91100" bIns="45550" anchor="t" anchorCtr="0">
            <a:noAutofit/>
          </a:bodyPr>
          <a:lstStyle/>
          <a:p>
            <a:pPr marL="0" marR="0" lvl="0" indent="0" algn="l" rtl="0">
              <a:spcBef>
                <a:spcPts val="0"/>
              </a:spcBef>
              <a:buClr>
                <a:schemeClr val="dk1"/>
              </a:buClr>
              <a:buSzPct val="25000"/>
              <a:buFont typeface="Arial"/>
              <a:buNone/>
            </a:pPr>
            <a:r>
              <a:rPr lang="en" sz="1100">
                <a:solidFill>
                  <a:schemeClr val="dk1"/>
                </a:solidFill>
              </a:rPr>
              <a:t>AMLAN:</a:t>
            </a:r>
          </a:p>
          <a:p>
            <a:pPr marL="0" marR="0" lvl="0" indent="0" algn="l" rtl="0">
              <a:spcBef>
                <a:spcPts val="0"/>
              </a:spcBef>
              <a:buClr>
                <a:schemeClr val="dk1"/>
              </a:buClr>
              <a:buSzPct val="25000"/>
              <a:buFont typeface="Arial"/>
              <a:buNone/>
            </a:pPr>
            <a:r>
              <a:rPr lang="en" sz="1100">
                <a:solidFill>
                  <a:schemeClr val="dk1"/>
                </a:solidFill>
              </a:rPr>
              <a:t>Arsenic and Fluoride are two of the most common contaminants of ground-water in certain parts of the world. Sustained, long-term exposure to such contaminants can result in mental and physical disabilities. For example, long-term exposure to arsenic leads to arsenicosis, which may lead to pigmentation, hyperkeratosis (or skin thickening) and even cancer in skin, lungs, bladder and kidney. On the other hand, long-term exposure to fluoride may lead to tooth decay and extensive skeleto-muscular damage ultimately leading to crippling. These carcinogens can be removed by filtration. However, filtration is inefficient since at regular intervals of time, the process needs to be stopped, the filters need to be washed and repacked, etc. This ultimately wastes water and resources. An example of such a filtrant would be a sand filter. In addition to this, by the time the system needs to be backwashed, the top layer is the dirtiest. However, the bottom layer is relatively cleaner, and is still capable of filtering solutions. We want to get around this waste and develop a more efficient process. This has been the inspiration behind CSFBR.</a:t>
            </a:r>
          </a:p>
        </p:txBody>
      </p:sp>
      <p:sp>
        <p:nvSpPr>
          <p:cNvPr id="95" name="Shape 95"/>
          <p:cNvSpPr txBox="1">
            <a:spLocks noGrp="1"/>
          </p:cNvSpPr>
          <p:nvPr>
            <p:ph type="sldNum" idx="12"/>
          </p:nvPr>
        </p:nvSpPr>
        <p:spPr>
          <a:xfrm>
            <a:off x="3884414" y="8685893"/>
            <a:ext cx="2972100" cy="456599"/>
          </a:xfrm>
          <a:prstGeom prst="rect">
            <a:avLst/>
          </a:prstGeom>
          <a:noFill/>
          <a:ln>
            <a:noFill/>
          </a:ln>
        </p:spPr>
        <p:txBody>
          <a:bodyPr lIns="91100" tIns="45550" rIns="91100" bIns="45550" anchor="b" anchorCtr="0">
            <a:noAutofit/>
          </a:bodyPr>
          <a:lstStyle/>
          <a:p>
            <a:pPr marL="0" marR="0" lvl="0" indent="0" algn="r" rtl="0">
              <a:lnSpc>
                <a:spcPct val="100000"/>
              </a:lnSpc>
              <a:spcBef>
                <a:spcPts val="0"/>
              </a:spcBef>
              <a:spcAft>
                <a:spcPts val="0"/>
              </a:spcAft>
              <a:buClr>
                <a:srgbClr val="000000"/>
              </a:buClr>
              <a:buSzPct val="25000"/>
              <a:buFont typeface="Arial"/>
              <a:buNone/>
            </a:pPr>
            <a:r>
              <a:rPr lang="en" sz="1300" b="0" i="0" u="none" strike="noStrike" cap="none" baseline="0">
                <a:solidFill>
                  <a:srgbClr val="000000"/>
                </a:solidFill>
                <a:latin typeface="Arial"/>
                <a:ea typeface="Arial"/>
                <a:cs typeface="Arial"/>
                <a:sym typeface="Arial"/>
              </a:rPr>
              <a:t> </a:t>
            </a:r>
          </a:p>
        </p:txBody>
      </p:sp>
    </p:spTree>
    <p:extLst>
      <p:ext uri="{BB962C8B-B14F-4D97-AF65-F5344CB8AC3E}">
        <p14:creationId xmlns:p14="http://schemas.microsoft.com/office/powerpoint/2010/main" val="37510216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108" name="Shape 108"/>
          <p:cNvSpPr txBox="1">
            <a:spLocks noGrp="1"/>
          </p:cNvSpPr>
          <p:nvPr>
            <p:ph type="body" idx="1"/>
          </p:nvPr>
        </p:nvSpPr>
        <p:spPr>
          <a:xfrm>
            <a:off x="686097" y="4343701"/>
            <a:ext cx="5485800" cy="4113899"/>
          </a:xfrm>
          <a:prstGeom prst="rect">
            <a:avLst/>
          </a:prstGeom>
          <a:noFill/>
          <a:ln>
            <a:noFill/>
          </a:ln>
        </p:spPr>
        <p:txBody>
          <a:bodyPr lIns="91100" tIns="45550" rIns="91100" bIns="45550" anchor="t" anchorCtr="0">
            <a:noAutofit/>
          </a:bodyPr>
          <a:lstStyle/>
          <a:p>
            <a:pPr marL="0" marR="0" lvl="0" indent="0" algn="l" rtl="0">
              <a:spcBef>
                <a:spcPts val="0"/>
              </a:spcBef>
              <a:buClr>
                <a:schemeClr val="dk1"/>
              </a:buClr>
              <a:buSzPct val="25000"/>
              <a:buFont typeface="Arial"/>
              <a:buNone/>
            </a:pPr>
            <a:r>
              <a:rPr lang="en" sz="1100">
                <a:solidFill>
                  <a:schemeClr val="dk1"/>
                </a:solidFill>
              </a:rPr>
              <a:t>AMLAN:</a:t>
            </a:r>
          </a:p>
          <a:p>
            <a:pPr marL="0" marR="0" lvl="0" indent="0" algn="l" rtl="0">
              <a:spcBef>
                <a:spcPts val="0"/>
              </a:spcBef>
              <a:buClr>
                <a:schemeClr val="dk1"/>
              </a:buClr>
              <a:buSzPct val="25000"/>
              <a:buFont typeface="Arial"/>
              <a:buNone/>
            </a:pPr>
            <a:r>
              <a:rPr lang="en" sz="1100">
                <a:solidFill>
                  <a:schemeClr val="dk1"/>
                </a:solidFill>
              </a:rPr>
              <a:t>Arsenic and Fluoride are two of the most common contaminants of ground-water in certain parts of the world. Sustained, long-term exposure to such contaminants can result in mental and physical disabilities. For example, long-term exposure to arsenic leads to arsenicosis, which may lead to pigmentation, hyperkeratosis (or skin thickening) and even cancer in skin, lungs, bladder and kidney. On the other hand, long-term exposure to fluoride may lead to tooth decay and extensive skeleto-muscular damage ultimately leading to crippling. These carcinogens can be removed by filtration. However, filtration is inefficient since at regular intervals of time, the process needs to be stopped, the filters need to be washed and repacked, etc. This ultimately wastes water and resources. An example of such a filtrant would be a sand filter. In addition to this, by the time the system needs to be backwashed, the top layer is the dirtiest. However, the bottom layer is relatively cleaner, and is still capable of filtering solutions. We want to get around this waste and develop a more efficient process. This has been the inspiration behind CSFBR.</a:t>
            </a:r>
          </a:p>
        </p:txBody>
      </p:sp>
      <p:sp>
        <p:nvSpPr>
          <p:cNvPr id="109" name="Shape 109"/>
          <p:cNvSpPr txBox="1">
            <a:spLocks noGrp="1"/>
          </p:cNvSpPr>
          <p:nvPr>
            <p:ph type="sldNum" idx="12"/>
          </p:nvPr>
        </p:nvSpPr>
        <p:spPr>
          <a:xfrm>
            <a:off x="3884414" y="8685893"/>
            <a:ext cx="2972100" cy="456599"/>
          </a:xfrm>
          <a:prstGeom prst="rect">
            <a:avLst/>
          </a:prstGeom>
          <a:noFill/>
          <a:ln>
            <a:noFill/>
          </a:ln>
        </p:spPr>
        <p:txBody>
          <a:bodyPr lIns="91100" tIns="45550" rIns="91100" bIns="45550" anchor="b" anchorCtr="0">
            <a:noAutofit/>
          </a:bodyPr>
          <a:lstStyle/>
          <a:p>
            <a:pPr marL="0" marR="0" lvl="0" indent="0" algn="r" rtl="0">
              <a:lnSpc>
                <a:spcPct val="100000"/>
              </a:lnSpc>
              <a:spcBef>
                <a:spcPts val="0"/>
              </a:spcBef>
              <a:spcAft>
                <a:spcPts val="0"/>
              </a:spcAft>
              <a:buClr>
                <a:srgbClr val="000000"/>
              </a:buClr>
              <a:buSzPct val="25000"/>
              <a:buFont typeface="Arial"/>
              <a:buNone/>
            </a:pPr>
            <a:r>
              <a:rPr lang="en" sz="1300" b="0" i="0" u="none" strike="noStrike" cap="none" baseline="0">
                <a:solidFill>
                  <a:srgbClr val="000000"/>
                </a:solidFill>
                <a:latin typeface="Arial"/>
                <a:ea typeface="Arial"/>
                <a:cs typeface="Arial"/>
                <a:sym typeface="Arial"/>
              </a:rPr>
              <a:t> </a:t>
            </a:r>
          </a:p>
        </p:txBody>
      </p:sp>
    </p:spTree>
    <p:extLst>
      <p:ext uri="{BB962C8B-B14F-4D97-AF65-F5344CB8AC3E}">
        <p14:creationId xmlns:p14="http://schemas.microsoft.com/office/powerpoint/2010/main" val="3985628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Shape 11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119" name="Shape 119"/>
          <p:cNvSpPr txBox="1">
            <a:spLocks noGrp="1"/>
          </p:cNvSpPr>
          <p:nvPr>
            <p:ph type="body" idx="1"/>
          </p:nvPr>
        </p:nvSpPr>
        <p:spPr>
          <a:xfrm>
            <a:off x="686097" y="4343701"/>
            <a:ext cx="5485800" cy="4113899"/>
          </a:xfrm>
          <a:prstGeom prst="rect">
            <a:avLst/>
          </a:prstGeom>
          <a:noFill/>
          <a:ln>
            <a:noFill/>
          </a:ln>
        </p:spPr>
        <p:txBody>
          <a:bodyPr lIns="91100" tIns="45550" rIns="91100" bIns="45550" anchor="t" anchorCtr="0">
            <a:noAutofit/>
          </a:bodyPr>
          <a:lstStyle/>
          <a:p>
            <a:pPr marL="0" marR="0" lvl="0" indent="0" algn="l" rtl="0">
              <a:spcBef>
                <a:spcPts val="0"/>
              </a:spcBef>
              <a:buClr>
                <a:schemeClr val="dk1"/>
              </a:buClr>
              <a:buSzPct val="25000"/>
              <a:buFont typeface="Arial"/>
              <a:buNone/>
            </a:pPr>
            <a:r>
              <a:rPr lang="en" sz="1100">
                <a:solidFill>
                  <a:schemeClr val="dk1"/>
                </a:solidFill>
              </a:rPr>
              <a:t>AMLAN: </a:t>
            </a:r>
          </a:p>
          <a:p>
            <a:pPr marL="0" marR="0" lvl="0" indent="0" algn="l" rtl="0">
              <a:spcBef>
                <a:spcPts val="0"/>
              </a:spcBef>
              <a:buClr>
                <a:schemeClr val="dk1"/>
              </a:buClr>
              <a:buSzPct val="25000"/>
              <a:buFont typeface="Arial"/>
              <a:buNone/>
            </a:pPr>
            <a:r>
              <a:rPr lang="en" sz="1100">
                <a:solidFill>
                  <a:schemeClr val="dk1"/>
                </a:solidFill>
              </a:rPr>
              <a:t>The design involves creating a series of three reactors, and the final iteration of the plant would be completely powered by gravity to accommodate the scanty resources of rural communities in different parts of the world such as South Asia, some parts of Central America and Africa. The design implements stacked floc blankets instead of conventional filtration systems and thereby negating waste of resources. </a:t>
            </a:r>
          </a:p>
          <a:p>
            <a:pPr marL="0" marR="0" lvl="0" indent="0" algn="l" rtl="0">
              <a:spcBef>
                <a:spcPts val="0"/>
              </a:spcBef>
              <a:buClr>
                <a:schemeClr val="dk1"/>
              </a:buClr>
              <a:buFont typeface="Arial"/>
              <a:buNone/>
            </a:pPr>
            <a:endParaRPr sz="1100">
              <a:solidFill>
                <a:schemeClr val="dk1"/>
              </a:solidFill>
            </a:endParaRPr>
          </a:p>
          <a:p>
            <a:pPr marL="0" marR="0" lvl="0" indent="0" algn="l" rtl="0">
              <a:spcBef>
                <a:spcPts val="0"/>
              </a:spcBef>
              <a:buClr>
                <a:schemeClr val="dk1"/>
              </a:buClr>
              <a:buSzPct val="25000"/>
              <a:buFont typeface="Arial"/>
              <a:buNone/>
            </a:pPr>
            <a:r>
              <a:rPr lang="en" sz="1100">
                <a:solidFill>
                  <a:schemeClr val="dk1"/>
                </a:solidFill>
              </a:rPr>
              <a:t>Add in PACl entering in last one, flocs leaving whole system from first one</a:t>
            </a:r>
          </a:p>
          <a:p>
            <a:pPr marL="0" marR="0" lvl="0" indent="0" algn="l" rtl="0">
              <a:spcBef>
                <a:spcPts val="0"/>
              </a:spcBef>
              <a:buClr>
                <a:schemeClr val="dk1"/>
              </a:buClr>
              <a:buSzPct val="25000"/>
              <a:buFont typeface="Arial"/>
              <a:buNone/>
            </a:pPr>
            <a:r>
              <a:rPr lang="en" sz="1100">
                <a:solidFill>
                  <a:schemeClr val="dk1"/>
                </a:solidFill>
              </a:rPr>
              <a:t>Include why we want fresh, clean PACl in last one</a:t>
            </a:r>
          </a:p>
          <a:p>
            <a:pPr marL="0" marR="0" lvl="0" indent="0" algn="l" rtl="0">
              <a:spcBef>
                <a:spcPts val="0"/>
              </a:spcBef>
              <a:buClr>
                <a:schemeClr val="dk1"/>
              </a:buClr>
              <a:buFont typeface="Arial"/>
              <a:buNone/>
            </a:pPr>
            <a:endParaRPr sz="1100">
              <a:solidFill>
                <a:schemeClr val="dk1"/>
              </a:solidFill>
            </a:endParaRPr>
          </a:p>
          <a:p>
            <a:pPr marL="0" marR="0" lvl="0" indent="0" algn="l" rtl="0">
              <a:spcBef>
                <a:spcPts val="0"/>
              </a:spcBef>
              <a:buClr>
                <a:schemeClr val="dk1"/>
              </a:buClr>
              <a:buSzPct val="25000"/>
              <a:buFont typeface="Arial"/>
              <a:buNone/>
            </a:pPr>
            <a:r>
              <a:rPr lang="en" sz="1100">
                <a:solidFill>
                  <a:schemeClr val="dk1"/>
                </a:solidFill>
              </a:rPr>
              <a:t>“A conventional method of removing pollutants such as arsenic and fluoride from water is by using sand filters.Despite its effectiveness, the treatment process leaves the sand filters clogged, and thus these filters need to be flushed out frequently. The backwashing ultimately wastes a significant amount of water, and disrupts the treatment process. In order to reduce water consumption during the cleaning process, a new design was proposed.  A set of floc blanket reactors in series could be used to coagulate and filter out organic contaminants; this proposal would ultimately replace the sand filter process and maintain a continuous reactor flow. “</a:t>
            </a:r>
          </a:p>
        </p:txBody>
      </p:sp>
      <p:sp>
        <p:nvSpPr>
          <p:cNvPr id="120" name="Shape 120"/>
          <p:cNvSpPr txBox="1">
            <a:spLocks noGrp="1"/>
          </p:cNvSpPr>
          <p:nvPr>
            <p:ph type="sldNum" idx="12"/>
          </p:nvPr>
        </p:nvSpPr>
        <p:spPr>
          <a:xfrm>
            <a:off x="3884414" y="8685893"/>
            <a:ext cx="2972100" cy="456599"/>
          </a:xfrm>
          <a:prstGeom prst="rect">
            <a:avLst/>
          </a:prstGeom>
          <a:noFill/>
          <a:ln>
            <a:noFill/>
          </a:ln>
        </p:spPr>
        <p:txBody>
          <a:bodyPr lIns="91100" tIns="45550" rIns="91100" bIns="45550" anchor="b" anchorCtr="0">
            <a:noAutofit/>
          </a:bodyPr>
          <a:lstStyle/>
          <a:p>
            <a:pPr marL="0" marR="0" lvl="0" indent="0" algn="r" rtl="0">
              <a:lnSpc>
                <a:spcPct val="100000"/>
              </a:lnSpc>
              <a:spcBef>
                <a:spcPts val="0"/>
              </a:spcBef>
              <a:spcAft>
                <a:spcPts val="0"/>
              </a:spcAft>
              <a:buClr>
                <a:srgbClr val="000000"/>
              </a:buClr>
              <a:buSzPct val="25000"/>
              <a:buFont typeface="Arial"/>
              <a:buNone/>
            </a:pPr>
            <a:r>
              <a:rPr lang="en" sz="1300" b="0" i="0" u="none" strike="noStrike" cap="none" baseline="0">
                <a:solidFill>
                  <a:srgbClr val="000000"/>
                </a:solidFill>
                <a:latin typeface="Arial"/>
                <a:ea typeface="Arial"/>
                <a:cs typeface="Arial"/>
                <a:sym typeface="Arial"/>
              </a:rPr>
              <a:t> </a:t>
            </a:r>
          </a:p>
        </p:txBody>
      </p:sp>
    </p:spTree>
    <p:extLst>
      <p:ext uri="{BB962C8B-B14F-4D97-AF65-F5344CB8AC3E}">
        <p14:creationId xmlns:p14="http://schemas.microsoft.com/office/powerpoint/2010/main" val="118447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Shape 129"/>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marL="0" marR="0" lvl="0" indent="0" algn="l" rtl="0">
              <a:spcBef>
                <a:spcPts val="0"/>
              </a:spcBef>
              <a:buSzPct val="25000"/>
              <a:buFont typeface="Arial"/>
              <a:buNone/>
            </a:pPr>
            <a:r>
              <a:rPr lang="en" sz="1700"/>
              <a:t>Christine</a:t>
            </a:r>
          </a:p>
        </p:txBody>
      </p:sp>
      <p:sp>
        <p:nvSpPr>
          <p:cNvPr id="130" name="Shape 13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3000600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Shape 136"/>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lvl="0" rtl="0">
              <a:spcBef>
                <a:spcPts val="0"/>
              </a:spcBef>
              <a:buClr>
                <a:schemeClr val="dk1"/>
              </a:buClr>
              <a:buSzPct val="25000"/>
              <a:buFont typeface="Arial"/>
              <a:buNone/>
            </a:pPr>
            <a:r>
              <a:rPr lang="en" sz="1700">
                <a:solidFill>
                  <a:schemeClr val="dk1"/>
                </a:solidFill>
              </a:rPr>
              <a:t>Christine</a:t>
            </a:r>
          </a:p>
          <a:p>
            <a:pPr marL="0" marR="0" lvl="0" indent="0" algn="l" rtl="0">
              <a:spcBef>
                <a:spcPts val="0"/>
              </a:spcBef>
              <a:buSzPct val="25000"/>
              <a:buFont typeface="Arial"/>
              <a:buNone/>
            </a:pPr>
            <a:r>
              <a:rPr lang="en" sz="1700"/>
              <a:t>This is where we left off from last time</a:t>
            </a:r>
          </a:p>
        </p:txBody>
      </p:sp>
      <p:sp>
        <p:nvSpPr>
          <p:cNvPr id="137" name="Shape 13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2926265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lvl="0" rtl="0">
              <a:spcBef>
                <a:spcPts val="0"/>
              </a:spcBef>
              <a:buClr>
                <a:schemeClr val="dk1"/>
              </a:buClr>
              <a:buSzPct val="25000"/>
              <a:buFont typeface="Arial"/>
              <a:buNone/>
            </a:pPr>
            <a:r>
              <a:rPr lang="en" sz="1700">
                <a:solidFill>
                  <a:schemeClr val="dk1"/>
                </a:solidFill>
              </a:rPr>
              <a:t>Christine</a:t>
            </a:r>
          </a:p>
          <a:p>
            <a:pPr marL="0" marR="0" lvl="0" indent="0" algn="l" rtl="0">
              <a:spcBef>
                <a:spcPts val="0"/>
              </a:spcBef>
              <a:buFont typeface="Arial"/>
              <a:buNone/>
            </a:pPr>
            <a:endParaRPr sz="1700"/>
          </a:p>
        </p:txBody>
      </p:sp>
      <p:sp>
        <p:nvSpPr>
          <p:cNvPr id="146" name="Shape 1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547233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Shape 151"/>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lvl="0" rtl="0">
              <a:spcBef>
                <a:spcPts val="0"/>
              </a:spcBef>
              <a:buClr>
                <a:schemeClr val="dk1"/>
              </a:buClr>
              <a:buSzPct val="25000"/>
              <a:buFont typeface="Arial"/>
              <a:buNone/>
            </a:pPr>
            <a:r>
              <a:rPr lang="en" sz="1700">
                <a:solidFill>
                  <a:schemeClr val="dk1"/>
                </a:solidFill>
              </a:rPr>
              <a:t>Christine</a:t>
            </a:r>
          </a:p>
          <a:p>
            <a:pPr marL="0" marR="0" lvl="0" indent="0" algn="l" rtl="0">
              <a:spcBef>
                <a:spcPts val="0"/>
              </a:spcBef>
              <a:buFont typeface="Arial"/>
              <a:buNone/>
            </a:pPr>
            <a:endParaRPr sz="1700"/>
          </a:p>
        </p:txBody>
      </p:sp>
      <p:sp>
        <p:nvSpPr>
          <p:cNvPr id="152" name="Shape 15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9027528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Shape 160"/>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marL="0" marR="0" lvl="0" indent="0" algn="l" rtl="0">
              <a:spcBef>
                <a:spcPts val="0"/>
              </a:spcBef>
              <a:buSzPct val="25000"/>
              <a:buFont typeface="Arial"/>
              <a:buNone/>
            </a:pPr>
            <a:r>
              <a:rPr lang="en" sz="1700"/>
              <a:t>Mickey</a:t>
            </a:r>
          </a:p>
        </p:txBody>
      </p:sp>
      <p:sp>
        <p:nvSpPr>
          <p:cNvPr id="161" name="Shape 1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5585228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1"/>
        <p:cNvGrpSpPr/>
        <p:nvPr/>
      </p:nvGrpSpPr>
      <p:grpSpPr>
        <a:xfrm>
          <a:off x="0" y="0"/>
          <a:ext cx="0" cy="0"/>
          <a:chOff x="0" y="0"/>
          <a:chExt cx="0" cy="0"/>
        </a:xfrm>
      </p:grpSpPr>
      <p:grpSp>
        <p:nvGrpSpPr>
          <p:cNvPr id="12" name="Shape 12"/>
          <p:cNvGrpSpPr/>
          <p:nvPr/>
        </p:nvGrpSpPr>
        <p:grpSpPr>
          <a:xfrm>
            <a:off x="0" y="0"/>
            <a:ext cx="9051892" cy="5001781"/>
            <a:chOff x="0" y="0"/>
            <a:chExt cx="5700" cy="4199"/>
          </a:xfrm>
        </p:grpSpPr>
        <p:pic>
          <p:nvPicPr>
            <p:cNvPr id="13" name="Shape 13"/>
            <p:cNvPicPr preferRelativeResize="0"/>
            <p:nvPr/>
          </p:nvPicPr>
          <p:blipFill rotWithShape="1">
            <a:blip r:embed="rId2">
              <a:alphaModFix/>
            </a:blip>
            <a:srcRect/>
            <a:stretch/>
          </p:blipFill>
          <p:spPr>
            <a:xfrm>
              <a:off x="0" y="0"/>
              <a:ext cx="5700" cy="4199"/>
            </a:xfrm>
            <a:prstGeom prst="rect">
              <a:avLst/>
            </a:prstGeom>
            <a:noFill/>
            <a:ln>
              <a:noFill/>
            </a:ln>
          </p:spPr>
        </p:pic>
        <p:pic>
          <p:nvPicPr>
            <p:cNvPr id="14" name="Shape 14"/>
            <p:cNvPicPr preferRelativeResize="0"/>
            <p:nvPr/>
          </p:nvPicPr>
          <p:blipFill rotWithShape="1">
            <a:blip r:embed="rId3">
              <a:alphaModFix/>
            </a:blip>
            <a:srcRect/>
            <a:stretch/>
          </p:blipFill>
          <p:spPr>
            <a:xfrm>
              <a:off x="4031" y="3215"/>
              <a:ext cx="299" cy="299"/>
            </a:xfrm>
            <a:prstGeom prst="rect">
              <a:avLst/>
            </a:prstGeom>
            <a:noFill/>
            <a:ln>
              <a:noFill/>
            </a:ln>
          </p:spPr>
        </p:pic>
        <p:pic>
          <p:nvPicPr>
            <p:cNvPr id="15" name="Shape 15"/>
            <p:cNvPicPr preferRelativeResize="0"/>
            <p:nvPr/>
          </p:nvPicPr>
          <p:blipFill rotWithShape="1">
            <a:blip r:embed="rId4">
              <a:alphaModFix/>
            </a:blip>
            <a:srcRect/>
            <a:stretch/>
          </p:blipFill>
          <p:spPr>
            <a:xfrm>
              <a:off x="3790" y="3552"/>
              <a:ext cx="299" cy="0"/>
            </a:xfrm>
            <a:prstGeom prst="rect">
              <a:avLst/>
            </a:prstGeom>
            <a:noFill/>
            <a:ln>
              <a:noFill/>
            </a:ln>
          </p:spPr>
        </p:pic>
      </p:grpSp>
      <p:sp>
        <p:nvSpPr>
          <p:cNvPr id="16" name="Shape 16"/>
          <p:cNvSpPr txBox="1">
            <a:spLocks noGrp="1"/>
          </p:cNvSpPr>
          <p:nvPr>
            <p:ph type="subTitle" idx="1"/>
          </p:nvPr>
        </p:nvSpPr>
        <p:spPr>
          <a:xfrm>
            <a:off x="3352800" y="3771900"/>
            <a:ext cx="3962399" cy="857400"/>
          </a:xfrm>
          <a:prstGeom prst="rect">
            <a:avLst/>
          </a:prstGeom>
          <a:noFill/>
          <a:ln>
            <a:noFill/>
          </a:ln>
        </p:spPr>
        <p:txBody>
          <a:bodyPr lIns="91425" tIns="91425" rIns="91425" bIns="91425" anchor="t" anchorCtr="0"/>
          <a:lstStyle>
            <a:lvl1pPr marL="0" marR="0" indent="0" algn="r" rtl="0">
              <a:lnSpc>
                <a:spcPct val="100000"/>
              </a:lnSpc>
              <a:spcBef>
                <a:spcPts val="640"/>
              </a:spcBef>
              <a:spcAft>
                <a:spcPts val="0"/>
              </a:spcAft>
              <a:buClr>
                <a:schemeClr val="dk1"/>
              </a:buClr>
              <a:buFont typeface="Galdeano"/>
              <a:buNone/>
              <a:defRPr/>
            </a:lvl1pPr>
            <a:lvl2pPr marL="742950" marR="0" indent="158750" algn="l" rtl="0">
              <a:lnSpc>
                <a:spcPct val="100000"/>
              </a:lnSpc>
              <a:spcBef>
                <a:spcPts val="560"/>
              </a:spcBef>
              <a:spcAft>
                <a:spcPts val="0"/>
              </a:spcAft>
              <a:buClr>
                <a:schemeClr val="dk1"/>
              </a:buClr>
              <a:buFont typeface="Galdeano"/>
              <a:buChar char="➢"/>
              <a:defRPr/>
            </a:lvl2pPr>
            <a:lvl3pPr marL="1143000" marR="0" indent="165100" algn="l" rtl="0">
              <a:lnSpc>
                <a:spcPct val="100000"/>
              </a:lnSpc>
              <a:spcBef>
                <a:spcPts val="480"/>
              </a:spcBef>
              <a:spcAft>
                <a:spcPts val="0"/>
              </a:spcAft>
              <a:buClr>
                <a:schemeClr val="dk1"/>
              </a:buClr>
              <a:buFont typeface="Galdeano"/>
              <a:buChar char="➢"/>
              <a:defRPr/>
            </a:lvl3pPr>
            <a:lvl4pPr marL="1600200" marR="0" indent="114300" algn="l" rtl="0">
              <a:lnSpc>
                <a:spcPct val="100000"/>
              </a:lnSpc>
              <a:spcBef>
                <a:spcPts val="400"/>
              </a:spcBef>
              <a:spcAft>
                <a:spcPts val="0"/>
              </a:spcAft>
              <a:buClr>
                <a:schemeClr val="dk1"/>
              </a:buClr>
              <a:buFont typeface="Galdeano"/>
              <a:buChar char="➢"/>
              <a:defRPr/>
            </a:lvl4pPr>
            <a:lvl5pPr marL="2057400" marR="0" indent="114300" algn="l" rtl="0">
              <a:lnSpc>
                <a:spcPct val="100000"/>
              </a:lnSpc>
              <a:spcBef>
                <a:spcPts val="400"/>
              </a:spcBef>
              <a:spcAft>
                <a:spcPts val="0"/>
              </a:spcAft>
              <a:buClr>
                <a:schemeClr val="dk1"/>
              </a:buClr>
              <a:buFont typeface="Galdeano"/>
              <a:buChar char="➢"/>
              <a:defRPr/>
            </a:lvl5pPr>
            <a:lvl6pPr marL="2514600" marR="0" indent="114300" algn="l" rtl="0">
              <a:lnSpc>
                <a:spcPct val="100000"/>
              </a:lnSpc>
              <a:spcBef>
                <a:spcPts val="400"/>
              </a:spcBef>
              <a:spcAft>
                <a:spcPts val="0"/>
              </a:spcAft>
              <a:buClr>
                <a:schemeClr val="dk1"/>
              </a:buClr>
              <a:buFont typeface="Galdeano"/>
              <a:buChar char="➢"/>
              <a:defRPr/>
            </a:lvl6pPr>
            <a:lvl7pPr marL="2971800" marR="0" indent="114300" algn="l" rtl="0">
              <a:lnSpc>
                <a:spcPct val="100000"/>
              </a:lnSpc>
              <a:spcBef>
                <a:spcPts val="400"/>
              </a:spcBef>
              <a:spcAft>
                <a:spcPts val="0"/>
              </a:spcAft>
              <a:buClr>
                <a:schemeClr val="dk1"/>
              </a:buClr>
              <a:buFont typeface="Galdeano"/>
              <a:buChar char="➢"/>
              <a:defRPr/>
            </a:lvl7pPr>
            <a:lvl8pPr marL="3429000" marR="0" indent="114300" algn="l" rtl="0">
              <a:lnSpc>
                <a:spcPct val="100000"/>
              </a:lnSpc>
              <a:spcBef>
                <a:spcPts val="400"/>
              </a:spcBef>
              <a:spcAft>
                <a:spcPts val="0"/>
              </a:spcAft>
              <a:buClr>
                <a:schemeClr val="dk1"/>
              </a:buClr>
              <a:buFont typeface="Galdeano"/>
              <a:buChar char="➢"/>
              <a:defRPr/>
            </a:lvl8pPr>
            <a:lvl9pPr marL="3886200" marR="0" indent="114300" algn="l" rtl="0">
              <a:lnSpc>
                <a:spcPct val="100000"/>
              </a:lnSpc>
              <a:spcBef>
                <a:spcPts val="400"/>
              </a:spcBef>
              <a:spcAft>
                <a:spcPts val="0"/>
              </a:spcAft>
              <a:buClr>
                <a:schemeClr val="dk1"/>
              </a:buClr>
              <a:buFont typeface="Galdeano"/>
              <a:buChar char="➢"/>
              <a:defRPr/>
            </a:lvl9pPr>
          </a:lstStyle>
          <a:p>
            <a:endParaRPr/>
          </a:p>
        </p:txBody>
      </p:sp>
      <p:sp>
        <p:nvSpPr>
          <p:cNvPr id="17" name="Shape 17"/>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Arial"/>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18" name="Shape 18"/>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Arial"/>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19" name="Shape 19"/>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Arial"/>
              <a:ea typeface="Arial"/>
              <a:cs typeface="Arial"/>
              <a:sym typeface="Arial"/>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
        <p:nvSpPr>
          <p:cNvPr id="20" name="Shape 20"/>
          <p:cNvSpPr txBox="1">
            <a:spLocks noGrp="1"/>
          </p:cNvSpPr>
          <p:nvPr>
            <p:ph type="ctrTitle"/>
          </p:nvPr>
        </p:nvSpPr>
        <p:spPr>
          <a:xfrm>
            <a:off x="1371600" y="742950"/>
            <a:ext cx="7772400" cy="1102500"/>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chemeClr val="dk2"/>
              </a:buClr>
              <a:buFont typeface="Galdeano"/>
              <a:buNone/>
              <a:defRPr/>
            </a:lvl1pPr>
            <a:lvl2pPr marL="0" marR="0" indent="0" algn="ctr" rtl="0">
              <a:lnSpc>
                <a:spcPct val="100000"/>
              </a:lnSpc>
              <a:spcBef>
                <a:spcPts val="0"/>
              </a:spcBef>
              <a:spcAft>
                <a:spcPts val="0"/>
              </a:spcAft>
              <a:buClr>
                <a:schemeClr val="dk2"/>
              </a:buClr>
              <a:buFont typeface="Galdeano"/>
              <a:buNone/>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endParaRPr/>
          </a:p>
        </p:txBody>
      </p:sp>
      <p:pic>
        <p:nvPicPr>
          <p:cNvPr id="21" name="Shape 21"/>
          <p:cNvPicPr preferRelativeResize="0"/>
          <p:nvPr/>
        </p:nvPicPr>
        <p:blipFill rotWithShape="1">
          <a:blip r:embed="rId5">
            <a:alphaModFix/>
          </a:blip>
          <a:srcRect/>
          <a:stretch/>
        </p:blipFill>
        <p:spPr>
          <a:xfrm>
            <a:off x="4953000" y="0"/>
            <a:ext cx="4190999" cy="8202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3"/>
        <p:cNvGrpSpPr/>
        <p:nvPr/>
      </p:nvGrpSpPr>
      <p:grpSpPr>
        <a:xfrm>
          <a:off x="0" y="0"/>
          <a:ext cx="0" cy="0"/>
          <a:chOff x="0" y="0"/>
          <a:chExt cx="0" cy="0"/>
        </a:xfrm>
      </p:grpSpPr>
      <p:sp>
        <p:nvSpPr>
          <p:cNvPr id="74" name="Shape 74"/>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75" name="Shape 75"/>
          <p:cNvSpPr txBox="1">
            <a:spLocks noGrp="1"/>
          </p:cNvSpPr>
          <p:nvPr>
            <p:ph type="body" idx="1"/>
          </p:nvPr>
        </p:nvSpPr>
        <p:spPr>
          <a:xfrm rot="5400000">
            <a:off x="2874748" y="-1217399"/>
            <a:ext cx="3394500" cy="8229600"/>
          </a:xfrm>
          <a:prstGeom prst="rect">
            <a:avLst/>
          </a:prstGeom>
          <a:noFill/>
          <a:ln>
            <a:noFill/>
          </a:ln>
        </p:spPr>
        <p:txBody>
          <a:bodyPr lIns="91425" tIns="91425" rIns="91425" bIns="91425" anchor="t" anchorCtr="0"/>
          <a:lstStyle>
            <a:lvl1pPr marL="342900" indent="152400" algn="l" rtl="0">
              <a:spcBef>
                <a:spcPts val="640"/>
              </a:spcBef>
              <a:spcAft>
                <a:spcPts val="0"/>
              </a:spcAft>
              <a:buClr>
                <a:schemeClr val="dk1"/>
              </a:buClr>
              <a:buFont typeface="Galdeano"/>
              <a:buChar char="➢"/>
              <a:defRPr/>
            </a:lvl1pPr>
            <a:lvl2pPr marL="742950" indent="158750" algn="l" rtl="0">
              <a:spcBef>
                <a:spcPts val="560"/>
              </a:spcBef>
              <a:spcAft>
                <a:spcPts val="0"/>
              </a:spcAft>
              <a:buClr>
                <a:schemeClr val="dk1"/>
              </a:buClr>
              <a:buFont typeface="Galdeano"/>
              <a:buChar char="➢"/>
              <a:defRPr/>
            </a:lvl2pPr>
            <a:lvl3pPr marL="1143000" indent="165100" algn="l" rtl="0">
              <a:spcBef>
                <a:spcPts val="480"/>
              </a:spcBef>
              <a:spcAft>
                <a:spcPts val="0"/>
              </a:spcAft>
              <a:buClr>
                <a:schemeClr val="dk1"/>
              </a:buClr>
              <a:buFont typeface="Galdeano"/>
              <a:buChar char="➢"/>
              <a:defRPr/>
            </a:lvl3pPr>
            <a:lvl4pPr marL="1600200" indent="114300" algn="l" rtl="0">
              <a:spcBef>
                <a:spcPts val="400"/>
              </a:spcBef>
              <a:spcAft>
                <a:spcPts val="0"/>
              </a:spcAft>
              <a:buClr>
                <a:schemeClr val="dk1"/>
              </a:buClr>
              <a:buFont typeface="Galdeano"/>
              <a:buChar char="➢"/>
              <a:defRPr/>
            </a:lvl4pPr>
            <a:lvl5pPr marL="2057400" indent="114300" algn="l" rtl="0">
              <a:spcBef>
                <a:spcPts val="400"/>
              </a:spcBef>
              <a:spcAft>
                <a:spcPts val="0"/>
              </a:spcAft>
              <a:buClr>
                <a:schemeClr val="dk1"/>
              </a:buClr>
              <a:buFont typeface="Galdeano"/>
              <a:buChar char="➢"/>
              <a:defRPr/>
            </a:lvl5pPr>
            <a:lvl6pPr marL="2514600" indent="114300" algn="l" rtl="0">
              <a:spcBef>
                <a:spcPts val="400"/>
              </a:spcBef>
              <a:spcAft>
                <a:spcPts val="0"/>
              </a:spcAft>
              <a:buClr>
                <a:schemeClr val="dk1"/>
              </a:buClr>
              <a:buFont typeface="Galdeano"/>
              <a:buChar char="➢"/>
              <a:defRPr/>
            </a:lvl6pPr>
            <a:lvl7pPr marL="2971800" indent="114300" algn="l" rtl="0">
              <a:spcBef>
                <a:spcPts val="400"/>
              </a:spcBef>
              <a:spcAft>
                <a:spcPts val="0"/>
              </a:spcAft>
              <a:buClr>
                <a:schemeClr val="dk1"/>
              </a:buClr>
              <a:buFont typeface="Galdeano"/>
              <a:buChar char="➢"/>
              <a:defRPr/>
            </a:lvl7pPr>
            <a:lvl8pPr marL="3429000" indent="114300" algn="l" rtl="0">
              <a:spcBef>
                <a:spcPts val="400"/>
              </a:spcBef>
              <a:spcAft>
                <a:spcPts val="0"/>
              </a:spcAft>
              <a:buClr>
                <a:schemeClr val="dk1"/>
              </a:buClr>
              <a:buFont typeface="Galdeano"/>
              <a:buChar char="➢"/>
              <a:defRPr/>
            </a:lvl8pPr>
            <a:lvl9pPr marL="3886200" indent="114300" algn="l" rtl="0">
              <a:spcBef>
                <a:spcPts val="400"/>
              </a:spcBef>
              <a:spcAft>
                <a:spcPts val="0"/>
              </a:spcAft>
              <a:buClr>
                <a:schemeClr val="dk1"/>
              </a:buClr>
              <a:buFont typeface="Galdeano"/>
              <a:buChar char="➢"/>
              <a:defRPr/>
            </a:lvl9pPr>
          </a:lstStyle>
          <a:p>
            <a:endParaRPr/>
          </a:p>
        </p:txBody>
      </p:sp>
      <p:sp>
        <p:nvSpPr>
          <p:cNvPr id="76" name="Shape 76"/>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77" name="Shape 77"/>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78" name="Shape 78"/>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9"/>
        <p:cNvGrpSpPr/>
        <p:nvPr/>
      </p:nvGrpSpPr>
      <p:grpSpPr>
        <a:xfrm>
          <a:off x="0" y="0"/>
          <a:ext cx="0" cy="0"/>
          <a:chOff x="0" y="0"/>
          <a:chExt cx="0" cy="0"/>
        </a:xfrm>
      </p:grpSpPr>
      <p:sp>
        <p:nvSpPr>
          <p:cNvPr id="80" name="Shape 80"/>
          <p:cNvSpPr txBox="1">
            <a:spLocks noGrp="1"/>
          </p:cNvSpPr>
          <p:nvPr>
            <p:ph type="title"/>
          </p:nvPr>
        </p:nvSpPr>
        <p:spPr>
          <a:xfrm rot="5400000">
            <a:off x="5646449" y="1325700"/>
            <a:ext cx="4423200" cy="21147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81" name="Shape 81"/>
          <p:cNvSpPr txBox="1">
            <a:spLocks noGrp="1"/>
          </p:cNvSpPr>
          <p:nvPr>
            <p:ph type="body" idx="1"/>
          </p:nvPr>
        </p:nvSpPr>
        <p:spPr>
          <a:xfrm rot="5400000">
            <a:off x="1341149" y="-712650"/>
            <a:ext cx="4423200" cy="6191400"/>
          </a:xfrm>
          <a:prstGeom prst="rect">
            <a:avLst/>
          </a:prstGeom>
          <a:noFill/>
          <a:ln>
            <a:noFill/>
          </a:ln>
        </p:spPr>
        <p:txBody>
          <a:bodyPr lIns="91425" tIns="91425" rIns="91425" bIns="91425" anchor="t" anchorCtr="0"/>
          <a:lstStyle>
            <a:lvl1pPr marL="342900" indent="152400" algn="l" rtl="0">
              <a:spcBef>
                <a:spcPts val="640"/>
              </a:spcBef>
              <a:spcAft>
                <a:spcPts val="0"/>
              </a:spcAft>
              <a:buClr>
                <a:schemeClr val="dk1"/>
              </a:buClr>
              <a:buFont typeface="Galdeano"/>
              <a:buChar char="➢"/>
              <a:defRPr/>
            </a:lvl1pPr>
            <a:lvl2pPr marL="742950" indent="158750" algn="l" rtl="0">
              <a:spcBef>
                <a:spcPts val="560"/>
              </a:spcBef>
              <a:spcAft>
                <a:spcPts val="0"/>
              </a:spcAft>
              <a:buClr>
                <a:schemeClr val="dk1"/>
              </a:buClr>
              <a:buFont typeface="Galdeano"/>
              <a:buChar char="➢"/>
              <a:defRPr/>
            </a:lvl2pPr>
            <a:lvl3pPr marL="1143000" indent="165100" algn="l" rtl="0">
              <a:spcBef>
                <a:spcPts val="480"/>
              </a:spcBef>
              <a:spcAft>
                <a:spcPts val="0"/>
              </a:spcAft>
              <a:buClr>
                <a:schemeClr val="dk1"/>
              </a:buClr>
              <a:buFont typeface="Galdeano"/>
              <a:buChar char="➢"/>
              <a:defRPr/>
            </a:lvl3pPr>
            <a:lvl4pPr marL="1600200" indent="114300" algn="l" rtl="0">
              <a:spcBef>
                <a:spcPts val="400"/>
              </a:spcBef>
              <a:spcAft>
                <a:spcPts val="0"/>
              </a:spcAft>
              <a:buClr>
                <a:schemeClr val="dk1"/>
              </a:buClr>
              <a:buFont typeface="Galdeano"/>
              <a:buChar char="➢"/>
              <a:defRPr/>
            </a:lvl4pPr>
            <a:lvl5pPr marL="2057400" indent="114300" algn="l" rtl="0">
              <a:spcBef>
                <a:spcPts val="400"/>
              </a:spcBef>
              <a:spcAft>
                <a:spcPts val="0"/>
              </a:spcAft>
              <a:buClr>
                <a:schemeClr val="dk1"/>
              </a:buClr>
              <a:buFont typeface="Galdeano"/>
              <a:buChar char="➢"/>
              <a:defRPr/>
            </a:lvl5pPr>
            <a:lvl6pPr marL="2514600" indent="114300" algn="l" rtl="0">
              <a:spcBef>
                <a:spcPts val="400"/>
              </a:spcBef>
              <a:spcAft>
                <a:spcPts val="0"/>
              </a:spcAft>
              <a:buClr>
                <a:schemeClr val="dk1"/>
              </a:buClr>
              <a:buFont typeface="Galdeano"/>
              <a:buChar char="➢"/>
              <a:defRPr/>
            </a:lvl6pPr>
            <a:lvl7pPr marL="2971800" indent="114300" algn="l" rtl="0">
              <a:spcBef>
                <a:spcPts val="400"/>
              </a:spcBef>
              <a:spcAft>
                <a:spcPts val="0"/>
              </a:spcAft>
              <a:buClr>
                <a:schemeClr val="dk1"/>
              </a:buClr>
              <a:buFont typeface="Galdeano"/>
              <a:buChar char="➢"/>
              <a:defRPr/>
            </a:lvl7pPr>
            <a:lvl8pPr marL="3429000" indent="114300" algn="l" rtl="0">
              <a:spcBef>
                <a:spcPts val="400"/>
              </a:spcBef>
              <a:spcAft>
                <a:spcPts val="0"/>
              </a:spcAft>
              <a:buClr>
                <a:schemeClr val="dk1"/>
              </a:buClr>
              <a:buFont typeface="Galdeano"/>
              <a:buChar char="➢"/>
              <a:defRPr/>
            </a:lvl8pPr>
            <a:lvl9pPr marL="3886200" indent="114300" algn="l" rtl="0">
              <a:spcBef>
                <a:spcPts val="400"/>
              </a:spcBef>
              <a:spcAft>
                <a:spcPts val="0"/>
              </a:spcAft>
              <a:buClr>
                <a:schemeClr val="dk1"/>
              </a:buClr>
              <a:buFont typeface="Galdeano"/>
              <a:buChar char="➢"/>
              <a:defRPr/>
            </a:lvl9pPr>
          </a:lstStyle>
          <a:p>
            <a:endParaRPr/>
          </a:p>
        </p:txBody>
      </p:sp>
      <p:sp>
        <p:nvSpPr>
          <p:cNvPr id="82" name="Shape 82"/>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83" name="Shape 83"/>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84" name="Shape 84"/>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222"/>
        <p:cNvGrpSpPr/>
        <p:nvPr/>
      </p:nvGrpSpPr>
      <p:grpSpPr>
        <a:xfrm>
          <a:off x="0" y="0"/>
          <a:ext cx="0" cy="0"/>
          <a:chOff x="0" y="0"/>
          <a:chExt cx="0" cy="0"/>
        </a:xfrm>
      </p:grpSpPr>
      <p:sp>
        <p:nvSpPr>
          <p:cNvPr id="223" name="Shape 223"/>
          <p:cNvSpPr txBox="1">
            <a:spLocks noGrp="1"/>
          </p:cNvSpPr>
          <p:nvPr>
            <p:ph type="ctrTitle"/>
          </p:nvPr>
        </p:nvSpPr>
        <p:spPr>
          <a:xfrm>
            <a:off x="311708" y="744575"/>
            <a:ext cx="8520599" cy="2052599"/>
          </a:xfrm>
          <a:prstGeom prst="rect">
            <a:avLst/>
          </a:prstGeom>
        </p:spPr>
        <p:txBody>
          <a:bodyPr lIns="91425" tIns="91425" rIns="91425" bIns="91425" anchor="b" anchorCtr="0"/>
          <a:lstStyle>
            <a:lvl1pPr algn="ctr">
              <a:spcBef>
                <a:spcPts val="0"/>
              </a:spcBef>
              <a:buSzPct val="100000"/>
              <a:defRPr sz="5200"/>
            </a:lvl1pPr>
            <a:lvl2pPr algn="ctr">
              <a:spcBef>
                <a:spcPts val="0"/>
              </a:spcBef>
              <a:buSzPct val="100000"/>
              <a:defRPr sz="5200"/>
            </a:lvl2pPr>
            <a:lvl3pPr algn="ctr">
              <a:spcBef>
                <a:spcPts val="0"/>
              </a:spcBef>
              <a:buSzPct val="100000"/>
              <a:defRPr sz="5200"/>
            </a:lvl3pPr>
            <a:lvl4pPr algn="ctr">
              <a:spcBef>
                <a:spcPts val="0"/>
              </a:spcBef>
              <a:buSzPct val="100000"/>
              <a:defRPr sz="5200"/>
            </a:lvl4pPr>
            <a:lvl5pPr algn="ctr">
              <a:spcBef>
                <a:spcPts val="0"/>
              </a:spcBef>
              <a:buSzPct val="100000"/>
              <a:defRPr sz="5200"/>
            </a:lvl5pPr>
            <a:lvl6pPr algn="ctr">
              <a:spcBef>
                <a:spcPts val="0"/>
              </a:spcBef>
              <a:buSzPct val="100000"/>
              <a:defRPr sz="5200"/>
            </a:lvl6pPr>
            <a:lvl7pPr algn="ctr">
              <a:spcBef>
                <a:spcPts val="0"/>
              </a:spcBef>
              <a:buSzPct val="100000"/>
              <a:defRPr sz="5200"/>
            </a:lvl7pPr>
            <a:lvl8pPr algn="ctr">
              <a:spcBef>
                <a:spcPts val="0"/>
              </a:spcBef>
              <a:buSzPct val="100000"/>
              <a:defRPr sz="5200"/>
            </a:lvl8pPr>
            <a:lvl9pPr algn="ctr">
              <a:spcBef>
                <a:spcPts val="0"/>
              </a:spcBef>
              <a:buSzPct val="100000"/>
              <a:defRPr sz="5200"/>
            </a:lvl9pPr>
          </a:lstStyle>
          <a:p>
            <a:endParaRPr/>
          </a:p>
        </p:txBody>
      </p:sp>
      <p:sp>
        <p:nvSpPr>
          <p:cNvPr id="224" name="Shape 224"/>
          <p:cNvSpPr txBox="1">
            <a:spLocks noGrp="1"/>
          </p:cNvSpPr>
          <p:nvPr>
            <p:ph type="subTitle" idx="1"/>
          </p:nvPr>
        </p:nvSpPr>
        <p:spPr>
          <a:xfrm>
            <a:off x="311700" y="2834125"/>
            <a:ext cx="8520599" cy="792600"/>
          </a:xfrm>
          <a:prstGeom prst="rect">
            <a:avLst/>
          </a:prstGeom>
        </p:spPr>
        <p:txBody>
          <a:bodyPr lIns="91425" tIns="91425" rIns="91425" bIns="91425" anchor="t" anchorCtr="0"/>
          <a:lstStyle>
            <a:lvl1pPr algn="ctr">
              <a:lnSpc>
                <a:spcPct val="100000"/>
              </a:lnSpc>
              <a:spcBef>
                <a:spcPts val="0"/>
              </a:spcBef>
              <a:spcAft>
                <a:spcPts val="0"/>
              </a:spcAft>
              <a:buSzPct val="100000"/>
              <a:buNone/>
              <a:defRPr sz="2800"/>
            </a:lvl1pPr>
            <a:lvl2pPr algn="ctr">
              <a:lnSpc>
                <a:spcPct val="100000"/>
              </a:lnSpc>
              <a:spcBef>
                <a:spcPts val="0"/>
              </a:spcBef>
              <a:spcAft>
                <a:spcPts val="0"/>
              </a:spcAft>
              <a:buSzPct val="100000"/>
              <a:buNone/>
              <a:defRPr sz="2800"/>
            </a:lvl2pPr>
            <a:lvl3pPr algn="ctr">
              <a:lnSpc>
                <a:spcPct val="100000"/>
              </a:lnSpc>
              <a:spcBef>
                <a:spcPts val="0"/>
              </a:spcBef>
              <a:spcAft>
                <a:spcPts val="0"/>
              </a:spcAft>
              <a:buSzPct val="100000"/>
              <a:buNone/>
              <a:defRPr sz="2800"/>
            </a:lvl3pPr>
            <a:lvl4pPr algn="ctr">
              <a:lnSpc>
                <a:spcPct val="100000"/>
              </a:lnSpc>
              <a:spcBef>
                <a:spcPts val="0"/>
              </a:spcBef>
              <a:spcAft>
                <a:spcPts val="0"/>
              </a:spcAft>
              <a:buSzPct val="100000"/>
              <a:buNone/>
              <a:defRPr sz="2800"/>
            </a:lvl4pPr>
            <a:lvl5pPr algn="ctr">
              <a:lnSpc>
                <a:spcPct val="100000"/>
              </a:lnSpc>
              <a:spcBef>
                <a:spcPts val="0"/>
              </a:spcBef>
              <a:spcAft>
                <a:spcPts val="0"/>
              </a:spcAft>
              <a:buSzPct val="100000"/>
              <a:buNone/>
              <a:defRPr sz="2800"/>
            </a:lvl5pPr>
            <a:lvl6pPr algn="ctr">
              <a:lnSpc>
                <a:spcPct val="100000"/>
              </a:lnSpc>
              <a:spcBef>
                <a:spcPts val="0"/>
              </a:spcBef>
              <a:spcAft>
                <a:spcPts val="0"/>
              </a:spcAft>
              <a:buSzPct val="100000"/>
              <a:buNone/>
              <a:defRPr sz="2800"/>
            </a:lvl6pPr>
            <a:lvl7pPr algn="ctr">
              <a:lnSpc>
                <a:spcPct val="100000"/>
              </a:lnSpc>
              <a:spcBef>
                <a:spcPts val="0"/>
              </a:spcBef>
              <a:spcAft>
                <a:spcPts val="0"/>
              </a:spcAft>
              <a:buSzPct val="100000"/>
              <a:buNone/>
              <a:defRPr sz="2800"/>
            </a:lvl7pPr>
            <a:lvl8pPr algn="ctr">
              <a:lnSpc>
                <a:spcPct val="100000"/>
              </a:lnSpc>
              <a:spcBef>
                <a:spcPts val="0"/>
              </a:spcBef>
              <a:spcAft>
                <a:spcPts val="0"/>
              </a:spcAft>
              <a:buSzPct val="100000"/>
              <a:buNone/>
              <a:defRPr sz="2800"/>
            </a:lvl8pPr>
            <a:lvl9pPr algn="ctr">
              <a:lnSpc>
                <a:spcPct val="100000"/>
              </a:lnSpc>
              <a:spcBef>
                <a:spcPts val="0"/>
              </a:spcBef>
              <a:spcAft>
                <a:spcPts val="0"/>
              </a:spcAft>
              <a:buSzPct val="100000"/>
              <a:buNone/>
              <a:defRPr sz="2800"/>
            </a:lvl9pPr>
          </a:lstStyle>
          <a:p>
            <a:endParaRPr/>
          </a:p>
        </p:txBody>
      </p:sp>
      <p:sp>
        <p:nvSpPr>
          <p:cNvPr id="225" name="Shape 225"/>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cSld name="Section title">
    <p:spTree>
      <p:nvGrpSpPr>
        <p:cNvPr id="1" name="Shape 226"/>
        <p:cNvGrpSpPr/>
        <p:nvPr/>
      </p:nvGrpSpPr>
      <p:grpSpPr>
        <a:xfrm>
          <a:off x="0" y="0"/>
          <a:ext cx="0" cy="0"/>
          <a:chOff x="0" y="0"/>
          <a:chExt cx="0" cy="0"/>
        </a:xfrm>
      </p:grpSpPr>
      <p:sp>
        <p:nvSpPr>
          <p:cNvPr id="227" name="Shape 227"/>
          <p:cNvSpPr txBox="1">
            <a:spLocks noGrp="1"/>
          </p:cNvSpPr>
          <p:nvPr>
            <p:ph type="title"/>
          </p:nvPr>
        </p:nvSpPr>
        <p:spPr>
          <a:xfrm>
            <a:off x="311700" y="2150850"/>
            <a:ext cx="8520599" cy="841800"/>
          </a:xfrm>
          <a:prstGeom prst="rect">
            <a:avLst/>
          </a:prstGeom>
        </p:spPr>
        <p:txBody>
          <a:bodyPr lIns="91425" tIns="91425" rIns="91425" bIns="91425" anchor="ctr" anchorCtr="0"/>
          <a:lstStyle>
            <a:lvl1pPr algn="ctr">
              <a:spcBef>
                <a:spcPts val="0"/>
              </a:spcBef>
              <a:buSzPct val="100000"/>
              <a:defRPr sz="3600"/>
            </a:lvl1pPr>
            <a:lvl2pPr algn="ctr">
              <a:spcBef>
                <a:spcPts val="0"/>
              </a:spcBef>
              <a:buSzPct val="100000"/>
              <a:defRPr sz="3600"/>
            </a:lvl2pPr>
            <a:lvl3pPr algn="ctr">
              <a:spcBef>
                <a:spcPts val="0"/>
              </a:spcBef>
              <a:buSzPct val="100000"/>
              <a:defRPr sz="3600"/>
            </a:lvl3pPr>
            <a:lvl4pPr algn="ctr">
              <a:spcBef>
                <a:spcPts val="0"/>
              </a:spcBef>
              <a:buSzPct val="100000"/>
              <a:defRPr sz="3600"/>
            </a:lvl4pPr>
            <a:lvl5pPr algn="ctr">
              <a:spcBef>
                <a:spcPts val="0"/>
              </a:spcBef>
              <a:buSzPct val="100000"/>
              <a:defRPr sz="3600"/>
            </a:lvl5pPr>
            <a:lvl6pPr algn="ctr">
              <a:spcBef>
                <a:spcPts val="0"/>
              </a:spcBef>
              <a:buSzPct val="100000"/>
              <a:defRPr sz="3600"/>
            </a:lvl6pPr>
            <a:lvl7pPr algn="ctr">
              <a:spcBef>
                <a:spcPts val="0"/>
              </a:spcBef>
              <a:buSzPct val="100000"/>
              <a:defRPr sz="3600"/>
            </a:lvl7pPr>
            <a:lvl8pPr algn="ctr">
              <a:spcBef>
                <a:spcPts val="0"/>
              </a:spcBef>
              <a:buSzPct val="100000"/>
              <a:defRPr sz="3600"/>
            </a:lvl8pPr>
            <a:lvl9pPr algn="ctr">
              <a:spcBef>
                <a:spcPts val="0"/>
              </a:spcBef>
              <a:buSzPct val="100000"/>
              <a:defRPr sz="3600"/>
            </a:lvl9pPr>
          </a:lstStyle>
          <a:p>
            <a:endParaRPr/>
          </a:p>
        </p:txBody>
      </p:sp>
      <p:sp>
        <p:nvSpPr>
          <p:cNvPr id="228" name="Shape 228"/>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229"/>
        <p:cNvGrpSpPr/>
        <p:nvPr/>
      </p:nvGrpSpPr>
      <p:grpSpPr>
        <a:xfrm>
          <a:off x="0" y="0"/>
          <a:ext cx="0" cy="0"/>
          <a:chOff x="0" y="0"/>
          <a:chExt cx="0" cy="0"/>
        </a:xfrm>
      </p:grpSpPr>
      <p:sp>
        <p:nvSpPr>
          <p:cNvPr id="230" name="Shape 230"/>
          <p:cNvSpPr txBox="1">
            <a:spLocks noGrp="1"/>
          </p:cNvSpPr>
          <p:nvPr>
            <p:ph type="title"/>
          </p:nvPr>
        </p:nvSpPr>
        <p:spPr>
          <a:xfrm>
            <a:off x="311700" y="445025"/>
            <a:ext cx="8520599" cy="5726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31" name="Shape 231"/>
          <p:cNvSpPr txBox="1">
            <a:spLocks noGrp="1"/>
          </p:cNvSpPr>
          <p:nvPr>
            <p:ph type="body" idx="1"/>
          </p:nvPr>
        </p:nvSpPr>
        <p:spPr>
          <a:xfrm>
            <a:off x="311700" y="1152475"/>
            <a:ext cx="8520599" cy="3416400"/>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32" name="Shape 232"/>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33"/>
        <p:cNvGrpSpPr/>
        <p:nvPr/>
      </p:nvGrpSpPr>
      <p:grpSpPr>
        <a:xfrm>
          <a:off x="0" y="0"/>
          <a:ext cx="0" cy="0"/>
          <a:chOff x="0" y="0"/>
          <a:chExt cx="0" cy="0"/>
        </a:xfrm>
      </p:grpSpPr>
      <p:sp>
        <p:nvSpPr>
          <p:cNvPr id="234" name="Shape 234"/>
          <p:cNvSpPr txBox="1">
            <a:spLocks noGrp="1"/>
          </p:cNvSpPr>
          <p:nvPr>
            <p:ph type="title"/>
          </p:nvPr>
        </p:nvSpPr>
        <p:spPr>
          <a:xfrm>
            <a:off x="311700" y="445025"/>
            <a:ext cx="8520599" cy="5726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35" name="Shape 235"/>
          <p:cNvSpPr txBox="1">
            <a:spLocks noGrp="1"/>
          </p:cNvSpPr>
          <p:nvPr>
            <p:ph type="body" idx="1"/>
          </p:nvPr>
        </p:nvSpPr>
        <p:spPr>
          <a:xfrm>
            <a:off x="311700" y="1152475"/>
            <a:ext cx="3999899" cy="3416400"/>
          </a:xfrm>
          <a:prstGeom prst="rect">
            <a:avLst/>
          </a:prstGeom>
        </p:spPr>
        <p:txBody>
          <a:bodyPr lIns="91425" tIns="91425" rIns="91425" bIns="91425" anchor="t" anchorCtr="0"/>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236" name="Shape 236"/>
          <p:cNvSpPr txBox="1">
            <a:spLocks noGrp="1"/>
          </p:cNvSpPr>
          <p:nvPr>
            <p:ph type="body" idx="2"/>
          </p:nvPr>
        </p:nvSpPr>
        <p:spPr>
          <a:xfrm>
            <a:off x="4832400" y="1152475"/>
            <a:ext cx="3999899" cy="3416400"/>
          </a:xfrm>
          <a:prstGeom prst="rect">
            <a:avLst/>
          </a:prstGeom>
        </p:spPr>
        <p:txBody>
          <a:bodyPr lIns="91425" tIns="91425" rIns="91425" bIns="91425" anchor="t" anchorCtr="0"/>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237" name="Shape 237"/>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38"/>
        <p:cNvGrpSpPr/>
        <p:nvPr/>
      </p:nvGrpSpPr>
      <p:grpSpPr>
        <a:xfrm>
          <a:off x="0" y="0"/>
          <a:ext cx="0" cy="0"/>
          <a:chOff x="0" y="0"/>
          <a:chExt cx="0" cy="0"/>
        </a:xfrm>
      </p:grpSpPr>
      <p:sp>
        <p:nvSpPr>
          <p:cNvPr id="239" name="Shape 239"/>
          <p:cNvSpPr txBox="1">
            <a:spLocks noGrp="1"/>
          </p:cNvSpPr>
          <p:nvPr>
            <p:ph type="title"/>
          </p:nvPr>
        </p:nvSpPr>
        <p:spPr>
          <a:xfrm>
            <a:off x="311700" y="445025"/>
            <a:ext cx="8520599" cy="5726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40" name="Shape 240"/>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41"/>
        <p:cNvGrpSpPr/>
        <p:nvPr/>
      </p:nvGrpSpPr>
      <p:grpSpPr>
        <a:xfrm>
          <a:off x="0" y="0"/>
          <a:ext cx="0" cy="0"/>
          <a:chOff x="0" y="0"/>
          <a:chExt cx="0" cy="0"/>
        </a:xfrm>
      </p:grpSpPr>
      <p:sp>
        <p:nvSpPr>
          <p:cNvPr id="242" name="Shape 242"/>
          <p:cNvSpPr txBox="1">
            <a:spLocks noGrp="1"/>
          </p:cNvSpPr>
          <p:nvPr>
            <p:ph type="title"/>
          </p:nvPr>
        </p:nvSpPr>
        <p:spPr>
          <a:xfrm>
            <a:off x="311700" y="555600"/>
            <a:ext cx="2807999" cy="755699"/>
          </a:xfrm>
          <a:prstGeom prst="rect">
            <a:avLst/>
          </a:prstGeom>
        </p:spPr>
        <p:txBody>
          <a:bodyPr lIns="91425" tIns="91425" rIns="91425" bIns="91425" anchor="b" anchorCtr="0"/>
          <a:lstStyle>
            <a:lvl1pPr>
              <a:spcBef>
                <a:spcPts val="0"/>
              </a:spcBef>
              <a:buSzPct val="100000"/>
              <a:defRPr sz="2400"/>
            </a:lvl1pPr>
            <a:lvl2pPr>
              <a:spcBef>
                <a:spcPts val="0"/>
              </a:spcBef>
              <a:buSzPct val="100000"/>
              <a:defRPr sz="2400"/>
            </a:lvl2pPr>
            <a:lvl3pPr>
              <a:spcBef>
                <a:spcPts val="0"/>
              </a:spcBef>
              <a:buSzPct val="100000"/>
              <a:defRPr sz="2400"/>
            </a:lvl3pPr>
            <a:lvl4pPr>
              <a:spcBef>
                <a:spcPts val="0"/>
              </a:spcBef>
              <a:buSzPct val="100000"/>
              <a:defRPr sz="2400"/>
            </a:lvl4pPr>
            <a:lvl5pPr>
              <a:spcBef>
                <a:spcPts val="0"/>
              </a:spcBef>
              <a:buSzPct val="100000"/>
              <a:defRPr sz="2400"/>
            </a:lvl5pPr>
            <a:lvl6pPr>
              <a:spcBef>
                <a:spcPts val="0"/>
              </a:spcBef>
              <a:buSzPct val="100000"/>
              <a:defRPr sz="2400"/>
            </a:lvl6pPr>
            <a:lvl7pPr>
              <a:spcBef>
                <a:spcPts val="0"/>
              </a:spcBef>
              <a:buSzPct val="100000"/>
              <a:defRPr sz="2400"/>
            </a:lvl7pPr>
            <a:lvl8pPr>
              <a:spcBef>
                <a:spcPts val="0"/>
              </a:spcBef>
              <a:buSzPct val="100000"/>
              <a:defRPr sz="2400"/>
            </a:lvl8pPr>
            <a:lvl9pPr>
              <a:spcBef>
                <a:spcPts val="0"/>
              </a:spcBef>
              <a:buSzPct val="100000"/>
              <a:defRPr sz="2400"/>
            </a:lvl9pPr>
          </a:lstStyle>
          <a:p>
            <a:endParaRPr/>
          </a:p>
        </p:txBody>
      </p:sp>
      <p:sp>
        <p:nvSpPr>
          <p:cNvPr id="243" name="Shape 243"/>
          <p:cNvSpPr txBox="1">
            <a:spLocks noGrp="1"/>
          </p:cNvSpPr>
          <p:nvPr>
            <p:ph type="body" idx="1"/>
          </p:nvPr>
        </p:nvSpPr>
        <p:spPr>
          <a:xfrm>
            <a:off x="311700" y="1389600"/>
            <a:ext cx="2807999" cy="3179400"/>
          </a:xfrm>
          <a:prstGeom prst="rect">
            <a:avLst/>
          </a:prstGeom>
        </p:spPr>
        <p:txBody>
          <a:bodyPr lIns="91425" tIns="91425" rIns="91425" bIns="91425" anchor="t" anchorCtr="0"/>
          <a:lstStyle>
            <a:lvl1pPr>
              <a:spcBef>
                <a:spcPts val="0"/>
              </a:spcBef>
              <a:buSzPct val="100000"/>
              <a:defRPr sz="12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244" name="Shape 244"/>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Main point">
    <p:spTree>
      <p:nvGrpSpPr>
        <p:cNvPr id="1" name="Shape 245"/>
        <p:cNvGrpSpPr/>
        <p:nvPr/>
      </p:nvGrpSpPr>
      <p:grpSpPr>
        <a:xfrm>
          <a:off x="0" y="0"/>
          <a:ext cx="0" cy="0"/>
          <a:chOff x="0" y="0"/>
          <a:chExt cx="0" cy="0"/>
        </a:xfrm>
      </p:grpSpPr>
      <p:sp>
        <p:nvSpPr>
          <p:cNvPr id="246" name="Shape 246"/>
          <p:cNvSpPr txBox="1">
            <a:spLocks noGrp="1"/>
          </p:cNvSpPr>
          <p:nvPr>
            <p:ph type="title"/>
          </p:nvPr>
        </p:nvSpPr>
        <p:spPr>
          <a:xfrm>
            <a:off x="490250" y="450150"/>
            <a:ext cx="6367800" cy="4090800"/>
          </a:xfrm>
          <a:prstGeom prst="rect">
            <a:avLst/>
          </a:prstGeom>
        </p:spPr>
        <p:txBody>
          <a:bodyPr lIns="91425" tIns="91425" rIns="91425" bIns="91425" anchor="ctr" anchorCtr="0"/>
          <a:lstStyle>
            <a:lvl1pPr>
              <a:spcBef>
                <a:spcPts val="0"/>
              </a:spcBef>
              <a:buSzPct val="100000"/>
              <a:defRPr sz="4800"/>
            </a:lvl1pPr>
            <a:lvl2pPr>
              <a:spcBef>
                <a:spcPts val="0"/>
              </a:spcBef>
              <a:buSzPct val="100000"/>
              <a:defRPr sz="4800"/>
            </a:lvl2pPr>
            <a:lvl3pPr>
              <a:spcBef>
                <a:spcPts val="0"/>
              </a:spcBef>
              <a:buSzPct val="100000"/>
              <a:defRPr sz="4800"/>
            </a:lvl3pPr>
            <a:lvl4pPr>
              <a:spcBef>
                <a:spcPts val="0"/>
              </a:spcBef>
              <a:buSzPct val="100000"/>
              <a:defRPr sz="4800"/>
            </a:lvl4pPr>
            <a:lvl5pPr>
              <a:spcBef>
                <a:spcPts val="0"/>
              </a:spcBef>
              <a:buSzPct val="100000"/>
              <a:defRPr sz="4800"/>
            </a:lvl5pPr>
            <a:lvl6pPr>
              <a:spcBef>
                <a:spcPts val="0"/>
              </a:spcBef>
              <a:buSzPct val="100000"/>
              <a:defRPr sz="4800"/>
            </a:lvl6pPr>
            <a:lvl7pPr>
              <a:spcBef>
                <a:spcPts val="0"/>
              </a:spcBef>
              <a:buSzPct val="100000"/>
              <a:defRPr sz="4800"/>
            </a:lvl7pPr>
            <a:lvl8pPr>
              <a:spcBef>
                <a:spcPts val="0"/>
              </a:spcBef>
              <a:buSzPct val="100000"/>
              <a:defRPr sz="4800"/>
            </a:lvl8pPr>
            <a:lvl9pPr>
              <a:spcBef>
                <a:spcPts val="0"/>
              </a:spcBef>
              <a:buSzPct val="100000"/>
              <a:defRPr sz="4800"/>
            </a:lvl9pPr>
          </a:lstStyle>
          <a:p>
            <a:endParaRPr/>
          </a:p>
        </p:txBody>
      </p:sp>
      <p:sp>
        <p:nvSpPr>
          <p:cNvPr id="247" name="Shape 247"/>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248"/>
        <p:cNvGrpSpPr/>
        <p:nvPr/>
      </p:nvGrpSpPr>
      <p:grpSpPr>
        <a:xfrm>
          <a:off x="0" y="0"/>
          <a:ext cx="0" cy="0"/>
          <a:chOff x="0" y="0"/>
          <a:chExt cx="0" cy="0"/>
        </a:xfrm>
      </p:grpSpPr>
      <p:sp>
        <p:nvSpPr>
          <p:cNvPr id="249" name="Shape 249"/>
          <p:cNvSpPr/>
          <p:nvPr/>
        </p:nvSpPr>
        <p:spPr>
          <a:xfrm>
            <a:off x="4572000" y="-125"/>
            <a:ext cx="4572000" cy="5143499"/>
          </a:xfrm>
          <a:prstGeom prst="rect">
            <a:avLst/>
          </a:prstGeom>
          <a:solidFill>
            <a:schemeClr val="lt2"/>
          </a:solidFill>
          <a:ln>
            <a:noFill/>
          </a:ln>
        </p:spPr>
        <p:txBody>
          <a:bodyPr lIns="91425" tIns="91425" rIns="91425" bIns="91425" anchor="ctr" anchorCtr="0">
            <a:noAutofit/>
          </a:bodyPr>
          <a:lstStyle/>
          <a:p>
            <a:pPr>
              <a:spcBef>
                <a:spcPts val="0"/>
              </a:spcBef>
              <a:buNone/>
            </a:pPr>
            <a:endParaRPr/>
          </a:p>
        </p:txBody>
      </p:sp>
      <p:sp>
        <p:nvSpPr>
          <p:cNvPr id="250" name="Shape 250"/>
          <p:cNvSpPr txBox="1">
            <a:spLocks noGrp="1"/>
          </p:cNvSpPr>
          <p:nvPr>
            <p:ph type="title"/>
          </p:nvPr>
        </p:nvSpPr>
        <p:spPr>
          <a:xfrm>
            <a:off x="265500" y="1233175"/>
            <a:ext cx="4045199" cy="1482300"/>
          </a:xfrm>
          <a:prstGeom prst="rect">
            <a:avLst/>
          </a:prstGeom>
        </p:spPr>
        <p:txBody>
          <a:bodyPr lIns="91425" tIns="91425" rIns="91425" bIns="91425" anchor="b" anchorCtr="0"/>
          <a:lstStyle>
            <a:lvl1pPr algn="ctr">
              <a:spcBef>
                <a:spcPts val="0"/>
              </a:spcBef>
              <a:buSzPct val="100000"/>
              <a:defRPr sz="4200"/>
            </a:lvl1pPr>
            <a:lvl2pPr algn="ctr">
              <a:spcBef>
                <a:spcPts val="0"/>
              </a:spcBef>
              <a:buSzPct val="100000"/>
              <a:defRPr sz="4200"/>
            </a:lvl2pPr>
            <a:lvl3pPr algn="ctr">
              <a:spcBef>
                <a:spcPts val="0"/>
              </a:spcBef>
              <a:buSzPct val="100000"/>
              <a:defRPr sz="4200"/>
            </a:lvl3pPr>
            <a:lvl4pPr algn="ctr">
              <a:spcBef>
                <a:spcPts val="0"/>
              </a:spcBef>
              <a:buSzPct val="100000"/>
              <a:defRPr sz="4200"/>
            </a:lvl4pPr>
            <a:lvl5pPr algn="ctr">
              <a:spcBef>
                <a:spcPts val="0"/>
              </a:spcBef>
              <a:buSzPct val="100000"/>
              <a:defRPr sz="4200"/>
            </a:lvl5pPr>
            <a:lvl6pPr algn="ctr">
              <a:spcBef>
                <a:spcPts val="0"/>
              </a:spcBef>
              <a:buSzPct val="100000"/>
              <a:defRPr sz="4200"/>
            </a:lvl6pPr>
            <a:lvl7pPr algn="ctr">
              <a:spcBef>
                <a:spcPts val="0"/>
              </a:spcBef>
              <a:buSzPct val="100000"/>
              <a:defRPr sz="4200"/>
            </a:lvl7pPr>
            <a:lvl8pPr algn="ctr">
              <a:spcBef>
                <a:spcPts val="0"/>
              </a:spcBef>
              <a:buSzPct val="100000"/>
              <a:defRPr sz="4200"/>
            </a:lvl8pPr>
            <a:lvl9pPr algn="ctr">
              <a:spcBef>
                <a:spcPts val="0"/>
              </a:spcBef>
              <a:buSzPct val="100000"/>
              <a:defRPr sz="4200"/>
            </a:lvl9pPr>
          </a:lstStyle>
          <a:p>
            <a:endParaRPr/>
          </a:p>
        </p:txBody>
      </p:sp>
      <p:sp>
        <p:nvSpPr>
          <p:cNvPr id="251" name="Shape 251"/>
          <p:cNvSpPr txBox="1">
            <a:spLocks noGrp="1"/>
          </p:cNvSpPr>
          <p:nvPr>
            <p:ph type="subTitle" idx="1"/>
          </p:nvPr>
        </p:nvSpPr>
        <p:spPr>
          <a:xfrm>
            <a:off x="265500" y="2803075"/>
            <a:ext cx="4045199" cy="1235100"/>
          </a:xfrm>
          <a:prstGeom prst="rect">
            <a:avLst/>
          </a:prstGeom>
        </p:spPr>
        <p:txBody>
          <a:bodyPr lIns="91425" tIns="91425" rIns="91425" bIns="91425" anchor="t" anchorCtr="0"/>
          <a:lstStyle>
            <a:lvl1pPr algn="ctr">
              <a:lnSpc>
                <a:spcPct val="100000"/>
              </a:lnSpc>
              <a:spcBef>
                <a:spcPts val="0"/>
              </a:spcBef>
              <a:spcAft>
                <a:spcPts val="0"/>
              </a:spcAft>
              <a:buSzPct val="100000"/>
              <a:buNone/>
              <a:defRPr sz="2100"/>
            </a:lvl1pPr>
            <a:lvl2pPr algn="ctr">
              <a:lnSpc>
                <a:spcPct val="100000"/>
              </a:lnSpc>
              <a:spcBef>
                <a:spcPts val="0"/>
              </a:spcBef>
              <a:spcAft>
                <a:spcPts val="0"/>
              </a:spcAft>
              <a:buSzPct val="100000"/>
              <a:buNone/>
              <a:defRPr sz="2100"/>
            </a:lvl2pPr>
            <a:lvl3pPr algn="ctr">
              <a:lnSpc>
                <a:spcPct val="100000"/>
              </a:lnSpc>
              <a:spcBef>
                <a:spcPts val="0"/>
              </a:spcBef>
              <a:spcAft>
                <a:spcPts val="0"/>
              </a:spcAft>
              <a:buSzPct val="100000"/>
              <a:buNone/>
              <a:defRPr sz="2100"/>
            </a:lvl3pPr>
            <a:lvl4pPr algn="ctr">
              <a:lnSpc>
                <a:spcPct val="100000"/>
              </a:lnSpc>
              <a:spcBef>
                <a:spcPts val="0"/>
              </a:spcBef>
              <a:spcAft>
                <a:spcPts val="0"/>
              </a:spcAft>
              <a:buSzPct val="100000"/>
              <a:buNone/>
              <a:defRPr sz="2100"/>
            </a:lvl4pPr>
            <a:lvl5pPr algn="ctr">
              <a:lnSpc>
                <a:spcPct val="100000"/>
              </a:lnSpc>
              <a:spcBef>
                <a:spcPts val="0"/>
              </a:spcBef>
              <a:spcAft>
                <a:spcPts val="0"/>
              </a:spcAft>
              <a:buSzPct val="100000"/>
              <a:buNone/>
              <a:defRPr sz="2100"/>
            </a:lvl5pPr>
            <a:lvl6pPr algn="ctr">
              <a:lnSpc>
                <a:spcPct val="100000"/>
              </a:lnSpc>
              <a:spcBef>
                <a:spcPts val="0"/>
              </a:spcBef>
              <a:spcAft>
                <a:spcPts val="0"/>
              </a:spcAft>
              <a:buSzPct val="100000"/>
              <a:buNone/>
              <a:defRPr sz="2100"/>
            </a:lvl6pPr>
            <a:lvl7pPr algn="ctr">
              <a:lnSpc>
                <a:spcPct val="100000"/>
              </a:lnSpc>
              <a:spcBef>
                <a:spcPts val="0"/>
              </a:spcBef>
              <a:spcAft>
                <a:spcPts val="0"/>
              </a:spcAft>
              <a:buSzPct val="100000"/>
              <a:buNone/>
              <a:defRPr sz="2100"/>
            </a:lvl7pPr>
            <a:lvl8pPr algn="ctr">
              <a:lnSpc>
                <a:spcPct val="100000"/>
              </a:lnSpc>
              <a:spcBef>
                <a:spcPts val="0"/>
              </a:spcBef>
              <a:spcAft>
                <a:spcPts val="0"/>
              </a:spcAft>
              <a:buSzPct val="100000"/>
              <a:buNone/>
              <a:defRPr sz="2100"/>
            </a:lvl8pPr>
            <a:lvl9pPr algn="ctr">
              <a:lnSpc>
                <a:spcPct val="100000"/>
              </a:lnSpc>
              <a:spcBef>
                <a:spcPts val="0"/>
              </a:spcBef>
              <a:spcAft>
                <a:spcPts val="0"/>
              </a:spcAft>
              <a:buSzPct val="100000"/>
              <a:buNone/>
              <a:defRPr sz="2100"/>
            </a:lvl9pPr>
          </a:lstStyle>
          <a:p>
            <a:endParaRPr/>
          </a:p>
        </p:txBody>
      </p:sp>
      <p:sp>
        <p:nvSpPr>
          <p:cNvPr id="252" name="Shape 252"/>
          <p:cNvSpPr txBox="1">
            <a:spLocks noGrp="1"/>
          </p:cNvSpPr>
          <p:nvPr>
            <p:ph type="body" idx="2"/>
          </p:nvPr>
        </p:nvSpPr>
        <p:spPr>
          <a:xfrm>
            <a:off x="4939500" y="724075"/>
            <a:ext cx="3837000" cy="3695099"/>
          </a:xfrm>
          <a:prstGeom prst="rect">
            <a:avLst/>
          </a:prstGeom>
        </p:spPr>
        <p:txBody>
          <a:bodyPr lIns="91425" tIns="91425" rIns="91425" bIns="91425" anchor="ctr"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53" name="Shape 253"/>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2"/>
        <p:cNvGrpSpPr/>
        <p:nvPr/>
      </p:nvGrpSpPr>
      <p:grpSpPr>
        <a:xfrm>
          <a:off x="0" y="0"/>
          <a:ext cx="0" cy="0"/>
          <a:chOff x="0" y="0"/>
          <a:chExt cx="0" cy="0"/>
        </a:xfrm>
      </p:grpSpPr>
      <p:sp>
        <p:nvSpPr>
          <p:cNvPr id="23" name="Shape 23"/>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24" name="Shape 24"/>
          <p:cNvSpPr txBox="1">
            <a:spLocks noGrp="1"/>
          </p:cNvSpPr>
          <p:nvPr>
            <p:ph type="body" idx="1"/>
          </p:nvPr>
        </p:nvSpPr>
        <p:spPr>
          <a:xfrm>
            <a:off x="457200" y="1200150"/>
            <a:ext cx="8229600" cy="3394500"/>
          </a:xfrm>
          <a:prstGeom prst="rect">
            <a:avLst/>
          </a:prstGeom>
          <a:noFill/>
          <a:ln>
            <a:noFill/>
          </a:ln>
        </p:spPr>
        <p:txBody>
          <a:bodyPr lIns="91425" tIns="91425" rIns="91425" bIns="91425" anchor="t" anchorCtr="0"/>
          <a:lstStyle>
            <a:lvl1pPr marL="342900" indent="152400" algn="l" rtl="0">
              <a:spcBef>
                <a:spcPts val="640"/>
              </a:spcBef>
              <a:spcAft>
                <a:spcPts val="0"/>
              </a:spcAft>
              <a:buClr>
                <a:schemeClr val="dk1"/>
              </a:buClr>
              <a:buFont typeface="Galdeano"/>
              <a:buChar char="➢"/>
              <a:defRPr/>
            </a:lvl1pPr>
            <a:lvl2pPr marL="742950" indent="158750" algn="l" rtl="0">
              <a:spcBef>
                <a:spcPts val="560"/>
              </a:spcBef>
              <a:spcAft>
                <a:spcPts val="0"/>
              </a:spcAft>
              <a:buClr>
                <a:schemeClr val="dk1"/>
              </a:buClr>
              <a:buFont typeface="Galdeano"/>
              <a:buChar char="➢"/>
              <a:defRPr/>
            </a:lvl2pPr>
            <a:lvl3pPr marL="1143000" indent="165100" algn="l" rtl="0">
              <a:spcBef>
                <a:spcPts val="480"/>
              </a:spcBef>
              <a:spcAft>
                <a:spcPts val="0"/>
              </a:spcAft>
              <a:buClr>
                <a:schemeClr val="dk1"/>
              </a:buClr>
              <a:buFont typeface="Galdeano"/>
              <a:buChar char="➢"/>
              <a:defRPr/>
            </a:lvl3pPr>
            <a:lvl4pPr marL="1600200" indent="114300" algn="l" rtl="0">
              <a:spcBef>
                <a:spcPts val="400"/>
              </a:spcBef>
              <a:spcAft>
                <a:spcPts val="0"/>
              </a:spcAft>
              <a:buClr>
                <a:schemeClr val="dk1"/>
              </a:buClr>
              <a:buFont typeface="Galdeano"/>
              <a:buChar char="➢"/>
              <a:defRPr/>
            </a:lvl4pPr>
            <a:lvl5pPr marL="2057400" indent="114300" algn="l" rtl="0">
              <a:spcBef>
                <a:spcPts val="400"/>
              </a:spcBef>
              <a:spcAft>
                <a:spcPts val="0"/>
              </a:spcAft>
              <a:buClr>
                <a:schemeClr val="dk1"/>
              </a:buClr>
              <a:buFont typeface="Galdeano"/>
              <a:buChar char="➢"/>
              <a:defRPr/>
            </a:lvl5pPr>
            <a:lvl6pPr marL="2514600" indent="114300" algn="l" rtl="0">
              <a:spcBef>
                <a:spcPts val="400"/>
              </a:spcBef>
              <a:spcAft>
                <a:spcPts val="0"/>
              </a:spcAft>
              <a:buClr>
                <a:schemeClr val="dk1"/>
              </a:buClr>
              <a:buFont typeface="Galdeano"/>
              <a:buChar char="➢"/>
              <a:defRPr/>
            </a:lvl6pPr>
            <a:lvl7pPr marL="2971800" indent="114300" algn="l" rtl="0">
              <a:spcBef>
                <a:spcPts val="400"/>
              </a:spcBef>
              <a:spcAft>
                <a:spcPts val="0"/>
              </a:spcAft>
              <a:buClr>
                <a:schemeClr val="dk1"/>
              </a:buClr>
              <a:buFont typeface="Galdeano"/>
              <a:buChar char="➢"/>
              <a:defRPr/>
            </a:lvl7pPr>
            <a:lvl8pPr marL="3429000" indent="114300" algn="l" rtl="0">
              <a:spcBef>
                <a:spcPts val="400"/>
              </a:spcBef>
              <a:spcAft>
                <a:spcPts val="0"/>
              </a:spcAft>
              <a:buClr>
                <a:schemeClr val="dk1"/>
              </a:buClr>
              <a:buFont typeface="Galdeano"/>
              <a:buChar char="➢"/>
              <a:defRPr/>
            </a:lvl8pPr>
            <a:lvl9pPr marL="3886200" indent="114300" algn="l" rtl="0">
              <a:spcBef>
                <a:spcPts val="400"/>
              </a:spcBef>
              <a:spcAft>
                <a:spcPts val="0"/>
              </a:spcAft>
              <a:buClr>
                <a:schemeClr val="dk1"/>
              </a:buClr>
              <a:buFont typeface="Galdeano"/>
              <a:buChar char="➢"/>
              <a:defRPr/>
            </a:lvl9pPr>
          </a:lstStyle>
          <a:p>
            <a:endParaRPr/>
          </a:p>
        </p:txBody>
      </p:sp>
      <p:sp>
        <p:nvSpPr>
          <p:cNvPr id="25" name="Shape 25"/>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26" name="Shape 26"/>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27" name="Shape 27"/>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Caption">
    <p:spTree>
      <p:nvGrpSpPr>
        <p:cNvPr id="1" name="Shape 254"/>
        <p:cNvGrpSpPr/>
        <p:nvPr/>
      </p:nvGrpSpPr>
      <p:grpSpPr>
        <a:xfrm>
          <a:off x="0" y="0"/>
          <a:ext cx="0" cy="0"/>
          <a:chOff x="0" y="0"/>
          <a:chExt cx="0" cy="0"/>
        </a:xfrm>
      </p:grpSpPr>
      <p:sp>
        <p:nvSpPr>
          <p:cNvPr id="255" name="Shape 255"/>
          <p:cNvSpPr txBox="1">
            <a:spLocks noGrp="1"/>
          </p:cNvSpPr>
          <p:nvPr>
            <p:ph type="body" idx="1"/>
          </p:nvPr>
        </p:nvSpPr>
        <p:spPr>
          <a:xfrm>
            <a:off x="311700" y="4230575"/>
            <a:ext cx="5998800" cy="605100"/>
          </a:xfrm>
          <a:prstGeom prst="rect">
            <a:avLst/>
          </a:prstGeom>
        </p:spPr>
        <p:txBody>
          <a:bodyPr lIns="91425" tIns="91425" rIns="91425" bIns="91425" anchor="ctr" anchorCtr="0"/>
          <a:lstStyle>
            <a:lvl1pPr>
              <a:lnSpc>
                <a:spcPct val="100000"/>
              </a:lnSpc>
              <a:spcBef>
                <a:spcPts val="0"/>
              </a:spcBef>
              <a:spcAft>
                <a:spcPts val="0"/>
              </a:spcAft>
              <a:buNone/>
              <a:defRPr/>
            </a:lvl1pPr>
          </a:lstStyle>
          <a:p>
            <a:endParaRPr/>
          </a:p>
        </p:txBody>
      </p:sp>
      <p:sp>
        <p:nvSpPr>
          <p:cNvPr id="256" name="Shape 256"/>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Big number">
    <p:spTree>
      <p:nvGrpSpPr>
        <p:cNvPr id="1" name="Shape 257"/>
        <p:cNvGrpSpPr/>
        <p:nvPr/>
      </p:nvGrpSpPr>
      <p:grpSpPr>
        <a:xfrm>
          <a:off x="0" y="0"/>
          <a:ext cx="0" cy="0"/>
          <a:chOff x="0" y="0"/>
          <a:chExt cx="0" cy="0"/>
        </a:xfrm>
      </p:grpSpPr>
      <p:sp>
        <p:nvSpPr>
          <p:cNvPr id="258" name="Shape 258"/>
          <p:cNvSpPr txBox="1">
            <a:spLocks noGrp="1"/>
          </p:cNvSpPr>
          <p:nvPr>
            <p:ph type="title"/>
          </p:nvPr>
        </p:nvSpPr>
        <p:spPr>
          <a:xfrm>
            <a:off x="311700" y="1106125"/>
            <a:ext cx="8520599" cy="1963500"/>
          </a:xfrm>
          <a:prstGeom prst="rect">
            <a:avLst/>
          </a:prstGeom>
        </p:spPr>
        <p:txBody>
          <a:bodyPr lIns="91425" tIns="91425" rIns="91425" bIns="91425" anchor="b" anchorCtr="0"/>
          <a:lstStyle>
            <a:lvl1pPr algn="ctr">
              <a:spcBef>
                <a:spcPts val="0"/>
              </a:spcBef>
              <a:buSzPct val="100000"/>
              <a:defRPr sz="12000"/>
            </a:lvl1pPr>
            <a:lvl2pPr algn="ctr">
              <a:spcBef>
                <a:spcPts val="0"/>
              </a:spcBef>
              <a:buSzPct val="100000"/>
              <a:defRPr sz="12000"/>
            </a:lvl2pPr>
            <a:lvl3pPr algn="ctr">
              <a:spcBef>
                <a:spcPts val="0"/>
              </a:spcBef>
              <a:buSzPct val="100000"/>
              <a:defRPr sz="12000"/>
            </a:lvl3pPr>
            <a:lvl4pPr algn="ctr">
              <a:spcBef>
                <a:spcPts val="0"/>
              </a:spcBef>
              <a:buSzPct val="100000"/>
              <a:defRPr sz="12000"/>
            </a:lvl4pPr>
            <a:lvl5pPr algn="ctr">
              <a:spcBef>
                <a:spcPts val="0"/>
              </a:spcBef>
              <a:buSzPct val="100000"/>
              <a:defRPr sz="12000"/>
            </a:lvl5pPr>
            <a:lvl6pPr algn="ctr">
              <a:spcBef>
                <a:spcPts val="0"/>
              </a:spcBef>
              <a:buSzPct val="100000"/>
              <a:defRPr sz="12000"/>
            </a:lvl6pPr>
            <a:lvl7pPr algn="ctr">
              <a:spcBef>
                <a:spcPts val="0"/>
              </a:spcBef>
              <a:buSzPct val="100000"/>
              <a:defRPr sz="12000"/>
            </a:lvl7pPr>
            <a:lvl8pPr algn="ctr">
              <a:spcBef>
                <a:spcPts val="0"/>
              </a:spcBef>
              <a:buSzPct val="100000"/>
              <a:defRPr sz="12000"/>
            </a:lvl8pPr>
            <a:lvl9pPr algn="ctr">
              <a:spcBef>
                <a:spcPts val="0"/>
              </a:spcBef>
              <a:buSzPct val="100000"/>
              <a:defRPr sz="12000"/>
            </a:lvl9pPr>
          </a:lstStyle>
          <a:p>
            <a:endParaRPr/>
          </a:p>
        </p:txBody>
      </p:sp>
      <p:sp>
        <p:nvSpPr>
          <p:cNvPr id="259" name="Shape 259"/>
          <p:cNvSpPr txBox="1">
            <a:spLocks noGrp="1"/>
          </p:cNvSpPr>
          <p:nvPr>
            <p:ph type="body" idx="1"/>
          </p:nvPr>
        </p:nvSpPr>
        <p:spPr>
          <a:xfrm>
            <a:off x="311700" y="3152225"/>
            <a:ext cx="8520599" cy="1300800"/>
          </a:xfrm>
          <a:prstGeom prst="rect">
            <a:avLst/>
          </a:prstGeom>
        </p:spPr>
        <p:txBody>
          <a:bodyPr lIns="91425" tIns="91425" rIns="91425" bIns="91425" anchor="t" anchorCtr="0"/>
          <a:lstStyle>
            <a:lvl1pPr algn="ctr">
              <a:spcBef>
                <a:spcPts val="0"/>
              </a:spcBef>
              <a:defRPr/>
            </a:lvl1pPr>
            <a:lvl2pPr algn="ctr">
              <a:spcBef>
                <a:spcPts val="0"/>
              </a:spcBef>
              <a:defRPr/>
            </a:lvl2pPr>
            <a:lvl3pPr algn="ctr">
              <a:spcBef>
                <a:spcPts val="0"/>
              </a:spcBef>
              <a:defRPr/>
            </a:lvl3pPr>
            <a:lvl4pPr algn="ctr">
              <a:spcBef>
                <a:spcPts val="0"/>
              </a:spcBef>
              <a:defRPr/>
            </a:lvl4pPr>
            <a:lvl5pPr algn="ctr">
              <a:spcBef>
                <a:spcPts val="0"/>
              </a:spcBef>
              <a:defRPr/>
            </a:lvl5pPr>
            <a:lvl6pPr algn="ctr">
              <a:spcBef>
                <a:spcPts val="0"/>
              </a:spcBef>
              <a:defRPr/>
            </a:lvl6pPr>
            <a:lvl7pPr algn="ctr">
              <a:spcBef>
                <a:spcPts val="0"/>
              </a:spcBef>
              <a:defRPr/>
            </a:lvl7pPr>
            <a:lvl8pPr algn="ctr">
              <a:spcBef>
                <a:spcPts val="0"/>
              </a:spcBef>
              <a:defRPr/>
            </a:lvl8pPr>
            <a:lvl9pPr algn="ctr">
              <a:spcBef>
                <a:spcPts val="0"/>
              </a:spcBef>
              <a:defRPr/>
            </a:lvl9pPr>
          </a:lstStyle>
          <a:p>
            <a:endParaRPr/>
          </a:p>
        </p:txBody>
      </p:sp>
      <p:sp>
        <p:nvSpPr>
          <p:cNvPr id="260" name="Shape 260"/>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61"/>
        <p:cNvGrpSpPr/>
        <p:nvPr/>
      </p:nvGrpSpPr>
      <p:grpSpPr>
        <a:xfrm>
          <a:off x="0" y="0"/>
          <a:ext cx="0" cy="0"/>
          <a:chOff x="0" y="0"/>
          <a:chExt cx="0" cy="0"/>
        </a:xfrm>
      </p:grpSpPr>
      <p:sp>
        <p:nvSpPr>
          <p:cNvPr id="262" name="Shape 262"/>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722312" y="3305175"/>
            <a:ext cx="7772400" cy="1021499"/>
          </a:xfrm>
          <a:prstGeom prst="rect">
            <a:avLst/>
          </a:prstGeom>
          <a:noFill/>
          <a:ln>
            <a:noFill/>
          </a:ln>
        </p:spPr>
        <p:txBody>
          <a:bodyPr lIns="91425" tIns="91425" rIns="91425" bIns="91425" anchor="t"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0" name="Shape 30"/>
          <p:cNvSpPr txBox="1">
            <a:spLocks noGrp="1"/>
          </p:cNvSpPr>
          <p:nvPr>
            <p:ph type="body" idx="1"/>
          </p:nvPr>
        </p:nvSpPr>
        <p:spPr>
          <a:xfrm>
            <a:off x="722312" y="2180034"/>
            <a:ext cx="7772400" cy="1125000"/>
          </a:xfrm>
          <a:prstGeom prst="rect">
            <a:avLst/>
          </a:prstGeom>
          <a:noFill/>
          <a:ln>
            <a:noFill/>
          </a:ln>
        </p:spPr>
        <p:txBody>
          <a:bodyPr lIns="91425" tIns="91425" rIns="91425" bIns="91425" anchor="b" anchorCtr="0"/>
          <a:lstStyle>
            <a:lvl1pPr marL="0" indent="0" rtl="0">
              <a:spcBef>
                <a:spcPts val="0"/>
              </a:spcBef>
              <a:buFont typeface="Galdeano"/>
              <a:buNone/>
              <a:defRPr/>
            </a:lvl1pPr>
            <a:lvl2pPr marL="457200" indent="0" rtl="0">
              <a:spcBef>
                <a:spcPts val="0"/>
              </a:spcBef>
              <a:buFont typeface="Galdeano"/>
              <a:buNone/>
              <a:defRPr/>
            </a:lvl2pPr>
            <a:lvl3pPr marL="914400" indent="0" rtl="0">
              <a:spcBef>
                <a:spcPts val="0"/>
              </a:spcBef>
              <a:buFont typeface="Galdeano"/>
              <a:buNone/>
              <a:defRPr/>
            </a:lvl3pPr>
            <a:lvl4pPr marL="1371600" indent="0" rtl="0">
              <a:spcBef>
                <a:spcPts val="0"/>
              </a:spcBef>
              <a:buFont typeface="Galdeano"/>
              <a:buNone/>
              <a:defRPr/>
            </a:lvl4pPr>
            <a:lvl5pPr marL="1828800" indent="0" rtl="0">
              <a:spcBef>
                <a:spcPts val="0"/>
              </a:spcBef>
              <a:buFont typeface="Galdeano"/>
              <a:buNone/>
              <a:defRPr/>
            </a:lvl5pPr>
            <a:lvl6pPr marL="2286000" indent="0" rtl="0">
              <a:spcBef>
                <a:spcPts val="0"/>
              </a:spcBef>
              <a:buFont typeface="Galdeano"/>
              <a:buNone/>
              <a:defRPr/>
            </a:lvl6pPr>
            <a:lvl7pPr marL="2743200" indent="0" rtl="0">
              <a:spcBef>
                <a:spcPts val="0"/>
              </a:spcBef>
              <a:buFont typeface="Galdeano"/>
              <a:buNone/>
              <a:defRPr/>
            </a:lvl7pPr>
            <a:lvl8pPr marL="3200400" indent="0" rtl="0">
              <a:spcBef>
                <a:spcPts val="0"/>
              </a:spcBef>
              <a:buFont typeface="Galdeano"/>
              <a:buNone/>
              <a:defRPr/>
            </a:lvl8pPr>
            <a:lvl9pPr marL="3657600" indent="0" rtl="0">
              <a:spcBef>
                <a:spcPts val="0"/>
              </a:spcBef>
              <a:buFont typeface="Galdeano"/>
              <a:buNone/>
              <a:defRPr/>
            </a:lvl9pPr>
          </a:lstStyle>
          <a:p>
            <a:endParaRPr/>
          </a:p>
        </p:txBody>
      </p:sp>
      <p:sp>
        <p:nvSpPr>
          <p:cNvPr id="31" name="Shape 31"/>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32" name="Shape 32"/>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33" name="Shape 33"/>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34"/>
        <p:cNvGrpSpPr/>
        <p:nvPr/>
      </p:nvGrpSpPr>
      <p:grpSpPr>
        <a:xfrm>
          <a:off x="0" y="0"/>
          <a:ext cx="0" cy="0"/>
          <a:chOff x="0" y="0"/>
          <a:chExt cx="0" cy="0"/>
        </a:xfrm>
      </p:grpSpPr>
      <p:sp>
        <p:nvSpPr>
          <p:cNvPr id="35" name="Shape 35"/>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36" name="Shape 36"/>
          <p:cNvSpPr txBox="1">
            <a:spLocks noGrp="1"/>
          </p:cNvSpPr>
          <p:nvPr>
            <p:ph type="body" idx="1"/>
          </p:nvPr>
        </p:nvSpPr>
        <p:spPr>
          <a:xfrm>
            <a:off x="457200" y="1200150"/>
            <a:ext cx="4038599" cy="33945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7" name="Shape 37"/>
          <p:cNvSpPr txBox="1">
            <a:spLocks noGrp="1"/>
          </p:cNvSpPr>
          <p:nvPr>
            <p:ph type="body" idx="2"/>
          </p:nvPr>
        </p:nvSpPr>
        <p:spPr>
          <a:xfrm>
            <a:off x="4648200" y="1200150"/>
            <a:ext cx="4038599" cy="33945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8" name="Shape 38"/>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39" name="Shape 39"/>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40" name="Shape 40"/>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41"/>
        <p:cNvGrpSpPr/>
        <p:nvPr/>
      </p:nvGrpSpPr>
      <p:grpSpPr>
        <a:xfrm>
          <a:off x="0" y="0"/>
          <a:ext cx="0" cy="0"/>
          <a:chOff x="0" y="0"/>
          <a:chExt cx="0" cy="0"/>
        </a:xfrm>
      </p:grpSpPr>
      <p:sp>
        <p:nvSpPr>
          <p:cNvPr id="42" name="Shape 42"/>
          <p:cNvSpPr txBox="1">
            <a:spLocks noGrp="1"/>
          </p:cNvSpPr>
          <p:nvPr>
            <p:ph type="title"/>
          </p:nvPr>
        </p:nvSpPr>
        <p:spPr>
          <a:xfrm>
            <a:off x="457200" y="205977"/>
            <a:ext cx="8229600" cy="857400"/>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3" name="Shape 43"/>
          <p:cNvSpPr txBox="1">
            <a:spLocks noGrp="1"/>
          </p:cNvSpPr>
          <p:nvPr>
            <p:ph type="body" idx="1"/>
          </p:nvPr>
        </p:nvSpPr>
        <p:spPr>
          <a:xfrm>
            <a:off x="457200" y="1151333"/>
            <a:ext cx="4040099" cy="479699"/>
          </a:xfrm>
          <a:prstGeom prst="rect">
            <a:avLst/>
          </a:prstGeom>
          <a:noFill/>
          <a:ln>
            <a:noFill/>
          </a:ln>
        </p:spPr>
        <p:txBody>
          <a:bodyPr lIns="91425" tIns="91425" rIns="91425" bIns="91425" anchor="b" anchorCtr="0"/>
          <a:lstStyle>
            <a:lvl1pPr marL="0" indent="0" rtl="0">
              <a:spcBef>
                <a:spcPts val="0"/>
              </a:spcBef>
              <a:buFont typeface="Galdeano"/>
              <a:buNone/>
              <a:defRPr/>
            </a:lvl1pPr>
            <a:lvl2pPr marL="457200" indent="0" rtl="0">
              <a:spcBef>
                <a:spcPts val="0"/>
              </a:spcBef>
              <a:buFont typeface="Galdeano"/>
              <a:buNone/>
              <a:defRPr/>
            </a:lvl2pPr>
            <a:lvl3pPr marL="914400" indent="0" rtl="0">
              <a:spcBef>
                <a:spcPts val="0"/>
              </a:spcBef>
              <a:buFont typeface="Galdeano"/>
              <a:buNone/>
              <a:defRPr/>
            </a:lvl3pPr>
            <a:lvl4pPr marL="1371600" indent="0" rtl="0">
              <a:spcBef>
                <a:spcPts val="0"/>
              </a:spcBef>
              <a:buFont typeface="Galdeano"/>
              <a:buNone/>
              <a:defRPr/>
            </a:lvl4pPr>
            <a:lvl5pPr marL="1828800" indent="0" rtl="0">
              <a:spcBef>
                <a:spcPts val="0"/>
              </a:spcBef>
              <a:buFont typeface="Galdeano"/>
              <a:buNone/>
              <a:defRPr/>
            </a:lvl5pPr>
            <a:lvl6pPr marL="2286000" indent="0" rtl="0">
              <a:spcBef>
                <a:spcPts val="0"/>
              </a:spcBef>
              <a:buFont typeface="Galdeano"/>
              <a:buNone/>
              <a:defRPr/>
            </a:lvl6pPr>
            <a:lvl7pPr marL="2743200" indent="0" rtl="0">
              <a:spcBef>
                <a:spcPts val="0"/>
              </a:spcBef>
              <a:buFont typeface="Galdeano"/>
              <a:buNone/>
              <a:defRPr/>
            </a:lvl7pPr>
            <a:lvl8pPr marL="3200400" indent="0" rtl="0">
              <a:spcBef>
                <a:spcPts val="0"/>
              </a:spcBef>
              <a:buFont typeface="Galdeano"/>
              <a:buNone/>
              <a:defRPr/>
            </a:lvl8pPr>
            <a:lvl9pPr marL="3657600" indent="0" rtl="0">
              <a:spcBef>
                <a:spcPts val="0"/>
              </a:spcBef>
              <a:buFont typeface="Galdeano"/>
              <a:buNone/>
              <a:defRPr/>
            </a:lvl9pPr>
          </a:lstStyle>
          <a:p>
            <a:endParaRPr/>
          </a:p>
        </p:txBody>
      </p:sp>
      <p:sp>
        <p:nvSpPr>
          <p:cNvPr id="44" name="Shape 44"/>
          <p:cNvSpPr txBox="1">
            <a:spLocks noGrp="1"/>
          </p:cNvSpPr>
          <p:nvPr>
            <p:ph type="body" idx="2"/>
          </p:nvPr>
        </p:nvSpPr>
        <p:spPr>
          <a:xfrm>
            <a:off x="457200" y="1631156"/>
            <a:ext cx="4040099" cy="29634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5" name="Shape 45"/>
          <p:cNvSpPr txBox="1">
            <a:spLocks noGrp="1"/>
          </p:cNvSpPr>
          <p:nvPr>
            <p:ph type="body" idx="3"/>
          </p:nvPr>
        </p:nvSpPr>
        <p:spPr>
          <a:xfrm>
            <a:off x="4645025" y="1151333"/>
            <a:ext cx="4041900" cy="479699"/>
          </a:xfrm>
          <a:prstGeom prst="rect">
            <a:avLst/>
          </a:prstGeom>
          <a:noFill/>
          <a:ln>
            <a:noFill/>
          </a:ln>
        </p:spPr>
        <p:txBody>
          <a:bodyPr lIns="91425" tIns="91425" rIns="91425" bIns="91425" anchor="b" anchorCtr="0"/>
          <a:lstStyle>
            <a:lvl1pPr marL="0" indent="0" rtl="0">
              <a:spcBef>
                <a:spcPts val="0"/>
              </a:spcBef>
              <a:buFont typeface="Galdeano"/>
              <a:buNone/>
              <a:defRPr/>
            </a:lvl1pPr>
            <a:lvl2pPr marL="457200" indent="0" rtl="0">
              <a:spcBef>
                <a:spcPts val="0"/>
              </a:spcBef>
              <a:buFont typeface="Galdeano"/>
              <a:buNone/>
              <a:defRPr/>
            </a:lvl2pPr>
            <a:lvl3pPr marL="914400" indent="0" rtl="0">
              <a:spcBef>
                <a:spcPts val="0"/>
              </a:spcBef>
              <a:buFont typeface="Galdeano"/>
              <a:buNone/>
              <a:defRPr/>
            </a:lvl3pPr>
            <a:lvl4pPr marL="1371600" indent="0" rtl="0">
              <a:spcBef>
                <a:spcPts val="0"/>
              </a:spcBef>
              <a:buFont typeface="Galdeano"/>
              <a:buNone/>
              <a:defRPr/>
            </a:lvl4pPr>
            <a:lvl5pPr marL="1828800" indent="0" rtl="0">
              <a:spcBef>
                <a:spcPts val="0"/>
              </a:spcBef>
              <a:buFont typeface="Galdeano"/>
              <a:buNone/>
              <a:defRPr/>
            </a:lvl5pPr>
            <a:lvl6pPr marL="2286000" indent="0" rtl="0">
              <a:spcBef>
                <a:spcPts val="0"/>
              </a:spcBef>
              <a:buFont typeface="Galdeano"/>
              <a:buNone/>
              <a:defRPr/>
            </a:lvl6pPr>
            <a:lvl7pPr marL="2743200" indent="0" rtl="0">
              <a:spcBef>
                <a:spcPts val="0"/>
              </a:spcBef>
              <a:buFont typeface="Galdeano"/>
              <a:buNone/>
              <a:defRPr/>
            </a:lvl7pPr>
            <a:lvl8pPr marL="3200400" indent="0" rtl="0">
              <a:spcBef>
                <a:spcPts val="0"/>
              </a:spcBef>
              <a:buFont typeface="Galdeano"/>
              <a:buNone/>
              <a:defRPr/>
            </a:lvl8pPr>
            <a:lvl9pPr marL="3657600" indent="0" rtl="0">
              <a:spcBef>
                <a:spcPts val="0"/>
              </a:spcBef>
              <a:buFont typeface="Galdeano"/>
              <a:buNone/>
              <a:defRPr/>
            </a:lvl9pPr>
          </a:lstStyle>
          <a:p>
            <a:endParaRPr/>
          </a:p>
        </p:txBody>
      </p:sp>
      <p:sp>
        <p:nvSpPr>
          <p:cNvPr id="46" name="Shape 46"/>
          <p:cNvSpPr txBox="1">
            <a:spLocks noGrp="1"/>
          </p:cNvSpPr>
          <p:nvPr>
            <p:ph type="body" idx="4"/>
          </p:nvPr>
        </p:nvSpPr>
        <p:spPr>
          <a:xfrm>
            <a:off x="4645025" y="1631156"/>
            <a:ext cx="4041900" cy="29634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7" name="Shape 47"/>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48" name="Shape 48"/>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49" name="Shape 49"/>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50"/>
        <p:cNvGrpSpPr/>
        <p:nvPr/>
      </p:nvGrpSpPr>
      <p:grpSpPr>
        <a:xfrm>
          <a:off x="0" y="0"/>
          <a:ext cx="0" cy="0"/>
          <a:chOff x="0" y="0"/>
          <a:chExt cx="0" cy="0"/>
        </a:xfrm>
      </p:grpSpPr>
      <p:sp>
        <p:nvSpPr>
          <p:cNvPr id="51" name="Shape 51"/>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52" name="Shape 52"/>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53" name="Shape 53"/>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54" name="Shape 54"/>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5"/>
        <p:cNvGrpSpPr/>
        <p:nvPr/>
      </p:nvGrpSpPr>
      <p:grpSpPr>
        <a:xfrm>
          <a:off x="0" y="0"/>
          <a:ext cx="0" cy="0"/>
          <a:chOff x="0" y="0"/>
          <a:chExt cx="0" cy="0"/>
        </a:xfrm>
      </p:grpSpPr>
      <p:sp>
        <p:nvSpPr>
          <p:cNvPr id="56" name="Shape 56"/>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57" name="Shape 57"/>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58" name="Shape 58"/>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9"/>
        <p:cNvGrpSpPr/>
        <p:nvPr/>
      </p:nvGrpSpPr>
      <p:grpSpPr>
        <a:xfrm>
          <a:off x="0" y="0"/>
          <a:ext cx="0" cy="0"/>
          <a:chOff x="0" y="0"/>
          <a:chExt cx="0" cy="0"/>
        </a:xfrm>
      </p:grpSpPr>
      <p:sp>
        <p:nvSpPr>
          <p:cNvPr id="60" name="Shape 60"/>
          <p:cNvSpPr txBox="1">
            <a:spLocks noGrp="1"/>
          </p:cNvSpPr>
          <p:nvPr>
            <p:ph type="title"/>
          </p:nvPr>
        </p:nvSpPr>
        <p:spPr>
          <a:xfrm>
            <a:off x="457200" y="204787"/>
            <a:ext cx="3008399" cy="871499"/>
          </a:xfrm>
          <a:prstGeom prst="rect">
            <a:avLst/>
          </a:prstGeom>
          <a:noFill/>
          <a:ln>
            <a:noFill/>
          </a:ln>
        </p:spPr>
        <p:txBody>
          <a:bodyPr lIns="91425" tIns="91425" rIns="91425" bIns="91425" anchor="b"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1" name="Shape 61"/>
          <p:cNvSpPr txBox="1">
            <a:spLocks noGrp="1"/>
          </p:cNvSpPr>
          <p:nvPr>
            <p:ph type="body" idx="1"/>
          </p:nvPr>
        </p:nvSpPr>
        <p:spPr>
          <a:xfrm>
            <a:off x="3575050" y="204787"/>
            <a:ext cx="5111699" cy="4389899"/>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2" name="Shape 62"/>
          <p:cNvSpPr txBox="1">
            <a:spLocks noGrp="1"/>
          </p:cNvSpPr>
          <p:nvPr>
            <p:ph type="body" idx="2"/>
          </p:nvPr>
        </p:nvSpPr>
        <p:spPr>
          <a:xfrm>
            <a:off x="457200" y="1076325"/>
            <a:ext cx="3008399" cy="3518399"/>
          </a:xfrm>
          <a:prstGeom prst="rect">
            <a:avLst/>
          </a:prstGeom>
          <a:noFill/>
          <a:ln>
            <a:noFill/>
          </a:ln>
        </p:spPr>
        <p:txBody>
          <a:bodyPr lIns="91425" tIns="91425" rIns="91425" bIns="91425" anchor="t" anchorCtr="0"/>
          <a:lstStyle>
            <a:lvl1pPr marL="0" indent="0" rtl="0">
              <a:spcBef>
                <a:spcPts val="0"/>
              </a:spcBef>
              <a:buFont typeface="Galdeano"/>
              <a:buNone/>
              <a:defRPr/>
            </a:lvl1pPr>
            <a:lvl2pPr marL="457200" indent="0" rtl="0">
              <a:spcBef>
                <a:spcPts val="0"/>
              </a:spcBef>
              <a:buFont typeface="Galdeano"/>
              <a:buNone/>
              <a:defRPr/>
            </a:lvl2pPr>
            <a:lvl3pPr marL="914400" indent="0" rtl="0">
              <a:spcBef>
                <a:spcPts val="0"/>
              </a:spcBef>
              <a:buFont typeface="Galdeano"/>
              <a:buNone/>
              <a:defRPr/>
            </a:lvl3pPr>
            <a:lvl4pPr marL="1371600" indent="0" rtl="0">
              <a:spcBef>
                <a:spcPts val="0"/>
              </a:spcBef>
              <a:buFont typeface="Galdeano"/>
              <a:buNone/>
              <a:defRPr/>
            </a:lvl4pPr>
            <a:lvl5pPr marL="1828800" indent="0" rtl="0">
              <a:spcBef>
                <a:spcPts val="0"/>
              </a:spcBef>
              <a:buFont typeface="Galdeano"/>
              <a:buNone/>
              <a:defRPr/>
            </a:lvl5pPr>
            <a:lvl6pPr marL="2286000" indent="0" rtl="0">
              <a:spcBef>
                <a:spcPts val="0"/>
              </a:spcBef>
              <a:buFont typeface="Galdeano"/>
              <a:buNone/>
              <a:defRPr/>
            </a:lvl6pPr>
            <a:lvl7pPr marL="2743200" indent="0" rtl="0">
              <a:spcBef>
                <a:spcPts val="0"/>
              </a:spcBef>
              <a:buFont typeface="Galdeano"/>
              <a:buNone/>
              <a:defRPr/>
            </a:lvl7pPr>
            <a:lvl8pPr marL="3200400" indent="0" rtl="0">
              <a:spcBef>
                <a:spcPts val="0"/>
              </a:spcBef>
              <a:buFont typeface="Galdeano"/>
              <a:buNone/>
              <a:defRPr/>
            </a:lvl8pPr>
            <a:lvl9pPr marL="3657600" indent="0" rtl="0">
              <a:spcBef>
                <a:spcPts val="0"/>
              </a:spcBef>
              <a:buFont typeface="Galdeano"/>
              <a:buNone/>
              <a:defRPr/>
            </a:lvl9pPr>
          </a:lstStyle>
          <a:p>
            <a:endParaRPr/>
          </a:p>
        </p:txBody>
      </p:sp>
      <p:sp>
        <p:nvSpPr>
          <p:cNvPr id="63" name="Shape 63"/>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64" name="Shape 64"/>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65" name="Shape 65"/>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6"/>
        <p:cNvGrpSpPr/>
        <p:nvPr/>
      </p:nvGrpSpPr>
      <p:grpSpPr>
        <a:xfrm>
          <a:off x="0" y="0"/>
          <a:ext cx="0" cy="0"/>
          <a:chOff x="0" y="0"/>
          <a:chExt cx="0" cy="0"/>
        </a:xfrm>
      </p:grpSpPr>
      <p:sp>
        <p:nvSpPr>
          <p:cNvPr id="67" name="Shape 67"/>
          <p:cNvSpPr txBox="1">
            <a:spLocks noGrp="1"/>
          </p:cNvSpPr>
          <p:nvPr>
            <p:ph type="title"/>
          </p:nvPr>
        </p:nvSpPr>
        <p:spPr>
          <a:xfrm>
            <a:off x="1792288" y="3600450"/>
            <a:ext cx="5486399" cy="425099"/>
          </a:xfrm>
          <a:prstGeom prst="rect">
            <a:avLst/>
          </a:prstGeom>
          <a:noFill/>
          <a:ln>
            <a:noFill/>
          </a:ln>
        </p:spPr>
        <p:txBody>
          <a:bodyPr lIns="91425" tIns="91425" rIns="91425" bIns="91425" anchor="b"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8" name="Shape 68"/>
          <p:cNvSpPr>
            <a:spLocks noGrp="1"/>
          </p:cNvSpPr>
          <p:nvPr>
            <p:ph type="pic" idx="2"/>
          </p:nvPr>
        </p:nvSpPr>
        <p:spPr>
          <a:xfrm>
            <a:off x="1792288" y="459581"/>
            <a:ext cx="5486399" cy="3086099"/>
          </a:xfrm>
          <a:prstGeom prst="rect">
            <a:avLst/>
          </a:prstGeom>
          <a:noFill/>
          <a:ln>
            <a:noFill/>
          </a:ln>
        </p:spPr>
      </p:sp>
      <p:sp>
        <p:nvSpPr>
          <p:cNvPr id="69" name="Shape 69"/>
          <p:cNvSpPr txBox="1">
            <a:spLocks noGrp="1"/>
          </p:cNvSpPr>
          <p:nvPr>
            <p:ph type="body" idx="1"/>
          </p:nvPr>
        </p:nvSpPr>
        <p:spPr>
          <a:xfrm>
            <a:off x="1792288" y="4025502"/>
            <a:ext cx="5486399" cy="603599"/>
          </a:xfrm>
          <a:prstGeom prst="rect">
            <a:avLst/>
          </a:prstGeom>
          <a:noFill/>
          <a:ln>
            <a:noFill/>
          </a:ln>
        </p:spPr>
        <p:txBody>
          <a:bodyPr lIns="91425" tIns="91425" rIns="91425" bIns="91425" anchor="t" anchorCtr="0"/>
          <a:lstStyle>
            <a:lvl1pPr marL="0" indent="0" rtl="0">
              <a:spcBef>
                <a:spcPts val="0"/>
              </a:spcBef>
              <a:buFont typeface="Galdeano"/>
              <a:buNone/>
              <a:defRPr/>
            </a:lvl1pPr>
            <a:lvl2pPr marL="457200" indent="0" rtl="0">
              <a:spcBef>
                <a:spcPts val="0"/>
              </a:spcBef>
              <a:buFont typeface="Galdeano"/>
              <a:buNone/>
              <a:defRPr/>
            </a:lvl2pPr>
            <a:lvl3pPr marL="914400" indent="0" rtl="0">
              <a:spcBef>
                <a:spcPts val="0"/>
              </a:spcBef>
              <a:buFont typeface="Galdeano"/>
              <a:buNone/>
              <a:defRPr/>
            </a:lvl3pPr>
            <a:lvl4pPr marL="1371600" indent="0" rtl="0">
              <a:spcBef>
                <a:spcPts val="0"/>
              </a:spcBef>
              <a:buFont typeface="Galdeano"/>
              <a:buNone/>
              <a:defRPr/>
            </a:lvl4pPr>
            <a:lvl5pPr marL="1828800" indent="0" rtl="0">
              <a:spcBef>
                <a:spcPts val="0"/>
              </a:spcBef>
              <a:buFont typeface="Galdeano"/>
              <a:buNone/>
              <a:defRPr/>
            </a:lvl5pPr>
            <a:lvl6pPr marL="2286000" indent="0" rtl="0">
              <a:spcBef>
                <a:spcPts val="0"/>
              </a:spcBef>
              <a:buFont typeface="Galdeano"/>
              <a:buNone/>
              <a:defRPr/>
            </a:lvl6pPr>
            <a:lvl7pPr marL="2743200" indent="0" rtl="0">
              <a:spcBef>
                <a:spcPts val="0"/>
              </a:spcBef>
              <a:buFont typeface="Galdeano"/>
              <a:buNone/>
              <a:defRPr/>
            </a:lvl7pPr>
            <a:lvl8pPr marL="3200400" indent="0" rtl="0">
              <a:spcBef>
                <a:spcPts val="0"/>
              </a:spcBef>
              <a:buFont typeface="Galdeano"/>
              <a:buNone/>
              <a:defRPr/>
            </a:lvl8pPr>
            <a:lvl9pPr marL="3657600" indent="0" rtl="0">
              <a:spcBef>
                <a:spcPts val="0"/>
              </a:spcBef>
              <a:buFont typeface="Galdeano"/>
              <a:buNone/>
              <a:defRPr/>
            </a:lvl9pPr>
          </a:lstStyle>
          <a:p>
            <a:endParaRPr/>
          </a:p>
        </p:txBody>
      </p:sp>
      <p:sp>
        <p:nvSpPr>
          <p:cNvPr id="70" name="Shape 70"/>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71" name="Shape 71"/>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72" name="Shape 72"/>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chemeClr val="dk2"/>
              </a:buClr>
              <a:buFont typeface="Galdeano"/>
              <a:buNone/>
              <a:defRPr/>
            </a:lvl1pPr>
            <a:lvl2pPr marL="0" marR="0" indent="0" algn="ctr" rtl="0">
              <a:lnSpc>
                <a:spcPct val="100000"/>
              </a:lnSpc>
              <a:spcBef>
                <a:spcPts val="0"/>
              </a:spcBef>
              <a:spcAft>
                <a:spcPts val="0"/>
              </a:spcAft>
              <a:buClr>
                <a:schemeClr val="dk2"/>
              </a:buClr>
              <a:buFont typeface="Galdeano"/>
              <a:buNone/>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endParaRPr/>
          </a:p>
        </p:txBody>
      </p:sp>
      <p:sp>
        <p:nvSpPr>
          <p:cNvPr id="6" name="Shape 6"/>
          <p:cNvSpPr txBox="1">
            <a:spLocks noGrp="1"/>
          </p:cNvSpPr>
          <p:nvPr>
            <p:ph type="body" idx="1"/>
          </p:nvPr>
        </p:nvSpPr>
        <p:spPr>
          <a:xfrm>
            <a:off x="457200" y="1200150"/>
            <a:ext cx="8229600" cy="3394500"/>
          </a:xfrm>
          <a:prstGeom prst="rect">
            <a:avLst/>
          </a:prstGeom>
          <a:noFill/>
          <a:ln>
            <a:noFill/>
          </a:ln>
        </p:spPr>
        <p:txBody>
          <a:bodyPr lIns="91425" tIns="91425" rIns="91425" bIns="91425" anchor="t" anchorCtr="0"/>
          <a:lstStyle>
            <a:lvl1pPr marL="342900" marR="0" indent="152400" algn="l" rtl="0">
              <a:lnSpc>
                <a:spcPct val="100000"/>
              </a:lnSpc>
              <a:spcBef>
                <a:spcPts val="640"/>
              </a:spcBef>
              <a:spcAft>
                <a:spcPts val="0"/>
              </a:spcAft>
              <a:buClr>
                <a:schemeClr val="dk1"/>
              </a:buClr>
              <a:buFont typeface="Galdeano"/>
              <a:buChar char="➢"/>
              <a:defRPr/>
            </a:lvl1pPr>
            <a:lvl2pPr marL="742950" marR="0" indent="158750" algn="l" rtl="0">
              <a:lnSpc>
                <a:spcPct val="100000"/>
              </a:lnSpc>
              <a:spcBef>
                <a:spcPts val="560"/>
              </a:spcBef>
              <a:spcAft>
                <a:spcPts val="0"/>
              </a:spcAft>
              <a:buClr>
                <a:schemeClr val="dk1"/>
              </a:buClr>
              <a:buFont typeface="Galdeano"/>
              <a:buChar char="➢"/>
              <a:defRPr/>
            </a:lvl2pPr>
            <a:lvl3pPr marL="1143000" marR="0" indent="165100" algn="l" rtl="0">
              <a:lnSpc>
                <a:spcPct val="100000"/>
              </a:lnSpc>
              <a:spcBef>
                <a:spcPts val="480"/>
              </a:spcBef>
              <a:spcAft>
                <a:spcPts val="0"/>
              </a:spcAft>
              <a:buClr>
                <a:schemeClr val="dk1"/>
              </a:buClr>
              <a:buFont typeface="Galdeano"/>
              <a:buChar char="➢"/>
              <a:defRPr/>
            </a:lvl3pPr>
            <a:lvl4pPr marL="1600200" marR="0" indent="114300" algn="l" rtl="0">
              <a:lnSpc>
                <a:spcPct val="100000"/>
              </a:lnSpc>
              <a:spcBef>
                <a:spcPts val="400"/>
              </a:spcBef>
              <a:spcAft>
                <a:spcPts val="0"/>
              </a:spcAft>
              <a:buClr>
                <a:schemeClr val="dk1"/>
              </a:buClr>
              <a:buFont typeface="Galdeano"/>
              <a:buChar char="➢"/>
              <a:defRPr/>
            </a:lvl4pPr>
            <a:lvl5pPr marL="2057400" marR="0" indent="114300" algn="l" rtl="0">
              <a:lnSpc>
                <a:spcPct val="100000"/>
              </a:lnSpc>
              <a:spcBef>
                <a:spcPts val="400"/>
              </a:spcBef>
              <a:spcAft>
                <a:spcPts val="0"/>
              </a:spcAft>
              <a:buClr>
                <a:schemeClr val="dk1"/>
              </a:buClr>
              <a:buFont typeface="Galdeano"/>
              <a:buChar char="➢"/>
              <a:defRPr/>
            </a:lvl5pPr>
            <a:lvl6pPr marL="2514600" marR="0" indent="114300" algn="l" rtl="0">
              <a:lnSpc>
                <a:spcPct val="100000"/>
              </a:lnSpc>
              <a:spcBef>
                <a:spcPts val="400"/>
              </a:spcBef>
              <a:spcAft>
                <a:spcPts val="0"/>
              </a:spcAft>
              <a:buClr>
                <a:schemeClr val="dk1"/>
              </a:buClr>
              <a:buFont typeface="Galdeano"/>
              <a:buChar char="➢"/>
              <a:defRPr/>
            </a:lvl6pPr>
            <a:lvl7pPr marL="2971800" marR="0" indent="114300" algn="l" rtl="0">
              <a:lnSpc>
                <a:spcPct val="100000"/>
              </a:lnSpc>
              <a:spcBef>
                <a:spcPts val="400"/>
              </a:spcBef>
              <a:spcAft>
                <a:spcPts val="0"/>
              </a:spcAft>
              <a:buClr>
                <a:schemeClr val="dk1"/>
              </a:buClr>
              <a:buFont typeface="Galdeano"/>
              <a:buChar char="➢"/>
              <a:defRPr/>
            </a:lvl7pPr>
            <a:lvl8pPr marL="3429000" marR="0" indent="114300" algn="l" rtl="0">
              <a:lnSpc>
                <a:spcPct val="100000"/>
              </a:lnSpc>
              <a:spcBef>
                <a:spcPts val="400"/>
              </a:spcBef>
              <a:spcAft>
                <a:spcPts val="0"/>
              </a:spcAft>
              <a:buClr>
                <a:schemeClr val="dk1"/>
              </a:buClr>
              <a:buFont typeface="Galdeano"/>
              <a:buChar char="➢"/>
              <a:defRPr/>
            </a:lvl8pPr>
            <a:lvl9pPr marL="3886200" marR="0" indent="114300" algn="l" rtl="0">
              <a:lnSpc>
                <a:spcPct val="100000"/>
              </a:lnSpc>
              <a:spcBef>
                <a:spcPts val="400"/>
              </a:spcBef>
              <a:spcAft>
                <a:spcPts val="0"/>
              </a:spcAft>
              <a:buClr>
                <a:schemeClr val="dk1"/>
              </a:buClr>
              <a:buFont typeface="Galdeano"/>
              <a:buChar char="➢"/>
              <a:defRPr/>
            </a:lvl9pPr>
          </a:lstStyle>
          <a:p>
            <a:endParaRPr/>
          </a:p>
        </p:txBody>
      </p:sp>
      <p:sp>
        <p:nvSpPr>
          <p:cNvPr id="7" name="Shape 7"/>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8" name="Shape 8"/>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9" name="Shape 9"/>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cxnSp>
        <p:nvCxnSpPr>
          <p:cNvPr id="10" name="Shape 10"/>
          <p:cNvCxnSpPr/>
          <p:nvPr/>
        </p:nvCxnSpPr>
        <p:spPr>
          <a:xfrm>
            <a:off x="0" y="1085850"/>
            <a:ext cx="9144000" cy="0"/>
          </a:xfrm>
          <a:prstGeom prst="straightConnector1">
            <a:avLst/>
          </a:prstGeom>
          <a:noFill/>
          <a:ln w="76200" cap="flat" cmpd="sng">
            <a:solidFill>
              <a:schemeClr val="accent1"/>
            </a:solidFill>
            <a:prstDash val="solid"/>
            <a:round/>
            <a:headEnd type="none" w="med" len="med"/>
            <a:tailEnd type="none" w="med" len="med"/>
          </a:ln>
        </p:spPr>
      </p:cxn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8"/>
        <p:cNvGrpSpPr/>
        <p:nvPr/>
      </p:nvGrpSpPr>
      <p:grpSpPr>
        <a:xfrm>
          <a:off x="0" y="0"/>
          <a:ext cx="0" cy="0"/>
          <a:chOff x="0" y="0"/>
          <a:chExt cx="0" cy="0"/>
        </a:xfrm>
      </p:grpSpPr>
      <p:sp>
        <p:nvSpPr>
          <p:cNvPr id="219" name="Shape 219"/>
          <p:cNvSpPr txBox="1">
            <a:spLocks noGrp="1"/>
          </p:cNvSpPr>
          <p:nvPr>
            <p:ph type="title"/>
          </p:nvPr>
        </p:nvSpPr>
        <p:spPr>
          <a:xfrm>
            <a:off x="311700" y="445025"/>
            <a:ext cx="8520599" cy="572699"/>
          </a:xfrm>
          <a:prstGeom prst="rect">
            <a:avLst/>
          </a:prstGeom>
          <a:noFill/>
          <a:ln>
            <a:noFill/>
          </a:ln>
        </p:spPr>
        <p:txBody>
          <a:bodyPr lIns="91425" tIns="91425" rIns="91425" bIns="91425" anchor="t" anchorCtr="0"/>
          <a:lstStyle>
            <a:lvl1pPr>
              <a:spcBef>
                <a:spcPts val="0"/>
              </a:spcBef>
              <a:buClr>
                <a:schemeClr val="dk1"/>
              </a:buClr>
              <a:buSzPct val="100000"/>
              <a:buNone/>
              <a:defRPr sz="2800">
                <a:solidFill>
                  <a:schemeClr val="dk1"/>
                </a:solidFill>
              </a:defRPr>
            </a:lvl1pPr>
            <a:lvl2pPr>
              <a:spcBef>
                <a:spcPts val="0"/>
              </a:spcBef>
              <a:buClr>
                <a:schemeClr val="dk1"/>
              </a:buClr>
              <a:buSzPct val="100000"/>
              <a:buNone/>
              <a:defRPr sz="2800">
                <a:solidFill>
                  <a:schemeClr val="dk1"/>
                </a:solidFill>
              </a:defRPr>
            </a:lvl2pPr>
            <a:lvl3pPr>
              <a:spcBef>
                <a:spcPts val="0"/>
              </a:spcBef>
              <a:buClr>
                <a:schemeClr val="dk1"/>
              </a:buClr>
              <a:buSzPct val="100000"/>
              <a:buNone/>
              <a:defRPr sz="2800">
                <a:solidFill>
                  <a:schemeClr val="dk1"/>
                </a:solidFill>
              </a:defRPr>
            </a:lvl3pPr>
            <a:lvl4pPr>
              <a:spcBef>
                <a:spcPts val="0"/>
              </a:spcBef>
              <a:buClr>
                <a:schemeClr val="dk1"/>
              </a:buClr>
              <a:buSzPct val="100000"/>
              <a:buNone/>
              <a:defRPr sz="2800">
                <a:solidFill>
                  <a:schemeClr val="dk1"/>
                </a:solidFill>
              </a:defRPr>
            </a:lvl4pPr>
            <a:lvl5pPr>
              <a:spcBef>
                <a:spcPts val="0"/>
              </a:spcBef>
              <a:buClr>
                <a:schemeClr val="dk1"/>
              </a:buClr>
              <a:buSzPct val="100000"/>
              <a:buNone/>
              <a:defRPr sz="2800">
                <a:solidFill>
                  <a:schemeClr val="dk1"/>
                </a:solidFill>
              </a:defRPr>
            </a:lvl5pPr>
            <a:lvl6pPr>
              <a:spcBef>
                <a:spcPts val="0"/>
              </a:spcBef>
              <a:buClr>
                <a:schemeClr val="dk1"/>
              </a:buClr>
              <a:buSzPct val="100000"/>
              <a:buNone/>
              <a:defRPr sz="2800">
                <a:solidFill>
                  <a:schemeClr val="dk1"/>
                </a:solidFill>
              </a:defRPr>
            </a:lvl6pPr>
            <a:lvl7pPr>
              <a:spcBef>
                <a:spcPts val="0"/>
              </a:spcBef>
              <a:buClr>
                <a:schemeClr val="dk1"/>
              </a:buClr>
              <a:buSzPct val="100000"/>
              <a:buNone/>
              <a:defRPr sz="2800">
                <a:solidFill>
                  <a:schemeClr val="dk1"/>
                </a:solidFill>
              </a:defRPr>
            </a:lvl7pPr>
            <a:lvl8pPr>
              <a:spcBef>
                <a:spcPts val="0"/>
              </a:spcBef>
              <a:buClr>
                <a:schemeClr val="dk1"/>
              </a:buClr>
              <a:buSzPct val="100000"/>
              <a:buNone/>
              <a:defRPr sz="2800">
                <a:solidFill>
                  <a:schemeClr val="dk1"/>
                </a:solidFill>
              </a:defRPr>
            </a:lvl8pPr>
            <a:lvl9pPr>
              <a:spcBef>
                <a:spcPts val="0"/>
              </a:spcBef>
              <a:buClr>
                <a:schemeClr val="dk1"/>
              </a:buClr>
              <a:buSzPct val="100000"/>
              <a:buNone/>
              <a:defRPr sz="2800">
                <a:solidFill>
                  <a:schemeClr val="dk1"/>
                </a:solidFill>
              </a:defRPr>
            </a:lvl9pPr>
          </a:lstStyle>
          <a:p>
            <a:endParaRPr/>
          </a:p>
        </p:txBody>
      </p:sp>
      <p:sp>
        <p:nvSpPr>
          <p:cNvPr id="220" name="Shape 220"/>
          <p:cNvSpPr txBox="1">
            <a:spLocks noGrp="1"/>
          </p:cNvSpPr>
          <p:nvPr>
            <p:ph type="body" idx="1"/>
          </p:nvPr>
        </p:nvSpPr>
        <p:spPr>
          <a:xfrm>
            <a:off x="311700" y="1152475"/>
            <a:ext cx="8520599" cy="3416400"/>
          </a:xfrm>
          <a:prstGeom prst="rect">
            <a:avLst/>
          </a:prstGeom>
          <a:noFill/>
          <a:ln>
            <a:noFill/>
          </a:ln>
        </p:spPr>
        <p:txBody>
          <a:bodyPr lIns="91425" tIns="91425" rIns="91425" bIns="91425" anchor="t" anchorCtr="0"/>
          <a:lstStyle>
            <a:lvl1pPr>
              <a:lnSpc>
                <a:spcPct val="115000"/>
              </a:lnSpc>
              <a:spcBef>
                <a:spcPts val="0"/>
              </a:spcBef>
              <a:spcAft>
                <a:spcPts val="1600"/>
              </a:spcAft>
              <a:buClr>
                <a:schemeClr val="dk2"/>
              </a:buClr>
              <a:buSzPct val="100000"/>
              <a:defRPr sz="1800">
                <a:solidFill>
                  <a:schemeClr val="dk2"/>
                </a:solidFill>
              </a:defRPr>
            </a:lvl1pPr>
            <a:lvl2pPr>
              <a:lnSpc>
                <a:spcPct val="115000"/>
              </a:lnSpc>
              <a:spcBef>
                <a:spcPts val="0"/>
              </a:spcBef>
              <a:spcAft>
                <a:spcPts val="1600"/>
              </a:spcAft>
              <a:buClr>
                <a:schemeClr val="dk2"/>
              </a:buClr>
              <a:defRPr>
                <a:solidFill>
                  <a:schemeClr val="dk2"/>
                </a:solidFill>
              </a:defRPr>
            </a:lvl2pPr>
            <a:lvl3pPr>
              <a:lnSpc>
                <a:spcPct val="115000"/>
              </a:lnSpc>
              <a:spcBef>
                <a:spcPts val="0"/>
              </a:spcBef>
              <a:spcAft>
                <a:spcPts val="1600"/>
              </a:spcAft>
              <a:buClr>
                <a:schemeClr val="dk2"/>
              </a:buClr>
              <a:defRPr>
                <a:solidFill>
                  <a:schemeClr val="dk2"/>
                </a:solidFill>
              </a:defRPr>
            </a:lvl3pPr>
            <a:lvl4pPr>
              <a:lnSpc>
                <a:spcPct val="115000"/>
              </a:lnSpc>
              <a:spcBef>
                <a:spcPts val="0"/>
              </a:spcBef>
              <a:spcAft>
                <a:spcPts val="1600"/>
              </a:spcAft>
              <a:buClr>
                <a:schemeClr val="dk2"/>
              </a:buClr>
              <a:defRPr>
                <a:solidFill>
                  <a:schemeClr val="dk2"/>
                </a:solidFill>
              </a:defRPr>
            </a:lvl4pPr>
            <a:lvl5pPr>
              <a:lnSpc>
                <a:spcPct val="115000"/>
              </a:lnSpc>
              <a:spcBef>
                <a:spcPts val="0"/>
              </a:spcBef>
              <a:spcAft>
                <a:spcPts val="1600"/>
              </a:spcAft>
              <a:buClr>
                <a:schemeClr val="dk2"/>
              </a:buClr>
              <a:defRPr>
                <a:solidFill>
                  <a:schemeClr val="dk2"/>
                </a:solidFill>
              </a:defRPr>
            </a:lvl5pPr>
            <a:lvl6pPr>
              <a:lnSpc>
                <a:spcPct val="115000"/>
              </a:lnSpc>
              <a:spcBef>
                <a:spcPts val="0"/>
              </a:spcBef>
              <a:spcAft>
                <a:spcPts val="1600"/>
              </a:spcAft>
              <a:buClr>
                <a:schemeClr val="dk2"/>
              </a:buClr>
              <a:defRPr>
                <a:solidFill>
                  <a:schemeClr val="dk2"/>
                </a:solidFill>
              </a:defRPr>
            </a:lvl6pPr>
            <a:lvl7pPr>
              <a:lnSpc>
                <a:spcPct val="115000"/>
              </a:lnSpc>
              <a:spcBef>
                <a:spcPts val="0"/>
              </a:spcBef>
              <a:spcAft>
                <a:spcPts val="1600"/>
              </a:spcAft>
              <a:buClr>
                <a:schemeClr val="dk2"/>
              </a:buClr>
              <a:defRPr>
                <a:solidFill>
                  <a:schemeClr val="dk2"/>
                </a:solidFill>
              </a:defRPr>
            </a:lvl7pPr>
            <a:lvl8pPr>
              <a:lnSpc>
                <a:spcPct val="115000"/>
              </a:lnSpc>
              <a:spcBef>
                <a:spcPts val="0"/>
              </a:spcBef>
              <a:spcAft>
                <a:spcPts val="1600"/>
              </a:spcAft>
              <a:buClr>
                <a:schemeClr val="dk2"/>
              </a:buClr>
              <a:defRPr>
                <a:solidFill>
                  <a:schemeClr val="dk2"/>
                </a:solidFill>
              </a:defRPr>
            </a:lvl8pPr>
            <a:lvl9pPr>
              <a:lnSpc>
                <a:spcPct val="115000"/>
              </a:lnSpc>
              <a:spcBef>
                <a:spcPts val="0"/>
              </a:spcBef>
              <a:spcAft>
                <a:spcPts val="1600"/>
              </a:spcAft>
              <a:buClr>
                <a:schemeClr val="dk2"/>
              </a:buClr>
              <a:defRPr>
                <a:solidFill>
                  <a:schemeClr val="dk2"/>
                </a:solidFill>
              </a:defRPr>
            </a:lvl9pPr>
          </a:lstStyle>
          <a:p>
            <a:endParaRPr/>
          </a:p>
        </p:txBody>
      </p:sp>
      <p:sp>
        <p:nvSpPr>
          <p:cNvPr id="221" name="Shape 221"/>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algn="r">
              <a:spcBef>
                <a:spcPts val="0"/>
              </a:spcBef>
              <a:buNone/>
            </a:pPr>
            <a:fld id="{00000000-1234-1234-1234-123412341234}" type="slidenum">
              <a:rPr lang="en" sz="1000">
                <a:solidFill>
                  <a:schemeClr val="dk2"/>
                </a:solidFill>
              </a:rPr>
              <a:t>‹#›</a:t>
            </a:fld>
            <a:endParaRPr lang="en" sz="1000">
              <a:solidFill>
                <a:schemeClr val="dk2"/>
              </a:solidFill>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Shape 89"/>
          <p:cNvSpPr txBox="1">
            <a:spLocks noGrp="1"/>
          </p:cNvSpPr>
          <p:nvPr>
            <p:ph type="subTitle" idx="1"/>
          </p:nvPr>
        </p:nvSpPr>
        <p:spPr>
          <a:xfrm>
            <a:off x="2910700" y="4166750"/>
            <a:ext cx="4317899" cy="4179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Galdeano"/>
              <a:buNone/>
            </a:pPr>
            <a:r>
              <a:rPr lang="en" sz="2400" b="1">
                <a:solidFill>
                  <a:srgbClr val="366092"/>
                </a:solidFill>
                <a:latin typeface="Galdeano"/>
                <a:ea typeface="Galdeano"/>
                <a:cs typeface="Galdeano"/>
                <a:sym typeface="Galdeano"/>
              </a:rPr>
              <a:t>Mickey Kumar, Christine Leu</a:t>
            </a:r>
          </a:p>
          <a:p>
            <a:pPr marL="0" marR="0" lvl="0" indent="0" algn="l" rtl="0">
              <a:lnSpc>
                <a:spcPct val="100000"/>
              </a:lnSpc>
              <a:spcBef>
                <a:spcPts val="0"/>
              </a:spcBef>
              <a:spcAft>
                <a:spcPts val="0"/>
              </a:spcAft>
              <a:buClr>
                <a:schemeClr val="dk1"/>
              </a:buClr>
              <a:buSzPct val="25000"/>
              <a:buFont typeface="Galdeano"/>
              <a:buNone/>
            </a:pPr>
            <a:r>
              <a:rPr lang="en" sz="2400" b="1">
                <a:solidFill>
                  <a:srgbClr val="366092"/>
                </a:solidFill>
                <a:latin typeface="Galdeano"/>
                <a:ea typeface="Galdeano"/>
                <a:cs typeface="Galdeano"/>
                <a:sym typeface="Galdeano"/>
              </a:rPr>
              <a:t>       Amlan Sinha, Cindy Dou</a:t>
            </a:r>
          </a:p>
        </p:txBody>
      </p:sp>
      <p:sp>
        <p:nvSpPr>
          <p:cNvPr id="90" name="Shape 90"/>
          <p:cNvSpPr txBox="1">
            <a:spLocks noGrp="1"/>
          </p:cNvSpPr>
          <p:nvPr>
            <p:ph type="ctrTitle"/>
          </p:nvPr>
        </p:nvSpPr>
        <p:spPr>
          <a:xfrm>
            <a:off x="2637100" y="685059"/>
            <a:ext cx="7772400" cy="11025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366092"/>
              </a:buClr>
              <a:buSzPct val="25000"/>
              <a:buFont typeface="Galdeano"/>
              <a:buNone/>
            </a:pPr>
            <a:r>
              <a:rPr lang="en" sz="3600" b="1">
                <a:solidFill>
                  <a:srgbClr val="366092"/>
                </a:solidFill>
                <a:latin typeface="Galdeano"/>
                <a:ea typeface="Galdeano"/>
                <a:cs typeface="Galdeano"/>
                <a:sym typeface="Galdeano"/>
              </a:rPr>
              <a:t>Countercurrent Stacked     </a:t>
            </a:r>
          </a:p>
          <a:p>
            <a:pPr marL="0" marR="0" lvl="0" indent="0" algn="ctr" rtl="0">
              <a:lnSpc>
                <a:spcPct val="100000"/>
              </a:lnSpc>
              <a:spcBef>
                <a:spcPts val="0"/>
              </a:spcBef>
              <a:spcAft>
                <a:spcPts val="0"/>
              </a:spcAft>
              <a:buClr>
                <a:srgbClr val="366092"/>
              </a:buClr>
              <a:buSzPct val="25000"/>
              <a:buFont typeface="Galdeano"/>
              <a:buNone/>
            </a:pPr>
            <a:r>
              <a:rPr lang="en" sz="3600" b="1">
                <a:solidFill>
                  <a:srgbClr val="366092"/>
                </a:solidFill>
                <a:latin typeface="Galdeano"/>
                <a:ea typeface="Galdeano"/>
                <a:cs typeface="Galdeano"/>
                <a:sym typeface="Galdeano"/>
              </a:rPr>
              <a:t>Floc Blanket Reactor Team</a:t>
            </a:r>
          </a:p>
        </p:txBody>
      </p:sp>
      <p:pic>
        <p:nvPicPr>
          <p:cNvPr id="91" name="Shape 91"/>
          <p:cNvPicPr preferRelativeResize="0"/>
          <p:nvPr/>
        </p:nvPicPr>
        <p:blipFill rotWithShape="1">
          <a:blip r:embed="rId3">
            <a:alphaModFix/>
          </a:blip>
          <a:srcRect/>
          <a:stretch/>
        </p:blipFill>
        <p:spPr>
          <a:xfrm>
            <a:off x="0" y="4725590"/>
            <a:ext cx="1981199" cy="417900"/>
          </a:xfrm>
          <a:prstGeom prst="rect">
            <a:avLst/>
          </a:prstGeom>
          <a:noFill/>
          <a:ln>
            <a:noFill/>
          </a:ln>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Shape 171"/>
          <p:cNvSpPr txBox="1">
            <a:spLocks noGrp="1"/>
          </p:cNvSpPr>
          <p:nvPr>
            <p:ph type="title"/>
          </p:nvPr>
        </p:nvSpPr>
        <p:spPr>
          <a:xfrm>
            <a:off x="410425" y="183125"/>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Spectrophotometer</a:t>
            </a:r>
          </a:p>
        </p:txBody>
      </p:sp>
      <p:sp>
        <p:nvSpPr>
          <p:cNvPr id="172" name="Shape 172"/>
          <p:cNvSpPr txBox="1"/>
          <p:nvPr/>
        </p:nvSpPr>
        <p:spPr>
          <a:xfrm>
            <a:off x="0" y="1545812"/>
            <a:ext cx="4196700" cy="3000000"/>
          </a:xfrm>
          <a:prstGeom prst="rect">
            <a:avLst/>
          </a:prstGeom>
          <a:noFill/>
          <a:ln>
            <a:noFill/>
          </a:ln>
        </p:spPr>
        <p:txBody>
          <a:bodyPr lIns="91425" tIns="91425" rIns="91425" bIns="91425" anchor="ctr" anchorCtr="0">
            <a:noAutofit/>
          </a:bodyPr>
          <a:lstStyle/>
          <a:p>
            <a:pPr marL="457200" lvl="0" indent="-381000" rtl="0">
              <a:lnSpc>
                <a:spcPct val="115000"/>
              </a:lnSpc>
              <a:spcBef>
                <a:spcPts val="0"/>
              </a:spcBef>
              <a:buClr>
                <a:srgbClr val="222222"/>
              </a:buClr>
              <a:buSzPct val="100000"/>
              <a:buFont typeface="Galdeano"/>
              <a:buChar char="●"/>
            </a:pPr>
            <a:r>
              <a:rPr lang="en" sz="2400" dirty="0">
                <a:solidFill>
                  <a:srgbClr val="222222"/>
                </a:solidFill>
                <a:latin typeface="Galdeano"/>
                <a:ea typeface="Galdeano"/>
                <a:cs typeface="Galdeano"/>
                <a:sym typeface="Galdeano"/>
              </a:rPr>
              <a:t>Determine </a:t>
            </a:r>
            <a:r>
              <a:rPr lang="en" sz="2400" dirty="0" smtClean="0">
                <a:solidFill>
                  <a:srgbClr val="222222"/>
                </a:solidFill>
                <a:latin typeface="Galdeano"/>
                <a:ea typeface="Galdeano"/>
                <a:cs typeface="Galdeano"/>
                <a:sym typeface="Galdeano"/>
              </a:rPr>
              <a:t>dye</a:t>
            </a:r>
            <a:r>
              <a:rPr lang="en" sz="2400" dirty="0" smtClean="0">
                <a:solidFill>
                  <a:srgbClr val="222222"/>
                </a:solidFill>
                <a:latin typeface="Galdeano"/>
                <a:ea typeface="Galdeano"/>
                <a:cs typeface="Galdeano"/>
                <a:sym typeface="Galdeano"/>
              </a:rPr>
              <a:t> </a:t>
            </a:r>
            <a:r>
              <a:rPr lang="en" sz="2400" dirty="0">
                <a:solidFill>
                  <a:srgbClr val="222222"/>
                </a:solidFill>
                <a:latin typeface="Galdeano"/>
                <a:ea typeface="Galdeano"/>
                <a:cs typeface="Galdeano"/>
                <a:sym typeface="Galdeano"/>
              </a:rPr>
              <a:t>concentration of effluent</a:t>
            </a:r>
          </a:p>
          <a:p>
            <a:pPr marL="457200" lvl="0" indent="-381000" rtl="0">
              <a:lnSpc>
                <a:spcPct val="115000"/>
              </a:lnSpc>
              <a:spcBef>
                <a:spcPts val="0"/>
              </a:spcBef>
              <a:buClr>
                <a:srgbClr val="222222"/>
              </a:buClr>
              <a:buSzPct val="100000"/>
              <a:buFont typeface="Galdeano"/>
              <a:buChar char="●"/>
            </a:pPr>
            <a:r>
              <a:rPr lang="en" sz="2400" dirty="0">
                <a:solidFill>
                  <a:srgbClr val="222222"/>
                </a:solidFill>
                <a:latin typeface="Galdeano"/>
                <a:ea typeface="Galdeano"/>
                <a:cs typeface="Galdeano"/>
                <a:sym typeface="Galdeano"/>
              </a:rPr>
              <a:t>ProCoda data collection</a:t>
            </a:r>
            <a:br>
              <a:rPr lang="en" sz="2400" dirty="0">
                <a:solidFill>
                  <a:srgbClr val="222222"/>
                </a:solidFill>
                <a:latin typeface="Galdeano"/>
                <a:ea typeface="Galdeano"/>
                <a:cs typeface="Galdeano"/>
                <a:sym typeface="Galdeano"/>
              </a:rPr>
            </a:br>
            <a:endParaRPr lang="en" sz="2400" dirty="0">
              <a:solidFill>
                <a:srgbClr val="222222"/>
              </a:solidFill>
              <a:latin typeface="Galdeano"/>
              <a:ea typeface="Galdeano"/>
              <a:cs typeface="Galdeano"/>
              <a:sym typeface="Galdeano"/>
            </a:endParaRPr>
          </a:p>
          <a:p>
            <a:pPr lvl="0" rtl="0">
              <a:lnSpc>
                <a:spcPct val="115000"/>
              </a:lnSpc>
              <a:spcBef>
                <a:spcPts val="0"/>
              </a:spcBef>
              <a:buNone/>
            </a:pPr>
            <a:r>
              <a:rPr lang="en" sz="2400" b="1" dirty="0">
                <a:solidFill>
                  <a:srgbClr val="222222"/>
                </a:solidFill>
                <a:latin typeface="Galdeano"/>
                <a:ea typeface="Galdeano"/>
                <a:cs typeface="Galdeano"/>
                <a:sym typeface="Galdeano"/>
              </a:rPr>
              <a:t/>
            </a:r>
            <a:br>
              <a:rPr lang="en" sz="2400" b="1" dirty="0">
                <a:solidFill>
                  <a:srgbClr val="222222"/>
                </a:solidFill>
                <a:latin typeface="Galdeano"/>
                <a:ea typeface="Galdeano"/>
                <a:cs typeface="Galdeano"/>
                <a:sym typeface="Galdeano"/>
              </a:rPr>
            </a:br>
            <a:endParaRPr lang="en" sz="2400" b="1" dirty="0">
              <a:solidFill>
                <a:srgbClr val="222222"/>
              </a:solidFill>
              <a:latin typeface="Galdeano"/>
              <a:ea typeface="Galdeano"/>
              <a:cs typeface="Galdeano"/>
              <a:sym typeface="Galdeano"/>
            </a:endParaRPr>
          </a:p>
          <a:p>
            <a:pPr lvl="0" rtl="0">
              <a:lnSpc>
                <a:spcPct val="115000"/>
              </a:lnSpc>
              <a:spcBef>
                <a:spcPts val="0"/>
              </a:spcBef>
              <a:buNone/>
            </a:pPr>
            <a:endParaRPr dirty="0"/>
          </a:p>
        </p:txBody>
      </p:sp>
      <p:pic>
        <p:nvPicPr>
          <p:cNvPr id="173" name="Shape 173"/>
          <p:cNvPicPr preferRelativeResize="0"/>
          <p:nvPr/>
        </p:nvPicPr>
        <p:blipFill>
          <a:blip r:embed="rId3">
            <a:alphaModFix/>
          </a:blip>
          <a:stretch>
            <a:fillRect/>
          </a:stretch>
        </p:blipFill>
        <p:spPr>
          <a:xfrm>
            <a:off x="4578850" y="1220925"/>
            <a:ext cx="4196699" cy="3775794"/>
          </a:xfrm>
          <a:prstGeom prst="rect">
            <a:avLst/>
          </a:prstGeom>
          <a:noFill/>
          <a:ln>
            <a:noFill/>
          </a:ln>
        </p:spPr>
      </p:pic>
      <p:sp>
        <p:nvSpPr>
          <p:cNvPr id="174" name="Shape 174"/>
          <p:cNvSpPr txBox="1"/>
          <p:nvPr/>
        </p:nvSpPr>
        <p:spPr>
          <a:xfrm>
            <a:off x="410425" y="2594275"/>
            <a:ext cx="3000000" cy="3000000"/>
          </a:xfrm>
          <a:prstGeom prst="rect">
            <a:avLst/>
          </a:prstGeom>
          <a:noFill/>
          <a:ln>
            <a:noFill/>
          </a:ln>
        </p:spPr>
        <p:txBody>
          <a:bodyPr lIns="91425" tIns="91425" rIns="91425" bIns="91425" anchor="ctr" anchorCtr="0">
            <a:noAutofit/>
          </a:bodyPr>
          <a:lstStyle/>
          <a:p>
            <a:pPr lvl="0" algn="ctr" rtl="0">
              <a:lnSpc>
                <a:spcPct val="115000"/>
              </a:lnSpc>
              <a:spcBef>
                <a:spcPts val="0"/>
              </a:spcBef>
              <a:buNone/>
            </a:pPr>
            <a:r>
              <a:rPr lang="en" sz="2400" b="1">
                <a:solidFill>
                  <a:srgbClr val="222222"/>
                </a:solidFill>
                <a:latin typeface="Galdeano"/>
                <a:ea typeface="Galdeano"/>
                <a:cs typeface="Galdeano"/>
                <a:sym typeface="Galdeano"/>
              </a:rPr>
              <a:t>SHOUT OUT:</a:t>
            </a:r>
            <a:r>
              <a:rPr lang="en" sz="2400">
                <a:solidFill>
                  <a:srgbClr val="222222"/>
                </a:solidFill>
                <a:latin typeface="Galdeano"/>
                <a:ea typeface="Galdeano"/>
                <a:cs typeface="Galdeano"/>
                <a:sym typeface="Galdeano"/>
              </a:rPr>
              <a:t> Spectrophotometer team!!</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Shape 179"/>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Introducing a Tracer Dye</a:t>
            </a:r>
          </a:p>
        </p:txBody>
      </p:sp>
      <p:pic>
        <p:nvPicPr>
          <p:cNvPr id="180" name="Shape 180"/>
          <p:cNvPicPr preferRelativeResize="0"/>
          <p:nvPr/>
        </p:nvPicPr>
        <p:blipFill>
          <a:blip r:embed="rId3">
            <a:alphaModFix/>
          </a:blip>
          <a:stretch>
            <a:fillRect/>
          </a:stretch>
        </p:blipFill>
        <p:spPr>
          <a:xfrm>
            <a:off x="4398825" y="1180810"/>
            <a:ext cx="4516575" cy="3790400"/>
          </a:xfrm>
          <a:prstGeom prst="rect">
            <a:avLst/>
          </a:prstGeom>
          <a:noFill/>
          <a:ln>
            <a:noFill/>
          </a:ln>
        </p:spPr>
      </p:pic>
      <p:sp>
        <p:nvSpPr>
          <p:cNvPr id="181" name="Shape 181"/>
          <p:cNvSpPr txBox="1"/>
          <p:nvPr/>
        </p:nvSpPr>
        <p:spPr>
          <a:xfrm>
            <a:off x="0" y="1765300"/>
            <a:ext cx="4126499" cy="3000000"/>
          </a:xfrm>
          <a:prstGeom prst="rect">
            <a:avLst/>
          </a:prstGeom>
          <a:noFill/>
          <a:ln>
            <a:noFill/>
          </a:ln>
        </p:spPr>
        <p:txBody>
          <a:bodyPr lIns="91425" tIns="91425" rIns="91425" bIns="91425" anchor="ctr" anchorCtr="0">
            <a:noAutofit/>
          </a:bodyPr>
          <a:lstStyle/>
          <a:p>
            <a:pPr lvl="0" rtl="0">
              <a:lnSpc>
                <a:spcPct val="115000"/>
              </a:lnSpc>
              <a:spcBef>
                <a:spcPts val="0"/>
              </a:spcBef>
              <a:buNone/>
            </a:pPr>
            <a:r>
              <a:rPr lang="en" sz="2400" b="1" u="sng">
                <a:solidFill>
                  <a:srgbClr val="222222"/>
                </a:solidFill>
                <a:latin typeface="Galdeano"/>
                <a:ea typeface="Galdeano"/>
                <a:cs typeface="Galdeano"/>
                <a:sym typeface="Galdeano"/>
              </a:rPr>
              <a:t>Red Dye</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PACl did not adsorb dye effectively </a:t>
            </a:r>
            <a:br>
              <a:rPr lang="en" sz="2400">
                <a:solidFill>
                  <a:srgbClr val="222222"/>
                </a:solidFill>
                <a:latin typeface="Galdeano"/>
                <a:ea typeface="Galdeano"/>
                <a:cs typeface="Galdeano"/>
                <a:sym typeface="Galdeano"/>
              </a:rPr>
            </a:br>
            <a:endParaRPr lang="en" sz="2400">
              <a:solidFill>
                <a:srgbClr val="222222"/>
              </a:solidFill>
              <a:latin typeface="Galdeano"/>
              <a:ea typeface="Galdeano"/>
              <a:cs typeface="Galdeano"/>
              <a:sym typeface="Galdeano"/>
            </a:endParaRP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Other alternatives?</a:t>
            </a:r>
          </a:p>
          <a:p>
            <a:pPr lvl="0" indent="457200" rtl="0">
              <a:lnSpc>
                <a:spcPct val="115000"/>
              </a:lnSpc>
              <a:spcBef>
                <a:spcPts val="0"/>
              </a:spcBef>
              <a:buNone/>
            </a:pPr>
            <a:r>
              <a:rPr lang="en" sz="2400">
                <a:solidFill>
                  <a:srgbClr val="222222"/>
                </a:solidFill>
                <a:latin typeface="Galdeano"/>
                <a:ea typeface="Galdeano"/>
                <a:cs typeface="Galdeano"/>
                <a:sym typeface="Galdeano"/>
              </a:rPr>
              <a:t>Remazol Brilliant Blue R</a:t>
            </a:r>
          </a:p>
          <a:p>
            <a:pPr marL="457200" lvl="0" indent="0" rtl="0">
              <a:lnSpc>
                <a:spcPct val="115000"/>
              </a:lnSpc>
              <a:spcBef>
                <a:spcPts val="0"/>
              </a:spcBef>
              <a:buNone/>
            </a:pPr>
            <a:endParaRPr sz="2400">
              <a:solidFill>
                <a:srgbClr val="222222"/>
              </a:solidFill>
              <a:latin typeface="Galdeano"/>
              <a:ea typeface="Galdeano"/>
              <a:cs typeface="Galdeano"/>
              <a:sym typeface="Galdeano"/>
            </a:endParaRPr>
          </a:p>
          <a:p>
            <a:pPr marL="457200" indent="0" rtl="0">
              <a:lnSpc>
                <a:spcPct val="115000"/>
              </a:lnSpc>
              <a:spcBef>
                <a:spcPts val="0"/>
              </a:spcBef>
              <a:buNone/>
            </a:pPr>
            <a:endParaRPr sz="2400">
              <a:solidFill>
                <a:srgbClr val="222222"/>
              </a:solidFill>
              <a:latin typeface="Galdeano"/>
              <a:ea typeface="Galdeano"/>
              <a:cs typeface="Galdeano"/>
              <a:sym typeface="Galdeano"/>
            </a:endParaRPr>
          </a:p>
          <a:p>
            <a:pPr marL="457200" lvl="0" indent="0" rtl="0">
              <a:lnSpc>
                <a:spcPct val="115000"/>
              </a:lnSpc>
              <a:spcBef>
                <a:spcPts val="0"/>
              </a:spcBef>
              <a:buNone/>
            </a:pPr>
            <a:endParaRPr sz="2400">
              <a:solidFill>
                <a:srgbClr val="222222"/>
              </a:solidFill>
              <a:latin typeface="Galdeano"/>
              <a:ea typeface="Galdeano"/>
              <a:cs typeface="Galdeano"/>
              <a:sym typeface="Galdeano"/>
            </a:endParaRPr>
          </a:p>
          <a:p>
            <a:pPr lvl="0" rtl="0">
              <a:lnSpc>
                <a:spcPct val="115000"/>
              </a:lnSpc>
              <a:spcBef>
                <a:spcPts val="0"/>
              </a:spcBef>
              <a:buNone/>
            </a:pPr>
            <a:endParaRP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Shape 186"/>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Introducing a Tracer Dye</a:t>
            </a:r>
          </a:p>
        </p:txBody>
      </p:sp>
      <p:pic>
        <p:nvPicPr>
          <p:cNvPr id="187" name="Shape 187"/>
          <p:cNvPicPr preferRelativeResize="0"/>
          <p:nvPr/>
        </p:nvPicPr>
        <p:blipFill>
          <a:blip r:embed="rId3">
            <a:alphaModFix/>
          </a:blip>
          <a:stretch>
            <a:fillRect/>
          </a:stretch>
        </p:blipFill>
        <p:spPr>
          <a:xfrm>
            <a:off x="3916375" y="1285875"/>
            <a:ext cx="5107675" cy="3779699"/>
          </a:xfrm>
          <a:prstGeom prst="rect">
            <a:avLst/>
          </a:prstGeom>
          <a:noFill/>
          <a:ln>
            <a:noFill/>
          </a:ln>
        </p:spPr>
      </p:pic>
      <p:sp>
        <p:nvSpPr>
          <p:cNvPr id="188" name="Shape 188"/>
          <p:cNvSpPr txBox="1"/>
          <p:nvPr/>
        </p:nvSpPr>
        <p:spPr>
          <a:xfrm>
            <a:off x="-412175" y="2070100"/>
            <a:ext cx="5260199" cy="2832599"/>
          </a:xfrm>
          <a:prstGeom prst="rect">
            <a:avLst/>
          </a:prstGeom>
          <a:noFill/>
          <a:ln>
            <a:noFill/>
          </a:ln>
        </p:spPr>
        <p:txBody>
          <a:bodyPr lIns="91425" tIns="91425" rIns="91425" bIns="91425" anchor="ctr" anchorCtr="0">
            <a:noAutofit/>
          </a:bodyPr>
          <a:lstStyle/>
          <a:p>
            <a:pPr lvl="0" rtl="0">
              <a:lnSpc>
                <a:spcPct val="115000"/>
              </a:lnSpc>
              <a:spcBef>
                <a:spcPts val="0"/>
              </a:spcBef>
              <a:buNone/>
            </a:pPr>
            <a:endParaRPr sz="2400" b="1" u="sng">
              <a:solidFill>
                <a:srgbClr val="222222"/>
              </a:solidFill>
              <a:latin typeface="Galdeano"/>
              <a:ea typeface="Galdeano"/>
              <a:cs typeface="Galdeano"/>
              <a:sym typeface="Galdeano"/>
            </a:endParaRPr>
          </a:p>
          <a:p>
            <a:pPr marL="9144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Wavelength of absorbance 620-660 nm</a:t>
            </a:r>
          </a:p>
          <a:p>
            <a:pPr marL="9144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Red LED light replacement</a:t>
            </a:r>
          </a:p>
          <a:p>
            <a:pPr marL="9144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Literature value:	</a:t>
            </a:r>
          </a:p>
          <a:p>
            <a:pPr marL="1371600" lvl="1"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80-90 % of removal dye</a:t>
            </a:r>
          </a:p>
          <a:p>
            <a:pPr marL="457200" lvl="0" indent="0" rtl="0">
              <a:lnSpc>
                <a:spcPct val="115000"/>
              </a:lnSpc>
              <a:spcBef>
                <a:spcPts val="0"/>
              </a:spcBef>
              <a:buNone/>
            </a:pPr>
            <a:endParaRPr sz="2400">
              <a:solidFill>
                <a:srgbClr val="222222"/>
              </a:solidFill>
              <a:latin typeface="Galdeano"/>
              <a:ea typeface="Galdeano"/>
              <a:cs typeface="Galdeano"/>
              <a:sym typeface="Galdeano"/>
            </a:endParaRPr>
          </a:p>
          <a:p>
            <a:pPr marL="457200" lvl="0" indent="0" rtl="0">
              <a:lnSpc>
                <a:spcPct val="115000"/>
              </a:lnSpc>
              <a:spcBef>
                <a:spcPts val="0"/>
              </a:spcBef>
              <a:buNone/>
            </a:pPr>
            <a:endParaRPr sz="2400">
              <a:solidFill>
                <a:srgbClr val="222222"/>
              </a:solidFill>
              <a:latin typeface="Galdeano"/>
              <a:ea typeface="Galdeano"/>
              <a:cs typeface="Galdeano"/>
              <a:sym typeface="Galdeano"/>
            </a:endParaRPr>
          </a:p>
          <a:p>
            <a:pPr marL="457200" lvl="0" indent="0" rtl="0">
              <a:lnSpc>
                <a:spcPct val="115000"/>
              </a:lnSpc>
              <a:spcBef>
                <a:spcPts val="0"/>
              </a:spcBef>
              <a:buNone/>
            </a:pPr>
            <a:endParaRPr sz="2400">
              <a:solidFill>
                <a:srgbClr val="222222"/>
              </a:solidFill>
              <a:latin typeface="Galdeano"/>
              <a:ea typeface="Galdeano"/>
              <a:cs typeface="Galdeano"/>
              <a:sym typeface="Galdeano"/>
            </a:endParaRPr>
          </a:p>
          <a:p>
            <a:pPr lvl="0" rtl="0">
              <a:lnSpc>
                <a:spcPct val="115000"/>
              </a:lnSpc>
              <a:spcBef>
                <a:spcPts val="0"/>
              </a:spcBef>
              <a:buNone/>
            </a:pPr>
            <a:endParaRPr/>
          </a:p>
        </p:txBody>
      </p:sp>
      <p:sp>
        <p:nvSpPr>
          <p:cNvPr id="189" name="Shape 189"/>
          <p:cNvSpPr txBox="1"/>
          <p:nvPr/>
        </p:nvSpPr>
        <p:spPr>
          <a:xfrm>
            <a:off x="152400" y="152400"/>
            <a:ext cx="3000000" cy="3000000"/>
          </a:xfrm>
          <a:prstGeom prst="rect">
            <a:avLst/>
          </a:prstGeom>
          <a:noFill/>
          <a:ln>
            <a:noFill/>
          </a:ln>
        </p:spPr>
        <p:txBody>
          <a:bodyPr lIns="91425" tIns="91425" rIns="91425" bIns="91425" anchor="ctr" anchorCtr="0">
            <a:noAutofit/>
          </a:bodyPr>
          <a:lstStyle/>
          <a:p>
            <a:pPr lvl="0" rtl="0">
              <a:lnSpc>
                <a:spcPct val="115000"/>
              </a:lnSpc>
              <a:spcBef>
                <a:spcPts val="0"/>
              </a:spcBef>
              <a:buNone/>
            </a:pPr>
            <a:r>
              <a:rPr lang="en" sz="2400" b="1" u="sng">
                <a:solidFill>
                  <a:srgbClr val="222222"/>
                </a:solidFill>
                <a:latin typeface="Galdeano"/>
                <a:ea typeface="Galdeano"/>
                <a:cs typeface="Galdeano"/>
                <a:sym typeface="Galdeano"/>
              </a:rPr>
              <a:t>RBBR</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Shape 194"/>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Data Results</a:t>
            </a:r>
          </a:p>
        </p:txBody>
      </p:sp>
      <p:pic>
        <p:nvPicPr>
          <p:cNvPr id="195" name="Shape 195"/>
          <p:cNvPicPr preferRelativeResize="0"/>
          <p:nvPr/>
        </p:nvPicPr>
        <p:blipFill>
          <a:blip r:embed="rId3">
            <a:alphaModFix/>
          </a:blip>
          <a:stretch>
            <a:fillRect/>
          </a:stretch>
        </p:blipFill>
        <p:spPr>
          <a:xfrm>
            <a:off x="2237301" y="1558625"/>
            <a:ext cx="1877274" cy="3078299"/>
          </a:xfrm>
          <a:prstGeom prst="rect">
            <a:avLst/>
          </a:prstGeom>
          <a:noFill/>
          <a:ln>
            <a:noFill/>
          </a:ln>
        </p:spPr>
      </p:pic>
      <p:pic>
        <p:nvPicPr>
          <p:cNvPr id="196" name="Shape 196"/>
          <p:cNvPicPr preferRelativeResize="0"/>
          <p:nvPr/>
        </p:nvPicPr>
        <p:blipFill>
          <a:blip r:embed="rId4">
            <a:alphaModFix/>
          </a:blip>
          <a:stretch>
            <a:fillRect/>
          </a:stretch>
        </p:blipFill>
        <p:spPr>
          <a:xfrm>
            <a:off x="93424" y="1217450"/>
            <a:ext cx="1980450" cy="3760650"/>
          </a:xfrm>
          <a:prstGeom prst="rect">
            <a:avLst/>
          </a:prstGeom>
          <a:noFill/>
          <a:ln>
            <a:noFill/>
          </a:ln>
        </p:spPr>
      </p:pic>
      <p:pic>
        <p:nvPicPr>
          <p:cNvPr id="197" name="Shape 197"/>
          <p:cNvPicPr preferRelativeResize="0"/>
          <p:nvPr/>
        </p:nvPicPr>
        <p:blipFill>
          <a:blip r:embed="rId5">
            <a:alphaModFix/>
          </a:blip>
          <a:stretch>
            <a:fillRect/>
          </a:stretch>
        </p:blipFill>
        <p:spPr>
          <a:xfrm>
            <a:off x="4400350" y="1763850"/>
            <a:ext cx="4515049" cy="2938025"/>
          </a:xfrm>
          <a:prstGeom prst="rect">
            <a:avLst/>
          </a:prstGeom>
          <a:noFill/>
          <a:ln>
            <a:noFill/>
          </a:ln>
        </p:spPr>
      </p:pic>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Shape 202"/>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Data Results</a:t>
            </a:r>
          </a:p>
        </p:txBody>
      </p:sp>
      <p:sp>
        <p:nvSpPr>
          <p:cNvPr id="203" name="Shape 203"/>
          <p:cNvSpPr txBox="1"/>
          <p:nvPr/>
        </p:nvSpPr>
        <p:spPr>
          <a:xfrm>
            <a:off x="-246775" y="1742675"/>
            <a:ext cx="5055899" cy="3075600"/>
          </a:xfrm>
          <a:prstGeom prst="rect">
            <a:avLst/>
          </a:prstGeom>
          <a:noFill/>
          <a:ln>
            <a:noFill/>
          </a:ln>
        </p:spPr>
        <p:txBody>
          <a:bodyPr lIns="91425" tIns="91425" rIns="91425" bIns="91425" anchor="ctr" anchorCtr="0">
            <a:noAutofit/>
          </a:bodyPr>
          <a:lstStyle/>
          <a:p>
            <a:pPr marR="0" lvl="0" algn="l" rtl="0">
              <a:lnSpc>
                <a:spcPct val="115000"/>
              </a:lnSpc>
              <a:spcBef>
                <a:spcPts val="0"/>
              </a:spcBef>
              <a:spcAft>
                <a:spcPts val="0"/>
              </a:spcAft>
              <a:buNone/>
            </a:pPr>
            <a:endParaRPr sz="2400">
              <a:solidFill>
                <a:srgbClr val="222222"/>
              </a:solidFill>
              <a:latin typeface="Galdeano"/>
              <a:ea typeface="Galdeano"/>
              <a:cs typeface="Galdeano"/>
              <a:sym typeface="Galdeano"/>
            </a:endParaRPr>
          </a:p>
          <a:p>
            <a:pPr marL="914400" marR="0" lvl="0" indent="-381000" algn="l" rtl="0">
              <a:lnSpc>
                <a:spcPct val="115000"/>
              </a:lnSpc>
              <a:spcBef>
                <a:spcPts val="0"/>
              </a:spcBef>
              <a:spcAft>
                <a:spcPts val="0"/>
              </a:spcAft>
              <a:buClr>
                <a:srgbClr val="222222"/>
              </a:buClr>
              <a:buSzPct val="100000"/>
              <a:buFont typeface="Galdeano"/>
              <a:buChar char="●"/>
            </a:pPr>
            <a:r>
              <a:rPr lang="en" sz="2400">
                <a:solidFill>
                  <a:srgbClr val="222222"/>
                </a:solidFill>
                <a:latin typeface="Galdeano"/>
                <a:ea typeface="Galdeano"/>
                <a:cs typeface="Galdeano"/>
                <a:sym typeface="Galdeano"/>
              </a:rPr>
              <a:t>Concentration of PACl too low</a:t>
            </a:r>
          </a:p>
          <a:p>
            <a:pPr marL="914400" marR="0" lvl="0" indent="-381000" algn="l" rtl="0">
              <a:lnSpc>
                <a:spcPct val="115000"/>
              </a:lnSpc>
              <a:spcBef>
                <a:spcPts val="0"/>
              </a:spcBef>
              <a:spcAft>
                <a:spcPts val="0"/>
              </a:spcAft>
              <a:buClr>
                <a:srgbClr val="222222"/>
              </a:buClr>
              <a:buSzPct val="100000"/>
              <a:buFont typeface="Galdeano"/>
              <a:buChar char="●"/>
            </a:pPr>
            <a:r>
              <a:rPr lang="en" sz="2400">
                <a:solidFill>
                  <a:srgbClr val="222222"/>
                </a:solidFill>
                <a:latin typeface="Galdeano"/>
                <a:ea typeface="Galdeano"/>
                <a:cs typeface="Galdeano"/>
                <a:sym typeface="Galdeano"/>
              </a:rPr>
              <a:t>Direct feed into reactor</a:t>
            </a:r>
          </a:p>
          <a:p>
            <a:pPr marR="0" lvl="0" algn="l" rtl="0">
              <a:lnSpc>
                <a:spcPct val="115000"/>
              </a:lnSpc>
              <a:spcBef>
                <a:spcPts val="0"/>
              </a:spcBef>
              <a:spcAft>
                <a:spcPts val="0"/>
              </a:spcAft>
              <a:buNone/>
            </a:pPr>
            <a:endParaRPr sz="2400">
              <a:solidFill>
                <a:srgbClr val="222222"/>
              </a:solidFill>
              <a:latin typeface="Galdeano"/>
              <a:ea typeface="Galdeano"/>
              <a:cs typeface="Galdeano"/>
              <a:sym typeface="Galdeano"/>
            </a:endParaRPr>
          </a:p>
          <a:p>
            <a:pPr marL="914400" marR="0" lvl="0" indent="-381000" algn="l" rtl="0">
              <a:lnSpc>
                <a:spcPct val="115000"/>
              </a:lnSpc>
              <a:spcBef>
                <a:spcPts val="0"/>
              </a:spcBef>
              <a:spcAft>
                <a:spcPts val="0"/>
              </a:spcAft>
              <a:buClr>
                <a:srgbClr val="222222"/>
              </a:buClr>
              <a:buSzPct val="100000"/>
              <a:buFont typeface="Galdeano"/>
              <a:buChar char="●"/>
            </a:pPr>
            <a:r>
              <a:rPr lang="en" sz="2400">
                <a:solidFill>
                  <a:srgbClr val="222222"/>
                </a:solidFill>
                <a:latin typeface="Galdeano"/>
                <a:ea typeface="Galdeano"/>
                <a:cs typeface="Galdeano"/>
                <a:sym typeface="Galdeano"/>
              </a:rPr>
              <a:t>Increasing acidity of water?</a:t>
            </a:r>
          </a:p>
          <a:p>
            <a:pPr marL="457200" lvl="0" indent="0" rtl="0">
              <a:lnSpc>
                <a:spcPct val="115000"/>
              </a:lnSpc>
              <a:spcBef>
                <a:spcPts val="0"/>
              </a:spcBef>
              <a:buNone/>
            </a:pPr>
            <a:endParaRPr sz="2400">
              <a:solidFill>
                <a:srgbClr val="222222"/>
              </a:solidFill>
              <a:latin typeface="Galdeano"/>
              <a:ea typeface="Galdeano"/>
              <a:cs typeface="Galdeano"/>
              <a:sym typeface="Galdeano"/>
            </a:endParaRPr>
          </a:p>
          <a:p>
            <a:pPr marL="457200" lvl="0" indent="0" rtl="0">
              <a:lnSpc>
                <a:spcPct val="115000"/>
              </a:lnSpc>
              <a:spcBef>
                <a:spcPts val="0"/>
              </a:spcBef>
              <a:buNone/>
            </a:pPr>
            <a:endParaRPr sz="2400">
              <a:solidFill>
                <a:srgbClr val="222222"/>
              </a:solidFill>
              <a:latin typeface="Galdeano"/>
              <a:ea typeface="Galdeano"/>
              <a:cs typeface="Galdeano"/>
              <a:sym typeface="Galdeano"/>
            </a:endParaRPr>
          </a:p>
          <a:p>
            <a:pPr marL="457200" lvl="0" indent="0" rtl="0">
              <a:lnSpc>
                <a:spcPct val="115000"/>
              </a:lnSpc>
              <a:spcBef>
                <a:spcPts val="0"/>
              </a:spcBef>
              <a:buNone/>
            </a:pPr>
            <a:endParaRPr sz="2400">
              <a:solidFill>
                <a:srgbClr val="222222"/>
              </a:solidFill>
              <a:latin typeface="Galdeano"/>
              <a:ea typeface="Galdeano"/>
              <a:cs typeface="Galdeano"/>
              <a:sym typeface="Galdeano"/>
            </a:endParaRPr>
          </a:p>
          <a:p>
            <a:pPr lvl="0" rtl="0">
              <a:lnSpc>
                <a:spcPct val="115000"/>
              </a:lnSpc>
              <a:spcBef>
                <a:spcPts val="0"/>
              </a:spcBef>
              <a:buNone/>
            </a:pPr>
            <a:endParaRPr/>
          </a:p>
        </p:txBody>
      </p:sp>
      <p:pic>
        <p:nvPicPr>
          <p:cNvPr id="204" name="Shape 204"/>
          <p:cNvPicPr preferRelativeResize="0"/>
          <p:nvPr/>
        </p:nvPicPr>
        <p:blipFill>
          <a:blip r:embed="rId3">
            <a:alphaModFix/>
          </a:blip>
          <a:stretch>
            <a:fillRect/>
          </a:stretch>
        </p:blipFill>
        <p:spPr>
          <a:xfrm>
            <a:off x="4683500" y="1427025"/>
            <a:ext cx="4523700" cy="3539374"/>
          </a:xfrm>
          <a:prstGeom prst="rect">
            <a:avLst/>
          </a:prstGeom>
          <a:noFill/>
          <a:ln>
            <a:noFill/>
          </a:ln>
        </p:spPr>
      </p:pic>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Shape 209"/>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Future Goals</a:t>
            </a:r>
          </a:p>
        </p:txBody>
      </p:sp>
      <p:sp>
        <p:nvSpPr>
          <p:cNvPr id="210" name="Shape 210"/>
          <p:cNvSpPr txBox="1"/>
          <p:nvPr/>
        </p:nvSpPr>
        <p:spPr>
          <a:xfrm>
            <a:off x="90950" y="1333850"/>
            <a:ext cx="6138000" cy="3000000"/>
          </a:xfrm>
          <a:prstGeom prst="rect">
            <a:avLst/>
          </a:prstGeom>
          <a:noFill/>
          <a:ln>
            <a:noFill/>
          </a:ln>
        </p:spPr>
        <p:txBody>
          <a:bodyPr lIns="91425" tIns="91425" rIns="91425" bIns="91425" anchor="ctr" anchorCtr="0">
            <a:noAutofit/>
          </a:bodyPr>
          <a:lstStyle/>
          <a:p>
            <a:pPr marL="342900" lvl="0" indent="-139700" rtl="0">
              <a:lnSpc>
                <a:spcPct val="115000"/>
              </a:lnSpc>
              <a:spcBef>
                <a:spcPts val="640"/>
              </a:spcBef>
              <a:buClr>
                <a:schemeClr val="dk1"/>
              </a:buClr>
              <a:buSzPct val="100000"/>
              <a:buFont typeface="Galdeano"/>
              <a:buChar char="➢"/>
            </a:pPr>
            <a:r>
              <a:rPr lang="en" sz="3200">
                <a:solidFill>
                  <a:schemeClr val="dk1"/>
                </a:solidFill>
                <a:latin typeface="Galdeano"/>
                <a:ea typeface="Galdeano"/>
                <a:cs typeface="Galdeano"/>
                <a:sym typeface="Galdeano"/>
              </a:rPr>
              <a:t>Recalibration Spectrophotometer</a:t>
            </a:r>
          </a:p>
          <a:p>
            <a:pPr marL="342900" lvl="0" indent="-139700" rtl="0">
              <a:lnSpc>
                <a:spcPct val="115000"/>
              </a:lnSpc>
              <a:spcBef>
                <a:spcPts val="640"/>
              </a:spcBef>
              <a:buClr>
                <a:schemeClr val="dk1"/>
              </a:buClr>
              <a:buSzPct val="100000"/>
              <a:buFont typeface="Galdeano"/>
              <a:buChar char="➢"/>
            </a:pPr>
            <a:r>
              <a:rPr lang="en" sz="3200">
                <a:solidFill>
                  <a:schemeClr val="dk1"/>
                </a:solidFill>
                <a:latin typeface="Galdeano"/>
                <a:ea typeface="Galdeano"/>
                <a:cs typeface="Galdeano"/>
                <a:sym typeface="Galdeano"/>
              </a:rPr>
              <a:t>Verify Experiments</a:t>
            </a:r>
          </a:p>
          <a:p>
            <a:pPr marL="342900" lvl="0" indent="-139700" rtl="0">
              <a:lnSpc>
                <a:spcPct val="115000"/>
              </a:lnSpc>
              <a:spcBef>
                <a:spcPts val="640"/>
              </a:spcBef>
              <a:buClr>
                <a:schemeClr val="dk1"/>
              </a:buClr>
              <a:buSzPct val="100000"/>
              <a:buFont typeface="Galdeano"/>
              <a:buChar char="➢"/>
            </a:pPr>
            <a:r>
              <a:rPr lang="en" sz="3200">
                <a:solidFill>
                  <a:schemeClr val="dk1"/>
                </a:solidFill>
                <a:latin typeface="Galdeano"/>
                <a:ea typeface="Galdeano"/>
                <a:cs typeface="Galdeano"/>
                <a:sym typeface="Galdeano"/>
              </a:rPr>
              <a:t>Vertical reactor draft</a:t>
            </a:r>
          </a:p>
          <a:p>
            <a:pPr marL="342900" lvl="0" indent="-139700" rtl="0">
              <a:lnSpc>
                <a:spcPct val="115000"/>
              </a:lnSpc>
              <a:spcBef>
                <a:spcPts val="640"/>
              </a:spcBef>
              <a:buClr>
                <a:schemeClr val="dk1"/>
              </a:buClr>
              <a:buSzPct val="100000"/>
              <a:buFont typeface="Galdeano"/>
              <a:buChar char="➢"/>
            </a:pPr>
            <a:r>
              <a:rPr lang="en" sz="3200">
                <a:solidFill>
                  <a:schemeClr val="dk1"/>
                </a:solidFill>
                <a:latin typeface="Galdeano"/>
                <a:ea typeface="Galdeano"/>
                <a:cs typeface="Galdeano"/>
                <a:sym typeface="Galdeano"/>
              </a:rPr>
              <a:t>EPA P3</a:t>
            </a:r>
          </a:p>
        </p:txBody>
      </p:sp>
      <p:pic>
        <p:nvPicPr>
          <p:cNvPr id="211" name="Shape 211"/>
          <p:cNvPicPr preferRelativeResize="0"/>
          <p:nvPr/>
        </p:nvPicPr>
        <p:blipFill>
          <a:blip r:embed="rId3">
            <a:alphaModFix/>
          </a:blip>
          <a:stretch>
            <a:fillRect/>
          </a:stretch>
        </p:blipFill>
        <p:spPr>
          <a:xfrm>
            <a:off x="4643925" y="3164650"/>
            <a:ext cx="4075950" cy="1913924"/>
          </a:xfrm>
          <a:prstGeom prst="rect">
            <a:avLst/>
          </a:prstGeom>
          <a:noFill/>
          <a:ln>
            <a:noFill/>
          </a:ln>
        </p:spPr>
      </p:pic>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Shape 216"/>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Questions</a:t>
            </a:r>
          </a:p>
        </p:txBody>
      </p:sp>
      <p:pic>
        <p:nvPicPr>
          <p:cNvPr id="217" name="Shape 217"/>
          <p:cNvPicPr preferRelativeResize="0"/>
          <p:nvPr/>
        </p:nvPicPr>
        <p:blipFill>
          <a:blip r:embed="rId3">
            <a:alphaModFix/>
          </a:blip>
          <a:stretch>
            <a:fillRect/>
          </a:stretch>
        </p:blipFill>
        <p:spPr>
          <a:xfrm>
            <a:off x="2427187" y="1226137"/>
            <a:ext cx="3718125" cy="3718125"/>
          </a:xfrm>
          <a:prstGeom prst="rect">
            <a:avLst/>
          </a:prstGeom>
          <a:noFill/>
          <a:ln>
            <a:noFill/>
          </a:ln>
        </p:spPr>
      </p:pic>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Shape 97"/>
          <p:cNvPicPr preferRelativeResize="0"/>
          <p:nvPr/>
        </p:nvPicPr>
        <p:blipFill rotWithShape="1">
          <a:blip r:embed="rId3">
            <a:alphaModFix/>
          </a:blip>
          <a:srcRect/>
          <a:stretch/>
        </p:blipFill>
        <p:spPr>
          <a:xfrm>
            <a:off x="7209971" y="4712323"/>
            <a:ext cx="1934099" cy="431100"/>
          </a:xfrm>
          <a:prstGeom prst="rect">
            <a:avLst/>
          </a:prstGeom>
          <a:noFill/>
          <a:ln>
            <a:noFill/>
          </a:ln>
        </p:spPr>
      </p:pic>
      <p:pic>
        <p:nvPicPr>
          <p:cNvPr id="98" name="Shape 98"/>
          <p:cNvPicPr preferRelativeResize="0"/>
          <p:nvPr/>
        </p:nvPicPr>
        <p:blipFill rotWithShape="1">
          <a:blip r:embed="rId4">
            <a:alphaModFix/>
          </a:blip>
          <a:srcRect/>
          <a:stretch/>
        </p:blipFill>
        <p:spPr>
          <a:xfrm>
            <a:off x="0" y="4725590"/>
            <a:ext cx="1981199" cy="417900"/>
          </a:xfrm>
          <a:prstGeom prst="rect">
            <a:avLst/>
          </a:prstGeom>
          <a:noFill/>
          <a:ln>
            <a:noFill/>
          </a:ln>
        </p:spPr>
      </p:pic>
      <p:sp>
        <p:nvSpPr>
          <p:cNvPr id="99" name="Shape 99"/>
          <p:cNvSpPr txBox="1"/>
          <p:nvPr/>
        </p:nvSpPr>
        <p:spPr>
          <a:xfrm>
            <a:off x="476991" y="114300"/>
            <a:ext cx="8229600" cy="8574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366092"/>
              </a:buClr>
              <a:buSzPct val="25000"/>
              <a:buFont typeface="Galdeano"/>
              <a:buNone/>
            </a:pPr>
            <a:r>
              <a:rPr lang="en" sz="5400" b="1" i="0" u="none" strike="noStrike" cap="none" baseline="0">
                <a:solidFill>
                  <a:srgbClr val="366092"/>
                </a:solidFill>
                <a:latin typeface="Galdeano"/>
                <a:ea typeface="Galdeano"/>
                <a:cs typeface="Galdeano"/>
                <a:sym typeface="Galdeano"/>
              </a:rPr>
              <a:t>Background</a:t>
            </a:r>
          </a:p>
        </p:txBody>
      </p:sp>
      <p:sp>
        <p:nvSpPr>
          <p:cNvPr id="100" name="Shape 100"/>
          <p:cNvSpPr txBox="1"/>
          <p:nvPr/>
        </p:nvSpPr>
        <p:spPr>
          <a:xfrm>
            <a:off x="60775" y="1069125"/>
            <a:ext cx="3540599" cy="857400"/>
          </a:xfrm>
          <a:prstGeom prst="rect">
            <a:avLst/>
          </a:prstGeom>
          <a:noFill/>
          <a:ln>
            <a:noFill/>
          </a:ln>
        </p:spPr>
        <p:txBody>
          <a:bodyPr lIns="91425" tIns="91425" rIns="91425" bIns="91425" anchor="t" anchorCtr="0">
            <a:noAutofit/>
          </a:bodyPr>
          <a:lstStyle/>
          <a:p>
            <a:pPr marL="457200" lvl="0" indent="-381000" rtl="0">
              <a:spcBef>
                <a:spcPts val="0"/>
              </a:spcBef>
              <a:buClr>
                <a:schemeClr val="dk1"/>
              </a:buClr>
              <a:buSzPct val="100000"/>
              <a:buFont typeface="Galdeano"/>
              <a:buChar char="➢"/>
            </a:pPr>
            <a:r>
              <a:rPr lang="en" sz="2400" b="1" u="sng">
                <a:solidFill>
                  <a:schemeClr val="dk1"/>
                </a:solidFill>
                <a:latin typeface="Galdeano"/>
                <a:ea typeface="Galdeano"/>
                <a:cs typeface="Galdeano"/>
                <a:sym typeface="Galdeano"/>
              </a:rPr>
              <a:t>Problem: </a:t>
            </a:r>
          </a:p>
          <a:p>
            <a:pPr lvl="0" indent="457200" rtl="0">
              <a:spcBef>
                <a:spcPts val="0"/>
              </a:spcBef>
              <a:buNone/>
            </a:pPr>
            <a:r>
              <a:rPr lang="en" sz="1800" b="1">
                <a:solidFill>
                  <a:schemeClr val="dk1"/>
                </a:solidFill>
                <a:latin typeface="Galdeano"/>
                <a:ea typeface="Galdeano"/>
                <a:cs typeface="Galdeano"/>
                <a:sym typeface="Galdeano"/>
              </a:rPr>
              <a:t>Arsenic and fluoride in water</a:t>
            </a:r>
          </a:p>
        </p:txBody>
      </p:sp>
      <p:pic>
        <p:nvPicPr>
          <p:cNvPr id="101" name="Shape 101"/>
          <p:cNvPicPr preferRelativeResize="0"/>
          <p:nvPr/>
        </p:nvPicPr>
        <p:blipFill>
          <a:blip r:embed="rId5">
            <a:alphaModFix/>
          </a:blip>
          <a:stretch>
            <a:fillRect/>
          </a:stretch>
        </p:blipFill>
        <p:spPr>
          <a:xfrm>
            <a:off x="-304800" y="2711475"/>
            <a:ext cx="5331150" cy="2523949"/>
          </a:xfrm>
          <a:prstGeom prst="rect">
            <a:avLst/>
          </a:prstGeom>
          <a:noFill/>
          <a:ln>
            <a:noFill/>
          </a:ln>
        </p:spPr>
      </p:pic>
      <p:pic>
        <p:nvPicPr>
          <p:cNvPr id="102" name="Shape 102"/>
          <p:cNvPicPr preferRelativeResize="0"/>
          <p:nvPr/>
        </p:nvPicPr>
        <p:blipFill>
          <a:blip r:embed="rId6">
            <a:alphaModFix/>
          </a:blip>
          <a:stretch>
            <a:fillRect/>
          </a:stretch>
        </p:blipFill>
        <p:spPr>
          <a:xfrm>
            <a:off x="4439750" y="1350750"/>
            <a:ext cx="4704250" cy="2677800"/>
          </a:xfrm>
          <a:prstGeom prst="rect">
            <a:avLst/>
          </a:prstGeom>
          <a:noFill/>
          <a:ln>
            <a:noFill/>
          </a:ln>
        </p:spPr>
      </p:pic>
      <p:sp>
        <p:nvSpPr>
          <p:cNvPr id="103" name="Shape 103"/>
          <p:cNvSpPr txBox="1"/>
          <p:nvPr/>
        </p:nvSpPr>
        <p:spPr>
          <a:xfrm>
            <a:off x="6868775" y="1069120"/>
            <a:ext cx="3000000" cy="371400"/>
          </a:xfrm>
          <a:prstGeom prst="rect">
            <a:avLst/>
          </a:prstGeom>
          <a:noFill/>
          <a:ln>
            <a:noFill/>
          </a:ln>
        </p:spPr>
        <p:txBody>
          <a:bodyPr lIns="91425" tIns="91425" rIns="91425" bIns="91425" anchor="ctr" anchorCtr="0">
            <a:noAutofit/>
          </a:bodyPr>
          <a:lstStyle/>
          <a:p>
            <a:pPr marL="0" lvl="0" indent="0" rtl="0">
              <a:spcBef>
                <a:spcPts val="0"/>
              </a:spcBef>
              <a:buNone/>
            </a:pPr>
            <a:r>
              <a:rPr lang="en" sz="1800" b="1">
                <a:solidFill>
                  <a:schemeClr val="dk1"/>
                </a:solidFill>
                <a:latin typeface="Galdeano"/>
                <a:ea typeface="Galdeano"/>
                <a:cs typeface="Galdeano"/>
                <a:sym typeface="Galdeano"/>
              </a:rPr>
              <a:t>Arsenic Contamination</a:t>
            </a:r>
          </a:p>
        </p:txBody>
      </p:sp>
      <p:sp>
        <p:nvSpPr>
          <p:cNvPr id="104" name="Shape 104"/>
          <p:cNvSpPr txBox="1"/>
          <p:nvPr/>
        </p:nvSpPr>
        <p:spPr>
          <a:xfrm>
            <a:off x="1915825" y="4748840"/>
            <a:ext cx="3000000" cy="371400"/>
          </a:xfrm>
          <a:prstGeom prst="rect">
            <a:avLst/>
          </a:prstGeom>
          <a:noFill/>
          <a:ln>
            <a:noFill/>
          </a:ln>
        </p:spPr>
        <p:txBody>
          <a:bodyPr lIns="91425" tIns="91425" rIns="91425" bIns="91425" anchor="ctr" anchorCtr="0">
            <a:noAutofit/>
          </a:bodyPr>
          <a:lstStyle/>
          <a:p>
            <a:pPr marL="0" lvl="0" indent="0" rtl="0">
              <a:spcBef>
                <a:spcPts val="0"/>
              </a:spcBef>
              <a:buNone/>
            </a:pPr>
            <a:r>
              <a:rPr lang="en" sz="1800" b="1" dirty="0">
                <a:solidFill>
                  <a:schemeClr val="dk1"/>
                </a:solidFill>
                <a:latin typeface="Galdeano"/>
                <a:ea typeface="Galdeano"/>
                <a:cs typeface="Galdeano"/>
                <a:sym typeface="Galdeano"/>
              </a:rPr>
              <a:t>Fluoride Contamination</a:t>
            </a:r>
          </a:p>
        </p:txBody>
      </p:sp>
      <p:sp>
        <p:nvSpPr>
          <p:cNvPr id="105" name="Shape 105"/>
          <p:cNvSpPr txBox="1"/>
          <p:nvPr/>
        </p:nvSpPr>
        <p:spPr>
          <a:xfrm>
            <a:off x="-15425" y="1778712"/>
            <a:ext cx="3700199" cy="1575299"/>
          </a:xfrm>
          <a:prstGeom prst="rect">
            <a:avLst/>
          </a:prstGeom>
          <a:noFill/>
          <a:ln>
            <a:noFill/>
          </a:ln>
        </p:spPr>
        <p:txBody>
          <a:bodyPr lIns="91425" tIns="91425" rIns="91425" bIns="91425" anchor="t" anchorCtr="0">
            <a:noAutofit/>
          </a:bodyPr>
          <a:lstStyle/>
          <a:p>
            <a:pPr marL="457200" lvl="0" indent="-342900" rtl="0">
              <a:spcBef>
                <a:spcPts val="0"/>
              </a:spcBef>
              <a:buClr>
                <a:schemeClr val="dk1"/>
              </a:buClr>
              <a:buSzPct val="100000"/>
              <a:buFont typeface="Galdeano"/>
              <a:buChar char="★"/>
            </a:pPr>
            <a:r>
              <a:rPr lang="en" sz="1800" b="1" dirty="0">
                <a:solidFill>
                  <a:schemeClr val="dk1"/>
                </a:solidFill>
                <a:latin typeface="Galdeano"/>
                <a:ea typeface="Galdeano"/>
                <a:cs typeface="Galdeano"/>
                <a:sym typeface="Galdeano"/>
              </a:rPr>
              <a:t>Carcinogen</a:t>
            </a:r>
          </a:p>
          <a:p>
            <a:pPr marL="457200" lvl="0" indent="-342900" rtl="0">
              <a:spcBef>
                <a:spcPts val="0"/>
              </a:spcBef>
              <a:buClr>
                <a:schemeClr val="dk1"/>
              </a:buClr>
              <a:buSzPct val="100000"/>
              <a:buFont typeface="Galdeano"/>
              <a:buChar char="★"/>
            </a:pPr>
            <a:r>
              <a:rPr lang="en" sz="1800" b="1" dirty="0">
                <a:solidFill>
                  <a:schemeClr val="dk1"/>
                </a:solidFill>
                <a:latin typeface="Galdeano"/>
                <a:ea typeface="Galdeano"/>
                <a:cs typeface="Galdeano"/>
                <a:sym typeface="Galdeano"/>
              </a:rPr>
              <a:t>Inhibit brain development</a:t>
            </a:r>
          </a:p>
          <a:p>
            <a:pPr marL="457200" lvl="0" indent="-342900" rtl="0">
              <a:spcBef>
                <a:spcPts val="0"/>
              </a:spcBef>
              <a:buClr>
                <a:schemeClr val="dk1"/>
              </a:buClr>
              <a:buSzPct val="100000"/>
              <a:buFont typeface="Galdeano"/>
              <a:buChar char="★"/>
            </a:pPr>
            <a:r>
              <a:rPr lang="en" sz="1800" b="1" dirty="0">
                <a:solidFill>
                  <a:schemeClr val="dk1"/>
                </a:solidFill>
                <a:latin typeface="Galdeano"/>
                <a:ea typeface="Galdeano"/>
                <a:cs typeface="Galdeano"/>
                <a:sym typeface="Galdeano"/>
              </a:rPr>
              <a:t>Increased mortality rates</a:t>
            </a:r>
          </a:p>
          <a:p>
            <a:pPr lvl="0" rtl="0">
              <a:spcBef>
                <a:spcPts val="0"/>
              </a:spcBef>
              <a:buNone/>
            </a:pPr>
            <a:endParaRPr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111" name="Shape 111"/>
          <p:cNvPicPr preferRelativeResize="0"/>
          <p:nvPr/>
        </p:nvPicPr>
        <p:blipFill rotWithShape="1">
          <a:blip r:embed="rId3">
            <a:alphaModFix/>
          </a:blip>
          <a:srcRect/>
          <a:stretch/>
        </p:blipFill>
        <p:spPr>
          <a:xfrm>
            <a:off x="7209971" y="4712323"/>
            <a:ext cx="1934099" cy="431100"/>
          </a:xfrm>
          <a:prstGeom prst="rect">
            <a:avLst/>
          </a:prstGeom>
          <a:noFill/>
          <a:ln>
            <a:noFill/>
          </a:ln>
        </p:spPr>
      </p:pic>
      <p:pic>
        <p:nvPicPr>
          <p:cNvPr id="112" name="Shape 112"/>
          <p:cNvPicPr preferRelativeResize="0"/>
          <p:nvPr/>
        </p:nvPicPr>
        <p:blipFill rotWithShape="1">
          <a:blip r:embed="rId4">
            <a:alphaModFix/>
          </a:blip>
          <a:srcRect/>
          <a:stretch/>
        </p:blipFill>
        <p:spPr>
          <a:xfrm>
            <a:off x="0" y="4725590"/>
            <a:ext cx="1981199" cy="417900"/>
          </a:xfrm>
          <a:prstGeom prst="rect">
            <a:avLst/>
          </a:prstGeom>
          <a:noFill/>
          <a:ln>
            <a:noFill/>
          </a:ln>
        </p:spPr>
      </p:pic>
      <p:sp>
        <p:nvSpPr>
          <p:cNvPr id="113" name="Shape 113"/>
          <p:cNvSpPr txBox="1"/>
          <p:nvPr/>
        </p:nvSpPr>
        <p:spPr>
          <a:xfrm>
            <a:off x="476991" y="114300"/>
            <a:ext cx="8229600" cy="8574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366092"/>
              </a:buClr>
              <a:buSzPct val="25000"/>
              <a:buFont typeface="Galdeano"/>
              <a:buNone/>
            </a:pPr>
            <a:r>
              <a:rPr lang="en" sz="5400" b="1" i="0" u="none" strike="noStrike" cap="none" baseline="0">
                <a:solidFill>
                  <a:srgbClr val="366092"/>
                </a:solidFill>
                <a:latin typeface="Galdeano"/>
                <a:ea typeface="Galdeano"/>
                <a:cs typeface="Galdeano"/>
                <a:sym typeface="Galdeano"/>
              </a:rPr>
              <a:t>Background</a:t>
            </a:r>
          </a:p>
        </p:txBody>
      </p:sp>
      <p:sp>
        <p:nvSpPr>
          <p:cNvPr id="114" name="Shape 114"/>
          <p:cNvSpPr txBox="1"/>
          <p:nvPr/>
        </p:nvSpPr>
        <p:spPr>
          <a:xfrm>
            <a:off x="60775" y="1069125"/>
            <a:ext cx="4231200" cy="857400"/>
          </a:xfrm>
          <a:prstGeom prst="rect">
            <a:avLst/>
          </a:prstGeom>
          <a:noFill/>
          <a:ln>
            <a:noFill/>
          </a:ln>
        </p:spPr>
        <p:txBody>
          <a:bodyPr lIns="91425" tIns="91425" rIns="91425" bIns="91425" anchor="t" anchorCtr="0">
            <a:noAutofit/>
          </a:bodyPr>
          <a:lstStyle/>
          <a:p>
            <a:pPr marL="457200" lvl="0" indent="-381000" rtl="0">
              <a:spcBef>
                <a:spcPts val="0"/>
              </a:spcBef>
              <a:buClr>
                <a:schemeClr val="dk1"/>
              </a:buClr>
              <a:buSzPct val="100000"/>
              <a:buFont typeface="Galdeano"/>
              <a:buChar char="➢"/>
            </a:pPr>
            <a:r>
              <a:rPr lang="en" sz="2400" b="1" u="sng">
                <a:solidFill>
                  <a:schemeClr val="dk1"/>
                </a:solidFill>
                <a:latin typeface="Galdeano"/>
                <a:ea typeface="Galdeano"/>
                <a:cs typeface="Galdeano"/>
                <a:sym typeface="Galdeano"/>
              </a:rPr>
              <a:t>Current Solution:</a:t>
            </a:r>
          </a:p>
          <a:p>
            <a:pPr marL="914400" lvl="1" indent="-381000" rtl="0">
              <a:spcBef>
                <a:spcPts val="0"/>
              </a:spcBef>
              <a:buClr>
                <a:schemeClr val="dk1"/>
              </a:buClr>
              <a:buSzPct val="100000"/>
              <a:buFont typeface="Galdeano"/>
              <a:buChar char="○"/>
            </a:pPr>
            <a:r>
              <a:rPr lang="en" sz="2400">
                <a:solidFill>
                  <a:schemeClr val="dk1"/>
                </a:solidFill>
                <a:latin typeface="Galdeano"/>
                <a:ea typeface="Galdeano"/>
                <a:cs typeface="Galdeano"/>
                <a:sym typeface="Galdeano"/>
              </a:rPr>
              <a:t>Sand Filtration</a:t>
            </a:r>
          </a:p>
          <a:p>
            <a:pPr lvl="0" rtl="0">
              <a:spcBef>
                <a:spcPts val="0"/>
              </a:spcBef>
              <a:buNone/>
            </a:pPr>
            <a:endParaRPr sz="2400" b="1" u="sng">
              <a:solidFill>
                <a:schemeClr val="dk1"/>
              </a:solidFill>
              <a:latin typeface="Galdeano"/>
              <a:ea typeface="Galdeano"/>
              <a:cs typeface="Galdeano"/>
              <a:sym typeface="Galdeano"/>
            </a:endParaRPr>
          </a:p>
          <a:p>
            <a:pPr marL="457200" lvl="0" indent="-381000" rtl="0">
              <a:spcBef>
                <a:spcPts val="0"/>
              </a:spcBef>
              <a:buClr>
                <a:schemeClr val="dk1"/>
              </a:buClr>
              <a:buSzPct val="100000"/>
              <a:buFont typeface="Galdeano"/>
              <a:buChar char="➢"/>
            </a:pPr>
            <a:r>
              <a:rPr lang="en" sz="2400" b="1" u="sng">
                <a:solidFill>
                  <a:schemeClr val="dk1"/>
                </a:solidFill>
                <a:latin typeface="Galdeano"/>
                <a:ea typeface="Galdeano"/>
                <a:cs typeface="Galdeano"/>
                <a:sym typeface="Galdeano"/>
              </a:rPr>
              <a:t>Disadvantages:</a:t>
            </a:r>
          </a:p>
          <a:p>
            <a:pPr marL="914400" lvl="1" indent="-381000" rtl="0">
              <a:spcBef>
                <a:spcPts val="0"/>
              </a:spcBef>
              <a:buClr>
                <a:schemeClr val="dk1"/>
              </a:buClr>
              <a:buSzPct val="100000"/>
              <a:buFont typeface="Galdeano"/>
              <a:buChar char="○"/>
            </a:pPr>
            <a:r>
              <a:rPr lang="en" sz="2400" b="1">
                <a:solidFill>
                  <a:schemeClr val="dk1"/>
                </a:solidFill>
                <a:latin typeface="Galdeano"/>
                <a:ea typeface="Galdeano"/>
                <a:cs typeface="Galdeano"/>
                <a:sym typeface="Galdeano"/>
              </a:rPr>
              <a:t>Clogged sand beds</a:t>
            </a:r>
          </a:p>
          <a:p>
            <a:pPr marL="914400" lvl="1" indent="-381000" rtl="0">
              <a:spcBef>
                <a:spcPts val="0"/>
              </a:spcBef>
              <a:buClr>
                <a:schemeClr val="dk1"/>
              </a:buClr>
              <a:buSzPct val="100000"/>
              <a:buFont typeface="Galdeano"/>
              <a:buChar char="○"/>
            </a:pPr>
            <a:r>
              <a:rPr lang="en" sz="2400" b="1">
                <a:solidFill>
                  <a:schemeClr val="dk1"/>
                </a:solidFill>
                <a:latin typeface="Galdeano"/>
                <a:ea typeface="Galdeano"/>
                <a:cs typeface="Galdeano"/>
                <a:sym typeface="Galdeano"/>
              </a:rPr>
              <a:t>Slower filtration </a:t>
            </a:r>
          </a:p>
          <a:p>
            <a:pPr marL="914400" lvl="1" indent="-381000" rtl="0">
              <a:spcBef>
                <a:spcPts val="0"/>
              </a:spcBef>
              <a:buClr>
                <a:schemeClr val="dk1"/>
              </a:buClr>
              <a:buSzPct val="100000"/>
              <a:buFont typeface="Galdeano"/>
              <a:buChar char="○"/>
            </a:pPr>
            <a:r>
              <a:rPr lang="en" sz="2400" b="1">
                <a:solidFill>
                  <a:schemeClr val="dk1"/>
                </a:solidFill>
                <a:latin typeface="Galdeano"/>
                <a:ea typeface="Galdeano"/>
                <a:cs typeface="Galdeano"/>
                <a:sym typeface="Galdeano"/>
              </a:rPr>
              <a:t>Consume clean water</a:t>
            </a:r>
          </a:p>
          <a:p>
            <a:pPr marL="914400" lvl="1" indent="-381000" rtl="0">
              <a:spcBef>
                <a:spcPts val="0"/>
              </a:spcBef>
              <a:buClr>
                <a:schemeClr val="dk1"/>
              </a:buClr>
              <a:buSzPct val="100000"/>
              <a:buFont typeface="Galdeano"/>
              <a:buChar char="○"/>
            </a:pPr>
            <a:r>
              <a:rPr lang="en" sz="2400" b="1">
                <a:solidFill>
                  <a:schemeClr val="dk1"/>
                </a:solidFill>
                <a:latin typeface="Galdeano"/>
                <a:ea typeface="Galdeano"/>
                <a:cs typeface="Galdeano"/>
                <a:sym typeface="Galdeano"/>
              </a:rPr>
              <a:t>Large areas of land</a:t>
            </a:r>
          </a:p>
        </p:txBody>
      </p:sp>
      <p:pic>
        <p:nvPicPr>
          <p:cNvPr id="116" name="Shape 116"/>
          <p:cNvPicPr preferRelativeResize="0"/>
          <p:nvPr/>
        </p:nvPicPr>
        <p:blipFill>
          <a:blip r:embed="rId5">
            <a:alphaModFix/>
          </a:blip>
          <a:stretch>
            <a:fillRect/>
          </a:stretch>
        </p:blipFill>
        <p:spPr>
          <a:xfrm>
            <a:off x="4300275" y="1203950"/>
            <a:ext cx="4231250" cy="3604775"/>
          </a:xfrm>
          <a:prstGeom prst="rect">
            <a:avLst/>
          </a:prstGeom>
          <a:noFill/>
          <a:ln>
            <a:noFill/>
          </a:ln>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pic>
        <p:nvPicPr>
          <p:cNvPr id="122" name="Shape 122"/>
          <p:cNvPicPr preferRelativeResize="0"/>
          <p:nvPr/>
        </p:nvPicPr>
        <p:blipFill rotWithShape="1">
          <a:blip r:embed="rId3">
            <a:alphaModFix/>
          </a:blip>
          <a:srcRect/>
          <a:stretch/>
        </p:blipFill>
        <p:spPr>
          <a:xfrm>
            <a:off x="7209971" y="4712323"/>
            <a:ext cx="1934099" cy="431100"/>
          </a:xfrm>
          <a:prstGeom prst="rect">
            <a:avLst/>
          </a:prstGeom>
          <a:noFill/>
          <a:ln>
            <a:noFill/>
          </a:ln>
        </p:spPr>
      </p:pic>
      <p:pic>
        <p:nvPicPr>
          <p:cNvPr id="123" name="Shape 123"/>
          <p:cNvPicPr preferRelativeResize="0"/>
          <p:nvPr/>
        </p:nvPicPr>
        <p:blipFill rotWithShape="1">
          <a:blip r:embed="rId4">
            <a:alphaModFix/>
          </a:blip>
          <a:srcRect/>
          <a:stretch/>
        </p:blipFill>
        <p:spPr>
          <a:xfrm>
            <a:off x="0" y="4725590"/>
            <a:ext cx="1981199" cy="417900"/>
          </a:xfrm>
          <a:prstGeom prst="rect">
            <a:avLst/>
          </a:prstGeom>
          <a:noFill/>
          <a:ln>
            <a:noFill/>
          </a:ln>
        </p:spPr>
      </p:pic>
      <p:sp>
        <p:nvSpPr>
          <p:cNvPr id="124" name="Shape 124"/>
          <p:cNvSpPr txBox="1"/>
          <p:nvPr/>
        </p:nvSpPr>
        <p:spPr>
          <a:xfrm>
            <a:off x="476991" y="114300"/>
            <a:ext cx="8229600" cy="8574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366092"/>
              </a:buClr>
              <a:buSzPct val="25000"/>
              <a:buFont typeface="Galdeano"/>
              <a:buNone/>
            </a:pPr>
            <a:r>
              <a:rPr lang="en" sz="5400" b="1" i="0" u="none" strike="noStrike" cap="none" baseline="0">
                <a:solidFill>
                  <a:srgbClr val="366092"/>
                </a:solidFill>
                <a:latin typeface="Galdeano"/>
                <a:ea typeface="Galdeano"/>
                <a:cs typeface="Galdeano"/>
                <a:sym typeface="Galdeano"/>
              </a:rPr>
              <a:t>Background</a:t>
            </a:r>
          </a:p>
        </p:txBody>
      </p:sp>
      <p:sp>
        <p:nvSpPr>
          <p:cNvPr id="125" name="Shape 125"/>
          <p:cNvSpPr txBox="1"/>
          <p:nvPr/>
        </p:nvSpPr>
        <p:spPr>
          <a:xfrm>
            <a:off x="184975" y="1228125"/>
            <a:ext cx="4686000" cy="468899"/>
          </a:xfrm>
          <a:prstGeom prst="rect">
            <a:avLst/>
          </a:prstGeom>
          <a:noFill/>
          <a:ln>
            <a:noFill/>
          </a:ln>
        </p:spPr>
        <p:txBody>
          <a:bodyPr lIns="91425" tIns="91425" rIns="91425" bIns="91425" anchor="t" anchorCtr="0">
            <a:noAutofit/>
          </a:bodyPr>
          <a:lstStyle/>
          <a:p>
            <a:pPr marL="457200" marR="0" lvl="0" indent="-381000" algn="l" rtl="0">
              <a:lnSpc>
                <a:spcPct val="100000"/>
              </a:lnSpc>
              <a:spcBef>
                <a:spcPts val="0"/>
              </a:spcBef>
              <a:spcAft>
                <a:spcPts val="0"/>
              </a:spcAft>
              <a:buClr>
                <a:srgbClr val="000000"/>
              </a:buClr>
              <a:buSzPct val="100000"/>
              <a:buFont typeface="Galdeano"/>
              <a:buChar char="➢"/>
            </a:pPr>
            <a:r>
              <a:rPr lang="en" sz="2400" b="1" i="0" u="sng" strike="noStrike" cap="none" baseline="0">
                <a:solidFill>
                  <a:srgbClr val="000000"/>
                </a:solidFill>
                <a:latin typeface="Galdeano"/>
                <a:ea typeface="Galdeano"/>
                <a:cs typeface="Galdeano"/>
                <a:sym typeface="Galdeano"/>
              </a:rPr>
              <a:t>Purpose of CSFBR: </a:t>
            </a:r>
          </a:p>
          <a:p>
            <a:pPr marL="0" marR="0" lvl="0" indent="0" algn="l" rtl="0">
              <a:lnSpc>
                <a:spcPct val="100000"/>
              </a:lnSpc>
              <a:spcBef>
                <a:spcPts val="0"/>
              </a:spcBef>
              <a:spcAft>
                <a:spcPts val="0"/>
              </a:spcAft>
              <a:buClr>
                <a:srgbClr val="000000"/>
              </a:buClr>
              <a:buFont typeface="Galdeano"/>
              <a:buNone/>
            </a:pPr>
            <a:endParaRPr sz="1800" b="1">
              <a:latin typeface="Galdeano"/>
              <a:ea typeface="Galdeano"/>
              <a:cs typeface="Galdeano"/>
              <a:sym typeface="Galdeano"/>
            </a:endParaRPr>
          </a:p>
          <a:p>
            <a:pPr marL="457200" marR="0" lvl="0" indent="-342900" algn="l" rtl="0">
              <a:lnSpc>
                <a:spcPct val="100000"/>
              </a:lnSpc>
              <a:spcBef>
                <a:spcPts val="0"/>
              </a:spcBef>
              <a:spcAft>
                <a:spcPts val="0"/>
              </a:spcAft>
              <a:buSzPct val="100000"/>
              <a:buFont typeface="Galdeano"/>
              <a:buChar char="★"/>
            </a:pPr>
            <a:r>
              <a:rPr lang="en" sz="1800" b="1" i="0" u="none" strike="noStrike" cap="none" baseline="0">
                <a:solidFill>
                  <a:srgbClr val="000000"/>
                </a:solidFill>
                <a:latin typeface="Galdeano"/>
                <a:ea typeface="Galdeano"/>
                <a:cs typeface="Galdeano"/>
                <a:sym typeface="Galdeano"/>
              </a:rPr>
              <a:t>To</a:t>
            </a:r>
            <a:r>
              <a:rPr lang="en" sz="1800" b="1">
                <a:latin typeface="Galdeano"/>
                <a:ea typeface="Galdeano"/>
                <a:cs typeface="Galdeano"/>
                <a:sym typeface="Galdeano"/>
              </a:rPr>
              <a:t> design a reactor that can efficiently remove arsenic and fluoride from water</a:t>
            </a:r>
            <a:r>
              <a:rPr lang="en" sz="1800" b="1" i="0" u="none" strike="noStrike" cap="none" baseline="0">
                <a:solidFill>
                  <a:srgbClr val="000000"/>
                </a:solidFill>
                <a:latin typeface="Galdeano"/>
                <a:ea typeface="Galdeano"/>
                <a:cs typeface="Galdeano"/>
                <a:sym typeface="Galdeano"/>
              </a:rPr>
              <a:t> </a:t>
            </a:r>
            <a:r>
              <a:rPr lang="en" sz="1800" b="1">
                <a:latin typeface="Galdeano"/>
                <a:ea typeface="Galdeano"/>
                <a:cs typeface="Galdeano"/>
                <a:sym typeface="Galdeano"/>
              </a:rPr>
              <a:t/>
            </a:r>
            <a:br>
              <a:rPr lang="en" sz="1800" b="1">
                <a:latin typeface="Galdeano"/>
                <a:ea typeface="Galdeano"/>
                <a:cs typeface="Galdeano"/>
                <a:sym typeface="Galdeano"/>
              </a:rPr>
            </a:br>
            <a:endParaRPr lang="en" sz="1800" b="1">
              <a:latin typeface="Galdeano"/>
              <a:ea typeface="Galdeano"/>
              <a:cs typeface="Galdeano"/>
              <a:sym typeface="Galdeano"/>
            </a:endParaRPr>
          </a:p>
          <a:p>
            <a:pPr marL="457200" marR="0" lvl="0" indent="-342900" algn="l" rtl="0">
              <a:lnSpc>
                <a:spcPct val="100000"/>
              </a:lnSpc>
              <a:spcBef>
                <a:spcPts val="0"/>
              </a:spcBef>
              <a:spcAft>
                <a:spcPts val="0"/>
              </a:spcAft>
              <a:buSzPct val="100000"/>
              <a:buFont typeface="Galdeano"/>
              <a:buChar char="★"/>
            </a:pPr>
            <a:r>
              <a:rPr lang="en" sz="1800" b="1">
                <a:latin typeface="Galdeano"/>
                <a:ea typeface="Galdeano"/>
                <a:cs typeface="Galdeano"/>
                <a:sym typeface="Galdeano"/>
              </a:rPr>
              <a:t>Gravity powered</a:t>
            </a:r>
            <a:br>
              <a:rPr lang="en" sz="1800" b="1">
                <a:latin typeface="Galdeano"/>
                <a:ea typeface="Galdeano"/>
                <a:cs typeface="Galdeano"/>
                <a:sym typeface="Galdeano"/>
              </a:rPr>
            </a:br>
            <a:endParaRPr lang="en" sz="1800" b="1">
              <a:latin typeface="Galdeano"/>
              <a:ea typeface="Galdeano"/>
              <a:cs typeface="Galdeano"/>
              <a:sym typeface="Galdeano"/>
            </a:endParaRPr>
          </a:p>
          <a:p>
            <a:pPr marL="457200" marR="0" lvl="0" indent="-342900" algn="l" rtl="0">
              <a:lnSpc>
                <a:spcPct val="100000"/>
              </a:lnSpc>
              <a:spcBef>
                <a:spcPts val="0"/>
              </a:spcBef>
              <a:spcAft>
                <a:spcPts val="0"/>
              </a:spcAft>
              <a:buSzPct val="100000"/>
              <a:buFont typeface="Galdeano"/>
              <a:buChar char="★"/>
            </a:pPr>
            <a:r>
              <a:rPr lang="en" sz="1800" b="1">
                <a:latin typeface="Galdeano"/>
                <a:ea typeface="Galdeano"/>
                <a:cs typeface="Galdeano"/>
                <a:sym typeface="Galdeano"/>
              </a:rPr>
              <a:t>Reactors in series</a:t>
            </a:r>
          </a:p>
        </p:txBody>
      </p:sp>
      <p:pic>
        <p:nvPicPr>
          <p:cNvPr id="126" name="Shape 126"/>
          <p:cNvPicPr preferRelativeResize="0"/>
          <p:nvPr/>
        </p:nvPicPr>
        <p:blipFill rotWithShape="1">
          <a:blip r:embed="rId5">
            <a:alphaModFix/>
          </a:blip>
          <a:srcRect l="39276"/>
          <a:stretch/>
        </p:blipFill>
        <p:spPr>
          <a:xfrm>
            <a:off x="4443600" y="1267550"/>
            <a:ext cx="2406475" cy="3823599"/>
          </a:xfrm>
          <a:prstGeom prst="rect">
            <a:avLst/>
          </a:prstGeom>
          <a:noFill/>
          <a:ln>
            <a:noFill/>
          </a:ln>
        </p:spPr>
      </p:pic>
      <p:sp>
        <p:nvSpPr>
          <p:cNvPr id="127" name="Shape 127"/>
          <p:cNvSpPr txBox="1"/>
          <p:nvPr/>
        </p:nvSpPr>
        <p:spPr>
          <a:xfrm>
            <a:off x="7001325" y="805700"/>
            <a:ext cx="3000000" cy="3000000"/>
          </a:xfrm>
          <a:prstGeom prst="rect">
            <a:avLst/>
          </a:prstGeom>
          <a:noFill/>
          <a:ln>
            <a:noFill/>
          </a:ln>
        </p:spPr>
        <p:txBody>
          <a:bodyPr lIns="91425" tIns="91425" rIns="91425" bIns="91425" anchor="ctr" anchorCtr="0">
            <a:noAutofit/>
          </a:bodyPr>
          <a:lstStyle/>
          <a:p>
            <a:pPr rtl="0">
              <a:spcBef>
                <a:spcPts val="0"/>
              </a:spcBef>
              <a:buNone/>
            </a:pPr>
            <a:r>
              <a:rPr lang="en" sz="1800" b="1">
                <a:solidFill>
                  <a:srgbClr val="6D9EEB"/>
                </a:solidFill>
                <a:latin typeface="Galdeano"/>
                <a:ea typeface="Galdeano"/>
                <a:cs typeface="Galdeano"/>
                <a:sym typeface="Galdeano"/>
              </a:rPr>
              <a:t>Blue</a:t>
            </a:r>
            <a:r>
              <a:rPr lang="en" sz="1800" b="1">
                <a:solidFill>
                  <a:schemeClr val="dk1"/>
                </a:solidFill>
                <a:latin typeface="Galdeano"/>
                <a:ea typeface="Galdeano"/>
                <a:cs typeface="Galdeano"/>
                <a:sym typeface="Galdeano"/>
              </a:rPr>
              <a:t> is water flow</a:t>
            </a:r>
          </a:p>
          <a:p>
            <a:pPr lvl="0" rtl="0">
              <a:spcBef>
                <a:spcPts val="0"/>
              </a:spcBef>
              <a:buNone/>
            </a:pPr>
            <a:r>
              <a:rPr lang="en" sz="1800" b="1">
                <a:solidFill>
                  <a:srgbClr val="FF0000"/>
                </a:solidFill>
                <a:latin typeface="Galdeano"/>
                <a:ea typeface="Galdeano"/>
                <a:cs typeface="Galdeano"/>
                <a:sym typeface="Galdeano"/>
              </a:rPr>
              <a:t>Red</a:t>
            </a:r>
            <a:r>
              <a:rPr lang="en" sz="1800" b="1">
                <a:solidFill>
                  <a:schemeClr val="dk1"/>
                </a:solidFill>
                <a:latin typeface="Galdeano"/>
                <a:ea typeface="Galdeano"/>
                <a:cs typeface="Galdeano"/>
                <a:sym typeface="Galdeano"/>
              </a:rPr>
              <a:t> is floc flow</a:t>
            </a: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Shape 132"/>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i="0" u="none" strike="noStrike" cap="none" baseline="0">
                <a:solidFill>
                  <a:schemeClr val="dk2"/>
                </a:solidFill>
                <a:latin typeface="Galdeano"/>
                <a:ea typeface="Galdeano"/>
                <a:cs typeface="Galdeano"/>
                <a:sym typeface="Galdeano"/>
              </a:rPr>
              <a:t>Challenges </a:t>
            </a:r>
            <a:r>
              <a:rPr lang="en" sz="4400" b="1">
                <a:solidFill>
                  <a:schemeClr val="dk2"/>
                </a:solidFill>
                <a:latin typeface="Galdeano"/>
                <a:ea typeface="Galdeano"/>
                <a:cs typeface="Galdeano"/>
                <a:sym typeface="Galdeano"/>
              </a:rPr>
              <a:t>and Goals</a:t>
            </a:r>
          </a:p>
        </p:txBody>
      </p:sp>
      <p:sp>
        <p:nvSpPr>
          <p:cNvPr id="133" name="Shape 133"/>
          <p:cNvSpPr txBox="1"/>
          <p:nvPr/>
        </p:nvSpPr>
        <p:spPr>
          <a:xfrm>
            <a:off x="571500" y="1923166"/>
            <a:ext cx="8229600" cy="2388000"/>
          </a:xfrm>
          <a:prstGeom prst="rect">
            <a:avLst/>
          </a:prstGeom>
          <a:noFill/>
          <a:ln>
            <a:noFill/>
          </a:ln>
        </p:spPr>
        <p:txBody>
          <a:bodyPr lIns="91425" tIns="45700" rIns="91425" bIns="45700" anchor="t" anchorCtr="0">
            <a:noAutofit/>
          </a:bodyPr>
          <a:lstStyle/>
          <a:p>
            <a:pPr lvl="0" rtl="0">
              <a:lnSpc>
                <a:spcPct val="150000"/>
              </a:lnSpc>
              <a:spcBef>
                <a:spcPts val="0"/>
              </a:spcBef>
              <a:buNone/>
            </a:pPr>
            <a:r>
              <a:rPr lang="en" sz="2400" b="1" u="sng">
                <a:solidFill>
                  <a:srgbClr val="222222"/>
                </a:solidFill>
                <a:latin typeface="Galdeano"/>
                <a:ea typeface="Galdeano"/>
                <a:cs typeface="Galdeano"/>
                <a:sym typeface="Galdeano"/>
              </a:rPr>
              <a:t>“Iteration Zero” </a:t>
            </a:r>
          </a:p>
          <a:p>
            <a:pPr marL="0" lvl="0" indent="457200" rtl="0">
              <a:lnSpc>
                <a:spcPct val="150000"/>
              </a:lnSpc>
              <a:spcBef>
                <a:spcPts val="0"/>
              </a:spcBef>
              <a:buClr>
                <a:schemeClr val="dk1"/>
              </a:buClr>
              <a:buSzPct val="61111"/>
              <a:buFont typeface="Arial"/>
              <a:buNone/>
            </a:pPr>
            <a:r>
              <a:rPr lang="en" sz="1800" b="1">
                <a:solidFill>
                  <a:srgbClr val="222222"/>
                </a:solidFill>
                <a:latin typeface="Galdeano"/>
                <a:ea typeface="Galdeano"/>
                <a:cs typeface="Galdeano"/>
                <a:sym typeface="Galdeano"/>
              </a:rPr>
              <a:t>Reactor setup</a:t>
            </a:r>
          </a:p>
          <a:p>
            <a:pPr marL="0" lvl="0" indent="457200" rtl="0">
              <a:lnSpc>
                <a:spcPct val="150000"/>
              </a:lnSpc>
              <a:spcBef>
                <a:spcPts val="0"/>
              </a:spcBef>
              <a:buClr>
                <a:schemeClr val="dk1"/>
              </a:buClr>
              <a:buSzPct val="61111"/>
              <a:buFont typeface="Arial"/>
              <a:buNone/>
            </a:pPr>
            <a:r>
              <a:rPr lang="en" sz="1800" b="1">
                <a:solidFill>
                  <a:srgbClr val="222222"/>
                </a:solidFill>
                <a:latin typeface="Galdeano"/>
                <a:ea typeface="Galdeano"/>
                <a:cs typeface="Galdeano"/>
                <a:sym typeface="Galdeano"/>
              </a:rPr>
              <a:t>Clay and coagulant concentration</a:t>
            </a:r>
          </a:p>
          <a:p>
            <a:pPr lvl="0" indent="457200" rtl="0">
              <a:lnSpc>
                <a:spcPct val="150000"/>
              </a:lnSpc>
              <a:spcBef>
                <a:spcPts val="0"/>
              </a:spcBef>
              <a:buClr>
                <a:schemeClr val="dk1"/>
              </a:buClr>
              <a:buSzPct val="61111"/>
              <a:buFont typeface="Arial"/>
              <a:buNone/>
            </a:pPr>
            <a:r>
              <a:rPr lang="en" sz="1800" b="1">
                <a:solidFill>
                  <a:srgbClr val="222222"/>
                </a:solidFill>
                <a:latin typeface="Galdeano"/>
                <a:ea typeface="Galdeano"/>
                <a:cs typeface="Galdeano"/>
                <a:sym typeface="Galdeano"/>
              </a:rPr>
              <a:t>Floc blanket formation</a:t>
            </a:r>
          </a:p>
          <a:p>
            <a:pPr lvl="0" indent="457200" rtl="0">
              <a:lnSpc>
                <a:spcPct val="150000"/>
              </a:lnSpc>
              <a:spcBef>
                <a:spcPts val="0"/>
              </a:spcBef>
              <a:buClr>
                <a:schemeClr val="dk1"/>
              </a:buClr>
              <a:buSzPct val="61111"/>
              <a:buFont typeface="Arial"/>
              <a:buNone/>
            </a:pPr>
            <a:r>
              <a:rPr lang="en" sz="1800" b="1">
                <a:solidFill>
                  <a:srgbClr val="222222"/>
                </a:solidFill>
                <a:latin typeface="Galdeano"/>
                <a:ea typeface="Galdeano"/>
                <a:cs typeface="Galdeano"/>
                <a:sym typeface="Galdeano"/>
              </a:rPr>
              <a:t>Incorporating tracer dye</a:t>
            </a:r>
          </a:p>
          <a:p>
            <a:pPr marR="0" lvl="0" algn="l" rtl="0">
              <a:lnSpc>
                <a:spcPct val="100000"/>
              </a:lnSpc>
              <a:spcBef>
                <a:spcPts val="640"/>
              </a:spcBef>
              <a:spcAft>
                <a:spcPts val="0"/>
              </a:spcAft>
              <a:buNone/>
            </a:pPr>
            <a:endParaRPr sz="1800" b="1">
              <a:solidFill>
                <a:srgbClr val="222222"/>
              </a:solidFill>
              <a:latin typeface="Galdeano"/>
              <a:ea typeface="Galdeano"/>
              <a:cs typeface="Galdeano"/>
              <a:sym typeface="Galdeano"/>
            </a:endParaRPr>
          </a:p>
        </p:txBody>
      </p:sp>
      <p:pic>
        <p:nvPicPr>
          <p:cNvPr id="134" name="Shape 134"/>
          <p:cNvPicPr preferRelativeResize="0"/>
          <p:nvPr/>
        </p:nvPicPr>
        <p:blipFill rotWithShape="1">
          <a:blip r:embed="rId3">
            <a:alphaModFix/>
          </a:blip>
          <a:srcRect/>
          <a:stretch/>
        </p:blipFill>
        <p:spPr>
          <a:xfrm>
            <a:off x="4815910" y="1225399"/>
            <a:ext cx="3492899" cy="3440999"/>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Shape 139"/>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dirty="0">
                <a:solidFill>
                  <a:schemeClr val="dk2"/>
                </a:solidFill>
                <a:latin typeface="Galdeano"/>
                <a:ea typeface="Galdeano"/>
                <a:cs typeface="Galdeano"/>
                <a:sym typeface="Galdeano"/>
              </a:rPr>
              <a:t>The First Half of the Semester</a:t>
            </a:r>
          </a:p>
        </p:txBody>
      </p:sp>
      <p:pic>
        <p:nvPicPr>
          <p:cNvPr id="140" name="Shape 140"/>
          <p:cNvPicPr preferRelativeResize="0"/>
          <p:nvPr/>
        </p:nvPicPr>
        <p:blipFill>
          <a:blip r:embed="rId3">
            <a:alphaModFix/>
          </a:blip>
          <a:stretch>
            <a:fillRect/>
          </a:stretch>
        </p:blipFill>
        <p:spPr>
          <a:xfrm>
            <a:off x="2681250" y="1465675"/>
            <a:ext cx="5457700" cy="3069950"/>
          </a:xfrm>
          <a:prstGeom prst="rect">
            <a:avLst/>
          </a:prstGeom>
          <a:noFill/>
          <a:ln>
            <a:noFill/>
          </a:ln>
        </p:spPr>
      </p:pic>
      <p:pic>
        <p:nvPicPr>
          <p:cNvPr id="141" name="Shape 141"/>
          <p:cNvPicPr preferRelativeResize="0"/>
          <p:nvPr/>
        </p:nvPicPr>
        <p:blipFill>
          <a:blip r:embed="rId4">
            <a:alphaModFix/>
          </a:blip>
          <a:stretch>
            <a:fillRect/>
          </a:stretch>
        </p:blipFill>
        <p:spPr>
          <a:xfrm>
            <a:off x="8220825" y="3419050"/>
            <a:ext cx="694574" cy="1701349"/>
          </a:xfrm>
          <a:prstGeom prst="rect">
            <a:avLst/>
          </a:prstGeom>
          <a:noFill/>
          <a:ln>
            <a:noFill/>
          </a:ln>
        </p:spPr>
      </p:pic>
      <p:sp>
        <p:nvSpPr>
          <p:cNvPr id="142" name="Shape 142"/>
          <p:cNvSpPr/>
          <p:nvPr/>
        </p:nvSpPr>
        <p:spPr>
          <a:xfrm>
            <a:off x="8767300" y="2682600"/>
            <a:ext cx="794999" cy="970199"/>
          </a:xfrm>
          <a:prstGeom prst="rect">
            <a:avLst/>
          </a:prstGeom>
          <a:solidFill>
            <a:srgbClr val="FFFFFF"/>
          </a:solidFill>
          <a:ln w="9525" cap="flat" cmpd="sng">
            <a:solidFill>
              <a:srgbClr val="FFFFFF"/>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143" name="Shape 143"/>
          <p:cNvSpPr txBox="1"/>
          <p:nvPr/>
        </p:nvSpPr>
        <p:spPr>
          <a:xfrm>
            <a:off x="-58450" y="1576850"/>
            <a:ext cx="2887499" cy="3000000"/>
          </a:xfrm>
          <a:prstGeom prst="rect">
            <a:avLst/>
          </a:prstGeom>
          <a:noFill/>
          <a:ln>
            <a:noFill/>
          </a:ln>
        </p:spPr>
        <p:txBody>
          <a:bodyPr lIns="91425" tIns="91425" rIns="91425" bIns="91425" anchor="ctr" anchorCtr="0">
            <a:noAutofit/>
          </a:bodyPr>
          <a:lstStyle/>
          <a:p>
            <a:pPr lvl="0" indent="457200" rtl="0">
              <a:lnSpc>
                <a:spcPct val="115000"/>
              </a:lnSpc>
              <a:spcBef>
                <a:spcPts val="0"/>
              </a:spcBef>
              <a:buNone/>
            </a:pPr>
            <a:r>
              <a:rPr lang="en" sz="2400" b="1" u="sng" dirty="0">
                <a:solidFill>
                  <a:srgbClr val="222222"/>
                </a:solidFill>
                <a:latin typeface="Galdeano"/>
                <a:ea typeface="Galdeano"/>
                <a:cs typeface="Galdeano"/>
                <a:sym typeface="Galdeano"/>
              </a:rPr>
              <a:t>Still Trying to </a:t>
            </a:r>
          </a:p>
          <a:p>
            <a:pPr marL="457200" lvl="0" indent="-381000" rtl="0">
              <a:lnSpc>
                <a:spcPct val="115000"/>
              </a:lnSpc>
              <a:spcBef>
                <a:spcPts val="0"/>
              </a:spcBef>
              <a:buClr>
                <a:srgbClr val="222222"/>
              </a:buClr>
              <a:buSzPct val="100000"/>
              <a:buFont typeface="Galdeano"/>
              <a:buChar char="●"/>
            </a:pPr>
            <a:r>
              <a:rPr lang="en" sz="2400" dirty="0">
                <a:solidFill>
                  <a:srgbClr val="222222"/>
                </a:solidFill>
                <a:latin typeface="Galdeano"/>
                <a:ea typeface="Galdeano"/>
                <a:cs typeface="Galdeano"/>
                <a:sym typeface="Galdeano"/>
              </a:rPr>
              <a:t>Figure out flow mechanism</a:t>
            </a:r>
            <a:br>
              <a:rPr lang="en" sz="2400" dirty="0">
                <a:solidFill>
                  <a:srgbClr val="222222"/>
                </a:solidFill>
                <a:latin typeface="Galdeano"/>
                <a:ea typeface="Galdeano"/>
                <a:cs typeface="Galdeano"/>
                <a:sym typeface="Galdeano"/>
              </a:rPr>
            </a:br>
            <a:endParaRPr lang="en" sz="2400" dirty="0">
              <a:solidFill>
                <a:srgbClr val="222222"/>
              </a:solidFill>
              <a:latin typeface="Galdeano"/>
              <a:ea typeface="Galdeano"/>
              <a:cs typeface="Galdeano"/>
              <a:sym typeface="Galdeano"/>
            </a:endParaRPr>
          </a:p>
          <a:p>
            <a:pPr marL="457200" lvl="0" indent="-381000" rtl="0">
              <a:lnSpc>
                <a:spcPct val="115000"/>
              </a:lnSpc>
              <a:spcBef>
                <a:spcPts val="0"/>
              </a:spcBef>
              <a:buClr>
                <a:srgbClr val="222222"/>
              </a:buClr>
              <a:buSzPct val="100000"/>
              <a:buFont typeface="Galdeano"/>
              <a:buChar char="●"/>
            </a:pPr>
            <a:r>
              <a:rPr lang="en" sz="2400" dirty="0">
                <a:solidFill>
                  <a:srgbClr val="222222"/>
                </a:solidFill>
                <a:latin typeface="Galdeano"/>
                <a:ea typeface="Galdeano"/>
                <a:cs typeface="Galdeano"/>
                <a:sym typeface="Galdeano"/>
              </a:rPr>
              <a:t>Create floc blankets</a:t>
            </a:r>
          </a:p>
          <a:p>
            <a:pPr lvl="0" rtl="0">
              <a:lnSpc>
                <a:spcPct val="115000"/>
              </a:lnSpc>
              <a:spcBef>
                <a:spcPts val="0"/>
              </a:spcBef>
              <a:buNone/>
            </a:pPr>
            <a:endParaRPr sz="2400" dirty="0">
              <a:solidFill>
                <a:srgbClr val="222222"/>
              </a:solidFill>
              <a:latin typeface="Galdeano"/>
              <a:ea typeface="Galdeano"/>
              <a:cs typeface="Galdeano"/>
              <a:sym typeface="Galdeano"/>
            </a:endParaRPr>
          </a:p>
          <a:p>
            <a:pPr marL="457200" lvl="0" indent="-381000" rtl="0">
              <a:lnSpc>
                <a:spcPct val="115000"/>
              </a:lnSpc>
              <a:spcBef>
                <a:spcPts val="0"/>
              </a:spcBef>
              <a:buClr>
                <a:srgbClr val="222222"/>
              </a:buClr>
              <a:buSzPct val="100000"/>
              <a:buFont typeface="Galdeano"/>
              <a:buChar char="●"/>
            </a:pPr>
            <a:r>
              <a:rPr lang="en" sz="2400" dirty="0">
                <a:solidFill>
                  <a:srgbClr val="222222"/>
                </a:solidFill>
                <a:latin typeface="Galdeano"/>
                <a:ea typeface="Galdeano"/>
                <a:cs typeface="Galdeano"/>
                <a:sym typeface="Galdeano"/>
              </a:rPr>
              <a:t>Calculate concentrations</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Shape 148"/>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Second Half of the Semester</a:t>
            </a:r>
          </a:p>
        </p:txBody>
      </p:sp>
      <p:pic>
        <p:nvPicPr>
          <p:cNvPr id="149" name="Shape 149"/>
          <p:cNvPicPr preferRelativeResize="0"/>
          <p:nvPr/>
        </p:nvPicPr>
        <p:blipFill>
          <a:blip r:embed="rId3">
            <a:alphaModFix/>
          </a:blip>
          <a:stretch>
            <a:fillRect/>
          </a:stretch>
        </p:blipFill>
        <p:spPr>
          <a:xfrm>
            <a:off x="1637437" y="1214425"/>
            <a:ext cx="5869125" cy="3686624"/>
          </a:xfrm>
          <a:prstGeom prst="rect">
            <a:avLst/>
          </a:prstGeom>
          <a:noFill/>
          <a:ln>
            <a:noFill/>
          </a:ln>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Shape 154"/>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New Additions</a:t>
            </a:r>
          </a:p>
        </p:txBody>
      </p:sp>
      <p:pic>
        <p:nvPicPr>
          <p:cNvPr id="155" name="Shape 155"/>
          <p:cNvPicPr preferRelativeResize="0"/>
          <p:nvPr/>
        </p:nvPicPr>
        <p:blipFill>
          <a:blip r:embed="rId3">
            <a:alphaModFix/>
          </a:blip>
          <a:stretch>
            <a:fillRect/>
          </a:stretch>
        </p:blipFill>
        <p:spPr>
          <a:xfrm>
            <a:off x="3950325" y="1195300"/>
            <a:ext cx="1643425" cy="3706100"/>
          </a:xfrm>
          <a:prstGeom prst="rect">
            <a:avLst/>
          </a:prstGeom>
          <a:noFill/>
          <a:ln>
            <a:noFill/>
          </a:ln>
        </p:spPr>
      </p:pic>
      <p:sp>
        <p:nvSpPr>
          <p:cNvPr id="156" name="Shape 156"/>
          <p:cNvSpPr txBox="1"/>
          <p:nvPr/>
        </p:nvSpPr>
        <p:spPr>
          <a:xfrm>
            <a:off x="90925" y="1428775"/>
            <a:ext cx="4126499" cy="3000000"/>
          </a:xfrm>
          <a:prstGeom prst="rect">
            <a:avLst/>
          </a:prstGeom>
          <a:noFill/>
          <a:ln>
            <a:noFill/>
          </a:ln>
        </p:spPr>
        <p:txBody>
          <a:bodyPr lIns="91425" tIns="91425" rIns="91425" bIns="91425" anchor="ctr" anchorCtr="0">
            <a:noAutofit/>
          </a:bodyPr>
          <a:lstStyle/>
          <a:p>
            <a:pPr marL="0" lvl="0" indent="0" rtl="0">
              <a:lnSpc>
                <a:spcPct val="115000"/>
              </a:lnSpc>
              <a:spcBef>
                <a:spcPts val="0"/>
              </a:spcBef>
              <a:buNone/>
            </a:pPr>
            <a:r>
              <a:rPr lang="en" sz="2400" b="1" u="sng">
                <a:solidFill>
                  <a:srgbClr val="222222"/>
                </a:solidFill>
                <a:latin typeface="Galdeano"/>
                <a:ea typeface="Galdeano"/>
                <a:cs typeface="Galdeano"/>
                <a:sym typeface="Galdeano"/>
              </a:rPr>
              <a:t>New Additions</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Flocculator with smaller tubing</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Tube Settler</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Turbidimeter</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Spectrophotometer</a:t>
            </a:r>
          </a:p>
          <a:p>
            <a:pPr lvl="0" rtl="0">
              <a:lnSpc>
                <a:spcPct val="115000"/>
              </a:lnSpc>
              <a:spcBef>
                <a:spcPts val="0"/>
              </a:spcBef>
              <a:buNone/>
            </a:pPr>
            <a:endParaRPr sz="2400">
              <a:solidFill>
                <a:srgbClr val="222222"/>
              </a:solidFill>
              <a:latin typeface="Galdeano"/>
              <a:ea typeface="Galdeano"/>
              <a:cs typeface="Galdeano"/>
              <a:sym typeface="Galdeano"/>
            </a:endParaRPr>
          </a:p>
          <a:p>
            <a:pPr lvl="0" rtl="0">
              <a:lnSpc>
                <a:spcPct val="115000"/>
              </a:lnSpc>
              <a:spcBef>
                <a:spcPts val="0"/>
              </a:spcBef>
              <a:buNone/>
            </a:pPr>
            <a:endParaRPr/>
          </a:p>
        </p:txBody>
      </p:sp>
      <p:pic>
        <p:nvPicPr>
          <p:cNvPr id="157" name="Shape 157"/>
          <p:cNvPicPr preferRelativeResize="0"/>
          <p:nvPr/>
        </p:nvPicPr>
        <p:blipFill>
          <a:blip r:embed="rId4">
            <a:alphaModFix/>
          </a:blip>
          <a:stretch>
            <a:fillRect/>
          </a:stretch>
        </p:blipFill>
        <p:spPr>
          <a:xfrm>
            <a:off x="5768166" y="3041324"/>
            <a:ext cx="3245933" cy="2012475"/>
          </a:xfrm>
          <a:prstGeom prst="rect">
            <a:avLst/>
          </a:prstGeom>
          <a:noFill/>
          <a:ln>
            <a:noFill/>
          </a:ln>
        </p:spPr>
      </p:pic>
      <p:pic>
        <p:nvPicPr>
          <p:cNvPr id="158" name="Shape 158"/>
          <p:cNvPicPr preferRelativeResize="0"/>
          <p:nvPr/>
        </p:nvPicPr>
        <p:blipFill rotWithShape="1">
          <a:blip r:embed="rId5">
            <a:alphaModFix/>
          </a:blip>
          <a:srcRect t="10265"/>
          <a:stretch/>
        </p:blipFill>
        <p:spPr>
          <a:xfrm>
            <a:off x="6823298" y="1264486"/>
            <a:ext cx="989399" cy="1693615"/>
          </a:xfrm>
          <a:prstGeom prst="rect">
            <a:avLst/>
          </a:prstGeom>
          <a:noFill/>
          <a:ln>
            <a:noFill/>
          </a:ln>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Shape 163"/>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Early Testing</a:t>
            </a:r>
          </a:p>
        </p:txBody>
      </p:sp>
      <p:pic>
        <p:nvPicPr>
          <p:cNvPr id="164" name="Shape 164"/>
          <p:cNvPicPr preferRelativeResize="0"/>
          <p:nvPr/>
        </p:nvPicPr>
        <p:blipFill rotWithShape="1">
          <a:blip r:embed="rId3">
            <a:alphaModFix/>
          </a:blip>
          <a:srcRect t="9420" b="35619"/>
          <a:stretch/>
        </p:blipFill>
        <p:spPr>
          <a:xfrm>
            <a:off x="2090450" y="2776550"/>
            <a:ext cx="2164624" cy="2341375"/>
          </a:xfrm>
          <a:prstGeom prst="rect">
            <a:avLst/>
          </a:prstGeom>
          <a:noFill/>
          <a:ln>
            <a:noFill/>
          </a:ln>
        </p:spPr>
      </p:pic>
      <p:sp>
        <p:nvSpPr>
          <p:cNvPr id="165" name="Shape 165"/>
          <p:cNvSpPr txBox="1"/>
          <p:nvPr/>
        </p:nvSpPr>
        <p:spPr>
          <a:xfrm>
            <a:off x="0" y="753375"/>
            <a:ext cx="4126499" cy="3000000"/>
          </a:xfrm>
          <a:prstGeom prst="rect">
            <a:avLst/>
          </a:prstGeom>
          <a:noFill/>
          <a:ln>
            <a:noFill/>
          </a:ln>
        </p:spPr>
        <p:txBody>
          <a:bodyPr lIns="91425" tIns="91425" rIns="91425" bIns="91425" anchor="ctr" anchorCtr="0">
            <a:noAutofit/>
          </a:bodyPr>
          <a:lstStyle/>
          <a:p>
            <a:pPr marL="0" lvl="0" indent="0" rtl="0">
              <a:lnSpc>
                <a:spcPct val="115000"/>
              </a:lnSpc>
              <a:spcBef>
                <a:spcPts val="0"/>
              </a:spcBef>
              <a:buNone/>
            </a:pPr>
            <a:r>
              <a:rPr lang="en" sz="2400" b="1" u="sng">
                <a:solidFill>
                  <a:srgbClr val="222222"/>
                </a:solidFill>
                <a:latin typeface="Galdeano"/>
                <a:ea typeface="Galdeano"/>
                <a:cs typeface="Galdeano"/>
                <a:sym typeface="Galdeano"/>
              </a:rPr>
              <a:t>Formation of Floc Blankets</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Heavy sedimentation</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Switched tubing to ¼ inch</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Altered concentration and flow rates</a:t>
            </a:r>
          </a:p>
          <a:p>
            <a:pPr lvl="0" rtl="0">
              <a:lnSpc>
                <a:spcPct val="115000"/>
              </a:lnSpc>
              <a:spcBef>
                <a:spcPts val="0"/>
              </a:spcBef>
              <a:buNone/>
            </a:pPr>
            <a:endParaRPr/>
          </a:p>
        </p:txBody>
      </p:sp>
      <p:pic>
        <p:nvPicPr>
          <p:cNvPr id="166" name="Shape 166"/>
          <p:cNvPicPr preferRelativeResize="0"/>
          <p:nvPr/>
        </p:nvPicPr>
        <p:blipFill>
          <a:blip r:embed="rId4">
            <a:alphaModFix/>
          </a:blip>
          <a:stretch>
            <a:fillRect/>
          </a:stretch>
        </p:blipFill>
        <p:spPr>
          <a:xfrm>
            <a:off x="4496051" y="1267250"/>
            <a:ext cx="4940224" cy="2999999"/>
          </a:xfrm>
          <a:prstGeom prst="rect">
            <a:avLst/>
          </a:prstGeom>
          <a:noFill/>
          <a:ln>
            <a:noFill/>
          </a:ln>
        </p:spPr>
      </p:pic>
    </p:spTree>
  </p:cSld>
  <p:clrMapOvr>
    <a:masterClrMapping/>
  </p:clrMapOvr>
  <p:transition spd="slow">
    <p:cut/>
  </p:transition>
</p:sld>
</file>

<file path=ppt/theme/theme1.xml><?xml version="1.0" encoding="utf-8"?>
<a:theme xmlns:a="http://schemas.openxmlformats.org/drawingml/2006/main" name="1_AguaClara the road">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877</Words>
  <Application>Microsoft Office PowerPoint</Application>
  <PresentationFormat>On-screen Show (16:9)</PresentationFormat>
  <Paragraphs>115</Paragraphs>
  <Slides>16</Slides>
  <Notes>16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16</vt:i4>
      </vt:variant>
    </vt:vector>
  </HeadingPairs>
  <TitlesOfParts>
    <vt:vector size="22" baseType="lpstr">
      <vt:lpstr>Arial</vt:lpstr>
      <vt:lpstr>Noto Symbol</vt:lpstr>
      <vt:lpstr>Galdeano</vt:lpstr>
      <vt:lpstr>Courier New</vt:lpstr>
      <vt:lpstr>1_AguaClara the road</vt:lpstr>
      <vt:lpstr>simple-light-2</vt:lpstr>
      <vt:lpstr>Countercurrent Stacked      Floc Blanket Reactor Team</vt:lpstr>
      <vt:lpstr>PowerPoint Presentation</vt:lpstr>
      <vt:lpstr>PowerPoint Presentation</vt:lpstr>
      <vt:lpstr>PowerPoint Presentation</vt:lpstr>
      <vt:lpstr>Challenges and Goals</vt:lpstr>
      <vt:lpstr>The First Half of the Semester</vt:lpstr>
      <vt:lpstr>Second Half of the Semester</vt:lpstr>
      <vt:lpstr>New Additions</vt:lpstr>
      <vt:lpstr>Early Testing</vt:lpstr>
      <vt:lpstr>Spectrophotometer</vt:lpstr>
      <vt:lpstr>Introducing a Tracer Dye</vt:lpstr>
      <vt:lpstr>Introducing a Tracer Dye</vt:lpstr>
      <vt:lpstr>Data Results</vt:lpstr>
      <vt:lpstr>Data Results</vt:lpstr>
      <vt:lpstr>Future Goals</vt:lpstr>
      <vt:lpstr>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Countercurrent Stacked      Floc Blanket Reactor Team</dc:title>
  <dc:creator>Surya Kumar</dc:creator>
  <cp:lastModifiedBy>Cindy Dou</cp:lastModifiedBy>
  <cp:revision>3</cp:revision>
  <dcterms:modified xsi:type="dcterms:W3CDTF">2015-12-13T18:34:55Z</dcterms:modified>
</cp:coreProperties>
</file>