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embeddedFontLst>
    <p:embeddedFont>
      <p:font typeface="Galdeano" panose="020B0604020202020204" charset="0"/>
      <p:regular r:id="rId20"/>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68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50760768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Clr>
                <a:schemeClr val="dk1"/>
              </a:buClr>
              <a:buFont typeface="Arial"/>
              <a:buNone/>
            </a:pPr>
            <a:endParaRPr sz="1300"/>
          </a:p>
        </p:txBody>
      </p:sp>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34258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69" name="Shape 1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37273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77" name="Shape 1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14030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Cindy</a:t>
            </a:r>
          </a:p>
        </p:txBody>
      </p:sp>
      <p:sp>
        <p:nvSpPr>
          <p:cNvPr id="184" name="Shape 1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682194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Cindy</a:t>
            </a:r>
          </a:p>
        </p:txBody>
      </p:sp>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56465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94903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Cindy</a:t>
            </a:r>
          </a:p>
        </p:txBody>
      </p:sp>
      <p:sp>
        <p:nvSpPr>
          <p:cNvPr id="207" name="Shape 2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96657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Font typeface="Arial"/>
              <a:buNone/>
            </a:pPr>
            <a:endParaRPr sz="1700" b="0" i="0" u="none" strike="noStrike" cap="none" baseline="0"/>
          </a:p>
        </p:txBody>
      </p:sp>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12706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4" name="Shape 94"/>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a:t>
            </a:r>
          </a:p>
          <a:p>
            <a:pPr marL="0" marR="0" lvl="0" indent="0" algn="l" rtl="0">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95" name="Shape 95"/>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375102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08" name="Shape 108"/>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a:t>
            </a:r>
          </a:p>
          <a:p>
            <a:pPr marL="0" marR="0" lvl="0" indent="0" algn="l" rtl="0">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109" name="Shape 109"/>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3985628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19" name="Shape 119"/>
          <p:cNvSpPr txBox="1">
            <a:spLocks noGrp="1"/>
          </p:cNvSpPr>
          <p:nvPr>
            <p:ph type="body" idx="1"/>
          </p:nvPr>
        </p:nvSpPr>
        <p:spPr>
          <a:xfrm>
            <a:off x="686097" y="4343701"/>
            <a:ext cx="5485800" cy="4113899"/>
          </a:xfrm>
          <a:prstGeom prst="rect">
            <a:avLst/>
          </a:prstGeom>
          <a:noFill/>
          <a:ln>
            <a:noFill/>
          </a:ln>
        </p:spPr>
        <p:txBody>
          <a:bodyPr lIns="91100" tIns="45550" rIns="91100" bIns="45550" anchor="t" anchorCtr="0">
            <a:noAutofit/>
          </a:bodyPr>
          <a:lstStyle/>
          <a:p>
            <a:pPr marL="0" marR="0" lvl="0" indent="0" algn="l" rtl="0">
              <a:spcBef>
                <a:spcPts val="0"/>
              </a:spcBef>
              <a:buClr>
                <a:schemeClr val="dk1"/>
              </a:buClr>
              <a:buSzPct val="25000"/>
              <a:buFont typeface="Arial"/>
              <a:buNone/>
            </a:pPr>
            <a:r>
              <a:rPr lang="en" sz="1100">
                <a:solidFill>
                  <a:schemeClr val="dk1"/>
                </a:solidFill>
              </a:rPr>
              <a:t>AMLAN: </a:t>
            </a:r>
          </a:p>
          <a:p>
            <a:pPr marL="0" marR="0" lvl="0" indent="0" algn="l" rtl="0">
              <a:spcBef>
                <a:spcPts val="0"/>
              </a:spcBef>
              <a:buClr>
                <a:schemeClr val="dk1"/>
              </a:buClr>
              <a:buSzPct val="25000"/>
              <a:buFont typeface="Arial"/>
              <a:buNone/>
            </a:pPr>
            <a:r>
              <a:rPr lang="en" sz="1100">
                <a:solidFill>
                  <a:schemeClr val="dk1"/>
                </a:solidFill>
              </a:rPr>
              <a:t>The design involves creating a series of three reactors, and the final iteration of the plant would be completely powered by gravity to accommodate the scanty resources of rural communities in different parts of the world such as South Asia, some parts of Central America and Africa. The design implements stacked floc blankets instead of conventional filtration systems and thereby negating waste of resources. </a:t>
            </a:r>
          </a:p>
          <a:p>
            <a:pPr marL="0" marR="0" lvl="0" indent="0" algn="l" rtl="0">
              <a:spcBef>
                <a:spcPts val="0"/>
              </a:spcBef>
              <a:buClr>
                <a:schemeClr val="dk1"/>
              </a:buClr>
              <a:buFont typeface="Arial"/>
              <a:buNone/>
            </a:pPr>
            <a:endParaRPr sz="1100">
              <a:solidFill>
                <a:schemeClr val="dk1"/>
              </a:solidFill>
            </a:endParaRPr>
          </a:p>
          <a:p>
            <a:pPr marL="0" marR="0" lvl="0" indent="0" algn="l" rtl="0">
              <a:spcBef>
                <a:spcPts val="0"/>
              </a:spcBef>
              <a:buClr>
                <a:schemeClr val="dk1"/>
              </a:buClr>
              <a:buSzPct val="25000"/>
              <a:buFont typeface="Arial"/>
              <a:buNone/>
            </a:pPr>
            <a:r>
              <a:rPr lang="en" sz="1100">
                <a:solidFill>
                  <a:schemeClr val="dk1"/>
                </a:solidFill>
              </a:rPr>
              <a:t>Add in PACl entering in last one, flocs leaving whole system from first one</a:t>
            </a:r>
          </a:p>
          <a:p>
            <a:pPr marL="0" marR="0" lvl="0" indent="0" algn="l" rtl="0">
              <a:spcBef>
                <a:spcPts val="0"/>
              </a:spcBef>
              <a:buClr>
                <a:schemeClr val="dk1"/>
              </a:buClr>
              <a:buSzPct val="25000"/>
              <a:buFont typeface="Arial"/>
              <a:buNone/>
            </a:pPr>
            <a:r>
              <a:rPr lang="en" sz="1100">
                <a:solidFill>
                  <a:schemeClr val="dk1"/>
                </a:solidFill>
              </a:rPr>
              <a:t>Include why we want fresh, clean PACl in last one</a:t>
            </a:r>
          </a:p>
          <a:p>
            <a:pPr marL="0" marR="0" lvl="0" indent="0" algn="l" rtl="0">
              <a:spcBef>
                <a:spcPts val="0"/>
              </a:spcBef>
              <a:buClr>
                <a:schemeClr val="dk1"/>
              </a:buClr>
              <a:buFont typeface="Arial"/>
              <a:buNone/>
            </a:pPr>
            <a:endParaRPr sz="1100">
              <a:solidFill>
                <a:schemeClr val="dk1"/>
              </a:solidFill>
            </a:endParaRPr>
          </a:p>
          <a:p>
            <a:pPr marL="0" marR="0" lvl="0" indent="0" algn="l" rtl="0">
              <a:spcBef>
                <a:spcPts val="0"/>
              </a:spcBef>
              <a:buClr>
                <a:schemeClr val="dk1"/>
              </a:buClr>
              <a:buSzPct val="25000"/>
              <a:buFont typeface="Arial"/>
              <a:buNone/>
            </a:pPr>
            <a:r>
              <a:rPr lang="en" sz="1100">
                <a:solidFill>
                  <a:schemeClr val="dk1"/>
                </a:solidFill>
              </a:rPr>
              <a:t>“A conventional method of removing pollutants such as arsenic and fluoride from water is by using sand filters.Despite its effectiveness, the treatment process leaves the sand filters clogged, and thus these filters need to be flushed out frequently. The backwashing ultimately wastes a significant amount of water, and disrupts the treatment process. In order to reduce water consumption during the cleaning process, a new design was proposed.  A set of floc blanket reactors in series could be used to coagulate and filter out organic contaminants; this proposal would ultimately replace the sand filter process and maintain a continuous reactor flow. “</a:t>
            </a:r>
          </a:p>
        </p:txBody>
      </p:sp>
      <p:sp>
        <p:nvSpPr>
          <p:cNvPr id="120" name="Shape 120"/>
          <p:cNvSpPr txBox="1">
            <a:spLocks noGrp="1"/>
          </p:cNvSpPr>
          <p:nvPr>
            <p:ph type="sldNum" idx="12"/>
          </p:nvPr>
        </p:nvSpPr>
        <p:spPr>
          <a:xfrm>
            <a:off x="3884414" y="8685893"/>
            <a:ext cx="2972100" cy="456599"/>
          </a:xfrm>
          <a:prstGeom prst="rect">
            <a:avLst/>
          </a:prstGeom>
          <a:noFill/>
          <a:ln>
            <a:noFill/>
          </a:ln>
        </p:spPr>
        <p:txBody>
          <a:bodyPr lIns="91100" tIns="45550" rIns="91100" bIns="45550" anchor="b" anchorCtr="0">
            <a:noAutofit/>
          </a:bodyPr>
          <a:lstStyle/>
          <a:p>
            <a:pPr marL="0" marR="0" lvl="0" indent="0" algn="r" rtl="0">
              <a:lnSpc>
                <a:spcPct val="100000"/>
              </a:lnSpc>
              <a:spcBef>
                <a:spcPts val="0"/>
              </a:spcBef>
              <a:spcAft>
                <a:spcPts val="0"/>
              </a:spcAft>
              <a:buClr>
                <a:srgbClr val="000000"/>
              </a:buClr>
              <a:buSzPct val="25000"/>
              <a:buFont typeface="Arial"/>
              <a:buNone/>
            </a:pPr>
            <a:r>
              <a:rPr lang="en" sz="1300" b="0" i="0" u="none" strike="noStrike" cap="none" baseline="0">
                <a:solidFill>
                  <a:srgbClr val="000000"/>
                </a:solidFill>
                <a:latin typeface="Arial"/>
                <a:ea typeface="Arial"/>
                <a:cs typeface="Arial"/>
                <a:sym typeface="Arial"/>
              </a:rPr>
              <a:t> </a:t>
            </a:r>
          </a:p>
        </p:txBody>
      </p:sp>
    </p:spTree>
    <p:extLst>
      <p:ext uri="{BB962C8B-B14F-4D97-AF65-F5344CB8AC3E}">
        <p14:creationId xmlns:p14="http://schemas.microsoft.com/office/powerpoint/2010/main" val="118447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Christine</a:t>
            </a:r>
          </a:p>
        </p:txBody>
      </p:sp>
      <p:sp>
        <p:nvSpPr>
          <p:cNvPr id="130" name="Shape 1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00060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SzPct val="25000"/>
              <a:buFont typeface="Arial"/>
              <a:buNone/>
            </a:pPr>
            <a:r>
              <a:rPr lang="en" sz="1700"/>
              <a:t>This is where we left off from last time</a:t>
            </a:r>
          </a:p>
        </p:txBody>
      </p:sp>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292626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Font typeface="Arial"/>
              <a:buNone/>
            </a:pPr>
            <a:endParaRPr sz="1700"/>
          </a:p>
        </p:txBody>
      </p:sp>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4723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lvl="0" rtl="0">
              <a:spcBef>
                <a:spcPts val="0"/>
              </a:spcBef>
              <a:buClr>
                <a:schemeClr val="dk1"/>
              </a:buClr>
              <a:buSzPct val="25000"/>
              <a:buFont typeface="Arial"/>
              <a:buNone/>
            </a:pPr>
            <a:r>
              <a:rPr lang="en" sz="1700">
                <a:solidFill>
                  <a:schemeClr val="dk1"/>
                </a:solidFill>
              </a:rPr>
              <a:t>Christine</a:t>
            </a:r>
          </a:p>
          <a:p>
            <a:pPr marL="0" marR="0" lvl="0" indent="0" algn="l" rtl="0">
              <a:spcBef>
                <a:spcPts val="0"/>
              </a:spcBef>
              <a:buFont typeface="Arial"/>
              <a:buNone/>
            </a:pPr>
            <a:endParaRPr sz="1700"/>
          </a:p>
        </p:txBody>
      </p:sp>
      <p:sp>
        <p:nvSpPr>
          <p:cNvPr id="152" name="Shape 1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02752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686097" y="4343701"/>
            <a:ext cx="5485800" cy="4113899"/>
          </a:xfrm>
          <a:prstGeom prst="rect">
            <a:avLst/>
          </a:prstGeom>
          <a:noFill/>
          <a:ln>
            <a:noFill/>
          </a:ln>
        </p:spPr>
        <p:txBody>
          <a:bodyPr lIns="86175" tIns="86175" rIns="86175" bIns="86175" anchor="ctr" anchorCtr="0">
            <a:noAutofit/>
          </a:bodyPr>
          <a:lstStyle/>
          <a:p>
            <a:pPr marL="0" marR="0" lvl="0" indent="0" algn="l" rtl="0">
              <a:spcBef>
                <a:spcPts val="0"/>
              </a:spcBef>
              <a:buSzPct val="25000"/>
              <a:buFont typeface="Arial"/>
              <a:buNone/>
            </a:pPr>
            <a:r>
              <a:rPr lang="en" sz="1700"/>
              <a:t>Mickey</a:t>
            </a:r>
          </a:p>
        </p:txBody>
      </p:sp>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58522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grpSp>
        <p:nvGrpSpPr>
          <p:cNvPr id="12" name="Shape 12"/>
          <p:cNvGrpSpPr/>
          <p:nvPr/>
        </p:nvGrpSpPr>
        <p:grpSpPr>
          <a:xfrm>
            <a:off x="0" y="0"/>
            <a:ext cx="9051892" cy="5001781"/>
            <a:chOff x="0" y="0"/>
            <a:chExt cx="5700" cy="4199"/>
          </a:xfrm>
        </p:grpSpPr>
        <p:pic>
          <p:nvPicPr>
            <p:cNvPr id="13" name="Shape 13"/>
            <p:cNvPicPr preferRelativeResize="0"/>
            <p:nvPr/>
          </p:nvPicPr>
          <p:blipFill rotWithShape="1">
            <a:blip r:embed="rId2">
              <a:alphaModFix/>
            </a:blip>
            <a:srcRect/>
            <a:stretch/>
          </p:blipFill>
          <p:spPr>
            <a:xfrm>
              <a:off x="0" y="0"/>
              <a:ext cx="5700" cy="4199"/>
            </a:xfrm>
            <a:prstGeom prst="rect">
              <a:avLst/>
            </a:prstGeom>
            <a:noFill/>
            <a:ln>
              <a:noFill/>
            </a:ln>
          </p:spPr>
        </p:pic>
        <p:pic>
          <p:nvPicPr>
            <p:cNvPr id="14" name="Shape 14"/>
            <p:cNvPicPr preferRelativeResize="0"/>
            <p:nvPr/>
          </p:nvPicPr>
          <p:blipFill rotWithShape="1">
            <a:blip r:embed="rId3">
              <a:alphaModFix/>
            </a:blip>
            <a:srcRect/>
            <a:stretch/>
          </p:blipFill>
          <p:spPr>
            <a:xfrm>
              <a:off x="4031" y="3215"/>
              <a:ext cx="299" cy="299"/>
            </a:xfrm>
            <a:prstGeom prst="rect">
              <a:avLst/>
            </a:prstGeom>
            <a:noFill/>
            <a:ln>
              <a:noFill/>
            </a:ln>
          </p:spPr>
        </p:pic>
        <p:pic>
          <p:nvPicPr>
            <p:cNvPr id="15" name="Shape 15"/>
            <p:cNvPicPr preferRelativeResize="0"/>
            <p:nvPr/>
          </p:nvPicPr>
          <p:blipFill rotWithShape="1">
            <a:blip r:embed="rId4">
              <a:alphaModFix/>
            </a:blip>
            <a:srcRect/>
            <a:stretch/>
          </p:blipFill>
          <p:spPr>
            <a:xfrm>
              <a:off x="3790" y="3552"/>
              <a:ext cx="299" cy="0"/>
            </a:xfrm>
            <a:prstGeom prst="rect">
              <a:avLst/>
            </a:prstGeom>
            <a:noFill/>
            <a:ln>
              <a:noFill/>
            </a:ln>
          </p:spPr>
        </p:pic>
      </p:grpSp>
      <p:sp>
        <p:nvSpPr>
          <p:cNvPr id="16" name="Shape 16"/>
          <p:cNvSpPr txBox="1">
            <a:spLocks noGrp="1"/>
          </p:cNvSpPr>
          <p:nvPr>
            <p:ph type="subTitle" idx="1"/>
          </p:nvPr>
        </p:nvSpPr>
        <p:spPr>
          <a:xfrm>
            <a:off x="3352800" y="3771900"/>
            <a:ext cx="3962399" cy="857400"/>
          </a:xfrm>
          <a:prstGeom prst="rect">
            <a:avLst/>
          </a:prstGeom>
          <a:noFill/>
          <a:ln>
            <a:noFill/>
          </a:ln>
        </p:spPr>
        <p:txBody>
          <a:bodyPr lIns="91425" tIns="91425" rIns="91425" bIns="91425" anchor="t" anchorCtr="0"/>
          <a:lstStyle>
            <a:lvl1pPr marL="0" marR="0" indent="0" algn="r" rtl="0">
              <a:lnSpc>
                <a:spcPct val="100000"/>
              </a:lnSpc>
              <a:spcBef>
                <a:spcPts val="640"/>
              </a:spcBef>
              <a:spcAft>
                <a:spcPts val="0"/>
              </a:spcAft>
              <a:buClr>
                <a:schemeClr val="dk1"/>
              </a:buClr>
              <a:buFont typeface="Galdeano"/>
              <a:buNone/>
              <a:defRPr/>
            </a:lvl1pPr>
            <a:lvl2pPr marL="742950" marR="0" indent="158750" algn="l" rtl="0">
              <a:lnSpc>
                <a:spcPct val="100000"/>
              </a:lnSpc>
              <a:spcBef>
                <a:spcPts val="560"/>
              </a:spcBef>
              <a:spcAft>
                <a:spcPts val="0"/>
              </a:spcAft>
              <a:buClr>
                <a:schemeClr val="dk1"/>
              </a:buClr>
              <a:buFont typeface="Galdeano"/>
              <a:buChar char="➢"/>
              <a:defRPr/>
            </a:lvl2pPr>
            <a:lvl3pPr marL="1143000" marR="0" indent="165100" algn="l" rtl="0">
              <a:lnSpc>
                <a:spcPct val="100000"/>
              </a:lnSpc>
              <a:spcBef>
                <a:spcPts val="480"/>
              </a:spcBef>
              <a:spcAft>
                <a:spcPts val="0"/>
              </a:spcAft>
              <a:buClr>
                <a:schemeClr val="dk1"/>
              </a:buClr>
              <a:buFont typeface="Galdeano"/>
              <a:buChar char="➢"/>
              <a:defRPr/>
            </a:lvl3pPr>
            <a:lvl4pPr marL="1600200" marR="0" indent="114300" algn="l" rtl="0">
              <a:lnSpc>
                <a:spcPct val="100000"/>
              </a:lnSpc>
              <a:spcBef>
                <a:spcPts val="400"/>
              </a:spcBef>
              <a:spcAft>
                <a:spcPts val="0"/>
              </a:spcAft>
              <a:buClr>
                <a:schemeClr val="dk1"/>
              </a:buClr>
              <a:buFont typeface="Galdeano"/>
              <a:buChar char="➢"/>
              <a:defRPr/>
            </a:lvl4pPr>
            <a:lvl5pPr marL="2057400" marR="0" indent="114300" algn="l" rtl="0">
              <a:lnSpc>
                <a:spcPct val="100000"/>
              </a:lnSpc>
              <a:spcBef>
                <a:spcPts val="400"/>
              </a:spcBef>
              <a:spcAft>
                <a:spcPts val="0"/>
              </a:spcAft>
              <a:buClr>
                <a:schemeClr val="dk1"/>
              </a:buClr>
              <a:buFont typeface="Galdeano"/>
              <a:buChar char="➢"/>
              <a:defRPr/>
            </a:lvl5pPr>
            <a:lvl6pPr marL="2514600" marR="0" indent="114300" algn="l" rtl="0">
              <a:lnSpc>
                <a:spcPct val="100000"/>
              </a:lnSpc>
              <a:spcBef>
                <a:spcPts val="400"/>
              </a:spcBef>
              <a:spcAft>
                <a:spcPts val="0"/>
              </a:spcAft>
              <a:buClr>
                <a:schemeClr val="dk1"/>
              </a:buClr>
              <a:buFont typeface="Galdeano"/>
              <a:buChar char="➢"/>
              <a:defRPr/>
            </a:lvl6pPr>
            <a:lvl7pPr marL="2971800" marR="0" indent="114300" algn="l" rtl="0">
              <a:lnSpc>
                <a:spcPct val="100000"/>
              </a:lnSpc>
              <a:spcBef>
                <a:spcPts val="400"/>
              </a:spcBef>
              <a:spcAft>
                <a:spcPts val="0"/>
              </a:spcAft>
              <a:buClr>
                <a:schemeClr val="dk1"/>
              </a:buClr>
              <a:buFont typeface="Galdeano"/>
              <a:buChar char="➢"/>
              <a:defRPr/>
            </a:lvl7pPr>
            <a:lvl8pPr marL="3429000" marR="0" indent="114300" algn="l" rtl="0">
              <a:lnSpc>
                <a:spcPct val="100000"/>
              </a:lnSpc>
              <a:spcBef>
                <a:spcPts val="400"/>
              </a:spcBef>
              <a:spcAft>
                <a:spcPts val="0"/>
              </a:spcAft>
              <a:buClr>
                <a:schemeClr val="dk1"/>
              </a:buClr>
              <a:buFont typeface="Galdeano"/>
              <a:buChar char="➢"/>
              <a:defRPr/>
            </a:lvl8pPr>
            <a:lvl9pPr marL="3886200" marR="0" indent="114300" algn="l" rtl="0">
              <a:lnSpc>
                <a:spcPct val="100000"/>
              </a:lnSpc>
              <a:spcBef>
                <a:spcPts val="400"/>
              </a:spcBef>
              <a:spcAft>
                <a:spcPts val="0"/>
              </a:spcAft>
              <a:buClr>
                <a:schemeClr val="dk1"/>
              </a:buClr>
              <a:buFont typeface="Galdeano"/>
              <a:buChar char="➢"/>
              <a:defRPr/>
            </a:lvl9pPr>
          </a:lstStyle>
          <a:p>
            <a:endParaRPr/>
          </a:p>
        </p:txBody>
      </p:sp>
      <p:sp>
        <p:nvSpPr>
          <p:cNvPr id="17" name="Shape 1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Arial"/>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18" name="Shape 1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Arial"/>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19" name="Shape 1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Arial"/>
              <a:ea typeface="Arial"/>
              <a:cs typeface="Arial"/>
              <a:sym typeface="Arial"/>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
        <p:nvSpPr>
          <p:cNvPr id="20" name="Shape 20"/>
          <p:cNvSpPr txBox="1">
            <a:spLocks noGrp="1"/>
          </p:cNvSpPr>
          <p:nvPr>
            <p:ph type="ctrTitle"/>
          </p:nvPr>
        </p:nvSpPr>
        <p:spPr>
          <a:xfrm>
            <a:off x="1371600" y="742950"/>
            <a:ext cx="7772400" cy="11025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Galdeano"/>
              <a:buNone/>
              <a:defRPr/>
            </a:lvl1pPr>
            <a:lvl2pPr marL="0" marR="0" indent="0" algn="ctr" rtl="0">
              <a:lnSpc>
                <a:spcPct val="100000"/>
              </a:lnSpc>
              <a:spcBef>
                <a:spcPts val="0"/>
              </a:spcBef>
              <a:spcAft>
                <a:spcPts val="0"/>
              </a:spcAft>
              <a:buClr>
                <a:schemeClr val="dk2"/>
              </a:buClr>
              <a:buFont typeface="Galdeano"/>
              <a:buNone/>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pic>
        <p:nvPicPr>
          <p:cNvPr id="21" name="Shape 21"/>
          <p:cNvPicPr preferRelativeResize="0"/>
          <p:nvPr/>
        </p:nvPicPr>
        <p:blipFill rotWithShape="1">
          <a:blip r:embed="rId5">
            <a:alphaModFix/>
          </a:blip>
          <a:srcRect/>
          <a:stretch/>
        </p:blipFill>
        <p:spPr>
          <a:xfrm>
            <a:off x="4953000" y="0"/>
            <a:ext cx="4190999" cy="8202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5" name="Shape 75"/>
          <p:cNvSpPr txBox="1">
            <a:spLocks noGrp="1"/>
          </p:cNvSpPr>
          <p:nvPr>
            <p:ph type="body" idx="1"/>
          </p:nvPr>
        </p:nvSpPr>
        <p:spPr>
          <a:xfrm rot="5400000">
            <a:off x="2874748" y="-1217399"/>
            <a:ext cx="3394500" cy="82296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76" name="Shape 7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7" name="Shape 7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8" name="Shape 7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9"/>
        <p:cNvGrpSpPr/>
        <p:nvPr/>
      </p:nvGrpSpPr>
      <p:grpSpPr>
        <a:xfrm>
          <a:off x="0" y="0"/>
          <a:ext cx="0" cy="0"/>
          <a:chOff x="0" y="0"/>
          <a:chExt cx="0" cy="0"/>
        </a:xfrm>
      </p:grpSpPr>
      <p:sp>
        <p:nvSpPr>
          <p:cNvPr id="80" name="Shape 80"/>
          <p:cNvSpPr txBox="1">
            <a:spLocks noGrp="1"/>
          </p:cNvSpPr>
          <p:nvPr>
            <p:ph type="title"/>
          </p:nvPr>
        </p:nvSpPr>
        <p:spPr>
          <a:xfrm rot="5400000">
            <a:off x="5646449" y="1325700"/>
            <a:ext cx="4423200" cy="21147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81" name="Shape 81"/>
          <p:cNvSpPr txBox="1">
            <a:spLocks noGrp="1"/>
          </p:cNvSpPr>
          <p:nvPr>
            <p:ph type="body" idx="1"/>
          </p:nvPr>
        </p:nvSpPr>
        <p:spPr>
          <a:xfrm rot="5400000">
            <a:off x="1341149" y="-712650"/>
            <a:ext cx="4423200" cy="61914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82" name="Shape 82"/>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3" name="Shape 83"/>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4" name="Shape 84"/>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22"/>
        <p:cNvGrpSpPr/>
        <p:nvPr/>
      </p:nvGrpSpPr>
      <p:grpSpPr>
        <a:xfrm>
          <a:off x="0" y="0"/>
          <a:ext cx="0" cy="0"/>
          <a:chOff x="0" y="0"/>
          <a:chExt cx="0" cy="0"/>
        </a:xfrm>
      </p:grpSpPr>
      <p:sp>
        <p:nvSpPr>
          <p:cNvPr id="223" name="Shape 223"/>
          <p:cNvSpPr txBox="1">
            <a:spLocks noGrp="1"/>
          </p:cNvSpPr>
          <p:nvPr>
            <p:ph type="ctrTitle"/>
          </p:nvPr>
        </p:nvSpPr>
        <p:spPr>
          <a:xfrm>
            <a:off x="311708" y="744575"/>
            <a:ext cx="8520599" cy="2052599"/>
          </a:xfrm>
          <a:prstGeom prst="rect">
            <a:avLst/>
          </a:prstGeom>
        </p:spPr>
        <p:txBody>
          <a:bodyPr lIns="91425" tIns="91425" rIns="91425" bIns="91425" anchor="b" anchorCtr="0"/>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a:endParaRPr/>
          </a:p>
        </p:txBody>
      </p:sp>
      <p:sp>
        <p:nvSpPr>
          <p:cNvPr id="224" name="Shape 224"/>
          <p:cNvSpPr txBox="1">
            <a:spLocks noGrp="1"/>
          </p:cNvSpPr>
          <p:nvPr>
            <p:ph type="subTitle" idx="1"/>
          </p:nvPr>
        </p:nvSpPr>
        <p:spPr>
          <a:xfrm>
            <a:off x="311700" y="2834125"/>
            <a:ext cx="8520599" cy="7926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a:endParaRPr/>
          </a:p>
        </p:txBody>
      </p:sp>
      <p:sp>
        <p:nvSpPr>
          <p:cNvPr id="225" name="Shape 225"/>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311700" y="2150850"/>
            <a:ext cx="8520599" cy="841800"/>
          </a:xfrm>
          <a:prstGeom prst="rect">
            <a:avLst/>
          </a:prstGeom>
        </p:spPr>
        <p:txBody>
          <a:bodyPr lIns="91425" tIns="91425" rIns="91425" bIns="91425" anchor="ctr" anchorCtr="0"/>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a:endParaRPr/>
          </a:p>
        </p:txBody>
      </p:sp>
      <p:sp>
        <p:nvSpPr>
          <p:cNvPr id="228" name="Shape 22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1" name="Shape 231"/>
          <p:cNvSpPr txBox="1">
            <a:spLocks noGrp="1"/>
          </p:cNvSpPr>
          <p:nvPr>
            <p:ph type="body" idx="1"/>
          </p:nvPr>
        </p:nvSpPr>
        <p:spPr>
          <a:xfrm>
            <a:off x="311700" y="1152475"/>
            <a:ext cx="8520599" cy="34164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2" name="Shape 23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35" name="Shape 235"/>
          <p:cNvSpPr txBox="1">
            <a:spLocks noGrp="1"/>
          </p:cNvSpPr>
          <p:nvPr>
            <p:ph type="body" idx="1"/>
          </p:nvPr>
        </p:nvSpPr>
        <p:spPr>
          <a:xfrm>
            <a:off x="3117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6" name="Shape 236"/>
          <p:cNvSpPr txBox="1">
            <a:spLocks noGrp="1"/>
          </p:cNvSpPr>
          <p:nvPr>
            <p:ph type="body" idx="2"/>
          </p:nvPr>
        </p:nvSpPr>
        <p:spPr>
          <a:xfrm>
            <a:off x="4832400" y="1152475"/>
            <a:ext cx="3999899" cy="34164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37" name="Shape 23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11700" y="445025"/>
            <a:ext cx="8520599" cy="572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40" name="Shape 24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243" name="Shape 243"/>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244" name="Shape 244"/>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in point">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490250" y="450150"/>
            <a:ext cx="6367800" cy="4090800"/>
          </a:xfrm>
          <a:prstGeom prst="rect">
            <a:avLst/>
          </a:prstGeom>
        </p:spPr>
        <p:txBody>
          <a:bodyPr lIns="91425" tIns="91425" rIns="91425" bIns="91425" anchor="ctr" anchorCtr="0"/>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a:endParaRPr/>
          </a:p>
        </p:txBody>
      </p:sp>
      <p:sp>
        <p:nvSpPr>
          <p:cNvPr id="247" name="Shape 247"/>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248"/>
        <p:cNvGrpSpPr/>
        <p:nvPr/>
      </p:nvGrpSpPr>
      <p:grpSpPr>
        <a:xfrm>
          <a:off x="0" y="0"/>
          <a:ext cx="0" cy="0"/>
          <a:chOff x="0" y="0"/>
          <a:chExt cx="0" cy="0"/>
        </a:xfrm>
      </p:grpSpPr>
      <p:sp>
        <p:nvSpPr>
          <p:cNvPr id="249" name="Shape 249"/>
          <p:cNvSpPr/>
          <p:nvPr/>
        </p:nvSpPr>
        <p:spPr>
          <a:xfrm>
            <a:off x="4572000" y="-125"/>
            <a:ext cx="4572000" cy="5143499"/>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250" name="Shape 250"/>
          <p:cNvSpPr txBox="1">
            <a:spLocks noGrp="1"/>
          </p:cNvSpPr>
          <p:nvPr>
            <p:ph type="title"/>
          </p:nvPr>
        </p:nvSpPr>
        <p:spPr>
          <a:xfrm>
            <a:off x="265500" y="1233175"/>
            <a:ext cx="4045199" cy="14823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251" name="Shape 251"/>
          <p:cNvSpPr txBox="1">
            <a:spLocks noGrp="1"/>
          </p:cNvSpPr>
          <p:nvPr>
            <p:ph type="subTitle" idx="1"/>
          </p:nvPr>
        </p:nvSpPr>
        <p:spPr>
          <a:xfrm>
            <a:off x="265500" y="2803075"/>
            <a:ext cx="4045199" cy="12351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252" name="Shape 252"/>
          <p:cNvSpPr txBox="1">
            <a:spLocks noGrp="1"/>
          </p:cNvSpPr>
          <p:nvPr>
            <p:ph type="body" idx="2"/>
          </p:nvPr>
        </p:nvSpPr>
        <p:spPr>
          <a:xfrm>
            <a:off x="4939500" y="724075"/>
            <a:ext cx="3837000" cy="3695099"/>
          </a:xfrm>
          <a:prstGeom prst="rect">
            <a:avLst/>
          </a:prstGeom>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53" name="Shape 25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4" name="Shape 24"/>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indent="152400" algn="l" rtl="0">
              <a:spcBef>
                <a:spcPts val="640"/>
              </a:spcBef>
              <a:spcAft>
                <a:spcPts val="0"/>
              </a:spcAft>
              <a:buClr>
                <a:schemeClr val="dk1"/>
              </a:buClr>
              <a:buFont typeface="Galdeano"/>
              <a:buChar char="➢"/>
              <a:defRPr/>
            </a:lvl1pPr>
            <a:lvl2pPr marL="742950" indent="158750" algn="l" rtl="0">
              <a:spcBef>
                <a:spcPts val="560"/>
              </a:spcBef>
              <a:spcAft>
                <a:spcPts val="0"/>
              </a:spcAft>
              <a:buClr>
                <a:schemeClr val="dk1"/>
              </a:buClr>
              <a:buFont typeface="Galdeano"/>
              <a:buChar char="➢"/>
              <a:defRPr/>
            </a:lvl2pPr>
            <a:lvl3pPr marL="1143000" indent="165100" algn="l" rtl="0">
              <a:spcBef>
                <a:spcPts val="480"/>
              </a:spcBef>
              <a:spcAft>
                <a:spcPts val="0"/>
              </a:spcAft>
              <a:buClr>
                <a:schemeClr val="dk1"/>
              </a:buClr>
              <a:buFont typeface="Galdeano"/>
              <a:buChar char="➢"/>
              <a:defRPr/>
            </a:lvl3pPr>
            <a:lvl4pPr marL="1600200" indent="114300" algn="l" rtl="0">
              <a:spcBef>
                <a:spcPts val="400"/>
              </a:spcBef>
              <a:spcAft>
                <a:spcPts val="0"/>
              </a:spcAft>
              <a:buClr>
                <a:schemeClr val="dk1"/>
              </a:buClr>
              <a:buFont typeface="Galdeano"/>
              <a:buChar char="➢"/>
              <a:defRPr/>
            </a:lvl4pPr>
            <a:lvl5pPr marL="2057400" indent="114300" algn="l" rtl="0">
              <a:spcBef>
                <a:spcPts val="400"/>
              </a:spcBef>
              <a:spcAft>
                <a:spcPts val="0"/>
              </a:spcAft>
              <a:buClr>
                <a:schemeClr val="dk1"/>
              </a:buClr>
              <a:buFont typeface="Galdeano"/>
              <a:buChar char="➢"/>
              <a:defRPr/>
            </a:lvl5pPr>
            <a:lvl6pPr marL="2514600" indent="114300" algn="l" rtl="0">
              <a:spcBef>
                <a:spcPts val="400"/>
              </a:spcBef>
              <a:spcAft>
                <a:spcPts val="0"/>
              </a:spcAft>
              <a:buClr>
                <a:schemeClr val="dk1"/>
              </a:buClr>
              <a:buFont typeface="Galdeano"/>
              <a:buChar char="➢"/>
              <a:defRPr/>
            </a:lvl6pPr>
            <a:lvl7pPr marL="2971800" indent="114300" algn="l" rtl="0">
              <a:spcBef>
                <a:spcPts val="400"/>
              </a:spcBef>
              <a:spcAft>
                <a:spcPts val="0"/>
              </a:spcAft>
              <a:buClr>
                <a:schemeClr val="dk1"/>
              </a:buClr>
              <a:buFont typeface="Galdeano"/>
              <a:buChar char="➢"/>
              <a:defRPr/>
            </a:lvl7pPr>
            <a:lvl8pPr marL="3429000" indent="114300" algn="l" rtl="0">
              <a:spcBef>
                <a:spcPts val="400"/>
              </a:spcBef>
              <a:spcAft>
                <a:spcPts val="0"/>
              </a:spcAft>
              <a:buClr>
                <a:schemeClr val="dk1"/>
              </a:buClr>
              <a:buFont typeface="Galdeano"/>
              <a:buChar char="➢"/>
              <a:defRPr/>
            </a:lvl8pPr>
            <a:lvl9pPr marL="3886200" indent="114300" algn="l" rtl="0">
              <a:spcBef>
                <a:spcPts val="400"/>
              </a:spcBef>
              <a:spcAft>
                <a:spcPts val="0"/>
              </a:spcAft>
              <a:buClr>
                <a:schemeClr val="dk1"/>
              </a:buClr>
              <a:buFont typeface="Galdeano"/>
              <a:buChar char="➢"/>
              <a:defRPr/>
            </a:lvl9pPr>
          </a:lstStyle>
          <a:p>
            <a:endParaRPr/>
          </a:p>
        </p:txBody>
      </p:sp>
      <p:sp>
        <p:nvSpPr>
          <p:cNvPr id="25" name="Shape 25"/>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26" name="Shape 26"/>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27" name="Shape 27"/>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aption">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a:lnSpc>
                <a:spcPct val="100000"/>
              </a:lnSpc>
              <a:spcBef>
                <a:spcPts val="0"/>
              </a:spcBef>
              <a:spcAft>
                <a:spcPts val="0"/>
              </a:spcAft>
              <a:buNone/>
              <a:defRPr/>
            </a:lvl1pPr>
          </a:lstStyle>
          <a:p>
            <a:endParaRPr/>
          </a:p>
        </p:txBody>
      </p:sp>
      <p:sp>
        <p:nvSpPr>
          <p:cNvPr id="256" name="Shape 25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ig number">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311700" y="1106125"/>
            <a:ext cx="8520599" cy="1963500"/>
          </a:xfrm>
          <a:prstGeom prst="rect">
            <a:avLst/>
          </a:prstGeom>
        </p:spPr>
        <p:txBody>
          <a:bodyPr lIns="91425" tIns="91425" rIns="91425" bIns="91425" anchor="b" anchorCtr="0"/>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a:endParaRPr/>
          </a:p>
        </p:txBody>
      </p:sp>
      <p:sp>
        <p:nvSpPr>
          <p:cNvPr id="259" name="Shape 259"/>
          <p:cNvSpPr txBox="1">
            <a:spLocks noGrp="1"/>
          </p:cNvSpPr>
          <p:nvPr>
            <p:ph type="body" idx="1"/>
          </p:nvPr>
        </p:nvSpPr>
        <p:spPr>
          <a:xfrm>
            <a:off x="311700" y="3152225"/>
            <a:ext cx="8520599" cy="1300800"/>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260" name="Shape 26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61"/>
        <p:cNvGrpSpPr/>
        <p:nvPr/>
      </p:nvGrpSpPr>
      <p:grpSpPr>
        <a:xfrm>
          <a:off x="0" y="0"/>
          <a:ext cx="0" cy="0"/>
          <a:chOff x="0" y="0"/>
          <a:chExt cx="0" cy="0"/>
        </a:xfrm>
      </p:grpSpPr>
      <p:sp>
        <p:nvSpPr>
          <p:cNvPr id="262" name="Shape 262"/>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722312" y="3305175"/>
            <a:ext cx="7772400" cy="1021499"/>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body" idx="1"/>
          </p:nvPr>
        </p:nvSpPr>
        <p:spPr>
          <a:xfrm>
            <a:off x="722312" y="2180034"/>
            <a:ext cx="7772400" cy="1125000"/>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31" name="Shape 31"/>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2" name="Shape 32"/>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3" name="Shape 33"/>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6" name="Shape 36"/>
          <p:cNvSpPr txBox="1">
            <a:spLocks noGrp="1"/>
          </p:cNvSpPr>
          <p:nvPr>
            <p:ph type="body" idx="1"/>
          </p:nvPr>
        </p:nvSpPr>
        <p:spPr>
          <a:xfrm>
            <a:off x="457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body" idx="2"/>
          </p:nvPr>
        </p:nvSpPr>
        <p:spPr>
          <a:xfrm>
            <a:off x="4648200" y="1200150"/>
            <a:ext cx="4038599" cy="33945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8" name="Shape 38"/>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39" name="Shape 39"/>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0" name="Shape 40"/>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205977"/>
            <a:ext cx="8229600" cy="8574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3" name="Shape 43"/>
          <p:cNvSpPr txBox="1">
            <a:spLocks noGrp="1"/>
          </p:cNvSpPr>
          <p:nvPr>
            <p:ph type="body" idx="1"/>
          </p:nvPr>
        </p:nvSpPr>
        <p:spPr>
          <a:xfrm>
            <a:off x="457200" y="1151333"/>
            <a:ext cx="4040099" cy="479699"/>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44" name="Shape 44"/>
          <p:cNvSpPr txBox="1">
            <a:spLocks noGrp="1"/>
          </p:cNvSpPr>
          <p:nvPr>
            <p:ph type="body" idx="2"/>
          </p:nvPr>
        </p:nvSpPr>
        <p:spPr>
          <a:xfrm>
            <a:off x="457200" y="1631156"/>
            <a:ext cx="4040099"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5" name="Shape 45"/>
          <p:cNvSpPr txBox="1">
            <a:spLocks noGrp="1"/>
          </p:cNvSpPr>
          <p:nvPr>
            <p:ph type="body" idx="3"/>
          </p:nvPr>
        </p:nvSpPr>
        <p:spPr>
          <a:xfrm>
            <a:off x="4645025" y="1151333"/>
            <a:ext cx="4041900" cy="479699"/>
          </a:xfrm>
          <a:prstGeom prst="rect">
            <a:avLst/>
          </a:prstGeom>
          <a:noFill/>
          <a:ln>
            <a:noFill/>
          </a:ln>
        </p:spPr>
        <p:txBody>
          <a:bodyPr lIns="91425" tIns="91425" rIns="91425" bIns="91425" anchor="b"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46" name="Shape 46"/>
          <p:cNvSpPr txBox="1">
            <a:spLocks noGrp="1"/>
          </p:cNvSpPr>
          <p:nvPr>
            <p:ph type="body" idx="4"/>
          </p:nvPr>
        </p:nvSpPr>
        <p:spPr>
          <a:xfrm>
            <a:off x="4645025" y="1631156"/>
            <a:ext cx="4041900" cy="29634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7" name="Shape 4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8" name="Shape 4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49" name="Shape 4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2" name="Shape 52"/>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3" name="Shape 53"/>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4" name="Shape 54"/>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5"/>
        <p:cNvGrpSpPr/>
        <p:nvPr/>
      </p:nvGrpSpPr>
      <p:grpSpPr>
        <a:xfrm>
          <a:off x="0" y="0"/>
          <a:ext cx="0" cy="0"/>
          <a:chOff x="0" y="0"/>
          <a:chExt cx="0" cy="0"/>
        </a:xfrm>
      </p:grpSpPr>
      <p:sp>
        <p:nvSpPr>
          <p:cNvPr id="56" name="Shape 56"/>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7" name="Shape 57"/>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58" name="Shape 58"/>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57200" y="204787"/>
            <a:ext cx="3008399" cy="8714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1" name="Shape 61"/>
          <p:cNvSpPr txBox="1">
            <a:spLocks noGrp="1"/>
          </p:cNvSpPr>
          <p:nvPr>
            <p:ph type="body" idx="1"/>
          </p:nvPr>
        </p:nvSpPr>
        <p:spPr>
          <a:xfrm>
            <a:off x="3575050" y="204787"/>
            <a:ext cx="5111699" cy="4389899"/>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2" name="Shape 62"/>
          <p:cNvSpPr txBox="1">
            <a:spLocks noGrp="1"/>
          </p:cNvSpPr>
          <p:nvPr>
            <p:ph type="body" idx="2"/>
          </p:nvPr>
        </p:nvSpPr>
        <p:spPr>
          <a:xfrm>
            <a:off x="457200" y="1076325"/>
            <a:ext cx="3008399" cy="3518399"/>
          </a:xfrm>
          <a:prstGeom prst="rect">
            <a:avLst/>
          </a:prstGeom>
          <a:noFill/>
          <a:ln>
            <a:noFill/>
          </a:ln>
        </p:spPr>
        <p:txBody>
          <a:bodyPr lIns="91425" tIns="91425" rIns="91425" bIns="91425" anchor="t"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63" name="Shape 63"/>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64" name="Shape 64"/>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65" name="Shape 65"/>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1792288" y="3600450"/>
            <a:ext cx="5486399" cy="42509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8" name="Shape 68"/>
          <p:cNvSpPr>
            <a:spLocks noGrp="1"/>
          </p:cNvSpPr>
          <p:nvPr>
            <p:ph type="pic" idx="2"/>
          </p:nvPr>
        </p:nvSpPr>
        <p:spPr>
          <a:xfrm>
            <a:off x="1792288" y="459581"/>
            <a:ext cx="5486399" cy="3086099"/>
          </a:xfrm>
          <a:prstGeom prst="rect">
            <a:avLst/>
          </a:prstGeom>
          <a:noFill/>
          <a:ln>
            <a:noFill/>
          </a:ln>
        </p:spPr>
      </p:sp>
      <p:sp>
        <p:nvSpPr>
          <p:cNvPr id="69" name="Shape 69"/>
          <p:cNvSpPr txBox="1">
            <a:spLocks noGrp="1"/>
          </p:cNvSpPr>
          <p:nvPr>
            <p:ph type="body" idx="1"/>
          </p:nvPr>
        </p:nvSpPr>
        <p:spPr>
          <a:xfrm>
            <a:off x="1792288" y="4025502"/>
            <a:ext cx="5486399" cy="603599"/>
          </a:xfrm>
          <a:prstGeom prst="rect">
            <a:avLst/>
          </a:prstGeom>
          <a:noFill/>
          <a:ln>
            <a:noFill/>
          </a:ln>
        </p:spPr>
        <p:txBody>
          <a:bodyPr lIns="91425" tIns="91425" rIns="91425" bIns="91425" anchor="t" anchorCtr="0"/>
          <a:lstStyle>
            <a:lvl1pPr marL="0" indent="0" rtl="0">
              <a:spcBef>
                <a:spcPts val="0"/>
              </a:spcBef>
              <a:buFont typeface="Galdeano"/>
              <a:buNone/>
              <a:defRPr/>
            </a:lvl1pPr>
            <a:lvl2pPr marL="457200" indent="0" rtl="0">
              <a:spcBef>
                <a:spcPts val="0"/>
              </a:spcBef>
              <a:buFont typeface="Galdeano"/>
              <a:buNone/>
              <a:defRPr/>
            </a:lvl2pPr>
            <a:lvl3pPr marL="914400" indent="0" rtl="0">
              <a:spcBef>
                <a:spcPts val="0"/>
              </a:spcBef>
              <a:buFont typeface="Galdeano"/>
              <a:buNone/>
              <a:defRPr/>
            </a:lvl3pPr>
            <a:lvl4pPr marL="1371600" indent="0" rtl="0">
              <a:spcBef>
                <a:spcPts val="0"/>
              </a:spcBef>
              <a:buFont typeface="Galdeano"/>
              <a:buNone/>
              <a:defRPr/>
            </a:lvl4pPr>
            <a:lvl5pPr marL="1828800" indent="0" rtl="0">
              <a:spcBef>
                <a:spcPts val="0"/>
              </a:spcBef>
              <a:buFont typeface="Galdeano"/>
              <a:buNone/>
              <a:defRPr/>
            </a:lvl5pPr>
            <a:lvl6pPr marL="2286000" indent="0" rtl="0">
              <a:spcBef>
                <a:spcPts val="0"/>
              </a:spcBef>
              <a:buFont typeface="Galdeano"/>
              <a:buNone/>
              <a:defRPr/>
            </a:lvl6pPr>
            <a:lvl7pPr marL="2743200" indent="0" rtl="0">
              <a:spcBef>
                <a:spcPts val="0"/>
              </a:spcBef>
              <a:buFont typeface="Galdeano"/>
              <a:buNone/>
              <a:defRPr/>
            </a:lvl7pPr>
            <a:lvl8pPr marL="3200400" indent="0" rtl="0">
              <a:spcBef>
                <a:spcPts val="0"/>
              </a:spcBef>
              <a:buFont typeface="Galdeano"/>
              <a:buNone/>
              <a:defRPr/>
            </a:lvl8pPr>
            <a:lvl9pPr marL="3657600" indent="0" rtl="0">
              <a:spcBef>
                <a:spcPts val="0"/>
              </a:spcBef>
              <a:buFont typeface="Galdeano"/>
              <a:buNone/>
              <a:defRPr/>
            </a:lvl9pPr>
          </a:lstStyle>
          <a:p>
            <a:endParaRPr/>
          </a:p>
        </p:txBody>
      </p:sp>
      <p:sp>
        <p:nvSpPr>
          <p:cNvPr id="70" name="Shape 70"/>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1" name="Shape 71"/>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72" name="Shape 72"/>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2"/>
              </a:buClr>
              <a:buFont typeface="Galdeano"/>
              <a:buNone/>
              <a:defRPr/>
            </a:lvl1pPr>
            <a:lvl2pPr marL="0" marR="0" indent="0" algn="ctr" rtl="0">
              <a:lnSpc>
                <a:spcPct val="100000"/>
              </a:lnSpc>
              <a:spcBef>
                <a:spcPts val="0"/>
              </a:spcBef>
              <a:spcAft>
                <a:spcPts val="0"/>
              </a:spcAft>
              <a:buClr>
                <a:schemeClr val="dk2"/>
              </a:buClr>
              <a:buFont typeface="Galdeano"/>
              <a:buNone/>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6" name="Shape 6"/>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marR="0" indent="152400" algn="l" rtl="0">
              <a:lnSpc>
                <a:spcPct val="100000"/>
              </a:lnSpc>
              <a:spcBef>
                <a:spcPts val="640"/>
              </a:spcBef>
              <a:spcAft>
                <a:spcPts val="0"/>
              </a:spcAft>
              <a:buClr>
                <a:schemeClr val="dk1"/>
              </a:buClr>
              <a:buFont typeface="Galdeano"/>
              <a:buChar char="➢"/>
              <a:defRPr/>
            </a:lvl1pPr>
            <a:lvl2pPr marL="742950" marR="0" indent="158750" algn="l" rtl="0">
              <a:lnSpc>
                <a:spcPct val="100000"/>
              </a:lnSpc>
              <a:spcBef>
                <a:spcPts val="560"/>
              </a:spcBef>
              <a:spcAft>
                <a:spcPts val="0"/>
              </a:spcAft>
              <a:buClr>
                <a:schemeClr val="dk1"/>
              </a:buClr>
              <a:buFont typeface="Galdeano"/>
              <a:buChar char="➢"/>
              <a:defRPr/>
            </a:lvl2pPr>
            <a:lvl3pPr marL="1143000" marR="0" indent="165100" algn="l" rtl="0">
              <a:lnSpc>
                <a:spcPct val="100000"/>
              </a:lnSpc>
              <a:spcBef>
                <a:spcPts val="480"/>
              </a:spcBef>
              <a:spcAft>
                <a:spcPts val="0"/>
              </a:spcAft>
              <a:buClr>
                <a:schemeClr val="dk1"/>
              </a:buClr>
              <a:buFont typeface="Galdeano"/>
              <a:buChar char="➢"/>
              <a:defRPr/>
            </a:lvl3pPr>
            <a:lvl4pPr marL="1600200" marR="0" indent="114300" algn="l" rtl="0">
              <a:lnSpc>
                <a:spcPct val="100000"/>
              </a:lnSpc>
              <a:spcBef>
                <a:spcPts val="400"/>
              </a:spcBef>
              <a:spcAft>
                <a:spcPts val="0"/>
              </a:spcAft>
              <a:buClr>
                <a:schemeClr val="dk1"/>
              </a:buClr>
              <a:buFont typeface="Galdeano"/>
              <a:buChar char="➢"/>
              <a:defRPr/>
            </a:lvl4pPr>
            <a:lvl5pPr marL="2057400" marR="0" indent="114300" algn="l" rtl="0">
              <a:lnSpc>
                <a:spcPct val="100000"/>
              </a:lnSpc>
              <a:spcBef>
                <a:spcPts val="400"/>
              </a:spcBef>
              <a:spcAft>
                <a:spcPts val="0"/>
              </a:spcAft>
              <a:buClr>
                <a:schemeClr val="dk1"/>
              </a:buClr>
              <a:buFont typeface="Galdeano"/>
              <a:buChar char="➢"/>
              <a:defRPr/>
            </a:lvl5pPr>
            <a:lvl6pPr marL="2514600" marR="0" indent="114300" algn="l" rtl="0">
              <a:lnSpc>
                <a:spcPct val="100000"/>
              </a:lnSpc>
              <a:spcBef>
                <a:spcPts val="400"/>
              </a:spcBef>
              <a:spcAft>
                <a:spcPts val="0"/>
              </a:spcAft>
              <a:buClr>
                <a:schemeClr val="dk1"/>
              </a:buClr>
              <a:buFont typeface="Galdeano"/>
              <a:buChar char="➢"/>
              <a:defRPr/>
            </a:lvl6pPr>
            <a:lvl7pPr marL="2971800" marR="0" indent="114300" algn="l" rtl="0">
              <a:lnSpc>
                <a:spcPct val="100000"/>
              </a:lnSpc>
              <a:spcBef>
                <a:spcPts val="400"/>
              </a:spcBef>
              <a:spcAft>
                <a:spcPts val="0"/>
              </a:spcAft>
              <a:buClr>
                <a:schemeClr val="dk1"/>
              </a:buClr>
              <a:buFont typeface="Galdeano"/>
              <a:buChar char="➢"/>
              <a:defRPr/>
            </a:lvl7pPr>
            <a:lvl8pPr marL="3429000" marR="0" indent="114300" algn="l" rtl="0">
              <a:lnSpc>
                <a:spcPct val="100000"/>
              </a:lnSpc>
              <a:spcBef>
                <a:spcPts val="400"/>
              </a:spcBef>
              <a:spcAft>
                <a:spcPts val="0"/>
              </a:spcAft>
              <a:buClr>
                <a:schemeClr val="dk1"/>
              </a:buClr>
              <a:buFont typeface="Galdeano"/>
              <a:buChar char="➢"/>
              <a:defRPr/>
            </a:lvl8pPr>
            <a:lvl9pPr marL="3886200" marR="0" indent="114300" algn="l" rtl="0">
              <a:lnSpc>
                <a:spcPct val="100000"/>
              </a:lnSpc>
              <a:spcBef>
                <a:spcPts val="400"/>
              </a:spcBef>
              <a:spcAft>
                <a:spcPts val="0"/>
              </a:spcAft>
              <a:buClr>
                <a:schemeClr val="dk1"/>
              </a:buClr>
              <a:buFont typeface="Galdeano"/>
              <a:buChar char="➢"/>
              <a:defRPr/>
            </a:lvl9pPr>
          </a:lstStyle>
          <a:p>
            <a:endParaRPr/>
          </a:p>
        </p:txBody>
      </p:sp>
      <p:sp>
        <p:nvSpPr>
          <p:cNvPr id="7" name="Shape 7"/>
          <p:cNvSpPr txBox="1">
            <a:spLocks noGrp="1"/>
          </p:cNvSpPr>
          <p:nvPr>
            <p:ph type="dt" idx="10"/>
          </p:nvPr>
        </p:nvSpPr>
        <p:spPr>
          <a:xfrm>
            <a:off x="457200" y="4683918"/>
            <a:ext cx="2133599" cy="357299"/>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8" name="Shape 8"/>
          <p:cNvSpPr txBox="1">
            <a:spLocks noGrp="1"/>
          </p:cNvSpPr>
          <p:nvPr>
            <p:ph type="ftr" idx="11"/>
          </p:nvPr>
        </p:nvSpPr>
        <p:spPr>
          <a:xfrm>
            <a:off x="3124200" y="4683918"/>
            <a:ext cx="2895600" cy="3572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dk1"/>
              </a:buClr>
              <a:buFont typeface="Galdeano"/>
              <a:buNone/>
              <a:defRPr/>
            </a:lvl1pPr>
            <a:lvl2pPr marL="457200" marR="0" indent="0" algn="l" rtl="0">
              <a:lnSpc>
                <a:spcPct val="100000"/>
              </a:lnSpc>
              <a:spcBef>
                <a:spcPts val="0"/>
              </a:spcBef>
              <a:spcAft>
                <a:spcPts val="0"/>
              </a:spcAft>
              <a:buClr>
                <a:schemeClr val="dk1"/>
              </a:buClr>
              <a:buFont typeface="Galdeano"/>
              <a:buNone/>
              <a:defRPr/>
            </a:lvl2pPr>
            <a:lvl3pPr marL="914400" marR="0" indent="0" algn="l" rtl="0">
              <a:lnSpc>
                <a:spcPct val="100000"/>
              </a:lnSpc>
              <a:spcBef>
                <a:spcPts val="0"/>
              </a:spcBef>
              <a:spcAft>
                <a:spcPts val="0"/>
              </a:spcAft>
              <a:buClr>
                <a:schemeClr val="dk1"/>
              </a:buClr>
              <a:buFont typeface="Galdeano"/>
              <a:buNone/>
              <a:defRPr/>
            </a:lvl3pPr>
            <a:lvl4pPr marL="1371600" marR="0" indent="0" algn="l" rtl="0">
              <a:lnSpc>
                <a:spcPct val="100000"/>
              </a:lnSpc>
              <a:spcBef>
                <a:spcPts val="0"/>
              </a:spcBef>
              <a:spcAft>
                <a:spcPts val="0"/>
              </a:spcAft>
              <a:buClr>
                <a:schemeClr val="dk1"/>
              </a:buClr>
              <a:buFont typeface="Galdeano"/>
              <a:buNone/>
              <a:defRPr/>
            </a:lvl4pPr>
            <a:lvl5pPr marL="1828800" marR="0" indent="0" algn="l" rtl="0">
              <a:lnSpc>
                <a:spcPct val="100000"/>
              </a:lnSpc>
              <a:spcBef>
                <a:spcPts val="0"/>
              </a:spcBef>
              <a:spcAft>
                <a:spcPts val="0"/>
              </a:spcAft>
              <a:buClr>
                <a:schemeClr val="dk1"/>
              </a:buClr>
              <a:buFont typeface="Galdeano"/>
              <a:buNone/>
              <a:defRPr/>
            </a:lvl5pPr>
            <a:lvl6pPr marL="2286000" marR="0" indent="0" algn="l" rtl="0">
              <a:lnSpc>
                <a:spcPct val="100000"/>
              </a:lnSpc>
              <a:spcBef>
                <a:spcPts val="0"/>
              </a:spcBef>
              <a:spcAft>
                <a:spcPts val="0"/>
              </a:spcAft>
              <a:buClr>
                <a:schemeClr val="dk1"/>
              </a:buClr>
              <a:buFont typeface="Galdeano"/>
              <a:buNone/>
              <a:defRPr/>
            </a:lvl6pPr>
            <a:lvl7pPr marL="2743200" marR="0" indent="0" algn="l" rtl="0">
              <a:lnSpc>
                <a:spcPct val="100000"/>
              </a:lnSpc>
              <a:spcBef>
                <a:spcPts val="0"/>
              </a:spcBef>
              <a:spcAft>
                <a:spcPts val="0"/>
              </a:spcAft>
              <a:buClr>
                <a:schemeClr val="dk1"/>
              </a:buClr>
              <a:buFont typeface="Galdeano"/>
              <a:buNone/>
              <a:defRPr/>
            </a:lvl7pPr>
            <a:lvl8pPr marL="3200400" marR="0" indent="0" algn="l" rtl="0">
              <a:lnSpc>
                <a:spcPct val="100000"/>
              </a:lnSpc>
              <a:spcBef>
                <a:spcPts val="0"/>
              </a:spcBef>
              <a:spcAft>
                <a:spcPts val="0"/>
              </a:spcAft>
              <a:buClr>
                <a:schemeClr val="dk1"/>
              </a:buClr>
              <a:buFont typeface="Galdeano"/>
              <a:buNone/>
              <a:defRPr/>
            </a:lvl8pPr>
            <a:lvl9pPr marL="3657600" marR="0" indent="0" algn="l" rtl="0">
              <a:lnSpc>
                <a:spcPct val="100000"/>
              </a:lnSpc>
              <a:spcBef>
                <a:spcPts val="0"/>
              </a:spcBef>
              <a:spcAft>
                <a:spcPts val="0"/>
              </a:spcAft>
              <a:buClr>
                <a:schemeClr val="dk1"/>
              </a:buClr>
              <a:buFont typeface="Galdeano"/>
              <a:buNone/>
              <a:defRPr/>
            </a:lvl9pPr>
          </a:lstStyle>
          <a:p>
            <a:endParaRPr/>
          </a:p>
        </p:txBody>
      </p:sp>
      <p:sp>
        <p:nvSpPr>
          <p:cNvPr id="9" name="Shape 9"/>
          <p:cNvSpPr txBox="1">
            <a:spLocks noGrp="1"/>
          </p:cNvSpPr>
          <p:nvPr>
            <p:ph type="sldNum" idx="12"/>
          </p:nvPr>
        </p:nvSpPr>
        <p:spPr>
          <a:xfrm>
            <a:off x="6553200" y="4683918"/>
            <a:ext cx="2133599" cy="357299"/>
          </a:xfrm>
          <a:prstGeom prst="rect">
            <a:avLst/>
          </a:prstGeom>
          <a:noFill/>
          <a:ln>
            <a:noFill/>
          </a:ln>
        </p:spPr>
        <p:txBody>
          <a:bodyPr lIns="91425" tIns="91425" rIns="91425" bIns="91425" anchor="t" anchorCtr="0">
            <a:noAutofit/>
          </a:bodyPr>
          <a:lstStyle/>
          <a:p>
            <a:pPr marL="0" marR="0" lvl="0" indent="88900" algn="l" rtl="0">
              <a:lnSpc>
                <a:spcPct val="100000"/>
              </a:lnSpc>
              <a:spcBef>
                <a:spcPts val="0"/>
              </a:spcBef>
              <a:spcAft>
                <a:spcPts val="0"/>
              </a:spcAft>
              <a:buClr>
                <a:srgbClr val="000000"/>
              </a:buClr>
              <a:buFont typeface="Arial"/>
              <a:buNone/>
            </a:pPr>
            <a:endParaRPr sz="1400" b="0" i="0" u="none" strike="noStrike" cap="none" baseline="0">
              <a:solidFill>
                <a:schemeClr val="dk1"/>
              </a:solidFill>
              <a:latin typeface="Galdeano"/>
              <a:ea typeface="Galdeano"/>
              <a:cs typeface="Galdeano"/>
              <a:sym typeface="Galdeano"/>
            </a:endParaRPr>
          </a:p>
          <a:p>
            <a:pPr marL="457200" marR="0" lvl="1"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914400" marR="0" lvl="2"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1371600" marR="0" lvl="3"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1828800" marR="0" lvl="4"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2286000" marR="0" lvl="5"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a:p>
            <a:pPr marL="2743200" marR="0" lvl="6" indent="25400" algn="l" rtl="0">
              <a:lnSpc>
                <a:spcPct val="100000"/>
              </a:lnSpc>
              <a:spcBef>
                <a:spcPts val="0"/>
              </a:spcBef>
              <a:spcAft>
                <a:spcPts val="0"/>
              </a:spcAft>
              <a:buClr>
                <a:srgbClr val="000000"/>
              </a:buClr>
              <a:buFont typeface="Arial"/>
              <a:buNone/>
            </a:pPr>
            <a:endParaRPr sz="1800" b="0" i="0" u="none" strike="noStrike" cap="none" baseline="0">
              <a:solidFill>
                <a:schemeClr val="dk1"/>
              </a:solidFill>
              <a:latin typeface="Galdeano"/>
              <a:ea typeface="Galdeano"/>
              <a:cs typeface="Galdeano"/>
              <a:sym typeface="Galdeano"/>
            </a:endParaRPr>
          </a:p>
          <a:p>
            <a:pPr marL="3200400" marR="0" lvl="7" indent="25400" algn="l" rtl="0">
              <a:lnSpc>
                <a:spcPct val="100000"/>
              </a:lnSpc>
              <a:spcBef>
                <a:spcPts val="0"/>
              </a:spcBef>
              <a:spcAft>
                <a:spcPts val="0"/>
              </a:spcAft>
              <a:buClr>
                <a:srgbClr val="000000"/>
              </a:buClr>
              <a:buFont typeface="Courier New"/>
              <a:buNone/>
            </a:pPr>
            <a:endParaRPr sz="1800" b="0" i="0" u="none" strike="noStrike" cap="none" baseline="0">
              <a:solidFill>
                <a:schemeClr val="dk1"/>
              </a:solidFill>
              <a:latin typeface="Galdeano"/>
              <a:ea typeface="Galdeano"/>
              <a:cs typeface="Galdeano"/>
              <a:sym typeface="Galdeano"/>
            </a:endParaRPr>
          </a:p>
          <a:p>
            <a:pPr marL="3657600" marR="0" lvl="8" indent="25400" algn="l" rtl="0">
              <a:lnSpc>
                <a:spcPct val="100000"/>
              </a:lnSpc>
              <a:spcBef>
                <a:spcPts val="0"/>
              </a:spcBef>
              <a:spcAft>
                <a:spcPts val="0"/>
              </a:spcAft>
              <a:buClr>
                <a:srgbClr val="000000"/>
              </a:buClr>
              <a:buFont typeface="Noto Symbol"/>
              <a:buNone/>
            </a:pPr>
            <a:endParaRPr sz="1800" b="0" i="0" u="none" strike="noStrike" cap="none" baseline="0">
              <a:solidFill>
                <a:schemeClr val="dk1"/>
              </a:solidFill>
              <a:latin typeface="Galdeano"/>
              <a:ea typeface="Galdeano"/>
              <a:cs typeface="Galdeano"/>
              <a:sym typeface="Galdeano"/>
            </a:endParaRPr>
          </a:p>
        </p:txBody>
      </p:sp>
      <p:cxnSp>
        <p:nvCxnSpPr>
          <p:cNvPr id="10" name="Shape 10"/>
          <p:cNvCxnSpPr/>
          <p:nvPr/>
        </p:nvCxnSpPr>
        <p:spPr>
          <a:xfrm>
            <a:off x="0" y="1085850"/>
            <a:ext cx="9144000" cy="0"/>
          </a:xfrm>
          <a:prstGeom prst="straightConnector1">
            <a:avLst/>
          </a:prstGeom>
          <a:noFill/>
          <a:ln w="76200" cap="flat" cmpd="sng">
            <a:solidFill>
              <a:schemeClr val="accent1"/>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311700" y="445025"/>
            <a:ext cx="8520599" cy="572699"/>
          </a:xfrm>
          <a:prstGeom prst="rect">
            <a:avLst/>
          </a:prstGeom>
          <a:noFill/>
          <a:ln>
            <a:noFill/>
          </a:ln>
        </p:spPr>
        <p:txBody>
          <a:bodyPr lIns="91425" tIns="91425" rIns="91425" bIns="91425" anchor="t" anchorCtr="0"/>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a:endParaRPr/>
          </a:p>
        </p:txBody>
      </p:sp>
      <p:sp>
        <p:nvSpPr>
          <p:cNvPr id="220" name="Shape 220"/>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a:endParaRPr/>
          </a:p>
        </p:txBody>
      </p:sp>
      <p:sp>
        <p:nvSpPr>
          <p:cNvPr id="221" name="Shape 221"/>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subTitle" idx="1"/>
          </p:nvPr>
        </p:nvSpPr>
        <p:spPr>
          <a:xfrm>
            <a:off x="2910700" y="4166750"/>
            <a:ext cx="4317899" cy="4179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Galdeano"/>
              <a:buNone/>
            </a:pPr>
            <a:r>
              <a:rPr lang="en" sz="2400" b="1">
                <a:solidFill>
                  <a:srgbClr val="366092"/>
                </a:solidFill>
                <a:latin typeface="Galdeano"/>
                <a:ea typeface="Galdeano"/>
                <a:cs typeface="Galdeano"/>
                <a:sym typeface="Galdeano"/>
              </a:rPr>
              <a:t>Mickey Kumar, Christine Leu</a:t>
            </a:r>
          </a:p>
          <a:p>
            <a:pPr marL="0" marR="0" lvl="0" indent="0" algn="l" rtl="0">
              <a:lnSpc>
                <a:spcPct val="100000"/>
              </a:lnSpc>
              <a:spcBef>
                <a:spcPts val="0"/>
              </a:spcBef>
              <a:spcAft>
                <a:spcPts val="0"/>
              </a:spcAft>
              <a:buClr>
                <a:schemeClr val="dk1"/>
              </a:buClr>
              <a:buSzPct val="25000"/>
              <a:buFont typeface="Galdeano"/>
              <a:buNone/>
            </a:pPr>
            <a:r>
              <a:rPr lang="en" sz="2400" b="1">
                <a:solidFill>
                  <a:srgbClr val="366092"/>
                </a:solidFill>
                <a:latin typeface="Galdeano"/>
                <a:ea typeface="Galdeano"/>
                <a:cs typeface="Galdeano"/>
                <a:sym typeface="Galdeano"/>
              </a:rPr>
              <a:t>       Amlan Sinha, Cindy Dou</a:t>
            </a:r>
          </a:p>
        </p:txBody>
      </p:sp>
      <p:sp>
        <p:nvSpPr>
          <p:cNvPr id="90" name="Shape 90"/>
          <p:cNvSpPr txBox="1">
            <a:spLocks noGrp="1"/>
          </p:cNvSpPr>
          <p:nvPr>
            <p:ph type="ctrTitle"/>
          </p:nvPr>
        </p:nvSpPr>
        <p:spPr>
          <a:xfrm>
            <a:off x="2637100" y="685059"/>
            <a:ext cx="7772400" cy="11025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Clr>
                <a:srgbClr val="366092"/>
              </a:buClr>
              <a:buSzPct val="25000"/>
              <a:buFont typeface="Galdeano"/>
              <a:buNone/>
            </a:pPr>
            <a:r>
              <a:rPr lang="en" sz="3600" b="1">
                <a:solidFill>
                  <a:srgbClr val="366092"/>
                </a:solidFill>
                <a:latin typeface="Galdeano"/>
                <a:ea typeface="Galdeano"/>
                <a:cs typeface="Galdeano"/>
                <a:sym typeface="Galdeano"/>
              </a:rPr>
              <a:t>Countercurrent Stacked     </a:t>
            </a:r>
          </a:p>
          <a:p>
            <a:pPr marL="0" marR="0" lvl="0" indent="0" algn="ctr" rtl="0">
              <a:lnSpc>
                <a:spcPct val="100000"/>
              </a:lnSpc>
              <a:spcBef>
                <a:spcPts val="0"/>
              </a:spcBef>
              <a:spcAft>
                <a:spcPts val="0"/>
              </a:spcAft>
              <a:buClr>
                <a:srgbClr val="366092"/>
              </a:buClr>
              <a:buSzPct val="25000"/>
              <a:buFont typeface="Galdeano"/>
              <a:buNone/>
            </a:pPr>
            <a:r>
              <a:rPr lang="en" sz="3600" b="1">
                <a:solidFill>
                  <a:srgbClr val="366092"/>
                </a:solidFill>
                <a:latin typeface="Galdeano"/>
                <a:ea typeface="Galdeano"/>
                <a:cs typeface="Galdeano"/>
                <a:sym typeface="Galdeano"/>
              </a:rPr>
              <a:t>Floc Blanket Reactor Team</a:t>
            </a:r>
          </a:p>
        </p:txBody>
      </p:sp>
      <p:pic>
        <p:nvPicPr>
          <p:cNvPr id="91" name="Shape 91"/>
          <p:cNvPicPr preferRelativeResize="0"/>
          <p:nvPr/>
        </p:nvPicPr>
        <p:blipFill rotWithShape="1">
          <a:blip r:embed="rId3">
            <a:alphaModFix/>
          </a:blip>
          <a:srcRect/>
          <a:stretch/>
        </p:blipFill>
        <p:spPr>
          <a:xfrm>
            <a:off x="0" y="4725590"/>
            <a:ext cx="1981199" cy="417900"/>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410425" y="183125"/>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Spectrophotometer</a:t>
            </a:r>
          </a:p>
        </p:txBody>
      </p:sp>
      <p:sp>
        <p:nvSpPr>
          <p:cNvPr id="172" name="Shape 172"/>
          <p:cNvSpPr txBox="1"/>
          <p:nvPr/>
        </p:nvSpPr>
        <p:spPr>
          <a:xfrm>
            <a:off x="0" y="1545812"/>
            <a:ext cx="4196700" cy="3000000"/>
          </a:xfrm>
          <a:prstGeom prst="rect">
            <a:avLst/>
          </a:prstGeom>
          <a:noFill/>
          <a:ln>
            <a:noFill/>
          </a:ln>
        </p:spPr>
        <p:txBody>
          <a:bodyPr lIns="91425" tIns="91425" rIns="91425" bIns="91425" anchor="ctr" anchorCtr="0">
            <a:noAutofit/>
          </a:bodyPr>
          <a:lstStyle/>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Determine PACl concentration of effluent</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ProCoda data collection</a:t>
            </a:r>
            <a:br>
              <a:rPr lang="en" sz="2400">
                <a:solidFill>
                  <a:srgbClr val="222222"/>
                </a:solidFill>
                <a:latin typeface="Galdeano"/>
                <a:ea typeface="Galdeano"/>
                <a:cs typeface="Galdeano"/>
                <a:sym typeface="Galdeano"/>
              </a:rPr>
            </a:br>
            <a:endParaRPr lang="en" sz="2400">
              <a:solidFill>
                <a:srgbClr val="222222"/>
              </a:solidFill>
              <a:latin typeface="Galdeano"/>
              <a:ea typeface="Galdeano"/>
              <a:cs typeface="Galdeano"/>
              <a:sym typeface="Galdeano"/>
            </a:endParaRPr>
          </a:p>
          <a:p>
            <a:pPr lvl="0" rtl="0">
              <a:lnSpc>
                <a:spcPct val="115000"/>
              </a:lnSpc>
              <a:spcBef>
                <a:spcPts val="0"/>
              </a:spcBef>
              <a:buNone/>
            </a:pPr>
            <a:r>
              <a:rPr lang="en" sz="2400" b="1">
                <a:solidFill>
                  <a:srgbClr val="222222"/>
                </a:solidFill>
                <a:latin typeface="Galdeano"/>
                <a:ea typeface="Galdeano"/>
                <a:cs typeface="Galdeano"/>
                <a:sym typeface="Galdeano"/>
              </a:rPr>
              <a:t/>
            </a:r>
            <a:br>
              <a:rPr lang="en" sz="2400" b="1">
                <a:solidFill>
                  <a:srgbClr val="222222"/>
                </a:solidFill>
                <a:latin typeface="Galdeano"/>
                <a:ea typeface="Galdeano"/>
                <a:cs typeface="Galdeano"/>
                <a:sym typeface="Galdeano"/>
              </a:rPr>
            </a:br>
            <a:endParaRPr lang="en" sz="2400" b="1">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173" name="Shape 173"/>
          <p:cNvPicPr preferRelativeResize="0"/>
          <p:nvPr/>
        </p:nvPicPr>
        <p:blipFill>
          <a:blip r:embed="rId3">
            <a:alphaModFix/>
          </a:blip>
          <a:stretch>
            <a:fillRect/>
          </a:stretch>
        </p:blipFill>
        <p:spPr>
          <a:xfrm>
            <a:off x="4578850" y="1220925"/>
            <a:ext cx="4196699" cy="3775794"/>
          </a:xfrm>
          <a:prstGeom prst="rect">
            <a:avLst/>
          </a:prstGeom>
          <a:noFill/>
          <a:ln>
            <a:noFill/>
          </a:ln>
        </p:spPr>
      </p:pic>
      <p:sp>
        <p:nvSpPr>
          <p:cNvPr id="174" name="Shape 174"/>
          <p:cNvSpPr txBox="1"/>
          <p:nvPr/>
        </p:nvSpPr>
        <p:spPr>
          <a:xfrm>
            <a:off x="410425" y="2594275"/>
            <a:ext cx="3000000" cy="3000000"/>
          </a:xfrm>
          <a:prstGeom prst="rect">
            <a:avLst/>
          </a:prstGeom>
          <a:noFill/>
          <a:ln>
            <a:noFill/>
          </a:ln>
        </p:spPr>
        <p:txBody>
          <a:bodyPr lIns="91425" tIns="91425" rIns="91425" bIns="91425" anchor="ctr" anchorCtr="0">
            <a:noAutofit/>
          </a:bodyPr>
          <a:lstStyle/>
          <a:p>
            <a:pPr lvl="0" algn="ctr" rtl="0">
              <a:lnSpc>
                <a:spcPct val="115000"/>
              </a:lnSpc>
              <a:spcBef>
                <a:spcPts val="0"/>
              </a:spcBef>
              <a:buNone/>
            </a:pPr>
            <a:r>
              <a:rPr lang="en" sz="2400" b="1">
                <a:solidFill>
                  <a:srgbClr val="222222"/>
                </a:solidFill>
                <a:latin typeface="Galdeano"/>
                <a:ea typeface="Galdeano"/>
                <a:cs typeface="Galdeano"/>
                <a:sym typeface="Galdeano"/>
              </a:rPr>
              <a:t>SHOUT OUT:</a:t>
            </a:r>
            <a:r>
              <a:rPr lang="en" sz="2400">
                <a:solidFill>
                  <a:srgbClr val="222222"/>
                </a:solidFill>
                <a:latin typeface="Galdeano"/>
                <a:ea typeface="Galdeano"/>
                <a:cs typeface="Galdeano"/>
                <a:sym typeface="Galdeano"/>
              </a:rPr>
              <a:t> Spectrophotometer team!!</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Introducing a Tracer Dye</a:t>
            </a:r>
          </a:p>
        </p:txBody>
      </p:sp>
      <p:pic>
        <p:nvPicPr>
          <p:cNvPr id="180" name="Shape 180"/>
          <p:cNvPicPr preferRelativeResize="0"/>
          <p:nvPr/>
        </p:nvPicPr>
        <p:blipFill>
          <a:blip r:embed="rId3">
            <a:alphaModFix/>
          </a:blip>
          <a:stretch>
            <a:fillRect/>
          </a:stretch>
        </p:blipFill>
        <p:spPr>
          <a:xfrm>
            <a:off x="4398825" y="1180810"/>
            <a:ext cx="4516575" cy="3790400"/>
          </a:xfrm>
          <a:prstGeom prst="rect">
            <a:avLst/>
          </a:prstGeom>
          <a:noFill/>
          <a:ln>
            <a:noFill/>
          </a:ln>
        </p:spPr>
      </p:pic>
      <p:sp>
        <p:nvSpPr>
          <p:cNvPr id="181" name="Shape 181"/>
          <p:cNvSpPr txBox="1"/>
          <p:nvPr/>
        </p:nvSpPr>
        <p:spPr>
          <a:xfrm>
            <a:off x="0" y="1765300"/>
            <a:ext cx="4126499" cy="30000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2400" b="1" u="sng">
                <a:solidFill>
                  <a:srgbClr val="222222"/>
                </a:solidFill>
                <a:latin typeface="Galdeano"/>
                <a:ea typeface="Galdeano"/>
                <a:cs typeface="Galdeano"/>
                <a:sym typeface="Galdeano"/>
              </a:rPr>
              <a:t>Red Dye</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PACl did not adsorb dye effectively </a:t>
            </a:r>
            <a:br>
              <a:rPr lang="en" sz="2400">
                <a:solidFill>
                  <a:srgbClr val="222222"/>
                </a:solidFill>
                <a:latin typeface="Galdeano"/>
                <a:ea typeface="Galdeano"/>
                <a:cs typeface="Galdeano"/>
                <a:sym typeface="Galdeano"/>
              </a:rPr>
            </a:br>
            <a:endParaRPr lang="en" sz="240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Other alternatives?</a:t>
            </a:r>
          </a:p>
          <a:p>
            <a:pPr lvl="0" indent="457200" rtl="0">
              <a:lnSpc>
                <a:spcPct val="115000"/>
              </a:lnSpc>
              <a:spcBef>
                <a:spcPts val="0"/>
              </a:spcBef>
              <a:buNone/>
            </a:pPr>
            <a:r>
              <a:rPr lang="en" sz="2400">
                <a:solidFill>
                  <a:srgbClr val="222222"/>
                </a:solidFill>
                <a:latin typeface="Galdeano"/>
                <a:ea typeface="Galdeano"/>
                <a:cs typeface="Galdeano"/>
                <a:sym typeface="Galdeano"/>
              </a:rPr>
              <a:t>Remazol Brilliant Blue R</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Introducing a Tracer Dye</a:t>
            </a:r>
          </a:p>
        </p:txBody>
      </p:sp>
      <p:pic>
        <p:nvPicPr>
          <p:cNvPr id="187" name="Shape 187"/>
          <p:cNvPicPr preferRelativeResize="0"/>
          <p:nvPr/>
        </p:nvPicPr>
        <p:blipFill>
          <a:blip r:embed="rId3">
            <a:alphaModFix/>
          </a:blip>
          <a:stretch>
            <a:fillRect/>
          </a:stretch>
        </p:blipFill>
        <p:spPr>
          <a:xfrm>
            <a:off x="3916375" y="1285875"/>
            <a:ext cx="5107675" cy="3779699"/>
          </a:xfrm>
          <a:prstGeom prst="rect">
            <a:avLst/>
          </a:prstGeom>
          <a:noFill/>
          <a:ln>
            <a:noFill/>
          </a:ln>
        </p:spPr>
      </p:pic>
      <p:sp>
        <p:nvSpPr>
          <p:cNvPr id="188" name="Shape 188"/>
          <p:cNvSpPr txBox="1"/>
          <p:nvPr/>
        </p:nvSpPr>
        <p:spPr>
          <a:xfrm>
            <a:off x="-412175" y="2070100"/>
            <a:ext cx="5260199" cy="2832599"/>
          </a:xfrm>
          <a:prstGeom prst="rect">
            <a:avLst/>
          </a:prstGeom>
          <a:noFill/>
          <a:ln>
            <a:noFill/>
          </a:ln>
        </p:spPr>
        <p:txBody>
          <a:bodyPr lIns="91425" tIns="91425" rIns="91425" bIns="91425" anchor="ctr" anchorCtr="0">
            <a:noAutofit/>
          </a:bodyPr>
          <a:lstStyle/>
          <a:p>
            <a:pPr lvl="0" rtl="0">
              <a:lnSpc>
                <a:spcPct val="115000"/>
              </a:lnSpc>
              <a:spcBef>
                <a:spcPts val="0"/>
              </a:spcBef>
              <a:buNone/>
            </a:pPr>
            <a:endParaRPr sz="2400" b="1" u="sng">
              <a:solidFill>
                <a:srgbClr val="222222"/>
              </a:solidFill>
              <a:latin typeface="Galdeano"/>
              <a:ea typeface="Galdeano"/>
              <a:cs typeface="Galdeano"/>
              <a:sym typeface="Galdeano"/>
            </a:endParaRP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Wavelength of absorbance 620-660 nm</a:t>
            </a: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Red LED light replacement</a:t>
            </a:r>
          </a:p>
          <a:p>
            <a:pPr marL="9144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Literature value:	</a:t>
            </a:r>
          </a:p>
          <a:p>
            <a:pPr marL="1371600" lvl="1"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80-90 % of removal dye</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sp>
        <p:nvSpPr>
          <p:cNvPr id="189" name="Shape 189"/>
          <p:cNvSpPr txBox="1"/>
          <p:nvPr/>
        </p:nvSpPr>
        <p:spPr>
          <a:xfrm>
            <a:off x="152400" y="152400"/>
            <a:ext cx="3000000" cy="3000000"/>
          </a:xfrm>
          <a:prstGeom prst="rect">
            <a:avLst/>
          </a:prstGeom>
          <a:noFill/>
          <a:ln>
            <a:noFill/>
          </a:ln>
        </p:spPr>
        <p:txBody>
          <a:bodyPr lIns="91425" tIns="91425" rIns="91425" bIns="91425" anchor="ctr" anchorCtr="0">
            <a:noAutofit/>
          </a:bodyPr>
          <a:lstStyle/>
          <a:p>
            <a:pPr lvl="0" rtl="0">
              <a:lnSpc>
                <a:spcPct val="115000"/>
              </a:lnSpc>
              <a:spcBef>
                <a:spcPts val="0"/>
              </a:spcBef>
              <a:buNone/>
            </a:pPr>
            <a:r>
              <a:rPr lang="en" sz="2400" b="1" u="sng">
                <a:solidFill>
                  <a:srgbClr val="222222"/>
                </a:solidFill>
                <a:latin typeface="Galdeano"/>
                <a:ea typeface="Galdeano"/>
                <a:cs typeface="Galdeano"/>
                <a:sym typeface="Galdeano"/>
              </a:rPr>
              <a:t>RBBR</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Data Results</a:t>
            </a:r>
          </a:p>
        </p:txBody>
      </p:sp>
      <p:pic>
        <p:nvPicPr>
          <p:cNvPr id="195" name="Shape 195"/>
          <p:cNvPicPr preferRelativeResize="0"/>
          <p:nvPr/>
        </p:nvPicPr>
        <p:blipFill>
          <a:blip r:embed="rId3">
            <a:alphaModFix/>
          </a:blip>
          <a:stretch>
            <a:fillRect/>
          </a:stretch>
        </p:blipFill>
        <p:spPr>
          <a:xfrm>
            <a:off x="2237301" y="1558625"/>
            <a:ext cx="1877274" cy="3078299"/>
          </a:xfrm>
          <a:prstGeom prst="rect">
            <a:avLst/>
          </a:prstGeom>
          <a:noFill/>
          <a:ln>
            <a:noFill/>
          </a:ln>
        </p:spPr>
      </p:pic>
      <p:pic>
        <p:nvPicPr>
          <p:cNvPr id="196" name="Shape 196"/>
          <p:cNvPicPr preferRelativeResize="0"/>
          <p:nvPr/>
        </p:nvPicPr>
        <p:blipFill>
          <a:blip r:embed="rId4">
            <a:alphaModFix/>
          </a:blip>
          <a:stretch>
            <a:fillRect/>
          </a:stretch>
        </p:blipFill>
        <p:spPr>
          <a:xfrm>
            <a:off x="93424" y="1217450"/>
            <a:ext cx="1980450" cy="3760650"/>
          </a:xfrm>
          <a:prstGeom prst="rect">
            <a:avLst/>
          </a:prstGeom>
          <a:noFill/>
          <a:ln>
            <a:noFill/>
          </a:ln>
        </p:spPr>
      </p:pic>
      <p:pic>
        <p:nvPicPr>
          <p:cNvPr id="197" name="Shape 197"/>
          <p:cNvPicPr preferRelativeResize="0"/>
          <p:nvPr/>
        </p:nvPicPr>
        <p:blipFill>
          <a:blip r:embed="rId5">
            <a:alphaModFix/>
          </a:blip>
          <a:stretch>
            <a:fillRect/>
          </a:stretch>
        </p:blipFill>
        <p:spPr>
          <a:xfrm>
            <a:off x="4400350" y="1763850"/>
            <a:ext cx="4515049" cy="293802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Data Results</a:t>
            </a:r>
          </a:p>
        </p:txBody>
      </p:sp>
      <p:sp>
        <p:nvSpPr>
          <p:cNvPr id="203" name="Shape 203"/>
          <p:cNvSpPr txBox="1"/>
          <p:nvPr/>
        </p:nvSpPr>
        <p:spPr>
          <a:xfrm>
            <a:off x="-246775" y="1742675"/>
            <a:ext cx="5055899" cy="3075600"/>
          </a:xfrm>
          <a:prstGeom prst="rect">
            <a:avLst/>
          </a:prstGeom>
          <a:noFill/>
          <a:ln>
            <a:noFill/>
          </a:ln>
        </p:spPr>
        <p:txBody>
          <a:bodyPr lIns="91425" tIns="91425" rIns="91425" bIns="91425" anchor="ctr" anchorCtr="0">
            <a:noAutofit/>
          </a:bodyPr>
          <a:lstStyle/>
          <a:p>
            <a:pPr marR="0" lvl="0" algn="l" rtl="0">
              <a:lnSpc>
                <a:spcPct val="115000"/>
              </a:lnSpc>
              <a:spcBef>
                <a:spcPts val="0"/>
              </a:spcBef>
              <a:spcAft>
                <a:spcPts val="0"/>
              </a:spcAft>
              <a:buNone/>
            </a:pPr>
            <a:endParaRPr sz="2400">
              <a:solidFill>
                <a:srgbClr val="222222"/>
              </a:solidFill>
              <a:latin typeface="Galdeano"/>
              <a:ea typeface="Galdeano"/>
              <a:cs typeface="Galdeano"/>
              <a:sym typeface="Galdeano"/>
            </a:endParaRP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Concentration of PACl too low</a:t>
            </a: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Direct feed into reactor</a:t>
            </a:r>
          </a:p>
          <a:p>
            <a:pPr marR="0" lvl="0" algn="l" rtl="0">
              <a:lnSpc>
                <a:spcPct val="115000"/>
              </a:lnSpc>
              <a:spcBef>
                <a:spcPts val="0"/>
              </a:spcBef>
              <a:spcAft>
                <a:spcPts val="0"/>
              </a:spcAft>
              <a:buNone/>
            </a:pPr>
            <a:endParaRPr sz="2400">
              <a:solidFill>
                <a:srgbClr val="222222"/>
              </a:solidFill>
              <a:latin typeface="Galdeano"/>
              <a:ea typeface="Galdeano"/>
              <a:cs typeface="Galdeano"/>
              <a:sym typeface="Galdeano"/>
            </a:endParaRPr>
          </a:p>
          <a:p>
            <a:pPr marL="914400" marR="0" lvl="0" indent="-381000" algn="l" rtl="0">
              <a:lnSpc>
                <a:spcPct val="115000"/>
              </a:lnSpc>
              <a:spcBef>
                <a:spcPts val="0"/>
              </a:spcBef>
              <a:spcAft>
                <a:spcPts val="0"/>
              </a:spcAft>
              <a:buClr>
                <a:srgbClr val="222222"/>
              </a:buClr>
              <a:buSzPct val="100000"/>
              <a:buFont typeface="Galdeano"/>
              <a:buChar char="●"/>
            </a:pPr>
            <a:r>
              <a:rPr lang="en" sz="2400">
                <a:solidFill>
                  <a:srgbClr val="222222"/>
                </a:solidFill>
                <a:latin typeface="Galdeano"/>
                <a:ea typeface="Galdeano"/>
                <a:cs typeface="Galdeano"/>
                <a:sym typeface="Galdeano"/>
              </a:rPr>
              <a:t>Increasing acidity of water?</a:t>
            </a: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marL="457200" lvl="0" indent="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204" name="Shape 204"/>
          <p:cNvPicPr preferRelativeResize="0"/>
          <p:nvPr/>
        </p:nvPicPr>
        <p:blipFill>
          <a:blip r:embed="rId3">
            <a:alphaModFix/>
          </a:blip>
          <a:stretch>
            <a:fillRect/>
          </a:stretch>
        </p:blipFill>
        <p:spPr>
          <a:xfrm>
            <a:off x="4683500" y="1427025"/>
            <a:ext cx="4523700" cy="3539374"/>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Future Goals</a:t>
            </a:r>
          </a:p>
        </p:txBody>
      </p:sp>
      <p:sp>
        <p:nvSpPr>
          <p:cNvPr id="210" name="Shape 210"/>
          <p:cNvSpPr txBox="1"/>
          <p:nvPr/>
        </p:nvSpPr>
        <p:spPr>
          <a:xfrm>
            <a:off x="90950" y="1333850"/>
            <a:ext cx="6138000" cy="3000000"/>
          </a:xfrm>
          <a:prstGeom prst="rect">
            <a:avLst/>
          </a:prstGeom>
          <a:noFill/>
          <a:ln>
            <a:noFill/>
          </a:ln>
        </p:spPr>
        <p:txBody>
          <a:bodyPr lIns="91425" tIns="91425" rIns="91425" bIns="91425" anchor="ctr" anchorCtr="0">
            <a:noAutofit/>
          </a:bodyPr>
          <a:lstStyle/>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Recalibration Spectrophotometer</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Verify Experiments</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Vertical reactor draft</a:t>
            </a:r>
          </a:p>
          <a:p>
            <a:pPr marL="342900" lvl="0" indent="-139700" rtl="0">
              <a:lnSpc>
                <a:spcPct val="115000"/>
              </a:lnSpc>
              <a:spcBef>
                <a:spcPts val="640"/>
              </a:spcBef>
              <a:buClr>
                <a:schemeClr val="dk1"/>
              </a:buClr>
              <a:buSzPct val="100000"/>
              <a:buFont typeface="Galdeano"/>
              <a:buChar char="➢"/>
            </a:pPr>
            <a:r>
              <a:rPr lang="en" sz="3200">
                <a:solidFill>
                  <a:schemeClr val="dk1"/>
                </a:solidFill>
                <a:latin typeface="Galdeano"/>
                <a:ea typeface="Galdeano"/>
                <a:cs typeface="Galdeano"/>
                <a:sym typeface="Galdeano"/>
              </a:rPr>
              <a:t>EPA P3</a:t>
            </a:r>
          </a:p>
        </p:txBody>
      </p:sp>
      <p:pic>
        <p:nvPicPr>
          <p:cNvPr id="211" name="Shape 211"/>
          <p:cNvPicPr preferRelativeResize="0"/>
          <p:nvPr/>
        </p:nvPicPr>
        <p:blipFill>
          <a:blip r:embed="rId3">
            <a:alphaModFix/>
          </a:blip>
          <a:stretch>
            <a:fillRect/>
          </a:stretch>
        </p:blipFill>
        <p:spPr>
          <a:xfrm>
            <a:off x="4643925" y="3164650"/>
            <a:ext cx="4075950" cy="1913924"/>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Questions</a:t>
            </a:r>
          </a:p>
        </p:txBody>
      </p:sp>
      <p:pic>
        <p:nvPicPr>
          <p:cNvPr id="217" name="Shape 217"/>
          <p:cNvPicPr preferRelativeResize="0"/>
          <p:nvPr/>
        </p:nvPicPr>
        <p:blipFill>
          <a:blip r:embed="rId3">
            <a:alphaModFix/>
          </a:blip>
          <a:stretch>
            <a:fillRect/>
          </a:stretch>
        </p:blipFill>
        <p:spPr>
          <a:xfrm>
            <a:off x="2427187" y="1226137"/>
            <a:ext cx="3718125" cy="371812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Shape 97"/>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98" name="Shape 98"/>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99" name="Shape 99"/>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00" name="Shape 100"/>
          <p:cNvSpPr txBox="1"/>
          <p:nvPr/>
        </p:nvSpPr>
        <p:spPr>
          <a:xfrm>
            <a:off x="60775" y="1069125"/>
            <a:ext cx="3540599" cy="8574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Problem: </a:t>
            </a:r>
          </a:p>
          <a:p>
            <a:pPr lvl="0" indent="457200" rtl="0">
              <a:spcBef>
                <a:spcPts val="0"/>
              </a:spcBef>
              <a:buNone/>
            </a:pPr>
            <a:r>
              <a:rPr lang="en" sz="1800" b="1">
                <a:solidFill>
                  <a:schemeClr val="dk1"/>
                </a:solidFill>
                <a:latin typeface="Galdeano"/>
                <a:ea typeface="Galdeano"/>
                <a:cs typeface="Galdeano"/>
                <a:sym typeface="Galdeano"/>
              </a:rPr>
              <a:t>Arsenic and fluoride in water</a:t>
            </a:r>
          </a:p>
        </p:txBody>
      </p:sp>
      <p:pic>
        <p:nvPicPr>
          <p:cNvPr id="101" name="Shape 101"/>
          <p:cNvPicPr preferRelativeResize="0"/>
          <p:nvPr/>
        </p:nvPicPr>
        <p:blipFill>
          <a:blip r:embed="rId5">
            <a:alphaModFix/>
          </a:blip>
          <a:stretch>
            <a:fillRect/>
          </a:stretch>
        </p:blipFill>
        <p:spPr>
          <a:xfrm>
            <a:off x="-304800" y="2711475"/>
            <a:ext cx="5331150" cy="2523949"/>
          </a:xfrm>
          <a:prstGeom prst="rect">
            <a:avLst/>
          </a:prstGeom>
          <a:noFill/>
          <a:ln>
            <a:noFill/>
          </a:ln>
        </p:spPr>
      </p:pic>
      <p:pic>
        <p:nvPicPr>
          <p:cNvPr id="102" name="Shape 102"/>
          <p:cNvPicPr preferRelativeResize="0"/>
          <p:nvPr/>
        </p:nvPicPr>
        <p:blipFill>
          <a:blip r:embed="rId6">
            <a:alphaModFix/>
          </a:blip>
          <a:stretch>
            <a:fillRect/>
          </a:stretch>
        </p:blipFill>
        <p:spPr>
          <a:xfrm>
            <a:off x="4439750" y="1350750"/>
            <a:ext cx="4704250" cy="2677800"/>
          </a:xfrm>
          <a:prstGeom prst="rect">
            <a:avLst/>
          </a:prstGeom>
          <a:noFill/>
          <a:ln>
            <a:noFill/>
          </a:ln>
        </p:spPr>
      </p:pic>
      <p:sp>
        <p:nvSpPr>
          <p:cNvPr id="103" name="Shape 103"/>
          <p:cNvSpPr txBox="1"/>
          <p:nvPr/>
        </p:nvSpPr>
        <p:spPr>
          <a:xfrm>
            <a:off x="6868775" y="1069120"/>
            <a:ext cx="3000000" cy="371400"/>
          </a:xfrm>
          <a:prstGeom prst="rect">
            <a:avLst/>
          </a:prstGeom>
          <a:noFill/>
          <a:ln>
            <a:noFill/>
          </a:ln>
        </p:spPr>
        <p:txBody>
          <a:bodyPr lIns="91425" tIns="91425" rIns="91425" bIns="91425" anchor="ctr" anchorCtr="0">
            <a:noAutofit/>
          </a:bodyPr>
          <a:lstStyle/>
          <a:p>
            <a:pPr marL="0" lvl="0" indent="0" rtl="0">
              <a:spcBef>
                <a:spcPts val="0"/>
              </a:spcBef>
              <a:buNone/>
            </a:pPr>
            <a:r>
              <a:rPr lang="en" sz="1800" b="1">
                <a:solidFill>
                  <a:schemeClr val="dk1"/>
                </a:solidFill>
                <a:latin typeface="Galdeano"/>
                <a:ea typeface="Galdeano"/>
                <a:cs typeface="Galdeano"/>
                <a:sym typeface="Galdeano"/>
              </a:rPr>
              <a:t>Arsenic Contamination</a:t>
            </a:r>
          </a:p>
        </p:txBody>
      </p:sp>
      <p:sp>
        <p:nvSpPr>
          <p:cNvPr id="104" name="Shape 104"/>
          <p:cNvSpPr txBox="1"/>
          <p:nvPr/>
        </p:nvSpPr>
        <p:spPr>
          <a:xfrm>
            <a:off x="1915825" y="4808721"/>
            <a:ext cx="3000000" cy="371400"/>
          </a:xfrm>
          <a:prstGeom prst="rect">
            <a:avLst/>
          </a:prstGeom>
          <a:noFill/>
          <a:ln>
            <a:noFill/>
          </a:ln>
        </p:spPr>
        <p:txBody>
          <a:bodyPr lIns="91425" tIns="91425" rIns="91425" bIns="91425" anchor="ctr" anchorCtr="0">
            <a:noAutofit/>
          </a:bodyPr>
          <a:lstStyle/>
          <a:p>
            <a:pPr marL="0" lvl="0" indent="0" rtl="0">
              <a:spcBef>
                <a:spcPts val="0"/>
              </a:spcBef>
              <a:buNone/>
            </a:pPr>
            <a:r>
              <a:rPr lang="en" sz="1800" b="1">
                <a:solidFill>
                  <a:schemeClr val="dk1"/>
                </a:solidFill>
                <a:latin typeface="Galdeano"/>
                <a:ea typeface="Galdeano"/>
                <a:cs typeface="Galdeano"/>
                <a:sym typeface="Galdeano"/>
              </a:rPr>
              <a:t>Fluoride Contamination</a:t>
            </a:r>
          </a:p>
        </p:txBody>
      </p:sp>
      <p:sp>
        <p:nvSpPr>
          <p:cNvPr id="105" name="Shape 105"/>
          <p:cNvSpPr txBox="1"/>
          <p:nvPr/>
        </p:nvSpPr>
        <p:spPr>
          <a:xfrm>
            <a:off x="-15425" y="1778712"/>
            <a:ext cx="3700199" cy="1575299"/>
          </a:xfrm>
          <a:prstGeom prst="rect">
            <a:avLst/>
          </a:prstGeom>
          <a:noFill/>
          <a:ln>
            <a:noFill/>
          </a:ln>
        </p:spPr>
        <p:txBody>
          <a:bodyPr lIns="91425" tIns="91425" rIns="91425" bIns="91425" anchor="t" anchorCtr="0">
            <a:noAutofit/>
          </a:bodyPr>
          <a:lstStyle/>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Carcinogen</a:t>
            </a:r>
          </a:p>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Inhibit brain development</a:t>
            </a:r>
          </a:p>
          <a:p>
            <a:pPr marL="457200" lvl="0" indent="-342900" rtl="0">
              <a:spcBef>
                <a:spcPts val="0"/>
              </a:spcBef>
              <a:buClr>
                <a:schemeClr val="dk1"/>
              </a:buClr>
              <a:buSzPct val="100000"/>
              <a:buFont typeface="Galdeano"/>
              <a:buChar char="★"/>
            </a:pPr>
            <a:r>
              <a:rPr lang="en" sz="1800" b="1" dirty="0">
                <a:solidFill>
                  <a:schemeClr val="dk1"/>
                </a:solidFill>
                <a:latin typeface="Galdeano"/>
                <a:ea typeface="Galdeano"/>
                <a:cs typeface="Galdeano"/>
                <a:sym typeface="Galdeano"/>
              </a:rPr>
              <a:t>Increased mortality rates</a:t>
            </a:r>
          </a:p>
          <a:p>
            <a:pPr lvl="0" rtl="0">
              <a:spcBef>
                <a:spcPts val="0"/>
              </a:spcBef>
              <a:buNone/>
            </a:pPr>
            <a:endParaRPr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Shape 111"/>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112" name="Shape 112"/>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113" name="Shape 113"/>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14" name="Shape 114"/>
          <p:cNvSpPr txBox="1"/>
          <p:nvPr/>
        </p:nvSpPr>
        <p:spPr>
          <a:xfrm>
            <a:off x="60775" y="1069125"/>
            <a:ext cx="4231200" cy="8574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Current Solution:</a:t>
            </a:r>
          </a:p>
          <a:p>
            <a:pPr marL="914400" lvl="1" indent="-381000" rtl="0">
              <a:spcBef>
                <a:spcPts val="0"/>
              </a:spcBef>
              <a:buClr>
                <a:schemeClr val="dk1"/>
              </a:buClr>
              <a:buSzPct val="100000"/>
              <a:buFont typeface="Galdeano"/>
              <a:buChar char="○"/>
            </a:pPr>
            <a:r>
              <a:rPr lang="en" sz="2400">
                <a:solidFill>
                  <a:schemeClr val="dk1"/>
                </a:solidFill>
                <a:latin typeface="Galdeano"/>
                <a:ea typeface="Galdeano"/>
                <a:cs typeface="Galdeano"/>
                <a:sym typeface="Galdeano"/>
              </a:rPr>
              <a:t>Sand Filtration</a:t>
            </a:r>
          </a:p>
          <a:p>
            <a:pPr lvl="0" rtl="0">
              <a:spcBef>
                <a:spcPts val="0"/>
              </a:spcBef>
              <a:buNone/>
            </a:pPr>
            <a:endParaRPr sz="2400" b="1" u="sng">
              <a:solidFill>
                <a:schemeClr val="dk1"/>
              </a:solidFill>
              <a:latin typeface="Galdeano"/>
              <a:ea typeface="Galdeano"/>
              <a:cs typeface="Galdeano"/>
              <a:sym typeface="Galdeano"/>
            </a:endParaRPr>
          </a:p>
          <a:p>
            <a:pPr marL="457200" lvl="0" indent="-381000" rtl="0">
              <a:spcBef>
                <a:spcPts val="0"/>
              </a:spcBef>
              <a:buClr>
                <a:schemeClr val="dk1"/>
              </a:buClr>
              <a:buSzPct val="100000"/>
              <a:buFont typeface="Galdeano"/>
              <a:buChar char="➢"/>
            </a:pPr>
            <a:r>
              <a:rPr lang="en" sz="2400" b="1" u="sng">
                <a:solidFill>
                  <a:schemeClr val="dk1"/>
                </a:solidFill>
                <a:latin typeface="Galdeano"/>
                <a:ea typeface="Galdeano"/>
                <a:cs typeface="Galdeano"/>
                <a:sym typeface="Galdeano"/>
              </a:rPr>
              <a:t>Disadvantages:</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Clogged sand beds</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Slower filtration </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Consume clean water</a:t>
            </a:r>
          </a:p>
          <a:p>
            <a:pPr marL="914400" lvl="1" indent="-381000" rtl="0">
              <a:spcBef>
                <a:spcPts val="0"/>
              </a:spcBef>
              <a:buClr>
                <a:schemeClr val="dk1"/>
              </a:buClr>
              <a:buSzPct val="100000"/>
              <a:buFont typeface="Galdeano"/>
              <a:buChar char="○"/>
            </a:pPr>
            <a:r>
              <a:rPr lang="en" sz="2400" b="1">
                <a:solidFill>
                  <a:schemeClr val="dk1"/>
                </a:solidFill>
                <a:latin typeface="Galdeano"/>
                <a:ea typeface="Galdeano"/>
                <a:cs typeface="Galdeano"/>
                <a:sym typeface="Galdeano"/>
              </a:rPr>
              <a:t>Large areas of land</a:t>
            </a:r>
          </a:p>
        </p:txBody>
      </p:sp>
      <p:pic>
        <p:nvPicPr>
          <p:cNvPr id="116" name="Shape 116"/>
          <p:cNvPicPr preferRelativeResize="0"/>
          <p:nvPr/>
        </p:nvPicPr>
        <p:blipFill>
          <a:blip r:embed="rId5">
            <a:alphaModFix/>
          </a:blip>
          <a:stretch>
            <a:fillRect/>
          </a:stretch>
        </p:blipFill>
        <p:spPr>
          <a:xfrm>
            <a:off x="4300275" y="1203950"/>
            <a:ext cx="4231250" cy="3604775"/>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Shape 122"/>
          <p:cNvPicPr preferRelativeResize="0"/>
          <p:nvPr/>
        </p:nvPicPr>
        <p:blipFill rotWithShape="1">
          <a:blip r:embed="rId3">
            <a:alphaModFix/>
          </a:blip>
          <a:srcRect/>
          <a:stretch/>
        </p:blipFill>
        <p:spPr>
          <a:xfrm>
            <a:off x="7209971" y="4712323"/>
            <a:ext cx="1934099" cy="431100"/>
          </a:xfrm>
          <a:prstGeom prst="rect">
            <a:avLst/>
          </a:prstGeom>
          <a:noFill/>
          <a:ln>
            <a:noFill/>
          </a:ln>
        </p:spPr>
      </p:pic>
      <p:pic>
        <p:nvPicPr>
          <p:cNvPr id="123" name="Shape 123"/>
          <p:cNvPicPr preferRelativeResize="0"/>
          <p:nvPr/>
        </p:nvPicPr>
        <p:blipFill rotWithShape="1">
          <a:blip r:embed="rId4">
            <a:alphaModFix/>
          </a:blip>
          <a:srcRect/>
          <a:stretch/>
        </p:blipFill>
        <p:spPr>
          <a:xfrm>
            <a:off x="0" y="4725590"/>
            <a:ext cx="1981199" cy="417900"/>
          </a:xfrm>
          <a:prstGeom prst="rect">
            <a:avLst/>
          </a:prstGeom>
          <a:noFill/>
          <a:ln>
            <a:noFill/>
          </a:ln>
        </p:spPr>
      </p:pic>
      <p:sp>
        <p:nvSpPr>
          <p:cNvPr id="124" name="Shape 124"/>
          <p:cNvSpPr txBox="1"/>
          <p:nvPr/>
        </p:nvSpPr>
        <p:spPr>
          <a:xfrm>
            <a:off x="476991" y="114300"/>
            <a:ext cx="8229600" cy="857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366092"/>
              </a:buClr>
              <a:buSzPct val="25000"/>
              <a:buFont typeface="Galdeano"/>
              <a:buNone/>
            </a:pPr>
            <a:r>
              <a:rPr lang="en" sz="5400" b="1" i="0" u="none" strike="noStrike" cap="none" baseline="0">
                <a:solidFill>
                  <a:srgbClr val="366092"/>
                </a:solidFill>
                <a:latin typeface="Galdeano"/>
                <a:ea typeface="Galdeano"/>
                <a:cs typeface="Galdeano"/>
                <a:sym typeface="Galdeano"/>
              </a:rPr>
              <a:t>Background</a:t>
            </a:r>
          </a:p>
        </p:txBody>
      </p:sp>
      <p:sp>
        <p:nvSpPr>
          <p:cNvPr id="125" name="Shape 125"/>
          <p:cNvSpPr txBox="1"/>
          <p:nvPr/>
        </p:nvSpPr>
        <p:spPr>
          <a:xfrm>
            <a:off x="184975" y="1228125"/>
            <a:ext cx="4686000" cy="468899"/>
          </a:xfrm>
          <a:prstGeom prst="rect">
            <a:avLst/>
          </a:prstGeom>
          <a:noFill/>
          <a:ln>
            <a:noFill/>
          </a:ln>
        </p:spPr>
        <p:txBody>
          <a:bodyPr lIns="91425" tIns="91425" rIns="91425" bIns="91425" anchor="t" anchorCtr="0">
            <a:noAutofit/>
          </a:bodyPr>
          <a:lstStyle/>
          <a:p>
            <a:pPr marL="457200" marR="0" lvl="0" indent="-381000" algn="l" rtl="0">
              <a:lnSpc>
                <a:spcPct val="100000"/>
              </a:lnSpc>
              <a:spcBef>
                <a:spcPts val="0"/>
              </a:spcBef>
              <a:spcAft>
                <a:spcPts val="0"/>
              </a:spcAft>
              <a:buClr>
                <a:srgbClr val="000000"/>
              </a:buClr>
              <a:buSzPct val="100000"/>
              <a:buFont typeface="Galdeano"/>
              <a:buChar char="➢"/>
            </a:pPr>
            <a:r>
              <a:rPr lang="en" sz="2400" b="1" i="0" u="sng" strike="noStrike" cap="none" baseline="0">
                <a:solidFill>
                  <a:srgbClr val="000000"/>
                </a:solidFill>
                <a:latin typeface="Galdeano"/>
                <a:ea typeface="Galdeano"/>
                <a:cs typeface="Galdeano"/>
                <a:sym typeface="Galdeano"/>
              </a:rPr>
              <a:t>Purpose of CSFBR: </a:t>
            </a:r>
          </a:p>
          <a:p>
            <a:pPr marL="0" marR="0" lvl="0" indent="0" algn="l" rtl="0">
              <a:lnSpc>
                <a:spcPct val="100000"/>
              </a:lnSpc>
              <a:spcBef>
                <a:spcPts val="0"/>
              </a:spcBef>
              <a:spcAft>
                <a:spcPts val="0"/>
              </a:spcAft>
              <a:buClr>
                <a:srgbClr val="000000"/>
              </a:buClr>
              <a:buFont typeface="Galdeano"/>
              <a:buNone/>
            </a:pPr>
            <a:endParaRPr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i="0" u="none" strike="noStrike" cap="none" baseline="0">
                <a:solidFill>
                  <a:srgbClr val="000000"/>
                </a:solidFill>
                <a:latin typeface="Galdeano"/>
                <a:ea typeface="Galdeano"/>
                <a:cs typeface="Galdeano"/>
                <a:sym typeface="Galdeano"/>
              </a:rPr>
              <a:t>To</a:t>
            </a:r>
            <a:r>
              <a:rPr lang="en" sz="1800" b="1">
                <a:latin typeface="Galdeano"/>
                <a:ea typeface="Galdeano"/>
                <a:cs typeface="Galdeano"/>
                <a:sym typeface="Galdeano"/>
              </a:rPr>
              <a:t> design a reactor that can efficiently remove arsenic and fluoride from water</a:t>
            </a:r>
            <a:r>
              <a:rPr lang="en" sz="1800" b="1" i="0" u="none" strike="noStrike" cap="none" baseline="0">
                <a:solidFill>
                  <a:srgbClr val="000000"/>
                </a:solidFill>
                <a:latin typeface="Galdeano"/>
                <a:ea typeface="Galdeano"/>
                <a:cs typeface="Galdeano"/>
                <a:sym typeface="Galdeano"/>
              </a:rPr>
              <a:t> </a:t>
            </a:r>
            <a:r>
              <a:rPr lang="en" sz="1800" b="1">
                <a:latin typeface="Galdeano"/>
                <a:ea typeface="Galdeano"/>
                <a:cs typeface="Galdeano"/>
                <a:sym typeface="Galdeano"/>
              </a:rPr>
              <a:t/>
            </a:r>
            <a:br>
              <a:rPr lang="en" sz="1800" b="1">
                <a:latin typeface="Galdeano"/>
                <a:ea typeface="Galdeano"/>
                <a:cs typeface="Galdeano"/>
                <a:sym typeface="Galdeano"/>
              </a:rPr>
            </a:br>
            <a:endParaRPr lang="en"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a:latin typeface="Galdeano"/>
                <a:ea typeface="Galdeano"/>
                <a:cs typeface="Galdeano"/>
                <a:sym typeface="Galdeano"/>
              </a:rPr>
              <a:t>Gravity powered</a:t>
            </a:r>
            <a:br>
              <a:rPr lang="en" sz="1800" b="1">
                <a:latin typeface="Galdeano"/>
                <a:ea typeface="Galdeano"/>
                <a:cs typeface="Galdeano"/>
                <a:sym typeface="Galdeano"/>
              </a:rPr>
            </a:br>
            <a:endParaRPr lang="en" sz="1800" b="1">
              <a:latin typeface="Galdeano"/>
              <a:ea typeface="Galdeano"/>
              <a:cs typeface="Galdeano"/>
              <a:sym typeface="Galdeano"/>
            </a:endParaRPr>
          </a:p>
          <a:p>
            <a:pPr marL="457200" marR="0" lvl="0" indent="-342900" algn="l" rtl="0">
              <a:lnSpc>
                <a:spcPct val="100000"/>
              </a:lnSpc>
              <a:spcBef>
                <a:spcPts val="0"/>
              </a:spcBef>
              <a:spcAft>
                <a:spcPts val="0"/>
              </a:spcAft>
              <a:buSzPct val="100000"/>
              <a:buFont typeface="Galdeano"/>
              <a:buChar char="★"/>
            </a:pPr>
            <a:r>
              <a:rPr lang="en" sz="1800" b="1">
                <a:latin typeface="Galdeano"/>
                <a:ea typeface="Galdeano"/>
                <a:cs typeface="Galdeano"/>
                <a:sym typeface="Galdeano"/>
              </a:rPr>
              <a:t>Reactors in series</a:t>
            </a:r>
          </a:p>
        </p:txBody>
      </p:sp>
      <p:pic>
        <p:nvPicPr>
          <p:cNvPr id="126" name="Shape 126"/>
          <p:cNvPicPr preferRelativeResize="0"/>
          <p:nvPr/>
        </p:nvPicPr>
        <p:blipFill rotWithShape="1">
          <a:blip r:embed="rId5">
            <a:alphaModFix/>
          </a:blip>
          <a:srcRect l="39276"/>
          <a:stretch/>
        </p:blipFill>
        <p:spPr>
          <a:xfrm>
            <a:off x="4443600" y="1267550"/>
            <a:ext cx="2406475" cy="3823599"/>
          </a:xfrm>
          <a:prstGeom prst="rect">
            <a:avLst/>
          </a:prstGeom>
          <a:noFill/>
          <a:ln>
            <a:noFill/>
          </a:ln>
        </p:spPr>
      </p:pic>
      <p:sp>
        <p:nvSpPr>
          <p:cNvPr id="127" name="Shape 127"/>
          <p:cNvSpPr txBox="1"/>
          <p:nvPr/>
        </p:nvSpPr>
        <p:spPr>
          <a:xfrm>
            <a:off x="7001325" y="805700"/>
            <a:ext cx="3000000" cy="3000000"/>
          </a:xfrm>
          <a:prstGeom prst="rect">
            <a:avLst/>
          </a:prstGeom>
          <a:noFill/>
          <a:ln>
            <a:noFill/>
          </a:ln>
        </p:spPr>
        <p:txBody>
          <a:bodyPr lIns="91425" tIns="91425" rIns="91425" bIns="91425" anchor="ctr" anchorCtr="0">
            <a:noAutofit/>
          </a:bodyPr>
          <a:lstStyle/>
          <a:p>
            <a:pPr rtl="0">
              <a:spcBef>
                <a:spcPts val="0"/>
              </a:spcBef>
              <a:buNone/>
            </a:pPr>
            <a:r>
              <a:rPr lang="en" sz="1800" b="1">
                <a:solidFill>
                  <a:srgbClr val="6D9EEB"/>
                </a:solidFill>
                <a:latin typeface="Galdeano"/>
                <a:ea typeface="Galdeano"/>
                <a:cs typeface="Galdeano"/>
                <a:sym typeface="Galdeano"/>
              </a:rPr>
              <a:t>Blue</a:t>
            </a:r>
            <a:r>
              <a:rPr lang="en" sz="1800" b="1">
                <a:solidFill>
                  <a:schemeClr val="dk1"/>
                </a:solidFill>
                <a:latin typeface="Galdeano"/>
                <a:ea typeface="Galdeano"/>
                <a:cs typeface="Galdeano"/>
                <a:sym typeface="Galdeano"/>
              </a:rPr>
              <a:t> is water flow</a:t>
            </a:r>
          </a:p>
          <a:p>
            <a:pPr lvl="0" rtl="0">
              <a:spcBef>
                <a:spcPts val="0"/>
              </a:spcBef>
              <a:buNone/>
            </a:pPr>
            <a:r>
              <a:rPr lang="en" sz="1800" b="1">
                <a:solidFill>
                  <a:srgbClr val="FF0000"/>
                </a:solidFill>
                <a:latin typeface="Galdeano"/>
                <a:ea typeface="Galdeano"/>
                <a:cs typeface="Galdeano"/>
                <a:sym typeface="Galdeano"/>
              </a:rPr>
              <a:t>Red</a:t>
            </a:r>
            <a:r>
              <a:rPr lang="en" sz="1800" b="1">
                <a:solidFill>
                  <a:schemeClr val="dk1"/>
                </a:solidFill>
                <a:latin typeface="Galdeano"/>
                <a:ea typeface="Galdeano"/>
                <a:cs typeface="Galdeano"/>
                <a:sym typeface="Galdeano"/>
              </a:rPr>
              <a:t> is floc flow</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i="0" u="none" strike="noStrike" cap="none" baseline="0">
                <a:solidFill>
                  <a:schemeClr val="dk2"/>
                </a:solidFill>
                <a:latin typeface="Galdeano"/>
                <a:ea typeface="Galdeano"/>
                <a:cs typeface="Galdeano"/>
                <a:sym typeface="Galdeano"/>
              </a:rPr>
              <a:t>Challenges </a:t>
            </a:r>
            <a:r>
              <a:rPr lang="en" sz="4400" b="1">
                <a:solidFill>
                  <a:schemeClr val="dk2"/>
                </a:solidFill>
                <a:latin typeface="Galdeano"/>
                <a:ea typeface="Galdeano"/>
                <a:cs typeface="Galdeano"/>
                <a:sym typeface="Galdeano"/>
              </a:rPr>
              <a:t>and Goals</a:t>
            </a:r>
          </a:p>
        </p:txBody>
      </p:sp>
      <p:sp>
        <p:nvSpPr>
          <p:cNvPr id="133" name="Shape 133"/>
          <p:cNvSpPr txBox="1"/>
          <p:nvPr/>
        </p:nvSpPr>
        <p:spPr>
          <a:xfrm>
            <a:off x="571500" y="1923166"/>
            <a:ext cx="8229600" cy="2388000"/>
          </a:xfrm>
          <a:prstGeom prst="rect">
            <a:avLst/>
          </a:prstGeom>
          <a:noFill/>
          <a:ln>
            <a:noFill/>
          </a:ln>
        </p:spPr>
        <p:txBody>
          <a:bodyPr lIns="91425" tIns="45700" rIns="91425" bIns="45700" anchor="t" anchorCtr="0">
            <a:noAutofit/>
          </a:bodyPr>
          <a:lstStyle/>
          <a:p>
            <a:pPr lvl="0" rtl="0">
              <a:lnSpc>
                <a:spcPct val="150000"/>
              </a:lnSpc>
              <a:spcBef>
                <a:spcPts val="0"/>
              </a:spcBef>
              <a:buNone/>
            </a:pPr>
            <a:r>
              <a:rPr lang="en" sz="2400" b="1" u="sng">
                <a:solidFill>
                  <a:srgbClr val="222222"/>
                </a:solidFill>
                <a:latin typeface="Galdeano"/>
                <a:ea typeface="Galdeano"/>
                <a:cs typeface="Galdeano"/>
                <a:sym typeface="Galdeano"/>
              </a:rPr>
              <a:t>“Iteration Zero” </a:t>
            </a:r>
          </a:p>
          <a:p>
            <a:pPr marL="0"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Reactor setup</a:t>
            </a:r>
          </a:p>
          <a:p>
            <a:pPr marL="0"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Clay and coagulant concentration</a:t>
            </a:r>
          </a:p>
          <a:p>
            <a:pPr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Floc blanket formation</a:t>
            </a:r>
          </a:p>
          <a:p>
            <a:pPr lvl="0" indent="457200" rtl="0">
              <a:lnSpc>
                <a:spcPct val="150000"/>
              </a:lnSpc>
              <a:spcBef>
                <a:spcPts val="0"/>
              </a:spcBef>
              <a:buClr>
                <a:schemeClr val="dk1"/>
              </a:buClr>
              <a:buSzPct val="61111"/>
              <a:buFont typeface="Arial"/>
              <a:buNone/>
            </a:pPr>
            <a:r>
              <a:rPr lang="en" sz="1800" b="1">
                <a:solidFill>
                  <a:srgbClr val="222222"/>
                </a:solidFill>
                <a:latin typeface="Galdeano"/>
                <a:ea typeface="Galdeano"/>
                <a:cs typeface="Galdeano"/>
                <a:sym typeface="Galdeano"/>
              </a:rPr>
              <a:t>Incorporating tracer dye</a:t>
            </a:r>
          </a:p>
          <a:p>
            <a:pPr marR="0" lvl="0" algn="l" rtl="0">
              <a:lnSpc>
                <a:spcPct val="100000"/>
              </a:lnSpc>
              <a:spcBef>
                <a:spcPts val="640"/>
              </a:spcBef>
              <a:spcAft>
                <a:spcPts val="0"/>
              </a:spcAft>
              <a:buNone/>
            </a:pPr>
            <a:endParaRPr sz="1800" b="1">
              <a:solidFill>
                <a:srgbClr val="222222"/>
              </a:solidFill>
              <a:latin typeface="Galdeano"/>
              <a:ea typeface="Galdeano"/>
              <a:cs typeface="Galdeano"/>
              <a:sym typeface="Galdeano"/>
            </a:endParaRPr>
          </a:p>
        </p:txBody>
      </p:sp>
      <p:pic>
        <p:nvPicPr>
          <p:cNvPr id="134" name="Shape 134"/>
          <p:cNvPicPr preferRelativeResize="0"/>
          <p:nvPr/>
        </p:nvPicPr>
        <p:blipFill rotWithShape="1">
          <a:blip r:embed="rId3">
            <a:alphaModFix/>
          </a:blip>
          <a:srcRect/>
          <a:stretch/>
        </p:blipFill>
        <p:spPr>
          <a:xfrm>
            <a:off x="4815910" y="1225399"/>
            <a:ext cx="3492899" cy="34409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dirty="0">
                <a:solidFill>
                  <a:schemeClr val="dk2"/>
                </a:solidFill>
                <a:latin typeface="Galdeano"/>
                <a:ea typeface="Galdeano"/>
                <a:cs typeface="Galdeano"/>
                <a:sym typeface="Galdeano"/>
              </a:rPr>
              <a:t>The First Half of the Semester</a:t>
            </a:r>
          </a:p>
        </p:txBody>
      </p:sp>
      <p:pic>
        <p:nvPicPr>
          <p:cNvPr id="140" name="Shape 140"/>
          <p:cNvPicPr preferRelativeResize="0"/>
          <p:nvPr/>
        </p:nvPicPr>
        <p:blipFill>
          <a:blip r:embed="rId3">
            <a:alphaModFix/>
          </a:blip>
          <a:stretch>
            <a:fillRect/>
          </a:stretch>
        </p:blipFill>
        <p:spPr>
          <a:xfrm>
            <a:off x="2681250" y="1465675"/>
            <a:ext cx="5457700" cy="3069950"/>
          </a:xfrm>
          <a:prstGeom prst="rect">
            <a:avLst/>
          </a:prstGeom>
          <a:noFill/>
          <a:ln>
            <a:noFill/>
          </a:ln>
        </p:spPr>
      </p:pic>
      <p:pic>
        <p:nvPicPr>
          <p:cNvPr id="141" name="Shape 141"/>
          <p:cNvPicPr preferRelativeResize="0"/>
          <p:nvPr/>
        </p:nvPicPr>
        <p:blipFill>
          <a:blip r:embed="rId4">
            <a:alphaModFix/>
          </a:blip>
          <a:stretch>
            <a:fillRect/>
          </a:stretch>
        </p:blipFill>
        <p:spPr>
          <a:xfrm>
            <a:off x="8220825" y="3419050"/>
            <a:ext cx="694574" cy="1701349"/>
          </a:xfrm>
          <a:prstGeom prst="rect">
            <a:avLst/>
          </a:prstGeom>
          <a:noFill/>
          <a:ln>
            <a:noFill/>
          </a:ln>
        </p:spPr>
      </p:pic>
      <p:sp>
        <p:nvSpPr>
          <p:cNvPr id="142" name="Shape 142"/>
          <p:cNvSpPr/>
          <p:nvPr/>
        </p:nvSpPr>
        <p:spPr>
          <a:xfrm>
            <a:off x="8767300" y="2682600"/>
            <a:ext cx="794999" cy="970199"/>
          </a:xfrm>
          <a:prstGeom prst="rect">
            <a:avLst/>
          </a:prstGeom>
          <a:solidFill>
            <a:srgbClr val="FFFFFF"/>
          </a:solidFill>
          <a:ln w="9525" cap="flat" cmpd="sng">
            <a:solidFill>
              <a:srgbClr val="FFFFFF"/>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43" name="Shape 143"/>
          <p:cNvSpPr txBox="1"/>
          <p:nvPr/>
        </p:nvSpPr>
        <p:spPr>
          <a:xfrm>
            <a:off x="-58450" y="1576850"/>
            <a:ext cx="2887499" cy="3000000"/>
          </a:xfrm>
          <a:prstGeom prst="rect">
            <a:avLst/>
          </a:prstGeom>
          <a:noFill/>
          <a:ln>
            <a:noFill/>
          </a:ln>
        </p:spPr>
        <p:txBody>
          <a:bodyPr lIns="91425" tIns="91425" rIns="91425" bIns="91425" anchor="ctr" anchorCtr="0">
            <a:noAutofit/>
          </a:bodyPr>
          <a:lstStyle/>
          <a:p>
            <a:pPr lvl="0" indent="457200" rtl="0">
              <a:lnSpc>
                <a:spcPct val="115000"/>
              </a:lnSpc>
              <a:spcBef>
                <a:spcPts val="0"/>
              </a:spcBef>
              <a:buNone/>
            </a:pPr>
            <a:r>
              <a:rPr lang="en" sz="2400" b="1" u="sng" dirty="0">
                <a:solidFill>
                  <a:srgbClr val="222222"/>
                </a:solidFill>
                <a:latin typeface="Galdeano"/>
                <a:ea typeface="Galdeano"/>
                <a:cs typeface="Galdeano"/>
                <a:sym typeface="Galdeano"/>
              </a:rPr>
              <a:t>Still Trying to </a:t>
            </a: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Figure out flow mechanism</a:t>
            </a:r>
            <a:br>
              <a:rPr lang="en" sz="2400" dirty="0">
                <a:solidFill>
                  <a:srgbClr val="222222"/>
                </a:solidFill>
                <a:latin typeface="Galdeano"/>
                <a:ea typeface="Galdeano"/>
                <a:cs typeface="Galdeano"/>
                <a:sym typeface="Galdeano"/>
              </a:rPr>
            </a:br>
            <a:endParaRPr lang="en" sz="2400" dirty="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Create floc blankets</a:t>
            </a:r>
          </a:p>
          <a:p>
            <a:pPr lvl="0" rtl="0">
              <a:lnSpc>
                <a:spcPct val="115000"/>
              </a:lnSpc>
              <a:spcBef>
                <a:spcPts val="0"/>
              </a:spcBef>
              <a:buNone/>
            </a:pPr>
            <a:endParaRPr sz="2400" dirty="0">
              <a:solidFill>
                <a:srgbClr val="222222"/>
              </a:solidFill>
              <a:latin typeface="Galdeano"/>
              <a:ea typeface="Galdeano"/>
              <a:cs typeface="Galdeano"/>
              <a:sym typeface="Galdeano"/>
            </a:endParaRPr>
          </a:p>
          <a:p>
            <a:pPr marL="457200" lvl="0" indent="-381000" rtl="0">
              <a:lnSpc>
                <a:spcPct val="115000"/>
              </a:lnSpc>
              <a:spcBef>
                <a:spcPts val="0"/>
              </a:spcBef>
              <a:buClr>
                <a:srgbClr val="222222"/>
              </a:buClr>
              <a:buSzPct val="100000"/>
              <a:buFont typeface="Galdeano"/>
              <a:buChar char="●"/>
            </a:pPr>
            <a:r>
              <a:rPr lang="en" sz="2400" dirty="0">
                <a:solidFill>
                  <a:srgbClr val="222222"/>
                </a:solidFill>
                <a:latin typeface="Galdeano"/>
                <a:ea typeface="Galdeano"/>
                <a:cs typeface="Galdeano"/>
                <a:sym typeface="Galdeano"/>
              </a:rPr>
              <a:t>Calculate concentrations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Second Half of the Semester</a:t>
            </a:r>
          </a:p>
        </p:txBody>
      </p:sp>
      <p:pic>
        <p:nvPicPr>
          <p:cNvPr id="149" name="Shape 149"/>
          <p:cNvPicPr preferRelativeResize="0"/>
          <p:nvPr/>
        </p:nvPicPr>
        <p:blipFill>
          <a:blip r:embed="rId3">
            <a:alphaModFix/>
          </a:blip>
          <a:stretch>
            <a:fillRect/>
          </a:stretch>
        </p:blipFill>
        <p:spPr>
          <a:xfrm>
            <a:off x="1637437" y="1214425"/>
            <a:ext cx="5869125" cy="3686624"/>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New Additions</a:t>
            </a:r>
          </a:p>
        </p:txBody>
      </p:sp>
      <p:pic>
        <p:nvPicPr>
          <p:cNvPr id="155" name="Shape 155"/>
          <p:cNvPicPr preferRelativeResize="0"/>
          <p:nvPr/>
        </p:nvPicPr>
        <p:blipFill>
          <a:blip r:embed="rId3">
            <a:alphaModFix/>
          </a:blip>
          <a:stretch>
            <a:fillRect/>
          </a:stretch>
        </p:blipFill>
        <p:spPr>
          <a:xfrm>
            <a:off x="3950325" y="1195300"/>
            <a:ext cx="1643425" cy="3706100"/>
          </a:xfrm>
          <a:prstGeom prst="rect">
            <a:avLst/>
          </a:prstGeom>
          <a:noFill/>
          <a:ln>
            <a:noFill/>
          </a:ln>
        </p:spPr>
      </p:pic>
      <p:sp>
        <p:nvSpPr>
          <p:cNvPr id="156" name="Shape 156"/>
          <p:cNvSpPr txBox="1"/>
          <p:nvPr/>
        </p:nvSpPr>
        <p:spPr>
          <a:xfrm>
            <a:off x="90925" y="1428775"/>
            <a:ext cx="4126499" cy="3000000"/>
          </a:xfrm>
          <a:prstGeom prst="rect">
            <a:avLst/>
          </a:prstGeom>
          <a:noFill/>
          <a:ln>
            <a:noFill/>
          </a:ln>
        </p:spPr>
        <p:txBody>
          <a:bodyPr lIns="91425" tIns="91425" rIns="91425" bIns="91425" anchor="ctr" anchorCtr="0">
            <a:noAutofit/>
          </a:bodyPr>
          <a:lstStyle/>
          <a:p>
            <a:pPr marL="0" lvl="0" indent="0" rtl="0">
              <a:lnSpc>
                <a:spcPct val="115000"/>
              </a:lnSpc>
              <a:spcBef>
                <a:spcPts val="0"/>
              </a:spcBef>
              <a:buNone/>
            </a:pPr>
            <a:r>
              <a:rPr lang="en" sz="2400" b="1" u="sng">
                <a:solidFill>
                  <a:srgbClr val="222222"/>
                </a:solidFill>
                <a:latin typeface="Galdeano"/>
                <a:ea typeface="Galdeano"/>
                <a:cs typeface="Galdeano"/>
                <a:sym typeface="Galdeano"/>
              </a:rPr>
              <a:t>New Additions</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Flocculator with smaller tubing</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Tube Settler</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Turbidimeter</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Spectrophotometer</a:t>
            </a:r>
          </a:p>
          <a:p>
            <a:pPr lvl="0" rtl="0">
              <a:lnSpc>
                <a:spcPct val="115000"/>
              </a:lnSpc>
              <a:spcBef>
                <a:spcPts val="0"/>
              </a:spcBef>
              <a:buNone/>
            </a:pPr>
            <a:endParaRPr sz="2400">
              <a:solidFill>
                <a:srgbClr val="222222"/>
              </a:solidFill>
              <a:latin typeface="Galdeano"/>
              <a:ea typeface="Galdeano"/>
              <a:cs typeface="Galdeano"/>
              <a:sym typeface="Galdeano"/>
            </a:endParaRPr>
          </a:p>
          <a:p>
            <a:pPr lvl="0" rtl="0">
              <a:lnSpc>
                <a:spcPct val="115000"/>
              </a:lnSpc>
              <a:spcBef>
                <a:spcPts val="0"/>
              </a:spcBef>
              <a:buNone/>
            </a:pPr>
            <a:endParaRPr/>
          </a:p>
        </p:txBody>
      </p:sp>
      <p:pic>
        <p:nvPicPr>
          <p:cNvPr id="157" name="Shape 157"/>
          <p:cNvPicPr preferRelativeResize="0"/>
          <p:nvPr/>
        </p:nvPicPr>
        <p:blipFill>
          <a:blip r:embed="rId4">
            <a:alphaModFix/>
          </a:blip>
          <a:stretch>
            <a:fillRect/>
          </a:stretch>
        </p:blipFill>
        <p:spPr>
          <a:xfrm>
            <a:off x="5768166" y="3041324"/>
            <a:ext cx="3245933" cy="2012475"/>
          </a:xfrm>
          <a:prstGeom prst="rect">
            <a:avLst/>
          </a:prstGeom>
          <a:noFill/>
          <a:ln>
            <a:noFill/>
          </a:ln>
        </p:spPr>
      </p:pic>
      <p:pic>
        <p:nvPicPr>
          <p:cNvPr id="158" name="Shape 158"/>
          <p:cNvPicPr preferRelativeResize="0"/>
          <p:nvPr/>
        </p:nvPicPr>
        <p:blipFill rotWithShape="1">
          <a:blip r:embed="rId5">
            <a:alphaModFix/>
          </a:blip>
          <a:srcRect t="10265"/>
          <a:stretch/>
        </p:blipFill>
        <p:spPr>
          <a:xfrm>
            <a:off x="6823298" y="1264486"/>
            <a:ext cx="989399" cy="169361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457200" y="171450"/>
            <a:ext cx="8458200" cy="8574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dk2"/>
              </a:buClr>
              <a:buSzPct val="25000"/>
              <a:buFont typeface="Galdeano"/>
              <a:buNone/>
            </a:pPr>
            <a:r>
              <a:rPr lang="en" sz="4400" b="1">
                <a:solidFill>
                  <a:schemeClr val="dk2"/>
                </a:solidFill>
                <a:latin typeface="Galdeano"/>
                <a:ea typeface="Galdeano"/>
                <a:cs typeface="Galdeano"/>
                <a:sym typeface="Galdeano"/>
              </a:rPr>
              <a:t>Early Testing</a:t>
            </a:r>
          </a:p>
        </p:txBody>
      </p:sp>
      <p:pic>
        <p:nvPicPr>
          <p:cNvPr id="164" name="Shape 164"/>
          <p:cNvPicPr preferRelativeResize="0"/>
          <p:nvPr/>
        </p:nvPicPr>
        <p:blipFill rotWithShape="1">
          <a:blip r:embed="rId3">
            <a:alphaModFix/>
          </a:blip>
          <a:srcRect t="9420" b="35619"/>
          <a:stretch/>
        </p:blipFill>
        <p:spPr>
          <a:xfrm>
            <a:off x="2090450" y="2776550"/>
            <a:ext cx="2164624" cy="2341375"/>
          </a:xfrm>
          <a:prstGeom prst="rect">
            <a:avLst/>
          </a:prstGeom>
          <a:noFill/>
          <a:ln>
            <a:noFill/>
          </a:ln>
        </p:spPr>
      </p:pic>
      <p:sp>
        <p:nvSpPr>
          <p:cNvPr id="165" name="Shape 165"/>
          <p:cNvSpPr txBox="1"/>
          <p:nvPr/>
        </p:nvSpPr>
        <p:spPr>
          <a:xfrm>
            <a:off x="0" y="753375"/>
            <a:ext cx="4126499" cy="3000000"/>
          </a:xfrm>
          <a:prstGeom prst="rect">
            <a:avLst/>
          </a:prstGeom>
          <a:noFill/>
          <a:ln>
            <a:noFill/>
          </a:ln>
        </p:spPr>
        <p:txBody>
          <a:bodyPr lIns="91425" tIns="91425" rIns="91425" bIns="91425" anchor="ctr" anchorCtr="0">
            <a:noAutofit/>
          </a:bodyPr>
          <a:lstStyle/>
          <a:p>
            <a:pPr marL="0" lvl="0" indent="0" rtl="0">
              <a:lnSpc>
                <a:spcPct val="115000"/>
              </a:lnSpc>
              <a:spcBef>
                <a:spcPts val="0"/>
              </a:spcBef>
              <a:buNone/>
            </a:pPr>
            <a:r>
              <a:rPr lang="en" sz="2400" b="1" u="sng">
                <a:solidFill>
                  <a:srgbClr val="222222"/>
                </a:solidFill>
                <a:latin typeface="Galdeano"/>
                <a:ea typeface="Galdeano"/>
                <a:cs typeface="Galdeano"/>
                <a:sym typeface="Galdeano"/>
              </a:rPr>
              <a:t>Formation of Floc Blankets</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Heavy sedimentation</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Switched tubing to ¼ inch</a:t>
            </a:r>
          </a:p>
          <a:p>
            <a:pPr marL="457200" lvl="0" indent="-381000" rtl="0">
              <a:lnSpc>
                <a:spcPct val="115000"/>
              </a:lnSpc>
              <a:spcBef>
                <a:spcPts val="0"/>
              </a:spcBef>
              <a:buClr>
                <a:srgbClr val="222222"/>
              </a:buClr>
              <a:buSzPct val="100000"/>
              <a:buFont typeface="Galdeano"/>
              <a:buChar char="●"/>
            </a:pPr>
            <a:r>
              <a:rPr lang="en" sz="2400">
                <a:solidFill>
                  <a:srgbClr val="222222"/>
                </a:solidFill>
                <a:latin typeface="Galdeano"/>
                <a:ea typeface="Galdeano"/>
                <a:cs typeface="Galdeano"/>
                <a:sym typeface="Galdeano"/>
              </a:rPr>
              <a:t>Altered concentration and flow rates</a:t>
            </a:r>
          </a:p>
          <a:p>
            <a:pPr lvl="0" rtl="0">
              <a:lnSpc>
                <a:spcPct val="115000"/>
              </a:lnSpc>
              <a:spcBef>
                <a:spcPts val="0"/>
              </a:spcBef>
              <a:buNone/>
            </a:pPr>
            <a:endParaRPr/>
          </a:p>
        </p:txBody>
      </p:sp>
      <p:pic>
        <p:nvPicPr>
          <p:cNvPr id="166" name="Shape 166"/>
          <p:cNvPicPr preferRelativeResize="0"/>
          <p:nvPr/>
        </p:nvPicPr>
        <p:blipFill>
          <a:blip r:embed="rId4">
            <a:alphaModFix/>
          </a:blip>
          <a:stretch>
            <a:fillRect/>
          </a:stretch>
        </p:blipFill>
        <p:spPr>
          <a:xfrm>
            <a:off x="4496051" y="1267250"/>
            <a:ext cx="4940224" cy="29999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1_AguaClara the roa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877</Words>
  <Application>Microsoft Office PowerPoint</Application>
  <PresentationFormat>On-screen Show (16:9)</PresentationFormat>
  <Paragraphs>115</Paragraphs>
  <Slides>16</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Noto Symbol</vt:lpstr>
      <vt:lpstr>Arial</vt:lpstr>
      <vt:lpstr>Galdeano</vt:lpstr>
      <vt:lpstr>Courier New</vt:lpstr>
      <vt:lpstr>1_AguaClara the road</vt:lpstr>
      <vt:lpstr>simple-light-2</vt:lpstr>
      <vt:lpstr>Countercurrent Stacked      Floc Blanket Reactor Team</vt:lpstr>
      <vt:lpstr>PowerPoint Presentation</vt:lpstr>
      <vt:lpstr>PowerPoint Presentation</vt:lpstr>
      <vt:lpstr>PowerPoint Presentation</vt:lpstr>
      <vt:lpstr>Challenges and Goals</vt:lpstr>
      <vt:lpstr>The First Half of the Semester</vt:lpstr>
      <vt:lpstr>Second Half of the Semester</vt:lpstr>
      <vt:lpstr>New Additions</vt:lpstr>
      <vt:lpstr>Early Testing</vt:lpstr>
      <vt:lpstr>Spectrophotometer</vt:lpstr>
      <vt:lpstr>Introducing a Tracer Dye</vt:lpstr>
      <vt:lpstr>Introducing a Tracer Dye</vt:lpstr>
      <vt:lpstr>Data Results</vt:lpstr>
      <vt:lpstr>Data Results</vt:lpstr>
      <vt:lpstr>Future Goals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Countercurrent Stacked      Floc Blanket Reactor Team</dc:title>
  <dc:creator>Surya Kumar</dc:creator>
  <cp:lastModifiedBy>Surya Kumar</cp:lastModifiedBy>
  <cp:revision>1</cp:revision>
  <dcterms:modified xsi:type="dcterms:W3CDTF">2015-12-13T05:33:57Z</dcterms:modified>
</cp:coreProperties>
</file>