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3" autoAdjust="0"/>
    <p:restoredTop sz="94660"/>
  </p:normalViewPr>
  <p:slideViewPr>
    <p:cSldViewPr snapToGrid="0">
      <p:cViewPr varScale="1">
        <p:scale>
          <a:sx n="96" d="100"/>
          <a:sy n="96" d="100"/>
        </p:scale>
        <p:origin x="7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D6A7-15B8-4E6F-8C7F-A2B917B76E3E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7-818F-4713-B31E-63BFB13DD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97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D6A7-15B8-4E6F-8C7F-A2B917B76E3E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7-818F-4713-B31E-63BFB13DD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466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D6A7-15B8-4E6F-8C7F-A2B917B76E3E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7-818F-4713-B31E-63BFB13DD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716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D6A7-15B8-4E6F-8C7F-A2B917B76E3E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7-818F-4713-B31E-63BFB13DD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498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D6A7-15B8-4E6F-8C7F-A2B917B76E3E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7-818F-4713-B31E-63BFB13DD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459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D6A7-15B8-4E6F-8C7F-A2B917B76E3E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7-818F-4713-B31E-63BFB13DD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185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D6A7-15B8-4E6F-8C7F-A2B917B76E3E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7-818F-4713-B31E-63BFB13DD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157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D6A7-15B8-4E6F-8C7F-A2B917B76E3E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7-818F-4713-B31E-63BFB13DD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D6A7-15B8-4E6F-8C7F-A2B917B76E3E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7-818F-4713-B31E-63BFB13DD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209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D6A7-15B8-4E6F-8C7F-A2B917B76E3E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7-818F-4713-B31E-63BFB13DD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967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D6A7-15B8-4E6F-8C7F-A2B917B76E3E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7-818F-4713-B31E-63BFB13DD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305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FD6A7-15B8-4E6F-8C7F-A2B917B76E3E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66297-818F-4713-B31E-63BFB13DD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279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Reactor Design </a:t>
            </a:r>
            <a:r>
              <a:rPr lang="en-US" dirty="0" err="1" smtClean="0"/>
              <a:t>MathCAD</a:t>
            </a:r>
            <a:r>
              <a:rPr lang="en-US" dirty="0" smtClean="0"/>
              <a:t> Calculations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9735" y="1595437"/>
            <a:ext cx="1295400" cy="2324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557095"/>
            <a:ext cx="2305050" cy="80010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38200" y="1595437"/>
            <a:ext cx="3343275" cy="6762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3891396"/>
            <a:ext cx="2476500" cy="6286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" y="4556739"/>
            <a:ext cx="69723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213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Reactor Design </a:t>
            </a:r>
            <a:r>
              <a:rPr lang="en-US" dirty="0" err="1" smtClean="0"/>
              <a:t>MathCAD</a:t>
            </a:r>
            <a:r>
              <a:rPr lang="en-US" dirty="0" smtClean="0"/>
              <a:t> Calculations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9337" y="2034381"/>
            <a:ext cx="75533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24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Reactor Design MathCAD Calculations</vt:lpstr>
      <vt:lpstr>Reactor Design MathCAD Calculations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Reactor Design MathCAD Calculations</dc:title>
  <dc:creator>CIT-Labs</dc:creator>
  <cp:lastModifiedBy>CIT-Labs</cp:lastModifiedBy>
  <cp:revision>1</cp:revision>
  <dcterms:created xsi:type="dcterms:W3CDTF">2016-04-08T20:42:30Z</dcterms:created>
  <dcterms:modified xsi:type="dcterms:W3CDTF">2016-04-08T20:42:36Z</dcterms:modified>
</cp:coreProperties>
</file>