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6" r:id="rId3"/>
    <p:sldMasterId id="214748366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Galdeano"/>
      <p:regular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schemas.openxmlformats.org/officeDocument/2006/relationships/font" Target="fonts/Galdeano-regular.fnt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400"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med" w="med" type="none"/>
            <a:tailEnd len="med" w="med" type="none"/>
          </a:ln>
        </p:spPr>
      </p:sp>
      <p:sp>
        <p:nvSpPr>
          <p:cNvPr id="111" name="Shape 111"/>
          <p:cNvSpPr txBox="1"/>
          <p:nvPr>
            <p:ph idx="1" type="body"/>
          </p:nvPr>
        </p:nvSpPr>
        <p:spPr>
          <a:xfrm>
            <a:off x="685800" y="4343400"/>
            <a:ext cx="5486400" cy="4114800"/>
          </a:xfrm>
          <a:prstGeom prst="rect">
            <a:avLst/>
          </a:prstGeom>
          <a:noFill/>
          <a:ln>
            <a:noFill/>
          </a:ln>
        </p:spPr>
        <p:txBody>
          <a:bodyPr anchorCtr="0" anchor="t" bIns="45700" lIns="91425" rIns="91425" tIns="45700">
            <a:noAutofit/>
          </a:bodyPr>
          <a:lstStyle/>
          <a:p>
            <a:pPr indent="0" lvl="0" marL="0" marR="0" rtl="0" algn="l">
              <a:spcBef>
                <a:spcPts val="0"/>
              </a:spcBef>
              <a:buNone/>
            </a:pPr>
            <a:r>
              <a:t/>
            </a:r>
            <a:endParaRPr b="0" i="0" sz="1200" u="none" cap="none" strike="noStrike">
              <a:solidFill>
                <a:schemeClr val="dk1"/>
              </a:solidFill>
              <a:latin typeface="Calibri"/>
              <a:ea typeface="Calibri"/>
              <a:cs typeface="Calibri"/>
              <a:sym typeface="Calibri"/>
            </a:endParaRPr>
          </a:p>
        </p:txBody>
      </p:sp>
      <p:sp>
        <p:nvSpPr>
          <p:cNvPr id="112" name="Shape 112"/>
          <p:cNvSpPr txBox="1"/>
          <p:nvPr>
            <p:ph idx="12" type="sldNum"/>
          </p:nvPr>
        </p:nvSpPr>
        <p:spPr>
          <a:xfrm>
            <a:off x="3884612" y="8685213"/>
            <a:ext cx="2971800" cy="457200"/>
          </a:xfrm>
          <a:prstGeom prst="rect">
            <a:avLst/>
          </a:prstGeom>
          <a:noFill/>
          <a:ln>
            <a:noFill/>
          </a:ln>
        </p:spPr>
        <p:txBody>
          <a:bodyPr anchorCtr="0" anchor="b" bIns="45700" lIns="91425" rIns="91425" tIns="45700">
            <a:noAutofit/>
          </a:bodyPr>
          <a:lstStyle/>
          <a:p>
            <a:pPr indent="0" lvl="0" marL="0" marR="0" rtl="0" algn="r">
              <a:spcBef>
                <a:spcPts val="0"/>
              </a:spcBef>
              <a:buSzPct val="25000"/>
              <a:buNone/>
            </a:pPr>
            <a:fld id="{00000000-1234-1234-1234-123412341234}" type="slidenum">
              <a:rPr b="0" i="0" lang="en" sz="1200" u="none" cap="none" strike="noStrike">
                <a:solidFill>
                  <a:schemeClr val="dk1"/>
                </a:solidFill>
                <a:latin typeface="Calibri"/>
                <a:ea typeface="Calibri"/>
                <a:cs typeface="Calibri"/>
                <a:sym typeface="Calibri"/>
              </a:rPr>
              <a:t>‹#›</a:t>
            </a:fld>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7" name="Shape 177"/>
        <p:cNvGrpSpPr/>
        <p:nvPr/>
      </p:nvGrpSpPr>
      <p:grpSpPr>
        <a:xfrm>
          <a:off x="0" y="0"/>
          <a:ext cx="0" cy="0"/>
          <a:chOff x="0" y="0"/>
          <a:chExt cx="0" cy="0"/>
        </a:xfrm>
      </p:grpSpPr>
      <p:sp>
        <p:nvSpPr>
          <p:cNvPr id="178" name="Shape 17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179" name="Shape 17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1000"/>
              </a:spcBef>
              <a:spcAft>
                <a:spcPts val="800"/>
              </a:spcAft>
              <a:buClr>
                <a:schemeClr val="dk1"/>
              </a:buClr>
              <a:buFont typeface="Arial"/>
              <a:buNone/>
            </a:pPr>
            <a:r>
              <a:t/>
            </a:r>
            <a:endParaRPr sz="1100">
              <a:solidFill>
                <a:srgbClr val="333333"/>
              </a:solidFill>
              <a:latin typeface="Arial"/>
              <a:ea typeface="Arial"/>
              <a:cs typeface="Arial"/>
              <a:sym typeface="Arial"/>
            </a:endParaRPr>
          </a:p>
          <a:p>
            <a:pPr lvl="0" rtl="0">
              <a:spcBef>
                <a:spcPts val="0"/>
              </a:spcBef>
              <a:buNone/>
            </a:pPr>
            <a:r>
              <a:t/>
            </a:r>
            <a:endParaRPr/>
          </a:p>
        </p:txBody>
      </p:sp>
      <p:sp>
        <p:nvSpPr>
          <p:cNvPr id="180" name="Shape 180"/>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None/>
            </a:pPr>
            <a:fld id="{00000000-1234-1234-1234-123412341234}" type="slidenum">
              <a:rPr lang="en"/>
              <a:t>‹#›</a:t>
            </a:fld>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4" name="Shape 184"/>
        <p:cNvGrpSpPr/>
        <p:nvPr/>
      </p:nvGrpSpPr>
      <p:grpSpPr>
        <a:xfrm>
          <a:off x="0" y="0"/>
          <a:ext cx="0" cy="0"/>
          <a:chOff x="0" y="0"/>
          <a:chExt cx="0" cy="0"/>
        </a:xfrm>
      </p:grpSpPr>
      <p:sp>
        <p:nvSpPr>
          <p:cNvPr id="185" name="Shape 18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186" name="Shape 18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04800" lvl="0" marL="457200" rtl="0">
              <a:lnSpc>
                <a:spcPct val="115000"/>
              </a:lnSpc>
              <a:spcBef>
                <a:spcPts val="1000"/>
              </a:spcBef>
              <a:spcAft>
                <a:spcPts val="800"/>
              </a:spcAft>
              <a:buClr>
                <a:srgbClr val="333333"/>
              </a:buClr>
              <a:buFont typeface="Calibri"/>
            </a:pPr>
            <a:r>
              <a:rPr lang="en">
                <a:solidFill>
                  <a:srgbClr val="333333"/>
                </a:solidFill>
              </a:rPr>
              <a:t>new gas chamber sealing method based on the coupling of a pressure sensor with process controller that would potentially only release accumulated biogas once a certain gas pressure has been reached.  </a:t>
            </a:r>
          </a:p>
          <a:p>
            <a:pPr indent="-304800" lvl="0" marL="457200" rtl="0">
              <a:lnSpc>
                <a:spcPct val="142857"/>
              </a:lnSpc>
              <a:spcBef>
                <a:spcPts val="800"/>
              </a:spcBef>
              <a:buClr>
                <a:srgbClr val="333333"/>
              </a:buClr>
              <a:buFont typeface="Calibri"/>
            </a:pPr>
            <a:r>
              <a:rPr lang="en">
                <a:solidFill>
                  <a:srgbClr val="333333"/>
                </a:solidFill>
              </a:rPr>
              <a:t> fluidization velocity and settling velocity increase as granule diameter and density increase</a:t>
            </a:r>
          </a:p>
          <a:p>
            <a:pPr indent="-304800" lvl="0" marL="457200" rtl="0">
              <a:lnSpc>
                <a:spcPct val="115000"/>
              </a:lnSpc>
              <a:spcBef>
                <a:spcPts val="1000"/>
              </a:spcBef>
              <a:spcAft>
                <a:spcPts val="800"/>
              </a:spcAft>
              <a:buClr>
                <a:srgbClr val="333333"/>
              </a:buClr>
              <a:buFont typeface="Calibri"/>
            </a:pPr>
            <a:r>
              <a:rPr lang="en">
                <a:solidFill>
                  <a:srgbClr val="333333"/>
                </a:solidFill>
              </a:rPr>
              <a:t>dissolved methane escaping in effluent</a:t>
            </a:r>
          </a:p>
          <a:p>
            <a:pPr indent="-304800" lvl="0" marL="457200" rtl="0">
              <a:lnSpc>
                <a:spcPct val="115000"/>
              </a:lnSpc>
              <a:spcBef>
                <a:spcPts val="1000"/>
              </a:spcBef>
              <a:spcAft>
                <a:spcPts val="800"/>
              </a:spcAft>
              <a:buClr>
                <a:srgbClr val="333333"/>
              </a:buClr>
              <a:buFont typeface="Calibri"/>
            </a:pPr>
            <a:r>
              <a:rPr lang="en">
                <a:solidFill>
                  <a:srgbClr val="333333"/>
                </a:solidFill>
              </a:rPr>
              <a:t>confocal microscopy and chemical staining in an attempt to characterize the granules within the reactor. The group was able to identify regions within the granule involved in active DNA and RNA synthesis as well as groups of aggregated methanogens. </a:t>
            </a:r>
          </a:p>
        </p:txBody>
      </p:sp>
      <p:sp>
        <p:nvSpPr>
          <p:cNvPr id="187" name="Shape 187"/>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3" name="Shape 193"/>
        <p:cNvGrpSpPr/>
        <p:nvPr/>
      </p:nvGrpSpPr>
      <p:grpSpPr>
        <a:xfrm>
          <a:off x="0" y="0"/>
          <a:ext cx="0" cy="0"/>
          <a:chOff x="0" y="0"/>
          <a:chExt cx="0" cy="0"/>
        </a:xfrm>
      </p:grpSpPr>
      <p:sp>
        <p:nvSpPr>
          <p:cNvPr id="194" name="Shape 19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195" name="Shape 19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6" name="Shape 196"/>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203" name="Shape 20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04" name="Shape 204"/>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9" name="Shape 209"/>
        <p:cNvGrpSpPr/>
        <p:nvPr/>
      </p:nvGrpSpPr>
      <p:grpSpPr>
        <a:xfrm>
          <a:off x="0" y="0"/>
          <a:ext cx="0" cy="0"/>
          <a:chOff x="0" y="0"/>
          <a:chExt cx="0" cy="0"/>
        </a:xfrm>
      </p:grpSpPr>
      <p:sp>
        <p:nvSpPr>
          <p:cNvPr id="210" name="Shape 21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211" name="Shape 21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12" name="Shape 212"/>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7" name="Shape 217"/>
        <p:cNvGrpSpPr/>
        <p:nvPr/>
      </p:nvGrpSpPr>
      <p:grpSpPr>
        <a:xfrm>
          <a:off x="0" y="0"/>
          <a:ext cx="0" cy="0"/>
          <a:chOff x="0" y="0"/>
          <a:chExt cx="0" cy="0"/>
        </a:xfrm>
      </p:grpSpPr>
      <p:sp>
        <p:nvSpPr>
          <p:cNvPr id="218" name="Shape 21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219" name="Shape 21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0" name="Shape 220"/>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have granules, wastewater stock, tubing necessary - tested delivery of pumps to get desired concentration. </a:t>
            </a:r>
          </a:p>
          <a:p>
            <a:pPr lvl="0" rtl="0">
              <a:spcBef>
                <a:spcPts val="0"/>
              </a:spcBef>
              <a:buNone/>
            </a:pPr>
            <a:r>
              <a:rPr lang="en"/>
              <a:t>ready to inoculate as soon as leaks are better understood/addressed</a:t>
            </a:r>
          </a:p>
        </p:txBody>
      </p:sp>
      <p:sp>
        <p:nvSpPr>
          <p:cNvPr id="228" name="Shape 22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2" name="Shape 232"/>
        <p:cNvGrpSpPr/>
        <p:nvPr/>
      </p:nvGrpSpPr>
      <p:grpSpPr>
        <a:xfrm>
          <a:off x="0" y="0"/>
          <a:ext cx="0" cy="0"/>
          <a:chOff x="0" y="0"/>
          <a:chExt cx="0" cy="0"/>
        </a:xfrm>
      </p:grpSpPr>
      <p:sp>
        <p:nvSpPr>
          <p:cNvPr id="233" name="Shape 2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34" name="Shape 23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40" name="Shape 240"/>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6" name="Shape 116"/>
        <p:cNvGrpSpPr/>
        <p:nvPr/>
      </p:nvGrpSpPr>
      <p:grpSpPr>
        <a:xfrm>
          <a:off x="0" y="0"/>
          <a:ext cx="0" cy="0"/>
          <a:chOff x="0" y="0"/>
          <a:chExt cx="0" cy="0"/>
        </a:xfrm>
      </p:grpSpPr>
      <p:sp>
        <p:nvSpPr>
          <p:cNvPr id="117" name="Shape 11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18" name="Shape 11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26" name="Shape 126"/>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34" name="Shape 134"/>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140" name="Shape 14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1" name="Shape 141"/>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6" name="Shape 146"/>
        <p:cNvGrpSpPr/>
        <p:nvPr/>
      </p:nvGrpSpPr>
      <p:grpSpPr>
        <a:xfrm>
          <a:off x="0" y="0"/>
          <a:ext cx="0" cy="0"/>
          <a:chOff x="0" y="0"/>
          <a:chExt cx="0" cy="0"/>
        </a:xfrm>
      </p:grpSpPr>
      <p:sp>
        <p:nvSpPr>
          <p:cNvPr id="147" name="Shape 14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48" name="Shape 148"/>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3" name="Shape 153"/>
        <p:cNvGrpSpPr/>
        <p:nvPr/>
      </p:nvGrpSpPr>
      <p:grpSpPr>
        <a:xfrm>
          <a:off x="0" y="0"/>
          <a:ext cx="0" cy="0"/>
          <a:chOff x="0" y="0"/>
          <a:chExt cx="0" cy="0"/>
        </a:xfrm>
      </p:grpSpPr>
      <p:sp>
        <p:nvSpPr>
          <p:cNvPr id="154" name="Shape 15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55" name="Shape 155"/>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
              <a:t>2 UASBs constructed: chosen because fits constraints of</a:t>
            </a:r>
          </a:p>
          <a:p>
            <a:pPr indent="-292100" lvl="0" marL="457200" rtl="0">
              <a:spcBef>
                <a:spcPts val="0"/>
              </a:spcBef>
              <a:buSzPct val="100000"/>
              <a:buFont typeface="Calibri"/>
            </a:pPr>
            <a:r>
              <a:rPr lang="en" sz="1000">
                <a:highlight>
                  <a:srgbClr val="FFFFFF"/>
                </a:highlight>
              </a:rPr>
              <a:t>Low flows; influent COD: 500 mg/L</a:t>
            </a:r>
          </a:p>
          <a:p>
            <a:pPr indent="-292100" lvl="0" marL="457200" rtl="0">
              <a:spcBef>
                <a:spcPts val="0"/>
              </a:spcBef>
              <a:buSzPct val="100000"/>
              <a:buFont typeface="Calibri"/>
            </a:pPr>
            <a:r>
              <a:rPr lang="en" sz="1000">
                <a:highlight>
                  <a:srgbClr val="FFFFFF"/>
                </a:highlight>
              </a:rPr>
              <a:t>Small footprint</a:t>
            </a:r>
          </a:p>
          <a:p>
            <a:pPr indent="-292100" lvl="0" marL="457200" rtl="0" algn="l">
              <a:lnSpc>
                <a:spcPct val="115000"/>
              </a:lnSpc>
              <a:spcBef>
                <a:spcPts val="0"/>
              </a:spcBef>
              <a:buSzPct val="100000"/>
              <a:buFont typeface="Calibri"/>
            </a:pPr>
            <a:r>
              <a:rPr lang="en" sz="1000">
                <a:highlight>
                  <a:srgbClr val="FFFFFF"/>
                </a:highlight>
              </a:rPr>
              <a:t>Low Energy</a:t>
            </a:r>
          </a:p>
          <a:p>
            <a:pPr lvl="0" rtl="0">
              <a:spcBef>
                <a:spcPts val="0"/>
              </a:spcBef>
              <a:buNone/>
            </a:pPr>
            <a:r>
              <a:t/>
            </a:r>
            <a:endParaRPr/>
          </a:p>
        </p:txBody>
      </p:sp>
      <p:sp>
        <p:nvSpPr>
          <p:cNvPr id="162" name="Shape 162"/>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p:nvPr>
            <p:ph idx="2" type="sldImg"/>
          </p:nvPr>
        </p:nvSpPr>
        <p:spPr>
          <a:xfrm>
            <a:off x="381000" y="685800"/>
            <a:ext cx="6096000" cy="3429000"/>
          </a:xfrm>
          <a:custGeom>
            <a:pathLst>
              <a:path extrusionOk="0" h="120000" w="120000">
                <a:moveTo>
                  <a:pt x="0" y="0"/>
                </a:moveTo>
                <a:lnTo>
                  <a:pt x="120000" y="0"/>
                </a:lnTo>
                <a:lnTo>
                  <a:pt x="120000" y="120000"/>
                </a:lnTo>
                <a:lnTo>
                  <a:pt x="0" y="120000"/>
                </a:lnTo>
                <a:close/>
              </a:path>
            </a:pathLst>
          </a:custGeom>
        </p:spPr>
      </p:sp>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indent="-304800" lvl="0" marL="457200" rtl="0">
              <a:lnSpc>
                <a:spcPct val="115000"/>
              </a:lnSpc>
              <a:spcBef>
                <a:spcPts val="1000"/>
              </a:spcBef>
              <a:spcAft>
                <a:spcPts val="800"/>
              </a:spcAft>
              <a:buClr>
                <a:srgbClr val="333333"/>
              </a:buClr>
              <a:buFont typeface="Calibri"/>
            </a:pPr>
            <a:r>
              <a:rPr lang="en">
                <a:solidFill>
                  <a:srgbClr val="333333"/>
                </a:solidFill>
              </a:rPr>
              <a:t>new gas chamber sealing method based on the coupling of a pressure sensor with process controller that would potentially only release accumulated biogas once a certain gas pressure has been reached.  </a:t>
            </a:r>
          </a:p>
          <a:p>
            <a:pPr indent="-304800" lvl="0" marL="457200" rtl="0">
              <a:lnSpc>
                <a:spcPct val="142857"/>
              </a:lnSpc>
              <a:spcBef>
                <a:spcPts val="800"/>
              </a:spcBef>
              <a:buClr>
                <a:srgbClr val="333333"/>
              </a:buClr>
              <a:buFont typeface="Calibri"/>
            </a:pPr>
            <a:r>
              <a:rPr lang="en">
                <a:solidFill>
                  <a:srgbClr val="333333"/>
                </a:solidFill>
              </a:rPr>
              <a:t> fluidization velocity and settling velocity increase as granule diameter and density increase</a:t>
            </a:r>
          </a:p>
          <a:p>
            <a:pPr indent="-304800" lvl="0" marL="457200" rtl="0">
              <a:lnSpc>
                <a:spcPct val="115000"/>
              </a:lnSpc>
              <a:spcBef>
                <a:spcPts val="1000"/>
              </a:spcBef>
              <a:spcAft>
                <a:spcPts val="800"/>
              </a:spcAft>
              <a:buClr>
                <a:srgbClr val="333333"/>
              </a:buClr>
              <a:buFont typeface="Calibri"/>
            </a:pPr>
            <a:r>
              <a:rPr lang="en">
                <a:solidFill>
                  <a:srgbClr val="333333"/>
                </a:solidFill>
              </a:rPr>
              <a:t>dissolved methane escaping in effluent</a:t>
            </a:r>
          </a:p>
          <a:p>
            <a:pPr indent="-304800" lvl="0" marL="457200" rtl="0">
              <a:lnSpc>
                <a:spcPct val="115000"/>
              </a:lnSpc>
              <a:spcBef>
                <a:spcPts val="1000"/>
              </a:spcBef>
              <a:spcAft>
                <a:spcPts val="800"/>
              </a:spcAft>
              <a:buClr>
                <a:srgbClr val="333333"/>
              </a:buClr>
              <a:buFont typeface="Calibri"/>
            </a:pPr>
            <a:r>
              <a:rPr lang="en">
                <a:solidFill>
                  <a:srgbClr val="333333"/>
                </a:solidFill>
              </a:rPr>
              <a:t>confocal microscopy and chemical staining in an attempt to characterize the granules within the reactor. The group was able to identify regions within the granule involved in active DNA and RNA synthesis as well as groups of aggregated methanogens. </a:t>
            </a:r>
          </a:p>
        </p:txBody>
      </p:sp>
      <p:sp>
        <p:nvSpPr>
          <p:cNvPr id="171" name="Shape 171"/>
          <p:cNvSpPr txBox="1"/>
          <p:nvPr>
            <p:ph idx="12" type="sldNum"/>
          </p:nvPr>
        </p:nvSpPr>
        <p:spPr>
          <a:xfrm>
            <a:off x="3884612" y="8685213"/>
            <a:ext cx="2971800" cy="457200"/>
          </a:xfrm>
          <a:prstGeom prst="rect">
            <a:avLst/>
          </a:prstGeom>
          <a:noFill/>
          <a:ln>
            <a:noFill/>
          </a:ln>
        </p:spPr>
        <p:txBody>
          <a:bodyPr anchorCtr="0" anchor="ctr" bIns="91425" lIns="91425" rIns="91425" tIns="91425">
            <a:noAutofit/>
          </a:bodyPr>
          <a:lstStyle/>
          <a:p>
            <a:pPr lvl="0" rtl="0">
              <a:spcBef>
                <a:spcPts val="0"/>
              </a:spcBef>
              <a:buClr>
                <a:srgbClr val="000000"/>
              </a:buClr>
              <a:buFont typeface="Arial"/>
              <a:buNone/>
            </a:pPr>
            <a:fld id="{00000000-1234-1234-1234-123412341234}" type="slidenum">
              <a:rPr lang="en"/>
              <a:t>‹#›</a:t>
            </a:fl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5.jpg"/><Relationship Id="rId3" Type="http://schemas.openxmlformats.org/officeDocument/2006/relationships/image" Target="../media/image00.jpg"/><Relationship Id="rId4" Type="http://schemas.openxmlformats.org/officeDocument/2006/relationships/image" Target="../media/image01.jpg"/><Relationship Id="rId5" Type="http://schemas.openxmlformats.org/officeDocument/2006/relationships/image" Target="../media/image02.jpg"/><Relationship Id="rId6" Type="http://schemas.openxmlformats.org/officeDocument/2006/relationships/image" Target="../media/image0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311708" y="744575"/>
            <a:ext cx="8520600" cy="2052600"/>
          </a:xfrm>
          <a:prstGeom prst="rect">
            <a:avLst/>
          </a:prstGeom>
        </p:spPr>
        <p:txBody>
          <a:bodyPr anchorCtr="0" anchor="b" bIns="91425" lIns="91425" rIns="91425" tIns="91425"/>
          <a:lstStyle>
            <a:lvl1pPr lvl="0" algn="ctr">
              <a:spcBef>
                <a:spcPts val="0"/>
              </a:spcBef>
              <a:buSzPct val="100000"/>
              <a:defRPr sz="5200"/>
            </a:lvl1pPr>
            <a:lvl2pPr lvl="1" algn="ctr">
              <a:spcBef>
                <a:spcPts val="0"/>
              </a:spcBef>
              <a:buSzPct val="100000"/>
              <a:defRPr sz="5200"/>
            </a:lvl2pPr>
            <a:lvl3pPr lvl="2" algn="ctr">
              <a:spcBef>
                <a:spcPts val="0"/>
              </a:spcBef>
              <a:buSzPct val="100000"/>
              <a:defRPr sz="5200"/>
            </a:lvl3pPr>
            <a:lvl4pPr lvl="3" algn="ctr">
              <a:spcBef>
                <a:spcPts val="0"/>
              </a:spcBef>
              <a:buSzPct val="100000"/>
              <a:defRPr sz="5200"/>
            </a:lvl4pPr>
            <a:lvl5pPr lvl="4" algn="ctr">
              <a:spcBef>
                <a:spcPts val="0"/>
              </a:spcBef>
              <a:buSzPct val="100000"/>
              <a:defRPr sz="5200"/>
            </a:lvl5pPr>
            <a:lvl6pPr lvl="5" algn="ctr">
              <a:spcBef>
                <a:spcPts val="0"/>
              </a:spcBef>
              <a:buSzPct val="100000"/>
              <a:defRPr sz="5200"/>
            </a:lvl6pPr>
            <a:lvl7pPr lvl="6" algn="ctr">
              <a:spcBef>
                <a:spcPts val="0"/>
              </a:spcBef>
              <a:buSzPct val="100000"/>
              <a:defRPr sz="5200"/>
            </a:lvl7pPr>
            <a:lvl8pPr lvl="7" algn="ctr">
              <a:spcBef>
                <a:spcPts val="0"/>
              </a:spcBef>
              <a:buSzPct val="100000"/>
              <a:defRPr sz="5200"/>
            </a:lvl8pPr>
            <a:lvl9pPr lvl="8" algn="ctr">
              <a:spcBef>
                <a:spcPts val="0"/>
              </a:spcBef>
              <a:buSzPct val="100000"/>
              <a:defRPr sz="5200"/>
            </a:lvl9pPr>
          </a:lstStyle>
          <a:p/>
        </p:txBody>
      </p:sp>
      <p:sp>
        <p:nvSpPr>
          <p:cNvPr id="11" name="Shape 11"/>
          <p:cNvSpPr txBox="1"/>
          <p:nvPr>
            <p:ph idx="1" type="subTitle"/>
          </p:nvPr>
        </p:nvSpPr>
        <p:spPr>
          <a:xfrm>
            <a:off x="311700" y="2834125"/>
            <a:ext cx="8520600" cy="7926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800"/>
            </a:lvl1pPr>
            <a:lvl2pPr lvl="1" algn="ctr">
              <a:lnSpc>
                <a:spcPct val="100000"/>
              </a:lnSpc>
              <a:spcBef>
                <a:spcPts val="0"/>
              </a:spcBef>
              <a:spcAft>
                <a:spcPts val="0"/>
              </a:spcAft>
              <a:buSzPct val="100000"/>
              <a:buNone/>
              <a:defRPr sz="2800"/>
            </a:lvl2pPr>
            <a:lvl3pPr lvl="2" algn="ctr">
              <a:lnSpc>
                <a:spcPct val="100000"/>
              </a:lnSpc>
              <a:spcBef>
                <a:spcPts val="0"/>
              </a:spcBef>
              <a:spcAft>
                <a:spcPts val="0"/>
              </a:spcAft>
              <a:buSzPct val="100000"/>
              <a:buNone/>
              <a:defRPr sz="2800"/>
            </a:lvl3pPr>
            <a:lvl4pPr lvl="3" algn="ctr">
              <a:lnSpc>
                <a:spcPct val="100000"/>
              </a:lnSpc>
              <a:spcBef>
                <a:spcPts val="0"/>
              </a:spcBef>
              <a:spcAft>
                <a:spcPts val="0"/>
              </a:spcAft>
              <a:buSzPct val="100000"/>
              <a:buNone/>
              <a:defRPr sz="2800"/>
            </a:lvl4pPr>
            <a:lvl5pPr lvl="4" algn="ctr">
              <a:lnSpc>
                <a:spcPct val="100000"/>
              </a:lnSpc>
              <a:spcBef>
                <a:spcPts val="0"/>
              </a:spcBef>
              <a:spcAft>
                <a:spcPts val="0"/>
              </a:spcAft>
              <a:buSzPct val="100000"/>
              <a:buNone/>
              <a:defRPr sz="2800"/>
            </a:lvl5pPr>
            <a:lvl6pPr lvl="5" algn="ctr">
              <a:lnSpc>
                <a:spcPct val="100000"/>
              </a:lnSpc>
              <a:spcBef>
                <a:spcPts val="0"/>
              </a:spcBef>
              <a:spcAft>
                <a:spcPts val="0"/>
              </a:spcAft>
              <a:buSzPct val="100000"/>
              <a:buNone/>
              <a:defRPr sz="2800"/>
            </a:lvl6pPr>
            <a:lvl7pPr lvl="6" algn="ctr">
              <a:lnSpc>
                <a:spcPct val="100000"/>
              </a:lnSpc>
              <a:spcBef>
                <a:spcPts val="0"/>
              </a:spcBef>
              <a:spcAft>
                <a:spcPts val="0"/>
              </a:spcAft>
              <a:buSzPct val="100000"/>
              <a:buNone/>
              <a:defRPr sz="2800"/>
            </a:lvl7pPr>
            <a:lvl8pPr lvl="7" algn="ctr">
              <a:lnSpc>
                <a:spcPct val="100000"/>
              </a:lnSpc>
              <a:spcBef>
                <a:spcPts val="0"/>
              </a:spcBef>
              <a:spcAft>
                <a:spcPts val="0"/>
              </a:spcAft>
              <a:buSzPct val="100000"/>
              <a:buNone/>
              <a:defRPr sz="2800"/>
            </a:lvl8pPr>
            <a:lvl9pPr lvl="8" algn="ctr">
              <a:lnSpc>
                <a:spcPct val="100000"/>
              </a:lnSpc>
              <a:spcBef>
                <a:spcPts val="0"/>
              </a:spcBef>
              <a:spcAft>
                <a:spcPts val="0"/>
              </a:spcAft>
              <a:buSzPct val="100000"/>
              <a:buNone/>
              <a:defRPr sz="2800"/>
            </a:lvl9pPr>
          </a:lstStyle>
          <a:p/>
        </p:txBody>
      </p:sp>
      <p:sp>
        <p:nvSpPr>
          <p:cNvPr id="12" name="Shape 12"/>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4" name="Shape 44"/>
        <p:cNvGrpSpPr/>
        <p:nvPr/>
      </p:nvGrpSpPr>
      <p:grpSpPr>
        <a:xfrm>
          <a:off x="0" y="0"/>
          <a:ext cx="0" cy="0"/>
          <a:chOff x="0" y="0"/>
          <a:chExt cx="0" cy="0"/>
        </a:xfrm>
      </p:grpSpPr>
      <p:sp>
        <p:nvSpPr>
          <p:cNvPr id="45" name="Shape 45"/>
          <p:cNvSpPr txBox="1"/>
          <p:nvPr>
            <p:ph type="title"/>
          </p:nvPr>
        </p:nvSpPr>
        <p:spPr>
          <a:xfrm>
            <a:off x="311700" y="1106125"/>
            <a:ext cx="8520600" cy="1963500"/>
          </a:xfrm>
          <a:prstGeom prst="rect">
            <a:avLst/>
          </a:prstGeom>
        </p:spPr>
        <p:txBody>
          <a:bodyPr anchorCtr="0" anchor="b" bIns="91425" lIns="91425" rIns="91425" tIns="91425"/>
          <a:lstStyle>
            <a:lvl1pPr lvl="0" algn="ctr">
              <a:spcBef>
                <a:spcPts val="0"/>
              </a:spcBef>
              <a:buSzPct val="100000"/>
              <a:defRPr sz="12000"/>
            </a:lvl1pPr>
            <a:lvl2pPr lvl="1" algn="ctr">
              <a:spcBef>
                <a:spcPts val="0"/>
              </a:spcBef>
              <a:buSzPct val="100000"/>
              <a:defRPr sz="12000"/>
            </a:lvl2pPr>
            <a:lvl3pPr lvl="2" algn="ctr">
              <a:spcBef>
                <a:spcPts val="0"/>
              </a:spcBef>
              <a:buSzPct val="100000"/>
              <a:defRPr sz="12000"/>
            </a:lvl3pPr>
            <a:lvl4pPr lvl="3" algn="ctr">
              <a:spcBef>
                <a:spcPts val="0"/>
              </a:spcBef>
              <a:buSzPct val="100000"/>
              <a:defRPr sz="12000"/>
            </a:lvl4pPr>
            <a:lvl5pPr lvl="4" algn="ctr">
              <a:spcBef>
                <a:spcPts val="0"/>
              </a:spcBef>
              <a:buSzPct val="100000"/>
              <a:defRPr sz="12000"/>
            </a:lvl5pPr>
            <a:lvl6pPr lvl="5" algn="ctr">
              <a:spcBef>
                <a:spcPts val="0"/>
              </a:spcBef>
              <a:buSzPct val="100000"/>
              <a:defRPr sz="12000"/>
            </a:lvl6pPr>
            <a:lvl7pPr lvl="6" algn="ctr">
              <a:spcBef>
                <a:spcPts val="0"/>
              </a:spcBef>
              <a:buSzPct val="100000"/>
              <a:defRPr sz="12000"/>
            </a:lvl7pPr>
            <a:lvl8pPr lvl="7" algn="ctr">
              <a:spcBef>
                <a:spcPts val="0"/>
              </a:spcBef>
              <a:buSzPct val="100000"/>
              <a:defRPr sz="12000"/>
            </a:lvl8pPr>
            <a:lvl9pPr lvl="8" algn="ctr">
              <a:spcBef>
                <a:spcPts val="0"/>
              </a:spcBef>
              <a:buSzPct val="100000"/>
              <a:defRPr sz="12000"/>
            </a:lvl9pPr>
          </a:lstStyle>
          <a:p/>
        </p:txBody>
      </p:sp>
      <p:sp>
        <p:nvSpPr>
          <p:cNvPr id="46" name="Shape 46"/>
          <p:cNvSpPr txBox="1"/>
          <p:nvPr>
            <p:ph idx="1" type="body"/>
          </p:nvPr>
        </p:nvSpPr>
        <p:spPr>
          <a:xfrm>
            <a:off x="311700" y="3152225"/>
            <a:ext cx="8520600" cy="1300800"/>
          </a:xfrm>
          <a:prstGeom prst="rect">
            <a:avLst/>
          </a:prstGeom>
        </p:spPr>
        <p:txBody>
          <a:bodyPr anchorCtr="0" anchor="t" bIns="91425" lIns="91425" rIns="91425" tIns="91425"/>
          <a:lstStyle>
            <a:lvl1pPr lvl="0" algn="ctr">
              <a:spcBef>
                <a:spcPts val="0"/>
              </a:spcBef>
              <a:defRPr/>
            </a:lvl1pPr>
            <a:lvl2pPr lvl="1" algn="ctr">
              <a:spcBef>
                <a:spcPts val="0"/>
              </a:spcBef>
              <a:defRPr/>
            </a:lvl2pPr>
            <a:lvl3pPr lvl="2" algn="ctr">
              <a:spcBef>
                <a:spcPts val="0"/>
              </a:spcBef>
              <a:defRPr/>
            </a:lvl3pPr>
            <a:lvl4pPr lvl="3" algn="ctr">
              <a:spcBef>
                <a:spcPts val="0"/>
              </a:spcBef>
              <a:defRPr/>
            </a:lvl4pPr>
            <a:lvl5pPr lvl="4" algn="ctr">
              <a:spcBef>
                <a:spcPts val="0"/>
              </a:spcBef>
              <a:defRPr/>
            </a:lvl5pPr>
            <a:lvl6pPr lvl="5" algn="ctr">
              <a:spcBef>
                <a:spcPts val="0"/>
              </a:spcBef>
              <a:defRPr/>
            </a:lvl6pPr>
            <a:lvl7pPr lvl="6" algn="ctr">
              <a:spcBef>
                <a:spcPts val="0"/>
              </a:spcBef>
              <a:defRPr/>
            </a:lvl7pPr>
            <a:lvl8pPr lvl="7" algn="ctr">
              <a:spcBef>
                <a:spcPts val="0"/>
              </a:spcBef>
              <a:defRPr/>
            </a:lvl8pPr>
            <a:lvl9pPr lvl="8" algn="ctr">
              <a:spcBef>
                <a:spcPts val="0"/>
              </a:spcBef>
              <a:defRPr/>
            </a:lvl9pPr>
          </a:lstStyle>
          <a:p/>
        </p:txBody>
      </p:sp>
      <p:sp>
        <p:nvSpPr>
          <p:cNvPr id="47" name="Shape 4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8" name="Shape 48"/>
        <p:cNvGrpSpPr/>
        <p:nvPr/>
      </p:nvGrpSpPr>
      <p:grpSpPr>
        <a:xfrm>
          <a:off x="0" y="0"/>
          <a:ext cx="0" cy="0"/>
          <a:chOff x="0" y="0"/>
          <a:chExt cx="0" cy="0"/>
        </a:xfrm>
      </p:grpSpPr>
      <p:sp>
        <p:nvSpPr>
          <p:cNvPr id="49" name="Shape 4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58" name="Shape 58"/>
        <p:cNvGrpSpPr/>
        <p:nvPr/>
      </p:nvGrpSpPr>
      <p:grpSpPr>
        <a:xfrm>
          <a:off x="0" y="0"/>
          <a:ext cx="0" cy="0"/>
          <a:chOff x="0" y="0"/>
          <a:chExt cx="0" cy="0"/>
        </a:xfrm>
      </p:grpSpPr>
      <p:grpSp>
        <p:nvGrpSpPr>
          <p:cNvPr id="59" name="Shape 59"/>
          <p:cNvGrpSpPr/>
          <p:nvPr/>
        </p:nvGrpSpPr>
        <p:grpSpPr>
          <a:xfrm>
            <a:off x="0" y="0"/>
            <a:ext cx="9048750" cy="5000625"/>
            <a:chOff x="0" y="0"/>
            <a:chExt cx="5700" cy="4200"/>
          </a:xfrm>
        </p:grpSpPr>
        <p:pic>
          <p:nvPicPr>
            <p:cNvPr id="60" name="Shape 60"/>
            <p:cNvPicPr preferRelativeResize="0"/>
            <p:nvPr/>
          </p:nvPicPr>
          <p:blipFill rotWithShape="1">
            <a:blip r:embed="rId2">
              <a:alphaModFix/>
            </a:blip>
            <a:srcRect b="0" l="0" r="0" t="0"/>
            <a:stretch/>
          </p:blipFill>
          <p:spPr>
            <a:xfrm>
              <a:off x="0" y="0"/>
              <a:ext cx="5700" cy="4200"/>
            </a:xfrm>
            <a:prstGeom prst="rect">
              <a:avLst/>
            </a:prstGeom>
            <a:noFill/>
            <a:ln>
              <a:noFill/>
            </a:ln>
          </p:spPr>
        </p:pic>
        <p:pic>
          <p:nvPicPr>
            <p:cNvPr id="61" name="Shape 61"/>
            <p:cNvPicPr preferRelativeResize="0"/>
            <p:nvPr/>
          </p:nvPicPr>
          <p:blipFill rotWithShape="1">
            <a:blip r:embed="rId3">
              <a:alphaModFix/>
            </a:blip>
            <a:srcRect b="0" l="0" r="0" t="0"/>
            <a:stretch/>
          </p:blipFill>
          <p:spPr>
            <a:xfrm>
              <a:off x="4032" y="3215"/>
              <a:ext cx="300" cy="300"/>
            </a:xfrm>
            <a:prstGeom prst="rect">
              <a:avLst/>
            </a:prstGeom>
            <a:noFill/>
            <a:ln>
              <a:noFill/>
            </a:ln>
          </p:spPr>
        </p:pic>
        <p:pic>
          <p:nvPicPr>
            <p:cNvPr id="62" name="Shape 62"/>
            <p:cNvPicPr preferRelativeResize="0"/>
            <p:nvPr/>
          </p:nvPicPr>
          <p:blipFill rotWithShape="1">
            <a:blip r:embed="rId4">
              <a:alphaModFix/>
            </a:blip>
            <a:srcRect b="0" l="0" r="0" t="0"/>
            <a:stretch/>
          </p:blipFill>
          <p:spPr>
            <a:xfrm>
              <a:off x="3792" y="3552"/>
              <a:ext cx="300" cy="0"/>
            </a:xfrm>
            <a:prstGeom prst="rect">
              <a:avLst/>
            </a:prstGeom>
            <a:noFill/>
            <a:ln>
              <a:noFill/>
            </a:ln>
          </p:spPr>
        </p:pic>
      </p:grpSp>
      <p:sp>
        <p:nvSpPr>
          <p:cNvPr id="63" name="Shape 63"/>
          <p:cNvSpPr txBox="1"/>
          <p:nvPr>
            <p:ph idx="1" type="subTitle"/>
          </p:nvPr>
        </p:nvSpPr>
        <p:spPr>
          <a:xfrm>
            <a:off x="3352800" y="3771900"/>
            <a:ext cx="3962400" cy="857400"/>
          </a:xfrm>
          <a:prstGeom prst="rect">
            <a:avLst/>
          </a:prstGeom>
          <a:noFill/>
          <a:ln>
            <a:noFill/>
          </a:ln>
        </p:spPr>
        <p:txBody>
          <a:bodyPr anchorCtr="0" anchor="t" bIns="91425" lIns="91425" rIns="91425" tIns="91425"/>
          <a:lstStyle>
            <a:lvl1pPr indent="0" lvl="0" marL="0" marR="0" rtl="0" algn="r">
              <a:spcBef>
                <a:spcPts val="640"/>
              </a:spcBef>
              <a:spcAft>
                <a:spcPts val="0"/>
              </a:spcAft>
              <a:buClr>
                <a:schemeClr val="dk1"/>
              </a:buClr>
              <a:buFont typeface="Noto Symbol"/>
              <a:buNone/>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Font typeface="Noto Symbo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Font typeface="Noto Symbo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9pPr>
          </a:lstStyle>
          <a:p/>
        </p:txBody>
      </p:sp>
      <p:sp>
        <p:nvSpPr>
          <p:cNvPr id="64" name="Shape 64"/>
          <p:cNvSpPr txBox="1"/>
          <p:nvPr>
            <p:ph idx="10" type="dt"/>
          </p:nvPr>
        </p:nvSpPr>
        <p:spPr>
          <a:xfrm>
            <a:off x="6781800" y="4686300"/>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Arial"/>
                <a:ea typeface="Arial"/>
                <a:cs typeface="Arial"/>
                <a:sym typeface="Arial"/>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65" name="Shape 65"/>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Arial"/>
                <a:ea typeface="Arial"/>
                <a:cs typeface="Arial"/>
                <a:sym typeface="Arial"/>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66" name="Shape 66"/>
          <p:cNvSpPr txBox="1"/>
          <p:nvPr>
            <p:ph type="ctrTitle"/>
          </p:nvPr>
        </p:nvSpPr>
        <p:spPr>
          <a:xfrm>
            <a:off x="1371600" y="840581"/>
            <a:ext cx="7772400" cy="1102500"/>
          </a:xfrm>
          <a:prstGeom prst="rect">
            <a:avLst/>
          </a:prstGeom>
          <a:noFill/>
          <a:ln>
            <a:noFill/>
          </a:ln>
        </p:spPr>
        <p:txBody>
          <a:bodyPr anchorCtr="0" anchor="ctr" bIns="91425" lIns="91425" rIns="91425" tIns="91425"/>
          <a:lstStyle>
            <a:lvl1pPr indent="0" lvl="0" marL="0" marR="0" rtl="0" algn="r">
              <a:spcBef>
                <a:spcPts val="0"/>
              </a:spcBef>
              <a:spcAft>
                <a:spcPts val="0"/>
              </a:spcAft>
              <a:defRPr b="1" i="0" sz="5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defRPr b="1" i="0" sz="4400" u="none" cap="none" strike="noStrike">
                <a:solidFill>
                  <a:schemeClr val="dk2"/>
                </a:solidFill>
                <a:latin typeface="Galdeano"/>
                <a:ea typeface="Galdeano"/>
                <a:cs typeface="Galdeano"/>
                <a:sym typeface="Galdeano"/>
              </a:defRPr>
            </a:lvl9pPr>
          </a:lstStyle>
          <a:p/>
        </p:txBody>
      </p:sp>
      <p:pic>
        <p:nvPicPr>
          <p:cNvPr id="67" name="Shape 67"/>
          <p:cNvPicPr preferRelativeResize="0"/>
          <p:nvPr/>
        </p:nvPicPr>
        <p:blipFill rotWithShape="1">
          <a:blip r:embed="rId5">
            <a:alphaModFix/>
          </a:blip>
          <a:srcRect b="0" l="0" r="0" t="0"/>
          <a:stretch/>
        </p:blipFill>
        <p:spPr>
          <a:xfrm>
            <a:off x="-1587" y="4407693"/>
            <a:ext cx="9145500" cy="735900"/>
          </a:xfrm>
          <a:prstGeom prst="rect">
            <a:avLst/>
          </a:prstGeom>
          <a:noFill/>
          <a:ln>
            <a:noFill/>
          </a:ln>
        </p:spPr>
      </p:pic>
      <p:pic>
        <p:nvPicPr>
          <p:cNvPr id="68" name="Shape 68"/>
          <p:cNvPicPr preferRelativeResize="0"/>
          <p:nvPr/>
        </p:nvPicPr>
        <p:blipFill rotWithShape="1">
          <a:blip r:embed="rId6">
            <a:alphaModFix/>
          </a:blip>
          <a:srcRect b="0" l="0" r="0" t="0"/>
          <a:stretch/>
        </p:blipFill>
        <p:spPr>
          <a:xfrm>
            <a:off x="5287487" y="0"/>
            <a:ext cx="3856500" cy="8604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1_Custom Layout">
    <p:spTree>
      <p:nvGrpSpPr>
        <p:cNvPr id="69" name="Shape 69"/>
        <p:cNvGrpSpPr/>
        <p:nvPr/>
      </p:nvGrpSpPr>
      <p:grpSpPr>
        <a:xfrm>
          <a:off x="0" y="0"/>
          <a:ext cx="0" cy="0"/>
          <a:chOff x="0" y="0"/>
          <a:chExt cx="0" cy="0"/>
        </a:xfrm>
      </p:grpSpPr>
      <p:sp>
        <p:nvSpPr>
          <p:cNvPr id="70" name="Shape 70"/>
          <p:cNvSpPr txBox="1"/>
          <p:nvPr>
            <p:ph type="title"/>
          </p:nvPr>
        </p:nvSpPr>
        <p:spPr>
          <a:xfrm>
            <a:off x="2819400" y="171450"/>
            <a:ext cx="6096000" cy="8574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71" name="Shape 71"/>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72" name="Shape 72"/>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73" name="Shape 73"/>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sp>
        <p:nvSpPr>
          <p:cNvPr id="74" name="Shape 74"/>
          <p:cNvSpPr txBox="1"/>
          <p:nvPr>
            <p:ph idx="1" type="body"/>
          </p:nvPr>
        </p:nvSpPr>
        <p:spPr>
          <a:xfrm>
            <a:off x="457200" y="1143000"/>
            <a:ext cx="8153400" cy="3543300"/>
          </a:xfrm>
          <a:prstGeom prst="rect">
            <a:avLst/>
          </a:prstGeom>
          <a:noFill/>
          <a:ln>
            <a:noFill/>
          </a:ln>
        </p:spPr>
        <p:txBody>
          <a:bodyPr anchorCtr="0" anchor="t" bIns="91425" lIns="91425" rIns="91425" tIns="91425"/>
          <a:lstStyle>
            <a:lvl1pPr indent="-139700" lvl="0" marL="342900" rtl="0" algn="l">
              <a:spcBef>
                <a:spcPts val="640"/>
              </a:spcBef>
              <a:spcAft>
                <a:spcPts val="0"/>
              </a:spcAft>
              <a:buClr>
                <a:schemeClr val="dk1"/>
              </a:buClr>
              <a:buFont typeface="Noto Symbol"/>
              <a:buChar char="➢"/>
              <a:defRPr sz="3200">
                <a:solidFill>
                  <a:schemeClr val="dk1"/>
                </a:solidFill>
                <a:latin typeface="Calibri"/>
                <a:ea typeface="Calibri"/>
                <a:cs typeface="Calibri"/>
                <a:sym typeface="Calibri"/>
              </a:defRPr>
            </a:lvl1pPr>
            <a:lvl2pPr indent="-107950" lvl="1" marL="742950" rtl="0" algn="l">
              <a:spcBef>
                <a:spcPts val="560"/>
              </a:spcBef>
              <a:spcAft>
                <a:spcPts val="0"/>
              </a:spcAft>
              <a:buClr>
                <a:schemeClr val="dk1"/>
              </a:buClr>
              <a:buFont typeface="Noto Symbol"/>
              <a:buChar char="➢"/>
              <a:defRPr sz="2800">
                <a:solidFill>
                  <a:schemeClr val="dk1"/>
                </a:solidFill>
                <a:latin typeface="Calibri"/>
                <a:ea typeface="Calibri"/>
                <a:cs typeface="Calibri"/>
                <a:sym typeface="Calibri"/>
              </a:defRPr>
            </a:lvl2pPr>
            <a:lvl3pPr indent="-76200" lvl="2" marL="1143000" rtl="0" algn="l">
              <a:spcBef>
                <a:spcPts val="480"/>
              </a:spcBef>
              <a:spcAft>
                <a:spcPts val="0"/>
              </a:spcAft>
              <a:buClr>
                <a:schemeClr val="dk1"/>
              </a:buClr>
              <a:buFont typeface="Noto Symbol"/>
              <a:buChar char="➢"/>
              <a:defRPr sz="2400">
                <a:solidFill>
                  <a:schemeClr val="dk1"/>
                </a:solidFill>
                <a:latin typeface="Calibri"/>
                <a:ea typeface="Calibri"/>
                <a:cs typeface="Calibri"/>
                <a:sym typeface="Calibri"/>
              </a:defRPr>
            </a:lvl3pPr>
            <a:lvl4pPr indent="-101600" lvl="3" marL="1600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4pPr>
            <a:lvl5pPr indent="-101600" lvl="4" marL="20574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5pPr>
            <a:lvl6pPr indent="-101600" lvl="5" marL="25146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6pPr>
            <a:lvl7pPr indent="-101600" lvl="6" marL="29718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7pPr>
            <a:lvl8pPr indent="-101600" lvl="7" marL="34290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8pPr>
            <a:lvl9pPr indent="-101600" lvl="8" marL="3886200" rtl="0" algn="l">
              <a:spcBef>
                <a:spcPts val="400"/>
              </a:spcBef>
              <a:spcAft>
                <a:spcPts val="0"/>
              </a:spcAft>
              <a:buClr>
                <a:schemeClr val="dk1"/>
              </a:buClr>
              <a:buFont typeface="Noto Symbol"/>
              <a:buChar char="➢"/>
              <a:defRPr sz="2000">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75" name="Shape 75"/>
        <p:cNvGrpSpPr/>
        <p:nvPr/>
      </p:nvGrpSpPr>
      <p:grpSpPr>
        <a:xfrm>
          <a:off x="0" y="0"/>
          <a:ext cx="0" cy="0"/>
          <a:chOff x="0" y="0"/>
          <a:chExt cx="0" cy="0"/>
        </a:xfrm>
      </p:grpSpPr>
      <p:sp>
        <p:nvSpPr>
          <p:cNvPr id="76" name="Shape 76"/>
          <p:cNvSpPr txBox="1"/>
          <p:nvPr>
            <p:ph type="title"/>
          </p:nvPr>
        </p:nvSpPr>
        <p:spPr>
          <a:xfrm>
            <a:off x="2819400" y="171450"/>
            <a:ext cx="6096000" cy="8574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77" name="Shape 77"/>
          <p:cNvSpPr txBox="1"/>
          <p:nvPr>
            <p:ph idx="1" type="body"/>
          </p:nvPr>
        </p:nvSpPr>
        <p:spPr>
          <a:xfrm>
            <a:off x="457200" y="1200150"/>
            <a:ext cx="4038600" cy="3394500"/>
          </a:xfrm>
          <a:prstGeom prst="rect">
            <a:avLst/>
          </a:prstGeom>
          <a:noFill/>
          <a:ln>
            <a:noFill/>
          </a:ln>
        </p:spPr>
        <p:txBody>
          <a:bodyPr anchorCtr="0" anchor="t" bIns="91425" lIns="91425" rIns="91425" tIns="91425"/>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p:txBody>
      </p:sp>
      <p:sp>
        <p:nvSpPr>
          <p:cNvPr id="78" name="Shape 78"/>
          <p:cNvSpPr txBox="1"/>
          <p:nvPr>
            <p:ph idx="2" type="body"/>
          </p:nvPr>
        </p:nvSpPr>
        <p:spPr>
          <a:xfrm>
            <a:off x="4648200" y="1200150"/>
            <a:ext cx="4038600" cy="3394500"/>
          </a:xfrm>
          <a:prstGeom prst="rect">
            <a:avLst/>
          </a:prstGeom>
          <a:noFill/>
          <a:ln>
            <a:noFill/>
          </a:ln>
        </p:spPr>
        <p:txBody>
          <a:bodyPr anchorCtr="0" anchor="t" bIns="91425" lIns="91425" rIns="91425" tIns="91425"/>
          <a:lstStyle>
            <a:lvl1pPr lvl="0" rtl="0">
              <a:spcBef>
                <a:spcPts val="0"/>
              </a:spcBef>
              <a:defRPr sz="2800"/>
            </a:lvl1pPr>
            <a:lvl2pPr lvl="1" rtl="0">
              <a:spcBef>
                <a:spcPts val="0"/>
              </a:spcBef>
              <a:defRPr sz="2400"/>
            </a:lvl2pPr>
            <a:lvl3pPr lvl="2" rtl="0">
              <a:spcBef>
                <a:spcPts val="0"/>
              </a:spcBef>
              <a:defRPr sz="2000"/>
            </a:lvl3pPr>
            <a:lvl4pPr lvl="3" rtl="0">
              <a:spcBef>
                <a:spcPts val="0"/>
              </a:spcBef>
              <a:defRPr sz="1800"/>
            </a:lvl4pPr>
            <a:lvl5pPr lvl="4" rtl="0">
              <a:spcBef>
                <a:spcPts val="0"/>
              </a:spcBef>
              <a:defRPr sz="1800"/>
            </a:lvl5pPr>
            <a:lvl6pPr lvl="5" rtl="0">
              <a:spcBef>
                <a:spcPts val="0"/>
              </a:spcBef>
              <a:defRPr sz="1800"/>
            </a:lvl6pPr>
            <a:lvl7pPr lvl="6" rtl="0">
              <a:spcBef>
                <a:spcPts val="0"/>
              </a:spcBef>
              <a:defRPr sz="1800"/>
            </a:lvl7pPr>
            <a:lvl8pPr lvl="7" rtl="0">
              <a:spcBef>
                <a:spcPts val="0"/>
              </a:spcBef>
              <a:defRPr sz="1800"/>
            </a:lvl8pPr>
            <a:lvl9pPr lvl="8" rtl="0">
              <a:spcBef>
                <a:spcPts val="0"/>
              </a:spcBef>
              <a:defRPr sz="1800"/>
            </a:lvl9pPr>
          </a:lstStyle>
          <a:p/>
        </p:txBody>
      </p:sp>
      <p:sp>
        <p:nvSpPr>
          <p:cNvPr id="79" name="Shape 79"/>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0" name="Shape 80"/>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1" name="Shape 81"/>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82" name="Shape 82"/>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83" name="Shape 83"/>
        <p:cNvGrpSpPr/>
        <p:nvPr/>
      </p:nvGrpSpPr>
      <p:grpSpPr>
        <a:xfrm>
          <a:off x="0" y="0"/>
          <a:ext cx="0" cy="0"/>
          <a:chOff x="0" y="0"/>
          <a:chExt cx="0" cy="0"/>
        </a:xfrm>
      </p:grpSpPr>
      <p:sp>
        <p:nvSpPr>
          <p:cNvPr id="84" name="Shape 84"/>
          <p:cNvSpPr txBox="1"/>
          <p:nvPr>
            <p:ph type="title"/>
          </p:nvPr>
        </p:nvSpPr>
        <p:spPr>
          <a:xfrm>
            <a:off x="2667000" y="171450"/>
            <a:ext cx="6248400" cy="8574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85" name="Shape 85"/>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6" name="Shape 8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87" name="Shape 87"/>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88" name="Shape 88"/>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89" name="Shape 89"/>
        <p:cNvGrpSpPr/>
        <p:nvPr/>
      </p:nvGrpSpPr>
      <p:grpSpPr>
        <a:xfrm>
          <a:off x="0" y="0"/>
          <a:ext cx="0" cy="0"/>
          <a:chOff x="0" y="0"/>
          <a:chExt cx="0" cy="0"/>
        </a:xfrm>
      </p:grpSpPr>
      <p:sp>
        <p:nvSpPr>
          <p:cNvPr id="90" name="Shape 90"/>
          <p:cNvSpPr txBox="1"/>
          <p:nvPr>
            <p:ph type="title"/>
          </p:nvPr>
        </p:nvSpPr>
        <p:spPr>
          <a:xfrm>
            <a:off x="2819400" y="171450"/>
            <a:ext cx="6096000" cy="857400"/>
          </a:xfrm>
          <a:prstGeom prst="rect">
            <a:avLst/>
          </a:prstGeom>
          <a:noFill/>
          <a:ln>
            <a:noFill/>
          </a:ln>
        </p:spPr>
        <p:txBody>
          <a:bodyPr anchorCtr="0" anchor="ctr" bIns="91425" lIns="91425" rIns="91425" tIns="91425"/>
          <a:lstStyle>
            <a:lvl1pPr lvl="0" rtl="0" algn="ctr">
              <a:spcBef>
                <a:spcPts val="0"/>
              </a:spcBef>
              <a:spcAft>
                <a:spcPts val="0"/>
              </a:spcAft>
              <a:defRPr b="1" sz="4400">
                <a:solidFill>
                  <a:schemeClr val="dk2"/>
                </a:solidFill>
                <a:latin typeface="Calibri"/>
                <a:ea typeface="Calibri"/>
                <a:cs typeface="Calibri"/>
                <a:sym typeface="Calibri"/>
              </a:defRPr>
            </a:lvl1pPr>
            <a:lvl2pPr lvl="1" rtl="0" algn="ctr">
              <a:spcBef>
                <a:spcPts val="0"/>
              </a:spcBef>
              <a:spcAft>
                <a:spcPts val="0"/>
              </a:spcAft>
              <a:defRPr b="1" sz="4400">
                <a:solidFill>
                  <a:schemeClr val="dk2"/>
                </a:solidFill>
                <a:latin typeface="Galdeano"/>
                <a:ea typeface="Galdeano"/>
                <a:cs typeface="Galdeano"/>
                <a:sym typeface="Galdeano"/>
              </a:defRPr>
            </a:lvl2pPr>
            <a:lvl3pPr lvl="2" rtl="0" algn="ctr">
              <a:spcBef>
                <a:spcPts val="0"/>
              </a:spcBef>
              <a:spcAft>
                <a:spcPts val="0"/>
              </a:spcAft>
              <a:defRPr b="1" sz="4400">
                <a:solidFill>
                  <a:schemeClr val="dk2"/>
                </a:solidFill>
                <a:latin typeface="Galdeano"/>
                <a:ea typeface="Galdeano"/>
                <a:cs typeface="Galdeano"/>
                <a:sym typeface="Galdeano"/>
              </a:defRPr>
            </a:lvl3pPr>
            <a:lvl4pPr lvl="3" rtl="0" algn="ctr">
              <a:spcBef>
                <a:spcPts val="0"/>
              </a:spcBef>
              <a:spcAft>
                <a:spcPts val="0"/>
              </a:spcAft>
              <a:defRPr b="1" sz="4400">
                <a:solidFill>
                  <a:schemeClr val="dk2"/>
                </a:solidFill>
                <a:latin typeface="Galdeano"/>
                <a:ea typeface="Galdeano"/>
                <a:cs typeface="Galdeano"/>
                <a:sym typeface="Galdeano"/>
              </a:defRPr>
            </a:lvl4pPr>
            <a:lvl5pPr lvl="4" rtl="0" algn="ctr">
              <a:spcBef>
                <a:spcPts val="0"/>
              </a:spcBef>
              <a:spcAft>
                <a:spcPts val="0"/>
              </a:spcAft>
              <a:defRPr b="1" sz="4400">
                <a:solidFill>
                  <a:schemeClr val="dk2"/>
                </a:solidFill>
                <a:latin typeface="Galdeano"/>
                <a:ea typeface="Galdeano"/>
                <a:cs typeface="Galdeano"/>
                <a:sym typeface="Galdeano"/>
              </a:defRPr>
            </a:lvl5pPr>
            <a:lvl6pPr lvl="5" marL="457200" rtl="0" algn="ctr">
              <a:spcBef>
                <a:spcPts val="0"/>
              </a:spcBef>
              <a:spcAft>
                <a:spcPts val="0"/>
              </a:spcAft>
              <a:defRPr b="1" sz="4400">
                <a:solidFill>
                  <a:schemeClr val="dk2"/>
                </a:solidFill>
                <a:latin typeface="Galdeano"/>
                <a:ea typeface="Galdeano"/>
                <a:cs typeface="Galdeano"/>
                <a:sym typeface="Galdeano"/>
              </a:defRPr>
            </a:lvl6pPr>
            <a:lvl7pPr lvl="6" marL="914400" rtl="0" algn="ctr">
              <a:spcBef>
                <a:spcPts val="0"/>
              </a:spcBef>
              <a:spcAft>
                <a:spcPts val="0"/>
              </a:spcAft>
              <a:defRPr b="1" sz="4400">
                <a:solidFill>
                  <a:schemeClr val="dk2"/>
                </a:solidFill>
                <a:latin typeface="Galdeano"/>
                <a:ea typeface="Galdeano"/>
                <a:cs typeface="Galdeano"/>
                <a:sym typeface="Galdeano"/>
              </a:defRPr>
            </a:lvl7pPr>
            <a:lvl8pPr lvl="7" marL="1371600" rtl="0" algn="ctr">
              <a:spcBef>
                <a:spcPts val="0"/>
              </a:spcBef>
              <a:spcAft>
                <a:spcPts val="0"/>
              </a:spcAft>
              <a:defRPr b="1" sz="4400">
                <a:solidFill>
                  <a:schemeClr val="dk2"/>
                </a:solidFill>
                <a:latin typeface="Galdeano"/>
                <a:ea typeface="Galdeano"/>
                <a:cs typeface="Galdeano"/>
                <a:sym typeface="Galdeano"/>
              </a:defRPr>
            </a:lvl8pPr>
            <a:lvl9pPr lvl="8" marL="1828800" rtl="0" algn="ctr">
              <a:spcBef>
                <a:spcPts val="0"/>
              </a:spcBef>
              <a:spcAft>
                <a:spcPts val="0"/>
              </a:spcAft>
              <a:defRPr b="1" sz="4400">
                <a:solidFill>
                  <a:schemeClr val="dk2"/>
                </a:solidFill>
                <a:latin typeface="Galdeano"/>
                <a:ea typeface="Galdeano"/>
                <a:cs typeface="Galdeano"/>
                <a:sym typeface="Galdeano"/>
              </a:defRPr>
            </a:lvl9pPr>
          </a:lstStyle>
          <a:p/>
        </p:txBody>
      </p:sp>
      <p:sp>
        <p:nvSpPr>
          <p:cNvPr id="91" name="Shape 91"/>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2" name="Shape 92"/>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93" name="Shape 93"/>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94" name="Shape 94"/>
        <p:cNvGrpSpPr/>
        <p:nvPr/>
      </p:nvGrpSpPr>
      <p:grpSpPr>
        <a:xfrm>
          <a:off x="0" y="0"/>
          <a:ext cx="0" cy="0"/>
          <a:chOff x="0" y="0"/>
          <a:chExt cx="0" cy="0"/>
        </a:xfrm>
      </p:grpSpPr>
      <p:sp>
        <p:nvSpPr>
          <p:cNvPr id="95" name="Shape 95"/>
          <p:cNvSpPr txBox="1"/>
          <p:nvPr>
            <p:ph type="title"/>
          </p:nvPr>
        </p:nvSpPr>
        <p:spPr>
          <a:xfrm>
            <a:off x="2819400" y="205978"/>
            <a:ext cx="5867400" cy="85740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b="1" sz="4400">
                <a:solidFill>
                  <a:schemeClr val="dk2"/>
                </a:solidFill>
                <a:latin typeface="Galdeano"/>
                <a:ea typeface="Galdeano"/>
                <a:cs typeface="Galdeano"/>
                <a:sym typeface="Galdeano"/>
              </a:defRPr>
            </a:lvl2pPr>
            <a:lvl3pPr lvl="2" rtl="0">
              <a:spcBef>
                <a:spcPts val="0"/>
              </a:spcBef>
              <a:defRPr b="1" sz="4400">
                <a:solidFill>
                  <a:schemeClr val="dk2"/>
                </a:solidFill>
                <a:latin typeface="Galdeano"/>
                <a:ea typeface="Galdeano"/>
                <a:cs typeface="Galdeano"/>
                <a:sym typeface="Galdeano"/>
              </a:defRPr>
            </a:lvl3pPr>
            <a:lvl4pPr lvl="3" rtl="0">
              <a:spcBef>
                <a:spcPts val="0"/>
              </a:spcBef>
              <a:defRPr b="1" sz="4400">
                <a:solidFill>
                  <a:schemeClr val="dk2"/>
                </a:solidFill>
                <a:latin typeface="Galdeano"/>
                <a:ea typeface="Galdeano"/>
                <a:cs typeface="Galdeano"/>
                <a:sym typeface="Galdeano"/>
              </a:defRPr>
            </a:lvl4pPr>
            <a:lvl5pPr lvl="4" rtl="0">
              <a:spcBef>
                <a:spcPts val="0"/>
              </a:spcBef>
              <a:defRPr b="1" sz="4400">
                <a:solidFill>
                  <a:schemeClr val="dk2"/>
                </a:solidFill>
                <a:latin typeface="Galdeano"/>
                <a:ea typeface="Galdeano"/>
                <a:cs typeface="Galdeano"/>
                <a:sym typeface="Galdeano"/>
              </a:defRPr>
            </a:lvl5pPr>
            <a:lvl6pPr lvl="5" rtl="0">
              <a:spcBef>
                <a:spcPts val="0"/>
              </a:spcBef>
              <a:defRPr b="1" sz="4400">
                <a:solidFill>
                  <a:schemeClr val="dk2"/>
                </a:solidFill>
                <a:latin typeface="Galdeano"/>
                <a:ea typeface="Galdeano"/>
                <a:cs typeface="Galdeano"/>
                <a:sym typeface="Galdeano"/>
              </a:defRPr>
            </a:lvl6pPr>
            <a:lvl7pPr lvl="6" rtl="0">
              <a:spcBef>
                <a:spcPts val="0"/>
              </a:spcBef>
              <a:defRPr b="1" sz="4400">
                <a:solidFill>
                  <a:schemeClr val="dk2"/>
                </a:solidFill>
                <a:latin typeface="Galdeano"/>
                <a:ea typeface="Galdeano"/>
                <a:cs typeface="Galdeano"/>
                <a:sym typeface="Galdeano"/>
              </a:defRPr>
            </a:lvl7pPr>
            <a:lvl8pPr lvl="7" rtl="0">
              <a:spcBef>
                <a:spcPts val="0"/>
              </a:spcBef>
              <a:defRPr b="1" sz="4400">
                <a:solidFill>
                  <a:schemeClr val="dk2"/>
                </a:solidFill>
                <a:latin typeface="Galdeano"/>
                <a:ea typeface="Galdeano"/>
                <a:cs typeface="Galdeano"/>
                <a:sym typeface="Galdeano"/>
              </a:defRPr>
            </a:lvl8pPr>
            <a:lvl9pPr lvl="8" rtl="0">
              <a:spcBef>
                <a:spcPts val="0"/>
              </a:spcBef>
              <a:defRPr b="1" sz="4400">
                <a:solidFill>
                  <a:schemeClr val="dk2"/>
                </a:solidFill>
                <a:latin typeface="Galdeano"/>
                <a:ea typeface="Galdeano"/>
                <a:cs typeface="Galdeano"/>
                <a:sym typeface="Galdeano"/>
              </a:defRPr>
            </a:lvl9pPr>
          </a:lstStyle>
          <a:p/>
        </p:txBody>
      </p:sp>
      <p:sp>
        <p:nvSpPr>
          <p:cNvPr id="96" name="Shape 96"/>
          <p:cNvSpPr txBox="1"/>
          <p:nvPr>
            <p:ph idx="1" type="body"/>
          </p:nvPr>
        </p:nvSpPr>
        <p:spPr>
          <a:xfrm>
            <a:off x="457200" y="1151334"/>
            <a:ext cx="4040100" cy="480000"/>
          </a:xfrm>
          <a:prstGeom prst="rect">
            <a:avLst/>
          </a:prstGeom>
          <a:noFill/>
          <a:ln>
            <a:noFill/>
          </a:ln>
        </p:spPr>
        <p:txBody>
          <a:bodyPr anchorCtr="0" anchor="b" bIns="91425" lIns="91425" rIns="91425" tIns="91425"/>
          <a:lstStyle>
            <a:lvl1pPr indent="0" lvl="0" marL="0" rtl="0">
              <a:spcBef>
                <a:spcPts val="0"/>
              </a:spcBef>
              <a:buFont typeface="Calibri"/>
              <a:buNone/>
              <a:defRPr b="1" sz="2400"/>
            </a:lvl1pPr>
            <a:lvl2pPr indent="0" lvl="1" marL="457200" rtl="0">
              <a:spcBef>
                <a:spcPts val="0"/>
              </a:spcBef>
              <a:buFont typeface="Calibri"/>
              <a:buNone/>
              <a:defRPr b="1" sz="2000"/>
            </a:lvl2pPr>
            <a:lvl3pPr indent="0" lvl="2" marL="914400" rtl="0">
              <a:spcBef>
                <a:spcPts val="0"/>
              </a:spcBef>
              <a:buFont typeface="Calibri"/>
              <a:buNone/>
              <a:defRPr b="1" sz="1800"/>
            </a:lvl3pPr>
            <a:lvl4pPr indent="0" lvl="3" marL="1371600" rtl="0">
              <a:spcBef>
                <a:spcPts val="0"/>
              </a:spcBef>
              <a:buFont typeface="Calibri"/>
              <a:buNone/>
              <a:defRPr b="1" sz="1600"/>
            </a:lvl4pPr>
            <a:lvl5pPr indent="0" lvl="4" marL="1828800" rtl="0">
              <a:spcBef>
                <a:spcPts val="0"/>
              </a:spcBef>
              <a:buFont typeface="Calibri"/>
              <a:buNone/>
              <a:defRPr b="1" sz="1600"/>
            </a:lvl5pPr>
            <a:lvl6pPr indent="0" lvl="5" marL="2286000" rtl="0">
              <a:spcBef>
                <a:spcPts val="0"/>
              </a:spcBef>
              <a:buFont typeface="Calibri"/>
              <a:buNone/>
              <a:defRPr b="1" sz="1600"/>
            </a:lvl6pPr>
            <a:lvl7pPr indent="0" lvl="6" marL="2743200" rtl="0">
              <a:spcBef>
                <a:spcPts val="0"/>
              </a:spcBef>
              <a:buFont typeface="Calibri"/>
              <a:buNone/>
              <a:defRPr b="1" sz="1600"/>
            </a:lvl7pPr>
            <a:lvl8pPr indent="0" lvl="7" marL="3200400" rtl="0">
              <a:spcBef>
                <a:spcPts val="0"/>
              </a:spcBef>
              <a:buFont typeface="Calibri"/>
              <a:buNone/>
              <a:defRPr b="1" sz="1600"/>
            </a:lvl8pPr>
            <a:lvl9pPr indent="0" lvl="8" marL="3657600" rtl="0">
              <a:spcBef>
                <a:spcPts val="0"/>
              </a:spcBef>
              <a:buFont typeface="Calibri"/>
              <a:buNone/>
              <a:defRPr b="1" sz="1600"/>
            </a:lvl9pPr>
          </a:lstStyle>
          <a:p/>
        </p:txBody>
      </p:sp>
      <p:sp>
        <p:nvSpPr>
          <p:cNvPr id="97" name="Shape 97"/>
          <p:cNvSpPr txBox="1"/>
          <p:nvPr>
            <p:ph idx="2" type="body"/>
          </p:nvPr>
        </p:nvSpPr>
        <p:spPr>
          <a:xfrm>
            <a:off x="457200" y="1631156"/>
            <a:ext cx="4040100" cy="2963400"/>
          </a:xfrm>
          <a:prstGeom prst="rect">
            <a:avLst/>
          </a:prstGeom>
          <a:noFill/>
          <a:ln>
            <a:noFill/>
          </a:ln>
        </p:spPr>
        <p:txBody>
          <a:bodyPr anchorCtr="0" anchor="t" bIns="91425" lIns="91425" rIns="91425" tIns="91425"/>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p:txBody>
      </p:sp>
      <p:sp>
        <p:nvSpPr>
          <p:cNvPr id="98" name="Shape 98"/>
          <p:cNvSpPr txBox="1"/>
          <p:nvPr>
            <p:ph idx="3" type="body"/>
          </p:nvPr>
        </p:nvSpPr>
        <p:spPr>
          <a:xfrm>
            <a:off x="4645025" y="1151334"/>
            <a:ext cx="4041900" cy="480000"/>
          </a:xfrm>
          <a:prstGeom prst="rect">
            <a:avLst/>
          </a:prstGeom>
          <a:noFill/>
          <a:ln>
            <a:noFill/>
          </a:ln>
        </p:spPr>
        <p:txBody>
          <a:bodyPr anchorCtr="0" anchor="b" bIns="91425" lIns="91425" rIns="91425" tIns="91425"/>
          <a:lstStyle>
            <a:lvl1pPr indent="0" lvl="0" marL="0" rtl="0">
              <a:spcBef>
                <a:spcPts val="0"/>
              </a:spcBef>
              <a:buFont typeface="Calibri"/>
              <a:buNone/>
              <a:defRPr b="1" sz="2400"/>
            </a:lvl1pPr>
            <a:lvl2pPr indent="0" lvl="1" marL="457200" rtl="0">
              <a:spcBef>
                <a:spcPts val="0"/>
              </a:spcBef>
              <a:buFont typeface="Calibri"/>
              <a:buNone/>
              <a:defRPr b="1" sz="2000"/>
            </a:lvl2pPr>
            <a:lvl3pPr indent="0" lvl="2" marL="914400" rtl="0">
              <a:spcBef>
                <a:spcPts val="0"/>
              </a:spcBef>
              <a:buFont typeface="Calibri"/>
              <a:buNone/>
              <a:defRPr b="1" sz="1800"/>
            </a:lvl3pPr>
            <a:lvl4pPr indent="0" lvl="3" marL="1371600" rtl="0">
              <a:spcBef>
                <a:spcPts val="0"/>
              </a:spcBef>
              <a:buFont typeface="Calibri"/>
              <a:buNone/>
              <a:defRPr b="1" sz="1600"/>
            </a:lvl4pPr>
            <a:lvl5pPr indent="0" lvl="4" marL="1828800" rtl="0">
              <a:spcBef>
                <a:spcPts val="0"/>
              </a:spcBef>
              <a:buFont typeface="Calibri"/>
              <a:buNone/>
              <a:defRPr b="1" sz="1600"/>
            </a:lvl5pPr>
            <a:lvl6pPr indent="0" lvl="5" marL="2286000" rtl="0">
              <a:spcBef>
                <a:spcPts val="0"/>
              </a:spcBef>
              <a:buFont typeface="Calibri"/>
              <a:buNone/>
              <a:defRPr b="1" sz="1600"/>
            </a:lvl6pPr>
            <a:lvl7pPr indent="0" lvl="6" marL="2743200" rtl="0">
              <a:spcBef>
                <a:spcPts val="0"/>
              </a:spcBef>
              <a:buFont typeface="Calibri"/>
              <a:buNone/>
              <a:defRPr b="1" sz="1600"/>
            </a:lvl7pPr>
            <a:lvl8pPr indent="0" lvl="7" marL="3200400" rtl="0">
              <a:spcBef>
                <a:spcPts val="0"/>
              </a:spcBef>
              <a:buFont typeface="Calibri"/>
              <a:buNone/>
              <a:defRPr b="1" sz="1600"/>
            </a:lvl8pPr>
            <a:lvl9pPr indent="0" lvl="8" marL="3657600" rtl="0">
              <a:spcBef>
                <a:spcPts val="0"/>
              </a:spcBef>
              <a:buFont typeface="Calibri"/>
              <a:buNone/>
              <a:defRPr b="1" sz="1600"/>
            </a:lvl9pPr>
          </a:lstStyle>
          <a:p/>
        </p:txBody>
      </p:sp>
      <p:sp>
        <p:nvSpPr>
          <p:cNvPr id="99" name="Shape 99"/>
          <p:cNvSpPr txBox="1"/>
          <p:nvPr>
            <p:ph idx="4" type="body"/>
          </p:nvPr>
        </p:nvSpPr>
        <p:spPr>
          <a:xfrm>
            <a:off x="4645025" y="1631156"/>
            <a:ext cx="4041900" cy="2963400"/>
          </a:xfrm>
          <a:prstGeom prst="rect">
            <a:avLst/>
          </a:prstGeom>
          <a:noFill/>
          <a:ln>
            <a:noFill/>
          </a:ln>
        </p:spPr>
        <p:txBody>
          <a:bodyPr anchorCtr="0" anchor="t" bIns="91425" lIns="91425" rIns="91425" tIns="91425"/>
          <a:lstStyle>
            <a:lvl1pPr lvl="0" rtl="0">
              <a:spcBef>
                <a:spcPts val="0"/>
              </a:spcBef>
              <a:defRPr sz="2400"/>
            </a:lvl1pPr>
            <a:lvl2pPr lvl="1" rtl="0">
              <a:spcBef>
                <a:spcPts val="0"/>
              </a:spcBef>
              <a:defRPr sz="2000"/>
            </a:lvl2pPr>
            <a:lvl3pPr lvl="2" rtl="0">
              <a:spcBef>
                <a:spcPts val="0"/>
              </a:spcBef>
              <a:defRPr sz="1800"/>
            </a:lvl3pPr>
            <a:lvl4pPr lvl="3" rtl="0">
              <a:spcBef>
                <a:spcPts val="0"/>
              </a:spcBef>
              <a:defRPr sz="1600"/>
            </a:lvl4pPr>
            <a:lvl5pPr lvl="4" rtl="0">
              <a:spcBef>
                <a:spcPts val="0"/>
              </a:spcBef>
              <a:defRPr sz="1600"/>
            </a:lvl5pPr>
            <a:lvl6pPr lvl="5" rtl="0">
              <a:spcBef>
                <a:spcPts val="0"/>
              </a:spcBef>
              <a:defRPr sz="1600"/>
            </a:lvl6pPr>
            <a:lvl7pPr lvl="6" rtl="0">
              <a:spcBef>
                <a:spcPts val="0"/>
              </a:spcBef>
              <a:defRPr sz="1600"/>
            </a:lvl7pPr>
            <a:lvl8pPr lvl="7" rtl="0">
              <a:spcBef>
                <a:spcPts val="0"/>
              </a:spcBef>
              <a:defRPr sz="1600"/>
            </a:lvl8pPr>
            <a:lvl9pPr lvl="8" rtl="0">
              <a:spcBef>
                <a:spcPts val="0"/>
              </a:spcBef>
              <a:defRPr sz="1600"/>
            </a:lvl9pPr>
          </a:lstStyle>
          <a:p/>
        </p:txBody>
      </p:sp>
      <p:sp>
        <p:nvSpPr>
          <p:cNvPr id="100" name="Shape 100"/>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1" name="Shape 101"/>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2" name="Shape 102"/>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103" name="Shape 103"/>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104" name="Shape 104"/>
        <p:cNvGrpSpPr/>
        <p:nvPr/>
      </p:nvGrpSpPr>
      <p:grpSpPr>
        <a:xfrm>
          <a:off x="0" y="0"/>
          <a:ext cx="0" cy="0"/>
          <a:chOff x="0" y="0"/>
          <a:chExt cx="0" cy="0"/>
        </a:xfrm>
      </p:grpSpPr>
      <p:sp>
        <p:nvSpPr>
          <p:cNvPr id="105" name="Shape 105"/>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6" name="Shape 106"/>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107" name="Shape 107"/>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pic>
        <p:nvPicPr>
          <p:cNvPr id="108" name="Shape 108"/>
          <p:cNvPicPr preferRelativeResize="0"/>
          <p:nvPr/>
        </p:nvPicPr>
        <p:blipFill rotWithShape="1">
          <a:blip r:embed="rId2">
            <a:alphaModFix/>
          </a:blip>
          <a:srcRect b="0" l="0" r="0" t="0"/>
          <a:stretch/>
        </p:blipFill>
        <p:spPr>
          <a:xfrm>
            <a:off x="0" y="228292"/>
            <a:ext cx="2819400" cy="6288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3" name="Shape 13"/>
        <p:cNvGrpSpPr/>
        <p:nvPr/>
      </p:nvGrpSpPr>
      <p:grpSpPr>
        <a:xfrm>
          <a:off x="0" y="0"/>
          <a:ext cx="0" cy="0"/>
          <a:chOff x="0" y="0"/>
          <a:chExt cx="0" cy="0"/>
        </a:xfrm>
      </p:grpSpPr>
      <p:sp>
        <p:nvSpPr>
          <p:cNvPr id="14" name="Shape 14"/>
          <p:cNvSpPr txBox="1"/>
          <p:nvPr>
            <p:ph type="title"/>
          </p:nvPr>
        </p:nvSpPr>
        <p:spPr>
          <a:xfrm>
            <a:off x="311700" y="2150850"/>
            <a:ext cx="8520600" cy="841800"/>
          </a:xfrm>
          <a:prstGeom prst="rect">
            <a:avLst/>
          </a:prstGeom>
        </p:spPr>
        <p:txBody>
          <a:bodyPr anchorCtr="0" anchor="ctr" bIns="91425" lIns="91425" rIns="91425" tIns="91425"/>
          <a:lstStyle>
            <a:lvl1pPr lvl="0" algn="ctr">
              <a:spcBef>
                <a:spcPts val="0"/>
              </a:spcBef>
              <a:buSzPct val="100000"/>
              <a:defRPr sz="3600"/>
            </a:lvl1pPr>
            <a:lvl2pPr lvl="1" algn="ctr">
              <a:spcBef>
                <a:spcPts val="0"/>
              </a:spcBef>
              <a:buSzPct val="100000"/>
              <a:defRPr sz="3600"/>
            </a:lvl2pPr>
            <a:lvl3pPr lvl="2" algn="ctr">
              <a:spcBef>
                <a:spcPts val="0"/>
              </a:spcBef>
              <a:buSzPct val="100000"/>
              <a:defRPr sz="3600"/>
            </a:lvl3pPr>
            <a:lvl4pPr lvl="3" algn="ctr">
              <a:spcBef>
                <a:spcPts val="0"/>
              </a:spcBef>
              <a:buSzPct val="100000"/>
              <a:defRPr sz="3600"/>
            </a:lvl4pPr>
            <a:lvl5pPr lvl="4" algn="ctr">
              <a:spcBef>
                <a:spcPts val="0"/>
              </a:spcBef>
              <a:buSzPct val="100000"/>
              <a:defRPr sz="3600"/>
            </a:lvl5pPr>
            <a:lvl6pPr lvl="5" algn="ctr">
              <a:spcBef>
                <a:spcPts val="0"/>
              </a:spcBef>
              <a:buSzPct val="100000"/>
              <a:defRPr sz="3600"/>
            </a:lvl6pPr>
            <a:lvl7pPr lvl="6" algn="ctr">
              <a:spcBef>
                <a:spcPts val="0"/>
              </a:spcBef>
              <a:buSzPct val="100000"/>
              <a:defRPr sz="3600"/>
            </a:lvl7pPr>
            <a:lvl8pPr lvl="7" algn="ctr">
              <a:spcBef>
                <a:spcPts val="0"/>
              </a:spcBef>
              <a:buSzPct val="100000"/>
              <a:defRPr sz="3600"/>
            </a:lvl8pPr>
            <a:lvl9pPr lvl="8" algn="ctr">
              <a:spcBef>
                <a:spcPts val="0"/>
              </a:spcBef>
              <a:buSzPct val="100000"/>
              <a:defRPr sz="3600"/>
            </a:lvl9pPr>
          </a:lstStyle>
          <a:p/>
        </p:txBody>
      </p:sp>
      <p:sp>
        <p:nvSpPr>
          <p:cNvPr id="15" name="Shape 15"/>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6" name="Shape 16"/>
        <p:cNvGrpSpPr/>
        <p:nvPr/>
      </p:nvGrpSpPr>
      <p:grpSpPr>
        <a:xfrm>
          <a:off x="0" y="0"/>
          <a:ext cx="0" cy="0"/>
          <a:chOff x="0" y="0"/>
          <a:chExt cx="0" cy="0"/>
        </a:xfrm>
      </p:grpSpPr>
      <p:sp>
        <p:nvSpPr>
          <p:cNvPr id="17" name="Shape 17"/>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8" name="Shape 18"/>
          <p:cNvSpPr txBox="1"/>
          <p:nvPr>
            <p:ph idx="1" type="body"/>
          </p:nvPr>
        </p:nvSpPr>
        <p:spPr>
          <a:xfrm>
            <a:off x="311700" y="1152475"/>
            <a:ext cx="8520600" cy="34164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0" name="Shape 20"/>
        <p:cNvGrpSpPr/>
        <p:nvPr/>
      </p:nvGrpSpPr>
      <p:grpSpPr>
        <a:xfrm>
          <a:off x="0" y="0"/>
          <a:ext cx="0" cy="0"/>
          <a:chOff x="0" y="0"/>
          <a:chExt cx="0" cy="0"/>
        </a:xfrm>
      </p:grpSpPr>
      <p:sp>
        <p:nvSpPr>
          <p:cNvPr id="21" name="Shape 21"/>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3" name="Shape 23"/>
          <p:cNvSpPr txBox="1"/>
          <p:nvPr>
            <p:ph idx="2" type="body"/>
          </p:nvPr>
        </p:nvSpPr>
        <p:spPr>
          <a:xfrm>
            <a:off x="4832400" y="1152475"/>
            <a:ext cx="3999900" cy="34164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5" name="Shape 25"/>
        <p:cNvGrpSpPr/>
        <p:nvPr/>
      </p:nvGrpSpPr>
      <p:grpSpPr>
        <a:xfrm>
          <a:off x="0" y="0"/>
          <a:ext cx="0" cy="0"/>
          <a:chOff x="0" y="0"/>
          <a:chExt cx="0" cy="0"/>
        </a:xfrm>
      </p:grpSpPr>
      <p:sp>
        <p:nvSpPr>
          <p:cNvPr id="26" name="Shape 26"/>
          <p:cNvSpPr txBox="1"/>
          <p:nvPr>
            <p:ph type="title"/>
          </p:nvPr>
        </p:nvSpPr>
        <p:spPr>
          <a:xfrm>
            <a:off x="311700" y="445025"/>
            <a:ext cx="8520600" cy="5727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8" name="Shape 28"/>
        <p:cNvGrpSpPr/>
        <p:nvPr/>
      </p:nvGrpSpPr>
      <p:grpSpPr>
        <a:xfrm>
          <a:off x="0" y="0"/>
          <a:ext cx="0" cy="0"/>
          <a:chOff x="0" y="0"/>
          <a:chExt cx="0" cy="0"/>
        </a:xfrm>
      </p:grpSpPr>
      <p:sp>
        <p:nvSpPr>
          <p:cNvPr id="29" name="Shape 29"/>
          <p:cNvSpPr txBox="1"/>
          <p:nvPr>
            <p:ph type="title"/>
          </p:nvPr>
        </p:nvSpPr>
        <p:spPr>
          <a:xfrm>
            <a:off x="311700" y="555600"/>
            <a:ext cx="2808000" cy="755700"/>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0" name="Shape 30"/>
          <p:cNvSpPr txBox="1"/>
          <p:nvPr>
            <p:ph idx="1" type="body"/>
          </p:nvPr>
        </p:nvSpPr>
        <p:spPr>
          <a:xfrm>
            <a:off x="311700" y="1389600"/>
            <a:ext cx="2808000"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1" name="Shape 31"/>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spTree>
      <p:nvGrpSpPr>
        <p:cNvPr id="32" name="Shape 32"/>
        <p:cNvGrpSpPr/>
        <p:nvPr/>
      </p:nvGrpSpPr>
      <p:grpSpPr>
        <a:xfrm>
          <a:off x="0" y="0"/>
          <a:ext cx="0" cy="0"/>
          <a:chOff x="0" y="0"/>
          <a:chExt cx="0" cy="0"/>
        </a:xfrm>
      </p:grpSpPr>
      <p:sp>
        <p:nvSpPr>
          <p:cNvPr id="33" name="Shape 33"/>
          <p:cNvSpPr txBox="1"/>
          <p:nvPr>
            <p:ph type="title"/>
          </p:nvPr>
        </p:nvSpPr>
        <p:spPr>
          <a:xfrm>
            <a:off x="490250" y="450150"/>
            <a:ext cx="6367800" cy="4090800"/>
          </a:xfrm>
          <a:prstGeom prst="rect">
            <a:avLst/>
          </a:prstGeom>
        </p:spPr>
        <p:txBody>
          <a:bodyPr anchorCtr="0" anchor="ctr" bIns="91425" lIns="91425" rIns="91425" tIns="91425"/>
          <a:lstStyle>
            <a:lvl1pPr lvl="0">
              <a:spcBef>
                <a:spcPts val="0"/>
              </a:spcBef>
              <a:buSzPct val="100000"/>
              <a:defRPr sz="4800"/>
            </a:lvl1pPr>
            <a:lvl2pPr lvl="1">
              <a:spcBef>
                <a:spcPts val="0"/>
              </a:spcBef>
              <a:buSzPct val="100000"/>
              <a:defRPr sz="4800"/>
            </a:lvl2pPr>
            <a:lvl3pPr lvl="2">
              <a:spcBef>
                <a:spcPts val="0"/>
              </a:spcBef>
              <a:buSzPct val="100000"/>
              <a:defRPr sz="4800"/>
            </a:lvl3pPr>
            <a:lvl4pPr lvl="3">
              <a:spcBef>
                <a:spcPts val="0"/>
              </a:spcBef>
              <a:buSzPct val="100000"/>
              <a:defRPr sz="4800"/>
            </a:lvl4pPr>
            <a:lvl5pPr lvl="4">
              <a:spcBef>
                <a:spcPts val="0"/>
              </a:spcBef>
              <a:buSzPct val="100000"/>
              <a:defRPr sz="4800"/>
            </a:lvl5pPr>
            <a:lvl6pPr lvl="5">
              <a:spcBef>
                <a:spcPts val="0"/>
              </a:spcBef>
              <a:buSzPct val="100000"/>
              <a:defRPr sz="4800"/>
            </a:lvl6pPr>
            <a:lvl7pPr lvl="6">
              <a:spcBef>
                <a:spcPts val="0"/>
              </a:spcBef>
              <a:buSzPct val="100000"/>
              <a:defRPr sz="4800"/>
            </a:lvl7pPr>
            <a:lvl8pPr lvl="7">
              <a:spcBef>
                <a:spcPts val="0"/>
              </a:spcBef>
              <a:buSzPct val="100000"/>
              <a:defRPr sz="4800"/>
            </a:lvl8pPr>
            <a:lvl9pPr lvl="8">
              <a:spcBef>
                <a:spcPts val="0"/>
              </a:spcBef>
              <a:buSzPct val="100000"/>
              <a:defRPr sz="4800"/>
            </a:lvl9pPr>
          </a:lstStyle>
          <a:p/>
        </p:txBody>
      </p:sp>
      <p:sp>
        <p:nvSpPr>
          <p:cNvPr id="34" name="Shape 34"/>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5" name="Shape 35"/>
        <p:cNvGrpSpPr/>
        <p:nvPr/>
      </p:nvGrpSpPr>
      <p:grpSpPr>
        <a:xfrm>
          <a:off x="0" y="0"/>
          <a:ext cx="0" cy="0"/>
          <a:chOff x="0" y="0"/>
          <a:chExt cx="0" cy="0"/>
        </a:xfrm>
      </p:grpSpPr>
      <p:sp>
        <p:nvSpPr>
          <p:cNvPr id="36" name="Shape 36"/>
          <p:cNvSpPr/>
          <p:nvPr/>
        </p:nvSpPr>
        <p:spPr>
          <a:xfrm>
            <a:off x="4572000" y="-125"/>
            <a:ext cx="4572000" cy="5143500"/>
          </a:xfrm>
          <a:prstGeom prst="rect">
            <a:avLst/>
          </a:prstGeom>
          <a:solidFill>
            <a:schemeClr val="lt2"/>
          </a:solidFill>
          <a:ln>
            <a:noFill/>
          </a:ln>
        </p:spPr>
        <p:txBody>
          <a:bodyPr anchorCtr="0" anchor="ctr" bIns="91425" lIns="91425" rIns="91425" tIns="91425">
            <a:noAutofit/>
          </a:bodyPr>
          <a:lstStyle/>
          <a:p>
            <a:pPr lvl="0">
              <a:spcBef>
                <a:spcPts val="0"/>
              </a:spcBef>
              <a:buNone/>
            </a:pPr>
            <a:r>
              <a:t/>
            </a:r>
            <a:endParaRPr/>
          </a:p>
        </p:txBody>
      </p:sp>
      <p:sp>
        <p:nvSpPr>
          <p:cNvPr id="37" name="Shape 37"/>
          <p:cNvSpPr txBox="1"/>
          <p:nvPr>
            <p:ph type="title"/>
          </p:nvPr>
        </p:nvSpPr>
        <p:spPr>
          <a:xfrm>
            <a:off x="265500" y="1233175"/>
            <a:ext cx="4045200" cy="1482300"/>
          </a:xfrm>
          <a:prstGeom prst="rect">
            <a:avLst/>
          </a:prstGeom>
        </p:spPr>
        <p:txBody>
          <a:bodyPr anchorCtr="0" anchor="b" bIns="91425" lIns="91425" rIns="91425" tIns="91425"/>
          <a:lstStyle>
            <a:lvl1pPr lvl="0" algn="ctr">
              <a:spcBef>
                <a:spcPts val="0"/>
              </a:spcBef>
              <a:buSzPct val="100000"/>
              <a:defRPr sz="4200"/>
            </a:lvl1pPr>
            <a:lvl2pPr lvl="1" algn="ctr">
              <a:spcBef>
                <a:spcPts val="0"/>
              </a:spcBef>
              <a:buSzPct val="100000"/>
              <a:defRPr sz="4200"/>
            </a:lvl2pPr>
            <a:lvl3pPr lvl="2" algn="ctr">
              <a:spcBef>
                <a:spcPts val="0"/>
              </a:spcBef>
              <a:buSzPct val="100000"/>
              <a:defRPr sz="4200"/>
            </a:lvl3pPr>
            <a:lvl4pPr lvl="3" algn="ctr">
              <a:spcBef>
                <a:spcPts val="0"/>
              </a:spcBef>
              <a:buSzPct val="100000"/>
              <a:defRPr sz="4200"/>
            </a:lvl4pPr>
            <a:lvl5pPr lvl="4" algn="ctr">
              <a:spcBef>
                <a:spcPts val="0"/>
              </a:spcBef>
              <a:buSzPct val="100000"/>
              <a:defRPr sz="4200"/>
            </a:lvl5pPr>
            <a:lvl6pPr lvl="5" algn="ctr">
              <a:spcBef>
                <a:spcPts val="0"/>
              </a:spcBef>
              <a:buSzPct val="100000"/>
              <a:defRPr sz="4200"/>
            </a:lvl6pPr>
            <a:lvl7pPr lvl="6" algn="ctr">
              <a:spcBef>
                <a:spcPts val="0"/>
              </a:spcBef>
              <a:buSzPct val="100000"/>
              <a:defRPr sz="4200"/>
            </a:lvl7pPr>
            <a:lvl8pPr lvl="7" algn="ctr">
              <a:spcBef>
                <a:spcPts val="0"/>
              </a:spcBef>
              <a:buSzPct val="100000"/>
              <a:defRPr sz="4200"/>
            </a:lvl8pPr>
            <a:lvl9pPr lvl="8" algn="ctr">
              <a:spcBef>
                <a:spcPts val="0"/>
              </a:spcBef>
              <a:buSzPct val="100000"/>
              <a:defRPr sz="4200"/>
            </a:lvl9pPr>
          </a:lstStyle>
          <a:p/>
        </p:txBody>
      </p:sp>
      <p:sp>
        <p:nvSpPr>
          <p:cNvPr id="38" name="Shape 38"/>
          <p:cNvSpPr txBox="1"/>
          <p:nvPr>
            <p:ph idx="1" type="subTitle"/>
          </p:nvPr>
        </p:nvSpPr>
        <p:spPr>
          <a:xfrm>
            <a:off x="265500" y="2803075"/>
            <a:ext cx="4045200" cy="1235100"/>
          </a:xfrm>
          <a:prstGeom prst="rect">
            <a:avLst/>
          </a:prstGeom>
        </p:spPr>
        <p:txBody>
          <a:bodyPr anchorCtr="0" anchor="t" bIns="91425" lIns="91425" rIns="91425" tIns="91425"/>
          <a:lstStyle>
            <a:lvl1pPr lvl="0" algn="ctr">
              <a:lnSpc>
                <a:spcPct val="100000"/>
              </a:lnSpc>
              <a:spcBef>
                <a:spcPts val="0"/>
              </a:spcBef>
              <a:spcAft>
                <a:spcPts val="0"/>
              </a:spcAft>
              <a:buSzPct val="100000"/>
              <a:buNone/>
              <a:defRPr sz="2100"/>
            </a:lvl1pPr>
            <a:lvl2pPr lvl="1" algn="ctr">
              <a:lnSpc>
                <a:spcPct val="100000"/>
              </a:lnSpc>
              <a:spcBef>
                <a:spcPts val="0"/>
              </a:spcBef>
              <a:spcAft>
                <a:spcPts val="0"/>
              </a:spcAft>
              <a:buSzPct val="100000"/>
              <a:buNone/>
              <a:defRPr sz="2100"/>
            </a:lvl2pPr>
            <a:lvl3pPr lvl="2" algn="ctr">
              <a:lnSpc>
                <a:spcPct val="100000"/>
              </a:lnSpc>
              <a:spcBef>
                <a:spcPts val="0"/>
              </a:spcBef>
              <a:spcAft>
                <a:spcPts val="0"/>
              </a:spcAft>
              <a:buSzPct val="100000"/>
              <a:buNone/>
              <a:defRPr sz="2100"/>
            </a:lvl3pPr>
            <a:lvl4pPr lvl="3" algn="ctr">
              <a:lnSpc>
                <a:spcPct val="100000"/>
              </a:lnSpc>
              <a:spcBef>
                <a:spcPts val="0"/>
              </a:spcBef>
              <a:spcAft>
                <a:spcPts val="0"/>
              </a:spcAft>
              <a:buSzPct val="100000"/>
              <a:buNone/>
              <a:defRPr sz="2100"/>
            </a:lvl4pPr>
            <a:lvl5pPr lvl="4" algn="ctr">
              <a:lnSpc>
                <a:spcPct val="100000"/>
              </a:lnSpc>
              <a:spcBef>
                <a:spcPts val="0"/>
              </a:spcBef>
              <a:spcAft>
                <a:spcPts val="0"/>
              </a:spcAft>
              <a:buSzPct val="100000"/>
              <a:buNone/>
              <a:defRPr sz="2100"/>
            </a:lvl5pPr>
            <a:lvl6pPr lvl="5" algn="ctr">
              <a:lnSpc>
                <a:spcPct val="100000"/>
              </a:lnSpc>
              <a:spcBef>
                <a:spcPts val="0"/>
              </a:spcBef>
              <a:spcAft>
                <a:spcPts val="0"/>
              </a:spcAft>
              <a:buSzPct val="100000"/>
              <a:buNone/>
              <a:defRPr sz="2100"/>
            </a:lvl6pPr>
            <a:lvl7pPr lvl="6" algn="ctr">
              <a:lnSpc>
                <a:spcPct val="100000"/>
              </a:lnSpc>
              <a:spcBef>
                <a:spcPts val="0"/>
              </a:spcBef>
              <a:spcAft>
                <a:spcPts val="0"/>
              </a:spcAft>
              <a:buSzPct val="100000"/>
              <a:buNone/>
              <a:defRPr sz="2100"/>
            </a:lvl7pPr>
            <a:lvl8pPr lvl="7" algn="ctr">
              <a:lnSpc>
                <a:spcPct val="100000"/>
              </a:lnSpc>
              <a:spcBef>
                <a:spcPts val="0"/>
              </a:spcBef>
              <a:spcAft>
                <a:spcPts val="0"/>
              </a:spcAft>
              <a:buSzPct val="100000"/>
              <a:buNone/>
              <a:defRPr sz="2100"/>
            </a:lvl8pPr>
            <a:lvl9pPr lvl="8" algn="ctr">
              <a:lnSpc>
                <a:spcPct val="100000"/>
              </a:lnSpc>
              <a:spcBef>
                <a:spcPts val="0"/>
              </a:spcBef>
              <a:spcAft>
                <a:spcPts val="0"/>
              </a:spcAft>
              <a:buSzPct val="100000"/>
              <a:buNone/>
              <a:defRPr sz="2100"/>
            </a:lvl9pPr>
          </a:lstStyle>
          <a:p/>
        </p:txBody>
      </p:sp>
      <p:sp>
        <p:nvSpPr>
          <p:cNvPr id="39" name="Shape 39"/>
          <p:cNvSpPr txBox="1"/>
          <p:nvPr>
            <p:ph idx="2" type="body"/>
          </p:nvPr>
        </p:nvSpPr>
        <p:spPr>
          <a:xfrm>
            <a:off x="4939500" y="724075"/>
            <a:ext cx="3837000" cy="3695100"/>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0" name="Shape 40"/>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1" name="Shape 41"/>
        <p:cNvGrpSpPr/>
        <p:nvPr/>
      </p:nvGrpSpPr>
      <p:grpSpPr>
        <a:xfrm>
          <a:off x="0" y="0"/>
          <a:ext cx="0" cy="0"/>
          <a:chOff x="0" y="0"/>
          <a:chExt cx="0" cy="0"/>
        </a:xfrm>
      </p:grpSpPr>
      <p:sp>
        <p:nvSpPr>
          <p:cNvPr id="42" name="Shape 42"/>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None/>
              <a:defRPr/>
            </a:lvl1pPr>
          </a:lstStyle>
          <a:p/>
        </p:txBody>
      </p:sp>
      <p:sp>
        <p:nvSpPr>
          <p:cNvPr id="43" name="Shape 43"/>
          <p:cNvSpPr txBox="1"/>
          <p:nvPr>
            <p:ph idx="12" type="sldNum"/>
          </p:nvPr>
        </p:nvSpPr>
        <p:spPr>
          <a:xfrm>
            <a:off x="8472457" y="4663216"/>
            <a:ext cx="548700"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03.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theme" Target="../theme/theme1.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445025"/>
            <a:ext cx="8520600" cy="572700"/>
          </a:xfrm>
          <a:prstGeom prst="rect">
            <a:avLst/>
          </a:prstGeom>
          <a:noFill/>
          <a:ln>
            <a:noFill/>
          </a:ln>
        </p:spPr>
        <p:txBody>
          <a:bodyPr anchorCtr="0" anchor="t" bIns="91425" lIns="91425" rIns="91425" tIns="91425"/>
          <a:lstStyle>
            <a:lvl1pPr lvl="0">
              <a:spcBef>
                <a:spcPts val="0"/>
              </a:spcBef>
              <a:buClr>
                <a:schemeClr val="dk1"/>
              </a:buClr>
              <a:buSzPct val="100000"/>
              <a:buNone/>
              <a:defRPr sz="2800">
                <a:solidFill>
                  <a:schemeClr val="dk1"/>
                </a:solidFill>
              </a:defRPr>
            </a:lvl1pPr>
            <a:lvl2pPr lvl="1">
              <a:spcBef>
                <a:spcPts val="0"/>
              </a:spcBef>
              <a:buClr>
                <a:schemeClr val="dk1"/>
              </a:buClr>
              <a:buSzPct val="100000"/>
              <a:buNone/>
              <a:defRPr sz="2800">
                <a:solidFill>
                  <a:schemeClr val="dk1"/>
                </a:solidFill>
              </a:defRPr>
            </a:lvl2pPr>
            <a:lvl3pPr lvl="2">
              <a:spcBef>
                <a:spcPts val="0"/>
              </a:spcBef>
              <a:buClr>
                <a:schemeClr val="dk1"/>
              </a:buClr>
              <a:buSzPct val="100000"/>
              <a:buNone/>
              <a:defRPr sz="2800">
                <a:solidFill>
                  <a:schemeClr val="dk1"/>
                </a:solidFill>
              </a:defRPr>
            </a:lvl3pPr>
            <a:lvl4pPr lvl="3">
              <a:spcBef>
                <a:spcPts val="0"/>
              </a:spcBef>
              <a:buClr>
                <a:schemeClr val="dk1"/>
              </a:buClr>
              <a:buSzPct val="100000"/>
              <a:buNone/>
              <a:defRPr sz="2800">
                <a:solidFill>
                  <a:schemeClr val="dk1"/>
                </a:solidFill>
              </a:defRPr>
            </a:lvl4pPr>
            <a:lvl5pPr lvl="4">
              <a:spcBef>
                <a:spcPts val="0"/>
              </a:spcBef>
              <a:buClr>
                <a:schemeClr val="dk1"/>
              </a:buClr>
              <a:buSzPct val="100000"/>
              <a:buNone/>
              <a:defRPr sz="2800">
                <a:solidFill>
                  <a:schemeClr val="dk1"/>
                </a:solidFill>
              </a:defRPr>
            </a:lvl5pPr>
            <a:lvl6pPr lvl="5">
              <a:spcBef>
                <a:spcPts val="0"/>
              </a:spcBef>
              <a:buClr>
                <a:schemeClr val="dk1"/>
              </a:buClr>
              <a:buSzPct val="100000"/>
              <a:buNone/>
              <a:defRPr sz="2800">
                <a:solidFill>
                  <a:schemeClr val="dk1"/>
                </a:solidFill>
              </a:defRPr>
            </a:lvl6pPr>
            <a:lvl7pPr lvl="6">
              <a:spcBef>
                <a:spcPts val="0"/>
              </a:spcBef>
              <a:buClr>
                <a:schemeClr val="dk1"/>
              </a:buClr>
              <a:buSzPct val="100000"/>
              <a:buNone/>
              <a:defRPr sz="2800">
                <a:solidFill>
                  <a:schemeClr val="dk1"/>
                </a:solidFill>
              </a:defRPr>
            </a:lvl7pPr>
            <a:lvl8pPr lvl="7">
              <a:spcBef>
                <a:spcPts val="0"/>
              </a:spcBef>
              <a:buClr>
                <a:schemeClr val="dk1"/>
              </a:buClr>
              <a:buSzPct val="100000"/>
              <a:buNone/>
              <a:defRPr sz="2800">
                <a:solidFill>
                  <a:schemeClr val="dk1"/>
                </a:solidFill>
              </a:defRPr>
            </a:lvl8pPr>
            <a:lvl9pPr lvl="8">
              <a:spcBef>
                <a:spcPts val="0"/>
              </a:spcBef>
              <a:buClr>
                <a:schemeClr val="dk1"/>
              </a:buClr>
              <a:buSzPct val="100000"/>
              <a:buNone/>
              <a:defRPr sz="2800">
                <a:solidFill>
                  <a:schemeClr val="dk1"/>
                </a:solidFill>
              </a:defRPr>
            </a:lvl9pPr>
          </a:lstStyle>
          <a:p/>
        </p:txBody>
      </p:sp>
      <p:sp>
        <p:nvSpPr>
          <p:cNvPr id="7" name="Shape 7"/>
          <p:cNvSpPr txBox="1"/>
          <p:nvPr>
            <p:ph idx="1" type="body"/>
          </p:nvPr>
        </p:nvSpPr>
        <p:spPr>
          <a:xfrm>
            <a:off x="311700" y="1152475"/>
            <a:ext cx="8520600" cy="34164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defRPr sz="1800">
                <a:solidFill>
                  <a:schemeClr val="dk2"/>
                </a:solidFill>
              </a:defRPr>
            </a:lvl1pPr>
            <a:lvl2pPr lvl="1">
              <a:lnSpc>
                <a:spcPct val="115000"/>
              </a:lnSpc>
              <a:spcBef>
                <a:spcPts val="0"/>
              </a:spcBef>
              <a:spcAft>
                <a:spcPts val="1600"/>
              </a:spcAft>
              <a:buClr>
                <a:schemeClr val="dk2"/>
              </a:buClr>
              <a:defRPr>
                <a:solidFill>
                  <a:schemeClr val="dk2"/>
                </a:solidFill>
              </a:defRPr>
            </a:lvl2pPr>
            <a:lvl3pPr lvl="2">
              <a:lnSpc>
                <a:spcPct val="115000"/>
              </a:lnSpc>
              <a:spcBef>
                <a:spcPts val="0"/>
              </a:spcBef>
              <a:spcAft>
                <a:spcPts val="1600"/>
              </a:spcAft>
              <a:buClr>
                <a:schemeClr val="dk2"/>
              </a:buClr>
              <a:defRPr>
                <a:solidFill>
                  <a:schemeClr val="dk2"/>
                </a:solidFill>
              </a:defRPr>
            </a:lvl3pPr>
            <a:lvl4pPr lvl="3">
              <a:lnSpc>
                <a:spcPct val="115000"/>
              </a:lnSpc>
              <a:spcBef>
                <a:spcPts val="0"/>
              </a:spcBef>
              <a:spcAft>
                <a:spcPts val="1600"/>
              </a:spcAft>
              <a:buClr>
                <a:schemeClr val="dk2"/>
              </a:buClr>
              <a:defRPr>
                <a:solidFill>
                  <a:schemeClr val="dk2"/>
                </a:solidFill>
              </a:defRPr>
            </a:lvl4pPr>
            <a:lvl5pPr lvl="4">
              <a:lnSpc>
                <a:spcPct val="115000"/>
              </a:lnSpc>
              <a:spcBef>
                <a:spcPts val="0"/>
              </a:spcBef>
              <a:spcAft>
                <a:spcPts val="1600"/>
              </a:spcAft>
              <a:buClr>
                <a:schemeClr val="dk2"/>
              </a:buClr>
              <a:defRPr>
                <a:solidFill>
                  <a:schemeClr val="dk2"/>
                </a:solidFill>
              </a:defRPr>
            </a:lvl5pPr>
            <a:lvl6pPr lvl="5">
              <a:lnSpc>
                <a:spcPct val="115000"/>
              </a:lnSpc>
              <a:spcBef>
                <a:spcPts val="0"/>
              </a:spcBef>
              <a:spcAft>
                <a:spcPts val="1600"/>
              </a:spcAft>
              <a:buClr>
                <a:schemeClr val="dk2"/>
              </a:buClr>
              <a:defRPr>
                <a:solidFill>
                  <a:schemeClr val="dk2"/>
                </a:solidFill>
              </a:defRPr>
            </a:lvl6pPr>
            <a:lvl7pPr lvl="6">
              <a:lnSpc>
                <a:spcPct val="115000"/>
              </a:lnSpc>
              <a:spcBef>
                <a:spcPts val="0"/>
              </a:spcBef>
              <a:spcAft>
                <a:spcPts val="1600"/>
              </a:spcAft>
              <a:buClr>
                <a:schemeClr val="dk2"/>
              </a:buClr>
              <a:defRPr>
                <a:solidFill>
                  <a:schemeClr val="dk2"/>
                </a:solidFill>
              </a:defRPr>
            </a:lvl7pPr>
            <a:lvl8pPr lvl="7">
              <a:lnSpc>
                <a:spcPct val="115000"/>
              </a:lnSpc>
              <a:spcBef>
                <a:spcPts val="0"/>
              </a:spcBef>
              <a:spcAft>
                <a:spcPts val="1600"/>
              </a:spcAft>
              <a:buClr>
                <a:schemeClr val="dk2"/>
              </a:buClr>
              <a:defRPr>
                <a:solidFill>
                  <a:schemeClr val="dk2"/>
                </a:solidFill>
              </a:defRPr>
            </a:lvl8pPr>
            <a:lvl9pPr lvl="8">
              <a:lnSpc>
                <a:spcPct val="115000"/>
              </a:lnSpc>
              <a:spcBef>
                <a:spcPts val="0"/>
              </a:spcBef>
              <a:spcAft>
                <a:spcPts val="1600"/>
              </a:spcAft>
              <a:buClr>
                <a:schemeClr val="dk2"/>
              </a:buClr>
              <a:defRPr>
                <a:solidFill>
                  <a:schemeClr val="dk2"/>
                </a:solidFill>
              </a:defRPr>
            </a:lvl9pPr>
          </a:lstStyle>
          <a:p/>
        </p:txBody>
      </p:sp>
      <p:sp>
        <p:nvSpPr>
          <p:cNvPr id="8" name="Shape 8"/>
          <p:cNvSpPr txBox="1"/>
          <p:nvPr>
            <p:ph idx="12" type="sldNum"/>
          </p:nvPr>
        </p:nvSpPr>
        <p:spPr>
          <a:xfrm>
            <a:off x="8472457" y="4663216"/>
            <a:ext cx="548700"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0" name="Shape 50"/>
        <p:cNvGrpSpPr/>
        <p:nvPr/>
      </p:nvGrpSpPr>
      <p:grpSpPr>
        <a:xfrm>
          <a:off x="0" y="0"/>
          <a:ext cx="0" cy="0"/>
          <a:chOff x="0" y="0"/>
          <a:chExt cx="0" cy="0"/>
        </a:xfrm>
      </p:grpSpPr>
      <p:sp>
        <p:nvSpPr>
          <p:cNvPr id="51" name="Shape 51"/>
          <p:cNvSpPr txBox="1"/>
          <p:nvPr>
            <p:ph type="title"/>
          </p:nvPr>
        </p:nvSpPr>
        <p:spPr>
          <a:xfrm>
            <a:off x="2819400" y="171450"/>
            <a:ext cx="6096000" cy="857400"/>
          </a:xfrm>
          <a:prstGeom prst="rect">
            <a:avLst/>
          </a:prstGeom>
          <a:noFill/>
          <a:ln>
            <a:noFill/>
          </a:ln>
        </p:spPr>
        <p:txBody>
          <a:bodyPr anchorCtr="0" anchor="ctr" bIns="91425" lIns="91425" rIns="91425" tIns="91425"/>
          <a:lstStyle>
            <a:lvl1pPr indent="0" lvl="0" marL="0" marR="0" rtl="0" algn="ctr">
              <a:spcBef>
                <a:spcPts val="0"/>
              </a:spcBef>
              <a:spcAft>
                <a:spcPts val="0"/>
              </a:spcAft>
              <a:defRPr b="1" i="0" sz="4400" u="none" cap="none" strike="noStrike">
                <a:solidFill>
                  <a:schemeClr val="dk2"/>
                </a:solidFill>
                <a:latin typeface="Calibri"/>
                <a:ea typeface="Calibri"/>
                <a:cs typeface="Calibri"/>
                <a:sym typeface="Calibri"/>
              </a:defRPr>
            </a:lvl1pPr>
            <a:lvl2pPr indent="0" lvl="1" marL="0" marR="0" rtl="0" algn="ctr">
              <a:spcBef>
                <a:spcPts val="0"/>
              </a:spcBef>
              <a:spcAft>
                <a:spcPts val="0"/>
              </a:spcAft>
              <a:defRPr b="1" i="0" sz="4400" u="none" cap="none" strike="noStrike">
                <a:solidFill>
                  <a:schemeClr val="dk2"/>
                </a:solidFill>
                <a:latin typeface="Galdeano"/>
                <a:ea typeface="Galdeano"/>
                <a:cs typeface="Galdeano"/>
                <a:sym typeface="Galdeano"/>
              </a:defRPr>
            </a:lvl2pPr>
            <a:lvl3pPr indent="0" lvl="2" marL="0" marR="0" rtl="0" algn="ctr">
              <a:spcBef>
                <a:spcPts val="0"/>
              </a:spcBef>
              <a:spcAft>
                <a:spcPts val="0"/>
              </a:spcAft>
              <a:defRPr b="1" i="0" sz="4400" u="none" cap="none" strike="noStrike">
                <a:solidFill>
                  <a:schemeClr val="dk2"/>
                </a:solidFill>
                <a:latin typeface="Galdeano"/>
                <a:ea typeface="Galdeano"/>
                <a:cs typeface="Galdeano"/>
                <a:sym typeface="Galdeano"/>
              </a:defRPr>
            </a:lvl3pPr>
            <a:lvl4pPr indent="0" lvl="3" marL="0" marR="0" rtl="0" algn="ctr">
              <a:spcBef>
                <a:spcPts val="0"/>
              </a:spcBef>
              <a:spcAft>
                <a:spcPts val="0"/>
              </a:spcAft>
              <a:defRPr b="1" i="0" sz="4400" u="none" cap="none" strike="noStrike">
                <a:solidFill>
                  <a:schemeClr val="dk2"/>
                </a:solidFill>
                <a:latin typeface="Galdeano"/>
                <a:ea typeface="Galdeano"/>
                <a:cs typeface="Galdeano"/>
                <a:sym typeface="Galdeano"/>
              </a:defRPr>
            </a:lvl4pPr>
            <a:lvl5pPr indent="0" lvl="4" marL="0" marR="0" rtl="0" algn="ctr">
              <a:spcBef>
                <a:spcPts val="0"/>
              </a:spcBef>
              <a:spcAft>
                <a:spcPts val="0"/>
              </a:spcAft>
              <a:defRPr b="1" i="0" sz="4400" u="none" cap="none" strike="noStrike">
                <a:solidFill>
                  <a:schemeClr val="dk2"/>
                </a:solidFill>
                <a:latin typeface="Galdeano"/>
                <a:ea typeface="Galdeano"/>
                <a:cs typeface="Galdeano"/>
                <a:sym typeface="Galdeano"/>
              </a:defRPr>
            </a:lvl5pPr>
            <a:lvl6pPr indent="0" lvl="5" marL="457200" marR="0" rtl="0" algn="ctr">
              <a:spcBef>
                <a:spcPts val="0"/>
              </a:spcBef>
              <a:spcAft>
                <a:spcPts val="0"/>
              </a:spcAft>
              <a:defRPr b="1" i="0" sz="4400" u="none" cap="none" strike="noStrike">
                <a:solidFill>
                  <a:schemeClr val="dk2"/>
                </a:solidFill>
                <a:latin typeface="Galdeano"/>
                <a:ea typeface="Galdeano"/>
                <a:cs typeface="Galdeano"/>
                <a:sym typeface="Galdeano"/>
              </a:defRPr>
            </a:lvl6pPr>
            <a:lvl7pPr indent="0" lvl="6" marL="914400" marR="0" rtl="0" algn="ctr">
              <a:spcBef>
                <a:spcPts val="0"/>
              </a:spcBef>
              <a:spcAft>
                <a:spcPts val="0"/>
              </a:spcAft>
              <a:defRPr b="1" i="0" sz="4400" u="none" cap="none" strike="noStrike">
                <a:solidFill>
                  <a:schemeClr val="dk2"/>
                </a:solidFill>
                <a:latin typeface="Galdeano"/>
                <a:ea typeface="Galdeano"/>
                <a:cs typeface="Galdeano"/>
                <a:sym typeface="Galdeano"/>
              </a:defRPr>
            </a:lvl7pPr>
            <a:lvl8pPr indent="0" lvl="7" marL="1371600" marR="0" rtl="0" algn="ctr">
              <a:spcBef>
                <a:spcPts val="0"/>
              </a:spcBef>
              <a:spcAft>
                <a:spcPts val="0"/>
              </a:spcAft>
              <a:defRPr b="1" i="0" sz="4400" u="none" cap="none" strike="noStrike">
                <a:solidFill>
                  <a:schemeClr val="dk2"/>
                </a:solidFill>
                <a:latin typeface="Galdeano"/>
                <a:ea typeface="Galdeano"/>
                <a:cs typeface="Galdeano"/>
                <a:sym typeface="Galdeano"/>
              </a:defRPr>
            </a:lvl8pPr>
            <a:lvl9pPr indent="0" lvl="8" marL="1828800" marR="0" rtl="0" algn="ctr">
              <a:spcBef>
                <a:spcPts val="0"/>
              </a:spcBef>
              <a:spcAft>
                <a:spcPts val="0"/>
              </a:spcAft>
              <a:defRPr b="1" i="0" sz="4400" u="none" cap="none" strike="noStrike">
                <a:solidFill>
                  <a:schemeClr val="dk2"/>
                </a:solidFill>
                <a:latin typeface="Galdeano"/>
                <a:ea typeface="Galdeano"/>
                <a:cs typeface="Galdeano"/>
                <a:sym typeface="Galdeano"/>
              </a:defRPr>
            </a:lvl9pPr>
          </a:lstStyle>
          <a:p/>
        </p:txBody>
      </p:sp>
      <p:sp>
        <p:nvSpPr>
          <p:cNvPr id="52" name="Shape 52"/>
          <p:cNvSpPr txBox="1"/>
          <p:nvPr>
            <p:ph idx="1" type="body"/>
          </p:nvPr>
        </p:nvSpPr>
        <p:spPr>
          <a:xfrm>
            <a:off x="457200" y="1200150"/>
            <a:ext cx="8229600" cy="3394500"/>
          </a:xfrm>
          <a:prstGeom prst="rect">
            <a:avLst/>
          </a:prstGeom>
          <a:noFill/>
          <a:ln>
            <a:noFill/>
          </a:ln>
        </p:spPr>
        <p:txBody>
          <a:bodyPr anchorCtr="0" anchor="t" bIns="91425" lIns="91425" rIns="91425" tIns="91425"/>
          <a:lstStyle>
            <a:lvl1pPr indent="-139700" lvl="0" marL="342900" marR="0" rtl="0" algn="l">
              <a:spcBef>
                <a:spcPts val="640"/>
              </a:spcBef>
              <a:spcAft>
                <a:spcPts val="0"/>
              </a:spcAft>
              <a:buClr>
                <a:schemeClr val="dk1"/>
              </a:buClr>
              <a:buFont typeface="Noto Symbol"/>
              <a:buChar char="➢"/>
              <a:defRPr b="0" i="0" sz="3200" u="none" cap="none" strike="noStrike">
                <a:solidFill>
                  <a:schemeClr val="dk1"/>
                </a:solidFill>
                <a:latin typeface="Calibri"/>
                <a:ea typeface="Calibri"/>
                <a:cs typeface="Calibri"/>
                <a:sym typeface="Calibri"/>
              </a:defRPr>
            </a:lvl1pPr>
            <a:lvl2pPr indent="-107950" lvl="1" marL="742950" marR="0" rtl="0" algn="l">
              <a:spcBef>
                <a:spcPts val="560"/>
              </a:spcBef>
              <a:spcAft>
                <a:spcPts val="0"/>
              </a:spcAft>
              <a:buClr>
                <a:schemeClr val="dk1"/>
              </a:buClr>
              <a:buFont typeface="Noto Symbol"/>
              <a:buChar char="➢"/>
              <a:defRPr b="0" i="0" sz="2800" u="none" cap="none" strike="noStrike">
                <a:solidFill>
                  <a:schemeClr val="dk1"/>
                </a:solidFill>
                <a:latin typeface="Calibri"/>
                <a:ea typeface="Calibri"/>
                <a:cs typeface="Calibri"/>
                <a:sym typeface="Calibri"/>
              </a:defRPr>
            </a:lvl2pPr>
            <a:lvl3pPr indent="-76200" lvl="2" marL="1143000" marR="0" rtl="0" algn="l">
              <a:spcBef>
                <a:spcPts val="480"/>
              </a:spcBef>
              <a:spcAft>
                <a:spcPts val="0"/>
              </a:spcAft>
              <a:buClr>
                <a:schemeClr val="dk1"/>
              </a:buClr>
              <a:buFont typeface="Noto Symbol"/>
              <a:buChar char="➢"/>
              <a:defRPr b="0" i="0" sz="2400" u="none" cap="none" strike="noStrike">
                <a:solidFill>
                  <a:schemeClr val="dk1"/>
                </a:solidFill>
                <a:latin typeface="Calibri"/>
                <a:ea typeface="Calibri"/>
                <a:cs typeface="Calibri"/>
                <a:sym typeface="Calibri"/>
              </a:defRPr>
            </a:lvl3pPr>
            <a:lvl4pPr indent="-101600" lvl="3" marL="1600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4pPr>
            <a:lvl5pPr indent="-101600" lvl="4" marL="20574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5pPr>
            <a:lvl6pPr indent="-101600" lvl="5" marL="25146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6pPr>
            <a:lvl7pPr indent="-101600" lvl="6" marL="29718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7pPr>
            <a:lvl8pPr indent="-101600" lvl="7" marL="34290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8pPr>
            <a:lvl9pPr indent="-101600" lvl="8" marL="3886200" marR="0" rtl="0" algn="l">
              <a:spcBef>
                <a:spcPts val="400"/>
              </a:spcBef>
              <a:spcAft>
                <a:spcPts val="0"/>
              </a:spcAft>
              <a:buClr>
                <a:schemeClr val="dk1"/>
              </a:buClr>
              <a:buFont typeface="Noto Symbol"/>
              <a:buChar char="➢"/>
              <a:defRPr b="0" i="0" sz="2000" u="none" cap="none" strike="noStrike">
                <a:solidFill>
                  <a:schemeClr val="dk1"/>
                </a:solidFill>
                <a:latin typeface="Calibri"/>
                <a:ea typeface="Calibri"/>
                <a:cs typeface="Calibri"/>
                <a:sym typeface="Calibri"/>
              </a:defRPr>
            </a:lvl9pPr>
          </a:lstStyle>
          <a:p/>
        </p:txBody>
      </p:sp>
      <p:sp>
        <p:nvSpPr>
          <p:cNvPr id="53" name="Shape 53"/>
          <p:cNvSpPr txBox="1"/>
          <p:nvPr>
            <p:ph idx="10" type="dt"/>
          </p:nvPr>
        </p:nvSpPr>
        <p:spPr>
          <a:xfrm>
            <a:off x="457200" y="4683918"/>
            <a:ext cx="2133600" cy="357000"/>
          </a:xfrm>
          <a:prstGeom prst="rect">
            <a:avLst/>
          </a:prstGeom>
          <a:noFill/>
          <a:ln>
            <a:noFill/>
          </a:ln>
        </p:spPr>
        <p:txBody>
          <a:bodyPr anchorCtr="0" anchor="t" bIns="91425" lIns="91425" rIns="91425" tIns="91425"/>
          <a:lstStyle>
            <a:lvl1pPr indent="0" lvl="0" marL="0" marR="0" rtl="0" algn="l">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54" name="Shape 54"/>
          <p:cNvSpPr txBox="1"/>
          <p:nvPr>
            <p:ph idx="11" type="ftr"/>
          </p:nvPr>
        </p:nvSpPr>
        <p:spPr>
          <a:xfrm>
            <a:off x="3124200" y="4683918"/>
            <a:ext cx="2895600" cy="357000"/>
          </a:xfrm>
          <a:prstGeom prst="rect">
            <a:avLst/>
          </a:prstGeom>
          <a:noFill/>
          <a:ln>
            <a:noFill/>
          </a:ln>
        </p:spPr>
        <p:txBody>
          <a:bodyPr anchorCtr="0" anchor="t" bIns="91425" lIns="91425" rIns="91425" tIns="91425"/>
          <a:lstStyle>
            <a:lvl1pPr indent="0" lvl="0" marL="0" marR="0" rtl="0" algn="ctr">
              <a:spcBef>
                <a:spcPts val="0"/>
              </a:spcBef>
              <a:defRPr b="0" i="0" sz="1400" u="none" cap="none" strike="noStrike">
                <a:solidFill>
                  <a:schemeClr val="dk1"/>
                </a:solidFill>
                <a:latin typeface="Calibri"/>
                <a:ea typeface="Calibri"/>
                <a:cs typeface="Calibri"/>
                <a:sym typeface="Calibri"/>
              </a:defRPr>
            </a:lvl1pPr>
            <a:lvl2pPr indent="0" lvl="1" marL="457200" marR="0" rtl="0" algn="l">
              <a:spcBef>
                <a:spcPts val="0"/>
              </a:spcBef>
              <a:defRPr b="0" i="0" sz="1800" u="none" cap="none" strike="noStrike">
                <a:solidFill>
                  <a:schemeClr val="dk1"/>
                </a:solidFill>
                <a:latin typeface="Calibri"/>
                <a:ea typeface="Calibri"/>
                <a:cs typeface="Calibri"/>
                <a:sym typeface="Calibri"/>
              </a:defRPr>
            </a:lvl2pPr>
            <a:lvl3pPr indent="0" lvl="2" marL="914400" marR="0" rtl="0" algn="l">
              <a:spcBef>
                <a:spcPts val="0"/>
              </a:spcBef>
              <a:defRPr b="0" i="0" sz="1800" u="none" cap="none" strike="noStrike">
                <a:solidFill>
                  <a:schemeClr val="dk1"/>
                </a:solidFill>
                <a:latin typeface="Calibri"/>
                <a:ea typeface="Calibri"/>
                <a:cs typeface="Calibri"/>
                <a:sym typeface="Calibri"/>
              </a:defRPr>
            </a:lvl3pPr>
            <a:lvl4pPr indent="0" lvl="3" marL="1371600" marR="0" rtl="0" algn="l">
              <a:spcBef>
                <a:spcPts val="0"/>
              </a:spcBef>
              <a:defRPr b="0" i="0" sz="1800" u="none" cap="none" strike="noStrike">
                <a:solidFill>
                  <a:schemeClr val="dk1"/>
                </a:solidFill>
                <a:latin typeface="Calibri"/>
                <a:ea typeface="Calibri"/>
                <a:cs typeface="Calibri"/>
                <a:sym typeface="Calibri"/>
              </a:defRPr>
            </a:lvl4pPr>
            <a:lvl5pPr indent="0" lvl="4" marL="1828800" marR="0" rtl="0" algn="l">
              <a:spcBef>
                <a:spcPts val="0"/>
              </a:spcBef>
              <a:defRPr b="0" i="0" sz="1800" u="none" cap="none" strike="noStrike">
                <a:solidFill>
                  <a:schemeClr val="dk1"/>
                </a:solidFill>
                <a:latin typeface="Calibri"/>
                <a:ea typeface="Calibri"/>
                <a:cs typeface="Calibri"/>
                <a:sym typeface="Calibri"/>
              </a:defRPr>
            </a:lvl5pPr>
            <a:lvl6pPr indent="0" lvl="5" marL="2286000" marR="0" rtl="0" algn="l">
              <a:spcBef>
                <a:spcPts val="0"/>
              </a:spcBef>
              <a:defRPr b="0" i="0" sz="1800" u="none" cap="none" strike="noStrike">
                <a:solidFill>
                  <a:schemeClr val="dk1"/>
                </a:solidFill>
                <a:latin typeface="Calibri"/>
                <a:ea typeface="Calibri"/>
                <a:cs typeface="Calibri"/>
                <a:sym typeface="Calibri"/>
              </a:defRPr>
            </a:lvl6pPr>
            <a:lvl7pPr indent="0" lvl="6" marL="2743200" marR="0" rtl="0" algn="l">
              <a:spcBef>
                <a:spcPts val="0"/>
              </a:spcBef>
              <a:defRPr b="0" i="0" sz="1800" u="none" cap="none" strike="noStrike">
                <a:solidFill>
                  <a:schemeClr val="dk1"/>
                </a:solidFill>
                <a:latin typeface="Calibri"/>
                <a:ea typeface="Calibri"/>
                <a:cs typeface="Calibri"/>
                <a:sym typeface="Calibri"/>
              </a:defRPr>
            </a:lvl7pPr>
            <a:lvl8pPr indent="0" lvl="7" marL="3200400" marR="0" rtl="0" algn="l">
              <a:spcBef>
                <a:spcPts val="0"/>
              </a:spcBef>
              <a:defRPr b="0" i="0" sz="1800" u="none" cap="none" strike="noStrike">
                <a:solidFill>
                  <a:schemeClr val="dk1"/>
                </a:solidFill>
                <a:latin typeface="Calibri"/>
                <a:ea typeface="Calibri"/>
                <a:cs typeface="Calibri"/>
                <a:sym typeface="Calibri"/>
              </a:defRPr>
            </a:lvl8pPr>
            <a:lvl9pPr indent="0" lvl="8" marL="3657600" marR="0" rtl="0" algn="l">
              <a:spcBef>
                <a:spcPts val="0"/>
              </a:spcBef>
              <a:defRPr b="0" i="0" sz="1800" u="none" cap="none" strike="noStrike">
                <a:solidFill>
                  <a:schemeClr val="dk1"/>
                </a:solidFill>
                <a:latin typeface="Calibri"/>
                <a:ea typeface="Calibri"/>
                <a:cs typeface="Calibri"/>
                <a:sym typeface="Calibri"/>
              </a:defRPr>
            </a:lvl9pPr>
          </a:lstStyle>
          <a:p/>
        </p:txBody>
      </p:sp>
      <p:sp>
        <p:nvSpPr>
          <p:cNvPr id="55" name="Shape 55"/>
          <p:cNvSpPr txBox="1"/>
          <p:nvPr>
            <p:ph idx="12" type="sldNum"/>
          </p:nvPr>
        </p:nvSpPr>
        <p:spPr>
          <a:xfrm>
            <a:off x="6553200" y="4683918"/>
            <a:ext cx="2133600" cy="3570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fld id="{00000000-1234-1234-1234-123412341234}" type="slidenum">
              <a:rPr b="0" i="0" lang="en" sz="1400" u="none" cap="none" strike="noStrike">
                <a:solidFill>
                  <a:schemeClr val="dk1"/>
                </a:solidFill>
                <a:latin typeface="Calibri"/>
                <a:ea typeface="Calibri"/>
                <a:cs typeface="Calibri"/>
                <a:sym typeface="Calibri"/>
              </a:rPr>
              <a:t>‹#›</a:t>
            </a:fld>
          </a:p>
        </p:txBody>
      </p:sp>
      <p:cxnSp>
        <p:nvCxnSpPr>
          <p:cNvPr id="56" name="Shape 56"/>
          <p:cNvCxnSpPr/>
          <p:nvPr/>
        </p:nvCxnSpPr>
        <p:spPr>
          <a:xfrm>
            <a:off x="0" y="1085850"/>
            <a:ext cx="9144000" cy="0"/>
          </a:xfrm>
          <a:prstGeom prst="straightConnector1">
            <a:avLst/>
          </a:prstGeom>
          <a:noFill/>
          <a:ln cap="flat" cmpd="tri" w="76200">
            <a:solidFill>
              <a:schemeClr val="accent1"/>
            </a:solidFill>
            <a:prstDash val="solid"/>
            <a:round/>
            <a:headEnd len="med" w="med" type="none"/>
            <a:tailEnd len="med" w="med" type="none"/>
          </a:ln>
        </p:spPr>
      </p:cxnSp>
      <p:pic>
        <p:nvPicPr>
          <p:cNvPr id="57" name="Shape 57"/>
          <p:cNvPicPr preferRelativeResize="0"/>
          <p:nvPr/>
        </p:nvPicPr>
        <p:blipFill rotWithShape="1">
          <a:blip r:embed="rId1">
            <a:alphaModFix/>
          </a:blip>
          <a:srcRect b="0" l="0" r="0" t="0"/>
          <a:stretch/>
        </p:blipFill>
        <p:spPr>
          <a:xfrm>
            <a:off x="0" y="228292"/>
            <a:ext cx="2819400" cy="6288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hyperlink" Target="http://www.sciencedirect.com/science/article/pii/S0894177705000993"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0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0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0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0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3" name="Shape 113"/>
        <p:cNvGrpSpPr/>
        <p:nvPr/>
      </p:nvGrpSpPr>
      <p:grpSpPr>
        <a:xfrm>
          <a:off x="0" y="0"/>
          <a:ext cx="0" cy="0"/>
          <a:chOff x="0" y="0"/>
          <a:chExt cx="0" cy="0"/>
        </a:xfrm>
      </p:grpSpPr>
      <p:sp>
        <p:nvSpPr>
          <p:cNvPr id="114" name="Shape 114"/>
          <p:cNvSpPr txBox="1"/>
          <p:nvPr>
            <p:ph idx="1" type="subTitle"/>
          </p:nvPr>
        </p:nvSpPr>
        <p:spPr>
          <a:xfrm>
            <a:off x="2801550" y="2504900"/>
            <a:ext cx="6056700" cy="1102500"/>
          </a:xfrm>
          <a:prstGeom prst="rect">
            <a:avLst/>
          </a:prstGeom>
          <a:noFill/>
          <a:ln>
            <a:noFill/>
          </a:ln>
        </p:spPr>
        <p:txBody>
          <a:bodyPr anchorCtr="0" anchor="t" bIns="45700" lIns="91425" rIns="91425" tIns="45700">
            <a:noAutofit/>
          </a:bodyPr>
          <a:lstStyle/>
          <a:p>
            <a:pPr indent="0" lvl="0" marL="0" marR="0" rtl="0" algn="r">
              <a:spcBef>
                <a:spcPts val="0"/>
              </a:spcBef>
              <a:spcAft>
                <a:spcPts val="0"/>
              </a:spcAft>
              <a:buClr>
                <a:schemeClr val="lt1"/>
              </a:buClr>
              <a:buSzPct val="25000"/>
              <a:buFont typeface="Noto Symbol"/>
              <a:buNone/>
            </a:pPr>
            <a:r>
              <a:rPr b="0" i="0" lang="en" sz="2800" u="none" cap="none" strike="noStrike">
                <a:solidFill>
                  <a:schemeClr val="lt1"/>
                </a:solidFill>
                <a:latin typeface="Calibri"/>
                <a:ea typeface="Calibri"/>
                <a:cs typeface="Calibri"/>
                <a:sym typeface="Calibri"/>
              </a:rPr>
              <a:t>Evan Greenberg</a:t>
            </a:r>
            <a:r>
              <a:rPr lang="en" sz="2800">
                <a:solidFill>
                  <a:schemeClr val="lt1"/>
                </a:solidFill>
              </a:rPr>
              <a:t> and</a:t>
            </a:r>
            <a:r>
              <a:rPr b="0" i="0" lang="en" sz="2800" u="none" cap="none" strike="noStrike">
                <a:solidFill>
                  <a:schemeClr val="lt1"/>
                </a:solidFill>
                <a:latin typeface="Calibri"/>
                <a:ea typeface="Calibri"/>
                <a:cs typeface="Calibri"/>
                <a:sym typeface="Calibri"/>
              </a:rPr>
              <a:t> Mason Minot,</a:t>
            </a:r>
            <a:r>
              <a:rPr lang="en" sz="2800">
                <a:solidFill>
                  <a:schemeClr val="lt1"/>
                </a:solidFill>
              </a:rPr>
              <a:t> with guest appearances by Erica Gardner</a:t>
            </a:r>
          </a:p>
        </p:txBody>
      </p:sp>
      <p:sp>
        <p:nvSpPr>
          <p:cNvPr id="115" name="Shape 115"/>
          <p:cNvSpPr txBox="1"/>
          <p:nvPr>
            <p:ph type="ctrTitle"/>
          </p:nvPr>
        </p:nvSpPr>
        <p:spPr>
          <a:xfrm>
            <a:off x="1371600" y="840581"/>
            <a:ext cx="7772400" cy="1102500"/>
          </a:xfrm>
          <a:prstGeom prst="rect">
            <a:avLst/>
          </a:prstGeom>
          <a:noFill/>
          <a:ln>
            <a:noFill/>
          </a:ln>
        </p:spPr>
        <p:txBody>
          <a:bodyPr anchorCtr="0" anchor="ctr" bIns="45700" lIns="91425" rIns="91425" tIns="45700">
            <a:noAutofit/>
          </a:bodyPr>
          <a:lstStyle/>
          <a:p>
            <a:pPr indent="0" lvl="0" marL="0" marR="0" rtl="0" algn="r">
              <a:spcBef>
                <a:spcPts val="0"/>
              </a:spcBef>
              <a:spcAft>
                <a:spcPts val="0"/>
              </a:spcAft>
              <a:buSzPct val="25000"/>
              <a:buNone/>
            </a:pPr>
            <a:r>
              <a:rPr b="1" i="0" lang="en" sz="5400" u="none" cap="none" strike="noStrike">
                <a:solidFill>
                  <a:schemeClr val="dk2"/>
                </a:solidFill>
                <a:latin typeface="Calibri"/>
                <a:ea typeface="Calibri"/>
                <a:cs typeface="Calibri"/>
                <a:sym typeface="Calibri"/>
              </a:rPr>
              <a:t>Upflow Anaerobic Sludge Blanket Reactors</a:t>
            </a:r>
          </a:p>
        </p:txBody>
      </p:sp>
    </p:spTree>
  </p:cSld>
  <p:clrMapOvr>
    <a:masterClrMapping/>
  </p:clrMapOvr>
  <p:transition spd="slow">
    <p:c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None/>
            </a:pPr>
            <a:r>
              <a:rPr lang="en" sz="3600"/>
              <a:t>Previous Work and Challenges</a:t>
            </a:r>
          </a:p>
        </p:txBody>
      </p:sp>
      <p:sp>
        <p:nvSpPr>
          <p:cNvPr id="183" name="Shape 183"/>
          <p:cNvSpPr txBox="1"/>
          <p:nvPr>
            <p:ph idx="1" type="body"/>
          </p:nvPr>
        </p:nvSpPr>
        <p:spPr>
          <a:xfrm>
            <a:off x="457200" y="1143000"/>
            <a:ext cx="8153400" cy="35433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Spring 2014 Goals and Challenges</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Gas chromatography to monitor methane production: Bag test</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Fixing leaks: Teflon tape, parafilm and epoxy</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Operational changes:</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Heating</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Double strength of wastewater</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Double hydraulic retention time (HRT)</a:t>
            </a:r>
          </a:p>
          <a:p>
            <a:pPr lvl="2"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Reduce pump flow rate to half</a:t>
            </a:r>
          </a:p>
          <a:p>
            <a:pPr lvl="1" rtl="0">
              <a:lnSpc>
                <a:spcPct val="142857"/>
              </a:lnSpc>
              <a:spcBef>
                <a:spcPts val="800"/>
              </a:spcBef>
              <a:buClr>
                <a:srgbClr val="333333"/>
              </a:buClr>
              <a:buFont typeface="Arial"/>
            </a:pPr>
            <a:r>
              <a:rPr lang="en" sz="1400">
                <a:solidFill>
                  <a:srgbClr val="333333"/>
                </a:solidFill>
                <a:highlight>
                  <a:srgbClr val="FFFFFF"/>
                </a:highlight>
                <a:latin typeface="Arial"/>
                <a:ea typeface="Arial"/>
                <a:cs typeface="Arial"/>
                <a:sym typeface="Arial"/>
              </a:rPr>
              <a:t>Challenges: inconsistencies between theoretical and experimental gas production, inconsistent COD feed concentration delivery, and vessel leakage </a:t>
            </a: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sp>
        <p:nvSpPr>
          <p:cNvPr id="189" name="Shape 189"/>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3600"/>
              <a:t>Previous Work and Challenges</a:t>
            </a:r>
          </a:p>
        </p:txBody>
      </p:sp>
      <p:sp>
        <p:nvSpPr>
          <p:cNvPr id="190" name="Shape 190"/>
          <p:cNvSpPr txBox="1"/>
          <p:nvPr>
            <p:ph idx="1" type="body"/>
          </p:nvPr>
        </p:nvSpPr>
        <p:spPr>
          <a:xfrm>
            <a:off x="323050" y="1184418"/>
            <a:ext cx="4876800" cy="35433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Fall 2015 Goals and Challenges</a:t>
            </a:r>
          </a:p>
          <a:p>
            <a:pPr indent="-107950" lvl="1" marL="742950" marR="0" rtl="0" algn="l">
              <a:lnSpc>
                <a:spcPct val="142857"/>
              </a:lnSpc>
              <a:spcBef>
                <a:spcPts val="800"/>
              </a:spcBef>
              <a:spcAft>
                <a:spcPts val="0"/>
              </a:spcAft>
              <a:buClr>
                <a:srgbClr val="333333"/>
              </a:buClr>
              <a:buFont typeface="Arial"/>
            </a:pPr>
            <a:r>
              <a:rPr lang="en" sz="1400"/>
              <a:t>Reactor hold-up and air tightness testing</a:t>
            </a:r>
          </a:p>
          <a:p>
            <a:pPr lvl="2" marR="0" rtl="0" algn="l">
              <a:lnSpc>
                <a:spcPct val="142857"/>
              </a:lnSpc>
              <a:spcBef>
                <a:spcPts val="800"/>
              </a:spcBef>
              <a:spcAft>
                <a:spcPts val="0"/>
              </a:spcAft>
              <a:buSzPct val="100000"/>
            </a:pPr>
            <a:r>
              <a:rPr lang="en" sz="1400"/>
              <a:t>Quantified leak rates</a:t>
            </a:r>
          </a:p>
          <a:p>
            <a:pPr lvl="1" rtl="0">
              <a:lnSpc>
                <a:spcPct val="142857"/>
              </a:lnSpc>
              <a:spcBef>
                <a:spcPts val="800"/>
              </a:spcBef>
            </a:pPr>
            <a:r>
              <a:rPr lang="en" sz="1400"/>
              <a:t>Inoculation and startup</a:t>
            </a:r>
          </a:p>
          <a:p>
            <a:pPr lvl="1" rtl="0">
              <a:lnSpc>
                <a:spcPct val="142857"/>
              </a:lnSpc>
              <a:spcBef>
                <a:spcPts val="800"/>
              </a:spcBef>
            </a:pPr>
            <a:r>
              <a:rPr lang="en" sz="1400"/>
              <a:t>COD and methane measurements</a:t>
            </a:r>
          </a:p>
          <a:p>
            <a:pPr lvl="1" rtl="0">
              <a:lnSpc>
                <a:spcPct val="142857"/>
              </a:lnSpc>
              <a:spcBef>
                <a:spcPts val="800"/>
              </a:spcBef>
            </a:pPr>
            <a:r>
              <a:rPr lang="en" sz="1400"/>
              <a:t>Challenges: inability to collect significant data for gas production</a:t>
            </a:r>
          </a:p>
          <a:p>
            <a:pPr lvl="2" rtl="0">
              <a:lnSpc>
                <a:spcPct val="142857"/>
              </a:lnSpc>
              <a:spcBef>
                <a:spcPts val="800"/>
              </a:spcBef>
            </a:pPr>
            <a:r>
              <a:rPr lang="en" sz="1400"/>
              <a:t>Leaks, lengthy startup time</a:t>
            </a:r>
          </a:p>
          <a:p>
            <a:pPr indent="0" lvl="0" marL="914400" rtl="0">
              <a:lnSpc>
                <a:spcPct val="142857"/>
              </a:lnSpc>
              <a:spcBef>
                <a:spcPts val="800"/>
              </a:spcBef>
              <a:buNone/>
            </a:pPr>
            <a:r>
              <a:t/>
            </a:r>
            <a:endParaRPr sz="1400"/>
          </a:p>
        </p:txBody>
      </p:sp>
      <p:sp>
        <p:nvSpPr>
          <p:cNvPr id="191" name="Shape 191"/>
          <p:cNvSpPr txBox="1"/>
          <p:nvPr/>
        </p:nvSpPr>
        <p:spPr>
          <a:xfrm>
            <a:off x="6264675" y="4558218"/>
            <a:ext cx="2131200" cy="169500"/>
          </a:xfrm>
          <a:prstGeom prst="rect">
            <a:avLst/>
          </a:prstGeom>
          <a:noFill/>
          <a:ln>
            <a:noFill/>
          </a:ln>
        </p:spPr>
        <p:txBody>
          <a:bodyPr anchorCtr="0" anchor="t" bIns="91425" lIns="91425" rIns="91425" tIns="91425">
            <a:noAutofit/>
          </a:bodyPr>
          <a:lstStyle/>
          <a:p>
            <a:pPr lvl="0" rtl="0">
              <a:spcBef>
                <a:spcPts val="0"/>
              </a:spcBef>
              <a:buNone/>
            </a:pPr>
            <a:r>
              <a:rPr lang="en" sz="1000"/>
              <a:t>Fall 2015 Reactor setup</a:t>
            </a:r>
          </a:p>
        </p:txBody>
      </p:sp>
      <p:pic>
        <p:nvPicPr>
          <p:cNvPr id="192" name="Shape 192"/>
          <p:cNvPicPr preferRelativeResize="0"/>
          <p:nvPr/>
        </p:nvPicPr>
        <p:blipFill rotWithShape="1">
          <a:blip r:embed="rId3">
            <a:alphaModFix/>
          </a:blip>
          <a:srcRect b="0" l="0" r="0" t="12800"/>
          <a:stretch/>
        </p:blipFill>
        <p:spPr>
          <a:xfrm>
            <a:off x="6112750" y="1242350"/>
            <a:ext cx="2058799" cy="3193600"/>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7" name="Shape 197"/>
        <p:cNvGrpSpPr/>
        <p:nvPr/>
      </p:nvGrpSpPr>
      <p:grpSpPr>
        <a:xfrm>
          <a:off x="0" y="0"/>
          <a:ext cx="0" cy="0"/>
          <a:chOff x="0" y="0"/>
          <a:chExt cx="0" cy="0"/>
        </a:xfrm>
      </p:grpSpPr>
      <p:sp>
        <p:nvSpPr>
          <p:cNvPr id="198" name="Shape 198"/>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Semester Goals</a:t>
            </a:r>
          </a:p>
        </p:txBody>
      </p:sp>
      <p:sp>
        <p:nvSpPr>
          <p:cNvPr id="199" name="Shape 199"/>
          <p:cNvSpPr txBox="1"/>
          <p:nvPr>
            <p:ph idx="1" type="body"/>
          </p:nvPr>
        </p:nvSpPr>
        <p:spPr>
          <a:xfrm>
            <a:off x="457200" y="1143000"/>
            <a:ext cx="4661700" cy="3543300"/>
          </a:xfrm>
          <a:prstGeom prst="rect">
            <a:avLst/>
          </a:prstGeom>
        </p:spPr>
        <p:txBody>
          <a:bodyPr anchorCtr="0" anchor="t" bIns="91425" lIns="91425" rIns="91425" tIns="91425">
            <a:noAutofit/>
          </a:bodyPr>
          <a:lstStyle/>
          <a:p>
            <a:pPr indent="-342900" lvl="0" marL="457200" rtl="0">
              <a:lnSpc>
                <a:spcPct val="115000"/>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New lab space!</a:t>
            </a:r>
          </a:p>
          <a:p>
            <a:pPr indent="-342900" lvl="0" marL="457200" rtl="0">
              <a:lnSpc>
                <a:spcPct val="115000"/>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Design (mathcad) and build smaller reactors</a:t>
            </a:r>
          </a:p>
          <a:p>
            <a:pPr indent="-342900" lvl="0" marL="457200" rtl="0">
              <a:lnSpc>
                <a:spcPct val="115000"/>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Oxygen stress and organic loading rate experiments</a:t>
            </a:r>
          </a:p>
          <a:p>
            <a:pPr indent="-342900" lvl="1" marL="914400" rtl="0">
              <a:lnSpc>
                <a:spcPct val="115000"/>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determine how biomass responds to perturbations in operating conditions</a:t>
            </a:r>
          </a:p>
        </p:txBody>
      </p:sp>
      <p:pic>
        <p:nvPicPr>
          <p:cNvPr id="200" name="Shape 200"/>
          <p:cNvPicPr preferRelativeResize="0"/>
          <p:nvPr/>
        </p:nvPicPr>
        <p:blipFill>
          <a:blip r:embed="rId3">
            <a:alphaModFix/>
          </a:blip>
          <a:stretch>
            <a:fillRect/>
          </a:stretch>
        </p:blipFill>
        <p:spPr>
          <a:xfrm>
            <a:off x="5118900" y="1578500"/>
            <a:ext cx="3785700" cy="2839275"/>
          </a:xfrm>
          <a:prstGeom prst="rect">
            <a:avLst/>
          </a:prstGeom>
          <a:noFill/>
          <a:ln>
            <a:noFill/>
          </a:ln>
        </p:spPr>
      </p:pic>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5" name="Shape 205"/>
        <p:cNvGrpSpPr/>
        <p:nvPr/>
      </p:nvGrpSpPr>
      <p:grpSpPr>
        <a:xfrm>
          <a:off x="0" y="0"/>
          <a:ext cx="0" cy="0"/>
          <a:chOff x="0" y="0"/>
          <a:chExt cx="0" cy="0"/>
        </a:xfrm>
      </p:grpSpPr>
      <p:sp>
        <p:nvSpPr>
          <p:cNvPr id="206" name="Shape 206"/>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Mathcad Reactor Design</a:t>
            </a:r>
          </a:p>
        </p:txBody>
      </p:sp>
      <p:sp>
        <p:nvSpPr>
          <p:cNvPr id="207" name="Shape 207"/>
          <p:cNvSpPr txBox="1"/>
          <p:nvPr>
            <p:ph idx="1" type="body"/>
          </p:nvPr>
        </p:nvSpPr>
        <p:spPr>
          <a:xfrm>
            <a:off x="457200" y="1143000"/>
            <a:ext cx="4661700" cy="3543300"/>
          </a:xfrm>
          <a:prstGeom prst="rect">
            <a:avLst/>
          </a:prstGeom>
        </p:spPr>
        <p:txBody>
          <a:bodyPr anchorCtr="0" anchor="t" bIns="91425" lIns="91425" rIns="91425" tIns="91425">
            <a:noAutofit/>
          </a:bodyPr>
          <a:lstStyle/>
          <a:p>
            <a:pPr indent="-342900" lvl="0" marL="457200" rtl="0">
              <a:lnSpc>
                <a:spcPct val="90000"/>
              </a:lnSpc>
              <a:spcBef>
                <a:spcPts val="1000"/>
              </a:spcBef>
              <a:buClr>
                <a:srgbClr val="333333"/>
              </a:buClr>
              <a:buSzPct val="100000"/>
              <a:buFont typeface="Arial"/>
            </a:pPr>
            <a:r>
              <a:rPr lang="en" sz="1800" u="sng"/>
              <a:t>Constraints:</a:t>
            </a:r>
          </a:p>
          <a:p>
            <a:pPr indent="0" lvl="0" marL="0" rtl="0">
              <a:lnSpc>
                <a:spcPct val="90000"/>
              </a:lnSpc>
              <a:spcBef>
                <a:spcPts val="1000"/>
              </a:spcBef>
              <a:buNone/>
            </a:pPr>
            <a:r>
              <a:t/>
            </a:r>
            <a:endParaRPr sz="1800" u="sng"/>
          </a:p>
          <a:p>
            <a:pPr indent="-228600" lvl="0" marL="457200" rtl="0">
              <a:lnSpc>
                <a:spcPct val="90000"/>
              </a:lnSpc>
              <a:spcBef>
                <a:spcPts val="500"/>
              </a:spcBef>
              <a:buClr>
                <a:srgbClr val="333333"/>
              </a:buClr>
              <a:buFont typeface="Arial"/>
            </a:pPr>
            <a:r>
              <a:rPr lang="en" sz="1400"/>
              <a:t>Hydraulic Retention Time: 4 Hours (based on literature)</a:t>
            </a:r>
          </a:p>
          <a:p>
            <a:pPr indent="0" lvl="0" marL="0" rtl="0">
              <a:lnSpc>
                <a:spcPct val="90000"/>
              </a:lnSpc>
              <a:spcBef>
                <a:spcPts val="500"/>
              </a:spcBef>
              <a:buNone/>
            </a:pPr>
            <a:r>
              <a:t/>
            </a:r>
            <a:endParaRPr sz="1400">
              <a:latin typeface="Arial"/>
              <a:ea typeface="Arial"/>
              <a:cs typeface="Arial"/>
              <a:sym typeface="Arial"/>
            </a:endParaRPr>
          </a:p>
          <a:p>
            <a:pPr indent="-228600" lvl="0" marL="457200" rtl="0">
              <a:lnSpc>
                <a:spcPct val="90000"/>
              </a:lnSpc>
              <a:spcBef>
                <a:spcPts val="500"/>
              </a:spcBef>
              <a:buClr>
                <a:srgbClr val="333333"/>
              </a:buClr>
              <a:buFont typeface="Arial"/>
            </a:pPr>
            <a:r>
              <a:rPr lang="en" sz="1400"/>
              <a:t>Reactor Height = (V</a:t>
            </a:r>
            <a:r>
              <a:rPr baseline="-25000" lang="en" sz="1400"/>
              <a:t>up</a:t>
            </a:r>
            <a:r>
              <a:rPr lang="en" sz="1400"/>
              <a:t> * HRT) = 2.362 ft</a:t>
            </a:r>
          </a:p>
          <a:p>
            <a:pPr indent="0" lvl="0" marL="0" rtl="0">
              <a:lnSpc>
                <a:spcPct val="90000"/>
              </a:lnSpc>
              <a:spcBef>
                <a:spcPts val="500"/>
              </a:spcBef>
              <a:buNone/>
            </a:pPr>
            <a:r>
              <a:t/>
            </a:r>
            <a:endParaRPr sz="1400">
              <a:latin typeface="Arial"/>
              <a:ea typeface="Arial"/>
              <a:cs typeface="Arial"/>
              <a:sym typeface="Arial"/>
            </a:endParaRPr>
          </a:p>
          <a:p>
            <a:pPr indent="-228600" lvl="0" marL="457200" rtl="0">
              <a:lnSpc>
                <a:spcPct val="90000"/>
              </a:lnSpc>
              <a:spcBef>
                <a:spcPts val="500"/>
              </a:spcBef>
              <a:buClr>
                <a:srgbClr val="333333"/>
              </a:buClr>
              <a:buFont typeface="Arial"/>
            </a:pPr>
            <a:r>
              <a:rPr lang="en" sz="1400"/>
              <a:t>Organic Loading Rate: 3 gram COD/L day</a:t>
            </a:r>
          </a:p>
          <a:p>
            <a:pPr indent="0" lvl="0" marL="0" rtl="0">
              <a:lnSpc>
                <a:spcPct val="90000"/>
              </a:lnSpc>
              <a:spcBef>
                <a:spcPts val="500"/>
              </a:spcBef>
              <a:buNone/>
            </a:pPr>
            <a:r>
              <a:t/>
            </a:r>
            <a:endParaRPr sz="1400"/>
          </a:p>
          <a:p>
            <a:pPr indent="-228600" lvl="0" marL="457200" rtl="0">
              <a:lnSpc>
                <a:spcPct val="90000"/>
              </a:lnSpc>
              <a:spcBef>
                <a:spcPts val="500"/>
              </a:spcBef>
              <a:buClr>
                <a:srgbClr val="333333"/>
              </a:buClr>
              <a:buFont typeface="Arial"/>
            </a:pPr>
            <a:r>
              <a:rPr lang="en" sz="1400"/>
              <a:t>Upflow Velocity 0.05 mm/s</a:t>
            </a:r>
          </a:p>
          <a:p>
            <a:pPr indent="0" lvl="0" marL="0" rtl="0">
              <a:lnSpc>
                <a:spcPct val="90000"/>
              </a:lnSpc>
              <a:spcBef>
                <a:spcPts val="500"/>
              </a:spcBef>
              <a:buNone/>
            </a:pPr>
            <a:r>
              <a:t/>
            </a:r>
            <a:endParaRPr sz="1400"/>
          </a:p>
          <a:p>
            <a:pPr indent="0" lvl="0" marL="0" rtl="0">
              <a:lnSpc>
                <a:spcPct val="90000"/>
              </a:lnSpc>
              <a:spcBef>
                <a:spcPts val="500"/>
              </a:spcBef>
              <a:buNone/>
            </a:pPr>
            <a:r>
              <a:t/>
            </a:r>
            <a:endParaRPr sz="1400"/>
          </a:p>
          <a:p>
            <a:pPr indent="0" lvl="0" marL="0" rtl="0">
              <a:lnSpc>
                <a:spcPct val="90000"/>
              </a:lnSpc>
              <a:spcBef>
                <a:spcPts val="500"/>
              </a:spcBef>
              <a:buNone/>
            </a:pPr>
            <a:r>
              <a:t/>
            </a:r>
            <a:endParaRPr sz="1400"/>
          </a:p>
        </p:txBody>
      </p:sp>
      <p:pic>
        <p:nvPicPr>
          <p:cNvPr id="208" name="Shape 208"/>
          <p:cNvPicPr preferRelativeResize="0"/>
          <p:nvPr/>
        </p:nvPicPr>
        <p:blipFill>
          <a:blip r:embed="rId3">
            <a:alphaModFix/>
          </a:blip>
          <a:stretch>
            <a:fillRect/>
          </a:stretch>
        </p:blipFill>
        <p:spPr>
          <a:xfrm>
            <a:off x="5406096" y="1598225"/>
            <a:ext cx="3252249" cy="2887849"/>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4000"/>
              <a:t>Mathcad Reactor Design</a:t>
            </a:r>
          </a:p>
        </p:txBody>
      </p:sp>
      <p:sp>
        <p:nvSpPr>
          <p:cNvPr id="215" name="Shape 215"/>
          <p:cNvSpPr txBox="1"/>
          <p:nvPr>
            <p:ph idx="1" type="body"/>
          </p:nvPr>
        </p:nvSpPr>
        <p:spPr>
          <a:xfrm>
            <a:off x="457200" y="1143000"/>
            <a:ext cx="4661700" cy="3543300"/>
          </a:xfrm>
          <a:prstGeom prst="rect">
            <a:avLst/>
          </a:prstGeom>
        </p:spPr>
        <p:txBody>
          <a:bodyPr anchorCtr="0" anchor="t" bIns="91425" lIns="91425" rIns="91425" tIns="91425">
            <a:noAutofit/>
          </a:bodyPr>
          <a:lstStyle/>
          <a:p>
            <a:pPr indent="-342900" lvl="0" marL="457200" rtl="0">
              <a:lnSpc>
                <a:spcPct val="90000"/>
              </a:lnSpc>
              <a:spcBef>
                <a:spcPts val="1000"/>
              </a:spcBef>
              <a:buClr>
                <a:srgbClr val="333333"/>
              </a:buClr>
              <a:buSzPct val="100000"/>
              <a:buFont typeface="Arial"/>
            </a:pPr>
            <a:r>
              <a:rPr lang="en" sz="1800" u="sng"/>
              <a:t>Selected Specifications</a:t>
            </a:r>
          </a:p>
          <a:p>
            <a:pPr indent="-342900" lvl="1" marL="914400" rtl="0">
              <a:lnSpc>
                <a:spcPct val="90000"/>
              </a:lnSpc>
              <a:spcBef>
                <a:spcPts val="1000"/>
              </a:spcBef>
              <a:buClr>
                <a:srgbClr val="333333"/>
              </a:buClr>
              <a:buSzPct val="100000"/>
              <a:buFont typeface="Arial"/>
            </a:pPr>
            <a:r>
              <a:rPr lang="en" sz="1800"/>
              <a:t>Reactor Diameter 1”</a:t>
            </a:r>
          </a:p>
          <a:p>
            <a:pPr indent="-342900" lvl="1" marL="914400" rtl="0">
              <a:lnSpc>
                <a:spcPct val="90000"/>
              </a:lnSpc>
              <a:spcBef>
                <a:spcPts val="1000"/>
              </a:spcBef>
              <a:buClr>
                <a:srgbClr val="333333"/>
              </a:buClr>
              <a:buSzPct val="100000"/>
              <a:buFont typeface="Arial"/>
            </a:pPr>
            <a:r>
              <a:rPr lang="en" sz="1800"/>
              <a:t>Head unit Diameter 0.5”</a:t>
            </a:r>
          </a:p>
          <a:p>
            <a:pPr indent="0" lvl="0" marL="0" rtl="0">
              <a:lnSpc>
                <a:spcPct val="90000"/>
              </a:lnSpc>
              <a:spcBef>
                <a:spcPts val="1000"/>
              </a:spcBef>
              <a:buNone/>
            </a:pPr>
            <a:r>
              <a:t/>
            </a:r>
            <a:endParaRPr sz="1800" u="sng"/>
          </a:p>
          <a:p>
            <a:pPr indent="-342900" lvl="0" marL="457200" rtl="0">
              <a:lnSpc>
                <a:spcPct val="90000"/>
              </a:lnSpc>
              <a:spcBef>
                <a:spcPts val="1000"/>
              </a:spcBef>
              <a:buClr>
                <a:srgbClr val="333333"/>
              </a:buClr>
              <a:buSzPct val="100000"/>
              <a:buFont typeface="Arial"/>
            </a:pPr>
            <a:r>
              <a:rPr lang="en" sz="1800" u="sng"/>
              <a:t>Calculated Specifications</a:t>
            </a:r>
          </a:p>
          <a:p>
            <a:pPr indent="-342900" lvl="1" marL="914400" rtl="0">
              <a:lnSpc>
                <a:spcPct val="90000"/>
              </a:lnSpc>
              <a:spcBef>
                <a:spcPts val="1000"/>
              </a:spcBef>
              <a:buClr>
                <a:srgbClr val="333333"/>
              </a:buClr>
              <a:buSzPct val="100000"/>
              <a:buFont typeface="Arial"/>
            </a:pPr>
            <a:r>
              <a:rPr lang="en" sz="1800"/>
              <a:t>Influent Flowrate</a:t>
            </a:r>
          </a:p>
          <a:p>
            <a:pPr indent="-342900" lvl="2" marL="1371600" rtl="0">
              <a:lnSpc>
                <a:spcPct val="90000"/>
              </a:lnSpc>
              <a:spcBef>
                <a:spcPts val="500"/>
              </a:spcBef>
              <a:buClr>
                <a:srgbClr val="333333"/>
              </a:buClr>
              <a:buSzPct val="100000"/>
              <a:buFont typeface="Arial"/>
            </a:pPr>
            <a:r>
              <a:rPr lang="en" sz="1800"/>
              <a:t>5 g COD/L: 0.16 mL/min</a:t>
            </a:r>
          </a:p>
          <a:p>
            <a:pPr indent="-342900" lvl="2" marL="1371600" rtl="0">
              <a:lnSpc>
                <a:spcPct val="90000"/>
              </a:lnSpc>
              <a:spcBef>
                <a:spcPts val="500"/>
              </a:spcBef>
              <a:buClr>
                <a:srgbClr val="333333"/>
              </a:buClr>
              <a:buSzPct val="100000"/>
              <a:buFont typeface="Arial"/>
            </a:pPr>
            <a:r>
              <a:rPr lang="en" sz="1800"/>
              <a:t>Water: 1.45 mL/min</a:t>
            </a:r>
          </a:p>
          <a:p>
            <a:pPr indent="0" lvl="0" marL="0" rtl="0">
              <a:lnSpc>
                <a:spcPct val="90000"/>
              </a:lnSpc>
              <a:spcBef>
                <a:spcPts val="500"/>
              </a:spcBef>
              <a:buNone/>
            </a:pPr>
            <a:r>
              <a:t/>
            </a:r>
            <a:endParaRPr sz="1800" u="sng"/>
          </a:p>
        </p:txBody>
      </p:sp>
      <p:pic>
        <p:nvPicPr>
          <p:cNvPr id="216" name="Shape 216"/>
          <p:cNvPicPr preferRelativeResize="0"/>
          <p:nvPr/>
        </p:nvPicPr>
        <p:blipFill>
          <a:blip r:embed="rId3">
            <a:alphaModFix/>
          </a:blip>
          <a:stretch>
            <a:fillRect/>
          </a:stretch>
        </p:blipFill>
        <p:spPr>
          <a:xfrm>
            <a:off x="5406096" y="1598225"/>
            <a:ext cx="3252249" cy="2887849"/>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1" name="Shape 221"/>
        <p:cNvGrpSpPr/>
        <p:nvPr/>
      </p:nvGrpSpPr>
      <p:grpSpPr>
        <a:xfrm>
          <a:off x="0" y="0"/>
          <a:ext cx="0" cy="0"/>
          <a:chOff x="0" y="0"/>
          <a:chExt cx="0" cy="0"/>
        </a:xfrm>
      </p:grpSpPr>
      <p:sp>
        <p:nvSpPr>
          <p:cNvPr id="222" name="Shape 222"/>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None/>
            </a:pPr>
            <a:r>
              <a:rPr lang="en"/>
              <a:t>Design Progress</a:t>
            </a:r>
          </a:p>
        </p:txBody>
      </p:sp>
      <p:sp>
        <p:nvSpPr>
          <p:cNvPr id="223" name="Shape 223"/>
          <p:cNvSpPr txBox="1"/>
          <p:nvPr>
            <p:ph idx="1" type="body"/>
          </p:nvPr>
        </p:nvSpPr>
        <p:spPr>
          <a:xfrm>
            <a:off x="404000" y="1143000"/>
            <a:ext cx="8153400" cy="3543300"/>
          </a:xfrm>
          <a:prstGeom prst="rect">
            <a:avLst/>
          </a:prstGeom>
        </p:spPr>
        <p:txBody>
          <a:bodyPr anchorCtr="0" anchor="t" bIns="91425" lIns="91425" rIns="91425" tIns="91425">
            <a:noAutofit/>
          </a:bodyPr>
          <a:lstStyle/>
          <a:p>
            <a:pPr lvl="0" rtl="0">
              <a:spcBef>
                <a:spcPts val="0"/>
              </a:spcBef>
              <a:buNone/>
            </a:pPr>
            <a:r>
              <a:t/>
            </a:r>
            <a:endParaRPr/>
          </a:p>
          <a:p>
            <a:pPr indent="0" lvl="0" marL="0" rtl="0">
              <a:spcBef>
                <a:spcPts val="0"/>
              </a:spcBef>
              <a:buNone/>
            </a:pPr>
            <a:r>
              <a:t/>
            </a:r>
            <a:endParaRPr/>
          </a:p>
        </p:txBody>
      </p:sp>
      <p:sp>
        <p:nvSpPr>
          <p:cNvPr id="224" name="Shape 224"/>
          <p:cNvSpPr txBox="1"/>
          <p:nvPr>
            <p:ph idx="1" type="body"/>
          </p:nvPr>
        </p:nvSpPr>
        <p:spPr>
          <a:xfrm>
            <a:off x="492675" y="1113450"/>
            <a:ext cx="4661700" cy="3543300"/>
          </a:xfrm>
          <a:prstGeom prst="rect">
            <a:avLst/>
          </a:prstGeom>
        </p:spPr>
        <p:txBody>
          <a:bodyPr anchorCtr="0" anchor="t" bIns="91425" lIns="91425" rIns="91425" tIns="91425">
            <a:noAutofit/>
          </a:bodyPr>
          <a:lstStyle/>
          <a:p>
            <a:pPr indent="-342900" lvl="0" marL="457200" marR="0" rtl="0" algn="l">
              <a:lnSpc>
                <a:spcPct val="90000"/>
              </a:lnSpc>
              <a:spcBef>
                <a:spcPts val="1000"/>
              </a:spcBef>
              <a:spcAft>
                <a:spcPts val="0"/>
              </a:spcAft>
              <a:buClr>
                <a:srgbClr val="333333"/>
              </a:buClr>
              <a:buSzPct val="100000"/>
              <a:buFont typeface="Arial"/>
            </a:pPr>
            <a:r>
              <a:rPr lang="en" sz="1800"/>
              <a:t>Ordered parts to build 4 identical reactors</a:t>
            </a:r>
          </a:p>
          <a:p>
            <a:pPr indent="0" lvl="0" marL="0" marR="0" rtl="0" algn="l">
              <a:lnSpc>
                <a:spcPct val="90000"/>
              </a:lnSpc>
              <a:spcBef>
                <a:spcPts val="1000"/>
              </a:spcBef>
              <a:spcAft>
                <a:spcPts val="0"/>
              </a:spcAft>
              <a:buNone/>
            </a:pPr>
            <a:r>
              <a:t/>
            </a:r>
            <a:endParaRPr sz="1800"/>
          </a:p>
          <a:p>
            <a:pPr indent="-342900" lvl="0" marL="457200" marR="0" rtl="0" algn="l">
              <a:lnSpc>
                <a:spcPct val="90000"/>
              </a:lnSpc>
              <a:spcBef>
                <a:spcPts val="1000"/>
              </a:spcBef>
              <a:spcAft>
                <a:spcPts val="0"/>
              </a:spcAft>
              <a:buSzPct val="100000"/>
            </a:pPr>
            <a:r>
              <a:rPr lang="en" sz="1800"/>
              <a:t>Minimize number of ports into and out of reactor to maintain air-tightness</a:t>
            </a:r>
          </a:p>
          <a:p>
            <a:pPr indent="0" lvl="0" marL="0" marR="0" rtl="0" algn="l">
              <a:lnSpc>
                <a:spcPct val="90000"/>
              </a:lnSpc>
              <a:spcBef>
                <a:spcPts val="1000"/>
              </a:spcBef>
              <a:spcAft>
                <a:spcPts val="0"/>
              </a:spcAft>
              <a:buNone/>
            </a:pPr>
            <a:r>
              <a:t/>
            </a:r>
            <a:endParaRPr sz="1800"/>
          </a:p>
          <a:p>
            <a:pPr indent="-342900" lvl="0" marL="457200" marR="0" rtl="0" algn="l">
              <a:lnSpc>
                <a:spcPct val="90000"/>
              </a:lnSpc>
              <a:spcBef>
                <a:spcPts val="1000"/>
              </a:spcBef>
              <a:spcAft>
                <a:spcPts val="0"/>
              </a:spcAft>
              <a:buSzPct val="100000"/>
            </a:pPr>
            <a:r>
              <a:rPr lang="en" sz="1800"/>
              <a:t>Currently redesigning head unit for more efficient gas production quantification</a:t>
            </a:r>
          </a:p>
          <a:p>
            <a:pPr indent="0" lvl="0" marL="0" marR="0" rtl="0" algn="l">
              <a:lnSpc>
                <a:spcPct val="90000"/>
              </a:lnSpc>
              <a:spcBef>
                <a:spcPts val="1000"/>
              </a:spcBef>
              <a:spcAft>
                <a:spcPts val="0"/>
              </a:spcAft>
              <a:buNone/>
            </a:pPr>
            <a:r>
              <a:t/>
            </a:r>
            <a:endParaRPr sz="1800"/>
          </a:p>
          <a:p>
            <a:pPr indent="0" lvl="0" marL="0" rtl="0">
              <a:lnSpc>
                <a:spcPct val="90000"/>
              </a:lnSpc>
              <a:spcBef>
                <a:spcPts val="500"/>
              </a:spcBef>
              <a:buNone/>
            </a:pPr>
            <a:r>
              <a:t/>
            </a:r>
            <a:endParaRPr sz="1800" u="sng"/>
          </a:p>
        </p:txBody>
      </p:sp>
      <p:pic>
        <p:nvPicPr>
          <p:cNvPr id="225" name="Shape 225"/>
          <p:cNvPicPr preferRelativeResize="0"/>
          <p:nvPr/>
        </p:nvPicPr>
        <p:blipFill rotWithShape="1">
          <a:blip r:embed="rId3">
            <a:alphaModFix/>
          </a:blip>
          <a:srcRect b="17138" l="26455" r="-15352" t="16198"/>
          <a:stretch/>
        </p:blipFill>
        <p:spPr>
          <a:xfrm>
            <a:off x="6177499" y="1430150"/>
            <a:ext cx="2229578" cy="3429002"/>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sp>
        <p:nvSpPr>
          <p:cNvPr id="230" name="Shape 230"/>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Challenges/Future Work</a:t>
            </a:r>
          </a:p>
        </p:txBody>
      </p:sp>
      <p:sp>
        <p:nvSpPr>
          <p:cNvPr id="231" name="Shape 231"/>
          <p:cNvSpPr txBox="1"/>
          <p:nvPr>
            <p:ph idx="1" type="body"/>
          </p:nvPr>
        </p:nvSpPr>
        <p:spPr>
          <a:xfrm>
            <a:off x="457200" y="1143000"/>
            <a:ext cx="4661700" cy="3543300"/>
          </a:xfrm>
          <a:prstGeom prst="rect">
            <a:avLst/>
          </a:prstGeom>
        </p:spPr>
        <p:txBody>
          <a:bodyPr anchorCtr="0" anchor="t" bIns="91425" lIns="91425" rIns="91425" tIns="91425">
            <a:noAutofit/>
          </a:bodyPr>
          <a:lstStyle/>
          <a:p>
            <a:pPr indent="-342900" lvl="0" marL="457200" rtl="0">
              <a:lnSpc>
                <a:spcPct val="90000"/>
              </a:lnSpc>
              <a:spcBef>
                <a:spcPts val="1000"/>
              </a:spcBef>
              <a:buClr>
                <a:srgbClr val="333333"/>
              </a:buClr>
              <a:buSzPct val="100000"/>
              <a:buFont typeface="Arial"/>
            </a:pPr>
            <a:r>
              <a:rPr lang="en" sz="1800"/>
              <a:t>Assemble and inoculate reactors with biomass</a:t>
            </a:r>
          </a:p>
          <a:p>
            <a:pPr indent="0" lvl="0" marL="0" rtl="0">
              <a:lnSpc>
                <a:spcPct val="90000"/>
              </a:lnSpc>
              <a:spcBef>
                <a:spcPts val="1000"/>
              </a:spcBef>
              <a:buNone/>
            </a:pPr>
            <a:r>
              <a:t/>
            </a:r>
            <a:endParaRPr sz="1800"/>
          </a:p>
          <a:p>
            <a:pPr indent="-342900" lvl="0" marL="457200" rtl="0">
              <a:lnSpc>
                <a:spcPct val="90000"/>
              </a:lnSpc>
              <a:spcBef>
                <a:spcPts val="1000"/>
              </a:spcBef>
              <a:buClr>
                <a:srgbClr val="333333"/>
              </a:buClr>
              <a:buSzPct val="100000"/>
              <a:buFont typeface="Arial"/>
            </a:pPr>
            <a:r>
              <a:rPr lang="en" sz="1800"/>
              <a:t>Analyze effect of oxygen stress on culture resiliency, methane production, and COD treatment efficiency</a:t>
            </a:r>
          </a:p>
          <a:p>
            <a:pPr indent="0" lvl="0" marL="0" rtl="0">
              <a:lnSpc>
                <a:spcPct val="90000"/>
              </a:lnSpc>
              <a:spcBef>
                <a:spcPts val="1000"/>
              </a:spcBef>
              <a:buNone/>
            </a:pPr>
            <a:r>
              <a:t/>
            </a:r>
            <a:endParaRPr sz="1800"/>
          </a:p>
          <a:p>
            <a:pPr indent="-342900" lvl="0" marL="457200" rtl="0">
              <a:lnSpc>
                <a:spcPct val="90000"/>
              </a:lnSpc>
              <a:spcBef>
                <a:spcPts val="1000"/>
              </a:spcBef>
              <a:buSzPct val="100000"/>
            </a:pPr>
            <a:r>
              <a:rPr lang="en" sz="1800"/>
              <a:t>Analyze the biomass response to a variable influent COD concentration</a:t>
            </a:r>
          </a:p>
          <a:p>
            <a:pPr indent="0" lvl="0" marL="0" rtl="0">
              <a:lnSpc>
                <a:spcPct val="90000"/>
              </a:lnSpc>
              <a:spcBef>
                <a:spcPts val="500"/>
              </a:spcBef>
              <a:buNone/>
            </a:pPr>
            <a:r>
              <a:t/>
            </a:r>
            <a:endParaRPr sz="1800" u="sng"/>
          </a:p>
        </p:txBody>
      </p:sp>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5" name="Shape 235"/>
        <p:cNvGrpSpPr/>
        <p:nvPr/>
      </p:nvGrpSpPr>
      <p:grpSpPr>
        <a:xfrm>
          <a:off x="0" y="0"/>
          <a:ext cx="0" cy="0"/>
          <a:chOff x="0" y="0"/>
          <a:chExt cx="0" cy="0"/>
        </a:xfrm>
      </p:grpSpPr>
      <p:sp>
        <p:nvSpPr>
          <p:cNvPr id="236" name="Shape 236"/>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Questions/Comments?</a:t>
            </a:r>
          </a:p>
        </p:txBody>
      </p:sp>
      <p:sp>
        <p:nvSpPr>
          <p:cNvPr id="237" name="Shape 237"/>
          <p:cNvSpPr txBox="1"/>
          <p:nvPr>
            <p:ph idx="1" type="body"/>
          </p:nvPr>
        </p:nvSpPr>
        <p:spPr>
          <a:xfrm>
            <a:off x="2516175" y="2430843"/>
            <a:ext cx="4038600" cy="666000"/>
          </a:xfrm>
          <a:prstGeom prst="rect">
            <a:avLst/>
          </a:prstGeom>
          <a:noFill/>
          <a:ln>
            <a:noFill/>
          </a:ln>
        </p:spPr>
        <p:txBody>
          <a:bodyPr anchorCtr="0" anchor="t" bIns="45700" lIns="91425" rIns="91425" tIns="45700">
            <a:noAutofit/>
          </a:bodyPr>
          <a:lstStyle/>
          <a:p>
            <a:pPr indent="0" lvl="0" marL="0" marR="0" rtl="0" algn="ctr">
              <a:spcBef>
                <a:spcPts val="0"/>
              </a:spcBef>
              <a:spcAft>
                <a:spcPts val="0"/>
              </a:spcAft>
              <a:buNone/>
            </a:pPr>
            <a:r>
              <a:rPr lang="en" sz="3600"/>
              <a:t>Thank you!</a:t>
            </a: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1" name="Shape 241"/>
        <p:cNvGrpSpPr/>
        <p:nvPr/>
      </p:nvGrpSpPr>
      <p:grpSpPr>
        <a:xfrm>
          <a:off x="0" y="0"/>
          <a:ext cx="0" cy="0"/>
          <a:chOff x="0" y="0"/>
          <a:chExt cx="0" cy="0"/>
        </a:xfrm>
      </p:grpSpPr>
      <p:sp>
        <p:nvSpPr>
          <p:cNvPr id="242" name="Shape 242"/>
          <p:cNvSpPr txBox="1"/>
          <p:nvPr>
            <p:ph type="title"/>
          </p:nvPr>
        </p:nvSpPr>
        <p:spPr>
          <a:xfrm>
            <a:off x="2819400" y="171450"/>
            <a:ext cx="60960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a:t>References</a:t>
            </a:r>
          </a:p>
        </p:txBody>
      </p:sp>
      <p:sp>
        <p:nvSpPr>
          <p:cNvPr id="243" name="Shape 243"/>
          <p:cNvSpPr txBox="1"/>
          <p:nvPr>
            <p:ph idx="1" type="body"/>
          </p:nvPr>
        </p:nvSpPr>
        <p:spPr>
          <a:xfrm>
            <a:off x="457200" y="1200150"/>
            <a:ext cx="8458200" cy="3394500"/>
          </a:xfrm>
          <a:prstGeom prst="rect">
            <a:avLst/>
          </a:prstGeom>
          <a:noFill/>
          <a:ln>
            <a:noFill/>
          </a:ln>
        </p:spPr>
        <p:txBody>
          <a:bodyPr anchorCtr="0" anchor="t" bIns="45700" lIns="91425" rIns="91425" tIns="45700">
            <a:noAutofit/>
          </a:bodyPr>
          <a:lstStyle/>
          <a:p>
            <a:pPr indent="-228600" lvl="0" marL="457200" rtl="0">
              <a:lnSpc>
                <a:spcPct val="90000"/>
              </a:lnSpc>
              <a:spcBef>
                <a:spcPts val="1000"/>
              </a:spcBef>
              <a:buFont typeface="Calibri"/>
              <a:buAutoNum type="arabicPeriod"/>
            </a:pPr>
            <a:r>
              <a:rPr lang="en" sz="1400"/>
              <a:t>http://epi.yale.edu/the-metric/help-us-improve-our-global-wastewater-indicator</a:t>
            </a:r>
          </a:p>
          <a:p>
            <a:pPr indent="-228600" lvl="0" marL="457200" rtl="0">
              <a:lnSpc>
                <a:spcPct val="90000"/>
              </a:lnSpc>
              <a:spcBef>
                <a:spcPts val="1000"/>
              </a:spcBef>
              <a:buFont typeface="Calibri"/>
              <a:buAutoNum type="arabicPeriod"/>
            </a:pPr>
            <a:r>
              <a:rPr lang="en" sz="1400"/>
              <a:t>http://www.filtsep.com/view/40993/wastewater-treatment-technology-for-developing-countries</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Chong, S., Sen, T., Kayaalp, A., &amp; Ang, H. (2012). The performance enhancements of upflow anaerobic sludge blanket (UASB) reactors for domestic sludge treatment – A State-of-the-art review. </a:t>
            </a:r>
            <a:r>
              <a:rPr i="1" lang="en" sz="1400">
                <a:solidFill>
                  <a:srgbClr val="333333"/>
                </a:solidFill>
              </a:rPr>
              <a:t>Water Research,</a:t>
            </a:r>
            <a:r>
              <a:rPr lang="en" sz="1400">
                <a:solidFill>
                  <a:srgbClr val="333333"/>
                </a:solidFill>
              </a:rPr>
              <a:t> 3434-3470.</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 Aiyuk, S., Amoako, J., Raskin, L., Haandel, A., &amp; Verstraete, W. (2004). Removal of carbon and nutrients from domestic wastewater using a low investment, integrated treatment concept. </a:t>
            </a:r>
            <a:r>
              <a:rPr i="1" lang="en" sz="1400">
                <a:solidFill>
                  <a:srgbClr val="333333"/>
                </a:solidFill>
              </a:rPr>
              <a:t>Water Research,</a:t>
            </a:r>
            <a:r>
              <a:rPr lang="en" sz="1400">
                <a:solidFill>
                  <a:srgbClr val="333333"/>
                </a:solidFill>
              </a:rPr>
              <a:t> 3031-3042. </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Yu, H., Tay, J., Fang, H., (2001). The Roles of Calcium in Sludge Granulation During UASB Reactor Start-Up. </a:t>
            </a:r>
            <a:r>
              <a:rPr i="1" lang="en" sz="1400">
                <a:solidFill>
                  <a:srgbClr val="333333"/>
                </a:solidFill>
              </a:rPr>
              <a:t>Wat. Res., </a:t>
            </a:r>
            <a:r>
              <a:rPr lang="en" sz="1400">
                <a:solidFill>
                  <a:srgbClr val="333333"/>
                </a:solidFill>
              </a:rPr>
              <a:t>4, 1052-1060.</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Mes, T., Stams, A., Reith, J., Zeeman, G., (2003). Methane production by anaerobic digestion of wastewater and solid wastes. From Bio-Methane &amp; Bio-Hydrogen: Status and Perspectives of Biological Methane and Hydrogen Production (Chapter 4).</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Aiyuk, S., Forrez, I., Lieven, D., K., A, Haandel, A., Verstraete, W., (2006). Anaerobic and complementary treatment of domestic sewage in regions with hot climates - A review. </a:t>
            </a:r>
            <a:r>
              <a:rPr i="1" lang="en" sz="1400">
                <a:solidFill>
                  <a:srgbClr val="333333"/>
                </a:solidFill>
              </a:rPr>
              <a:t>Bioresource Technology</a:t>
            </a:r>
            <a:r>
              <a:rPr lang="en" sz="1400">
                <a:solidFill>
                  <a:srgbClr val="333333"/>
                </a:solidFill>
              </a:rPr>
              <a:t>, 97, 2225-2241.</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Experimental Thermal and Fluid Science. (2006). </a:t>
            </a:r>
            <a:r>
              <a:rPr i="1" lang="en" sz="1400">
                <a:solidFill>
                  <a:srgbClr val="333333"/>
                </a:solidFill>
              </a:rPr>
              <a:t>Science Direct,</a:t>
            </a:r>
            <a:r>
              <a:rPr lang="en" sz="1400">
                <a:solidFill>
                  <a:srgbClr val="333333"/>
                </a:solidFill>
              </a:rPr>
              <a:t> </a:t>
            </a:r>
            <a:r>
              <a:rPr i="1" lang="en" sz="1400">
                <a:solidFill>
                  <a:srgbClr val="333333"/>
                </a:solidFill>
              </a:rPr>
              <a:t>30</a:t>
            </a:r>
            <a:r>
              <a:rPr lang="en" sz="1400">
                <a:solidFill>
                  <a:srgbClr val="333333"/>
                </a:solidFill>
              </a:rPr>
              <a:t>(4), 329-336. Retrieved September 30, 2014, from </a:t>
            </a:r>
            <a:r>
              <a:rPr lang="en" sz="1400" u="sng">
                <a:solidFill>
                  <a:srgbClr val="333333"/>
                </a:solidFill>
                <a:hlinkClick r:id="rId3"/>
              </a:rPr>
              <a:t>http://www.sciencedirect.com/science/article/pii/S0894177705000993</a:t>
            </a:r>
          </a:p>
          <a:p>
            <a:pPr indent="-228600" lvl="0" marL="457200" rtl="0">
              <a:lnSpc>
                <a:spcPct val="115000"/>
              </a:lnSpc>
              <a:spcBef>
                <a:spcPts val="0"/>
              </a:spcBef>
              <a:spcAft>
                <a:spcPts val="1000"/>
              </a:spcAft>
              <a:buClr>
                <a:srgbClr val="333333"/>
              </a:buClr>
              <a:buFont typeface="Calibri"/>
              <a:buAutoNum type="arabicPeriod"/>
            </a:pPr>
            <a:r>
              <a:rPr lang="en" sz="1400">
                <a:solidFill>
                  <a:srgbClr val="333333"/>
                </a:solidFill>
              </a:rPr>
              <a:t>Weber-Shirk, M. (2014, September 14). Flow Control and Measurement. Retrieved September 30, 2014, from https://confluence.cornell.edu/display/cee4540/Syllabus</a:t>
            </a:r>
          </a:p>
          <a:p>
            <a:pPr indent="0" lvl="0" marL="0" marR="0" rtl="0" algn="l">
              <a:spcBef>
                <a:spcPts val="0"/>
              </a:spcBef>
              <a:spcAft>
                <a:spcPts val="0"/>
              </a:spcAft>
              <a:buNone/>
            </a:pPr>
            <a:r>
              <a:t/>
            </a:r>
            <a:endParaRPr sz="1400"/>
          </a:p>
        </p:txBody>
      </p:sp>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9" name="Shape 119"/>
        <p:cNvGrpSpPr/>
        <p:nvPr/>
      </p:nvGrpSpPr>
      <p:grpSpPr>
        <a:xfrm>
          <a:off x="0" y="0"/>
          <a:ext cx="0" cy="0"/>
          <a:chOff x="0" y="0"/>
          <a:chExt cx="0" cy="0"/>
        </a:xfrm>
      </p:grpSpPr>
      <p:sp>
        <p:nvSpPr>
          <p:cNvPr id="120" name="Shape 120"/>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Wastewater Around the World</a:t>
            </a:r>
          </a:p>
        </p:txBody>
      </p:sp>
      <p:sp>
        <p:nvSpPr>
          <p:cNvPr id="121" name="Shape 121"/>
          <p:cNvSpPr txBox="1"/>
          <p:nvPr>
            <p:ph idx="1" type="body"/>
          </p:nvPr>
        </p:nvSpPr>
        <p:spPr>
          <a:xfrm>
            <a:off x="265050" y="1396443"/>
            <a:ext cx="4194300" cy="3543300"/>
          </a:xfrm>
          <a:prstGeom prst="rect">
            <a:avLst/>
          </a:prstGeom>
          <a:noFill/>
          <a:ln>
            <a:noFill/>
          </a:ln>
        </p:spPr>
        <p:txBody>
          <a:bodyPr anchorCtr="0" anchor="t" bIns="45700" lIns="91425" rIns="91425" tIns="45700">
            <a:noAutofit/>
          </a:bodyPr>
          <a:lstStyle/>
          <a:p>
            <a:pPr lvl="0" rtl="0">
              <a:lnSpc>
                <a:spcPct val="90000"/>
              </a:lnSpc>
              <a:spcBef>
                <a:spcPts val="1000"/>
              </a:spcBef>
              <a:buClr>
                <a:schemeClr val="dk1"/>
              </a:buClr>
              <a:buSzPct val="100000"/>
              <a:buFont typeface="Noto Symbol"/>
              <a:buChar char="➢"/>
            </a:pPr>
            <a:r>
              <a:rPr lang="en" sz="2400"/>
              <a:t>“Up to 90% of wastewater in developing countries does not undergo treatment” [1] </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Environmental and health hazard</a:t>
            </a:r>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pic>
        <p:nvPicPr>
          <p:cNvPr id="122" name="Shape 122"/>
          <p:cNvPicPr preferRelativeResize="0"/>
          <p:nvPr/>
        </p:nvPicPr>
        <p:blipFill>
          <a:blip r:embed="rId3">
            <a:alphaModFix/>
          </a:blip>
          <a:stretch>
            <a:fillRect/>
          </a:stretch>
        </p:blipFill>
        <p:spPr>
          <a:xfrm>
            <a:off x="4705350" y="1578290"/>
            <a:ext cx="3214687" cy="2135981"/>
          </a:xfrm>
          <a:prstGeom prst="rect">
            <a:avLst/>
          </a:prstGeom>
          <a:noFill/>
          <a:ln>
            <a:noFill/>
          </a:ln>
        </p:spPr>
      </p:pic>
      <p:sp>
        <p:nvSpPr>
          <p:cNvPr id="123" name="Shape 123"/>
          <p:cNvSpPr txBox="1"/>
          <p:nvPr/>
        </p:nvSpPr>
        <p:spPr>
          <a:xfrm>
            <a:off x="4827525" y="3714281"/>
            <a:ext cx="4041900" cy="277200"/>
          </a:xfrm>
          <a:prstGeom prst="rect">
            <a:avLst/>
          </a:prstGeom>
          <a:noFill/>
          <a:ln>
            <a:noFill/>
          </a:ln>
        </p:spPr>
        <p:txBody>
          <a:bodyPr anchorCtr="0" anchor="ctr" bIns="91425" lIns="91425" rIns="91425" tIns="91425">
            <a:noAutofit/>
          </a:bodyPr>
          <a:lstStyle/>
          <a:p>
            <a:pPr lvl="0" rtl="0">
              <a:spcBef>
                <a:spcPts val="0"/>
              </a:spcBef>
              <a:buNone/>
            </a:pPr>
            <a:r>
              <a:rPr lang="en" sz="1000"/>
              <a:t>https://www.laprogressive.com/dumping-wastewater-into-aquifers/</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4000"/>
              <a:t>Current State of Treatment</a:t>
            </a:r>
          </a:p>
        </p:txBody>
      </p:sp>
      <p:sp>
        <p:nvSpPr>
          <p:cNvPr id="129" name="Shape 129"/>
          <p:cNvSpPr txBox="1"/>
          <p:nvPr>
            <p:ph idx="1" type="body"/>
          </p:nvPr>
        </p:nvSpPr>
        <p:spPr>
          <a:xfrm>
            <a:off x="4890050" y="1426256"/>
            <a:ext cx="4194300"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Large capital and operational costs</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Large energy demand </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Difficult to handle lower flows</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pic>
        <p:nvPicPr>
          <p:cNvPr id="130" name="Shape 130"/>
          <p:cNvPicPr preferRelativeResize="0"/>
          <p:nvPr/>
        </p:nvPicPr>
        <p:blipFill>
          <a:blip r:embed="rId3">
            <a:alphaModFix/>
          </a:blip>
          <a:stretch>
            <a:fillRect/>
          </a:stretch>
        </p:blipFill>
        <p:spPr>
          <a:xfrm>
            <a:off x="119250" y="1099837"/>
            <a:ext cx="3343275" cy="2128837"/>
          </a:xfrm>
          <a:prstGeom prst="rect">
            <a:avLst/>
          </a:prstGeom>
          <a:noFill/>
          <a:ln>
            <a:noFill/>
          </a:ln>
        </p:spPr>
      </p:pic>
      <p:pic>
        <p:nvPicPr>
          <p:cNvPr id="131" name="Shape 131"/>
          <p:cNvPicPr preferRelativeResize="0"/>
          <p:nvPr/>
        </p:nvPicPr>
        <p:blipFill>
          <a:blip r:embed="rId4">
            <a:alphaModFix/>
          </a:blip>
          <a:stretch>
            <a:fillRect/>
          </a:stretch>
        </p:blipFill>
        <p:spPr>
          <a:xfrm>
            <a:off x="1188125" y="3528375"/>
            <a:ext cx="2614612" cy="1371600"/>
          </a:xfrm>
          <a:prstGeom prst="rect">
            <a:avLst/>
          </a:prstGeom>
          <a:noFill/>
          <a:ln>
            <a:noFill/>
          </a:ln>
        </p:spPr>
      </p:pic>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Alternative Treatment Goals</a:t>
            </a:r>
          </a:p>
        </p:txBody>
      </p:sp>
      <p:sp>
        <p:nvSpPr>
          <p:cNvPr id="137" name="Shape 137"/>
          <p:cNvSpPr txBox="1"/>
          <p:nvPr>
            <p:ph idx="1" type="body"/>
          </p:nvPr>
        </p:nvSpPr>
        <p:spPr>
          <a:xfrm>
            <a:off x="758675" y="1277156"/>
            <a:ext cx="6944100"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Low cost</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Energy neutral/positive</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Small scale treatment </a:t>
            </a:r>
          </a:p>
          <a:p>
            <a:pPr indent="0" lvl="0" marL="457200" marR="0" rtl="0" algn="l">
              <a:spcBef>
                <a:spcPts val="0"/>
              </a:spcBef>
              <a:spcAft>
                <a:spcPts val="0"/>
              </a:spcAft>
              <a:buNone/>
            </a:pPr>
            <a:r>
              <a:rPr lang="en" sz="2400"/>
              <a:t>(households to small communities)</a:t>
            </a:r>
          </a:p>
          <a:p>
            <a:pPr indent="0" lvl="0" marL="45720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Reduce biological sludge production</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2" name="Shape 142"/>
        <p:cNvGrpSpPr/>
        <p:nvPr/>
      </p:nvGrpSpPr>
      <p:grpSpPr>
        <a:xfrm>
          <a:off x="0" y="0"/>
          <a:ext cx="0" cy="0"/>
          <a:chOff x="0" y="0"/>
          <a:chExt cx="0" cy="0"/>
        </a:xfrm>
      </p:grpSpPr>
      <p:sp>
        <p:nvSpPr>
          <p:cNvPr id="143" name="Shape 143"/>
          <p:cNvSpPr txBox="1"/>
          <p:nvPr>
            <p:ph type="title"/>
          </p:nvPr>
        </p:nvSpPr>
        <p:spPr>
          <a:xfrm>
            <a:off x="2810475" y="161118"/>
            <a:ext cx="6096000" cy="857400"/>
          </a:xfrm>
          <a:prstGeom prst="rect">
            <a:avLst/>
          </a:prstGeom>
        </p:spPr>
        <p:txBody>
          <a:bodyPr anchorCtr="0" anchor="ctr" bIns="91425" lIns="91425" rIns="91425" tIns="91425">
            <a:noAutofit/>
          </a:bodyPr>
          <a:lstStyle/>
          <a:p>
            <a:pPr lvl="0" rtl="0">
              <a:spcBef>
                <a:spcPts val="0"/>
              </a:spcBef>
              <a:buNone/>
            </a:pPr>
            <a:r>
              <a:rPr lang="en" sz="3600"/>
              <a:t>Proposed Treatment</a:t>
            </a:r>
          </a:p>
          <a:p>
            <a:pPr lvl="0" rtl="0">
              <a:spcBef>
                <a:spcPts val="0"/>
              </a:spcBef>
              <a:buNone/>
            </a:pPr>
            <a:r>
              <a:rPr lang="en" sz="3600"/>
              <a:t>Process Flow</a:t>
            </a:r>
          </a:p>
        </p:txBody>
      </p:sp>
      <p:pic>
        <p:nvPicPr>
          <p:cNvPr id="144" name="Shape 144"/>
          <p:cNvPicPr preferRelativeResize="0"/>
          <p:nvPr/>
        </p:nvPicPr>
        <p:blipFill>
          <a:blip r:embed="rId3">
            <a:alphaModFix/>
          </a:blip>
          <a:stretch>
            <a:fillRect/>
          </a:stretch>
        </p:blipFill>
        <p:spPr>
          <a:xfrm>
            <a:off x="797001" y="1345818"/>
            <a:ext cx="7379575" cy="2700337"/>
          </a:xfrm>
          <a:prstGeom prst="rect">
            <a:avLst/>
          </a:prstGeom>
          <a:noFill/>
          <a:ln>
            <a:noFill/>
          </a:ln>
        </p:spPr>
      </p:pic>
      <p:sp>
        <p:nvSpPr>
          <p:cNvPr id="145" name="Shape 145"/>
          <p:cNvSpPr txBox="1"/>
          <p:nvPr>
            <p:ph idx="1" type="body"/>
          </p:nvPr>
        </p:nvSpPr>
        <p:spPr>
          <a:xfrm>
            <a:off x="185525" y="4112306"/>
            <a:ext cx="8898900" cy="8574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Combining anaerobic and aerobic treatment can reduce the need for downstream processing</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9" name="Shape 149"/>
        <p:cNvGrpSpPr/>
        <p:nvPr/>
      </p:nvGrpSpPr>
      <p:grpSpPr>
        <a:xfrm>
          <a:off x="0" y="0"/>
          <a:ext cx="0" cy="0"/>
          <a:chOff x="0" y="0"/>
          <a:chExt cx="0" cy="0"/>
        </a:xfrm>
      </p:grpSpPr>
      <p:sp>
        <p:nvSpPr>
          <p:cNvPr id="150" name="Shape 150"/>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Upflow Anaerobic Sludge Blanket (UASB)</a:t>
            </a:r>
          </a:p>
        </p:txBody>
      </p:sp>
      <p:sp>
        <p:nvSpPr>
          <p:cNvPr id="151" name="Shape 151"/>
          <p:cNvSpPr txBox="1"/>
          <p:nvPr>
            <p:ph idx="1" type="body"/>
          </p:nvPr>
        </p:nvSpPr>
        <p:spPr>
          <a:xfrm>
            <a:off x="281600" y="1267218"/>
            <a:ext cx="4833600"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influent wastewater contains chemical oxygen demand (COD)</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granular biomass of a mixture of bacterial species form a sludge bed and fluidized sludge blanket</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pic>
        <p:nvPicPr>
          <p:cNvPr id="152" name="Shape 152"/>
          <p:cNvPicPr preferRelativeResize="0"/>
          <p:nvPr/>
        </p:nvPicPr>
        <p:blipFill rotWithShape="1">
          <a:blip r:embed="rId3">
            <a:alphaModFix/>
          </a:blip>
          <a:srcRect b="7986" l="0" r="0" t="0"/>
          <a:stretch/>
        </p:blipFill>
        <p:spPr>
          <a:xfrm>
            <a:off x="5224375" y="1349034"/>
            <a:ext cx="2879774" cy="3379659"/>
          </a:xfrm>
          <a:prstGeom prst="rect">
            <a:avLst/>
          </a:prstGeom>
          <a:noFill/>
          <a:ln>
            <a:noFill/>
          </a:ln>
        </p:spPr>
      </p:pic>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6" name="Shape 156"/>
        <p:cNvGrpSpPr/>
        <p:nvPr/>
      </p:nvGrpSpPr>
      <p:grpSpPr>
        <a:xfrm>
          <a:off x="0" y="0"/>
          <a:ext cx="0" cy="0"/>
          <a:chOff x="0" y="0"/>
          <a:chExt cx="0" cy="0"/>
        </a:xfrm>
      </p:grpSpPr>
      <p:sp>
        <p:nvSpPr>
          <p:cNvPr id="157" name="Shape 157"/>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Upflow Anaerobic Sludge Blanket (UASB)</a:t>
            </a:r>
          </a:p>
        </p:txBody>
      </p:sp>
      <p:sp>
        <p:nvSpPr>
          <p:cNvPr id="158" name="Shape 158"/>
          <p:cNvSpPr txBox="1"/>
          <p:nvPr>
            <p:ph idx="1" type="body"/>
          </p:nvPr>
        </p:nvSpPr>
        <p:spPr>
          <a:xfrm>
            <a:off x="281600" y="1267218"/>
            <a:ext cx="4833600" cy="3543300"/>
          </a:xfrm>
          <a:prstGeom prst="rect">
            <a:avLst/>
          </a:prstGeom>
          <a:noFill/>
          <a:ln>
            <a:noFill/>
          </a:ln>
        </p:spPr>
        <p:txBody>
          <a:bodyPr anchorCtr="0" anchor="t" bIns="45700" lIns="91425" rIns="91425" tIns="45700">
            <a:noAutofit/>
          </a:bodyPr>
          <a:lstStyle/>
          <a:p>
            <a:pPr indent="-292100" lvl="0" marL="342900" marR="0" rtl="0" algn="l">
              <a:spcBef>
                <a:spcPts val="0"/>
              </a:spcBef>
              <a:spcAft>
                <a:spcPts val="0"/>
              </a:spcAft>
              <a:buClr>
                <a:schemeClr val="dk1"/>
              </a:buClr>
              <a:buSzPct val="100000"/>
              <a:buFont typeface="Noto Symbol"/>
              <a:buChar char="➢"/>
            </a:pPr>
            <a:r>
              <a:rPr lang="en" sz="2400"/>
              <a:t>granules process the COD to produce </a:t>
            </a:r>
            <a:r>
              <a:rPr b="1" lang="en" sz="2400" u="sng"/>
              <a:t>biogas</a:t>
            </a:r>
            <a:r>
              <a:rPr lang="en" sz="2400"/>
              <a:t> (Methane and Carbon Dioxide) </a:t>
            </a:r>
          </a:p>
          <a:p>
            <a:pPr indent="0" lvl="0" marL="0" marR="0" rtl="0" algn="l">
              <a:spcBef>
                <a:spcPts val="0"/>
              </a:spcBef>
              <a:spcAft>
                <a:spcPts val="0"/>
              </a:spcAft>
              <a:buNone/>
            </a:pPr>
            <a:r>
              <a:t/>
            </a:r>
            <a:endParaRPr sz="2400"/>
          </a:p>
          <a:p>
            <a:pPr indent="-292100" lvl="0" marL="342900" marR="0" rtl="0" algn="l">
              <a:spcBef>
                <a:spcPts val="0"/>
              </a:spcBef>
              <a:spcAft>
                <a:spcPts val="0"/>
              </a:spcAft>
              <a:buClr>
                <a:schemeClr val="dk1"/>
              </a:buClr>
              <a:buSzPct val="100000"/>
              <a:buFont typeface="Noto Symbol"/>
              <a:buChar char="➢"/>
            </a:pPr>
            <a:r>
              <a:rPr lang="en" sz="2400"/>
              <a:t>biogas is captured by Gas-Liquid-Solid (GLS) separator </a:t>
            </a:r>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0" lvl="0" marL="0" marR="0" rtl="0" algn="l">
              <a:spcBef>
                <a:spcPts val="0"/>
              </a:spcBef>
              <a:spcAft>
                <a:spcPts val="0"/>
              </a:spcAft>
              <a:buNone/>
            </a:pPr>
            <a:r>
              <a:t/>
            </a:r>
            <a:endParaRPr sz="2400"/>
          </a:p>
          <a:p>
            <a:pPr indent="-342900" lvl="0" marL="342900" marR="0" rtl="0" algn="l">
              <a:spcBef>
                <a:spcPts val="640"/>
              </a:spcBef>
              <a:spcAft>
                <a:spcPts val="0"/>
              </a:spcAft>
              <a:buClr>
                <a:schemeClr val="dk1"/>
              </a:buClr>
              <a:buSzPct val="133333"/>
              <a:buFont typeface="Noto Symbol"/>
              <a:buNone/>
            </a:pPr>
            <a:r>
              <a:t/>
            </a:r>
            <a:endParaRPr b="0" i="0" sz="2400" u="none" cap="none" strike="noStrike">
              <a:solidFill>
                <a:schemeClr val="dk1"/>
              </a:solidFill>
              <a:latin typeface="Calibri"/>
              <a:ea typeface="Calibri"/>
              <a:cs typeface="Calibri"/>
              <a:sym typeface="Calibri"/>
            </a:endParaRPr>
          </a:p>
        </p:txBody>
      </p:sp>
      <p:pic>
        <p:nvPicPr>
          <p:cNvPr id="159" name="Shape 159"/>
          <p:cNvPicPr preferRelativeResize="0"/>
          <p:nvPr/>
        </p:nvPicPr>
        <p:blipFill rotWithShape="1">
          <a:blip r:embed="rId3">
            <a:alphaModFix/>
          </a:blip>
          <a:srcRect b="7986" l="0" r="0" t="0"/>
          <a:stretch/>
        </p:blipFill>
        <p:spPr>
          <a:xfrm>
            <a:off x="5224375" y="1349034"/>
            <a:ext cx="2879774" cy="3379659"/>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type="title"/>
          </p:nvPr>
        </p:nvSpPr>
        <p:spPr>
          <a:xfrm>
            <a:off x="2895600" y="171450"/>
            <a:ext cx="6019800" cy="857400"/>
          </a:xfrm>
          <a:prstGeom prst="rect">
            <a:avLst/>
          </a:prstGeom>
          <a:noFill/>
          <a:ln>
            <a:noFill/>
          </a:ln>
        </p:spPr>
        <p:txBody>
          <a:bodyPr anchorCtr="0" anchor="ctr" bIns="45700" lIns="91425" rIns="91425" tIns="45700">
            <a:noAutofit/>
          </a:bodyPr>
          <a:lstStyle/>
          <a:p>
            <a:pPr indent="0" lvl="0" marL="0" marR="0" rtl="0" algn="ctr">
              <a:spcBef>
                <a:spcPts val="0"/>
              </a:spcBef>
              <a:spcAft>
                <a:spcPts val="0"/>
              </a:spcAft>
              <a:buSzPct val="25000"/>
              <a:buNone/>
            </a:pPr>
            <a:r>
              <a:rPr lang="en" sz="3600"/>
              <a:t>Previous Work and Challenges</a:t>
            </a:r>
          </a:p>
        </p:txBody>
      </p:sp>
      <p:sp>
        <p:nvSpPr>
          <p:cNvPr id="165" name="Shape 165"/>
          <p:cNvSpPr txBox="1"/>
          <p:nvPr>
            <p:ph idx="1" type="body"/>
          </p:nvPr>
        </p:nvSpPr>
        <p:spPr>
          <a:xfrm>
            <a:off x="346050" y="1156400"/>
            <a:ext cx="5148900" cy="3543300"/>
          </a:xfrm>
          <a:prstGeom prst="rect">
            <a:avLst/>
          </a:prstGeom>
          <a:noFill/>
          <a:ln>
            <a:noFill/>
          </a:ln>
        </p:spPr>
        <p:txBody>
          <a:bodyPr anchorCtr="0" anchor="t" bIns="45700" lIns="91425" rIns="91425" tIns="45700">
            <a:noAutofit/>
          </a:bodyPr>
          <a:lstStyle/>
          <a:p>
            <a:pPr lvl="0" rtl="0">
              <a:lnSpc>
                <a:spcPct val="142857"/>
              </a:lnSpc>
              <a:spcBef>
                <a:spcPts val="800"/>
              </a:spcBef>
              <a:buClr>
                <a:srgbClr val="333333"/>
              </a:buClr>
              <a:buSzPct val="100000"/>
              <a:buFont typeface="Arial"/>
              <a:buChar char="➢"/>
            </a:pPr>
            <a:r>
              <a:rPr lang="en" sz="1800">
                <a:solidFill>
                  <a:srgbClr val="333333"/>
                </a:solidFill>
                <a:highlight>
                  <a:srgbClr val="FFFFFF"/>
                </a:highlight>
                <a:latin typeface="Arial"/>
                <a:ea typeface="Arial"/>
                <a:cs typeface="Arial"/>
                <a:sym typeface="Arial"/>
              </a:rPr>
              <a:t>Summer 2013 Goals and Challenges </a:t>
            </a:r>
          </a:p>
          <a:p>
            <a:pPr indent="-222250" lvl="1" marL="742950" marR="0" rtl="0" algn="l">
              <a:lnSpc>
                <a:spcPct val="142857"/>
              </a:lnSpc>
              <a:spcBef>
                <a:spcPts val="800"/>
              </a:spcBef>
              <a:spcAft>
                <a:spcPts val="0"/>
              </a:spcAft>
              <a:buClr>
                <a:srgbClr val="333333"/>
              </a:buClr>
              <a:buSzPct val="100000"/>
              <a:buFont typeface="Arial"/>
            </a:pPr>
            <a:r>
              <a:rPr lang="en" sz="1800">
                <a:highlight>
                  <a:srgbClr val="FFFFFF"/>
                </a:highlight>
                <a:latin typeface="Arial"/>
                <a:ea typeface="Arial"/>
                <a:cs typeface="Arial"/>
                <a:sym typeface="Arial"/>
              </a:rPr>
              <a:t>Remove COD, turbidity, and pathogens</a:t>
            </a:r>
          </a:p>
          <a:p>
            <a:pPr lvl="1" rtl="0">
              <a:lnSpc>
                <a:spcPct val="142857"/>
              </a:lnSpc>
              <a:spcBef>
                <a:spcPts val="800"/>
              </a:spcBef>
              <a:buClr>
                <a:srgbClr val="333333"/>
              </a:buClr>
              <a:buSzPct val="100000"/>
              <a:buFont typeface="Arial"/>
            </a:pPr>
            <a:r>
              <a:rPr lang="en" sz="1800">
                <a:highlight>
                  <a:srgbClr val="FFFFFF"/>
                </a:highlight>
                <a:latin typeface="Arial"/>
                <a:ea typeface="Arial"/>
                <a:cs typeface="Arial"/>
                <a:sym typeface="Arial"/>
              </a:rPr>
              <a:t>Energy neutral reactor through collection of biogas</a:t>
            </a:r>
          </a:p>
          <a:p>
            <a:pPr lvl="1" rtl="0">
              <a:lnSpc>
                <a:spcPct val="142857"/>
              </a:lnSpc>
              <a:spcBef>
                <a:spcPts val="800"/>
              </a:spcBef>
              <a:buSzPct val="100000"/>
              <a:buFont typeface="Arial"/>
            </a:pPr>
            <a:r>
              <a:rPr lang="en" sz="1800">
                <a:highlight>
                  <a:srgbClr val="FFFFFF"/>
                </a:highlight>
                <a:latin typeface="Arial"/>
                <a:ea typeface="Arial"/>
                <a:cs typeface="Arial"/>
                <a:sym typeface="Arial"/>
              </a:rPr>
              <a:t>Challenges: Poor treatment efficacy</a:t>
            </a:r>
          </a:p>
          <a:p>
            <a:pPr lvl="2" rtl="0">
              <a:lnSpc>
                <a:spcPct val="142857"/>
              </a:lnSpc>
              <a:spcBef>
                <a:spcPts val="800"/>
              </a:spcBef>
              <a:buSzPct val="100000"/>
              <a:buFont typeface="Arial"/>
            </a:pPr>
            <a:r>
              <a:rPr lang="en" sz="1800">
                <a:highlight>
                  <a:srgbClr val="FFFFFF"/>
                </a:highlight>
                <a:latin typeface="Arial"/>
                <a:ea typeface="Arial"/>
                <a:cs typeface="Arial"/>
                <a:sym typeface="Arial"/>
              </a:rPr>
              <a:t>Biomass washout, granular disintegration, scaling</a:t>
            </a:r>
          </a:p>
          <a:p>
            <a:pPr indent="0" lvl="0" marL="457200" rtl="0">
              <a:lnSpc>
                <a:spcPct val="142857"/>
              </a:lnSpc>
              <a:spcBef>
                <a:spcPts val="800"/>
              </a:spcBef>
              <a:buNone/>
            </a:pPr>
            <a:r>
              <a:t/>
            </a:r>
            <a:endParaRPr sz="1200">
              <a:solidFill>
                <a:srgbClr val="333333"/>
              </a:solidFill>
              <a:highlight>
                <a:srgbClr val="FFFFFF"/>
              </a:highlight>
              <a:latin typeface="Arial"/>
              <a:ea typeface="Arial"/>
              <a:cs typeface="Arial"/>
              <a:sym typeface="Arial"/>
            </a:endParaRPr>
          </a:p>
          <a:p>
            <a:pPr indent="0" lvl="0" marL="0" rtl="0">
              <a:lnSpc>
                <a:spcPct val="142857"/>
              </a:lnSpc>
              <a:spcBef>
                <a:spcPts val="800"/>
              </a:spcBef>
              <a:buNone/>
            </a:pPr>
            <a:r>
              <a:t/>
            </a:r>
            <a:endParaRPr sz="1200">
              <a:solidFill>
                <a:srgbClr val="333333"/>
              </a:solidFill>
              <a:highlight>
                <a:srgbClr val="FFFFFF"/>
              </a:highlight>
              <a:latin typeface="Arial"/>
              <a:ea typeface="Arial"/>
              <a:cs typeface="Arial"/>
              <a:sym typeface="Arial"/>
            </a:endParaRPr>
          </a:p>
          <a:p>
            <a:pPr indent="-342900" lvl="0" marL="342900" marR="0" rtl="0" algn="l">
              <a:spcBef>
                <a:spcPts val="640"/>
              </a:spcBef>
              <a:spcAft>
                <a:spcPts val="0"/>
              </a:spcAft>
              <a:buClr>
                <a:schemeClr val="dk1"/>
              </a:buClr>
              <a:buSzPct val="266666"/>
              <a:buFont typeface="Noto Symbol"/>
              <a:buNone/>
            </a:pPr>
            <a:r>
              <a:t/>
            </a:r>
            <a:endParaRPr b="0" i="0" sz="1200" u="none" cap="none" strike="noStrike">
              <a:solidFill>
                <a:schemeClr val="dk1"/>
              </a:solidFill>
              <a:latin typeface="Calibri"/>
              <a:ea typeface="Calibri"/>
              <a:cs typeface="Calibri"/>
              <a:sym typeface="Calibri"/>
            </a:endParaRPr>
          </a:p>
        </p:txBody>
      </p:sp>
      <p:pic>
        <p:nvPicPr>
          <p:cNvPr id="166" name="Shape 166"/>
          <p:cNvPicPr preferRelativeResize="0"/>
          <p:nvPr/>
        </p:nvPicPr>
        <p:blipFill rotWithShape="1">
          <a:blip r:embed="rId3">
            <a:alphaModFix/>
          </a:blip>
          <a:srcRect b="3449" l="1692" r="6310" t="4562"/>
          <a:stretch/>
        </p:blipFill>
        <p:spPr>
          <a:xfrm>
            <a:off x="5494939" y="1671925"/>
            <a:ext cx="3378057" cy="1890487"/>
          </a:xfrm>
          <a:prstGeom prst="rect">
            <a:avLst/>
          </a:prstGeom>
          <a:noFill/>
          <a:ln cap="flat" cmpd="sng" w="9525">
            <a:solidFill>
              <a:schemeClr val="dk2"/>
            </a:solidFill>
            <a:prstDash val="solid"/>
            <a:round/>
            <a:headEnd len="med" w="med" type="none"/>
            <a:tailEnd len="med" w="med" type="none"/>
          </a:ln>
        </p:spPr>
      </p:pic>
      <p:sp>
        <p:nvSpPr>
          <p:cNvPr id="167" name="Shape 167"/>
          <p:cNvSpPr txBox="1"/>
          <p:nvPr/>
        </p:nvSpPr>
        <p:spPr>
          <a:xfrm>
            <a:off x="6483737" y="3846450"/>
            <a:ext cx="1632000" cy="207600"/>
          </a:xfrm>
          <a:prstGeom prst="rect">
            <a:avLst/>
          </a:prstGeom>
          <a:noFill/>
          <a:ln>
            <a:noFill/>
          </a:ln>
        </p:spPr>
        <p:txBody>
          <a:bodyPr anchorCtr="0" anchor="t" bIns="91425" lIns="91425" rIns="91425" tIns="91425">
            <a:noAutofit/>
          </a:bodyPr>
          <a:lstStyle/>
          <a:p>
            <a:pPr lvl="0" rtl="0">
              <a:spcBef>
                <a:spcPts val="0"/>
              </a:spcBef>
              <a:buNone/>
            </a:pPr>
            <a:r>
              <a:rPr lang="en" sz="1000"/>
              <a:t>Summer 2013 testing</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txBox="1"/>
          <p:nvPr>
            <p:ph type="title"/>
          </p:nvPr>
        </p:nvSpPr>
        <p:spPr>
          <a:xfrm>
            <a:off x="2819400" y="171450"/>
            <a:ext cx="6096000" cy="857400"/>
          </a:xfrm>
          <a:prstGeom prst="rect">
            <a:avLst/>
          </a:prstGeom>
        </p:spPr>
        <p:txBody>
          <a:bodyPr anchorCtr="0" anchor="ctr" bIns="91425" lIns="91425" rIns="91425" tIns="91425">
            <a:noAutofit/>
          </a:bodyPr>
          <a:lstStyle/>
          <a:p>
            <a:pPr lvl="0" rtl="0">
              <a:spcBef>
                <a:spcPts val="0"/>
              </a:spcBef>
              <a:buClr>
                <a:schemeClr val="dk1"/>
              </a:buClr>
              <a:buSzPct val="25000"/>
              <a:buFont typeface="Arial"/>
              <a:buNone/>
            </a:pPr>
            <a:r>
              <a:rPr lang="en" sz="3600"/>
              <a:t>Previous Work and Challenges</a:t>
            </a:r>
          </a:p>
        </p:txBody>
      </p:sp>
      <p:sp>
        <p:nvSpPr>
          <p:cNvPr id="174" name="Shape 174"/>
          <p:cNvSpPr txBox="1"/>
          <p:nvPr>
            <p:ph idx="1" type="body"/>
          </p:nvPr>
        </p:nvSpPr>
        <p:spPr>
          <a:xfrm>
            <a:off x="323050" y="1184418"/>
            <a:ext cx="4876800" cy="3543300"/>
          </a:xfrm>
          <a:prstGeom prst="rect">
            <a:avLst/>
          </a:prstGeom>
        </p:spPr>
        <p:txBody>
          <a:bodyPr anchorCtr="0" anchor="t" bIns="91425" lIns="91425" rIns="91425" tIns="91425">
            <a:noAutofit/>
          </a:bodyPr>
          <a:lstStyle/>
          <a:p>
            <a:pPr lvl="0" rtl="0">
              <a:lnSpc>
                <a:spcPct val="142857"/>
              </a:lnSpc>
              <a:spcBef>
                <a:spcPts val="800"/>
              </a:spcBef>
              <a:buClr>
                <a:srgbClr val="333333"/>
              </a:buClr>
              <a:buSzPct val="100000"/>
              <a:buFont typeface="Arial"/>
            </a:pPr>
            <a:r>
              <a:rPr lang="en" sz="1800">
                <a:solidFill>
                  <a:srgbClr val="333333"/>
                </a:solidFill>
                <a:highlight>
                  <a:srgbClr val="FFFFFF"/>
                </a:highlight>
                <a:latin typeface="Arial"/>
                <a:ea typeface="Arial"/>
                <a:cs typeface="Arial"/>
                <a:sym typeface="Arial"/>
              </a:rPr>
              <a:t>Fall 2013 Goals and Challenges</a:t>
            </a:r>
          </a:p>
          <a:p>
            <a:pPr indent="-107950" lvl="1" marL="742950" marR="0" rtl="0" algn="l">
              <a:lnSpc>
                <a:spcPct val="142857"/>
              </a:lnSpc>
              <a:spcBef>
                <a:spcPts val="800"/>
              </a:spcBef>
              <a:spcAft>
                <a:spcPts val="0"/>
              </a:spcAft>
              <a:buClr>
                <a:srgbClr val="333333"/>
              </a:buClr>
              <a:buFont typeface="Arial"/>
            </a:pPr>
            <a:r>
              <a:rPr lang="en" sz="1400"/>
              <a:t>New gas chamber sealing method</a:t>
            </a:r>
          </a:p>
          <a:p>
            <a:pPr lvl="1" rtl="0">
              <a:lnSpc>
                <a:spcPct val="142857"/>
              </a:lnSpc>
              <a:spcBef>
                <a:spcPts val="800"/>
              </a:spcBef>
            </a:pPr>
            <a:r>
              <a:rPr lang="en" sz="1400"/>
              <a:t>Models for particle fluidization and settling </a:t>
            </a:r>
          </a:p>
          <a:p>
            <a:pPr lvl="1" rtl="0">
              <a:lnSpc>
                <a:spcPct val="142857"/>
              </a:lnSpc>
              <a:spcBef>
                <a:spcPts val="800"/>
              </a:spcBef>
            </a:pPr>
            <a:r>
              <a:rPr lang="en" sz="1400"/>
              <a:t>Dissolved methane tests</a:t>
            </a:r>
          </a:p>
          <a:p>
            <a:pPr lvl="1" rtl="0">
              <a:lnSpc>
                <a:spcPct val="142857"/>
              </a:lnSpc>
              <a:spcBef>
                <a:spcPts val="800"/>
              </a:spcBef>
            </a:pPr>
            <a:r>
              <a:rPr lang="en" sz="1400"/>
              <a:t>Characterization of granules</a:t>
            </a:r>
          </a:p>
          <a:p>
            <a:pPr lvl="2" rtl="0">
              <a:lnSpc>
                <a:spcPct val="142857"/>
              </a:lnSpc>
              <a:spcBef>
                <a:spcPts val="800"/>
              </a:spcBef>
            </a:pPr>
            <a:r>
              <a:rPr lang="en" sz="1400"/>
              <a:t>Confocal microscopy and chemical staining </a:t>
            </a:r>
          </a:p>
          <a:p>
            <a:pPr lvl="1" rtl="0">
              <a:lnSpc>
                <a:spcPct val="142857"/>
              </a:lnSpc>
              <a:spcBef>
                <a:spcPts val="800"/>
              </a:spcBef>
            </a:pPr>
            <a:r>
              <a:rPr lang="en" sz="1400"/>
              <a:t>Challenges: inability to collect significant data for gas production</a:t>
            </a:r>
          </a:p>
          <a:p>
            <a:pPr lvl="2" rtl="0">
              <a:lnSpc>
                <a:spcPct val="142857"/>
              </a:lnSpc>
              <a:spcBef>
                <a:spcPts val="800"/>
              </a:spcBef>
            </a:pPr>
            <a:r>
              <a:rPr lang="en" sz="1400"/>
              <a:t>Leaks, lengthy startup time</a:t>
            </a:r>
          </a:p>
          <a:p>
            <a:pPr indent="0" lvl="0" marL="914400" rtl="0">
              <a:lnSpc>
                <a:spcPct val="142857"/>
              </a:lnSpc>
              <a:spcBef>
                <a:spcPts val="800"/>
              </a:spcBef>
              <a:buNone/>
            </a:pPr>
            <a:r>
              <a:t/>
            </a:r>
            <a:endParaRPr sz="1400"/>
          </a:p>
        </p:txBody>
      </p:sp>
      <p:pic>
        <p:nvPicPr>
          <p:cNvPr id="175" name="Shape 175"/>
          <p:cNvPicPr preferRelativeResize="0"/>
          <p:nvPr/>
        </p:nvPicPr>
        <p:blipFill>
          <a:blip r:embed="rId3">
            <a:alphaModFix/>
          </a:blip>
          <a:stretch>
            <a:fillRect/>
          </a:stretch>
        </p:blipFill>
        <p:spPr>
          <a:xfrm>
            <a:off x="5402414" y="1313325"/>
            <a:ext cx="3479473" cy="3285488"/>
          </a:xfrm>
          <a:prstGeom prst="rect">
            <a:avLst/>
          </a:prstGeom>
          <a:noFill/>
          <a:ln>
            <a:noFill/>
          </a:ln>
        </p:spPr>
      </p:pic>
      <p:sp>
        <p:nvSpPr>
          <p:cNvPr id="176" name="Shape 176"/>
          <p:cNvSpPr txBox="1"/>
          <p:nvPr/>
        </p:nvSpPr>
        <p:spPr>
          <a:xfrm>
            <a:off x="6076550" y="4558293"/>
            <a:ext cx="2131200" cy="169500"/>
          </a:xfrm>
          <a:prstGeom prst="rect">
            <a:avLst/>
          </a:prstGeom>
          <a:noFill/>
          <a:ln>
            <a:noFill/>
          </a:ln>
        </p:spPr>
        <p:txBody>
          <a:bodyPr anchorCtr="0" anchor="t" bIns="91425" lIns="91425" rIns="91425" tIns="91425">
            <a:noAutofit/>
          </a:bodyPr>
          <a:lstStyle/>
          <a:p>
            <a:pPr lvl="0" rtl="0">
              <a:spcBef>
                <a:spcPts val="0"/>
              </a:spcBef>
              <a:buNone/>
            </a:pPr>
            <a:r>
              <a:rPr lang="en" sz="1000"/>
              <a:t>Fall 2013 Gas sampling method</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