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8" r:id="rId1"/>
    <p:sldMasterId id="2147483679" r:id="rId2"/>
    <p:sldMasterId id="2147483680" r:id="rId3"/>
  </p:sldMasterIdLst>
  <p:notesMasterIdLst>
    <p:notesMasterId r:id="rId14"/>
  </p:notesMasterIdLst>
  <p:sldIdLst>
    <p:sldId id="256" r:id="rId4"/>
    <p:sldId id="257" r:id="rId5"/>
    <p:sldId id="258" r:id="rId6"/>
    <p:sldId id="259" r:id="rId7"/>
    <p:sldId id="260" r:id="rId8"/>
    <p:sldId id="261" r:id="rId9"/>
    <p:sldId id="262" r:id="rId10"/>
    <p:sldId id="263" r:id="rId11"/>
    <p:sldId id="264" r:id="rId12"/>
    <p:sldId id="265" r:id="rId13"/>
  </p:sldIdLst>
  <p:sldSz cx="9144000" cy="6858000" type="screen4x3"/>
  <p:notesSz cx="6858000" cy="9144000"/>
  <p:embeddedFontLst>
    <p:embeddedFont>
      <p:font typeface="Roboto" panose="020B0604020202020204" charset="0"/>
      <p:regular r:id="rId15"/>
      <p:bold r:id="rId16"/>
      <p:italic r:id="rId17"/>
      <p:boldItalic r:id="rId18"/>
    </p:embeddedFont>
    <p:embeddedFont>
      <p:font typeface="Galdeano" panose="020B0604020202020204" charset="0"/>
      <p:regular r:id="rId19"/>
    </p:embeddedFont>
    <p:embeddedFont>
      <p:font typeface="Roboto Slab" panose="020B0604020202020204" charset="0"/>
      <p:regular r:id="rId20"/>
      <p:bold r:id="rId21"/>
    </p:embeddedFont>
    <p:embeddedFont>
      <p:font typeface="Calibri" panose="020F0502020204030204" pitchFamily="34" charset="0"/>
      <p:regular r:id="rId22"/>
      <p:bold r:id="rId23"/>
      <p:italic r:id="rId24"/>
      <p:boldItalic r:id="rId25"/>
    </p:embeddedFont>
  </p:embeddedFontLst>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96683AE4-36ED-48A8-B6B1-22DE5E0D0052}">
  <a:tblStyle styleId="{96683AE4-36ED-48A8-B6B1-22DE5E0D0052}" styleName="Table_0"/>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1" d="100"/>
          <a:sy n="91" d="100"/>
        </p:scale>
        <p:origin x="-1181" y="1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font" Target="fonts/font4.fntdata"/><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font" Target="fonts/font7.fntdata"/><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font" Target="fonts/font3.fntdata"/><Relationship Id="rId25" Type="http://schemas.openxmlformats.org/officeDocument/2006/relationships/font" Target="fonts/font11.fntdata"/><Relationship Id="rId2" Type="http://schemas.openxmlformats.org/officeDocument/2006/relationships/slideMaster" Target="slideMasters/slideMaster2.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font" Target="fonts/font10.fntdata"/><Relationship Id="rId5" Type="http://schemas.openxmlformats.org/officeDocument/2006/relationships/slide" Target="slides/slide2.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font" Target="fonts/font5.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
        <p:cNvGrpSpPr/>
        <p:nvPr/>
      </p:nvGrpSpPr>
      <p:grpSpPr>
        <a:xfrm>
          <a:off x="0" y="0"/>
          <a:ext cx="0" cy="0"/>
          <a:chOff x="0" y="0"/>
          <a:chExt cx="0" cy="0"/>
        </a:xfrm>
      </p:grpSpPr>
      <p:sp>
        <p:nvSpPr>
          <p:cNvPr id="2" name="Shape 2"/>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indent="0" algn="l" rtl="0">
              <a:spcBef>
                <a:spcPts val="0"/>
              </a:spcBef>
              <a:defRPr sz="1200" b="0" i="0" u="none" strike="noStrike" cap="none" baseline="0">
                <a:solidFill>
                  <a:schemeClr val="dk1"/>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3" name="Shape 3"/>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indent="0" algn="r" rtl="0">
              <a:spcBef>
                <a:spcPts val="0"/>
              </a:spcBef>
              <a:defRPr sz="1200" b="0" i="0" u="none" strike="noStrike" cap="none" baseline="0">
                <a:solidFill>
                  <a:schemeClr val="dk1"/>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4" name="Shape 4"/>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 name="Shape 5"/>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indent="0" algn="l" rtl="0">
              <a:spcBef>
                <a:spcPts val="0"/>
              </a:spcBef>
              <a:defRPr sz="1200" b="0" i="0" u="none" strike="noStrike" cap="none" baseline="0">
                <a:solidFill>
                  <a:schemeClr val="dk1"/>
                </a:solidFill>
                <a:latin typeface="Calibri"/>
                <a:ea typeface="Calibri"/>
                <a:cs typeface="Calibri"/>
                <a:sym typeface="Calibri"/>
              </a:defRPr>
            </a:lvl1pPr>
            <a:lvl2pPr marL="457200" marR="0" indent="0" algn="l" rtl="0">
              <a:spcBef>
                <a:spcPts val="0"/>
              </a:spcBef>
              <a:defRPr sz="1200" b="0" i="0" u="none" strike="noStrike" cap="none" baseline="0">
                <a:solidFill>
                  <a:schemeClr val="dk1"/>
                </a:solidFill>
                <a:latin typeface="Calibri"/>
                <a:ea typeface="Calibri"/>
                <a:cs typeface="Calibri"/>
                <a:sym typeface="Calibri"/>
              </a:defRPr>
            </a:lvl2pPr>
            <a:lvl3pPr marL="914400" marR="0" indent="0" algn="l" rtl="0">
              <a:spcBef>
                <a:spcPts val="0"/>
              </a:spcBef>
              <a:defRPr sz="1200" b="0" i="0" u="none" strike="noStrike" cap="none" baseline="0">
                <a:solidFill>
                  <a:schemeClr val="dk1"/>
                </a:solidFill>
                <a:latin typeface="Calibri"/>
                <a:ea typeface="Calibri"/>
                <a:cs typeface="Calibri"/>
                <a:sym typeface="Calibri"/>
              </a:defRPr>
            </a:lvl3pPr>
            <a:lvl4pPr marL="1371600" marR="0" indent="0" algn="l" rtl="0">
              <a:spcBef>
                <a:spcPts val="0"/>
              </a:spcBef>
              <a:defRPr sz="1200" b="0" i="0" u="none" strike="noStrike" cap="none" baseline="0">
                <a:solidFill>
                  <a:schemeClr val="dk1"/>
                </a:solidFill>
                <a:latin typeface="Calibri"/>
                <a:ea typeface="Calibri"/>
                <a:cs typeface="Calibri"/>
                <a:sym typeface="Calibri"/>
              </a:defRPr>
            </a:lvl4pPr>
            <a:lvl5pPr marL="1828800" marR="0" indent="0" algn="l" rtl="0">
              <a:spcBef>
                <a:spcPts val="0"/>
              </a:spcBef>
              <a:defRPr sz="1200" b="0" i="0" u="none" strike="noStrike" cap="none" baseline="0">
                <a:solidFill>
                  <a:schemeClr val="dk1"/>
                </a:solidFill>
                <a:latin typeface="Calibri"/>
                <a:ea typeface="Calibri"/>
                <a:cs typeface="Calibri"/>
                <a:sym typeface="Calibri"/>
              </a:defRPr>
            </a:lvl5pPr>
            <a:lvl6pPr marL="2286000" marR="0" indent="0" algn="l" rtl="0">
              <a:spcBef>
                <a:spcPts val="0"/>
              </a:spcBef>
              <a:defRPr sz="1200" b="0" i="0" u="none" strike="noStrike" cap="none" baseline="0">
                <a:solidFill>
                  <a:schemeClr val="dk1"/>
                </a:solidFill>
                <a:latin typeface="Calibri"/>
                <a:ea typeface="Calibri"/>
                <a:cs typeface="Calibri"/>
                <a:sym typeface="Calibri"/>
              </a:defRPr>
            </a:lvl6pPr>
            <a:lvl7pPr marL="2743200" marR="0" indent="0" algn="l" rtl="0">
              <a:spcBef>
                <a:spcPts val="0"/>
              </a:spcBef>
              <a:defRPr sz="1200" b="0" i="0" u="none" strike="noStrike" cap="none" baseline="0">
                <a:solidFill>
                  <a:schemeClr val="dk1"/>
                </a:solidFill>
                <a:latin typeface="Calibri"/>
                <a:ea typeface="Calibri"/>
                <a:cs typeface="Calibri"/>
                <a:sym typeface="Calibri"/>
              </a:defRPr>
            </a:lvl7pPr>
            <a:lvl8pPr marL="3200400" marR="0" indent="0" algn="l" rtl="0">
              <a:spcBef>
                <a:spcPts val="0"/>
              </a:spcBef>
              <a:defRPr sz="1200" b="0" i="0" u="none" strike="noStrike" cap="none" baseline="0">
                <a:solidFill>
                  <a:schemeClr val="dk1"/>
                </a:solidFill>
                <a:latin typeface="Calibri"/>
                <a:ea typeface="Calibri"/>
                <a:cs typeface="Calibri"/>
                <a:sym typeface="Calibri"/>
              </a:defRPr>
            </a:lvl8pPr>
            <a:lvl9pPr marL="3657600" marR="0" indent="0" algn="l" rtl="0">
              <a:spcBef>
                <a:spcPts val="0"/>
              </a:spcBef>
              <a:defRPr sz="1200" b="0" i="0" u="none" strike="noStrike" cap="none" baseline="0">
                <a:solidFill>
                  <a:schemeClr val="dk1"/>
                </a:solidFill>
                <a:latin typeface="Calibri"/>
                <a:ea typeface="Calibri"/>
                <a:cs typeface="Calibri"/>
                <a:sym typeface="Calibri"/>
              </a:defRPr>
            </a:lvl9pPr>
          </a:lstStyle>
          <a:p>
            <a:endParaRPr/>
          </a:p>
        </p:txBody>
      </p:sp>
      <p:sp>
        <p:nvSpPr>
          <p:cNvPr id="6" name="Shape 6"/>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indent="0" algn="l" rtl="0">
              <a:spcBef>
                <a:spcPts val="0"/>
              </a:spcBef>
              <a:defRPr sz="1200" b="0" i="0" u="none" strike="noStrike" cap="none" baseline="0">
                <a:solidFill>
                  <a:schemeClr val="dk1"/>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7" name="Shape 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s-HN" sz="1200" b="0" i="0" u="none" strike="noStrike" cap="none" baseline="0">
                <a:solidFill>
                  <a:schemeClr val="dk1"/>
                </a:solidFill>
                <a:latin typeface="Calibri"/>
                <a:ea typeface="Calibri"/>
                <a:cs typeface="Calibri"/>
                <a:sym typeface="Calibri"/>
              </a:rPr>
              <a:t>‹#›</a:t>
            </a:fld>
            <a:endParaRPr lang="es-HN"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72609937"/>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Shape 7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80" name="Shape 8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None/>
            </a:pPr>
            <a:endParaRPr sz="1200" b="0" i="0" u="none" strike="noStrike" cap="none" baseline="0">
              <a:solidFill>
                <a:schemeClr val="dk1"/>
              </a:solidFill>
              <a:latin typeface="Calibri"/>
              <a:ea typeface="Calibri"/>
              <a:cs typeface="Calibri"/>
              <a:sym typeface="Calibri"/>
            </a:endParaRPr>
          </a:p>
        </p:txBody>
      </p:sp>
      <p:sp>
        <p:nvSpPr>
          <p:cNvPr id="81" name="Shape 8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s-HN" sz="1200" b="0" i="0" u="none" strike="noStrike" cap="none" baseline="0">
                <a:solidFill>
                  <a:schemeClr val="dk1"/>
                </a:solidFill>
                <a:latin typeface="Calibri"/>
                <a:ea typeface="Calibri"/>
                <a:cs typeface="Calibri"/>
                <a:sym typeface="Calibri"/>
              </a:rPr>
              <a:t>1</a:t>
            </a:fld>
            <a:endParaRPr lang="es-HN" sz="1200" b="0" i="0" u="none" strike="noStrike" cap="none" baseline="0">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Shape 30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09" name="Shape 30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None/>
            </a:pPr>
            <a:endParaRPr sz="1000"/>
          </a:p>
        </p:txBody>
      </p:sp>
      <p:sp>
        <p:nvSpPr>
          <p:cNvPr id="310" name="Shape 31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s-HN" sz="1200" b="0" i="0" u="none" strike="noStrike" cap="none" baseline="0">
                <a:solidFill>
                  <a:schemeClr val="dk1"/>
                </a:solidFill>
                <a:latin typeface="Calibri"/>
                <a:ea typeface="Calibri"/>
                <a:cs typeface="Calibri"/>
                <a:sym typeface="Calibri"/>
              </a:rPr>
              <a:t>10</a:t>
            </a:fld>
            <a:endParaRPr lang="es-HN" sz="1200" b="0" i="0" u="none" strike="noStrike" cap="none" baseline="0">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Shape 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87" name="Shape 8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s-HN" sz="1000" b="0" i="0" u="none" strike="noStrike" cap="none" baseline="0">
                <a:solidFill>
                  <a:schemeClr val="dk1"/>
                </a:solidFill>
                <a:latin typeface="Calibri"/>
                <a:ea typeface="Calibri"/>
                <a:cs typeface="Calibri"/>
                <a:sym typeface="Calibri"/>
              </a:rPr>
              <a:t>-Why is our research important?</a:t>
            </a:r>
          </a:p>
          <a:p>
            <a:pPr marL="0" marR="0" lvl="0" indent="0" algn="l" rtl="0">
              <a:spcBef>
                <a:spcPts val="0"/>
              </a:spcBef>
              <a:buSzPct val="25000"/>
              <a:buNone/>
            </a:pPr>
            <a:r>
              <a:rPr lang="es-HN" sz="1000" b="0" i="0" u="none" strike="noStrike" cap="none" baseline="0">
                <a:solidFill>
                  <a:schemeClr val="dk1"/>
                </a:solidFill>
                <a:latin typeface="Calibri"/>
                <a:ea typeface="Calibri"/>
                <a:cs typeface="Calibri"/>
                <a:sym typeface="Calibri"/>
              </a:rPr>
              <a:t>-What are our goals for the semester?</a:t>
            </a:r>
          </a:p>
          <a:p>
            <a:pPr lvl="0" rtl="0">
              <a:lnSpc>
                <a:spcPct val="115000"/>
              </a:lnSpc>
              <a:spcBef>
                <a:spcPts val="1000"/>
              </a:spcBef>
              <a:spcAft>
                <a:spcPts val="1000"/>
              </a:spcAft>
              <a:buClr>
                <a:schemeClr val="dk1"/>
              </a:buClr>
              <a:buSzPct val="110000"/>
              <a:buFont typeface="Arial"/>
              <a:buNone/>
            </a:pPr>
            <a:r>
              <a:rPr lang="es-HN" sz="1000">
                <a:solidFill>
                  <a:srgbClr val="333333"/>
                </a:solidFill>
                <a:highlight>
                  <a:srgbClr val="FFFFFF"/>
                </a:highlight>
                <a:latin typeface="Arial"/>
                <a:ea typeface="Arial"/>
                <a:cs typeface="Arial"/>
                <a:sym typeface="Arial"/>
              </a:rPr>
              <a:t>The chemical safety team is a new team that aims to ensure the safety of the people that are working in AguaClara water treatment plants, especially those who work with hazardous chemicals. The main focus of the team is to create training materials for the workers in the plants that explain the use of proper personal protection equipment. The team also aims to demonstrate the possible safety hazards that may arise if the workers do not use the safety equipment correctly. The first aid information regarding possible accidents will also be given importance in case of an emergency.</a:t>
            </a:r>
          </a:p>
          <a:p>
            <a:pPr lvl="0" rtl="0">
              <a:lnSpc>
                <a:spcPct val="115000"/>
              </a:lnSpc>
              <a:spcBef>
                <a:spcPts val="1000"/>
              </a:spcBef>
              <a:spcAft>
                <a:spcPts val="1000"/>
              </a:spcAft>
              <a:buClr>
                <a:schemeClr val="dk1"/>
              </a:buClr>
              <a:buSzPct val="110000"/>
              <a:buFont typeface="Arial"/>
              <a:buNone/>
            </a:pPr>
            <a:r>
              <a:rPr lang="es-HN" sz="1000">
                <a:solidFill>
                  <a:srgbClr val="333333"/>
                </a:solidFill>
                <a:highlight>
                  <a:srgbClr val="FFFFFF"/>
                </a:highlight>
                <a:latin typeface="Arial"/>
                <a:ea typeface="Arial"/>
                <a:cs typeface="Arial"/>
                <a:sym typeface="Arial"/>
              </a:rPr>
              <a:t>Completion of the challenge will make working in one of the AguaClara plants safer for the employees. It would eliminate possible incidents that may be damaging for people or the environment. It would also be effective in case of an accident by providing the necessary steps to deal with the problem with least damage. It will ensure that while providing safe drinking water, the safety of the workers are not compromised.</a:t>
            </a:r>
          </a:p>
          <a:p>
            <a:pPr marL="0" marR="0" lvl="0" indent="0" algn="l" rtl="0">
              <a:spcBef>
                <a:spcPts val="0"/>
              </a:spcBef>
              <a:buNone/>
            </a:pPr>
            <a:endParaRPr sz="1000"/>
          </a:p>
        </p:txBody>
      </p:sp>
      <p:sp>
        <p:nvSpPr>
          <p:cNvPr id="88" name="Shape 8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s-HN" sz="1200" b="0" i="0" u="none" strike="noStrike" cap="none" baseline="0">
                <a:solidFill>
                  <a:schemeClr val="dk1"/>
                </a:solidFill>
                <a:latin typeface="Calibri"/>
                <a:ea typeface="Calibri"/>
                <a:cs typeface="Calibri"/>
                <a:sym typeface="Calibri"/>
              </a:rPr>
              <a:t>2</a:t>
            </a:fld>
            <a:endParaRPr lang="es-HN" sz="1200" b="0" i="0" u="none" strike="noStrike" cap="none" baseline="0">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Shape 9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93" name="Shape 93"/>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s-HN" sz="1200" b="0" i="0" u="none" strike="noStrike" cap="none" baseline="0">
                <a:solidFill>
                  <a:schemeClr val="dk1"/>
                </a:solidFill>
                <a:latin typeface="Calibri"/>
                <a:ea typeface="Calibri"/>
                <a:cs typeface="Calibri"/>
                <a:sym typeface="Calibri"/>
              </a:rPr>
              <a:t>-What do the existing safety training materials look like?</a:t>
            </a:r>
          </a:p>
          <a:p>
            <a:pPr marL="0" marR="0" lvl="0" indent="0" algn="l" rtl="0">
              <a:spcBef>
                <a:spcPts val="0"/>
              </a:spcBef>
              <a:buSzPct val="25000"/>
              <a:buNone/>
            </a:pPr>
            <a:r>
              <a:rPr lang="es-HN"/>
              <a:t>	-Operators’ Manual includes presentation on hygiene and occupational safety</a:t>
            </a:r>
          </a:p>
          <a:p>
            <a:pPr marL="0" marR="0" lvl="0" indent="0" algn="l" rtl="0">
              <a:spcBef>
                <a:spcPts val="0"/>
              </a:spcBef>
              <a:buSzPct val="25000"/>
              <a:buNone/>
            </a:pPr>
            <a:r>
              <a:rPr lang="es-HN"/>
              <a:t>	-presentation includes safety controls, occupational safety laws, exercises to help emphasize safety in/around the plants</a:t>
            </a:r>
          </a:p>
          <a:p>
            <a:pPr marL="0" marR="0" lvl="0" indent="0" algn="l" rtl="0">
              <a:spcBef>
                <a:spcPts val="0"/>
              </a:spcBef>
              <a:buSzPct val="25000"/>
              <a:buNone/>
            </a:pPr>
            <a:r>
              <a:rPr lang="es-HN" sz="1200" b="0" i="0" u="none" strike="noStrike" cap="none" baseline="0">
                <a:solidFill>
                  <a:schemeClr val="dk1"/>
                </a:solidFill>
                <a:latin typeface="Calibri"/>
                <a:ea typeface="Calibri"/>
                <a:cs typeface="Calibri"/>
                <a:sym typeface="Calibri"/>
              </a:rPr>
              <a:t>-Features we will be keeping/getting rid of</a:t>
            </a:r>
          </a:p>
          <a:p>
            <a:pPr marL="0" marR="0" lvl="0" indent="0" algn="l" rtl="0">
              <a:spcBef>
                <a:spcPts val="0"/>
              </a:spcBef>
              <a:buSzPct val="25000"/>
              <a:buNone/>
            </a:pPr>
            <a:r>
              <a:rPr lang="es-HN"/>
              <a:t>	-Will be keeping fire diamonds/charts, getting rid of photos of employees /safety hazards</a:t>
            </a:r>
          </a:p>
          <a:p>
            <a:pPr marL="0" marR="0" lvl="0" indent="0" algn="l" rtl="0">
              <a:spcBef>
                <a:spcPts val="0"/>
              </a:spcBef>
              <a:buSzPct val="25000"/>
              <a:buNone/>
            </a:pPr>
            <a:r>
              <a:rPr lang="es-HN" sz="1200" b="0" i="0" u="none" strike="noStrike" cap="none" baseline="0">
                <a:solidFill>
                  <a:schemeClr val="dk1"/>
                </a:solidFill>
                <a:latin typeface="Calibri"/>
                <a:ea typeface="Calibri"/>
                <a:cs typeface="Calibri"/>
                <a:sym typeface="Calibri"/>
              </a:rPr>
              <a:t>-Emphasize that we are not replacing this manual, simply adding onto it</a:t>
            </a:r>
          </a:p>
        </p:txBody>
      </p:sp>
      <p:sp>
        <p:nvSpPr>
          <p:cNvPr id="94" name="Shape 94"/>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s-HN" sz="1200" b="0" i="0" u="none" strike="noStrike" cap="none" baseline="0">
                <a:solidFill>
                  <a:schemeClr val="dk1"/>
                </a:solidFill>
                <a:latin typeface="Calibri"/>
                <a:ea typeface="Calibri"/>
                <a:cs typeface="Calibri"/>
                <a:sym typeface="Calibri"/>
              </a:rPr>
              <a:t>3</a:t>
            </a:fld>
            <a:endParaRPr lang="es-HN" sz="1200" b="0" i="0" u="none" strike="noStrike" cap="none" baseline="0">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Shape 10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01" name="Shape 10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s-HN" sz="1200" b="0" i="0" u="none" strike="noStrike" cap="none" baseline="0">
                <a:solidFill>
                  <a:schemeClr val="dk1"/>
                </a:solidFill>
                <a:latin typeface="Calibri"/>
                <a:ea typeface="Calibri"/>
                <a:cs typeface="Calibri"/>
                <a:sym typeface="Calibri"/>
              </a:rPr>
              <a:t>We will be removing photos such as this one from our training materials. It is possible that if a trainee were to see this, he or she would think that because this worker is not wearing the required PPE, it is acceptable for him</a:t>
            </a:r>
            <a:r>
              <a:rPr lang="es-HN"/>
              <a:t>/</a:t>
            </a:r>
            <a:r>
              <a:rPr lang="es-HN" sz="1200" b="0" i="0" u="none" strike="noStrike" cap="none" baseline="0">
                <a:solidFill>
                  <a:schemeClr val="dk1"/>
                </a:solidFill>
                <a:latin typeface="Calibri"/>
                <a:ea typeface="Calibri"/>
                <a:cs typeface="Calibri"/>
                <a:sym typeface="Calibri"/>
              </a:rPr>
              <a:t>herself to do the same. </a:t>
            </a:r>
          </a:p>
        </p:txBody>
      </p:sp>
      <p:sp>
        <p:nvSpPr>
          <p:cNvPr id="102" name="Shape 10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s-HN" sz="1200" b="0" i="0" u="none" strike="noStrike" cap="none" baseline="0">
                <a:solidFill>
                  <a:schemeClr val="dk1"/>
                </a:solidFill>
                <a:latin typeface="Calibri"/>
                <a:ea typeface="Calibri"/>
                <a:cs typeface="Calibri"/>
                <a:sym typeface="Calibri"/>
              </a:rPr>
              <a:t>4</a:t>
            </a:fld>
            <a:endParaRPr lang="es-HN" sz="1200" b="0" i="0" u="none" strike="noStrike" cap="none" baseline="0">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Shape 11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15" name="Shape 11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s-HN" sz="1200" b="0" i="0" u="none" strike="noStrike" cap="none" baseline="0">
                <a:solidFill>
                  <a:schemeClr val="dk1"/>
                </a:solidFill>
                <a:latin typeface="Calibri"/>
                <a:ea typeface="Calibri"/>
                <a:cs typeface="Calibri"/>
                <a:sym typeface="Calibri"/>
              </a:rPr>
              <a:t>Some slides from the original training manual that we will be re-using in our training materials: This one, which describes the concept of a “fire diamond”</a:t>
            </a:r>
          </a:p>
        </p:txBody>
      </p:sp>
      <p:sp>
        <p:nvSpPr>
          <p:cNvPr id="116" name="Shape 11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s-HN" sz="1200" b="0" i="0" u="none" strike="noStrike" cap="none" baseline="0">
                <a:solidFill>
                  <a:schemeClr val="dk1"/>
                </a:solidFill>
                <a:latin typeface="Calibri"/>
                <a:ea typeface="Calibri"/>
                <a:cs typeface="Calibri"/>
                <a:sym typeface="Calibri"/>
              </a:rPr>
              <a:t>5</a:t>
            </a:fld>
            <a:endParaRPr lang="es-HN" sz="1200" b="0" i="0" u="none" strike="noStrike" cap="none" baseline="0">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Shape 22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21" name="Shape 22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s-HN" sz="1200" b="0" i="0" u="none" strike="noStrike" cap="none" baseline="0">
                <a:solidFill>
                  <a:schemeClr val="dk1"/>
                </a:solidFill>
                <a:latin typeface="Calibri"/>
                <a:ea typeface="Calibri"/>
                <a:cs typeface="Calibri"/>
                <a:sym typeface="Calibri"/>
              </a:rPr>
              <a:t>This one describes the range of possible values for each section of the fire diamond, and what each value means in terms of safety hazards. </a:t>
            </a:r>
          </a:p>
        </p:txBody>
      </p:sp>
      <p:sp>
        <p:nvSpPr>
          <p:cNvPr id="222" name="Shape 22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s-HN" sz="1200" b="0" i="0" u="none" strike="noStrike" cap="none" baseline="0">
                <a:solidFill>
                  <a:schemeClr val="dk1"/>
                </a:solidFill>
                <a:latin typeface="Calibri"/>
                <a:ea typeface="Calibri"/>
                <a:cs typeface="Calibri"/>
                <a:sym typeface="Calibri"/>
              </a:rPr>
              <a:t>6</a:t>
            </a:fld>
            <a:endParaRPr lang="es-HN" sz="1200" b="0" i="0" u="none" strike="noStrike" cap="none" baseline="0">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Shape 2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28" name="Shape 228"/>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s-HN" sz="1200" b="0" i="0" u="none" strike="noStrike" cap="none" baseline="0">
                <a:solidFill>
                  <a:schemeClr val="dk1"/>
                </a:solidFill>
                <a:latin typeface="Calibri"/>
                <a:ea typeface="Calibri"/>
                <a:cs typeface="Calibri"/>
                <a:sym typeface="Calibri"/>
              </a:rPr>
              <a:t>-How is our training manual different than what AguaClara/APP plant operators have been using?</a:t>
            </a:r>
          </a:p>
          <a:p>
            <a:pPr marL="0" marR="0" lvl="0" indent="0" algn="l" rtl="0">
              <a:spcBef>
                <a:spcPts val="0"/>
              </a:spcBef>
              <a:buSzPct val="25000"/>
              <a:buNone/>
            </a:pPr>
            <a:r>
              <a:rPr lang="es-HN"/>
              <a:t>	-information regarding the hazards and the proper use of ppe</a:t>
            </a:r>
          </a:p>
          <a:p>
            <a:pPr marL="0" marR="0" lvl="0" indent="0" algn="l" rtl="0">
              <a:spcBef>
                <a:spcPts val="0"/>
              </a:spcBef>
              <a:buSzPct val="25000"/>
              <a:buNone/>
            </a:pPr>
            <a:r>
              <a:rPr lang="es-HN"/>
              <a:t>-Where did we get our information from?</a:t>
            </a:r>
          </a:p>
          <a:p>
            <a:pPr marL="0" marR="0" lvl="0" indent="0" algn="l" rtl="0">
              <a:spcBef>
                <a:spcPts val="0"/>
              </a:spcBef>
              <a:buSzPct val="25000"/>
              <a:buNone/>
            </a:pPr>
            <a:r>
              <a:rPr lang="es-HN"/>
              <a:t>	-MSDS for PAC</a:t>
            </a:r>
          </a:p>
        </p:txBody>
      </p:sp>
      <p:sp>
        <p:nvSpPr>
          <p:cNvPr id="229" name="Shape 229"/>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s-HN" sz="1200" b="0" i="0" u="none" strike="noStrike" cap="none" baseline="0">
                <a:solidFill>
                  <a:schemeClr val="dk1"/>
                </a:solidFill>
                <a:latin typeface="Calibri"/>
                <a:ea typeface="Calibri"/>
                <a:cs typeface="Calibri"/>
                <a:sym typeface="Calibri"/>
              </a:rPr>
              <a:t>7</a:t>
            </a:fld>
            <a:endParaRPr lang="es-HN" sz="1200" b="0" i="0" u="none" strike="noStrike" cap="none" baseline="0">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Shape 29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92" name="Shape 292"/>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Calibri"/>
              <a:buNone/>
            </a:pPr>
            <a:r>
              <a:rPr lang="es-HN"/>
              <a:t>-Material covered for each chemical:</a:t>
            </a:r>
          </a:p>
          <a:p>
            <a:pPr marL="0" marR="0" lvl="0" indent="0" algn="l" rtl="0">
              <a:spcBef>
                <a:spcPts val="0"/>
              </a:spcBef>
              <a:buClr>
                <a:schemeClr val="dk1"/>
              </a:buClr>
              <a:buSzPct val="25000"/>
              <a:buFont typeface="Calibri"/>
              <a:buNone/>
            </a:pPr>
            <a:r>
              <a:rPr lang="es-HN"/>
              <a:t>	-Storage</a:t>
            </a:r>
          </a:p>
          <a:p>
            <a:pPr marL="0" marR="0" lvl="0" indent="0" algn="l" rtl="0">
              <a:spcBef>
                <a:spcPts val="0"/>
              </a:spcBef>
              <a:buClr>
                <a:schemeClr val="dk1"/>
              </a:buClr>
              <a:buSzPct val="25000"/>
              <a:buFont typeface="Calibri"/>
              <a:buNone/>
            </a:pPr>
            <a:r>
              <a:rPr lang="es-HN"/>
              <a:t>	-Handling</a:t>
            </a:r>
          </a:p>
          <a:p>
            <a:pPr marL="0" marR="0" lvl="0" indent="0" algn="l" rtl="0">
              <a:spcBef>
                <a:spcPts val="0"/>
              </a:spcBef>
              <a:buClr>
                <a:schemeClr val="dk1"/>
              </a:buClr>
              <a:buSzPct val="25000"/>
              <a:buFont typeface="Calibri"/>
              <a:buNone/>
            </a:pPr>
            <a:r>
              <a:rPr lang="es-HN"/>
              <a:t>	-Transportation</a:t>
            </a:r>
          </a:p>
          <a:p>
            <a:pPr marL="0" marR="0" lvl="0" indent="0" algn="l" rtl="0">
              <a:spcBef>
                <a:spcPts val="0"/>
              </a:spcBef>
              <a:buClr>
                <a:schemeClr val="dk1"/>
              </a:buClr>
              <a:buSzPct val="25000"/>
              <a:buFont typeface="Calibri"/>
              <a:buNone/>
            </a:pPr>
            <a:r>
              <a:rPr lang="es-HN"/>
              <a:t>	-First aid measures</a:t>
            </a:r>
          </a:p>
          <a:p>
            <a:pPr marL="0" marR="0" lvl="0" indent="0" algn="l" rtl="0">
              <a:spcBef>
                <a:spcPts val="0"/>
              </a:spcBef>
              <a:buClr>
                <a:schemeClr val="dk1"/>
              </a:buClr>
              <a:buSzPct val="25000"/>
              <a:buFont typeface="Calibri"/>
              <a:buNone/>
            </a:pPr>
            <a:r>
              <a:rPr lang="es-HN"/>
              <a:t>	-Fire diamonds</a:t>
            </a:r>
          </a:p>
          <a:p>
            <a:pPr marL="0" marR="0" lvl="0" indent="0" algn="l" rtl="0">
              <a:spcBef>
                <a:spcPts val="0"/>
              </a:spcBef>
              <a:buClr>
                <a:schemeClr val="dk1"/>
              </a:buClr>
              <a:buSzPct val="25000"/>
              <a:buFont typeface="Calibri"/>
              <a:buNone/>
            </a:pPr>
            <a:r>
              <a:rPr lang="es-HN"/>
              <a:t>	-PPE required</a:t>
            </a:r>
          </a:p>
          <a:p>
            <a:pPr marL="0" marR="0" lvl="0" indent="0" algn="l" rtl="0">
              <a:spcBef>
                <a:spcPts val="0"/>
              </a:spcBef>
              <a:buClr>
                <a:schemeClr val="dk1"/>
              </a:buClr>
              <a:buSzPct val="25000"/>
              <a:buFont typeface="Calibri"/>
              <a:buNone/>
            </a:pPr>
            <a:r>
              <a:rPr lang="es-HN"/>
              <a:t>	-Maintenance of PPE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Shape 30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03" name="Shape 303"/>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Font typeface="Calibri"/>
              <a:buNone/>
            </a:pPr>
            <a:endParaRPr sz="1200" b="0" i="0" u="none" strike="noStrike" cap="none" baseline="0">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jpg"/><Relationship Id="rId4" Type="http://schemas.openxmlformats.org/officeDocument/2006/relationships/image" Target="../media/image4.jp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6"/>
        <p:cNvGrpSpPr/>
        <p:nvPr/>
      </p:nvGrpSpPr>
      <p:grpSpPr>
        <a:xfrm>
          <a:off x="0" y="0"/>
          <a:ext cx="0" cy="0"/>
          <a:chOff x="0" y="0"/>
          <a:chExt cx="0" cy="0"/>
        </a:xfrm>
      </p:grpSpPr>
      <p:grpSp>
        <p:nvGrpSpPr>
          <p:cNvPr id="17" name="Shape 17"/>
          <p:cNvGrpSpPr/>
          <p:nvPr/>
        </p:nvGrpSpPr>
        <p:grpSpPr>
          <a:xfrm>
            <a:off x="0" y="0"/>
            <a:ext cx="9143999" cy="6858000"/>
            <a:chOff x="0" y="0"/>
            <a:chExt cx="5759" cy="4320"/>
          </a:xfrm>
        </p:grpSpPr>
        <p:pic>
          <p:nvPicPr>
            <p:cNvPr id="18" name="Shape 18"/>
            <p:cNvPicPr preferRelativeResize="0"/>
            <p:nvPr/>
          </p:nvPicPr>
          <p:blipFill rotWithShape="1">
            <a:blip r:embed="rId2">
              <a:alphaModFix/>
            </a:blip>
            <a:srcRect/>
            <a:stretch/>
          </p:blipFill>
          <p:spPr>
            <a:xfrm>
              <a:off x="0" y="0"/>
              <a:ext cx="5759" cy="4320"/>
            </a:xfrm>
            <a:prstGeom prst="rect">
              <a:avLst/>
            </a:prstGeom>
            <a:noFill/>
            <a:ln>
              <a:noFill/>
            </a:ln>
          </p:spPr>
        </p:pic>
        <p:pic>
          <p:nvPicPr>
            <p:cNvPr id="19" name="Shape 19"/>
            <p:cNvPicPr preferRelativeResize="0"/>
            <p:nvPr/>
          </p:nvPicPr>
          <p:blipFill rotWithShape="1">
            <a:blip r:embed="rId3">
              <a:alphaModFix/>
            </a:blip>
            <a:srcRect/>
            <a:stretch/>
          </p:blipFill>
          <p:spPr>
            <a:xfrm>
              <a:off x="4031" y="3215"/>
              <a:ext cx="191" cy="432"/>
            </a:xfrm>
            <a:prstGeom prst="rect">
              <a:avLst/>
            </a:prstGeom>
            <a:noFill/>
            <a:ln>
              <a:noFill/>
            </a:ln>
          </p:spPr>
        </p:pic>
        <p:pic>
          <p:nvPicPr>
            <p:cNvPr id="20" name="Shape 20"/>
            <p:cNvPicPr preferRelativeResize="0"/>
            <p:nvPr/>
          </p:nvPicPr>
          <p:blipFill rotWithShape="1">
            <a:blip r:embed="rId4">
              <a:alphaModFix/>
            </a:blip>
            <a:srcRect/>
            <a:stretch/>
          </p:blipFill>
          <p:spPr>
            <a:xfrm>
              <a:off x="3791" y="3552"/>
              <a:ext cx="288" cy="95"/>
            </a:xfrm>
            <a:prstGeom prst="rect">
              <a:avLst/>
            </a:prstGeom>
            <a:noFill/>
            <a:ln>
              <a:noFill/>
            </a:ln>
          </p:spPr>
        </p:pic>
      </p:grpSp>
      <p:sp>
        <p:nvSpPr>
          <p:cNvPr id="21" name="Shape 21"/>
          <p:cNvSpPr txBox="1">
            <a:spLocks noGrp="1"/>
          </p:cNvSpPr>
          <p:nvPr>
            <p:ph type="subTitle" idx="1"/>
          </p:nvPr>
        </p:nvSpPr>
        <p:spPr>
          <a:xfrm>
            <a:off x="3352800" y="5029200"/>
            <a:ext cx="3962399" cy="1143000"/>
          </a:xfrm>
          <a:prstGeom prst="rect">
            <a:avLst/>
          </a:prstGeom>
          <a:noFill/>
          <a:ln>
            <a:noFill/>
          </a:ln>
        </p:spPr>
        <p:txBody>
          <a:bodyPr lIns="91425" tIns="91425" rIns="91425" bIns="91425" anchor="t" anchorCtr="0"/>
          <a:lstStyle>
            <a:lvl1pPr marL="0" marR="0" indent="0" algn="r" rtl="0">
              <a:spcBef>
                <a:spcPts val="640"/>
              </a:spcBef>
              <a:spcAft>
                <a:spcPts val="0"/>
              </a:spcAft>
              <a:buClr>
                <a:schemeClr val="dk1"/>
              </a:buClr>
              <a:buFont typeface="Noto Symbol"/>
              <a:buNone/>
              <a:defRPr sz="3200" b="0" i="0" u="none" strike="noStrike" cap="none" baseline="0">
                <a:solidFill>
                  <a:schemeClr val="dk1"/>
                </a:solidFill>
                <a:latin typeface="Calibri"/>
                <a:ea typeface="Calibri"/>
                <a:cs typeface="Calibri"/>
                <a:sym typeface="Calibri"/>
              </a:defRPr>
            </a:lvl1pPr>
            <a:lvl2pPr marL="742950" marR="0" indent="-107950" algn="l" rtl="0">
              <a:spcBef>
                <a:spcPts val="560"/>
              </a:spcBef>
              <a:spcAft>
                <a:spcPts val="0"/>
              </a:spcAft>
              <a:buClr>
                <a:schemeClr val="dk1"/>
              </a:buClr>
              <a:buFont typeface="Noto Symbol"/>
              <a:buChar char="➢"/>
              <a:defRPr sz="2800" b="0" i="0" u="none" strike="noStrike" cap="none" baseline="0">
                <a:solidFill>
                  <a:schemeClr val="dk1"/>
                </a:solidFill>
                <a:latin typeface="Calibri"/>
                <a:ea typeface="Calibri"/>
                <a:cs typeface="Calibri"/>
                <a:sym typeface="Calibri"/>
              </a:defRPr>
            </a:lvl2pPr>
            <a:lvl3pPr marL="1143000" marR="0" indent="-76200" algn="l" rtl="0">
              <a:spcBef>
                <a:spcPts val="480"/>
              </a:spcBef>
              <a:spcAft>
                <a:spcPts val="0"/>
              </a:spcAft>
              <a:buClr>
                <a:schemeClr val="dk1"/>
              </a:buClr>
              <a:buFont typeface="Noto Symbol"/>
              <a:buChar char="➢"/>
              <a:defRPr sz="2400" b="0" i="0" u="none" strike="noStrike" cap="none" baseline="0">
                <a:solidFill>
                  <a:schemeClr val="dk1"/>
                </a:solidFill>
                <a:latin typeface="Calibri"/>
                <a:ea typeface="Calibri"/>
                <a:cs typeface="Calibri"/>
                <a:sym typeface="Calibri"/>
              </a:defRPr>
            </a:lvl3pPr>
            <a:lvl4pPr marL="1600200" marR="0" indent="-101600" algn="l" rtl="0">
              <a:spcBef>
                <a:spcPts val="400"/>
              </a:spcBef>
              <a:spcAft>
                <a:spcPts val="0"/>
              </a:spcAft>
              <a:buClr>
                <a:schemeClr val="dk1"/>
              </a:buClr>
              <a:buFont typeface="Noto Symbol"/>
              <a:buChar char="➢"/>
              <a:defRPr sz="2000" b="0" i="0" u="none" strike="noStrike" cap="none" baseline="0">
                <a:solidFill>
                  <a:schemeClr val="dk1"/>
                </a:solidFill>
                <a:latin typeface="Calibri"/>
                <a:ea typeface="Calibri"/>
                <a:cs typeface="Calibri"/>
                <a:sym typeface="Calibri"/>
              </a:defRPr>
            </a:lvl4pPr>
            <a:lvl5pPr marL="2057400" marR="0" indent="-101600" algn="l" rtl="0">
              <a:spcBef>
                <a:spcPts val="400"/>
              </a:spcBef>
              <a:spcAft>
                <a:spcPts val="0"/>
              </a:spcAft>
              <a:buClr>
                <a:schemeClr val="dk1"/>
              </a:buClr>
              <a:buFont typeface="Noto Symbol"/>
              <a:buChar char="➢"/>
              <a:defRPr sz="2000" b="0" i="0" u="none" strike="noStrike" cap="none" baseline="0">
                <a:solidFill>
                  <a:schemeClr val="dk1"/>
                </a:solidFill>
                <a:latin typeface="Calibri"/>
                <a:ea typeface="Calibri"/>
                <a:cs typeface="Calibri"/>
                <a:sym typeface="Calibri"/>
              </a:defRPr>
            </a:lvl5pPr>
            <a:lvl6pPr marL="2514600" marR="0" indent="-101600" algn="l" rtl="0">
              <a:spcBef>
                <a:spcPts val="400"/>
              </a:spcBef>
              <a:spcAft>
                <a:spcPts val="0"/>
              </a:spcAft>
              <a:buClr>
                <a:schemeClr val="dk1"/>
              </a:buClr>
              <a:buFont typeface="Noto Symbol"/>
              <a:buChar char="➢"/>
              <a:defRPr sz="2000" b="0" i="0" u="none" strike="noStrike" cap="none" baseline="0">
                <a:solidFill>
                  <a:schemeClr val="dk1"/>
                </a:solidFill>
                <a:latin typeface="Calibri"/>
                <a:ea typeface="Calibri"/>
                <a:cs typeface="Calibri"/>
                <a:sym typeface="Calibri"/>
              </a:defRPr>
            </a:lvl6pPr>
            <a:lvl7pPr marL="2971800" marR="0" indent="-101600" algn="l" rtl="0">
              <a:spcBef>
                <a:spcPts val="400"/>
              </a:spcBef>
              <a:spcAft>
                <a:spcPts val="0"/>
              </a:spcAft>
              <a:buClr>
                <a:schemeClr val="dk1"/>
              </a:buClr>
              <a:buFont typeface="Noto Symbol"/>
              <a:buChar char="➢"/>
              <a:defRPr sz="2000" b="0" i="0" u="none" strike="noStrike" cap="none" baseline="0">
                <a:solidFill>
                  <a:schemeClr val="dk1"/>
                </a:solidFill>
                <a:latin typeface="Calibri"/>
                <a:ea typeface="Calibri"/>
                <a:cs typeface="Calibri"/>
                <a:sym typeface="Calibri"/>
              </a:defRPr>
            </a:lvl7pPr>
            <a:lvl8pPr marL="3429000" marR="0" indent="-101600" algn="l" rtl="0">
              <a:spcBef>
                <a:spcPts val="400"/>
              </a:spcBef>
              <a:spcAft>
                <a:spcPts val="0"/>
              </a:spcAft>
              <a:buClr>
                <a:schemeClr val="dk1"/>
              </a:buClr>
              <a:buFont typeface="Noto Symbol"/>
              <a:buChar char="➢"/>
              <a:defRPr sz="2000" b="0" i="0" u="none" strike="noStrike" cap="none" baseline="0">
                <a:solidFill>
                  <a:schemeClr val="dk1"/>
                </a:solidFill>
                <a:latin typeface="Calibri"/>
                <a:ea typeface="Calibri"/>
                <a:cs typeface="Calibri"/>
                <a:sym typeface="Calibri"/>
              </a:defRPr>
            </a:lvl8pPr>
            <a:lvl9pPr marL="3886200" marR="0" indent="-101600" algn="l" rtl="0">
              <a:spcBef>
                <a:spcPts val="400"/>
              </a:spcBef>
              <a:spcAft>
                <a:spcPts val="0"/>
              </a:spcAft>
              <a:buClr>
                <a:schemeClr val="dk1"/>
              </a:buClr>
              <a:buFont typeface="Noto Symbol"/>
              <a:buChar char="➢"/>
              <a:defRPr sz="2000" b="0" i="0" u="none" strike="noStrike" cap="none" baseline="0">
                <a:solidFill>
                  <a:schemeClr val="dk1"/>
                </a:solidFill>
                <a:latin typeface="Calibri"/>
                <a:ea typeface="Calibri"/>
                <a:cs typeface="Calibri"/>
                <a:sym typeface="Calibri"/>
              </a:defRPr>
            </a:lvl9pPr>
          </a:lstStyle>
          <a:p>
            <a:endParaRPr/>
          </a:p>
        </p:txBody>
      </p:sp>
      <p:sp>
        <p:nvSpPr>
          <p:cNvPr id="22" name="Shape 22"/>
          <p:cNvSpPr txBox="1">
            <a:spLocks noGrp="1"/>
          </p:cNvSpPr>
          <p:nvPr>
            <p:ph type="dt" idx="10"/>
          </p:nvPr>
        </p:nvSpPr>
        <p:spPr>
          <a:xfrm>
            <a:off x="6781800" y="6248400"/>
            <a:ext cx="2133599" cy="476249"/>
          </a:xfrm>
          <a:prstGeom prst="rect">
            <a:avLst/>
          </a:prstGeom>
          <a:noFill/>
          <a:ln>
            <a:noFill/>
          </a:ln>
        </p:spPr>
        <p:txBody>
          <a:bodyPr lIns="91425" tIns="91425" rIns="91425" bIns="91425" anchor="t" anchorCtr="0"/>
          <a:lstStyle>
            <a:lvl1pPr marL="0" marR="0" indent="0" algn="l" rtl="0">
              <a:spcBef>
                <a:spcPts val="0"/>
              </a:spcBef>
              <a:defRPr sz="1400" b="0" i="0" u="none" strike="noStrike" cap="none" baseline="0">
                <a:solidFill>
                  <a:schemeClr val="dk1"/>
                </a:solidFill>
                <a:latin typeface="Arial"/>
                <a:ea typeface="Arial"/>
                <a:cs typeface="Arial"/>
                <a:sym typeface="Arial"/>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23" name="Shape 23"/>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indent="0" algn="ctr" rtl="0">
              <a:spcBef>
                <a:spcPts val="0"/>
              </a:spcBef>
              <a:defRPr sz="1400" b="0" i="0" u="none" strike="noStrike" cap="none" baseline="0">
                <a:solidFill>
                  <a:schemeClr val="dk1"/>
                </a:solidFill>
                <a:latin typeface="Arial"/>
                <a:ea typeface="Arial"/>
                <a:cs typeface="Arial"/>
                <a:sym typeface="Arial"/>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24" name="Shape 24"/>
          <p:cNvSpPr txBox="1">
            <a:spLocks noGrp="1"/>
          </p:cNvSpPr>
          <p:nvPr>
            <p:ph type="ctrTitle"/>
          </p:nvPr>
        </p:nvSpPr>
        <p:spPr>
          <a:xfrm>
            <a:off x="1371600" y="1120775"/>
            <a:ext cx="7772400" cy="1470024"/>
          </a:xfrm>
          <a:prstGeom prst="rect">
            <a:avLst/>
          </a:prstGeom>
          <a:noFill/>
          <a:ln>
            <a:noFill/>
          </a:ln>
        </p:spPr>
        <p:txBody>
          <a:bodyPr lIns="91425" tIns="91425" rIns="91425" bIns="91425" anchor="ctr" anchorCtr="0"/>
          <a:lstStyle>
            <a:lvl1pPr marL="0" marR="0" indent="0" algn="r" rtl="0">
              <a:spcBef>
                <a:spcPts val="0"/>
              </a:spcBef>
              <a:spcAft>
                <a:spcPts val="0"/>
              </a:spcAft>
              <a:defRPr sz="5400" b="1" i="0" u="none" strike="noStrike" cap="none" baseline="0">
                <a:solidFill>
                  <a:schemeClr val="dk2"/>
                </a:solidFill>
                <a:latin typeface="Calibri"/>
                <a:ea typeface="Calibri"/>
                <a:cs typeface="Calibri"/>
                <a:sym typeface="Calibri"/>
              </a:defRPr>
            </a:lvl1pPr>
            <a:lvl2pPr marL="0" marR="0" indent="0" algn="ctr" rtl="0">
              <a:spcBef>
                <a:spcPts val="0"/>
              </a:spcBef>
              <a:spcAft>
                <a:spcPts val="0"/>
              </a:spcAft>
              <a:defRPr sz="4400" b="1" i="0" u="none" strike="noStrike" cap="none" baseline="0">
                <a:solidFill>
                  <a:schemeClr val="dk2"/>
                </a:solidFill>
                <a:latin typeface="Galdeano"/>
                <a:ea typeface="Galdeano"/>
                <a:cs typeface="Galdeano"/>
                <a:sym typeface="Galdeano"/>
              </a:defRPr>
            </a:lvl2pPr>
            <a:lvl3pPr marL="0" marR="0" indent="0" algn="ctr" rtl="0">
              <a:spcBef>
                <a:spcPts val="0"/>
              </a:spcBef>
              <a:spcAft>
                <a:spcPts val="0"/>
              </a:spcAft>
              <a:defRPr sz="4400" b="1" i="0" u="none" strike="noStrike" cap="none" baseline="0">
                <a:solidFill>
                  <a:schemeClr val="dk2"/>
                </a:solidFill>
                <a:latin typeface="Galdeano"/>
                <a:ea typeface="Galdeano"/>
                <a:cs typeface="Galdeano"/>
                <a:sym typeface="Galdeano"/>
              </a:defRPr>
            </a:lvl3pPr>
            <a:lvl4pPr marL="0" marR="0" indent="0" algn="ctr" rtl="0">
              <a:spcBef>
                <a:spcPts val="0"/>
              </a:spcBef>
              <a:spcAft>
                <a:spcPts val="0"/>
              </a:spcAft>
              <a:defRPr sz="4400" b="1" i="0" u="none" strike="noStrike" cap="none" baseline="0">
                <a:solidFill>
                  <a:schemeClr val="dk2"/>
                </a:solidFill>
                <a:latin typeface="Galdeano"/>
                <a:ea typeface="Galdeano"/>
                <a:cs typeface="Galdeano"/>
                <a:sym typeface="Galdeano"/>
              </a:defRPr>
            </a:lvl4pPr>
            <a:lvl5pPr marL="0" marR="0" indent="0" algn="ctr" rtl="0">
              <a:spcBef>
                <a:spcPts val="0"/>
              </a:spcBef>
              <a:spcAft>
                <a:spcPts val="0"/>
              </a:spcAft>
              <a:defRPr sz="4400" b="1" i="0" u="none" strike="noStrike" cap="none" baseline="0">
                <a:solidFill>
                  <a:schemeClr val="dk2"/>
                </a:solidFill>
                <a:latin typeface="Galdeano"/>
                <a:ea typeface="Galdeano"/>
                <a:cs typeface="Galdeano"/>
                <a:sym typeface="Galdeano"/>
              </a:defRPr>
            </a:lvl5pPr>
            <a:lvl6pPr marL="457200" marR="0" indent="0" algn="ctr" rtl="0">
              <a:spcBef>
                <a:spcPts val="0"/>
              </a:spcBef>
              <a:spcAft>
                <a:spcPts val="0"/>
              </a:spcAft>
              <a:defRPr sz="4400" b="1" i="0" u="none" strike="noStrike" cap="none" baseline="0">
                <a:solidFill>
                  <a:schemeClr val="dk2"/>
                </a:solidFill>
                <a:latin typeface="Galdeano"/>
                <a:ea typeface="Galdeano"/>
                <a:cs typeface="Galdeano"/>
                <a:sym typeface="Galdeano"/>
              </a:defRPr>
            </a:lvl6pPr>
            <a:lvl7pPr marL="914400" marR="0" indent="0" algn="ctr" rtl="0">
              <a:spcBef>
                <a:spcPts val="0"/>
              </a:spcBef>
              <a:spcAft>
                <a:spcPts val="0"/>
              </a:spcAft>
              <a:defRPr sz="4400" b="1" i="0" u="none" strike="noStrike" cap="none" baseline="0">
                <a:solidFill>
                  <a:schemeClr val="dk2"/>
                </a:solidFill>
                <a:latin typeface="Galdeano"/>
                <a:ea typeface="Galdeano"/>
                <a:cs typeface="Galdeano"/>
                <a:sym typeface="Galdeano"/>
              </a:defRPr>
            </a:lvl7pPr>
            <a:lvl8pPr marL="1371600" marR="0" indent="0" algn="ctr" rtl="0">
              <a:spcBef>
                <a:spcPts val="0"/>
              </a:spcBef>
              <a:spcAft>
                <a:spcPts val="0"/>
              </a:spcAft>
              <a:defRPr sz="4400" b="1" i="0" u="none" strike="noStrike" cap="none" baseline="0">
                <a:solidFill>
                  <a:schemeClr val="dk2"/>
                </a:solidFill>
                <a:latin typeface="Galdeano"/>
                <a:ea typeface="Galdeano"/>
                <a:cs typeface="Galdeano"/>
                <a:sym typeface="Galdeano"/>
              </a:defRPr>
            </a:lvl8pPr>
            <a:lvl9pPr marL="1828800" marR="0" indent="0" algn="ctr" rtl="0">
              <a:spcBef>
                <a:spcPts val="0"/>
              </a:spcBef>
              <a:spcAft>
                <a:spcPts val="0"/>
              </a:spcAft>
              <a:defRPr sz="4400" b="1" i="0" u="none" strike="noStrike" cap="none" baseline="0">
                <a:solidFill>
                  <a:schemeClr val="dk2"/>
                </a:solidFill>
                <a:latin typeface="Galdeano"/>
                <a:ea typeface="Galdeano"/>
                <a:cs typeface="Galdeano"/>
                <a:sym typeface="Galdeano"/>
              </a:defRPr>
            </a:lvl9pPr>
          </a:lstStyle>
          <a:p>
            <a:endParaRPr/>
          </a:p>
        </p:txBody>
      </p:sp>
      <p:pic>
        <p:nvPicPr>
          <p:cNvPr id="25" name="Shape 25"/>
          <p:cNvPicPr preferRelativeResize="0"/>
          <p:nvPr/>
        </p:nvPicPr>
        <p:blipFill rotWithShape="1">
          <a:blip r:embed="rId5">
            <a:alphaModFix/>
          </a:blip>
          <a:srcRect/>
          <a:stretch/>
        </p:blipFill>
        <p:spPr>
          <a:xfrm>
            <a:off x="-1588" y="5876925"/>
            <a:ext cx="9145588" cy="981074"/>
          </a:xfrm>
          <a:prstGeom prst="rect">
            <a:avLst/>
          </a:prstGeom>
          <a:noFill/>
          <a:ln>
            <a:noFill/>
          </a:ln>
        </p:spPr>
      </p:pic>
      <p:pic>
        <p:nvPicPr>
          <p:cNvPr id="26" name="Shape 26"/>
          <p:cNvPicPr preferRelativeResize="0"/>
          <p:nvPr/>
        </p:nvPicPr>
        <p:blipFill rotWithShape="1">
          <a:blip r:embed="rId6">
            <a:alphaModFix/>
          </a:blip>
          <a:srcRect/>
          <a:stretch/>
        </p:blipFill>
        <p:spPr>
          <a:xfrm>
            <a:off x="5287487" y="0"/>
            <a:ext cx="3856511" cy="114709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31"/>
        <p:cNvGrpSpPr/>
        <p:nvPr/>
      </p:nvGrpSpPr>
      <p:grpSpPr>
        <a:xfrm>
          <a:off x="0" y="0"/>
          <a:ext cx="0" cy="0"/>
          <a:chOff x="0" y="0"/>
          <a:chExt cx="0" cy="0"/>
        </a:xfrm>
      </p:grpSpPr>
      <p:sp>
        <p:nvSpPr>
          <p:cNvPr id="132" name="Shape 132"/>
          <p:cNvSpPr txBox="1">
            <a:spLocks noGrp="1"/>
          </p:cNvSpPr>
          <p:nvPr>
            <p:ph type="ctrTitle"/>
          </p:nvPr>
        </p:nvSpPr>
        <p:spPr>
          <a:xfrm>
            <a:off x="685800" y="2130425"/>
            <a:ext cx="7772400" cy="1470024"/>
          </a:xfrm>
          <a:prstGeom prst="rect">
            <a:avLst/>
          </a:prstGeom>
          <a:noFill/>
          <a:ln>
            <a:noFill/>
          </a:ln>
        </p:spPr>
        <p:txBody>
          <a:bodyPr lIns="91425" tIns="91425" rIns="91425" bIns="91425" anchor="ctr" anchorCtr="0"/>
          <a:lstStyle>
            <a:lvl1pPr marL="0" marR="0" indent="0" algn="ctr" rtl="0">
              <a:spcBef>
                <a:spcPts val="0"/>
              </a:spcBef>
              <a:buClr>
                <a:schemeClr val="dk1"/>
              </a:buClr>
              <a:buFont typeface="Calibri"/>
              <a:buNone/>
              <a:defRPr sz="4400" b="0" i="0" u="none" strike="noStrike" cap="none" baseline="0">
                <a:solidFill>
                  <a:schemeClr val="dk1"/>
                </a:solidFill>
                <a:latin typeface="Calibri"/>
                <a:ea typeface="Calibri"/>
                <a:cs typeface="Calibri"/>
                <a:sym typeface="Calibri"/>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133" name="Shape 133"/>
          <p:cNvSpPr txBox="1">
            <a:spLocks noGrp="1"/>
          </p:cNvSpPr>
          <p:nvPr>
            <p:ph type="subTitle" idx="1"/>
          </p:nvPr>
        </p:nvSpPr>
        <p:spPr>
          <a:xfrm>
            <a:off x="1371600" y="3886200"/>
            <a:ext cx="6400799" cy="1752600"/>
          </a:xfrm>
          <a:prstGeom prst="rect">
            <a:avLst/>
          </a:prstGeom>
          <a:noFill/>
          <a:ln>
            <a:noFill/>
          </a:ln>
        </p:spPr>
        <p:txBody>
          <a:bodyPr lIns="91425" tIns="91425" rIns="91425" bIns="91425" anchor="t" anchorCtr="0"/>
          <a:lstStyle>
            <a:lvl1pPr marL="0" marR="0" indent="0" algn="ctr" rtl="0">
              <a:spcBef>
                <a:spcPts val="640"/>
              </a:spcBef>
              <a:buClr>
                <a:srgbClr val="888888"/>
              </a:buClr>
              <a:buFont typeface="Arial"/>
              <a:buNone/>
              <a:defRPr sz="3200" b="0" i="0" u="none" strike="noStrike" cap="none" baseline="0">
                <a:solidFill>
                  <a:srgbClr val="888888"/>
                </a:solidFill>
                <a:latin typeface="Calibri"/>
                <a:ea typeface="Calibri"/>
                <a:cs typeface="Calibri"/>
                <a:sym typeface="Calibri"/>
              </a:defRPr>
            </a:lvl1pPr>
            <a:lvl2pPr marL="457200" marR="0" indent="0" algn="ctr" rtl="0">
              <a:spcBef>
                <a:spcPts val="560"/>
              </a:spcBef>
              <a:buClr>
                <a:srgbClr val="888888"/>
              </a:buClr>
              <a:buFont typeface="Arial"/>
              <a:buNone/>
              <a:defRPr sz="2800" b="0" i="0" u="none" strike="noStrike" cap="none" baseline="0">
                <a:solidFill>
                  <a:srgbClr val="888888"/>
                </a:solidFill>
                <a:latin typeface="Calibri"/>
                <a:ea typeface="Calibri"/>
                <a:cs typeface="Calibri"/>
                <a:sym typeface="Calibri"/>
              </a:defRPr>
            </a:lvl2pPr>
            <a:lvl3pPr marL="914400" marR="0" indent="0" algn="ctr" rtl="0">
              <a:spcBef>
                <a:spcPts val="480"/>
              </a:spcBef>
              <a:buClr>
                <a:srgbClr val="888888"/>
              </a:buClr>
              <a:buFont typeface="Arial"/>
              <a:buNone/>
              <a:defRPr sz="2400" b="0" i="0" u="none" strike="noStrike" cap="none" baseline="0">
                <a:solidFill>
                  <a:srgbClr val="888888"/>
                </a:solidFill>
                <a:latin typeface="Calibri"/>
                <a:ea typeface="Calibri"/>
                <a:cs typeface="Calibri"/>
                <a:sym typeface="Calibri"/>
              </a:defRPr>
            </a:lvl3pPr>
            <a:lvl4pPr marL="1371600" marR="0" indent="0" algn="ctr" rtl="0">
              <a:spcBef>
                <a:spcPts val="400"/>
              </a:spcBef>
              <a:buClr>
                <a:srgbClr val="888888"/>
              </a:buClr>
              <a:buFont typeface="Arial"/>
              <a:buNone/>
              <a:defRPr sz="2000" b="0" i="0" u="none" strike="noStrike" cap="none" baseline="0">
                <a:solidFill>
                  <a:srgbClr val="888888"/>
                </a:solidFill>
                <a:latin typeface="Calibri"/>
                <a:ea typeface="Calibri"/>
                <a:cs typeface="Calibri"/>
                <a:sym typeface="Calibri"/>
              </a:defRPr>
            </a:lvl4pPr>
            <a:lvl5pPr marL="1828800" marR="0" indent="0" algn="ctr" rtl="0">
              <a:spcBef>
                <a:spcPts val="400"/>
              </a:spcBef>
              <a:buClr>
                <a:srgbClr val="888888"/>
              </a:buClr>
              <a:buFont typeface="Arial"/>
              <a:buNone/>
              <a:defRPr sz="2000" b="0" i="0" u="none" strike="noStrike" cap="none" baseline="0">
                <a:solidFill>
                  <a:srgbClr val="888888"/>
                </a:solidFill>
                <a:latin typeface="Calibri"/>
                <a:ea typeface="Calibri"/>
                <a:cs typeface="Calibri"/>
                <a:sym typeface="Calibri"/>
              </a:defRPr>
            </a:lvl5pPr>
            <a:lvl6pPr marL="2286000" marR="0" indent="0" algn="ctr" rtl="0">
              <a:spcBef>
                <a:spcPts val="400"/>
              </a:spcBef>
              <a:buClr>
                <a:srgbClr val="888888"/>
              </a:buClr>
              <a:buFont typeface="Arial"/>
              <a:buNone/>
              <a:defRPr sz="2000" b="0" i="0" u="none" strike="noStrike" cap="none" baseline="0">
                <a:solidFill>
                  <a:srgbClr val="888888"/>
                </a:solidFill>
                <a:latin typeface="Calibri"/>
                <a:ea typeface="Calibri"/>
                <a:cs typeface="Calibri"/>
                <a:sym typeface="Calibri"/>
              </a:defRPr>
            </a:lvl6pPr>
            <a:lvl7pPr marL="2743200" marR="0" indent="0" algn="ctr" rtl="0">
              <a:spcBef>
                <a:spcPts val="400"/>
              </a:spcBef>
              <a:buClr>
                <a:srgbClr val="888888"/>
              </a:buClr>
              <a:buFont typeface="Arial"/>
              <a:buNone/>
              <a:defRPr sz="2000" b="0" i="0" u="none" strike="noStrike" cap="none" baseline="0">
                <a:solidFill>
                  <a:srgbClr val="888888"/>
                </a:solidFill>
                <a:latin typeface="Calibri"/>
                <a:ea typeface="Calibri"/>
                <a:cs typeface="Calibri"/>
                <a:sym typeface="Calibri"/>
              </a:defRPr>
            </a:lvl7pPr>
            <a:lvl8pPr marL="3200400" marR="0" indent="0" algn="ctr" rtl="0">
              <a:spcBef>
                <a:spcPts val="400"/>
              </a:spcBef>
              <a:buClr>
                <a:srgbClr val="888888"/>
              </a:buClr>
              <a:buFont typeface="Arial"/>
              <a:buNone/>
              <a:defRPr sz="2000" b="0" i="0" u="none" strike="noStrike" cap="none" baseline="0">
                <a:solidFill>
                  <a:srgbClr val="888888"/>
                </a:solidFill>
                <a:latin typeface="Calibri"/>
                <a:ea typeface="Calibri"/>
                <a:cs typeface="Calibri"/>
                <a:sym typeface="Calibri"/>
              </a:defRPr>
            </a:lvl8pPr>
            <a:lvl9pPr marL="3657600" marR="0" indent="0" algn="ctr" rtl="0">
              <a:spcBef>
                <a:spcPts val="400"/>
              </a:spcBef>
              <a:buClr>
                <a:srgbClr val="888888"/>
              </a:buClr>
              <a:buFont typeface="Arial"/>
              <a:buNone/>
              <a:defRPr sz="2000" b="0" i="0" u="none" strike="noStrike" cap="none" baseline="0">
                <a:solidFill>
                  <a:srgbClr val="888888"/>
                </a:solidFill>
                <a:latin typeface="Calibri"/>
                <a:ea typeface="Calibri"/>
                <a:cs typeface="Calibri"/>
                <a:sym typeface="Calibri"/>
              </a:defRPr>
            </a:lvl9pPr>
          </a:lstStyle>
          <a:p>
            <a:endParaRPr/>
          </a:p>
        </p:txBody>
      </p:sp>
      <p:sp>
        <p:nvSpPr>
          <p:cNvPr id="134" name="Shape 134"/>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35" name="Shape 135"/>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36" name="Shape 136"/>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HN" sz="1200" b="0" i="0" u="none" strike="noStrike" cap="none" baseline="0">
                <a:solidFill>
                  <a:srgbClr val="888888"/>
                </a:solidFill>
                <a:latin typeface="Calibri"/>
                <a:ea typeface="Calibri"/>
                <a:cs typeface="Calibri"/>
                <a:sym typeface="Calibri"/>
              </a:rPr>
              <a:t>‹#›</a:t>
            </a:fld>
            <a:endParaRPr lang="es-HN" sz="1200" b="0" i="0" u="none" strike="noStrike" cap="none" baseline="0">
              <a:solidFill>
                <a:srgbClr val="888888"/>
              </a:solidFill>
              <a:latin typeface="Calibri"/>
              <a:ea typeface="Calibri"/>
              <a:cs typeface="Calibri"/>
              <a:sym typeface="Calibri"/>
            </a:endParaRPr>
          </a:p>
        </p:txBody>
      </p:sp>
      <p:pic>
        <p:nvPicPr>
          <p:cNvPr id="137" name="Shape 137"/>
          <p:cNvPicPr preferRelativeResize="0"/>
          <p:nvPr/>
        </p:nvPicPr>
        <p:blipFill rotWithShape="1">
          <a:blip r:embed="rId2">
            <a:alphaModFix/>
          </a:blip>
          <a:srcRect/>
          <a:stretch/>
        </p:blipFill>
        <p:spPr>
          <a:xfrm>
            <a:off x="8346967" y="5833898"/>
            <a:ext cx="797031" cy="1024102"/>
          </a:xfrm>
          <a:prstGeom prst="rect">
            <a:avLst/>
          </a:prstGeom>
          <a:noFill/>
          <a:ln>
            <a:noFill/>
          </a:ln>
        </p:spPr>
      </p:pic>
      <p:pic>
        <p:nvPicPr>
          <p:cNvPr id="138" name="Shape 138"/>
          <p:cNvPicPr preferRelativeResize="0"/>
          <p:nvPr/>
        </p:nvPicPr>
        <p:blipFill rotWithShape="1">
          <a:blip r:embed="rId3">
            <a:alphaModFix/>
          </a:blip>
          <a:srcRect/>
          <a:stretch/>
        </p:blipFill>
        <p:spPr>
          <a:xfrm>
            <a:off x="0" y="6087460"/>
            <a:ext cx="2590800" cy="770539"/>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139"/>
        <p:cNvGrpSpPr/>
        <p:nvPr/>
      </p:nvGrpSpPr>
      <p:grpSpPr>
        <a:xfrm>
          <a:off x="0" y="0"/>
          <a:ext cx="0" cy="0"/>
          <a:chOff x="0" y="0"/>
          <a:chExt cx="0" cy="0"/>
        </a:xfrm>
      </p:grpSpPr>
      <p:sp>
        <p:nvSpPr>
          <p:cNvPr id="140" name="Shape 140"/>
          <p:cNvSpPr txBox="1">
            <a:spLocks noGrp="1"/>
          </p:cNvSpPr>
          <p:nvPr>
            <p:ph type="title"/>
          </p:nvPr>
        </p:nvSpPr>
        <p:spPr>
          <a:xfrm>
            <a:off x="722312" y="4406900"/>
            <a:ext cx="7772400" cy="1362075"/>
          </a:xfrm>
          <a:prstGeom prst="rect">
            <a:avLst/>
          </a:prstGeom>
          <a:noFill/>
          <a:ln>
            <a:noFill/>
          </a:ln>
        </p:spPr>
        <p:txBody>
          <a:bodyPr lIns="91425" tIns="91425" rIns="91425" bIns="91425" anchor="t" anchorCtr="0"/>
          <a:lstStyle>
            <a:lvl1pPr algn="l" rtl="0">
              <a:spcBef>
                <a:spcPts val="0"/>
              </a:spcBef>
              <a:defRPr sz="4000" b="1" cap="none"/>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141" name="Shape 141"/>
          <p:cNvSpPr txBox="1">
            <a:spLocks noGrp="1"/>
          </p:cNvSpPr>
          <p:nvPr>
            <p:ph type="body" idx="1"/>
          </p:nvPr>
        </p:nvSpPr>
        <p:spPr>
          <a:xfrm>
            <a:off x="722312" y="2906713"/>
            <a:ext cx="7772400" cy="1500187"/>
          </a:xfrm>
          <a:prstGeom prst="rect">
            <a:avLst/>
          </a:prstGeom>
          <a:noFill/>
          <a:ln>
            <a:noFill/>
          </a:ln>
        </p:spPr>
        <p:txBody>
          <a:bodyPr lIns="91425" tIns="91425" rIns="91425" bIns="91425" anchor="b" anchorCtr="0"/>
          <a:lstStyle>
            <a:lvl1pPr marL="0" indent="0" rtl="0">
              <a:spcBef>
                <a:spcPts val="0"/>
              </a:spcBef>
              <a:buClr>
                <a:srgbClr val="888888"/>
              </a:buClr>
              <a:buFont typeface="Calibri"/>
              <a:buNone/>
              <a:defRPr sz="2000">
                <a:solidFill>
                  <a:srgbClr val="888888"/>
                </a:solidFill>
              </a:defRPr>
            </a:lvl1pPr>
            <a:lvl2pPr marL="457200" indent="0" rtl="0">
              <a:spcBef>
                <a:spcPts val="0"/>
              </a:spcBef>
              <a:buClr>
                <a:srgbClr val="888888"/>
              </a:buClr>
              <a:buFont typeface="Calibri"/>
              <a:buNone/>
              <a:defRPr sz="1800">
                <a:solidFill>
                  <a:srgbClr val="888888"/>
                </a:solidFill>
              </a:defRPr>
            </a:lvl2pPr>
            <a:lvl3pPr marL="914400" indent="0" rtl="0">
              <a:spcBef>
                <a:spcPts val="0"/>
              </a:spcBef>
              <a:buClr>
                <a:srgbClr val="888888"/>
              </a:buClr>
              <a:buFont typeface="Calibri"/>
              <a:buNone/>
              <a:defRPr sz="1600">
                <a:solidFill>
                  <a:srgbClr val="888888"/>
                </a:solidFill>
              </a:defRPr>
            </a:lvl3pPr>
            <a:lvl4pPr marL="1371600" indent="0" rtl="0">
              <a:spcBef>
                <a:spcPts val="0"/>
              </a:spcBef>
              <a:buClr>
                <a:srgbClr val="888888"/>
              </a:buClr>
              <a:buFont typeface="Calibri"/>
              <a:buNone/>
              <a:defRPr sz="1400">
                <a:solidFill>
                  <a:srgbClr val="888888"/>
                </a:solidFill>
              </a:defRPr>
            </a:lvl4pPr>
            <a:lvl5pPr marL="1828800" indent="0" rtl="0">
              <a:spcBef>
                <a:spcPts val="0"/>
              </a:spcBef>
              <a:buClr>
                <a:srgbClr val="888888"/>
              </a:buClr>
              <a:buFont typeface="Calibri"/>
              <a:buNone/>
              <a:defRPr sz="1400">
                <a:solidFill>
                  <a:srgbClr val="888888"/>
                </a:solidFill>
              </a:defRPr>
            </a:lvl5pPr>
            <a:lvl6pPr marL="2286000" indent="0" rtl="0">
              <a:spcBef>
                <a:spcPts val="0"/>
              </a:spcBef>
              <a:buClr>
                <a:srgbClr val="888888"/>
              </a:buClr>
              <a:buFont typeface="Calibri"/>
              <a:buNone/>
              <a:defRPr sz="1400">
                <a:solidFill>
                  <a:srgbClr val="888888"/>
                </a:solidFill>
              </a:defRPr>
            </a:lvl6pPr>
            <a:lvl7pPr marL="2743200" indent="0" rtl="0">
              <a:spcBef>
                <a:spcPts val="0"/>
              </a:spcBef>
              <a:buClr>
                <a:srgbClr val="888888"/>
              </a:buClr>
              <a:buFont typeface="Calibri"/>
              <a:buNone/>
              <a:defRPr sz="1400">
                <a:solidFill>
                  <a:srgbClr val="888888"/>
                </a:solidFill>
              </a:defRPr>
            </a:lvl7pPr>
            <a:lvl8pPr marL="3200400" indent="0" rtl="0">
              <a:spcBef>
                <a:spcPts val="0"/>
              </a:spcBef>
              <a:buClr>
                <a:srgbClr val="888888"/>
              </a:buClr>
              <a:buFont typeface="Calibri"/>
              <a:buNone/>
              <a:defRPr sz="1400">
                <a:solidFill>
                  <a:srgbClr val="888888"/>
                </a:solidFill>
              </a:defRPr>
            </a:lvl8pPr>
            <a:lvl9pPr marL="3657600" indent="0" rtl="0">
              <a:spcBef>
                <a:spcPts val="0"/>
              </a:spcBef>
              <a:buClr>
                <a:srgbClr val="888888"/>
              </a:buClr>
              <a:buFont typeface="Calibri"/>
              <a:buNone/>
              <a:defRPr sz="1400">
                <a:solidFill>
                  <a:srgbClr val="888888"/>
                </a:solidFill>
              </a:defRPr>
            </a:lvl9pPr>
          </a:lstStyle>
          <a:p>
            <a:endParaRPr/>
          </a:p>
        </p:txBody>
      </p:sp>
      <p:sp>
        <p:nvSpPr>
          <p:cNvPr id="142" name="Shape 142"/>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43" name="Shape 143"/>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44" name="Shape 144"/>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HN" sz="1200" b="0" i="0" u="none" strike="noStrike" cap="none" baseline="0">
                <a:solidFill>
                  <a:srgbClr val="888888"/>
                </a:solidFill>
                <a:latin typeface="Calibri"/>
                <a:ea typeface="Calibri"/>
                <a:cs typeface="Calibri"/>
                <a:sym typeface="Calibri"/>
              </a:rPr>
              <a:t>‹#›</a:t>
            </a:fld>
            <a:endParaRPr lang="es-HN" sz="1200" b="0" i="0" u="none" strike="noStrike" cap="none" baseline="0">
              <a:solidFill>
                <a:srgbClr val="888888"/>
              </a:solidFill>
              <a:latin typeface="Calibri"/>
              <a:ea typeface="Calibri"/>
              <a:cs typeface="Calibri"/>
              <a:sym typeface="Calibri"/>
            </a:endParaRPr>
          </a:p>
        </p:txBody>
      </p:sp>
      <p:pic>
        <p:nvPicPr>
          <p:cNvPr id="145" name="Shape 145"/>
          <p:cNvPicPr preferRelativeResize="0"/>
          <p:nvPr/>
        </p:nvPicPr>
        <p:blipFill rotWithShape="1">
          <a:blip r:embed="rId2">
            <a:alphaModFix/>
          </a:blip>
          <a:srcRect/>
          <a:stretch/>
        </p:blipFill>
        <p:spPr>
          <a:xfrm>
            <a:off x="8346967" y="5833898"/>
            <a:ext cx="797031" cy="1024102"/>
          </a:xfrm>
          <a:prstGeom prst="rect">
            <a:avLst/>
          </a:prstGeom>
          <a:noFill/>
          <a:ln>
            <a:noFill/>
          </a:ln>
        </p:spPr>
      </p:pic>
      <p:pic>
        <p:nvPicPr>
          <p:cNvPr id="146" name="Shape 146"/>
          <p:cNvPicPr preferRelativeResize="0"/>
          <p:nvPr/>
        </p:nvPicPr>
        <p:blipFill rotWithShape="1">
          <a:blip r:embed="rId3">
            <a:alphaModFix/>
          </a:blip>
          <a:srcRect/>
          <a:stretch/>
        </p:blipFill>
        <p:spPr>
          <a:xfrm>
            <a:off x="0" y="6087460"/>
            <a:ext cx="2590800" cy="770539"/>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147"/>
        <p:cNvGrpSpPr/>
        <p:nvPr/>
      </p:nvGrpSpPr>
      <p:grpSpPr>
        <a:xfrm>
          <a:off x="0" y="0"/>
          <a:ext cx="0" cy="0"/>
          <a:chOff x="0" y="0"/>
          <a:chExt cx="0" cy="0"/>
        </a:xfrm>
      </p:grpSpPr>
      <p:sp>
        <p:nvSpPr>
          <p:cNvPr id="148" name="Shape 148"/>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buClr>
                <a:schemeClr val="dk1"/>
              </a:buClr>
              <a:buFont typeface="Calibri"/>
              <a:buNone/>
              <a:defRPr sz="4400">
                <a:solidFill>
                  <a:schemeClr val="dk1"/>
                </a:solidFill>
                <a:latin typeface="Calibri"/>
                <a:ea typeface="Calibri"/>
                <a:cs typeface="Calibri"/>
                <a:sym typeface="Calibri"/>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149" name="Shape 149"/>
          <p:cNvSpPr txBox="1">
            <a:spLocks noGrp="1"/>
          </p:cNvSpPr>
          <p:nvPr>
            <p:ph type="body" idx="1"/>
          </p:nvPr>
        </p:nvSpPr>
        <p:spPr>
          <a:xfrm>
            <a:off x="457200" y="1600200"/>
            <a:ext cx="4038599" cy="4525963"/>
          </a:xfrm>
          <a:prstGeom prst="rect">
            <a:avLst/>
          </a:prstGeom>
          <a:noFill/>
          <a:ln>
            <a:noFill/>
          </a:ln>
        </p:spPr>
        <p:txBody>
          <a:bodyPr lIns="91425" tIns="91425" rIns="91425" bIns="91425" anchor="t" anchorCtr="0"/>
          <a:lstStyle>
            <a:lvl1pPr rtl="0">
              <a:spcBef>
                <a:spcPts val="0"/>
              </a:spcBef>
              <a:defRPr sz="2800"/>
            </a:lvl1pPr>
            <a:lvl2pPr rtl="0">
              <a:spcBef>
                <a:spcPts val="0"/>
              </a:spcBef>
              <a:defRPr sz="2400"/>
            </a:lvl2pPr>
            <a:lvl3pPr rtl="0">
              <a:spcBef>
                <a:spcPts val="0"/>
              </a:spcBef>
              <a:defRPr sz="2000"/>
            </a:lvl3pPr>
            <a:lvl4pPr rtl="0">
              <a:spcBef>
                <a:spcPts val="0"/>
              </a:spcBef>
              <a:defRPr sz="1800"/>
            </a:lvl4pPr>
            <a:lvl5pPr rtl="0">
              <a:spcBef>
                <a:spcPts val="0"/>
              </a:spcBef>
              <a:defRPr sz="1800"/>
            </a:lvl5pPr>
            <a:lvl6pPr rtl="0">
              <a:spcBef>
                <a:spcPts val="0"/>
              </a:spcBef>
              <a:defRPr sz="1800"/>
            </a:lvl6pPr>
            <a:lvl7pPr rtl="0">
              <a:spcBef>
                <a:spcPts val="0"/>
              </a:spcBef>
              <a:defRPr sz="1800"/>
            </a:lvl7pPr>
            <a:lvl8pPr rtl="0">
              <a:spcBef>
                <a:spcPts val="0"/>
              </a:spcBef>
              <a:defRPr sz="1800"/>
            </a:lvl8pPr>
            <a:lvl9pPr rtl="0">
              <a:spcBef>
                <a:spcPts val="0"/>
              </a:spcBef>
              <a:defRPr sz="1800"/>
            </a:lvl9pPr>
          </a:lstStyle>
          <a:p>
            <a:endParaRPr/>
          </a:p>
        </p:txBody>
      </p:sp>
      <p:sp>
        <p:nvSpPr>
          <p:cNvPr id="150" name="Shape 150"/>
          <p:cNvSpPr txBox="1">
            <a:spLocks noGrp="1"/>
          </p:cNvSpPr>
          <p:nvPr>
            <p:ph type="body" idx="2"/>
          </p:nvPr>
        </p:nvSpPr>
        <p:spPr>
          <a:xfrm>
            <a:off x="4648200" y="1600200"/>
            <a:ext cx="4038599" cy="4525963"/>
          </a:xfrm>
          <a:prstGeom prst="rect">
            <a:avLst/>
          </a:prstGeom>
          <a:noFill/>
          <a:ln>
            <a:noFill/>
          </a:ln>
        </p:spPr>
        <p:txBody>
          <a:bodyPr lIns="91425" tIns="91425" rIns="91425" bIns="91425" anchor="t" anchorCtr="0"/>
          <a:lstStyle>
            <a:lvl1pPr rtl="0">
              <a:spcBef>
                <a:spcPts val="0"/>
              </a:spcBef>
              <a:defRPr sz="2800"/>
            </a:lvl1pPr>
            <a:lvl2pPr rtl="0">
              <a:spcBef>
                <a:spcPts val="0"/>
              </a:spcBef>
              <a:defRPr sz="2400"/>
            </a:lvl2pPr>
            <a:lvl3pPr rtl="0">
              <a:spcBef>
                <a:spcPts val="0"/>
              </a:spcBef>
              <a:defRPr sz="2000"/>
            </a:lvl3pPr>
            <a:lvl4pPr rtl="0">
              <a:spcBef>
                <a:spcPts val="0"/>
              </a:spcBef>
              <a:defRPr sz="1800"/>
            </a:lvl4pPr>
            <a:lvl5pPr rtl="0">
              <a:spcBef>
                <a:spcPts val="0"/>
              </a:spcBef>
              <a:defRPr sz="1800"/>
            </a:lvl5pPr>
            <a:lvl6pPr rtl="0">
              <a:spcBef>
                <a:spcPts val="0"/>
              </a:spcBef>
              <a:defRPr sz="1800"/>
            </a:lvl6pPr>
            <a:lvl7pPr rtl="0">
              <a:spcBef>
                <a:spcPts val="0"/>
              </a:spcBef>
              <a:defRPr sz="1800"/>
            </a:lvl7pPr>
            <a:lvl8pPr rtl="0">
              <a:spcBef>
                <a:spcPts val="0"/>
              </a:spcBef>
              <a:defRPr sz="1800"/>
            </a:lvl8pPr>
            <a:lvl9pPr rtl="0">
              <a:spcBef>
                <a:spcPts val="0"/>
              </a:spcBef>
              <a:defRPr sz="1800"/>
            </a:lvl9pPr>
          </a:lstStyle>
          <a:p>
            <a:endParaRPr/>
          </a:p>
        </p:txBody>
      </p:sp>
      <p:sp>
        <p:nvSpPr>
          <p:cNvPr id="151" name="Shape 151"/>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52" name="Shape 152"/>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53" name="Shape 153"/>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HN" sz="1200" b="0" i="0" u="none" strike="noStrike" cap="none" baseline="0">
                <a:solidFill>
                  <a:srgbClr val="888888"/>
                </a:solidFill>
                <a:latin typeface="Calibri"/>
                <a:ea typeface="Calibri"/>
                <a:cs typeface="Calibri"/>
                <a:sym typeface="Calibri"/>
              </a:rPr>
              <a:t>‹#›</a:t>
            </a:fld>
            <a:endParaRPr lang="es-HN" sz="1200" b="0" i="0" u="none" strike="noStrike" cap="none" baseline="0">
              <a:solidFill>
                <a:srgbClr val="888888"/>
              </a:solidFill>
              <a:latin typeface="Calibri"/>
              <a:ea typeface="Calibri"/>
              <a:cs typeface="Calibri"/>
              <a:sym typeface="Calibri"/>
            </a:endParaRPr>
          </a:p>
        </p:txBody>
      </p:sp>
      <p:pic>
        <p:nvPicPr>
          <p:cNvPr id="154" name="Shape 154"/>
          <p:cNvPicPr preferRelativeResize="0"/>
          <p:nvPr/>
        </p:nvPicPr>
        <p:blipFill rotWithShape="1">
          <a:blip r:embed="rId2">
            <a:alphaModFix/>
          </a:blip>
          <a:srcRect/>
          <a:stretch/>
        </p:blipFill>
        <p:spPr>
          <a:xfrm>
            <a:off x="8346967" y="5833898"/>
            <a:ext cx="797031" cy="1024102"/>
          </a:xfrm>
          <a:prstGeom prst="rect">
            <a:avLst/>
          </a:prstGeom>
          <a:noFill/>
          <a:ln>
            <a:noFill/>
          </a:ln>
        </p:spPr>
      </p:pic>
      <p:pic>
        <p:nvPicPr>
          <p:cNvPr id="155" name="Shape 155"/>
          <p:cNvPicPr preferRelativeResize="0"/>
          <p:nvPr/>
        </p:nvPicPr>
        <p:blipFill rotWithShape="1">
          <a:blip r:embed="rId3">
            <a:alphaModFix/>
          </a:blip>
          <a:srcRect/>
          <a:stretch/>
        </p:blipFill>
        <p:spPr>
          <a:xfrm>
            <a:off x="0" y="6087460"/>
            <a:ext cx="2590800" cy="770539"/>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156"/>
        <p:cNvGrpSpPr/>
        <p:nvPr/>
      </p:nvGrpSpPr>
      <p:grpSpPr>
        <a:xfrm>
          <a:off x="0" y="0"/>
          <a:ext cx="0" cy="0"/>
          <a:chOff x="0" y="0"/>
          <a:chExt cx="0" cy="0"/>
        </a:xfrm>
      </p:grpSpPr>
      <p:sp>
        <p:nvSpPr>
          <p:cNvPr id="157" name="Shape 157"/>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158" name="Shape 158"/>
          <p:cNvSpPr txBox="1">
            <a:spLocks noGrp="1"/>
          </p:cNvSpPr>
          <p:nvPr>
            <p:ph type="body" idx="1"/>
          </p:nvPr>
        </p:nvSpPr>
        <p:spPr>
          <a:xfrm>
            <a:off x="457200" y="1535112"/>
            <a:ext cx="4040187" cy="639762"/>
          </a:xfrm>
          <a:prstGeom prst="rect">
            <a:avLst/>
          </a:prstGeom>
          <a:noFill/>
          <a:ln>
            <a:noFill/>
          </a:ln>
        </p:spPr>
        <p:txBody>
          <a:bodyPr lIns="91425" tIns="91425" rIns="91425" bIns="91425" anchor="b" anchorCtr="0"/>
          <a:lstStyle>
            <a:lvl1pPr marL="0" indent="0" rtl="0">
              <a:spcBef>
                <a:spcPts val="0"/>
              </a:spcBef>
              <a:buFont typeface="Calibri"/>
              <a:buNone/>
              <a:defRPr sz="2400" b="1"/>
            </a:lvl1pPr>
            <a:lvl2pPr marL="457200" indent="0" rtl="0">
              <a:spcBef>
                <a:spcPts val="0"/>
              </a:spcBef>
              <a:buFont typeface="Calibri"/>
              <a:buNone/>
              <a:defRPr sz="2000" b="1"/>
            </a:lvl2pPr>
            <a:lvl3pPr marL="914400" indent="0" rtl="0">
              <a:spcBef>
                <a:spcPts val="0"/>
              </a:spcBef>
              <a:buFont typeface="Calibri"/>
              <a:buNone/>
              <a:defRPr sz="1800" b="1"/>
            </a:lvl3pPr>
            <a:lvl4pPr marL="1371600" indent="0" rtl="0">
              <a:spcBef>
                <a:spcPts val="0"/>
              </a:spcBef>
              <a:buFont typeface="Calibri"/>
              <a:buNone/>
              <a:defRPr sz="1600" b="1"/>
            </a:lvl4pPr>
            <a:lvl5pPr marL="1828800" indent="0" rtl="0">
              <a:spcBef>
                <a:spcPts val="0"/>
              </a:spcBef>
              <a:buFont typeface="Calibri"/>
              <a:buNone/>
              <a:defRPr sz="1600" b="1"/>
            </a:lvl5pPr>
            <a:lvl6pPr marL="2286000" indent="0" rtl="0">
              <a:spcBef>
                <a:spcPts val="0"/>
              </a:spcBef>
              <a:buFont typeface="Calibri"/>
              <a:buNone/>
              <a:defRPr sz="1600" b="1"/>
            </a:lvl6pPr>
            <a:lvl7pPr marL="2743200" indent="0" rtl="0">
              <a:spcBef>
                <a:spcPts val="0"/>
              </a:spcBef>
              <a:buFont typeface="Calibri"/>
              <a:buNone/>
              <a:defRPr sz="1600" b="1"/>
            </a:lvl7pPr>
            <a:lvl8pPr marL="3200400" indent="0" rtl="0">
              <a:spcBef>
                <a:spcPts val="0"/>
              </a:spcBef>
              <a:buFont typeface="Calibri"/>
              <a:buNone/>
              <a:defRPr sz="1600" b="1"/>
            </a:lvl8pPr>
            <a:lvl9pPr marL="3657600" indent="0" rtl="0">
              <a:spcBef>
                <a:spcPts val="0"/>
              </a:spcBef>
              <a:buFont typeface="Calibri"/>
              <a:buNone/>
              <a:defRPr sz="1600" b="1"/>
            </a:lvl9pPr>
          </a:lstStyle>
          <a:p>
            <a:endParaRPr/>
          </a:p>
        </p:txBody>
      </p:sp>
      <p:sp>
        <p:nvSpPr>
          <p:cNvPr id="159" name="Shape 159"/>
          <p:cNvSpPr txBox="1">
            <a:spLocks noGrp="1"/>
          </p:cNvSpPr>
          <p:nvPr>
            <p:ph type="body" idx="2"/>
          </p:nvPr>
        </p:nvSpPr>
        <p:spPr>
          <a:xfrm>
            <a:off x="457200" y="2174875"/>
            <a:ext cx="4040187" cy="3951287"/>
          </a:xfrm>
          <a:prstGeom prst="rect">
            <a:avLst/>
          </a:prstGeom>
          <a:noFill/>
          <a:ln>
            <a:noFill/>
          </a:ln>
        </p:spPr>
        <p:txBody>
          <a:bodyPr lIns="91425" tIns="91425" rIns="91425" bIns="91425" anchor="t" anchorCtr="0"/>
          <a:lstStyle>
            <a:lvl1pPr rtl="0">
              <a:spcBef>
                <a:spcPts val="0"/>
              </a:spcBef>
              <a:defRPr sz="2400"/>
            </a:lvl1pPr>
            <a:lvl2pPr rtl="0">
              <a:spcBef>
                <a:spcPts val="0"/>
              </a:spcBef>
              <a:defRPr sz="2000"/>
            </a:lvl2pPr>
            <a:lvl3pPr rtl="0">
              <a:spcBef>
                <a:spcPts val="0"/>
              </a:spcBef>
              <a:defRPr sz="1800"/>
            </a:lvl3pPr>
            <a:lvl4pPr rtl="0">
              <a:spcBef>
                <a:spcPts val="0"/>
              </a:spcBef>
              <a:defRPr sz="1600"/>
            </a:lvl4pPr>
            <a:lvl5pPr rtl="0">
              <a:spcBef>
                <a:spcPts val="0"/>
              </a:spcBef>
              <a:defRPr sz="1600"/>
            </a:lvl5pPr>
            <a:lvl6pPr rtl="0">
              <a:spcBef>
                <a:spcPts val="0"/>
              </a:spcBef>
              <a:defRPr sz="1600"/>
            </a:lvl6pPr>
            <a:lvl7pPr rtl="0">
              <a:spcBef>
                <a:spcPts val="0"/>
              </a:spcBef>
              <a:defRPr sz="1600"/>
            </a:lvl7pPr>
            <a:lvl8pPr rtl="0">
              <a:spcBef>
                <a:spcPts val="0"/>
              </a:spcBef>
              <a:defRPr sz="1600"/>
            </a:lvl8pPr>
            <a:lvl9pPr rtl="0">
              <a:spcBef>
                <a:spcPts val="0"/>
              </a:spcBef>
              <a:defRPr sz="1600"/>
            </a:lvl9pPr>
          </a:lstStyle>
          <a:p>
            <a:endParaRPr/>
          </a:p>
        </p:txBody>
      </p:sp>
      <p:sp>
        <p:nvSpPr>
          <p:cNvPr id="160" name="Shape 160"/>
          <p:cNvSpPr txBox="1">
            <a:spLocks noGrp="1"/>
          </p:cNvSpPr>
          <p:nvPr>
            <p:ph type="body" idx="3"/>
          </p:nvPr>
        </p:nvSpPr>
        <p:spPr>
          <a:xfrm>
            <a:off x="4645025" y="1535112"/>
            <a:ext cx="4041774" cy="639762"/>
          </a:xfrm>
          <a:prstGeom prst="rect">
            <a:avLst/>
          </a:prstGeom>
          <a:noFill/>
          <a:ln>
            <a:noFill/>
          </a:ln>
        </p:spPr>
        <p:txBody>
          <a:bodyPr lIns="91425" tIns="91425" rIns="91425" bIns="91425" anchor="b" anchorCtr="0"/>
          <a:lstStyle>
            <a:lvl1pPr marL="0" indent="0" rtl="0">
              <a:spcBef>
                <a:spcPts val="0"/>
              </a:spcBef>
              <a:buFont typeface="Calibri"/>
              <a:buNone/>
              <a:defRPr sz="2400" b="1"/>
            </a:lvl1pPr>
            <a:lvl2pPr marL="457200" indent="0" rtl="0">
              <a:spcBef>
                <a:spcPts val="0"/>
              </a:spcBef>
              <a:buFont typeface="Calibri"/>
              <a:buNone/>
              <a:defRPr sz="2000" b="1"/>
            </a:lvl2pPr>
            <a:lvl3pPr marL="914400" indent="0" rtl="0">
              <a:spcBef>
                <a:spcPts val="0"/>
              </a:spcBef>
              <a:buFont typeface="Calibri"/>
              <a:buNone/>
              <a:defRPr sz="1800" b="1"/>
            </a:lvl3pPr>
            <a:lvl4pPr marL="1371600" indent="0" rtl="0">
              <a:spcBef>
                <a:spcPts val="0"/>
              </a:spcBef>
              <a:buFont typeface="Calibri"/>
              <a:buNone/>
              <a:defRPr sz="1600" b="1"/>
            </a:lvl4pPr>
            <a:lvl5pPr marL="1828800" indent="0" rtl="0">
              <a:spcBef>
                <a:spcPts val="0"/>
              </a:spcBef>
              <a:buFont typeface="Calibri"/>
              <a:buNone/>
              <a:defRPr sz="1600" b="1"/>
            </a:lvl5pPr>
            <a:lvl6pPr marL="2286000" indent="0" rtl="0">
              <a:spcBef>
                <a:spcPts val="0"/>
              </a:spcBef>
              <a:buFont typeface="Calibri"/>
              <a:buNone/>
              <a:defRPr sz="1600" b="1"/>
            </a:lvl6pPr>
            <a:lvl7pPr marL="2743200" indent="0" rtl="0">
              <a:spcBef>
                <a:spcPts val="0"/>
              </a:spcBef>
              <a:buFont typeface="Calibri"/>
              <a:buNone/>
              <a:defRPr sz="1600" b="1"/>
            </a:lvl7pPr>
            <a:lvl8pPr marL="3200400" indent="0" rtl="0">
              <a:spcBef>
                <a:spcPts val="0"/>
              </a:spcBef>
              <a:buFont typeface="Calibri"/>
              <a:buNone/>
              <a:defRPr sz="1600" b="1"/>
            </a:lvl8pPr>
            <a:lvl9pPr marL="3657600" indent="0" rtl="0">
              <a:spcBef>
                <a:spcPts val="0"/>
              </a:spcBef>
              <a:buFont typeface="Calibri"/>
              <a:buNone/>
              <a:defRPr sz="1600" b="1"/>
            </a:lvl9pPr>
          </a:lstStyle>
          <a:p>
            <a:endParaRPr/>
          </a:p>
        </p:txBody>
      </p:sp>
      <p:sp>
        <p:nvSpPr>
          <p:cNvPr id="161" name="Shape 161"/>
          <p:cNvSpPr txBox="1">
            <a:spLocks noGrp="1"/>
          </p:cNvSpPr>
          <p:nvPr>
            <p:ph type="body" idx="4"/>
          </p:nvPr>
        </p:nvSpPr>
        <p:spPr>
          <a:xfrm>
            <a:off x="4645025" y="2174875"/>
            <a:ext cx="4041774" cy="3951287"/>
          </a:xfrm>
          <a:prstGeom prst="rect">
            <a:avLst/>
          </a:prstGeom>
          <a:noFill/>
          <a:ln>
            <a:noFill/>
          </a:ln>
        </p:spPr>
        <p:txBody>
          <a:bodyPr lIns="91425" tIns="91425" rIns="91425" bIns="91425" anchor="t" anchorCtr="0"/>
          <a:lstStyle>
            <a:lvl1pPr rtl="0">
              <a:spcBef>
                <a:spcPts val="0"/>
              </a:spcBef>
              <a:defRPr sz="2400"/>
            </a:lvl1pPr>
            <a:lvl2pPr rtl="0">
              <a:spcBef>
                <a:spcPts val="0"/>
              </a:spcBef>
              <a:defRPr sz="2000"/>
            </a:lvl2pPr>
            <a:lvl3pPr rtl="0">
              <a:spcBef>
                <a:spcPts val="0"/>
              </a:spcBef>
              <a:defRPr sz="1800"/>
            </a:lvl3pPr>
            <a:lvl4pPr rtl="0">
              <a:spcBef>
                <a:spcPts val="0"/>
              </a:spcBef>
              <a:defRPr sz="1600"/>
            </a:lvl4pPr>
            <a:lvl5pPr rtl="0">
              <a:spcBef>
                <a:spcPts val="0"/>
              </a:spcBef>
              <a:defRPr sz="1600"/>
            </a:lvl5pPr>
            <a:lvl6pPr rtl="0">
              <a:spcBef>
                <a:spcPts val="0"/>
              </a:spcBef>
              <a:defRPr sz="1600"/>
            </a:lvl6pPr>
            <a:lvl7pPr rtl="0">
              <a:spcBef>
                <a:spcPts val="0"/>
              </a:spcBef>
              <a:defRPr sz="1600"/>
            </a:lvl7pPr>
            <a:lvl8pPr rtl="0">
              <a:spcBef>
                <a:spcPts val="0"/>
              </a:spcBef>
              <a:defRPr sz="1600"/>
            </a:lvl8pPr>
            <a:lvl9pPr rtl="0">
              <a:spcBef>
                <a:spcPts val="0"/>
              </a:spcBef>
              <a:defRPr sz="1600"/>
            </a:lvl9pPr>
          </a:lstStyle>
          <a:p>
            <a:endParaRPr/>
          </a:p>
        </p:txBody>
      </p:sp>
      <p:sp>
        <p:nvSpPr>
          <p:cNvPr id="162" name="Shape 162"/>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63" name="Shape 163"/>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64" name="Shape 164"/>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HN" sz="1200" b="0" i="0" u="none" strike="noStrike" cap="none" baseline="0">
                <a:solidFill>
                  <a:srgbClr val="888888"/>
                </a:solidFill>
                <a:latin typeface="Calibri"/>
                <a:ea typeface="Calibri"/>
                <a:cs typeface="Calibri"/>
                <a:sym typeface="Calibri"/>
              </a:rPr>
              <a:t>‹#›</a:t>
            </a:fld>
            <a:endParaRPr lang="es-HN" sz="1200" b="0" i="0" u="none" strike="noStrike" cap="none" baseline="0">
              <a:solidFill>
                <a:srgbClr val="888888"/>
              </a:solidFill>
              <a:latin typeface="Calibri"/>
              <a:ea typeface="Calibri"/>
              <a:cs typeface="Calibri"/>
              <a:sym typeface="Calibri"/>
            </a:endParaRPr>
          </a:p>
        </p:txBody>
      </p:sp>
      <p:pic>
        <p:nvPicPr>
          <p:cNvPr id="165" name="Shape 165"/>
          <p:cNvPicPr preferRelativeResize="0"/>
          <p:nvPr/>
        </p:nvPicPr>
        <p:blipFill rotWithShape="1">
          <a:blip r:embed="rId2">
            <a:alphaModFix/>
          </a:blip>
          <a:srcRect/>
          <a:stretch/>
        </p:blipFill>
        <p:spPr>
          <a:xfrm>
            <a:off x="8346967" y="5833898"/>
            <a:ext cx="797031" cy="1024102"/>
          </a:xfrm>
          <a:prstGeom prst="rect">
            <a:avLst/>
          </a:prstGeom>
          <a:noFill/>
          <a:ln>
            <a:noFill/>
          </a:ln>
        </p:spPr>
      </p:pic>
      <p:pic>
        <p:nvPicPr>
          <p:cNvPr id="166" name="Shape 166"/>
          <p:cNvPicPr preferRelativeResize="0"/>
          <p:nvPr/>
        </p:nvPicPr>
        <p:blipFill rotWithShape="1">
          <a:blip r:embed="rId3">
            <a:alphaModFix/>
          </a:blip>
          <a:srcRect/>
          <a:stretch/>
        </p:blipFill>
        <p:spPr>
          <a:xfrm>
            <a:off x="0" y="6087460"/>
            <a:ext cx="2590800" cy="770539"/>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167"/>
        <p:cNvGrpSpPr/>
        <p:nvPr/>
      </p:nvGrpSpPr>
      <p:grpSpPr>
        <a:xfrm>
          <a:off x="0" y="0"/>
          <a:ext cx="0" cy="0"/>
          <a:chOff x="0" y="0"/>
          <a:chExt cx="0" cy="0"/>
        </a:xfrm>
      </p:grpSpPr>
      <p:sp>
        <p:nvSpPr>
          <p:cNvPr id="168" name="Shape 168"/>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buClr>
                <a:schemeClr val="dk1"/>
              </a:buClr>
              <a:buFont typeface="Calibri"/>
              <a:buNone/>
              <a:defRPr sz="4400">
                <a:solidFill>
                  <a:schemeClr val="dk1"/>
                </a:solidFill>
                <a:latin typeface="Calibri"/>
                <a:ea typeface="Calibri"/>
                <a:cs typeface="Calibri"/>
                <a:sym typeface="Calibri"/>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169" name="Shape 169"/>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70" name="Shape 170"/>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71" name="Shape 171"/>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HN" sz="1200" b="0" i="0" u="none" strike="noStrike" cap="none" baseline="0">
                <a:solidFill>
                  <a:srgbClr val="888888"/>
                </a:solidFill>
                <a:latin typeface="Calibri"/>
                <a:ea typeface="Calibri"/>
                <a:cs typeface="Calibri"/>
                <a:sym typeface="Calibri"/>
              </a:rPr>
              <a:t>‹#›</a:t>
            </a:fld>
            <a:endParaRPr lang="es-HN" sz="1200" b="0" i="0" u="none" strike="noStrike" cap="none" baseline="0">
              <a:solidFill>
                <a:srgbClr val="888888"/>
              </a:solidFill>
              <a:latin typeface="Calibri"/>
              <a:ea typeface="Calibri"/>
              <a:cs typeface="Calibri"/>
              <a:sym typeface="Calibri"/>
            </a:endParaRPr>
          </a:p>
        </p:txBody>
      </p:sp>
      <p:pic>
        <p:nvPicPr>
          <p:cNvPr id="172" name="Shape 172"/>
          <p:cNvPicPr preferRelativeResize="0"/>
          <p:nvPr/>
        </p:nvPicPr>
        <p:blipFill rotWithShape="1">
          <a:blip r:embed="rId2">
            <a:alphaModFix/>
          </a:blip>
          <a:srcRect/>
          <a:stretch/>
        </p:blipFill>
        <p:spPr>
          <a:xfrm>
            <a:off x="8346967" y="5833898"/>
            <a:ext cx="797031" cy="1024102"/>
          </a:xfrm>
          <a:prstGeom prst="rect">
            <a:avLst/>
          </a:prstGeom>
          <a:noFill/>
          <a:ln>
            <a:noFill/>
          </a:ln>
        </p:spPr>
      </p:pic>
      <p:pic>
        <p:nvPicPr>
          <p:cNvPr id="173" name="Shape 173"/>
          <p:cNvPicPr preferRelativeResize="0"/>
          <p:nvPr/>
        </p:nvPicPr>
        <p:blipFill rotWithShape="1">
          <a:blip r:embed="rId3">
            <a:alphaModFix/>
          </a:blip>
          <a:srcRect/>
          <a:stretch/>
        </p:blipFill>
        <p:spPr>
          <a:xfrm>
            <a:off x="0" y="6087460"/>
            <a:ext cx="2590800" cy="770539"/>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174"/>
        <p:cNvGrpSpPr/>
        <p:nvPr/>
      </p:nvGrpSpPr>
      <p:grpSpPr>
        <a:xfrm>
          <a:off x="0" y="0"/>
          <a:ext cx="0" cy="0"/>
          <a:chOff x="0" y="0"/>
          <a:chExt cx="0" cy="0"/>
        </a:xfrm>
      </p:grpSpPr>
      <p:sp>
        <p:nvSpPr>
          <p:cNvPr id="175" name="Shape 175"/>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76" name="Shape 176"/>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77" name="Shape 177"/>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HN" sz="1200" b="0" i="0" u="none" strike="noStrike" cap="none" baseline="0">
                <a:solidFill>
                  <a:srgbClr val="888888"/>
                </a:solidFill>
                <a:latin typeface="Calibri"/>
                <a:ea typeface="Calibri"/>
                <a:cs typeface="Calibri"/>
                <a:sym typeface="Calibri"/>
              </a:rPr>
              <a:t>‹#›</a:t>
            </a:fld>
            <a:endParaRPr lang="es-HN" sz="1200" b="0" i="0" u="none" strike="noStrike" cap="none" baseline="0">
              <a:solidFill>
                <a:srgbClr val="888888"/>
              </a:solidFill>
              <a:latin typeface="Calibri"/>
              <a:ea typeface="Calibri"/>
              <a:cs typeface="Calibri"/>
              <a:sym typeface="Calibri"/>
            </a:endParaRPr>
          </a:p>
        </p:txBody>
      </p:sp>
      <p:pic>
        <p:nvPicPr>
          <p:cNvPr id="178" name="Shape 178"/>
          <p:cNvPicPr preferRelativeResize="0"/>
          <p:nvPr/>
        </p:nvPicPr>
        <p:blipFill rotWithShape="1">
          <a:blip r:embed="rId2">
            <a:alphaModFix/>
          </a:blip>
          <a:srcRect/>
          <a:stretch/>
        </p:blipFill>
        <p:spPr>
          <a:xfrm>
            <a:off x="8346967" y="5833898"/>
            <a:ext cx="797031" cy="1024102"/>
          </a:xfrm>
          <a:prstGeom prst="rect">
            <a:avLst/>
          </a:prstGeom>
          <a:noFill/>
          <a:ln>
            <a:noFill/>
          </a:ln>
        </p:spPr>
      </p:pic>
      <p:pic>
        <p:nvPicPr>
          <p:cNvPr id="179" name="Shape 179"/>
          <p:cNvPicPr preferRelativeResize="0"/>
          <p:nvPr/>
        </p:nvPicPr>
        <p:blipFill rotWithShape="1">
          <a:blip r:embed="rId3">
            <a:alphaModFix/>
          </a:blip>
          <a:srcRect/>
          <a:stretch/>
        </p:blipFill>
        <p:spPr>
          <a:xfrm>
            <a:off x="0" y="6087460"/>
            <a:ext cx="2590800" cy="770539"/>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180"/>
        <p:cNvGrpSpPr/>
        <p:nvPr/>
      </p:nvGrpSpPr>
      <p:grpSpPr>
        <a:xfrm>
          <a:off x="0" y="0"/>
          <a:ext cx="0" cy="0"/>
          <a:chOff x="0" y="0"/>
          <a:chExt cx="0" cy="0"/>
        </a:xfrm>
      </p:grpSpPr>
      <p:sp>
        <p:nvSpPr>
          <p:cNvPr id="181" name="Shape 181"/>
          <p:cNvSpPr txBox="1">
            <a:spLocks noGrp="1"/>
          </p:cNvSpPr>
          <p:nvPr>
            <p:ph type="title"/>
          </p:nvPr>
        </p:nvSpPr>
        <p:spPr>
          <a:xfrm>
            <a:off x="457200" y="273050"/>
            <a:ext cx="3008313" cy="1162049"/>
          </a:xfrm>
          <a:prstGeom prst="rect">
            <a:avLst/>
          </a:prstGeom>
          <a:noFill/>
          <a:ln>
            <a:noFill/>
          </a:ln>
        </p:spPr>
        <p:txBody>
          <a:bodyPr lIns="91425" tIns="91425" rIns="91425" bIns="91425" anchor="b" anchorCtr="0"/>
          <a:lstStyle>
            <a:lvl1pPr algn="l" rtl="0">
              <a:spcBef>
                <a:spcPts val="0"/>
              </a:spcBef>
              <a:defRPr sz="2000" b="1"/>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182" name="Shape 182"/>
          <p:cNvSpPr txBox="1">
            <a:spLocks noGrp="1"/>
          </p:cNvSpPr>
          <p:nvPr>
            <p:ph type="body" idx="1"/>
          </p:nvPr>
        </p:nvSpPr>
        <p:spPr>
          <a:xfrm>
            <a:off x="3575050" y="273050"/>
            <a:ext cx="5111750" cy="5853112"/>
          </a:xfrm>
          <a:prstGeom prst="rect">
            <a:avLst/>
          </a:prstGeom>
          <a:noFill/>
          <a:ln>
            <a:noFill/>
          </a:ln>
        </p:spPr>
        <p:txBody>
          <a:bodyPr lIns="91425" tIns="91425" rIns="91425" bIns="91425" anchor="t" anchorCtr="0"/>
          <a:lstStyle>
            <a:lvl1pPr rtl="0">
              <a:spcBef>
                <a:spcPts val="0"/>
              </a:spcBef>
              <a:defRPr sz="3200"/>
            </a:lvl1pPr>
            <a:lvl2pPr rtl="0">
              <a:spcBef>
                <a:spcPts val="0"/>
              </a:spcBef>
              <a:defRPr sz="2800"/>
            </a:lvl2pPr>
            <a:lvl3pPr rtl="0">
              <a:spcBef>
                <a:spcPts val="0"/>
              </a:spcBef>
              <a:defRPr sz="2400"/>
            </a:lvl3pPr>
            <a:lvl4pPr rtl="0">
              <a:spcBef>
                <a:spcPts val="0"/>
              </a:spcBef>
              <a:defRPr sz="2000"/>
            </a:lvl4pPr>
            <a:lvl5pPr rtl="0">
              <a:spcBef>
                <a:spcPts val="0"/>
              </a:spcBef>
              <a:defRPr sz="2000"/>
            </a:lvl5pPr>
            <a:lvl6pPr rtl="0">
              <a:spcBef>
                <a:spcPts val="0"/>
              </a:spcBef>
              <a:defRPr sz="2000"/>
            </a:lvl6pPr>
            <a:lvl7pPr rtl="0">
              <a:spcBef>
                <a:spcPts val="0"/>
              </a:spcBef>
              <a:defRPr sz="2000"/>
            </a:lvl7pPr>
            <a:lvl8pPr rtl="0">
              <a:spcBef>
                <a:spcPts val="0"/>
              </a:spcBef>
              <a:defRPr sz="2000"/>
            </a:lvl8pPr>
            <a:lvl9pPr rtl="0">
              <a:spcBef>
                <a:spcPts val="0"/>
              </a:spcBef>
              <a:defRPr sz="2000"/>
            </a:lvl9pPr>
          </a:lstStyle>
          <a:p>
            <a:endParaRPr/>
          </a:p>
        </p:txBody>
      </p:sp>
      <p:sp>
        <p:nvSpPr>
          <p:cNvPr id="183" name="Shape 183"/>
          <p:cNvSpPr txBox="1">
            <a:spLocks noGrp="1"/>
          </p:cNvSpPr>
          <p:nvPr>
            <p:ph type="body" idx="2"/>
          </p:nvPr>
        </p:nvSpPr>
        <p:spPr>
          <a:xfrm>
            <a:off x="457200" y="1435100"/>
            <a:ext cx="3008313" cy="4691063"/>
          </a:xfrm>
          <a:prstGeom prst="rect">
            <a:avLst/>
          </a:prstGeom>
          <a:noFill/>
          <a:ln>
            <a:noFill/>
          </a:ln>
        </p:spPr>
        <p:txBody>
          <a:bodyPr lIns="91425" tIns="91425" rIns="91425" bIns="91425" anchor="t" anchorCtr="0"/>
          <a:lstStyle>
            <a:lvl1pPr marL="0" indent="0" rtl="0">
              <a:spcBef>
                <a:spcPts val="0"/>
              </a:spcBef>
              <a:buFont typeface="Calibri"/>
              <a:buNone/>
              <a:defRPr sz="1400"/>
            </a:lvl1pPr>
            <a:lvl2pPr marL="457200" indent="0" rtl="0">
              <a:spcBef>
                <a:spcPts val="0"/>
              </a:spcBef>
              <a:buFont typeface="Calibri"/>
              <a:buNone/>
              <a:defRPr sz="1200"/>
            </a:lvl2pPr>
            <a:lvl3pPr marL="914400" indent="0" rtl="0">
              <a:spcBef>
                <a:spcPts val="0"/>
              </a:spcBef>
              <a:buFont typeface="Calibri"/>
              <a:buNone/>
              <a:defRPr sz="1000"/>
            </a:lvl3pPr>
            <a:lvl4pPr marL="1371600" indent="0" rtl="0">
              <a:spcBef>
                <a:spcPts val="0"/>
              </a:spcBef>
              <a:buFont typeface="Calibri"/>
              <a:buNone/>
              <a:defRPr sz="900"/>
            </a:lvl4pPr>
            <a:lvl5pPr marL="1828800" indent="0" rtl="0">
              <a:spcBef>
                <a:spcPts val="0"/>
              </a:spcBef>
              <a:buFont typeface="Calibri"/>
              <a:buNone/>
              <a:defRPr sz="900"/>
            </a:lvl5pPr>
            <a:lvl6pPr marL="2286000" indent="0" rtl="0">
              <a:spcBef>
                <a:spcPts val="0"/>
              </a:spcBef>
              <a:buFont typeface="Calibri"/>
              <a:buNone/>
              <a:defRPr sz="900"/>
            </a:lvl6pPr>
            <a:lvl7pPr marL="2743200" indent="0" rtl="0">
              <a:spcBef>
                <a:spcPts val="0"/>
              </a:spcBef>
              <a:buFont typeface="Calibri"/>
              <a:buNone/>
              <a:defRPr sz="900"/>
            </a:lvl7pPr>
            <a:lvl8pPr marL="3200400" indent="0" rtl="0">
              <a:spcBef>
                <a:spcPts val="0"/>
              </a:spcBef>
              <a:buFont typeface="Calibri"/>
              <a:buNone/>
              <a:defRPr sz="900"/>
            </a:lvl8pPr>
            <a:lvl9pPr marL="3657600" indent="0" rtl="0">
              <a:spcBef>
                <a:spcPts val="0"/>
              </a:spcBef>
              <a:buFont typeface="Calibri"/>
              <a:buNone/>
              <a:defRPr sz="900"/>
            </a:lvl9pPr>
          </a:lstStyle>
          <a:p>
            <a:endParaRPr/>
          </a:p>
        </p:txBody>
      </p:sp>
      <p:sp>
        <p:nvSpPr>
          <p:cNvPr id="184" name="Shape 184"/>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85" name="Shape 185"/>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86" name="Shape 186"/>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HN" sz="1200" b="0" i="0" u="none" strike="noStrike" cap="none" baseline="0">
                <a:solidFill>
                  <a:srgbClr val="888888"/>
                </a:solidFill>
                <a:latin typeface="Calibri"/>
                <a:ea typeface="Calibri"/>
                <a:cs typeface="Calibri"/>
                <a:sym typeface="Calibri"/>
              </a:rPr>
              <a:t>‹#›</a:t>
            </a:fld>
            <a:endParaRPr lang="es-HN" sz="1200" b="0" i="0" u="none" strike="noStrike" cap="none" baseline="0">
              <a:solidFill>
                <a:srgbClr val="888888"/>
              </a:solidFill>
              <a:latin typeface="Calibri"/>
              <a:ea typeface="Calibri"/>
              <a:cs typeface="Calibri"/>
              <a:sym typeface="Calibri"/>
            </a:endParaRPr>
          </a:p>
        </p:txBody>
      </p:sp>
      <p:pic>
        <p:nvPicPr>
          <p:cNvPr id="187" name="Shape 187"/>
          <p:cNvPicPr preferRelativeResize="0"/>
          <p:nvPr/>
        </p:nvPicPr>
        <p:blipFill rotWithShape="1">
          <a:blip r:embed="rId2">
            <a:alphaModFix/>
          </a:blip>
          <a:srcRect/>
          <a:stretch/>
        </p:blipFill>
        <p:spPr>
          <a:xfrm>
            <a:off x="8346967" y="5833898"/>
            <a:ext cx="797031" cy="1024102"/>
          </a:xfrm>
          <a:prstGeom prst="rect">
            <a:avLst/>
          </a:prstGeom>
          <a:noFill/>
          <a:ln>
            <a:noFill/>
          </a:ln>
        </p:spPr>
      </p:pic>
      <p:pic>
        <p:nvPicPr>
          <p:cNvPr id="188" name="Shape 188"/>
          <p:cNvPicPr preferRelativeResize="0"/>
          <p:nvPr/>
        </p:nvPicPr>
        <p:blipFill rotWithShape="1">
          <a:blip r:embed="rId3">
            <a:alphaModFix/>
          </a:blip>
          <a:srcRect/>
          <a:stretch/>
        </p:blipFill>
        <p:spPr>
          <a:xfrm>
            <a:off x="0" y="6087460"/>
            <a:ext cx="2590800" cy="770539"/>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189"/>
        <p:cNvGrpSpPr/>
        <p:nvPr/>
      </p:nvGrpSpPr>
      <p:grpSpPr>
        <a:xfrm>
          <a:off x="0" y="0"/>
          <a:ext cx="0" cy="0"/>
          <a:chOff x="0" y="0"/>
          <a:chExt cx="0" cy="0"/>
        </a:xfrm>
      </p:grpSpPr>
      <p:sp>
        <p:nvSpPr>
          <p:cNvPr id="190" name="Shape 190"/>
          <p:cNvSpPr txBox="1">
            <a:spLocks noGrp="1"/>
          </p:cNvSpPr>
          <p:nvPr>
            <p:ph type="title"/>
          </p:nvPr>
        </p:nvSpPr>
        <p:spPr>
          <a:xfrm>
            <a:off x="1792288" y="4800600"/>
            <a:ext cx="5486399" cy="566737"/>
          </a:xfrm>
          <a:prstGeom prst="rect">
            <a:avLst/>
          </a:prstGeom>
          <a:noFill/>
          <a:ln>
            <a:noFill/>
          </a:ln>
        </p:spPr>
        <p:txBody>
          <a:bodyPr lIns="91425" tIns="91425" rIns="91425" bIns="91425" anchor="b" anchorCtr="0"/>
          <a:lstStyle>
            <a:lvl1pPr algn="l" rtl="0">
              <a:spcBef>
                <a:spcPts val="0"/>
              </a:spcBef>
              <a:defRPr sz="2000" b="1"/>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191" name="Shape 191"/>
          <p:cNvSpPr>
            <a:spLocks noGrp="1"/>
          </p:cNvSpPr>
          <p:nvPr>
            <p:ph type="pic" idx="2"/>
          </p:nvPr>
        </p:nvSpPr>
        <p:spPr>
          <a:xfrm>
            <a:off x="1792288" y="612775"/>
            <a:ext cx="5486399" cy="4114800"/>
          </a:xfrm>
          <a:prstGeom prst="rect">
            <a:avLst/>
          </a:prstGeom>
          <a:noFill/>
          <a:ln>
            <a:noFill/>
          </a:ln>
        </p:spPr>
        <p:txBody>
          <a:bodyPr lIns="91425" tIns="91425" rIns="91425" bIns="91425" anchor="ctr" anchorCtr="0"/>
          <a:lstStyle>
            <a:lvl1pPr marL="0" marR="0" indent="0" algn="l" rtl="0">
              <a:spcBef>
                <a:spcPts val="0"/>
              </a:spcBef>
              <a:buClr>
                <a:srgbClr val="888888"/>
              </a:buClr>
              <a:buFont typeface="Calibri"/>
              <a:buNone/>
              <a:defRPr sz="3200" b="0" i="0" u="none" strike="noStrike" cap="none" baseline="0">
                <a:solidFill>
                  <a:srgbClr val="888888"/>
                </a:solidFill>
                <a:latin typeface="Calibri"/>
                <a:ea typeface="Calibri"/>
                <a:cs typeface="Calibri"/>
                <a:sym typeface="Calibri"/>
              </a:defRPr>
            </a:lvl1pPr>
            <a:lvl2pPr marL="457200" marR="0" indent="0" algn="l" rtl="0">
              <a:spcBef>
                <a:spcPts val="0"/>
              </a:spcBef>
              <a:buClr>
                <a:schemeClr val="dk1"/>
              </a:buClr>
              <a:buFont typeface="Calibri"/>
              <a:buNone/>
              <a:defRPr sz="2800" b="0" i="0" u="none" strike="noStrike" cap="none" baseline="0">
                <a:solidFill>
                  <a:schemeClr val="dk1"/>
                </a:solidFill>
                <a:latin typeface="Calibri"/>
                <a:ea typeface="Calibri"/>
                <a:cs typeface="Calibri"/>
                <a:sym typeface="Calibri"/>
              </a:defRPr>
            </a:lvl2pPr>
            <a:lvl3pPr marL="914400" marR="0" indent="0" algn="l" rtl="0">
              <a:spcBef>
                <a:spcPts val="0"/>
              </a:spcBef>
              <a:buClr>
                <a:schemeClr val="dk1"/>
              </a:buClr>
              <a:buFont typeface="Calibri"/>
              <a:buNone/>
              <a:defRPr sz="2400" b="0" i="0" u="none" strike="noStrike" cap="none" baseline="0">
                <a:solidFill>
                  <a:schemeClr val="dk1"/>
                </a:solidFill>
                <a:latin typeface="Calibri"/>
                <a:ea typeface="Calibri"/>
                <a:cs typeface="Calibri"/>
                <a:sym typeface="Calibri"/>
              </a:defRPr>
            </a:lvl3pPr>
            <a:lvl4pPr marL="1371600" marR="0" indent="0" algn="l" rtl="0">
              <a:spcBef>
                <a:spcPts val="0"/>
              </a:spcBef>
              <a:buClr>
                <a:schemeClr val="dk1"/>
              </a:buClr>
              <a:buFont typeface="Calibri"/>
              <a:buNone/>
              <a:defRPr sz="2000" b="0" i="0" u="none" strike="noStrike" cap="none" baseline="0">
                <a:solidFill>
                  <a:schemeClr val="dk1"/>
                </a:solidFill>
                <a:latin typeface="Calibri"/>
                <a:ea typeface="Calibri"/>
                <a:cs typeface="Calibri"/>
                <a:sym typeface="Calibri"/>
              </a:defRPr>
            </a:lvl4pPr>
            <a:lvl5pPr marL="1828800" marR="0" indent="0" algn="l" rtl="0">
              <a:spcBef>
                <a:spcPts val="0"/>
              </a:spcBef>
              <a:buClr>
                <a:schemeClr val="dk1"/>
              </a:buClr>
              <a:buFont typeface="Calibri"/>
              <a:buNone/>
              <a:defRPr sz="2000" b="0" i="0" u="none" strike="noStrike" cap="none" baseline="0">
                <a:solidFill>
                  <a:schemeClr val="dk1"/>
                </a:solidFill>
                <a:latin typeface="Calibri"/>
                <a:ea typeface="Calibri"/>
                <a:cs typeface="Calibri"/>
                <a:sym typeface="Calibri"/>
              </a:defRPr>
            </a:lvl5pPr>
            <a:lvl6pPr marL="2286000" marR="0" indent="0" algn="l" rtl="0">
              <a:spcBef>
                <a:spcPts val="0"/>
              </a:spcBef>
              <a:buClr>
                <a:schemeClr val="dk1"/>
              </a:buClr>
              <a:buFont typeface="Calibri"/>
              <a:buNone/>
              <a:defRPr sz="2000" b="0" i="0" u="none" strike="noStrike" cap="none" baseline="0">
                <a:solidFill>
                  <a:schemeClr val="dk1"/>
                </a:solidFill>
                <a:latin typeface="Calibri"/>
                <a:ea typeface="Calibri"/>
                <a:cs typeface="Calibri"/>
                <a:sym typeface="Calibri"/>
              </a:defRPr>
            </a:lvl6pPr>
            <a:lvl7pPr marL="2743200" marR="0" indent="0" algn="l" rtl="0">
              <a:spcBef>
                <a:spcPts val="0"/>
              </a:spcBef>
              <a:buClr>
                <a:schemeClr val="dk1"/>
              </a:buClr>
              <a:buFont typeface="Calibri"/>
              <a:buNone/>
              <a:defRPr sz="2000" b="0" i="0" u="none" strike="noStrike" cap="none" baseline="0">
                <a:solidFill>
                  <a:schemeClr val="dk1"/>
                </a:solidFill>
                <a:latin typeface="Calibri"/>
                <a:ea typeface="Calibri"/>
                <a:cs typeface="Calibri"/>
                <a:sym typeface="Calibri"/>
              </a:defRPr>
            </a:lvl7pPr>
            <a:lvl8pPr marL="3200400" marR="0" indent="0" algn="l" rtl="0">
              <a:spcBef>
                <a:spcPts val="0"/>
              </a:spcBef>
              <a:buClr>
                <a:schemeClr val="dk1"/>
              </a:buClr>
              <a:buFont typeface="Calibri"/>
              <a:buNone/>
              <a:defRPr sz="2000" b="0" i="0" u="none" strike="noStrike" cap="none" baseline="0">
                <a:solidFill>
                  <a:schemeClr val="dk1"/>
                </a:solidFill>
                <a:latin typeface="Calibri"/>
                <a:ea typeface="Calibri"/>
                <a:cs typeface="Calibri"/>
                <a:sym typeface="Calibri"/>
              </a:defRPr>
            </a:lvl8pPr>
            <a:lvl9pPr marL="3657600" marR="0" indent="0" algn="l" rtl="0">
              <a:spcBef>
                <a:spcPts val="0"/>
              </a:spcBef>
              <a:buClr>
                <a:schemeClr val="dk1"/>
              </a:buClr>
              <a:buFont typeface="Calibri"/>
              <a:buNone/>
              <a:defRPr sz="2000" b="0" i="0" u="none" strike="noStrike" cap="none" baseline="0">
                <a:solidFill>
                  <a:schemeClr val="dk1"/>
                </a:solidFill>
                <a:latin typeface="Calibri"/>
                <a:ea typeface="Calibri"/>
                <a:cs typeface="Calibri"/>
                <a:sym typeface="Calibri"/>
              </a:defRPr>
            </a:lvl9pPr>
          </a:lstStyle>
          <a:p>
            <a:endParaRPr/>
          </a:p>
        </p:txBody>
      </p:sp>
      <p:sp>
        <p:nvSpPr>
          <p:cNvPr id="192" name="Shape 192"/>
          <p:cNvSpPr txBox="1">
            <a:spLocks noGrp="1"/>
          </p:cNvSpPr>
          <p:nvPr>
            <p:ph type="body" idx="1"/>
          </p:nvPr>
        </p:nvSpPr>
        <p:spPr>
          <a:xfrm>
            <a:off x="1792288" y="5367337"/>
            <a:ext cx="5486399" cy="804861"/>
          </a:xfrm>
          <a:prstGeom prst="rect">
            <a:avLst/>
          </a:prstGeom>
          <a:noFill/>
          <a:ln>
            <a:noFill/>
          </a:ln>
        </p:spPr>
        <p:txBody>
          <a:bodyPr lIns="91425" tIns="91425" rIns="91425" bIns="91425" anchor="t" anchorCtr="0"/>
          <a:lstStyle>
            <a:lvl1pPr marL="0" indent="0" rtl="0">
              <a:spcBef>
                <a:spcPts val="0"/>
              </a:spcBef>
              <a:buFont typeface="Calibri"/>
              <a:buNone/>
              <a:defRPr sz="1400"/>
            </a:lvl1pPr>
            <a:lvl2pPr marL="457200" indent="0" rtl="0">
              <a:spcBef>
                <a:spcPts val="0"/>
              </a:spcBef>
              <a:buFont typeface="Calibri"/>
              <a:buNone/>
              <a:defRPr sz="1200"/>
            </a:lvl2pPr>
            <a:lvl3pPr marL="914400" indent="0" rtl="0">
              <a:spcBef>
                <a:spcPts val="0"/>
              </a:spcBef>
              <a:buFont typeface="Calibri"/>
              <a:buNone/>
              <a:defRPr sz="1000"/>
            </a:lvl3pPr>
            <a:lvl4pPr marL="1371600" indent="0" rtl="0">
              <a:spcBef>
                <a:spcPts val="0"/>
              </a:spcBef>
              <a:buFont typeface="Calibri"/>
              <a:buNone/>
              <a:defRPr sz="900"/>
            </a:lvl4pPr>
            <a:lvl5pPr marL="1828800" indent="0" rtl="0">
              <a:spcBef>
                <a:spcPts val="0"/>
              </a:spcBef>
              <a:buFont typeface="Calibri"/>
              <a:buNone/>
              <a:defRPr sz="900"/>
            </a:lvl5pPr>
            <a:lvl6pPr marL="2286000" indent="0" rtl="0">
              <a:spcBef>
                <a:spcPts val="0"/>
              </a:spcBef>
              <a:buFont typeface="Calibri"/>
              <a:buNone/>
              <a:defRPr sz="900"/>
            </a:lvl6pPr>
            <a:lvl7pPr marL="2743200" indent="0" rtl="0">
              <a:spcBef>
                <a:spcPts val="0"/>
              </a:spcBef>
              <a:buFont typeface="Calibri"/>
              <a:buNone/>
              <a:defRPr sz="900"/>
            </a:lvl7pPr>
            <a:lvl8pPr marL="3200400" indent="0" rtl="0">
              <a:spcBef>
                <a:spcPts val="0"/>
              </a:spcBef>
              <a:buFont typeface="Calibri"/>
              <a:buNone/>
              <a:defRPr sz="900"/>
            </a:lvl8pPr>
            <a:lvl9pPr marL="3657600" indent="0" rtl="0">
              <a:spcBef>
                <a:spcPts val="0"/>
              </a:spcBef>
              <a:buFont typeface="Calibri"/>
              <a:buNone/>
              <a:defRPr sz="900"/>
            </a:lvl9pPr>
          </a:lstStyle>
          <a:p>
            <a:endParaRPr/>
          </a:p>
        </p:txBody>
      </p:sp>
      <p:sp>
        <p:nvSpPr>
          <p:cNvPr id="193" name="Shape 193"/>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94" name="Shape 194"/>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95" name="Shape 195"/>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HN" sz="1200" b="0" i="0" u="none" strike="noStrike" cap="none" baseline="0">
                <a:solidFill>
                  <a:srgbClr val="888888"/>
                </a:solidFill>
                <a:latin typeface="Calibri"/>
                <a:ea typeface="Calibri"/>
                <a:cs typeface="Calibri"/>
                <a:sym typeface="Calibri"/>
              </a:rPr>
              <a:t>‹#›</a:t>
            </a:fld>
            <a:endParaRPr lang="es-HN" sz="1200" b="0" i="0" u="none" strike="noStrike" cap="none" baseline="0">
              <a:solidFill>
                <a:srgbClr val="888888"/>
              </a:solidFill>
              <a:latin typeface="Calibri"/>
              <a:ea typeface="Calibri"/>
              <a:cs typeface="Calibri"/>
              <a:sym typeface="Calibri"/>
            </a:endParaRPr>
          </a:p>
        </p:txBody>
      </p:sp>
      <p:pic>
        <p:nvPicPr>
          <p:cNvPr id="196" name="Shape 196"/>
          <p:cNvPicPr preferRelativeResize="0"/>
          <p:nvPr/>
        </p:nvPicPr>
        <p:blipFill rotWithShape="1">
          <a:blip r:embed="rId2">
            <a:alphaModFix/>
          </a:blip>
          <a:srcRect/>
          <a:stretch/>
        </p:blipFill>
        <p:spPr>
          <a:xfrm>
            <a:off x="8346967" y="5833898"/>
            <a:ext cx="797031" cy="1024102"/>
          </a:xfrm>
          <a:prstGeom prst="rect">
            <a:avLst/>
          </a:prstGeom>
          <a:noFill/>
          <a:ln>
            <a:noFill/>
          </a:ln>
        </p:spPr>
      </p:pic>
      <p:pic>
        <p:nvPicPr>
          <p:cNvPr id="197" name="Shape 197"/>
          <p:cNvPicPr preferRelativeResize="0"/>
          <p:nvPr/>
        </p:nvPicPr>
        <p:blipFill rotWithShape="1">
          <a:blip r:embed="rId3">
            <a:alphaModFix/>
          </a:blip>
          <a:srcRect/>
          <a:stretch/>
        </p:blipFill>
        <p:spPr>
          <a:xfrm>
            <a:off x="0" y="6087460"/>
            <a:ext cx="2590800" cy="770539"/>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198"/>
        <p:cNvGrpSpPr/>
        <p:nvPr/>
      </p:nvGrpSpPr>
      <p:grpSpPr>
        <a:xfrm>
          <a:off x="0" y="0"/>
          <a:ext cx="0" cy="0"/>
          <a:chOff x="0" y="0"/>
          <a:chExt cx="0" cy="0"/>
        </a:xfrm>
      </p:grpSpPr>
      <p:sp>
        <p:nvSpPr>
          <p:cNvPr id="199" name="Shape 199"/>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buClr>
                <a:schemeClr val="dk1"/>
              </a:buClr>
              <a:buFont typeface="Calibri"/>
              <a:buNone/>
              <a:defRPr sz="4400">
                <a:solidFill>
                  <a:schemeClr val="dk1"/>
                </a:solidFill>
                <a:latin typeface="Calibri"/>
                <a:ea typeface="Calibri"/>
                <a:cs typeface="Calibri"/>
                <a:sym typeface="Calibri"/>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200" name="Shape 200"/>
          <p:cNvSpPr txBox="1">
            <a:spLocks noGrp="1"/>
          </p:cNvSpPr>
          <p:nvPr>
            <p:ph type="body" idx="1"/>
          </p:nvPr>
        </p:nvSpPr>
        <p:spPr>
          <a:xfrm rot="5400000">
            <a:off x="2309018" y="-251618"/>
            <a:ext cx="4525963" cy="8229600"/>
          </a:xfrm>
          <a:prstGeom prst="rect">
            <a:avLst/>
          </a:prstGeom>
          <a:noFill/>
          <a:ln>
            <a:noFill/>
          </a:ln>
        </p:spPr>
        <p:txBody>
          <a:bodyPr lIns="91425" tIns="91425" rIns="91425" bIns="91425" anchor="t" anchorCtr="0"/>
          <a:lstStyle>
            <a:lvl1pPr marL="342900" indent="-139700" algn="l" rtl="0">
              <a:spcBef>
                <a:spcPts val="640"/>
              </a:spcBef>
              <a:buClr>
                <a:schemeClr val="dk1"/>
              </a:buClr>
              <a:buFont typeface="Arial"/>
              <a:buChar char="•"/>
              <a:defRPr sz="3200">
                <a:solidFill>
                  <a:schemeClr val="dk1"/>
                </a:solidFill>
                <a:latin typeface="Calibri"/>
                <a:ea typeface="Calibri"/>
                <a:cs typeface="Calibri"/>
                <a:sym typeface="Calibri"/>
              </a:defRPr>
            </a:lvl1pPr>
            <a:lvl2pPr marL="742950" indent="-107950" algn="l" rtl="0">
              <a:spcBef>
                <a:spcPts val="560"/>
              </a:spcBef>
              <a:buClr>
                <a:schemeClr val="dk1"/>
              </a:buClr>
              <a:buFont typeface="Arial"/>
              <a:buChar char="–"/>
              <a:defRPr sz="2800">
                <a:solidFill>
                  <a:schemeClr val="dk1"/>
                </a:solidFill>
                <a:latin typeface="Calibri"/>
                <a:ea typeface="Calibri"/>
                <a:cs typeface="Calibri"/>
                <a:sym typeface="Calibri"/>
              </a:defRPr>
            </a:lvl2pPr>
            <a:lvl3pPr marL="1143000" indent="-76200" algn="l" rtl="0">
              <a:spcBef>
                <a:spcPts val="480"/>
              </a:spcBef>
              <a:buClr>
                <a:schemeClr val="dk1"/>
              </a:buClr>
              <a:buFont typeface="Arial"/>
              <a:buChar char="•"/>
              <a:defRPr sz="2400">
                <a:solidFill>
                  <a:schemeClr val="dk1"/>
                </a:solidFill>
                <a:latin typeface="Calibri"/>
                <a:ea typeface="Calibri"/>
                <a:cs typeface="Calibri"/>
                <a:sym typeface="Calibri"/>
              </a:defRPr>
            </a:lvl3pPr>
            <a:lvl4pPr marL="1600200" indent="-101600" algn="l" rtl="0">
              <a:spcBef>
                <a:spcPts val="400"/>
              </a:spcBef>
              <a:buClr>
                <a:schemeClr val="dk1"/>
              </a:buClr>
              <a:buFont typeface="Arial"/>
              <a:buChar char="–"/>
              <a:defRPr sz="2000">
                <a:solidFill>
                  <a:schemeClr val="dk1"/>
                </a:solidFill>
                <a:latin typeface="Calibri"/>
                <a:ea typeface="Calibri"/>
                <a:cs typeface="Calibri"/>
                <a:sym typeface="Calibri"/>
              </a:defRPr>
            </a:lvl4pPr>
            <a:lvl5pPr marL="2057400" indent="-101600" algn="l" rtl="0">
              <a:spcBef>
                <a:spcPts val="400"/>
              </a:spcBef>
              <a:buClr>
                <a:schemeClr val="dk1"/>
              </a:buClr>
              <a:buFont typeface="Arial"/>
              <a:buChar char="»"/>
              <a:defRPr sz="2000">
                <a:solidFill>
                  <a:schemeClr val="dk1"/>
                </a:solidFill>
                <a:latin typeface="Calibri"/>
                <a:ea typeface="Calibri"/>
                <a:cs typeface="Calibri"/>
                <a:sym typeface="Calibri"/>
              </a:defRPr>
            </a:lvl5pPr>
            <a:lvl6pPr marL="2514600" indent="-101600" algn="l" rtl="0">
              <a:spcBef>
                <a:spcPts val="400"/>
              </a:spcBef>
              <a:buClr>
                <a:schemeClr val="dk1"/>
              </a:buClr>
              <a:buFont typeface="Arial"/>
              <a:buChar char="•"/>
              <a:defRPr sz="2000">
                <a:solidFill>
                  <a:schemeClr val="dk1"/>
                </a:solidFill>
                <a:latin typeface="Calibri"/>
                <a:ea typeface="Calibri"/>
                <a:cs typeface="Calibri"/>
                <a:sym typeface="Calibri"/>
              </a:defRPr>
            </a:lvl6pPr>
            <a:lvl7pPr marL="2971800" indent="-101600" algn="l" rtl="0">
              <a:spcBef>
                <a:spcPts val="400"/>
              </a:spcBef>
              <a:buClr>
                <a:schemeClr val="dk1"/>
              </a:buClr>
              <a:buFont typeface="Arial"/>
              <a:buChar char="•"/>
              <a:defRPr sz="2000">
                <a:solidFill>
                  <a:schemeClr val="dk1"/>
                </a:solidFill>
                <a:latin typeface="Calibri"/>
                <a:ea typeface="Calibri"/>
                <a:cs typeface="Calibri"/>
                <a:sym typeface="Calibri"/>
              </a:defRPr>
            </a:lvl7pPr>
            <a:lvl8pPr marL="3429000" indent="-101600" algn="l" rtl="0">
              <a:spcBef>
                <a:spcPts val="400"/>
              </a:spcBef>
              <a:buClr>
                <a:schemeClr val="dk1"/>
              </a:buClr>
              <a:buFont typeface="Arial"/>
              <a:buChar char="•"/>
              <a:defRPr sz="2000">
                <a:solidFill>
                  <a:schemeClr val="dk1"/>
                </a:solidFill>
                <a:latin typeface="Calibri"/>
                <a:ea typeface="Calibri"/>
                <a:cs typeface="Calibri"/>
                <a:sym typeface="Calibri"/>
              </a:defRPr>
            </a:lvl8pPr>
            <a:lvl9pPr marL="3886200" indent="-101600" algn="l" rtl="0">
              <a:spcBef>
                <a:spcPts val="400"/>
              </a:spcBef>
              <a:buClr>
                <a:schemeClr val="dk1"/>
              </a:buClr>
              <a:buFont typeface="Arial"/>
              <a:buChar char="•"/>
              <a:defRPr sz="2000">
                <a:solidFill>
                  <a:schemeClr val="dk1"/>
                </a:solidFill>
                <a:latin typeface="Calibri"/>
                <a:ea typeface="Calibri"/>
                <a:cs typeface="Calibri"/>
                <a:sym typeface="Calibri"/>
              </a:defRPr>
            </a:lvl9pPr>
          </a:lstStyle>
          <a:p>
            <a:endParaRPr/>
          </a:p>
        </p:txBody>
      </p:sp>
      <p:sp>
        <p:nvSpPr>
          <p:cNvPr id="201" name="Shape 201"/>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202" name="Shape 202"/>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203" name="Shape 203"/>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HN" sz="1200" b="0" i="0" u="none" strike="noStrike" cap="none" baseline="0">
                <a:solidFill>
                  <a:srgbClr val="888888"/>
                </a:solidFill>
                <a:latin typeface="Calibri"/>
                <a:ea typeface="Calibri"/>
                <a:cs typeface="Calibri"/>
                <a:sym typeface="Calibri"/>
              </a:rPr>
              <a:t>‹#›</a:t>
            </a:fld>
            <a:endParaRPr lang="es-HN" sz="1200" b="0" i="0" u="none" strike="noStrike" cap="none" baseline="0">
              <a:solidFill>
                <a:srgbClr val="888888"/>
              </a:solidFill>
              <a:latin typeface="Calibri"/>
              <a:ea typeface="Calibri"/>
              <a:cs typeface="Calibri"/>
              <a:sym typeface="Calibri"/>
            </a:endParaRPr>
          </a:p>
        </p:txBody>
      </p:sp>
      <p:pic>
        <p:nvPicPr>
          <p:cNvPr id="204" name="Shape 204"/>
          <p:cNvPicPr preferRelativeResize="0"/>
          <p:nvPr/>
        </p:nvPicPr>
        <p:blipFill rotWithShape="1">
          <a:blip r:embed="rId2">
            <a:alphaModFix/>
          </a:blip>
          <a:srcRect/>
          <a:stretch/>
        </p:blipFill>
        <p:spPr>
          <a:xfrm>
            <a:off x="8346967" y="5833898"/>
            <a:ext cx="797031" cy="1024102"/>
          </a:xfrm>
          <a:prstGeom prst="rect">
            <a:avLst/>
          </a:prstGeom>
          <a:noFill/>
          <a:ln>
            <a:noFill/>
          </a:ln>
        </p:spPr>
      </p:pic>
      <p:pic>
        <p:nvPicPr>
          <p:cNvPr id="205" name="Shape 205"/>
          <p:cNvPicPr preferRelativeResize="0"/>
          <p:nvPr/>
        </p:nvPicPr>
        <p:blipFill rotWithShape="1">
          <a:blip r:embed="rId3">
            <a:alphaModFix/>
          </a:blip>
          <a:srcRect/>
          <a:stretch/>
        </p:blipFill>
        <p:spPr>
          <a:xfrm>
            <a:off x="0" y="6087460"/>
            <a:ext cx="2590800" cy="770539"/>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206"/>
        <p:cNvGrpSpPr/>
        <p:nvPr/>
      </p:nvGrpSpPr>
      <p:grpSpPr>
        <a:xfrm>
          <a:off x="0" y="0"/>
          <a:ext cx="0" cy="0"/>
          <a:chOff x="0" y="0"/>
          <a:chExt cx="0" cy="0"/>
        </a:xfrm>
      </p:grpSpPr>
      <p:sp>
        <p:nvSpPr>
          <p:cNvPr id="207" name="Shape 207"/>
          <p:cNvSpPr txBox="1">
            <a:spLocks noGrp="1"/>
          </p:cNvSpPr>
          <p:nvPr>
            <p:ph type="title"/>
          </p:nvPr>
        </p:nvSpPr>
        <p:spPr>
          <a:xfrm rot="5400000">
            <a:off x="4732337" y="2171700"/>
            <a:ext cx="5851525" cy="2057400"/>
          </a:xfrm>
          <a:prstGeom prst="rect">
            <a:avLst/>
          </a:prstGeom>
          <a:noFill/>
          <a:ln>
            <a:noFill/>
          </a:ln>
        </p:spPr>
        <p:txBody>
          <a:bodyPr lIns="91425" tIns="91425" rIns="91425" bIns="91425" anchor="ctr" anchorCtr="0"/>
          <a:lstStyle>
            <a:lvl1pPr algn="ctr" rtl="0">
              <a:spcBef>
                <a:spcPts val="0"/>
              </a:spcBef>
              <a:buClr>
                <a:schemeClr val="dk1"/>
              </a:buClr>
              <a:buFont typeface="Calibri"/>
              <a:buNone/>
              <a:defRPr sz="4400">
                <a:solidFill>
                  <a:schemeClr val="dk1"/>
                </a:solidFill>
                <a:latin typeface="Calibri"/>
                <a:ea typeface="Calibri"/>
                <a:cs typeface="Calibri"/>
                <a:sym typeface="Calibri"/>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208" name="Shape 208"/>
          <p:cNvSpPr txBox="1">
            <a:spLocks noGrp="1"/>
          </p:cNvSpPr>
          <p:nvPr>
            <p:ph type="body" idx="1"/>
          </p:nvPr>
        </p:nvSpPr>
        <p:spPr>
          <a:xfrm rot="5400000">
            <a:off x="541337" y="190500"/>
            <a:ext cx="5851525" cy="6019799"/>
          </a:xfrm>
          <a:prstGeom prst="rect">
            <a:avLst/>
          </a:prstGeom>
          <a:noFill/>
          <a:ln>
            <a:noFill/>
          </a:ln>
        </p:spPr>
        <p:txBody>
          <a:bodyPr lIns="91425" tIns="91425" rIns="91425" bIns="91425" anchor="t" anchorCtr="0"/>
          <a:lstStyle>
            <a:lvl1pPr marL="342900" indent="-139700" algn="l" rtl="0">
              <a:spcBef>
                <a:spcPts val="640"/>
              </a:spcBef>
              <a:buClr>
                <a:schemeClr val="dk1"/>
              </a:buClr>
              <a:buFont typeface="Arial"/>
              <a:buChar char="•"/>
              <a:defRPr sz="3200">
                <a:solidFill>
                  <a:schemeClr val="dk1"/>
                </a:solidFill>
                <a:latin typeface="Calibri"/>
                <a:ea typeface="Calibri"/>
                <a:cs typeface="Calibri"/>
                <a:sym typeface="Calibri"/>
              </a:defRPr>
            </a:lvl1pPr>
            <a:lvl2pPr marL="742950" indent="-107950" algn="l" rtl="0">
              <a:spcBef>
                <a:spcPts val="560"/>
              </a:spcBef>
              <a:buClr>
                <a:schemeClr val="dk1"/>
              </a:buClr>
              <a:buFont typeface="Arial"/>
              <a:buChar char="–"/>
              <a:defRPr sz="2800">
                <a:solidFill>
                  <a:schemeClr val="dk1"/>
                </a:solidFill>
                <a:latin typeface="Calibri"/>
                <a:ea typeface="Calibri"/>
                <a:cs typeface="Calibri"/>
                <a:sym typeface="Calibri"/>
              </a:defRPr>
            </a:lvl2pPr>
            <a:lvl3pPr marL="1143000" indent="-76200" algn="l" rtl="0">
              <a:spcBef>
                <a:spcPts val="480"/>
              </a:spcBef>
              <a:buClr>
                <a:schemeClr val="dk1"/>
              </a:buClr>
              <a:buFont typeface="Arial"/>
              <a:buChar char="•"/>
              <a:defRPr sz="2400">
                <a:solidFill>
                  <a:schemeClr val="dk1"/>
                </a:solidFill>
                <a:latin typeface="Calibri"/>
                <a:ea typeface="Calibri"/>
                <a:cs typeface="Calibri"/>
                <a:sym typeface="Calibri"/>
              </a:defRPr>
            </a:lvl3pPr>
            <a:lvl4pPr marL="1600200" indent="-101600" algn="l" rtl="0">
              <a:spcBef>
                <a:spcPts val="400"/>
              </a:spcBef>
              <a:buClr>
                <a:schemeClr val="dk1"/>
              </a:buClr>
              <a:buFont typeface="Arial"/>
              <a:buChar char="–"/>
              <a:defRPr sz="2000">
                <a:solidFill>
                  <a:schemeClr val="dk1"/>
                </a:solidFill>
                <a:latin typeface="Calibri"/>
                <a:ea typeface="Calibri"/>
                <a:cs typeface="Calibri"/>
                <a:sym typeface="Calibri"/>
              </a:defRPr>
            </a:lvl4pPr>
            <a:lvl5pPr marL="2057400" indent="-101600" algn="l" rtl="0">
              <a:spcBef>
                <a:spcPts val="400"/>
              </a:spcBef>
              <a:buClr>
                <a:schemeClr val="dk1"/>
              </a:buClr>
              <a:buFont typeface="Arial"/>
              <a:buChar char="»"/>
              <a:defRPr sz="2000">
                <a:solidFill>
                  <a:schemeClr val="dk1"/>
                </a:solidFill>
                <a:latin typeface="Calibri"/>
                <a:ea typeface="Calibri"/>
                <a:cs typeface="Calibri"/>
                <a:sym typeface="Calibri"/>
              </a:defRPr>
            </a:lvl5pPr>
            <a:lvl6pPr marL="2514600" indent="-101600" algn="l" rtl="0">
              <a:spcBef>
                <a:spcPts val="400"/>
              </a:spcBef>
              <a:buClr>
                <a:schemeClr val="dk1"/>
              </a:buClr>
              <a:buFont typeface="Arial"/>
              <a:buChar char="•"/>
              <a:defRPr sz="2000">
                <a:solidFill>
                  <a:schemeClr val="dk1"/>
                </a:solidFill>
                <a:latin typeface="Calibri"/>
                <a:ea typeface="Calibri"/>
                <a:cs typeface="Calibri"/>
                <a:sym typeface="Calibri"/>
              </a:defRPr>
            </a:lvl6pPr>
            <a:lvl7pPr marL="2971800" indent="-101600" algn="l" rtl="0">
              <a:spcBef>
                <a:spcPts val="400"/>
              </a:spcBef>
              <a:buClr>
                <a:schemeClr val="dk1"/>
              </a:buClr>
              <a:buFont typeface="Arial"/>
              <a:buChar char="•"/>
              <a:defRPr sz="2000">
                <a:solidFill>
                  <a:schemeClr val="dk1"/>
                </a:solidFill>
                <a:latin typeface="Calibri"/>
                <a:ea typeface="Calibri"/>
                <a:cs typeface="Calibri"/>
                <a:sym typeface="Calibri"/>
              </a:defRPr>
            </a:lvl7pPr>
            <a:lvl8pPr marL="3429000" indent="-101600" algn="l" rtl="0">
              <a:spcBef>
                <a:spcPts val="400"/>
              </a:spcBef>
              <a:buClr>
                <a:schemeClr val="dk1"/>
              </a:buClr>
              <a:buFont typeface="Arial"/>
              <a:buChar char="•"/>
              <a:defRPr sz="2000">
                <a:solidFill>
                  <a:schemeClr val="dk1"/>
                </a:solidFill>
                <a:latin typeface="Calibri"/>
                <a:ea typeface="Calibri"/>
                <a:cs typeface="Calibri"/>
                <a:sym typeface="Calibri"/>
              </a:defRPr>
            </a:lvl8pPr>
            <a:lvl9pPr marL="3886200" indent="-101600" algn="l" rtl="0">
              <a:spcBef>
                <a:spcPts val="400"/>
              </a:spcBef>
              <a:buClr>
                <a:schemeClr val="dk1"/>
              </a:buClr>
              <a:buFont typeface="Arial"/>
              <a:buChar char="•"/>
              <a:defRPr sz="2000">
                <a:solidFill>
                  <a:schemeClr val="dk1"/>
                </a:solidFill>
                <a:latin typeface="Calibri"/>
                <a:ea typeface="Calibri"/>
                <a:cs typeface="Calibri"/>
                <a:sym typeface="Calibri"/>
              </a:defRPr>
            </a:lvl9pPr>
          </a:lstStyle>
          <a:p>
            <a:endParaRPr/>
          </a:p>
        </p:txBody>
      </p:sp>
      <p:sp>
        <p:nvSpPr>
          <p:cNvPr id="209" name="Shape 209"/>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210" name="Shape 210"/>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211" name="Shape 211"/>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HN" sz="1200" b="0" i="0" u="none" strike="noStrike" cap="none" baseline="0">
                <a:solidFill>
                  <a:srgbClr val="888888"/>
                </a:solidFill>
                <a:latin typeface="Calibri"/>
                <a:ea typeface="Calibri"/>
                <a:cs typeface="Calibri"/>
                <a:sym typeface="Calibri"/>
              </a:rPr>
              <a:t>‹#›</a:t>
            </a:fld>
            <a:endParaRPr lang="es-HN" sz="1200" b="0" i="0" u="none" strike="noStrike" cap="none" baseline="0">
              <a:solidFill>
                <a:srgbClr val="888888"/>
              </a:solidFill>
              <a:latin typeface="Calibri"/>
              <a:ea typeface="Calibri"/>
              <a:cs typeface="Calibri"/>
              <a:sym typeface="Calibri"/>
            </a:endParaRPr>
          </a:p>
        </p:txBody>
      </p:sp>
      <p:pic>
        <p:nvPicPr>
          <p:cNvPr id="212" name="Shape 212"/>
          <p:cNvPicPr preferRelativeResize="0"/>
          <p:nvPr/>
        </p:nvPicPr>
        <p:blipFill rotWithShape="1">
          <a:blip r:embed="rId2">
            <a:alphaModFix/>
          </a:blip>
          <a:srcRect/>
          <a:stretch/>
        </p:blipFill>
        <p:spPr>
          <a:xfrm>
            <a:off x="8346967" y="5833898"/>
            <a:ext cx="797031" cy="1024102"/>
          </a:xfrm>
          <a:prstGeom prst="rect">
            <a:avLst/>
          </a:prstGeom>
          <a:noFill/>
          <a:ln>
            <a:noFill/>
          </a:ln>
        </p:spPr>
      </p:pic>
      <p:pic>
        <p:nvPicPr>
          <p:cNvPr id="213" name="Shape 213"/>
          <p:cNvPicPr preferRelativeResize="0"/>
          <p:nvPr/>
        </p:nvPicPr>
        <p:blipFill rotWithShape="1">
          <a:blip r:embed="rId3">
            <a:alphaModFix/>
          </a:blip>
          <a:srcRect/>
          <a:stretch/>
        </p:blipFill>
        <p:spPr>
          <a:xfrm>
            <a:off x="0" y="6087460"/>
            <a:ext cx="2590800" cy="770539"/>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1_Custom Layout">
    <p:spTree>
      <p:nvGrpSpPr>
        <p:cNvPr id="1" name="Shape 27"/>
        <p:cNvGrpSpPr/>
        <p:nvPr/>
      </p:nvGrpSpPr>
      <p:grpSpPr>
        <a:xfrm>
          <a:off x="0" y="0"/>
          <a:ext cx="0" cy="0"/>
          <a:chOff x="0" y="0"/>
          <a:chExt cx="0" cy="0"/>
        </a:xfrm>
      </p:grpSpPr>
      <p:sp>
        <p:nvSpPr>
          <p:cNvPr id="28" name="Shape 28"/>
          <p:cNvSpPr txBox="1">
            <a:spLocks noGrp="1"/>
          </p:cNvSpPr>
          <p:nvPr>
            <p:ph type="title"/>
          </p:nvPr>
        </p:nvSpPr>
        <p:spPr>
          <a:xfrm>
            <a:off x="2819400" y="228600"/>
            <a:ext cx="6096000" cy="1143000"/>
          </a:xfrm>
          <a:prstGeom prst="rect">
            <a:avLst/>
          </a:prstGeom>
          <a:noFill/>
          <a:ln>
            <a:noFill/>
          </a:ln>
        </p:spPr>
        <p:txBody>
          <a:bodyPr lIns="91425" tIns="91425" rIns="91425" bIns="91425" anchor="ctr" anchorCtr="0"/>
          <a:lstStyle>
            <a:lvl1pPr algn="ctr" rtl="0">
              <a:spcBef>
                <a:spcPts val="0"/>
              </a:spcBef>
              <a:spcAft>
                <a:spcPts val="0"/>
              </a:spcAft>
              <a:defRPr sz="4400" b="1">
                <a:solidFill>
                  <a:schemeClr val="dk2"/>
                </a:solidFill>
                <a:latin typeface="Calibri"/>
                <a:ea typeface="Calibri"/>
                <a:cs typeface="Calibri"/>
                <a:sym typeface="Calibri"/>
              </a:defRPr>
            </a:lvl1pPr>
            <a:lvl2pPr algn="ctr" rtl="0">
              <a:spcBef>
                <a:spcPts val="0"/>
              </a:spcBef>
              <a:spcAft>
                <a:spcPts val="0"/>
              </a:spcAft>
              <a:defRPr sz="4400" b="1">
                <a:solidFill>
                  <a:schemeClr val="dk2"/>
                </a:solidFill>
                <a:latin typeface="Galdeano"/>
                <a:ea typeface="Galdeano"/>
                <a:cs typeface="Galdeano"/>
                <a:sym typeface="Galdeano"/>
              </a:defRPr>
            </a:lvl2pPr>
            <a:lvl3pPr algn="ctr" rtl="0">
              <a:spcBef>
                <a:spcPts val="0"/>
              </a:spcBef>
              <a:spcAft>
                <a:spcPts val="0"/>
              </a:spcAft>
              <a:defRPr sz="4400" b="1">
                <a:solidFill>
                  <a:schemeClr val="dk2"/>
                </a:solidFill>
                <a:latin typeface="Galdeano"/>
                <a:ea typeface="Galdeano"/>
                <a:cs typeface="Galdeano"/>
                <a:sym typeface="Galdeano"/>
              </a:defRPr>
            </a:lvl3pPr>
            <a:lvl4pPr algn="ctr" rtl="0">
              <a:spcBef>
                <a:spcPts val="0"/>
              </a:spcBef>
              <a:spcAft>
                <a:spcPts val="0"/>
              </a:spcAft>
              <a:defRPr sz="4400" b="1">
                <a:solidFill>
                  <a:schemeClr val="dk2"/>
                </a:solidFill>
                <a:latin typeface="Galdeano"/>
                <a:ea typeface="Galdeano"/>
                <a:cs typeface="Galdeano"/>
                <a:sym typeface="Galdeano"/>
              </a:defRPr>
            </a:lvl4pPr>
            <a:lvl5pPr algn="ctr" rtl="0">
              <a:spcBef>
                <a:spcPts val="0"/>
              </a:spcBef>
              <a:spcAft>
                <a:spcPts val="0"/>
              </a:spcAft>
              <a:defRPr sz="4400" b="1">
                <a:solidFill>
                  <a:schemeClr val="dk2"/>
                </a:solidFill>
                <a:latin typeface="Galdeano"/>
                <a:ea typeface="Galdeano"/>
                <a:cs typeface="Galdeano"/>
                <a:sym typeface="Galdeano"/>
              </a:defRPr>
            </a:lvl5pPr>
            <a:lvl6pPr marL="457200" algn="ctr" rtl="0">
              <a:spcBef>
                <a:spcPts val="0"/>
              </a:spcBef>
              <a:spcAft>
                <a:spcPts val="0"/>
              </a:spcAft>
              <a:defRPr sz="4400" b="1">
                <a:solidFill>
                  <a:schemeClr val="dk2"/>
                </a:solidFill>
                <a:latin typeface="Galdeano"/>
                <a:ea typeface="Galdeano"/>
                <a:cs typeface="Galdeano"/>
                <a:sym typeface="Galdeano"/>
              </a:defRPr>
            </a:lvl6pPr>
            <a:lvl7pPr marL="914400" algn="ctr" rtl="0">
              <a:spcBef>
                <a:spcPts val="0"/>
              </a:spcBef>
              <a:spcAft>
                <a:spcPts val="0"/>
              </a:spcAft>
              <a:defRPr sz="4400" b="1">
                <a:solidFill>
                  <a:schemeClr val="dk2"/>
                </a:solidFill>
                <a:latin typeface="Galdeano"/>
                <a:ea typeface="Galdeano"/>
                <a:cs typeface="Galdeano"/>
                <a:sym typeface="Galdeano"/>
              </a:defRPr>
            </a:lvl7pPr>
            <a:lvl8pPr marL="1371600" algn="ctr" rtl="0">
              <a:spcBef>
                <a:spcPts val="0"/>
              </a:spcBef>
              <a:spcAft>
                <a:spcPts val="0"/>
              </a:spcAft>
              <a:defRPr sz="4400" b="1">
                <a:solidFill>
                  <a:schemeClr val="dk2"/>
                </a:solidFill>
                <a:latin typeface="Galdeano"/>
                <a:ea typeface="Galdeano"/>
                <a:cs typeface="Galdeano"/>
                <a:sym typeface="Galdeano"/>
              </a:defRPr>
            </a:lvl8pPr>
            <a:lvl9pPr marL="1828800" algn="ctr" rtl="0">
              <a:spcBef>
                <a:spcPts val="0"/>
              </a:spcBef>
              <a:spcAft>
                <a:spcPts val="0"/>
              </a:spcAft>
              <a:defRPr sz="4400" b="1">
                <a:solidFill>
                  <a:schemeClr val="dk2"/>
                </a:solidFill>
                <a:latin typeface="Galdeano"/>
                <a:ea typeface="Galdeano"/>
                <a:cs typeface="Galdeano"/>
                <a:sym typeface="Galdeano"/>
              </a:defRPr>
            </a:lvl9pPr>
          </a:lstStyle>
          <a:p>
            <a:endParaRPr/>
          </a:p>
        </p:txBody>
      </p:sp>
      <p:sp>
        <p:nvSpPr>
          <p:cNvPr id="29" name="Shape 29"/>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indent="0" algn="l" rtl="0">
              <a:spcBef>
                <a:spcPts val="0"/>
              </a:spcBef>
              <a:defRPr sz="1400" b="0" i="0" u="none" strike="noStrike" cap="none" baseline="0">
                <a:solidFill>
                  <a:schemeClr val="dk1"/>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30" name="Shape 30"/>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indent="0" algn="ctr" rtl="0">
              <a:spcBef>
                <a:spcPts val="0"/>
              </a:spcBef>
              <a:defRPr sz="1400" b="0" i="0" u="none" strike="noStrike" cap="none" baseline="0">
                <a:solidFill>
                  <a:schemeClr val="dk1"/>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31" name="Shape 31"/>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fld id="{00000000-1234-1234-1234-123412341234}" type="slidenum">
              <a:rPr lang="es-HN" sz="1400" b="0" i="0" u="none" strike="noStrike" cap="none" baseline="0">
                <a:solidFill>
                  <a:schemeClr val="dk1"/>
                </a:solidFill>
                <a:latin typeface="Calibri"/>
                <a:ea typeface="Calibri"/>
                <a:cs typeface="Calibri"/>
                <a:sym typeface="Calibri"/>
              </a:rPr>
              <a:t>‹#›</a:t>
            </a:fld>
            <a:endParaRPr lang="es-HN" sz="1400" b="0" i="0" u="none" strike="noStrike" cap="none" baseline="0">
              <a:solidFill>
                <a:schemeClr val="dk1"/>
              </a:solidFill>
              <a:latin typeface="Calibri"/>
              <a:ea typeface="Calibri"/>
              <a:cs typeface="Calibri"/>
              <a:sym typeface="Calibri"/>
            </a:endParaRPr>
          </a:p>
        </p:txBody>
      </p:sp>
      <p:sp>
        <p:nvSpPr>
          <p:cNvPr id="32" name="Shape 32"/>
          <p:cNvSpPr txBox="1">
            <a:spLocks noGrp="1"/>
          </p:cNvSpPr>
          <p:nvPr>
            <p:ph type="body" idx="1"/>
          </p:nvPr>
        </p:nvSpPr>
        <p:spPr>
          <a:xfrm>
            <a:off x="457200" y="1524000"/>
            <a:ext cx="8153399" cy="4724400"/>
          </a:xfrm>
          <a:prstGeom prst="rect">
            <a:avLst/>
          </a:prstGeom>
          <a:noFill/>
          <a:ln>
            <a:noFill/>
          </a:ln>
        </p:spPr>
        <p:txBody>
          <a:bodyPr lIns="91425" tIns="91425" rIns="91425" bIns="91425" anchor="t" anchorCtr="0"/>
          <a:lstStyle>
            <a:lvl1pPr marL="342900" indent="-139700" algn="l" rtl="0">
              <a:spcBef>
                <a:spcPts val="640"/>
              </a:spcBef>
              <a:spcAft>
                <a:spcPts val="0"/>
              </a:spcAft>
              <a:buClr>
                <a:schemeClr val="dk1"/>
              </a:buClr>
              <a:buFont typeface="Noto Symbol"/>
              <a:buChar char="➢"/>
              <a:defRPr sz="3200">
                <a:solidFill>
                  <a:schemeClr val="dk1"/>
                </a:solidFill>
                <a:latin typeface="Calibri"/>
                <a:ea typeface="Calibri"/>
                <a:cs typeface="Calibri"/>
                <a:sym typeface="Calibri"/>
              </a:defRPr>
            </a:lvl1pPr>
            <a:lvl2pPr marL="742950" indent="-107950" algn="l" rtl="0">
              <a:spcBef>
                <a:spcPts val="560"/>
              </a:spcBef>
              <a:spcAft>
                <a:spcPts val="0"/>
              </a:spcAft>
              <a:buClr>
                <a:schemeClr val="dk1"/>
              </a:buClr>
              <a:buFont typeface="Noto Symbol"/>
              <a:buChar char="➢"/>
              <a:defRPr sz="2800">
                <a:solidFill>
                  <a:schemeClr val="dk1"/>
                </a:solidFill>
                <a:latin typeface="Calibri"/>
                <a:ea typeface="Calibri"/>
                <a:cs typeface="Calibri"/>
                <a:sym typeface="Calibri"/>
              </a:defRPr>
            </a:lvl2pPr>
            <a:lvl3pPr marL="1143000" indent="-76200" algn="l" rtl="0">
              <a:spcBef>
                <a:spcPts val="480"/>
              </a:spcBef>
              <a:spcAft>
                <a:spcPts val="0"/>
              </a:spcAft>
              <a:buClr>
                <a:schemeClr val="dk1"/>
              </a:buClr>
              <a:buFont typeface="Noto Symbol"/>
              <a:buChar char="➢"/>
              <a:defRPr sz="2400">
                <a:solidFill>
                  <a:schemeClr val="dk1"/>
                </a:solidFill>
                <a:latin typeface="Calibri"/>
                <a:ea typeface="Calibri"/>
                <a:cs typeface="Calibri"/>
                <a:sym typeface="Calibri"/>
              </a:defRPr>
            </a:lvl3pPr>
            <a:lvl4pPr marL="1600200" indent="-101600" algn="l" rtl="0">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4pPr>
            <a:lvl5pPr marL="2057400" indent="-101600" algn="l" rtl="0">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5pPr>
            <a:lvl6pPr marL="2514600" indent="-101600" algn="l" rtl="0">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6pPr>
            <a:lvl7pPr marL="2971800" indent="-101600" algn="l" rtl="0">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7pPr>
            <a:lvl8pPr marL="3429000" indent="-101600" algn="l" rtl="0">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8pPr>
            <a:lvl9pPr marL="3886200" indent="-101600" algn="l" rtl="0">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234"/>
        <p:cNvGrpSpPr/>
        <p:nvPr/>
      </p:nvGrpSpPr>
      <p:grpSpPr>
        <a:xfrm>
          <a:off x="0" y="0"/>
          <a:ext cx="0" cy="0"/>
          <a:chOff x="0" y="0"/>
          <a:chExt cx="0" cy="0"/>
        </a:xfrm>
      </p:grpSpPr>
      <p:cxnSp>
        <p:nvCxnSpPr>
          <p:cNvPr id="235" name="Shape 235"/>
          <p:cNvCxnSpPr/>
          <p:nvPr/>
        </p:nvCxnSpPr>
        <p:spPr>
          <a:xfrm>
            <a:off x="492562" y="1680376"/>
            <a:ext cx="424799" cy="0"/>
          </a:xfrm>
          <a:prstGeom prst="straightConnector1">
            <a:avLst/>
          </a:prstGeom>
          <a:noFill/>
          <a:ln w="38100" cap="flat" cmpd="sng">
            <a:solidFill>
              <a:schemeClr val="accent4"/>
            </a:solidFill>
            <a:prstDash val="solid"/>
            <a:round/>
            <a:headEnd type="none" w="med" len="med"/>
            <a:tailEnd type="none" w="med" len="med"/>
          </a:ln>
        </p:spPr>
      </p:cxnSp>
      <p:sp>
        <p:nvSpPr>
          <p:cNvPr id="236" name="Shape 236"/>
          <p:cNvSpPr txBox="1">
            <a:spLocks noGrp="1"/>
          </p:cNvSpPr>
          <p:nvPr>
            <p:ph type="title"/>
          </p:nvPr>
        </p:nvSpPr>
        <p:spPr>
          <a:xfrm>
            <a:off x="387900" y="610700"/>
            <a:ext cx="8368200" cy="914799"/>
          </a:xfrm>
          <a:prstGeom prst="rect">
            <a:avLst/>
          </a:prstGeom>
          <a:noFill/>
          <a:ln>
            <a:noFill/>
          </a:ln>
        </p:spPr>
        <p:txBody>
          <a:bodyPr lIns="91425" tIns="91425" rIns="91425" bIns="91425" anchor="b"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237" name="Shape 237"/>
          <p:cNvSpPr txBox="1">
            <a:spLocks noGrp="1"/>
          </p:cNvSpPr>
          <p:nvPr>
            <p:ph type="body" idx="1"/>
          </p:nvPr>
        </p:nvSpPr>
        <p:spPr>
          <a:xfrm>
            <a:off x="387900" y="1986433"/>
            <a:ext cx="8368200" cy="4105198"/>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238" name="Shape 238"/>
          <p:cNvSpPr txBox="1">
            <a:spLocks noGrp="1"/>
          </p:cNvSpPr>
          <p:nvPr>
            <p:ph type="sldNum" idx="12"/>
          </p:nvPr>
        </p:nvSpPr>
        <p:spPr>
          <a:xfrm>
            <a:off x="8472457" y="6217621"/>
            <a:ext cx="548699" cy="524799"/>
          </a:xfrm>
          <a:prstGeom prst="rect">
            <a:avLst/>
          </a:prstGeom>
          <a:noFill/>
          <a:ln>
            <a:noFill/>
          </a:ln>
        </p:spPr>
        <p:txBody>
          <a:bodyPr lIns="91425" tIns="91425" rIns="91425" bIns="91425" anchor="ctr" anchorCtr="0">
            <a:noAutofit/>
          </a:bodyPr>
          <a:lstStyle/>
          <a:p>
            <a:pPr marL="0" marR="0" lvl="0" indent="0" algn="l" rtl="0">
              <a:spcBef>
                <a:spcPts val="0"/>
              </a:spcBef>
              <a:buSzPct val="25000"/>
              <a:buNone/>
            </a:pPr>
            <a:fld id="{00000000-1234-1234-1234-123412341234}" type="slidenum">
              <a:rPr lang="es-HN" sz="1800" b="0" i="0" u="none" strike="noStrike" cap="none" baseline="0">
                <a:solidFill>
                  <a:schemeClr val="dk1"/>
                </a:solidFill>
                <a:latin typeface="Arial"/>
                <a:ea typeface="Arial"/>
                <a:cs typeface="Arial"/>
                <a:sym typeface="Arial"/>
              </a:rPr>
              <a:t>‹#›</a:t>
            </a:fld>
            <a:endParaRPr lang="es-HN" sz="1800" b="0" i="0" u="none" strike="noStrike" cap="none" baseline="0">
              <a:solidFill>
                <a:schemeClr val="dk1"/>
              </a:solidFill>
              <a:latin typeface="Arial"/>
              <a:ea typeface="Arial"/>
              <a:cs typeface="Arial"/>
              <a:sym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239"/>
        <p:cNvGrpSpPr/>
        <p:nvPr/>
      </p:nvGrpSpPr>
      <p:grpSpPr>
        <a:xfrm>
          <a:off x="0" y="0"/>
          <a:ext cx="0" cy="0"/>
          <a:chOff x="0" y="0"/>
          <a:chExt cx="0" cy="0"/>
        </a:xfrm>
      </p:grpSpPr>
      <p:sp>
        <p:nvSpPr>
          <p:cNvPr id="240" name="Shape 240"/>
          <p:cNvSpPr/>
          <p:nvPr/>
        </p:nvSpPr>
        <p:spPr>
          <a:xfrm>
            <a:off x="1524800" y="896807"/>
            <a:ext cx="1081625" cy="1499933"/>
          </a:xfrm>
          <a:custGeom>
            <a:avLst/>
            <a:gdLst/>
            <a:ahLst/>
            <a:cxnLst/>
            <a:rect l="0" t="0" r="0" b="0"/>
            <a:pathLst>
              <a:path w="120000" h="120000" extrusionOk="0">
                <a:moveTo>
                  <a:pt x="0" y="120000"/>
                </a:moveTo>
                <a:lnTo>
                  <a:pt x="0" y="0"/>
                </a:lnTo>
                <a:lnTo>
                  <a:pt x="120000" y="0"/>
                </a:lnTo>
              </a:path>
            </a:pathLst>
          </a:custGeom>
          <a:noFill/>
          <a:ln w="28575" cap="flat" cmpd="sng">
            <a:solidFill>
              <a:schemeClr val="accent5"/>
            </a:solidFill>
            <a:prstDash val="solid"/>
            <a:miter/>
            <a:headEnd type="none" w="med" len="med"/>
            <a:tailEnd type="none" w="med" len="med"/>
          </a:ln>
        </p:spPr>
      </p:sp>
      <p:sp>
        <p:nvSpPr>
          <p:cNvPr id="241" name="Shape 241"/>
          <p:cNvSpPr/>
          <p:nvPr/>
        </p:nvSpPr>
        <p:spPr>
          <a:xfrm rot="10800000">
            <a:off x="6537563" y="4457234"/>
            <a:ext cx="1081625" cy="1499933"/>
          </a:xfrm>
          <a:custGeom>
            <a:avLst/>
            <a:gdLst/>
            <a:ahLst/>
            <a:cxnLst/>
            <a:rect l="0" t="0" r="0" b="0"/>
            <a:pathLst>
              <a:path w="120000" h="120000" extrusionOk="0">
                <a:moveTo>
                  <a:pt x="0" y="120000"/>
                </a:moveTo>
                <a:lnTo>
                  <a:pt x="0" y="0"/>
                </a:lnTo>
                <a:lnTo>
                  <a:pt x="120000" y="0"/>
                </a:lnTo>
              </a:path>
            </a:pathLst>
          </a:custGeom>
          <a:noFill/>
          <a:ln w="28575" cap="flat" cmpd="sng">
            <a:solidFill>
              <a:schemeClr val="accent5"/>
            </a:solidFill>
            <a:prstDash val="solid"/>
            <a:miter/>
            <a:headEnd type="none" w="med" len="med"/>
            <a:tailEnd type="none" w="med" len="med"/>
          </a:ln>
        </p:spPr>
      </p:sp>
      <p:cxnSp>
        <p:nvCxnSpPr>
          <p:cNvPr id="242" name="Shape 242"/>
          <p:cNvCxnSpPr/>
          <p:nvPr/>
        </p:nvCxnSpPr>
        <p:spPr>
          <a:xfrm>
            <a:off x="4359601" y="3756617"/>
            <a:ext cx="424799" cy="0"/>
          </a:xfrm>
          <a:prstGeom prst="straightConnector1">
            <a:avLst/>
          </a:prstGeom>
          <a:noFill/>
          <a:ln w="38100" cap="flat" cmpd="sng">
            <a:solidFill>
              <a:schemeClr val="accent4"/>
            </a:solidFill>
            <a:prstDash val="solid"/>
            <a:round/>
            <a:headEnd type="none" w="med" len="med"/>
            <a:tailEnd type="none" w="med" len="med"/>
          </a:ln>
        </p:spPr>
      </p:cxnSp>
      <p:sp>
        <p:nvSpPr>
          <p:cNvPr id="243" name="Shape 243"/>
          <p:cNvSpPr txBox="1">
            <a:spLocks noGrp="1"/>
          </p:cNvSpPr>
          <p:nvPr>
            <p:ph type="ctrTitle"/>
          </p:nvPr>
        </p:nvSpPr>
        <p:spPr>
          <a:xfrm>
            <a:off x="1680300" y="1585233"/>
            <a:ext cx="5783400" cy="1943198"/>
          </a:xfrm>
          <a:prstGeom prst="rect">
            <a:avLst/>
          </a:prstGeom>
          <a:noFill/>
          <a:ln>
            <a:noFill/>
          </a:ln>
        </p:spPr>
        <p:txBody>
          <a:bodyPr lIns="91425" tIns="91425" rIns="91425" bIns="91425" anchor="b" anchorCtr="0"/>
          <a:lstStyle>
            <a:lvl1pPr marL="0" marR="0" indent="0" algn="ctr" rtl="0">
              <a:lnSpc>
                <a:spcPct val="100000"/>
              </a:lnSpc>
              <a:spcBef>
                <a:spcPts val="0"/>
              </a:spcBef>
              <a:spcAft>
                <a:spcPts val="0"/>
              </a:spcAft>
              <a:buClr>
                <a:schemeClr val="dk1"/>
              </a:buClr>
              <a:buFont typeface="Roboto Slab"/>
              <a:buNone/>
              <a:defRPr sz="4000" b="0" i="0" u="none" strike="noStrike" cap="none" baseline="0">
                <a:solidFill>
                  <a:schemeClr val="dk1"/>
                </a:solidFill>
                <a:latin typeface="Roboto Slab"/>
                <a:ea typeface="Roboto Slab"/>
                <a:cs typeface="Roboto Slab"/>
                <a:sym typeface="Roboto Slab"/>
                <a:rtl val="0"/>
              </a:defRPr>
            </a:lvl1pPr>
            <a:lvl2pPr marL="0" marR="0" indent="0" algn="ctr" rtl="0">
              <a:spcBef>
                <a:spcPts val="0"/>
              </a:spcBef>
              <a:buClr>
                <a:schemeClr val="dk1"/>
              </a:buClr>
              <a:buFont typeface="Roboto Slab"/>
              <a:buNone/>
              <a:defRPr sz="4000" b="0" i="0" u="none" strike="noStrike" cap="none" baseline="0">
                <a:solidFill>
                  <a:schemeClr val="dk1"/>
                </a:solidFill>
                <a:latin typeface="Roboto Slab"/>
                <a:ea typeface="Roboto Slab"/>
                <a:cs typeface="Roboto Slab"/>
                <a:sym typeface="Roboto Slab"/>
              </a:defRPr>
            </a:lvl2pPr>
            <a:lvl3pPr marL="0" marR="0" indent="0" algn="ctr" rtl="0">
              <a:spcBef>
                <a:spcPts val="0"/>
              </a:spcBef>
              <a:buClr>
                <a:schemeClr val="dk1"/>
              </a:buClr>
              <a:buFont typeface="Roboto Slab"/>
              <a:buNone/>
              <a:defRPr sz="4000" b="0" i="0" u="none" strike="noStrike" cap="none" baseline="0">
                <a:solidFill>
                  <a:schemeClr val="dk1"/>
                </a:solidFill>
                <a:latin typeface="Roboto Slab"/>
                <a:ea typeface="Roboto Slab"/>
                <a:cs typeface="Roboto Slab"/>
                <a:sym typeface="Roboto Slab"/>
              </a:defRPr>
            </a:lvl3pPr>
            <a:lvl4pPr marL="0" marR="0" indent="0" algn="ctr" rtl="0">
              <a:spcBef>
                <a:spcPts val="0"/>
              </a:spcBef>
              <a:buClr>
                <a:schemeClr val="dk1"/>
              </a:buClr>
              <a:buFont typeface="Roboto Slab"/>
              <a:buNone/>
              <a:defRPr sz="4000" b="0" i="0" u="none" strike="noStrike" cap="none" baseline="0">
                <a:solidFill>
                  <a:schemeClr val="dk1"/>
                </a:solidFill>
                <a:latin typeface="Roboto Slab"/>
                <a:ea typeface="Roboto Slab"/>
                <a:cs typeface="Roboto Slab"/>
                <a:sym typeface="Roboto Slab"/>
              </a:defRPr>
            </a:lvl4pPr>
            <a:lvl5pPr marL="0" marR="0" indent="0" algn="ctr" rtl="0">
              <a:spcBef>
                <a:spcPts val="0"/>
              </a:spcBef>
              <a:buClr>
                <a:schemeClr val="dk1"/>
              </a:buClr>
              <a:buFont typeface="Roboto Slab"/>
              <a:buNone/>
              <a:defRPr sz="4000" b="0" i="0" u="none" strike="noStrike" cap="none" baseline="0">
                <a:solidFill>
                  <a:schemeClr val="dk1"/>
                </a:solidFill>
                <a:latin typeface="Roboto Slab"/>
                <a:ea typeface="Roboto Slab"/>
                <a:cs typeface="Roboto Slab"/>
                <a:sym typeface="Roboto Slab"/>
              </a:defRPr>
            </a:lvl5pPr>
            <a:lvl6pPr marL="0" marR="0" indent="0" algn="ctr" rtl="0">
              <a:spcBef>
                <a:spcPts val="0"/>
              </a:spcBef>
              <a:buClr>
                <a:schemeClr val="dk1"/>
              </a:buClr>
              <a:buFont typeface="Roboto Slab"/>
              <a:buNone/>
              <a:defRPr sz="4000" b="0" i="0" u="none" strike="noStrike" cap="none" baseline="0">
                <a:solidFill>
                  <a:schemeClr val="dk1"/>
                </a:solidFill>
                <a:latin typeface="Roboto Slab"/>
                <a:ea typeface="Roboto Slab"/>
                <a:cs typeface="Roboto Slab"/>
                <a:sym typeface="Roboto Slab"/>
              </a:defRPr>
            </a:lvl6pPr>
            <a:lvl7pPr marL="0" marR="0" indent="0" algn="ctr" rtl="0">
              <a:spcBef>
                <a:spcPts val="0"/>
              </a:spcBef>
              <a:buClr>
                <a:schemeClr val="dk1"/>
              </a:buClr>
              <a:buFont typeface="Roboto Slab"/>
              <a:buNone/>
              <a:defRPr sz="4000" b="0" i="0" u="none" strike="noStrike" cap="none" baseline="0">
                <a:solidFill>
                  <a:schemeClr val="dk1"/>
                </a:solidFill>
                <a:latin typeface="Roboto Slab"/>
                <a:ea typeface="Roboto Slab"/>
                <a:cs typeface="Roboto Slab"/>
                <a:sym typeface="Roboto Slab"/>
              </a:defRPr>
            </a:lvl7pPr>
            <a:lvl8pPr marL="0" marR="0" indent="0" algn="ctr" rtl="0">
              <a:spcBef>
                <a:spcPts val="0"/>
              </a:spcBef>
              <a:buClr>
                <a:schemeClr val="dk1"/>
              </a:buClr>
              <a:buFont typeface="Roboto Slab"/>
              <a:buNone/>
              <a:defRPr sz="4000" b="0" i="0" u="none" strike="noStrike" cap="none" baseline="0">
                <a:solidFill>
                  <a:schemeClr val="dk1"/>
                </a:solidFill>
                <a:latin typeface="Roboto Slab"/>
                <a:ea typeface="Roboto Slab"/>
                <a:cs typeface="Roboto Slab"/>
                <a:sym typeface="Roboto Slab"/>
              </a:defRPr>
            </a:lvl8pPr>
            <a:lvl9pPr marL="0" marR="0" indent="0" algn="ctr" rtl="0">
              <a:spcBef>
                <a:spcPts val="0"/>
              </a:spcBef>
              <a:buClr>
                <a:schemeClr val="dk1"/>
              </a:buClr>
              <a:buFont typeface="Roboto Slab"/>
              <a:buNone/>
              <a:defRPr sz="4000" b="0" i="0" u="none" strike="noStrike" cap="none" baseline="0">
                <a:solidFill>
                  <a:schemeClr val="dk1"/>
                </a:solidFill>
                <a:latin typeface="Roboto Slab"/>
                <a:ea typeface="Roboto Slab"/>
                <a:cs typeface="Roboto Slab"/>
                <a:sym typeface="Roboto Slab"/>
              </a:defRPr>
            </a:lvl9pPr>
          </a:lstStyle>
          <a:p>
            <a:endParaRPr/>
          </a:p>
        </p:txBody>
      </p:sp>
      <p:sp>
        <p:nvSpPr>
          <p:cNvPr id="244" name="Shape 244"/>
          <p:cNvSpPr txBox="1">
            <a:spLocks noGrp="1"/>
          </p:cNvSpPr>
          <p:nvPr>
            <p:ph type="subTitle" idx="1"/>
          </p:nvPr>
        </p:nvSpPr>
        <p:spPr>
          <a:xfrm>
            <a:off x="1680300" y="4065932"/>
            <a:ext cx="5783400" cy="1212000"/>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accent5"/>
              </a:buClr>
              <a:buFont typeface="Roboto Slab"/>
              <a:buNone/>
              <a:defRPr sz="2400" b="0" i="0" u="none" strike="noStrike" cap="none" baseline="0">
                <a:solidFill>
                  <a:schemeClr val="accent5"/>
                </a:solidFill>
                <a:latin typeface="Roboto Slab"/>
                <a:ea typeface="Roboto Slab"/>
                <a:cs typeface="Roboto Slab"/>
                <a:sym typeface="Roboto Slab"/>
                <a:rtl val="0"/>
              </a:defRPr>
            </a:lvl1pPr>
            <a:lvl2pPr marL="0" marR="0" indent="0" algn="ctr" rtl="0">
              <a:lnSpc>
                <a:spcPct val="100000"/>
              </a:lnSpc>
              <a:spcBef>
                <a:spcPts val="0"/>
              </a:spcBef>
              <a:spcAft>
                <a:spcPts val="0"/>
              </a:spcAft>
              <a:buClr>
                <a:schemeClr val="accent5"/>
              </a:buClr>
              <a:buFont typeface="Roboto Slab"/>
              <a:buNone/>
              <a:defRPr sz="2400" b="0" i="0" u="none" strike="noStrike" cap="none" baseline="0">
                <a:solidFill>
                  <a:schemeClr val="accent5"/>
                </a:solidFill>
                <a:latin typeface="Roboto Slab"/>
                <a:ea typeface="Roboto Slab"/>
                <a:cs typeface="Roboto Slab"/>
                <a:sym typeface="Roboto Slab"/>
                <a:rtl val="0"/>
              </a:defRPr>
            </a:lvl2pPr>
            <a:lvl3pPr marL="0" marR="0" indent="0" algn="ctr" rtl="0">
              <a:lnSpc>
                <a:spcPct val="100000"/>
              </a:lnSpc>
              <a:spcBef>
                <a:spcPts val="0"/>
              </a:spcBef>
              <a:spcAft>
                <a:spcPts val="0"/>
              </a:spcAft>
              <a:buClr>
                <a:schemeClr val="accent5"/>
              </a:buClr>
              <a:buFont typeface="Roboto Slab"/>
              <a:buNone/>
              <a:defRPr sz="2400" b="0" i="0" u="none" strike="noStrike" cap="none" baseline="0">
                <a:solidFill>
                  <a:schemeClr val="accent5"/>
                </a:solidFill>
                <a:latin typeface="Roboto Slab"/>
                <a:ea typeface="Roboto Slab"/>
                <a:cs typeface="Roboto Slab"/>
                <a:sym typeface="Roboto Slab"/>
                <a:rtl val="0"/>
              </a:defRPr>
            </a:lvl3pPr>
            <a:lvl4pPr marL="0" marR="0" indent="0" algn="ctr" rtl="0">
              <a:lnSpc>
                <a:spcPct val="100000"/>
              </a:lnSpc>
              <a:spcBef>
                <a:spcPts val="0"/>
              </a:spcBef>
              <a:spcAft>
                <a:spcPts val="0"/>
              </a:spcAft>
              <a:buClr>
                <a:schemeClr val="accent5"/>
              </a:buClr>
              <a:buFont typeface="Roboto Slab"/>
              <a:buNone/>
              <a:defRPr sz="2400" b="0" i="0" u="none" strike="noStrike" cap="none" baseline="0">
                <a:solidFill>
                  <a:schemeClr val="accent5"/>
                </a:solidFill>
                <a:latin typeface="Roboto Slab"/>
                <a:ea typeface="Roboto Slab"/>
                <a:cs typeface="Roboto Slab"/>
                <a:sym typeface="Roboto Slab"/>
                <a:rtl val="0"/>
              </a:defRPr>
            </a:lvl4pPr>
            <a:lvl5pPr marL="0" marR="0" indent="0" algn="ctr" rtl="0">
              <a:lnSpc>
                <a:spcPct val="100000"/>
              </a:lnSpc>
              <a:spcBef>
                <a:spcPts val="0"/>
              </a:spcBef>
              <a:spcAft>
                <a:spcPts val="0"/>
              </a:spcAft>
              <a:buClr>
                <a:schemeClr val="accent5"/>
              </a:buClr>
              <a:buFont typeface="Roboto Slab"/>
              <a:buNone/>
              <a:defRPr sz="2400" b="0" i="0" u="none" strike="noStrike" cap="none" baseline="0">
                <a:solidFill>
                  <a:schemeClr val="accent5"/>
                </a:solidFill>
                <a:latin typeface="Roboto Slab"/>
                <a:ea typeface="Roboto Slab"/>
                <a:cs typeface="Roboto Slab"/>
                <a:sym typeface="Roboto Slab"/>
                <a:rtl val="0"/>
              </a:defRPr>
            </a:lvl5pPr>
            <a:lvl6pPr marL="0" marR="0" indent="0" algn="ctr" rtl="0">
              <a:lnSpc>
                <a:spcPct val="100000"/>
              </a:lnSpc>
              <a:spcBef>
                <a:spcPts val="0"/>
              </a:spcBef>
              <a:spcAft>
                <a:spcPts val="0"/>
              </a:spcAft>
              <a:buClr>
                <a:schemeClr val="accent5"/>
              </a:buClr>
              <a:buFont typeface="Roboto Slab"/>
              <a:buNone/>
              <a:defRPr sz="2400" b="0" i="0" u="none" strike="noStrike" cap="none" baseline="0">
                <a:solidFill>
                  <a:schemeClr val="accent5"/>
                </a:solidFill>
                <a:latin typeface="Roboto Slab"/>
                <a:ea typeface="Roboto Slab"/>
                <a:cs typeface="Roboto Slab"/>
                <a:sym typeface="Roboto Slab"/>
                <a:rtl val="0"/>
              </a:defRPr>
            </a:lvl6pPr>
            <a:lvl7pPr marL="0" marR="0" indent="0" algn="ctr" rtl="0">
              <a:lnSpc>
                <a:spcPct val="100000"/>
              </a:lnSpc>
              <a:spcBef>
                <a:spcPts val="0"/>
              </a:spcBef>
              <a:spcAft>
                <a:spcPts val="0"/>
              </a:spcAft>
              <a:buClr>
                <a:schemeClr val="accent5"/>
              </a:buClr>
              <a:buFont typeface="Roboto Slab"/>
              <a:buNone/>
              <a:defRPr sz="2400" b="0" i="0" u="none" strike="noStrike" cap="none" baseline="0">
                <a:solidFill>
                  <a:schemeClr val="accent5"/>
                </a:solidFill>
                <a:latin typeface="Roboto Slab"/>
                <a:ea typeface="Roboto Slab"/>
                <a:cs typeface="Roboto Slab"/>
                <a:sym typeface="Roboto Slab"/>
                <a:rtl val="0"/>
              </a:defRPr>
            </a:lvl7pPr>
            <a:lvl8pPr marL="0" marR="0" indent="0" algn="ctr" rtl="0">
              <a:lnSpc>
                <a:spcPct val="100000"/>
              </a:lnSpc>
              <a:spcBef>
                <a:spcPts val="0"/>
              </a:spcBef>
              <a:spcAft>
                <a:spcPts val="0"/>
              </a:spcAft>
              <a:buClr>
                <a:schemeClr val="accent5"/>
              </a:buClr>
              <a:buFont typeface="Roboto Slab"/>
              <a:buNone/>
              <a:defRPr sz="2400" b="0" i="0" u="none" strike="noStrike" cap="none" baseline="0">
                <a:solidFill>
                  <a:schemeClr val="accent5"/>
                </a:solidFill>
                <a:latin typeface="Roboto Slab"/>
                <a:ea typeface="Roboto Slab"/>
                <a:cs typeface="Roboto Slab"/>
                <a:sym typeface="Roboto Slab"/>
                <a:rtl val="0"/>
              </a:defRPr>
            </a:lvl8pPr>
            <a:lvl9pPr marL="0" marR="0" indent="0" algn="ctr" rtl="0">
              <a:lnSpc>
                <a:spcPct val="100000"/>
              </a:lnSpc>
              <a:spcBef>
                <a:spcPts val="0"/>
              </a:spcBef>
              <a:spcAft>
                <a:spcPts val="0"/>
              </a:spcAft>
              <a:buClr>
                <a:schemeClr val="accent5"/>
              </a:buClr>
              <a:buFont typeface="Roboto Slab"/>
              <a:buNone/>
              <a:defRPr sz="2400" b="0" i="0" u="none" strike="noStrike" cap="none" baseline="0">
                <a:solidFill>
                  <a:schemeClr val="accent5"/>
                </a:solidFill>
                <a:latin typeface="Roboto Slab"/>
                <a:ea typeface="Roboto Slab"/>
                <a:cs typeface="Roboto Slab"/>
                <a:sym typeface="Roboto Slab"/>
                <a:rtl val="0"/>
              </a:defRPr>
            </a:lvl9pPr>
          </a:lstStyle>
          <a:p>
            <a:endParaRPr/>
          </a:p>
        </p:txBody>
      </p:sp>
      <p:sp>
        <p:nvSpPr>
          <p:cNvPr id="245" name="Shape 245"/>
          <p:cNvSpPr txBox="1">
            <a:spLocks noGrp="1"/>
          </p:cNvSpPr>
          <p:nvPr>
            <p:ph type="sldNum" idx="12"/>
          </p:nvPr>
        </p:nvSpPr>
        <p:spPr>
          <a:xfrm>
            <a:off x="8472457" y="6217621"/>
            <a:ext cx="548699" cy="524799"/>
          </a:xfrm>
          <a:prstGeom prst="rect">
            <a:avLst/>
          </a:prstGeom>
          <a:noFill/>
          <a:ln>
            <a:noFill/>
          </a:ln>
        </p:spPr>
        <p:txBody>
          <a:bodyPr lIns="91425" tIns="91425" rIns="91425" bIns="91425" anchor="ctr" anchorCtr="0">
            <a:noAutofit/>
          </a:bodyPr>
          <a:lstStyle/>
          <a:p>
            <a:pPr marL="0" marR="0" lvl="0" indent="0" algn="l" rtl="0">
              <a:spcBef>
                <a:spcPts val="0"/>
              </a:spcBef>
              <a:buSzPct val="25000"/>
              <a:buNone/>
            </a:pPr>
            <a:fld id="{00000000-1234-1234-1234-123412341234}" type="slidenum">
              <a:rPr lang="es-HN" sz="1800" b="0" i="0" u="none" strike="noStrike" cap="none" baseline="0">
                <a:solidFill>
                  <a:schemeClr val="dk1"/>
                </a:solidFill>
                <a:latin typeface="Arial"/>
                <a:ea typeface="Arial"/>
                <a:cs typeface="Arial"/>
                <a:sym typeface="Arial"/>
              </a:rPr>
              <a:t>‹#›</a:t>
            </a:fld>
            <a:endParaRPr lang="es-HN" sz="1800" b="0" i="0" u="none" strike="noStrike" cap="none" baseline="0">
              <a:solidFill>
                <a:schemeClr val="dk1"/>
              </a:solidFill>
              <a:latin typeface="Arial"/>
              <a:ea typeface="Arial"/>
              <a:cs typeface="Arial"/>
              <a:sym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cSld name="Section title">
    <p:spTree>
      <p:nvGrpSpPr>
        <p:cNvPr id="1" name="Shape 246"/>
        <p:cNvGrpSpPr/>
        <p:nvPr/>
      </p:nvGrpSpPr>
      <p:grpSpPr>
        <a:xfrm>
          <a:off x="0" y="0"/>
          <a:ext cx="0" cy="0"/>
          <a:chOff x="0" y="0"/>
          <a:chExt cx="0" cy="0"/>
        </a:xfrm>
      </p:grpSpPr>
      <p:cxnSp>
        <p:nvCxnSpPr>
          <p:cNvPr id="247" name="Shape 247"/>
          <p:cNvCxnSpPr/>
          <p:nvPr/>
        </p:nvCxnSpPr>
        <p:spPr>
          <a:xfrm>
            <a:off x="4359601" y="3756617"/>
            <a:ext cx="424799" cy="0"/>
          </a:xfrm>
          <a:prstGeom prst="straightConnector1">
            <a:avLst/>
          </a:prstGeom>
          <a:noFill/>
          <a:ln w="38100" cap="flat" cmpd="sng">
            <a:solidFill>
              <a:schemeClr val="accent4"/>
            </a:solidFill>
            <a:prstDash val="solid"/>
            <a:round/>
            <a:headEnd type="none" w="med" len="med"/>
            <a:tailEnd type="none" w="med" len="med"/>
          </a:ln>
        </p:spPr>
      </p:cxnSp>
      <p:sp>
        <p:nvSpPr>
          <p:cNvPr id="248" name="Shape 248"/>
          <p:cNvSpPr txBox="1">
            <a:spLocks noGrp="1"/>
          </p:cNvSpPr>
          <p:nvPr>
            <p:ph type="title"/>
          </p:nvPr>
        </p:nvSpPr>
        <p:spPr>
          <a:xfrm>
            <a:off x="480750" y="2353266"/>
            <a:ext cx="8222100" cy="1210000"/>
          </a:xfrm>
          <a:prstGeom prst="rect">
            <a:avLst/>
          </a:prstGeom>
          <a:noFill/>
          <a:ln>
            <a:noFill/>
          </a:ln>
        </p:spPr>
        <p:txBody>
          <a:bodyPr lIns="91425" tIns="91425" rIns="91425" bIns="91425" anchor="b" anchorCtr="0"/>
          <a:lstStyle>
            <a:lvl1pPr algn="ctr" rtl="0">
              <a:spcBef>
                <a:spcPts val="0"/>
              </a:spcBef>
              <a:defRPr sz="4800"/>
            </a:lvl1pPr>
            <a:lvl2pPr algn="ctr" rtl="0">
              <a:spcBef>
                <a:spcPts val="0"/>
              </a:spcBef>
              <a:defRPr sz="4800"/>
            </a:lvl2pPr>
            <a:lvl3pPr algn="ctr" rtl="0">
              <a:spcBef>
                <a:spcPts val="0"/>
              </a:spcBef>
              <a:defRPr sz="4800"/>
            </a:lvl3pPr>
            <a:lvl4pPr algn="ctr" rtl="0">
              <a:spcBef>
                <a:spcPts val="0"/>
              </a:spcBef>
              <a:defRPr sz="4800"/>
            </a:lvl4pPr>
            <a:lvl5pPr algn="ctr" rtl="0">
              <a:spcBef>
                <a:spcPts val="0"/>
              </a:spcBef>
              <a:defRPr sz="4800"/>
            </a:lvl5pPr>
            <a:lvl6pPr algn="ctr" rtl="0">
              <a:spcBef>
                <a:spcPts val="0"/>
              </a:spcBef>
              <a:defRPr sz="4800"/>
            </a:lvl6pPr>
            <a:lvl7pPr algn="ctr" rtl="0">
              <a:spcBef>
                <a:spcPts val="0"/>
              </a:spcBef>
              <a:defRPr sz="4800"/>
            </a:lvl7pPr>
            <a:lvl8pPr algn="ctr" rtl="0">
              <a:spcBef>
                <a:spcPts val="0"/>
              </a:spcBef>
              <a:defRPr sz="4800"/>
            </a:lvl8pPr>
            <a:lvl9pPr algn="ctr" rtl="0">
              <a:spcBef>
                <a:spcPts val="0"/>
              </a:spcBef>
              <a:defRPr sz="4800"/>
            </a:lvl9pPr>
          </a:lstStyle>
          <a:p>
            <a:endParaRPr/>
          </a:p>
        </p:txBody>
      </p:sp>
      <p:sp>
        <p:nvSpPr>
          <p:cNvPr id="249" name="Shape 249"/>
          <p:cNvSpPr txBox="1">
            <a:spLocks noGrp="1"/>
          </p:cNvSpPr>
          <p:nvPr>
            <p:ph type="sldNum" idx="12"/>
          </p:nvPr>
        </p:nvSpPr>
        <p:spPr>
          <a:xfrm>
            <a:off x="8472457" y="6217621"/>
            <a:ext cx="548699" cy="524799"/>
          </a:xfrm>
          <a:prstGeom prst="rect">
            <a:avLst/>
          </a:prstGeom>
          <a:noFill/>
          <a:ln>
            <a:noFill/>
          </a:ln>
        </p:spPr>
        <p:txBody>
          <a:bodyPr lIns="91425" tIns="91425" rIns="91425" bIns="91425" anchor="ctr" anchorCtr="0">
            <a:noAutofit/>
          </a:bodyPr>
          <a:lstStyle/>
          <a:p>
            <a:pPr marL="0" marR="0" lvl="0" indent="0" algn="l" rtl="0">
              <a:spcBef>
                <a:spcPts val="0"/>
              </a:spcBef>
              <a:buSzPct val="25000"/>
              <a:buNone/>
            </a:pPr>
            <a:fld id="{00000000-1234-1234-1234-123412341234}" type="slidenum">
              <a:rPr lang="es-HN" sz="1800" b="0" i="0" u="none" strike="noStrike" cap="none" baseline="0">
                <a:solidFill>
                  <a:schemeClr val="dk1"/>
                </a:solidFill>
                <a:latin typeface="Arial"/>
                <a:ea typeface="Arial"/>
                <a:cs typeface="Arial"/>
                <a:sym typeface="Arial"/>
              </a:rPr>
              <a:t>‹#›</a:t>
            </a:fld>
            <a:endParaRPr lang="es-HN" sz="1800" b="0" i="0" u="none" strike="noStrike" cap="none" baseline="0">
              <a:solidFill>
                <a:schemeClr val="dk1"/>
              </a:solidFill>
              <a:latin typeface="Arial"/>
              <a:ea typeface="Arial"/>
              <a:cs typeface="Arial"/>
              <a:sym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50"/>
        <p:cNvGrpSpPr/>
        <p:nvPr/>
      </p:nvGrpSpPr>
      <p:grpSpPr>
        <a:xfrm>
          <a:off x="0" y="0"/>
          <a:ext cx="0" cy="0"/>
          <a:chOff x="0" y="0"/>
          <a:chExt cx="0" cy="0"/>
        </a:xfrm>
      </p:grpSpPr>
      <p:cxnSp>
        <p:nvCxnSpPr>
          <p:cNvPr id="251" name="Shape 251"/>
          <p:cNvCxnSpPr/>
          <p:nvPr/>
        </p:nvCxnSpPr>
        <p:spPr>
          <a:xfrm>
            <a:off x="492562" y="1680376"/>
            <a:ext cx="424799" cy="0"/>
          </a:xfrm>
          <a:prstGeom prst="straightConnector1">
            <a:avLst/>
          </a:prstGeom>
          <a:noFill/>
          <a:ln w="38100" cap="flat" cmpd="sng">
            <a:solidFill>
              <a:schemeClr val="accent4"/>
            </a:solidFill>
            <a:prstDash val="solid"/>
            <a:round/>
            <a:headEnd type="none" w="med" len="med"/>
            <a:tailEnd type="none" w="med" len="med"/>
          </a:ln>
        </p:spPr>
      </p:cxnSp>
      <p:sp>
        <p:nvSpPr>
          <p:cNvPr id="252" name="Shape 252"/>
          <p:cNvSpPr txBox="1">
            <a:spLocks noGrp="1"/>
          </p:cNvSpPr>
          <p:nvPr>
            <p:ph type="title"/>
          </p:nvPr>
        </p:nvSpPr>
        <p:spPr>
          <a:xfrm>
            <a:off x="387900" y="610700"/>
            <a:ext cx="8368200" cy="914799"/>
          </a:xfrm>
          <a:prstGeom prst="rect">
            <a:avLst/>
          </a:prstGeom>
          <a:noFill/>
          <a:ln>
            <a:noFill/>
          </a:ln>
        </p:spPr>
        <p:txBody>
          <a:bodyPr lIns="91425" tIns="91425" rIns="91425" bIns="91425" anchor="b"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253" name="Shape 253"/>
          <p:cNvSpPr txBox="1">
            <a:spLocks noGrp="1"/>
          </p:cNvSpPr>
          <p:nvPr>
            <p:ph type="body" idx="1"/>
          </p:nvPr>
        </p:nvSpPr>
        <p:spPr>
          <a:xfrm>
            <a:off x="387901" y="1986433"/>
            <a:ext cx="3999898" cy="4105198"/>
          </a:xfrm>
          <a:prstGeom prst="rect">
            <a:avLst/>
          </a:prstGeom>
          <a:noFill/>
          <a:ln>
            <a:noFill/>
          </a:ln>
        </p:spPr>
        <p:txBody>
          <a:bodyPr lIns="91425" tIns="91425" rIns="91425" bIns="91425" anchor="t" anchorCtr="0"/>
          <a:lstStyle>
            <a:lvl1pPr rtl="0">
              <a:spcBef>
                <a:spcPts val="0"/>
              </a:spcBef>
              <a:defRPr sz="1400"/>
            </a:lvl1pPr>
            <a:lvl2pPr rtl="0">
              <a:spcBef>
                <a:spcPts val="0"/>
              </a:spcBef>
              <a:defRPr sz="1200"/>
            </a:lvl2pPr>
            <a:lvl3pPr rtl="0">
              <a:spcBef>
                <a:spcPts val="0"/>
              </a:spcBef>
              <a:defRPr sz="1200"/>
            </a:lvl3pPr>
            <a:lvl4pPr rtl="0">
              <a:spcBef>
                <a:spcPts val="0"/>
              </a:spcBef>
              <a:defRPr sz="1200"/>
            </a:lvl4pPr>
            <a:lvl5pPr rtl="0">
              <a:spcBef>
                <a:spcPts val="0"/>
              </a:spcBef>
              <a:defRPr sz="1200"/>
            </a:lvl5pPr>
            <a:lvl6pPr rtl="0">
              <a:spcBef>
                <a:spcPts val="0"/>
              </a:spcBef>
              <a:defRPr sz="1200"/>
            </a:lvl6pPr>
            <a:lvl7pPr rtl="0">
              <a:spcBef>
                <a:spcPts val="0"/>
              </a:spcBef>
              <a:defRPr sz="1200"/>
            </a:lvl7pPr>
            <a:lvl8pPr rtl="0">
              <a:spcBef>
                <a:spcPts val="0"/>
              </a:spcBef>
              <a:defRPr sz="1200"/>
            </a:lvl8pPr>
            <a:lvl9pPr rtl="0">
              <a:spcBef>
                <a:spcPts val="0"/>
              </a:spcBef>
              <a:defRPr sz="1200"/>
            </a:lvl9pPr>
          </a:lstStyle>
          <a:p>
            <a:endParaRPr/>
          </a:p>
        </p:txBody>
      </p:sp>
      <p:sp>
        <p:nvSpPr>
          <p:cNvPr id="254" name="Shape 254"/>
          <p:cNvSpPr txBox="1">
            <a:spLocks noGrp="1"/>
          </p:cNvSpPr>
          <p:nvPr>
            <p:ph type="body" idx="2"/>
          </p:nvPr>
        </p:nvSpPr>
        <p:spPr>
          <a:xfrm>
            <a:off x="4756201" y="1986433"/>
            <a:ext cx="3999898" cy="4105198"/>
          </a:xfrm>
          <a:prstGeom prst="rect">
            <a:avLst/>
          </a:prstGeom>
          <a:noFill/>
          <a:ln>
            <a:noFill/>
          </a:ln>
        </p:spPr>
        <p:txBody>
          <a:bodyPr lIns="91425" tIns="91425" rIns="91425" bIns="91425" anchor="t" anchorCtr="0"/>
          <a:lstStyle>
            <a:lvl1pPr rtl="0">
              <a:spcBef>
                <a:spcPts val="0"/>
              </a:spcBef>
              <a:defRPr sz="1400"/>
            </a:lvl1pPr>
            <a:lvl2pPr rtl="0">
              <a:spcBef>
                <a:spcPts val="0"/>
              </a:spcBef>
              <a:defRPr sz="1200"/>
            </a:lvl2pPr>
            <a:lvl3pPr rtl="0">
              <a:spcBef>
                <a:spcPts val="0"/>
              </a:spcBef>
              <a:defRPr sz="1200"/>
            </a:lvl3pPr>
            <a:lvl4pPr rtl="0">
              <a:spcBef>
                <a:spcPts val="0"/>
              </a:spcBef>
              <a:defRPr sz="1200"/>
            </a:lvl4pPr>
            <a:lvl5pPr rtl="0">
              <a:spcBef>
                <a:spcPts val="0"/>
              </a:spcBef>
              <a:defRPr sz="1200"/>
            </a:lvl5pPr>
            <a:lvl6pPr rtl="0">
              <a:spcBef>
                <a:spcPts val="0"/>
              </a:spcBef>
              <a:defRPr sz="1200"/>
            </a:lvl6pPr>
            <a:lvl7pPr rtl="0">
              <a:spcBef>
                <a:spcPts val="0"/>
              </a:spcBef>
              <a:defRPr sz="1200"/>
            </a:lvl7pPr>
            <a:lvl8pPr rtl="0">
              <a:spcBef>
                <a:spcPts val="0"/>
              </a:spcBef>
              <a:defRPr sz="1200"/>
            </a:lvl8pPr>
            <a:lvl9pPr rtl="0">
              <a:spcBef>
                <a:spcPts val="0"/>
              </a:spcBef>
              <a:defRPr sz="1200"/>
            </a:lvl9pPr>
          </a:lstStyle>
          <a:p>
            <a:endParaRPr/>
          </a:p>
        </p:txBody>
      </p:sp>
      <p:sp>
        <p:nvSpPr>
          <p:cNvPr id="255" name="Shape 255"/>
          <p:cNvSpPr txBox="1">
            <a:spLocks noGrp="1"/>
          </p:cNvSpPr>
          <p:nvPr>
            <p:ph type="sldNum" idx="12"/>
          </p:nvPr>
        </p:nvSpPr>
        <p:spPr>
          <a:xfrm>
            <a:off x="8472457" y="6217621"/>
            <a:ext cx="548699" cy="524799"/>
          </a:xfrm>
          <a:prstGeom prst="rect">
            <a:avLst/>
          </a:prstGeom>
          <a:noFill/>
          <a:ln>
            <a:noFill/>
          </a:ln>
        </p:spPr>
        <p:txBody>
          <a:bodyPr lIns="91425" tIns="91425" rIns="91425" bIns="91425" anchor="ctr" anchorCtr="0">
            <a:noAutofit/>
          </a:bodyPr>
          <a:lstStyle/>
          <a:p>
            <a:pPr marL="0" marR="0" lvl="0" indent="0" algn="l" rtl="0">
              <a:spcBef>
                <a:spcPts val="0"/>
              </a:spcBef>
              <a:buSzPct val="25000"/>
              <a:buNone/>
            </a:pPr>
            <a:fld id="{00000000-1234-1234-1234-123412341234}" type="slidenum">
              <a:rPr lang="es-HN" sz="1800" b="0" i="0" u="none" strike="noStrike" cap="none" baseline="0">
                <a:solidFill>
                  <a:schemeClr val="dk1"/>
                </a:solidFill>
                <a:latin typeface="Arial"/>
                <a:ea typeface="Arial"/>
                <a:cs typeface="Arial"/>
                <a:sym typeface="Arial"/>
              </a:rPr>
              <a:t>‹#›</a:t>
            </a:fld>
            <a:endParaRPr lang="es-HN" sz="1800" b="0" i="0" u="none" strike="noStrike" cap="none" baseline="0">
              <a:solidFill>
                <a:schemeClr val="dk1"/>
              </a:solidFill>
              <a:latin typeface="Arial"/>
              <a:ea typeface="Arial"/>
              <a:cs typeface="Arial"/>
              <a:sym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56"/>
        <p:cNvGrpSpPr/>
        <p:nvPr/>
      </p:nvGrpSpPr>
      <p:grpSpPr>
        <a:xfrm>
          <a:off x="0" y="0"/>
          <a:ext cx="0" cy="0"/>
          <a:chOff x="0" y="0"/>
          <a:chExt cx="0" cy="0"/>
        </a:xfrm>
      </p:grpSpPr>
      <p:sp>
        <p:nvSpPr>
          <p:cNvPr id="257" name="Shape 257"/>
          <p:cNvSpPr txBox="1">
            <a:spLocks noGrp="1"/>
          </p:cNvSpPr>
          <p:nvPr>
            <p:ph type="title"/>
          </p:nvPr>
        </p:nvSpPr>
        <p:spPr>
          <a:xfrm>
            <a:off x="387900" y="610700"/>
            <a:ext cx="8368200" cy="914799"/>
          </a:xfrm>
          <a:prstGeom prst="rect">
            <a:avLst/>
          </a:prstGeom>
          <a:noFill/>
          <a:ln>
            <a:noFill/>
          </a:ln>
        </p:spPr>
        <p:txBody>
          <a:bodyPr lIns="91425" tIns="91425" rIns="91425" bIns="91425" anchor="b"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258" name="Shape 258"/>
          <p:cNvSpPr txBox="1">
            <a:spLocks noGrp="1"/>
          </p:cNvSpPr>
          <p:nvPr>
            <p:ph type="sldNum" idx="12"/>
          </p:nvPr>
        </p:nvSpPr>
        <p:spPr>
          <a:xfrm>
            <a:off x="8472457" y="6217621"/>
            <a:ext cx="548699" cy="524799"/>
          </a:xfrm>
          <a:prstGeom prst="rect">
            <a:avLst/>
          </a:prstGeom>
          <a:noFill/>
          <a:ln>
            <a:noFill/>
          </a:ln>
        </p:spPr>
        <p:txBody>
          <a:bodyPr lIns="91425" tIns="91425" rIns="91425" bIns="91425" anchor="ctr" anchorCtr="0">
            <a:noAutofit/>
          </a:bodyPr>
          <a:lstStyle/>
          <a:p>
            <a:pPr marL="0" marR="0" lvl="0" indent="0" algn="l" rtl="0">
              <a:spcBef>
                <a:spcPts val="0"/>
              </a:spcBef>
              <a:buSzPct val="25000"/>
              <a:buNone/>
            </a:pPr>
            <a:fld id="{00000000-1234-1234-1234-123412341234}" type="slidenum">
              <a:rPr lang="es-HN" sz="1800" b="0" i="0" u="none" strike="noStrike" cap="none" baseline="0">
                <a:solidFill>
                  <a:schemeClr val="dk1"/>
                </a:solidFill>
                <a:latin typeface="Arial"/>
                <a:ea typeface="Arial"/>
                <a:cs typeface="Arial"/>
                <a:sym typeface="Arial"/>
              </a:rPr>
              <a:t>‹#›</a:t>
            </a:fld>
            <a:endParaRPr lang="es-HN" sz="1800" b="0" i="0" u="none" strike="noStrike" cap="none" baseline="0">
              <a:solidFill>
                <a:schemeClr val="dk1"/>
              </a:solidFill>
              <a:latin typeface="Arial"/>
              <a:ea typeface="Arial"/>
              <a:cs typeface="Arial"/>
              <a:sym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259"/>
        <p:cNvGrpSpPr/>
        <p:nvPr/>
      </p:nvGrpSpPr>
      <p:grpSpPr>
        <a:xfrm>
          <a:off x="0" y="0"/>
          <a:ext cx="0" cy="0"/>
          <a:chOff x="0" y="0"/>
          <a:chExt cx="0" cy="0"/>
        </a:xfrm>
      </p:grpSpPr>
      <p:cxnSp>
        <p:nvCxnSpPr>
          <p:cNvPr id="260" name="Shape 260"/>
          <p:cNvCxnSpPr/>
          <p:nvPr/>
        </p:nvCxnSpPr>
        <p:spPr>
          <a:xfrm>
            <a:off x="489218" y="1883034"/>
            <a:ext cx="331500" cy="0"/>
          </a:xfrm>
          <a:prstGeom prst="straightConnector1">
            <a:avLst/>
          </a:prstGeom>
          <a:noFill/>
          <a:ln w="38100" cap="flat" cmpd="sng">
            <a:solidFill>
              <a:schemeClr val="accent4"/>
            </a:solidFill>
            <a:prstDash val="solid"/>
            <a:round/>
            <a:headEnd type="none" w="med" len="med"/>
            <a:tailEnd type="none" w="med" len="med"/>
          </a:ln>
        </p:spPr>
      </p:cxnSp>
      <p:sp>
        <p:nvSpPr>
          <p:cNvPr id="261" name="Shape 261"/>
          <p:cNvSpPr txBox="1">
            <a:spLocks noGrp="1"/>
          </p:cNvSpPr>
          <p:nvPr>
            <p:ph type="title"/>
          </p:nvPr>
        </p:nvSpPr>
        <p:spPr>
          <a:xfrm>
            <a:off x="387901" y="740800"/>
            <a:ext cx="2807999" cy="1007598"/>
          </a:xfrm>
          <a:prstGeom prst="rect">
            <a:avLst/>
          </a:prstGeom>
          <a:noFill/>
          <a:ln>
            <a:noFill/>
          </a:ln>
        </p:spPr>
        <p:txBody>
          <a:bodyPr lIns="91425" tIns="91425" rIns="91425" bIns="91425" anchor="b" anchorCtr="0"/>
          <a:lstStyle>
            <a:lvl1pPr rtl="0">
              <a:spcBef>
                <a:spcPts val="0"/>
              </a:spcBef>
              <a:defRPr sz="2400"/>
            </a:lvl1pPr>
            <a:lvl2pPr rtl="0">
              <a:spcBef>
                <a:spcPts val="0"/>
              </a:spcBef>
              <a:defRPr sz="2400"/>
            </a:lvl2pPr>
            <a:lvl3pPr rtl="0">
              <a:spcBef>
                <a:spcPts val="0"/>
              </a:spcBef>
              <a:defRPr sz="2400"/>
            </a:lvl3pPr>
            <a:lvl4pPr rtl="0">
              <a:spcBef>
                <a:spcPts val="0"/>
              </a:spcBef>
              <a:defRPr sz="2400"/>
            </a:lvl4pPr>
            <a:lvl5pPr rtl="0">
              <a:spcBef>
                <a:spcPts val="0"/>
              </a:spcBef>
              <a:defRPr sz="2400"/>
            </a:lvl5pPr>
            <a:lvl6pPr rtl="0">
              <a:spcBef>
                <a:spcPts val="0"/>
              </a:spcBef>
              <a:defRPr sz="2400"/>
            </a:lvl6pPr>
            <a:lvl7pPr rtl="0">
              <a:spcBef>
                <a:spcPts val="0"/>
              </a:spcBef>
              <a:defRPr sz="2400"/>
            </a:lvl7pPr>
            <a:lvl8pPr rtl="0">
              <a:spcBef>
                <a:spcPts val="0"/>
              </a:spcBef>
              <a:defRPr sz="2400"/>
            </a:lvl8pPr>
            <a:lvl9pPr rtl="0">
              <a:spcBef>
                <a:spcPts val="0"/>
              </a:spcBef>
              <a:defRPr sz="2400"/>
            </a:lvl9pPr>
          </a:lstStyle>
          <a:p>
            <a:endParaRPr/>
          </a:p>
        </p:txBody>
      </p:sp>
      <p:sp>
        <p:nvSpPr>
          <p:cNvPr id="262" name="Shape 262"/>
          <p:cNvSpPr txBox="1">
            <a:spLocks noGrp="1"/>
          </p:cNvSpPr>
          <p:nvPr>
            <p:ph type="body" idx="1"/>
          </p:nvPr>
        </p:nvSpPr>
        <p:spPr>
          <a:xfrm>
            <a:off x="387901" y="2125366"/>
            <a:ext cx="2807999" cy="3574799"/>
          </a:xfrm>
          <a:prstGeom prst="rect">
            <a:avLst/>
          </a:prstGeom>
          <a:noFill/>
          <a:ln>
            <a:noFill/>
          </a:ln>
        </p:spPr>
        <p:txBody>
          <a:bodyPr lIns="91425" tIns="91425" rIns="91425" bIns="91425" anchor="t" anchorCtr="0"/>
          <a:lstStyle>
            <a:lvl1pPr rtl="0">
              <a:spcBef>
                <a:spcPts val="0"/>
              </a:spcBef>
              <a:defRPr sz="1200"/>
            </a:lvl1pPr>
            <a:lvl2pPr rtl="0">
              <a:spcBef>
                <a:spcPts val="0"/>
              </a:spcBef>
              <a:defRPr sz="1200"/>
            </a:lvl2pPr>
            <a:lvl3pPr rtl="0">
              <a:spcBef>
                <a:spcPts val="0"/>
              </a:spcBef>
              <a:defRPr sz="1200"/>
            </a:lvl3pPr>
            <a:lvl4pPr rtl="0">
              <a:spcBef>
                <a:spcPts val="0"/>
              </a:spcBef>
              <a:defRPr sz="1200"/>
            </a:lvl4pPr>
            <a:lvl5pPr rtl="0">
              <a:spcBef>
                <a:spcPts val="0"/>
              </a:spcBef>
              <a:defRPr sz="1200"/>
            </a:lvl5pPr>
            <a:lvl6pPr rtl="0">
              <a:spcBef>
                <a:spcPts val="0"/>
              </a:spcBef>
              <a:defRPr sz="1200"/>
            </a:lvl6pPr>
            <a:lvl7pPr rtl="0">
              <a:spcBef>
                <a:spcPts val="0"/>
              </a:spcBef>
              <a:defRPr sz="1200"/>
            </a:lvl7pPr>
            <a:lvl8pPr rtl="0">
              <a:spcBef>
                <a:spcPts val="0"/>
              </a:spcBef>
              <a:defRPr sz="1200"/>
            </a:lvl8pPr>
            <a:lvl9pPr rtl="0">
              <a:spcBef>
                <a:spcPts val="0"/>
              </a:spcBef>
              <a:defRPr sz="1200"/>
            </a:lvl9pPr>
          </a:lstStyle>
          <a:p>
            <a:endParaRPr/>
          </a:p>
        </p:txBody>
      </p:sp>
      <p:sp>
        <p:nvSpPr>
          <p:cNvPr id="263" name="Shape 263"/>
          <p:cNvSpPr txBox="1">
            <a:spLocks noGrp="1"/>
          </p:cNvSpPr>
          <p:nvPr>
            <p:ph type="sldNum" idx="12"/>
          </p:nvPr>
        </p:nvSpPr>
        <p:spPr>
          <a:xfrm>
            <a:off x="8472457" y="6217621"/>
            <a:ext cx="548699" cy="524799"/>
          </a:xfrm>
          <a:prstGeom prst="rect">
            <a:avLst/>
          </a:prstGeom>
          <a:noFill/>
          <a:ln>
            <a:noFill/>
          </a:ln>
        </p:spPr>
        <p:txBody>
          <a:bodyPr lIns="91425" tIns="91425" rIns="91425" bIns="91425" anchor="ctr" anchorCtr="0">
            <a:noAutofit/>
          </a:bodyPr>
          <a:lstStyle/>
          <a:p>
            <a:pPr marL="0" marR="0" lvl="0" indent="0" algn="l" rtl="0">
              <a:spcBef>
                <a:spcPts val="0"/>
              </a:spcBef>
              <a:buSzPct val="25000"/>
              <a:buNone/>
            </a:pPr>
            <a:fld id="{00000000-1234-1234-1234-123412341234}" type="slidenum">
              <a:rPr lang="es-HN" sz="1800" b="0" i="0" u="none" strike="noStrike" cap="none" baseline="0">
                <a:solidFill>
                  <a:schemeClr val="dk1"/>
                </a:solidFill>
                <a:latin typeface="Arial"/>
                <a:ea typeface="Arial"/>
                <a:cs typeface="Arial"/>
                <a:sym typeface="Arial"/>
              </a:rPr>
              <a:t>‹#›</a:t>
            </a:fld>
            <a:endParaRPr lang="es-HN" sz="1800" b="0" i="0" u="none" strike="noStrike" cap="none" baseline="0">
              <a:solidFill>
                <a:schemeClr val="dk1"/>
              </a:solidFill>
              <a:latin typeface="Arial"/>
              <a:ea typeface="Arial"/>
              <a:cs typeface="Arial"/>
              <a:sym typeface="Aria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Main point">
    <p:spTree>
      <p:nvGrpSpPr>
        <p:cNvPr id="1" name="Shape 264"/>
        <p:cNvGrpSpPr/>
        <p:nvPr/>
      </p:nvGrpSpPr>
      <p:grpSpPr>
        <a:xfrm>
          <a:off x="0" y="0"/>
          <a:ext cx="0" cy="0"/>
          <a:chOff x="0" y="0"/>
          <a:chExt cx="0" cy="0"/>
        </a:xfrm>
      </p:grpSpPr>
      <p:sp>
        <p:nvSpPr>
          <p:cNvPr id="265" name="Shape 265"/>
          <p:cNvSpPr txBox="1">
            <a:spLocks noGrp="1"/>
          </p:cNvSpPr>
          <p:nvPr>
            <p:ph type="title"/>
          </p:nvPr>
        </p:nvSpPr>
        <p:spPr>
          <a:xfrm>
            <a:off x="490250" y="701800"/>
            <a:ext cx="5618700" cy="5454400"/>
          </a:xfrm>
          <a:prstGeom prst="rect">
            <a:avLst/>
          </a:prstGeom>
          <a:noFill/>
          <a:ln>
            <a:noFill/>
          </a:ln>
        </p:spPr>
        <p:txBody>
          <a:bodyPr lIns="91425" tIns="91425" rIns="91425" bIns="91425" anchor="ctr" anchorCtr="0"/>
          <a:lstStyle>
            <a:lvl1pPr rtl="0">
              <a:spcBef>
                <a:spcPts val="0"/>
              </a:spcBef>
              <a:defRPr sz="4800"/>
            </a:lvl1pPr>
            <a:lvl2pPr rtl="0">
              <a:spcBef>
                <a:spcPts val="0"/>
              </a:spcBef>
              <a:defRPr sz="4800"/>
            </a:lvl2pPr>
            <a:lvl3pPr rtl="0">
              <a:spcBef>
                <a:spcPts val="0"/>
              </a:spcBef>
              <a:defRPr sz="4800"/>
            </a:lvl3pPr>
            <a:lvl4pPr rtl="0">
              <a:spcBef>
                <a:spcPts val="0"/>
              </a:spcBef>
              <a:defRPr sz="4800"/>
            </a:lvl4pPr>
            <a:lvl5pPr rtl="0">
              <a:spcBef>
                <a:spcPts val="0"/>
              </a:spcBef>
              <a:defRPr sz="4800"/>
            </a:lvl5pPr>
            <a:lvl6pPr rtl="0">
              <a:spcBef>
                <a:spcPts val="0"/>
              </a:spcBef>
              <a:defRPr sz="4800"/>
            </a:lvl6pPr>
            <a:lvl7pPr rtl="0">
              <a:spcBef>
                <a:spcPts val="0"/>
              </a:spcBef>
              <a:defRPr sz="4800"/>
            </a:lvl7pPr>
            <a:lvl8pPr rtl="0">
              <a:spcBef>
                <a:spcPts val="0"/>
              </a:spcBef>
              <a:defRPr sz="4800"/>
            </a:lvl8pPr>
            <a:lvl9pPr rtl="0">
              <a:spcBef>
                <a:spcPts val="0"/>
              </a:spcBef>
              <a:defRPr sz="4800"/>
            </a:lvl9pPr>
          </a:lstStyle>
          <a:p>
            <a:endParaRPr/>
          </a:p>
        </p:txBody>
      </p:sp>
      <p:sp>
        <p:nvSpPr>
          <p:cNvPr id="266" name="Shape 266"/>
          <p:cNvSpPr txBox="1">
            <a:spLocks noGrp="1"/>
          </p:cNvSpPr>
          <p:nvPr>
            <p:ph type="sldNum" idx="12"/>
          </p:nvPr>
        </p:nvSpPr>
        <p:spPr>
          <a:xfrm>
            <a:off x="8472457" y="6217621"/>
            <a:ext cx="548699" cy="524799"/>
          </a:xfrm>
          <a:prstGeom prst="rect">
            <a:avLst/>
          </a:prstGeom>
          <a:noFill/>
          <a:ln>
            <a:noFill/>
          </a:ln>
        </p:spPr>
        <p:txBody>
          <a:bodyPr lIns="91425" tIns="91425" rIns="91425" bIns="91425" anchor="ctr" anchorCtr="0">
            <a:noAutofit/>
          </a:bodyPr>
          <a:lstStyle/>
          <a:p>
            <a:pPr marL="0" marR="0" lvl="0" indent="0" algn="l" rtl="0">
              <a:spcBef>
                <a:spcPts val="0"/>
              </a:spcBef>
              <a:buSzPct val="25000"/>
              <a:buNone/>
            </a:pPr>
            <a:fld id="{00000000-1234-1234-1234-123412341234}" type="slidenum">
              <a:rPr lang="es-HN" sz="1800" b="0" i="0" u="none" strike="noStrike" cap="none" baseline="0">
                <a:solidFill>
                  <a:schemeClr val="dk1"/>
                </a:solidFill>
                <a:latin typeface="Arial"/>
                <a:ea typeface="Arial"/>
                <a:cs typeface="Arial"/>
                <a:sym typeface="Arial"/>
              </a:rPr>
              <a:t>‹#›</a:t>
            </a:fld>
            <a:endParaRPr lang="es-HN" sz="1800" b="0" i="0" u="none" strike="noStrike" cap="none" baseline="0">
              <a:solidFill>
                <a:schemeClr val="dk1"/>
              </a:solidFill>
              <a:latin typeface="Arial"/>
              <a:ea typeface="Arial"/>
              <a:cs typeface="Arial"/>
              <a:sym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267"/>
        <p:cNvGrpSpPr/>
        <p:nvPr/>
      </p:nvGrpSpPr>
      <p:grpSpPr>
        <a:xfrm>
          <a:off x="0" y="0"/>
          <a:ext cx="0" cy="0"/>
          <a:chOff x="0" y="0"/>
          <a:chExt cx="0" cy="0"/>
        </a:xfrm>
      </p:grpSpPr>
      <p:sp>
        <p:nvSpPr>
          <p:cNvPr id="268" name="Shape 268"/>
          <p:cNvSpPr/>
          <p:nvPr/>
        </p:nvSpPr>
        <p:spPr>
          <a:xfrm>
            <a:off x="4572000" y="-100"/>
            <a:ext cx="4572000" cy="6857999"/>
          </a:xfrm>
          <a:prstGeom prst="rect">
            <a:avLst/>
          </a:prstGeom>
          <a:solidFill>
            <a:schemeClr val="dk2"/>
          </a:solidFill>
          <a:ln>
            <a:noFill/>
          </a:ln>
        </p:spPr>
        <p:txBody>
          <a:bodyPr lIns="91425" tIns="91425" rIns="91425" bIns="91425" anchor="ctr" anchorCtr="0">
            <a:noAutofit/>
          </a:bodyPr>
          <a:lstStyle/>
          <a:p>
            <a:pPr marL="0" marR="0" lvl="0" indent="0" algn="l" rtl="0">
              <a:spcBef>
                <a:spcPts val="0"/>
              </a:spcBef>
              <a:buNone/>
            </a:pPr>
            <a:endParaRPr sz="1400" b="0" i="0" u="none" strike="noStrike" cap="none" baseline="0">
              <a:solidFill>
                <a:srgbClr val="000000"/>
              </a:solidFill>
              <a:latin typeface="Arial"/>
              <a:ea typeface="Arial"/>
              <a:cs typeface="Arial"/>
              <a:sym typeface="Arial"/>
              <a:rtl val="0"/>
            </a:endParaRPr>
          </a:p>
        </p:txBody>
      </p:sp>
      <p:cxnSp>
        <p:nvCxnSpPr>
          <p:cNvPr id="269" name="Shape 269"/>
          <p:cNvCxnSpPr/>
          <p:nvPr/>
        </p:nvCxnSpPr>
        <p:spPr>
          <a:xfrm>
            <a:off x="5029676" y="5994003"/>
            <a:ext cx="540899" cy="0"/>
          </a:xfrm>
          <a:prstGeom prst="straightConnector1">
            <a:avLst/>
          </a:prstGeom>
          <a:noFill/>
          <a:ln w="38100" cap="flat" cmpd="sng">
            <a:solidFill>
              <a:schemeClr val="accent5"/>
            </a:solidFill>
            <a:prstDash val="solid"/>
            <a:round/>
            <a:headEnd type="none" w="med" len="med"/>
            <a:tailEnd type="none" w="med" len="med"/>
          </a:ln>
        </p:spPr>
      </p:cxnSp>
      <p:sp>
        <p:nvSpPr>
          <p:cNvPr id="270" name="Shape 270"/>
          <p:cNvSpPr txBox="1">
            <a:spLocks noGrp="1"/>
          </p:cNvSpPr>
          <p:nvPr>
            <p:ph type="title"/>
          </p:nvPr>
        </p:nvSpPr>
        <p:spPr>
          <a:xfrm>
            <a:off x="265501" y="1612100"/>
            <a:ext cx="4045198" cy="2008398"/>
          </a:xfrm>
          <a:prstGeom prst="rect">
            <a:avLst/>
          </a:prstGeom>
          <a:noFill/>
          <a:ln>
            <a:noFill/>
          </a:ln>
        </p:spPr>
        <p:txBody>
          <a:bodyPr lIns="91425" tIns="91425" rIns="91425" bIns="91425" anchor="b" anchorCtr="0"/>
          <a:lstStyle>
            <a:lvl1pPr algn="ctr" rtl="0">
              <a:spcBef>
                <a:spcPts val="0"/>
              </a:spcBef>
              <a:defRPr sz="3800"/>
            </a:lvl1pPr>
            <a:lvl2pPr algn="ctr" rtl="0">
              <a:spcBef>
                <a:spcPts val="0"/>
              </a:spcBef>
              <a:defRPr sz="3800"/>
            </a:lvl2pPr>
            <a:lvl3pPr algn="ctr" rtl="0">
              <a:spcBef>
                <a:spcPts val="0"/>
              </a:spcBef>
              <a:defRPr sz="3800"/>
            </a:lvl3pPr>
            <a:lvl4pPr algn="ctr" rtl="0">
              <a:spcBef>
                <a:spcPts val="0"/>
              </a:spcBef>
              <a:defRPr sz="3800"/>
            </a:lvl4pPr>
            <a:lvl5pPr algn="ctr" rtl="0">
              <a:spcBef>
                <a:spcPts val="0"/>
              </a:spcBef>
              <a:defRPr sz="3800"/>
            </a:lvl5pPr>
            <a:lvl6pPr algn="ctr" rtl="0">
              <a:spcBef>
                <a:spcPts val="0"/>
              </a:spcBef>
              <a:defRPr sz="3800"/>
            </a:lvl6pPr>
            <a:lvl7pPr algn="ctr" rtl="0">
              <a:spcBef>
                <a:spcPts val="0"/>
              </a:spcBef>
              <a:defRPr sz="3800"/>
            </a:lvl7pPr>
            <a:lvl8pPr algn="ctr" rtl="0">
              <a:spcBef>
                <a:spcPts val="0"/>
              </a:spcBef>
              <a:defRPr sz="3800"/>
            </a:lvl8pPr>
            <a:lvl9pPr algn="ctr" rtl="0">
              <a:spcBef>
                <a:spcPts val="0"/>
              </a:spcBef>
              <a:defRPr sz="3800"/>
            </a:lvl9pPr>
          </a:lstStyle>
          <a:p>
            <a:endParaRPr/>
          </a:p>
        </p:txBody>
      </p:sp>
      <p:sp>
        <p:nvSpPr>
          <p:cNvPr id="271" name="Shape 271"/>
          <p:cNvSpPr txBox="1">
            <a:spLocks noGrp="1"/>
          </p:cNvSpPr>
          <p:nvPr>
            <p:ph type="subTitle" idx="1"/>
          </p:nvPr>
        </p:nvSpPr>
        <p:spPr>
          <a:xfrm>
            <a:off x="265501" y="3692000"/>
            <a:ext cx="4045198" cy="1793999"/>
          </a:xfrm>
          <a:prstGeom prst="rect">
            <a:avLst/>
          </a:prstGeom>
          <a:noFill/>
          <a:ln>
            <a:noFill/>
          </a:ln>
        </p:spPr>
        <p:txBody>
          <a:bodyPr lIns="91425" tIns="91425" rIns="91425" bIns="91425" anchor="t" anchorCtr="0"/>
          <a:lstStyle>
            <a:lvl1pPr marL="0" marR="0" indent="0" algn="ctr" rtl="0">
              <a:lnSpc>
                <a:spcPct val="100000"/>
              </a:lnSpc>
              <a:spcBef>
                <a:spcPts val="0"/>
              </a:spcBef>
              <a:spcAft>
                <a:spcPts val="0"/>
              </a:spcAft>
              <a:buClr>
                <a:schemeClr val="accent5"/>
              </a:buClr>
              <a:buFont typeface="Roboto"/>
              <a:buNone/>
              <a:defRPr sz="2100" b="0" i="0" u="none" strike="noStrike" cap="none" baseline="0">
                <a:solidFill>
                  <a:schemeClr val="accent5"/>
                </a:solidFill>
                <a:latin typeface="Roboto"/>
                <a:ea typeface="Roboto"/>
                <a:cs typeface="Roboto"/>
                <a:sym typeface="Roboto"/>
                <a:rtl val="0"/>
              </a:defRPr>
            </a:lvl1pPr>
            <a:lvl2pPr marL="0" marR="0" indent="0" algn="ctr" rtl="0">
              <a:lnSpc>
                <a:spcPct val="100000"/>
              </a:lnSpc>
              <a:spcBef>
                <a:spcPts val="0"/>
              </a:spcBef>
              <a:spcAft>
                <a:spcPts val="0"/>
              </a:spcAft>
              <a:buClr>
                <a:schemeClr val="accent5"/>
              </a:buClr>
              <a:buFont typeface="Roboto"/>
              <a:buNone/>
              <a:defRPr sz="2100" b="0" i="0" u="none" strike="noStrike" cap="none" baseline="0">
                <a:solidFill>
                  <a:schemeClr val="accent5"/>
                </a:solidFill>
                <a:latin typeface="Roboto"/>
                <a:ea typeface="Roboto"/>
                <a:cs typeface="Roboto"/>
                <a:sym typeface="Roboto"/>
                <a:rtl val="0"/>
              </a:defRPr>
            </a:lvl2pPr>
            <a:lvl3pPr marL="0" marR="0" indent="0" algn="ctr" rtl="0">
              <a:lnSpc>
                <a:spcPct val="100000"/>
              </a:lnSpc>
              <a:spcBef>
                <a:spcPts val="0"/>
              </a:spcBef>
              <a:spcAft>
                <a:spcPts val="0"/>
              </a:spcAft>
              <a:buClr>
                <a:schemeClr val="accent5"/>
              </a:buClr>
              <a:buFont typeface="Roboto"/>
              <a:buNone/>
              <a:defRPr sz="2100" b="0" i="0" u="none" strike="noStrike" cap="none" baseline="0">
                <a:solidFill>
                  <a:schemeClr val="accent5"/>
                </a:solidFill>
                <a:latin typeface="Roboto"/>
                <a:ea typeface="Roboto"/>
                <a:cs typeface="Roboto"/>
                <a:sym typeface="Roboto"/>
                <a:rtl val="0"/>
              </a:defRPr>
            </a:lvl3pPr>
            <a:lvl4pPr marL="0" marR="0" indent="0" algn="ctr" rtl="0">
              <a:lnSpc>
                <a:spcPct val="100000"/>
              </a:lnSpc>
              <a:spcBef>
                <a:spcPts val="0"/>
              </a:spcBef>
              <a:spcAft>
                <a:spcPts val="0"/>
              </a:spcAft>
              <a:buClr>
                <a:schemeClr val="accent5"/>
              </a:buClr>
              <a:buFont typeface="Roboto"/>
              <a:buNone/>
              <a:defRPr sz="2100" b="0" i="0" u="none" strike="noStrike" cap="none" baseline="0">
                <a:solidFill>
                  <a:schemeClr val="accent5"/>
                </a:solidFill>
                <a:latin typeface="Roboto"/>
                <a:ea typeface="Roboto"/>
                <a:cs typeface="Roboto"/>
                <a:sym typeface="Roboto"/>
                <a:rtl val="0"/>
              </a:defRPr>
            </a:lvl4pPr>
            <a:lvl5pPr marL="0" marR="0" indent="0" algn="ctr" rtl="0">
              <a:lnSpc>
                <a:spcPct val="100000"/>
              </a:lnSpc>
              <a:spcBef>
                <a:spcPts val="0"/>
              </a:spcBef>
              <a:spcAft>
                <a:spcPts val="0"/>
              </a:spcAft>
              <a:buClr>
                <a:schemeClr val="accent5"/>
              </a:buClr>
              <a:buFont typeface="Roboto"/>
              <a:buNone/>
              <a:defRPr sz="2100" b="0" i="0" u="none" strike="noStrike" cap="none" baseline="0">
                <a:solidFill>
                  <a:schemeClr val="accent5"/>
                </a:solidFill>
                <a:latin typeface="Roboto"/>
                <a:ea typeface="Roboto"/>
                <a:cs typeface="Roboto"/>
                <a:sym typeface="Roboto"/>
                <a:rtl val="0"/>
              </a:defRPr>
            </a:lvl5pPr>
            <a:lvl6pPr marL="0" marR="0" indent="0" algn="ctr" rtl="0">
              <a:lnSpc>
                <a:spcPct val="100000"/>
              </a:lnSpc>
              <a:spcBef>
                <a:spcPts val="0"/>
              </a:spcBef>
              <a:spcAft>
                <a:spcPts val="0"/>
              </a:spcAft>
              <a:buClr>
                <a:schemeClr val="accent5"/>
              </a:buClr>
              <a:buFont typeface="Roboto"/>
              <a:buNone/>
              <a:defRPr sz="2100" b="0" i="0" u="none" strike="noStrike" cap="none" baseline="0">
                <a:solidFill>
                  <a:schemeClr val="accent5"/>
                </a:solidFill>
                <a:latin typeface="Roboto"/>
                <a:ea typeface="Roboto"/>
                <a:cs typeface="Roboto"/>
                <a:sym typeface="Roboto"/>
                <a:rtl val="0"/>
              </a:defRPr>
            </a:lvl6pPr>
            <a:lvl7pPr marL="0" marR="0" indent="0" algn="ctr" rtl="0">
              <a:lnSpc>
                <a:spcPct val="100000"/>
              </a:lnSpc>
              <a:spcBef>
                <a:spcPts val="0"/>
              </a:spcBef>
              <a:spcAft>
                <a:spcPts val="0"/>
              </a:spcAft>
              <a:buClr>
                <a:schemeClr val="accent5"/>
              </a:buClr>
              <a:buFont typeface="Roboto"/>
              <a:buNone/>
              <a:defRPr sz="2100" b="0" i="0" u="none" strike="noStrike" cap="none" baseline="0">
                <a:solidFill>
                  <a:schemeClr val="accent5"/>
                </a:solidFill>
                <a:latin typeface="Roboto"/>
                <a:ea typeface="Roboto"/>
                <a:cs typeface="Roboto"/>
                <a:sym typeface="Roboto"/>
                <a:rtl val="0"/>
              </a:defRPr>
            </a:lvl7pPr>
            <a:lvl8pPr marL="0" marR="0" indent="0" algn="ctr" rtl="0">
              <a:lnSpc>
                <a:spcPct val="100000"/>
              </a:lnSpc>
              <a:spcBef>
                <a:spcPts val="0"/>
              </a:spcBef>
              <a:spcAft>
                <a:spcPts val="0"/>
              </a:spcAft>
              <a:buClr>
                <a:schemeClr val="accent5"/>
              </a:buClr>
              <a:buFont typeface="Roboto"/>
              <a:buNone/>
              <a:defRPr sz="2100" b="0" i="0" u="none" strike="noStrike" cap="none" baseline="0">
                <a:solidFill>
                  <a:schemeClr val="accent5"/>
                </a:solidFill>
                <a:latin typeface="Roboto"/>
                <a:ea typeface="Roboto"/>
                <a:cs typeface="Roboto"/>
                <a:sym typeface="Roboto"/>
                <a:rtl val="0"/>
              </a:defRPr>
            </a:lvl8pPr>
            <a:lvl9pPr marL="0" marR="0" indent="0" algn="ctr" rtl="0">
              <a:lnSpc>
                <a:spcPct val="100000"/>
              </a:lnSpc>
              <a:spcBef>
                <a:spcPts val="0"/>
              </a:spcBef>
              <a:spcAft>
                <a:spcPts val="0"/>
              </a:spcAft>
              <a:buClr>
                <a:schemeClr val="accent5"/>
              </a:buClr>
              <a:buFont typeface="Roboto"/>
              <a:buNone/>
              <a:defRPr sz="2100" b="0" i="0" u="none" strike="noStrike" cap="none" baseline="0">
                <a:solidFill>
                  <a:schemeClr val="accent5"/>
                </a:solidFill>
                <a:latin typeface="Roboto"/>
                <a:ea typeface="Roboto"/>
                <a:cs typeface="Roboto"/>
                <a:sym typeface="Roboto"/>
                <a:rtl val="0"/>
              </a:defRPr>
            </a:lvl9pPr>
          </a:lstStyle>
          <a:p>
            <a:endParaRPr/>
          </a:p>
        </p:txBody>
      </p:sp>
      <p:sp>
        <p:nvSpPr>
          <p:cNvPr id="272" name="Shape 272"/>
          <p:cNvSpPr txBox="1">
            <a:spLocks noGrp="1"/>
          </p:cNvSpPr>
          <p:nvPr>
            <p:ph type="body" idx="2"/>
          </p:nvPr>
        </p:nvSpPr>
        <p:spPr>
          <a:xfrm>
            <a:off x="4939500" y="965600"/>
            <a:ext cx="3837000" cy="4926799"/>
          </a:xfrm>
          <a:prstGeom prst="rect">
            <a:avLst/>
          </a:prstGeom>
          <a:noFill/>
          <a:ln>
            <a:noFill/>
          </a:ln>
        </p:spPr>
        <p:txBody>
          <a:bodyPr lIns="91425" tIns="91425" rIns="91425" bIns="91425" anchor="ctr"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273" name="Shape 273"/>
          <p:cNvSpPr txBox="1">
            <a:spLocks noGrp="1"/>
          </p:cNvSpPr>
          <p:nvPr>
            <p:ph type="sldNum" idx="12"/>
          </p:nvPr>
        </p:nvSpPr>
        <p:spPr>
          <a:xfrm>
            <a:off x="8472457" y="6217621"/>
            <a:ext cx="548699" cy="524799"/>
          </a:xfrm>
          <a:prstGeom prst="rect">
            <a:avLst/>
          </a:prstGeom>
          <a:noFill/>
          <a:ln>
            <a:noFill/>
          </a:ln>
        </p:spPr>
        <p:txBody>
          <a:bodyPr lIns="91425" tIns="91425" rIns="91425" bIns="91425" anchor="ctr" anchorCtr="0">
            <a:noAutofit/>
          </a:bodyPr>
          <a:lstStyle/>
          <a:p>
            <a:pPr marL="0" marR="0" lvl="0" indent="0" algn="l" rtl="0">
              <a:spcBef>
                <a:spcPts val="0"/>
              </a:spcBef>
              <a:buSzPct val="25000"/>
              <a:buNone/>
            </a:pPr>
            <a:fld id="{00000000-1234-1234-1234-123412341234}" type="slidenum">
              <a:rPr lang="es-HN" sz="1800" b="0" i="0" u="none" strike="noStrike" cap="none" baseline="0">
                <a:solidFill>
                  <a:schemeClr val="dk1"/>
                </a:solidFill>
                <a:latin typeface="Arial"/>
                <a:ea typeface="Arial"/>
                <a:cs typeface="Arial"/>
                <a:sym typeface="Arial"/>
              </a:rPr>
              <a:t>‹#›</a:t>
            </a:fld>
            <a:endParaRPr lang="es-HN" sz="1800" b="0" i="0" u="none" strike="noStrike" cap="none" baseline="0">
              <a:solidFill>
                <a:schemeClr val="dk1"/>
              </a:solidFill>
              <a:latin typeface="Arial"/>
              <a:ea typeface="Arial"/>
              <a:cs typeface="Arial"/>
              <a:sym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Caption">
    <p:spTree>
      <p:nvGrpSpPr>
        <p:cNvPr id="1" name="Shape 274"/>
        <p:cNvGrpSpPr/>
        <p:nvPr/>
      </p:nvGrpSpPr>
      <p:grpSpPr>
        <a:xfrm>
          <a:off x="0" y="0"/>
          <a:ext cx="0" cy="0"/>
          <a:chOff x="0" y="0"/>
          <a:chExt cx="0" cy="0"/>
        </a:xfrm>
      </p:grpSpPr>
      <p:sp>
        <p:nvSpPr>
          <p:cNvPr id="275" name="Shape 275"/>
          <p:cNvSpPr txBox="1">
            <a:spLocks noGrp="1"/>
          </p:cNvSpPr>
          <p:nvPr>
            <p:ph type="body" idx="1"/>
          </p:nvPr>
        </p:nvSpPr>
        <p:spPr>
          <a:xfrm>
            <a:off x="319500" y="5644967"/>
            <a:ext cx="5998800" cy="798399"/>
          </a:xfrm>
          <a:prstGeom prst="rect">
            <a:avLst/>
          </a:prstGeom>
          <a:noFill/>
          <a:ln>
            <a:noFill/>
          </a:ln>
        </p:spPr>
        <p:txBody>
          <a:bodyPr lIns="91425" tIns="91425" rIns="91425" bIns="91425" anchor="ctr" anchorCtr="0"/>
          <a:lstStyle>
            <a:lvl1pPr rtl="0">
              <a:lnSpc>
                <a:spcPct val="100000"/>
              </a:lnSpc>
              <a:spcBef>
                <a:spcPts val="0"/>
              </a:spcBef>
              <a:spcAft>
                <a:spcPts val="0"/>
              </a:spcAft>
              <a:buFont typeface="Roboto Slab"/>
              <a:buNone/>
              <a:defRPr>
                <a:latin typeface="Roboto Slab"/>
                <a:ea typeface="Roboto Slab"/>
                <a:cs typeface="Roboto Slab"/>
                <a:sym typeface="Roboto Slab"/>
              </a:defRPr>
            </a:lvl1pPr>
            <a:lvl2pPr rtl="0">
              <a:spcBef>
                <a:spcPts val="0"/>
              </a:spcBef>
              <a:defRPr>
                <a:solidFill>
                  <a:schemeClr val="dk1"/>
                </a:solidFill>
                <a:latin typeface="Roboto"/>
                <a:ea typeface="Roboto"/>
                <a:cs typeface="Roboto"/>
                <a:sym typeface="Roboto"/>
              </a:defRPr>
            </a:lvl2pPr>
            <a:lvl3pPr rtl="0">
              <a:spcBef>
                <a:spcPts val="0"/>
              </a:spcBef>
              <a:defRPr>
                <a:solidFill>
                  <a:schemeClr val="dk1"/>
                </a:solidFill>
                <a:latin typeface="Roboto"/>
                <a:ea typeface="Roboto"/>
                <a:cs typeface="Roboto"/>
                <a:sym typeface="Roboto"/>
              </a:defRPr>
            </a:lvl3pPr>
            <a:lvl4pPr rtl="0">
              <a:spcBef>
                <a:spcPts val="0"/>
              </a:spcBef>
              <a:defRPr>
                <a:solidFill>
                  <a:schemeClr val="dk1"/>
                </a:solidFill>
                <a:latin typeface="Roboto"/>
                <a:ea typeface="Roboto"/>
                <a:cs typeface="Roboto"/>
                <a:sym typeface="Roboto"/>
              </a:defRPr>
            </a:lvl4pPr>
            <a:lvl5pPr rtl="0">
              <a:spcBef>
                <a:spcPts val="0"/>
              </a:spcBef>
              <a:defRPr>
                <a:solidFill>
                  <a:schemeClr val="dk1"/>
                </a:solidFill>
                <a:latin typeface="Roboto"/>
                <a:ea typeface="Roboto"/>
                <a:cs typeface="Roboto"/>
                <a:sym typeface="Roboto"/>
              </a:defRPr>
            </a:lvl5pPr>
            <a:lvl6pPr rtl="0">
              <a:spcBef>
                <a:spcPts val="0"/>
              </a:spcBef>
              <a:defRPr>
                <a:solidFill>
                  <a:schemeClr val="dk1"/>
                </a:solidFill>
                <a:latin typeface="Roboto"/>
                <a:ea typeface="Roboto"/>
                <a:cs typeface="Roboto"/>
                <a:sym typeface="Roboto"/>
              </a:defRPr>
            </a:lvl6pPr>
            <a:lvl7pPr rtl="0">
              <a:spcBef>
                <a:spcPts val="0"/>
              </a:spcBef>
              <a:defRPr>
                <a:solidFill>
                  <a:schemeClr val="dk1"/>
                </a:solidFill>
                <a:latin typeface="Roboto"/>
                <a:ea typeface="Roboto"/>
                <a:cs typeface="Roboto"/>
                <a:sym typeface="Roboto"/>
              </a:defRPr>
            </a:lvl7pPr>
            <a:lvl8pPr rtl="0">
              <a:spcBef>
                <a:spcPts val="0"/>
              </a:spcBef>
              <a:defRPr>
                <a:solidFill>
                  <a:schemeClr val="dk1"/>
                </a:solidFill>
                <a:latin typeface="Roboto"/>
                <a:ea typeface="Roboto"/>
                <a:cs typeface="Roboto"/>
                <a:sym typeface="Roboto"/>
              </a:defRPr>
            </a:lvl8pPr>
            <a:lvl9pPr rtl="0">
              <a:spcBef>
                <a:spcPts val="0"/>
              </a:spcBef>
              <a:defRPr>
                <a:solidFill>
                  <a:schemeClr val="dk1"/>
                </a:solidFill>
                <a:latin typeface="Roboto"/>
                <a:ea typeface="Roboto"/>
                <a:cs typeface="Roboto"/>
                <a:sym typeface="Roboto"/>
              </a:defRPr>
            </a:lvl9pPr>
          </a:lstStyle>
          <a:p>
            <a:endParaRPr/>
          </a:p>
        </p:txBody>
      </p:sp>
      <p:sp>
        <p:nvSpPr>
          <p:cNvPr id="276" name="Shape 276"/>
          <p:cNvSpPr txBox="1">
            <a:spLocks noGrp="1"/>
          </p:cNvSpPr>
          <p:nvPr>
            <p:ph type="sldNum" idx="12"/>
          </p:nvPr>
        </p:nvSpPr>
        <p:spPr>
          <a:xfrm>
            <a:off x="8472457" y="6217621"/>
            <a:ext cx="548699" cy="524799"/>
          </a:xfrm>
          <a:prstGeom prst="rect">
            <a:avLst/>
          </a:prstGeom>
          <a:noFill/>
          <a:ln>
            <a:noFill/>
          </a:ln>
        </p:spPr>
        <p:txBody>
          <a:bodyPr lIns="91425" tIns="91425" rIns="91425" bIns="91425" anchor="ctr" anchorCtr="0">
            <a:noAutofit/>
          </a:bodyPr>
          <a:lstStyle/>
          <a:p>
            <a:pPr marL="0" marR="0" lvl="0" indent="0" algn="l" rtl="0">
              <a:spcBef>
                <a:spcPts val="0"/>
              </a:spcBef>
              <a:buSzPct val="25000"/>
              <a:buNone/>
            </a:pPr>
            <a:fld id="{00000000-1234-1234-1234-123412341234}" type="slidenum">
              <a:rPr lang="es-HN" sz="1800" b="0" i="0" u="none" strike="noStrike" cap="none" baseline="0">
                <a:solidFill>
                  <a:schemeClr val="dk1"/>
                </a:solidFill>
                <a:latin typeface="Arial"/>
                <a:ea typeface="Arial"/>
                <a:cs typeface="Arial"/>
                <a:sym typeface="Arial"/>
              </a:rPr>
              <a:t>‹#›</a:t>
            </a:fld>
            <a:endParaRPr lang="es-HN" sz="1800" b="0" i="0" u="none" strike="noStrike" cap="none" baseline="0">
              <a:solidFill>
                <a:schemeClr val="dk1"/>
              </a:solidFill>
              <a:latin typeface="Arial"/>
              <a:ea typeface="Arial"/>
              <a:cs typeface="Arial"/>
              <a:sym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Big number">
    <p:spTree>
      <p:nvGrpSpPr>
        <p:cNvPr id="1" name="Shape 277"/>
        <p:cNvGrpSpPr/>
        <p:nvPr/>
      </p:nvGrpSpPr>
      <p:grpSpPr>
        <a:xfrm>
          <a:off x="0" y="0"/>
          <a:ext cx="0" cy="0"/>
          <a:chOff x="0" y="0"/>
          <a:chExt cx="0" cy="0"/>
        </a:xfrm>
      </p:grpSpPr>
      <p:sp>
        <p:nvSpPr>
          <p:cNvPr id="278" name="Shape 278"/>
          <p:cNvSpPr/>
          <p:nvPr/>
        </p:nvSpPr>
        <p:spPr>
          <a:xfrm>
            <a:off x="150" y="6769100"/>
            <a:ext cx="9143699" cy="88798"/>
          </a:xfrm>
          <a:prstGeom prst="rect">
            <a:avLst/>
          </a:prstGeom>
          <a:solidFill>
            <a:schemeClr val="accent4"/>
          </a:solidFill>
          <a:ln>
            <a:noFill/>
          </a:ln>
        </p:spPr>
        <p:txBody>
          <a:bodyPr lIns="91425" tIns="91425" rIns="91425" bIns="91425" anchor="ctr" anchorCtr="0">
            <a:noAutofit/>
          </a:bodyPr>
          <a:lstStyle/>
          <a:p>
            <a:pPr marL="0" marR="0" lvl="0" indent="0" algn="l" rtl="0">
              <a:spcBef>
                <a:spcPts val="0"/>
              </a:spcBef>
              <a:buNone/>
            </a:pPr>
            <a:endParaRPr sz="1400" b="0" i="0" u="none" strike="noStrike" cap="none" baseline="0">
              <a:solidFill>
                <a:srgbClr val="000000"/>
              </a:solidFill>
              <a:latin typeface="Arial"/>
              <a:ea typeface="Arial"/>
              <a:cs typeface="Arial"/>
              <a:sym typeface="Arial"/>
              <a:rtl val="0"/>
            </a:endParaRPr>
          </a:p>
        </p:txBody>
      </p:sp>
      <p:sp>
        <p:nvSpPr>
          <p:cNvPr id="279" name="Shape 279"/>
          <p:cNvSpPr txBox="1">
            <a:spLocks noGrp="1"/>
          </p:cNvSpPr>
          <p:nvPr>
            <p:ph type="title"/>
          </p:nvPr>
        </p:nvSpPr>
        <p:spPr>
          <a:xfrm>
            <a:off x="387900" y="1536600"/>
            <a:ext cx="8368200" cy="2051198"/>
          </a:xfrm>
          <a:prstGeom prst="rect">
            <a:avLst/>
          </a:prstGeom>
          <a:noFill/>
          <a:ln>
            <a:noFill/>
          </a:ln>
        </p:spPr>
        <p:txBody>
          <a:bodyPr lIns="91425" tIns="91425" rIns="91425" bIns="91425" anchor="ctr" anchorCtr="0"/>
          <a:lstStyle>
            <a:lvl1pPr algn="ctr" rtl="0">
              <a:spcBef>
                <a:spcPts val="0"/>
              </a:spcBef>
              <a:defRPr sz="13000">
                <a:solidFill>
                  <a:schemeClr val="accent5"/>
                </a:solidFill>
              </a:defRPr>
            </a:lvl1pPr>
            <a:lvl2pPr algn="ctr" rtl="0">
              <a:spcBef>
                <a:spcPts val="0"/>
              </a:spcBef>
              <a:defRPr sz="13000">
                <a:solidFill>
                  <a:schemeClr val="accent5"/>
                </a:solidFill>
              </a:defRPr>
            </a:lvl2pPr>
            <a:lvl3pPr algn="ctr" rtl="0">
              <a:spcBef>
                <a:spcPts val="0"/>
              </a:spcBef>
              <a:defRPr sz="13000">
                <a:solidFill>
                  <a:schemeClr val="accent5"/>
                </a:solidFill>
              </a:defRPr>
            </a:lvl3pPr>
            <a:lvl4pPr algn="ctr" rtl="0">
              <a:spcBef>
                <a:spcPts val="0"/>
              </a:spcBef>
              <a:defRPr sz="13000">
                <a:solidFill>
                  <a:schemeClr val="accent5"/>
                </a:solidFill>
              </a:defRPr>
            </a:lvl4pPr>
            <a:lvl5pPr algn="ctr" rtl="0">
              <a:spcBef>
                <a:spcPts val="0"/>
              </a:spcBef>
              <a:defRPr sz="13000">
                <a:solidFill>
                  <a:schemeClr val="accent5"/>
                </a:solidFill>
              </a:defRPr>
            </a:lvl5pPr>
            <a:lvl6pPr algn="ctr" rtl="0">
              <a:spcBef>
                <a:spcPts val="0"/>
              </a:spcBef>
              <a:defRPr sz="13000">
                <a:solidFill>
                  <a:schemeClr val="accent5"/>
                </a:solidFill>
              </a:defRPr>
            </a:lvl6pPr>
            <a:lvl7pPr algn="ctr" rtl="0">
              <a:spcBef>
                <a:spcPts val="0"/>
              </a:spcBef>
              <a:defRPr sz="13000">
                <a:solidFill>
                  <a:schemeClr val="accent5"/>
                </a:solidFill>
              </a:defRPr>
            </a:lvl7pPr>
            <a:lvl8pPr algn="ctr" rtl="0">
              <a:spcBef>
                <a:spcPts val="0"/>
              </a:spcBef>
              <a:defRPr sz="13000">
                <a:solidFill>
                  <a:schemeClr val="accent5"/>
                </a:solidFill>
              </a:defRPr>
            </a:lvl8pPr>
            <a:lvl9pPr algn="ctr" rtl="0">
              <a:spcBef>
                <a:spcPts val="0"/>
              </a:spcBef>
              <a:defRPr sz="13000">
                <a:solidFill>
                  <a:schemeClr val="accent5"/>
                </a:solidFill>
              </a:defRPr>
            </a:lvl9pPr>
          </a:lstStyle>
          <a:p>
            <a:endParaRPr/>
          </a:p>
        </p:txBody>
      </p:sp>
      <p:sp>
        <p:nvSpPr>
          <p:cNvPr id="280" name="Shape 280"/>
          <p:cNvSpPr txBox="1">
            <a:spLocks noGrp="1"/>
          </p:cNvSpPr>
          <p:nvPr>
            <p:ph type="body" idx="1"/>
          </p:nvPr>
        </p:nvSpPr>
        <p:spPr>
          <a:xfrm>
            <a:off x="387900" y="3892601"/>
            <a:ext cx="8368200" cy="1428798"/>
          </a:xfrm>
          <a:prstGeom prst="rect">
            <a:avLst/>
          </a:prstGeom>
          <a:noFill/>
          <a:ln>
            <a:noFill/>
          </a:ln>
        </p:spPr>
        <p:txBody>
          <a:bodyPr lIns="91425" tIns="91425" rIns="91425" bIns="91425" anchor="t" anchorCtr="0"/>
          <a:lstStyle>
            <a:lvl1pPr algn="ctr" rtl="0">
              <a:spcBef>
                <a:spcPts val="0"/>
              </a:spcBef>
              <a:defRPr/>
            </a:lvl1pPr>
            <a:lvl2pPr algn="ctr" rtl="0">
              <a:spcBef>
                <a:spcPts val="0"/>
              </a:spcBef>
              <a:defRPr/>
            </a:lvl2pPr>
            <a:lvl3pPr algn="ctr" rtl="0">
              <a:spcBef>
                <a:spcPts val="0"/>
              </a:spcBef>
              <a:defRPr/>
            </a:lvl3pPr>
            <a:lvl4pPr algn="ctr" rtl="0">
              <a:spcBef>
                <a:spcPts val="0"/>
              </a:spcBef>
              <a:defRPr/>
            </a:lvl4pPr>
            <a:lvl5pPr algn="ctr" rtl="0">
              <a:spcBef>
                <a:spcPts val="0"/>
              </a:spcBef>
              <a:defRPr/>
            </a:lvl5pPr>
            <a:lvl6pPr algn="ctr" rtl="0">
              <a:spcBef>
                <a:spcPts val="0"/>
              </a:spcBef>
              <a:defRPr/>
            </a:lvl6pPr>
            <a:lvl7pPr algn="ctr" rtl="0">
              <a:spcBef>
                <a:spcPts val="0"/>
              </a:spcBef>
              <a:defRPr/>
            </a:lvl7pPr>
            <a:lvl8pPr algn="ctr" rtl="0">
              <a:spcBef>
                <a:spcPts val="0"/>
              </a:spcBef>
              <a:defRPr/>
            </a:lvl8pPr>
            <a:lvl9pPr algn="ctr" rtl="0">
              <a:spcBef>
                <a:spcPts val="0"/>
              </a:spcBef>
              <a:defRPr/>
            </a:lvl9pPr>
          </a:lstStyle>
          <a:p>
            <a:endParaRPr/>
          </a:p>
        </p:txBody>
      </p:sp>
      <p:sp>
        <p:nvSpPr>
          <p:cNvPr id="281" name="Shape 281"/>
          <p:cNvSpPr txBox="1">
            <a:spLocks noGrp="1"/>
          </p:cNvSpPr>
          <p:nvPr>
            <p:ph type="sldNum" idx="12"/>
          </p:nvPr>
        </p:nvSpPr>
        <p:spPr>
          <a:xfrm>
            <a:off x="8472457" y="6217621"/>
            <a:ext cx="548699" cy="524799"/>
          </a:xfrm>
          <a:prstGeom prst="rect">
            <a:avLst/>
          </a:prstGeom>
          <a:noFill/>
          <a:ln>
            <a:noFill/>
          </a:ln>
        </p:spPr>
        <p:txBody>
          <a:bodyPr lIns="91425" tIns="91425" rIns="91425" bIns="91425" anchor="ctr" anchorCtr="0">
            <a:noAutofit/>
          </a:bodyPr>
          <a:lstStyle/>
          <a:p>
            <a:pPr marL="0" marR="0" lvl="0" indent="0" algn="l" rtl="0">
              <a:spcBef>
                <a:spcPts val="0"/>
              </a:spcBef>
              <a:buSzPct val="25000"/>
              <a:buNone/>
            </a:pPr>
            <a:fld id="{00000000-1234-1234-1234-123412341234}" type="slidenum">
              <a:rPr lang="es-HN" sz="1800" b="0" i="0" u="none" strike="noStrike" cap="none" baseline="0">
                <a:solidFill>
                  <a:schemeClr val="dk1"/>
                </a:solidFill>
                <a:latin typeface="Arial"/>
                <a:ea typeface="Arial"/>
                <a:cs typeface="Arial"/>
                <a:sym typeface="Arial"/>
              </a:rPr>
              <a:t>‹#›</a:t>
            </a:fld>
            <a:endParaRPr lang="es-HN" sz="1800" b="0" i="0" u="none" strike="noStrike" cap="none" baseline="0">
              <a:solidFill>
                <a:schemeClr val="dk1"/>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33"/>
        <p:cNvGrpSpPr/>
        <p:nvPr/>
      </p:nvGrpSpPr>
      <p:grpSpPr>
        <a:xfrm>
          <a:off x="0" y="0"/>
          <a:ext cx="0" cy="0"/>
          <a:chOff x="0" y="0"/>
          <a:chExt cx="0" cy="0"/>
        </a:xfrm>
      </p:grpSpPr>
      <p:sp>
        <p:nvSpPr>
          <p:cNvPr id="34" name="Shape 34"/>
          <p:cNvSpPr txBox="1">
            <a:spLocks noGrp="1"/>
          </p:cNvSpPr>
          <p:nvPr>
            <p:ph type="title"/>
          </p:nvPr>
        </p:nvSpPr>
        <p:spPr>
          <a:xfrm>
            <a:off x="2819400" y="228600"/>
            <a:ext cx="6096000" cy="1143000"/>
          </a:xfrm>
          <a:prstGeom prst="rect">
            <a:avLst/>
          </a:prstGeom>
          <a:noFill/>
          <a:ln>
            <a:noFill/>
          </a:ln>
        </p:spPr>
        <p:txBody>
          <a:bodyPr lIns="91425" tIns="91425" rIns="91425" bIns="91425" anchor="ctr" anchorCtr="0"/>
          <a:lstStyle>
            <a:lvl1pPr algn="ctr" rtl="0">
              <a:spcBef>
                <a:spcPts val="0"/>
              </a:spcBef>
              <a:spcAft>
                <a:spcPts val="0"/>
              </a:spcAft>
              <a:defRPr sz="4400" b="1">
                <a:solidFill>
                  <a:schemeClr val="dk2"/>
                </a:solidFill>
                <a:latin typeface="Calibri"/>
                <a:ea typeface="Calibri"/>
                <a:cs typeface="Calibri"/>
                <a:sym typeface="Calibri"/>
              </a:defRPr>
            </a:lvl1pPr>
            <a:lvl2pPr algn="ctr" rtl="0">
              <a:spcBef>
                <a:spcPts val="0"/>
              </a:spcBef>
              <a:spcAft>
                <a:spcPts val="0"/>
              </a:spcAft>
              <a:defRPr sz="4400" b="1">
                <a:solidFill>
                  <a:schemeClr val="dk2"/>
                </a:solidFill>
                <a:latin typeface="Galdeano"/>
                <a:ea typeface="Galdeano"/>
                <a:cs typeface="Galdeano"/>
                <a:sym typeface="Galdeano"/>
              </a:defRPr>
            </a:lvl2pPr>
            <a:lvl3pPr algn="ctr" rtl="0">
              <a:spcBef>
                <a:spcPts val="0"/>
              </a:spcBef>
              <a:spcAft>
                <a:spcPts val="0"/>
              </a:spcAft>
              <a:defRPr sz="4400" b="1">
                <a:solidFill>
                  <a:schemeClr val="dk2"/>
                </a:solidFill>
                <a:latin typeface="Galdeano"/>
                <a:ea typeface="Galdeano"/>
                <a:cs typeface="Galdeano"/>
                <a:sym typeface="Galdeano"/>
              </a:defRPr>
            </a:lvl3pPr>
            <a:lvl4pPr algn="ctr" rtl="0">
              <a:spcBef>
                <a:spcPts val="0"/>
              </a:spcBef>
              <a:spcAft>
                <a:spcPts val="0"/>
              </a:spcAft>
              <a:defRPr sz="4400" b="1">
                <a:solidFill>
                  <a:schemeClr val="dk2"/>
                </a:solidFill>
                <a:latin typeface="Galdeano"/>
                <a:ea typeface="Galdeano"/>
                <a:cs typeface="Galdeano"/>
                <a:sym typeface="Galdeano"/>
              </a:defRPr>
            </a:lvl4pPr>
            <a:lvl5pPr algn="ctr" rtl="0">
              <a:spcBef>
                <a:spcPts val="0"/>
              </a:spcBef>
              <a:spcAft>
                <a:spcPts val="0"/>
              </a:spcAft>
              <a:defRPr sz="4400" b="1">
                <a:solidFill>
                  <a:schemeClr val="dk2"/>
                </a:solidFill>
                <a:latin typeface="Galdeano"/>
                <a:ea typeface="Galdeano"/>
                <a:cs typeface="Galdeano"/>
                <a:sym typeface="Galdeano"/>
              </a:defRPr>
            </a:lvl5pPr>
            <a:lvl6pPr marL="457200" algn="ctr" rtl="0">
              <a:spcBef>
                <a:spcPts val="0"/>
              </a:spcBef>
              <a:spcAft>
                <a:spcPts val="0"/>
              </a:spcAft>
              <a:defRPr sz="4400" b="1">
                <a:solidFill>
                  <a:schemeClr val="dk2"/>
                </a:solidFill>
                <a:latin typeface="Galdeano"/>
                <a:ea typeface="Galdeano"/>
                <a:cs typeface="Galdeano"/>
                <a:sym typeface="Galdeano"/>
              </a:defRPr>
            </a:lvl6pPr>
            <a:lvl7pPr marL="914400" algn="ctr" rtl="0">
              <a:spcBef>
                <a:spcPts val="0"/>
              </a:spcBef>
              <a:spcAft>
                <a:spcPts val="0"/>
              </a:spcAft>
              <a:defRPr sz="4400" b="1">
                <a:solidFill>
                  <a:schemeClr val="dk2"/>
                </a:solidFill>
                <a:latin typeface="Galdeano"/>
                <a:ea typeface="Galdeano"/>
                <a:cs typeface="Galdeano"/>
                <a:sym typeface="Galdeano"/>
              </a:defRPr>
            </a:lvl7pPr>
            <a:lvl8pPr marL="1371600" algn="ctr" rtl="0">
              <a:spcBef>
                <a:spcPts val="0"/>
              </a:spcBef>
              <a:spcAft>
                <a:spcPts val="0"/>
              </a:spcAft>
              <a:defRPr sz="4400" b="1">
                <a:solidFill>
                  <a:schemeClr val="dk2"/>
                </a:solidFill>
                <a:latin typeface="Galdeano"/>
                <a:ea typeface="Galdeano"/>
                <a:cs typeface="Galdeano"/>
                <a:sym typeface="Galdeano"/>
              </a:defRPr>
            </a:lvl8pPr>
            <a:lvl9pPr marL="1828800" algn="ctr" rtl="0">
              <a:spcBef>
                <a:spcPts val="0"/>
              </a:spcBef>
              <a:spcAft>
                <a:spcPts val="0"/>
              </a:spcAft>
              <a:defRPr sz="4400" b="1">
                <a:solidFill>
                  <a:schemeClr val="dk2"/>
                </a:solidFill>
                <a:latin typeface="Galdeano"/>
                <a:ea typeface="Galdeano"/>
                <a:cs typeface="Galdeano"/>
                <a:sym typeface="Galdeano"/>
              </a:defRPr>
            </a:lvl9pPr>
          </a:lstStyle>
          <a:p>
            <a:endParaRPr/>
          </a:p>
        </p:txBody>
      </p:sp>
      <p:sp>
        <p:nvSpPr>
          <p:cNvPr id="35" name="Shape 35"/>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indent="-139700" algn="l" rtl="0">
              <a:spcBef>
                <a:spcPts val="640"/>
              </a:spcBef>
              <a:spcAft>
                <a:spcPts val="0"/>
              </a:spcAft>
              <a:buClr>
                <a:schemeClr val="dk1"/>
              </a:buClr>
              <a:buFont typeface="Noto Symbol"/>
              <a:buChar char="➢"/>
              <a:defRPr sz="3200">
                <a:solidFill>
                  <a:schemeClr val="dk1"/>
                </a:solidFill>
                <a:latin typeface="Calibri"/>
                <a:ea typeface="Calibri"/>
                <a:cs typeface="Calibri"/>
                <a:sym typeface="Calibri"/>
              </a:defRPr>
            </a:lvl1pPr>
            <a:lvl2pPr marL="742950" indent="-107950" algn="l" rtl="0">
              <a:spcBef>
                <a:spcPts val="560"/>
              </a:spcBef>
              <a:spcAft>
                <a:spcPts val="0"/>
              </a:spcAft>
              <a:buClr>
                <a:schemeClr val="dk1"/>
              </a:buClr>
              <a:buFont typeface="Noto Symbol"/>
              <a:buChar char="➢"/>
              <a:defRPr sz="2800">
                <a:solidFill>
                  <a:schemeClr val="dk1"/>
                </a:solidFill>
                <a:latin typeface="Calibri"/>
                <a:ea typeface="Calibri"/>
                <a:cs typeface="Calibri"/>
                <a:sym typeface="Calibri"/>
              </a:defRPr>
            </a:lvl2pPr>
            <a:lvl3pPr marL="1143000" indent="-76200" algn="l" rtl="0">
              <a:spcBef>
                <a:spcPts val="480"/>
              </a:spcBef>
              <a:spcAft>
                <a:spcPts val="0"/>
              </a:spcAft>
              <a:buClr>
                <a:schemeClr val="dk1"/>
              </a:buClr>
              <a:buFont typeface="Noto Symbol"/>
              <a:buChar char="➢"/>
              <a:defRPr sz="2400">
                <a:solidFill>
                  <a:schemeClr val="dk1"/>
                </a:solidFill>
                <a:latin typeface="Calibri"/>
                <a:ea typeface="Calibri"/>
                <a:cs typeface="Calibri"/>
                <a:sym typeface="Calibri"/>
              </a:defRPr>
            </a:lvl3pPr>
            <a:lvl4pPr marL="1600200" indent="-101600" algn="l" rtl="0">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4pPr>
            <a:lvl5pPr marL="2057400" indent="-101600" algn="l" rtl="0">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5pPr>
            <a:lvl6pPr marL="2514600" indent="-101600" algn="l" rtl="0">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6pPr>
            <a:lvl7pPr marL="2971800" indent="-101600" algn="l" rtl="0">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7pPr>
            <a:lvl8pPr marL="3429000" indent="-101600" algn="l" rtl="0">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8pPr>
            <a:lvl9pPr marL="3886200" indent="-101600" algn="l" rtl="0">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9pPr>
          </a:lstStyle>
          <a:p>
            <a:endParaRPr/>
          </a:p>
        </p:txBody>
      </p:sp>
      <p:sp>
        <p:nvSpPr>
          <p:cNvPr id="36" name="Shape 36"/>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indent="0" algn="l" rtl="0">
              <a:spcBef>
                <a:spcPts val="0"/>
              </a:spcBef>
              <a:defRPr sz="1400" b="0" i="0" u="none" strike="noStrike" cap="none" baseline="0">
                <a:solidFill>
                  <a:schemeClr val="dk1"/>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37" name="Shape 37"/>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indent="0" algn="ctr" rtl="0">
              <a:spcBef>
                <a:spcPts val="0"/>
              </a:spcBef>
              <a:defRPr sz="1400" b="0" i="0" u="none" strike="noStrike" cap="none" baseline="0">
                <a:solidFill>
                  <a:schemeClr val="dk1"/>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38" name="Shape 38"/>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fld id="{00000000-1234-1234-1234-123412341234}" type="slidenum">
              <a:rPr lang="es-HN" sz="1400" b="0" i="0" u="none" strike="noStrike" cap="none" baseline="0">
                <a:solidFill>
                  <a:schemeClr val="dk1"/>
                </a:solidFill>
                <a:latin typeface="Calibri"/>
                <a:ea typeface="Calibri"/>
                <a:cs typeface="Calibri"/>
                <a:sym typeface="Calibri"/>
              </a:rPr>
              <a:t>‹#›</a:t>
            </a:fld>
            <a:endParaRPr lang="es-HN" sz="1400" b="0" i="0" u="none" strike="noStrike" cap="none" baseline="0">
              <a:solidFill>
                <a:schemeClr val="dk1"/>
              </a:solidFill>
              <a:latin typeface="Calibri"/>
              <a:ea typeface="Calibri"/>
              <a:cs typeface="Calibri"/>
              <a:sym typeface="Calibri"/>
            </a:endParaRPr>
          </a:p>
        </p:txBody>
      </p:sp>
      <p:pic>
        <p:nvPicPr>
          <p:cNvPr id="39" name="Shape 39"/>
          <p:cNvPicPr preferRelativeResize="0"/>
          <p:nvPr/>
        </p:nvPicPr>
        <p:blipFill rotWithShape="1">
          <a:blip r:embed="rId2">
            <a:alphaModFix/>
          </a:blip>
          <a:srcRect/>
          <a:stretch/>
        </p:blipFill>
        <p:spPr>
          <a:xfrm>
            <a:off x="8346967" y="5833898"/>
            <a:ext cx="797031" cy="1024102"/>
          </a:xfrm>
          <a:prstGeom prst="rect">
            <a:avLst/>
          </a:prstGeom>
          <a:noFill/>
          <a:ln>
            <a:noFill/>
          </a:ln>
        </p:spPr>
      </p:pic>
      <p:pic>
        <p:nvPicPr>
          <p:cNvPr id="40" name="Shape 40"/>
          <p:cNvPicPr preferRelativeResize="0"/>
          <p:nvPr/>
        </p:nvPicPr>
        <p:blipFill rotWithShape="1">
          <a:blip r:embed="rId3">
            <a:alphaModFix/>
          </a:blip>
          <a:srcRect/>
          <a:stretch/>
        </p:blipFill>
        <p:spPr>
          <a:xfrm>
            <a:off x="0" y="6087460"/>
            <a:ext cx="2590800" cy="770539"/>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282"/>
        <p:cNvGrpSpPr/>
        <p:nvPr/>
      </p:nvGrpSpPr>
      <p:grpSpPr>
        <a:xfrm>
          <a:off x="0" y="0"/>
          <a:ext cx="0" cy="0"/>
          <a:chOff x="0" y="0"/>
          <a:chExt cx="0" cy="0"/>
        </a:xfrm>
      </p:grpSpPr>
      <p:sp>
        <p:nvSpPr>
          <p:cNvPr id="283" name="Shape 283"/>
          <p:cNvSpPr txBox="1">
            <a:spLocks noGrp="1"/>
          </p:cNvSpPr>
          <p:nvPr>
            <p:ph type="sldNum" idx="12"/>
          </p:nvPr>
        </p:nvSpPr>
        <p:spPr>
          <a:xfrm>
            <a:off x="8472457" y="6217621"/>
            <a:ext cx="548699" cy="524799"/>
          </a:xfrm>
          <a:prstGeom prst="rect">
            <a:avLst/>
          </a:prstGeom>
          <a:noFill/>
          <a:ln>
            <a:noFill/>
          </a:ln>
        </p:spPr>
        <p:txBody>
          <a:bodyPr lIns="91425" tIns="91425" rIns="91425" bIns="91425" anchor="ctr" anchorCtr="0">
            <a:noAutofit/>
          </a:bodyPr>
          <a:lstStyle/>
          <a:p>
            <a:pPr marL="0" marR="0" lvl="0" indent="0" algn="l" rtl="0">
              <a:spcBef>
                <a:spcPts val="0"/>
              </a:spcBef>
              <a:buSzPct val="25000"/>
              <a:buNone/>
            </a:pPr>
            <a:fld id="{00000000-1234-1234-1234-123412341234}" type="slidenum">
              <a:rPr lang="es-HN" sz="1800" b="0" i="0" u="none" strike="noStrike" cap="none" baseline="0">
                <a:solidFill>
                  <a:schemeClr val="dk1"/>
                </a:solidFill>
                <a:latin typeface="Arial"/>
                <a:ea typeface="Arial"/>
                <a:cs typeface="Arial"/>
                <a:sym typeface="Arial"/>
              </a:rPr>
              <a:t>‹#›</a:t>
            </a:fld>
            <a:endParaRPr lang="es-HN" sz="1800" b="0" i="0" u="none" strike="noStrike" cap="none" baseline="0">
              <a:solidFill>
                <a:schemeClr val="dk1"/>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41"/>
        <p:cNvGrpSpPr/>
        <p:nvPr/>
      </p:nvGrpSpPr>
      <p:grpSpPr>
        <a:xfrm>
          <a:off x="0" y="0"/>
          <a:ext cx="0" cy="0"/>
          <a:chOff x="0" y="0"/>
          <a:chExt cx="0" cy="0"/>
        </a:xfrm>
      </p:grpSpPr>
      <p:sp>
        <p:nvSpPr>
          <p:cNvPr id="42" name="Shape 42"/>
          <p:cNvSpPr txBox="1">
            <a:spLocks noGrp="1"/>
          </p:cNvSpPr>
          <p:nvPr>
            <p:ph type="title"/>
          </p:nvPr>
        </p:nvSpPr>
        <p:spPr>
          <a:xfrm>
            <a:off x="2667000" y="228600"/>
            <a:ext cx="6248399" cy="1143000"/>
          </a:xfrm>
          <a:prstGeom prst="rect">
            <a:avLst/>
          </a:prstGeom>
          <a:noFill/>
          <a:ln>
            <a:noFill/>
          </a:ln>
        </p:spPr>
        <p:txBody>
          <a:bodyPr lIns="91425" tIns="91425" rIns="91425" bIns="91425" anchor="ctr" anchorCtr="0"/>
          <a:lstStyle>
            <a:lvl1pPr algn="ctr" rtl="0">
              <a:spcBef>
                <a:spcPts val="0"/>
              </a:spcBef>
              <a:spcAft>
                <a:spcPts val="0"/>
              </a:spcAft>
              <a:defRPr sz="4400" b="1">
                <a:solidFill>
                  <a:schemeClr val="dk2"/>
                </a:solidFill>
                <a:latin typeface="Calibri"/>
                <a:ea typeface="Calibri"/>
                <a:cs typeface="Calibri"/>
                <a:sym typeface="Calibri"/>
              </a:defRPr>
            </a:lvl1pPr>
            <a:lvl2pPr algn="ctr" rtl="0">
              <a:spcBef>
                <a:spcPts val="0"/>
              </a:spcBef>
              <a:spcAft>
                <a:spcPts val="0"/>
              </a:spcAft>
              <a:defRPr sz="4400" b="1">
                <a:solidFill>
                  <a:schemeClr val="dk2"/>
                </a:solidFill>
                <a:latin typeface="Galdeano"/>
                <a:ea typeface="Galdeano"/>
                <a:cs typeface="Galdeano"/>
                <a:sym typeface="Galdeano"/>
              </a:defRPr>
            </a:lvl2pPr>
            <a:lvl3pPr algn="ctr" rtl="0">
              <a:spcBef>
                <a:spcPts val="0"/>
              </a:spcBef>
              <a:spcAft>
                <a:spcPts val="0"/>
              </a:spcAft>
              <a:defRPr sz="4400" b="1">
                <a:solidFill>
                  <a:schemeClr val="dk2"/>
                </a:solidFill>
                <a:latin typeface="Galdeano"/>
                <a:ea typeface="Galdeano"/>
                <a:cs typeface="Galdeano"/>
                <a:sym typeface="Galdeano"/>
              </a:defRPr>
            </a:lvl3pPr>
            <a:lvl4pPr algn="ctr" rtl="0">
              <a:spcBef>
                <a:spcPts val="0"/>
              </a:spcBef>
              <a:spcAft>
                <a:spcPts val="0"/>
              </a:spcAft>
              <a:defRPr sz="4400" b="1">
                <a:solidFill>
                  <a:schemeClr val="dk2"/>
                </a:solidFill>
                <a:latin typeface="Galdeano"/>
                <a:ea typeface="Galdeano"/>
                <a:cs typeface="Galdeano"/>
                <a:sym typeface="Galdeano"/>
              </a:defRPr>
            </a:lvl4pPr>
            <a:lvl5pPr algn="ctr" rtl="0">
              <a:spcBef>
                <a:spcPts val="0"/>
              </a:spcBef>
              <a:spcAft>
                <a:spcPts val="0"/>
              </a:spcAft>
              <a:defRPr sz="4400" b="1">
                <a:solidFill>
                  <a:schemeClr val="dk2"/>
                </a:solidFill>
                <a:latin typeface="Galdeano"/>
                <a:ea typeface="Galdeano"/>
                <a:cs typeface="Galdeano"/>
                <a:sym typeface="Galdeano"/>
              </a:defRPr>
            </a:lvl5pPr>
            <a:lvl6pPr marL="457200" algn="ctr" rtl="0">
              <a:spcBef>
                <a:spcPts val="0"/>
              </a:spcBef>
              <a:spcAft>
                <a:spcPts val="0"/>
              </a:spcAft>
              <a:defRPr sz="4400" b="1">
                <a:solidFill>
                  <a:schemeClr val="dk2"/>
                </a:solidFill>
                <a:latin typeface="Galdeano"/>
                <a:ea typeface="Galdeano"/>
                <a:cs typeface="Galdeano"/>
                <a:sym typeface="Galdeano"/>
              </a:defRPr>
            </a:lvl6pPr>
            <a:lvl7pPr marL="914400" algn="ctr" rtl="0">
              <a:spcBef>
                <a:spcPts val="0"/>
              </a:spcBef>
              <a:spcAft>
                <a:spcPts val="0"/>
              </a:spcAft>
              <a:defRPr sz="4400" b="1">
                <a:solidFill>
                  <a:schemeClr val="dk2"/>
                </a:solidFill>
                <a:latin typeface="Galdeano"/>
                <a:ea typeface="Galdeano"/>
                <a:cs typeface="Galdeano"/>
                <a:sym typeface="Galdeano"/>
              </a:defRPr>
            </a:lvl7pPr>
            <a:lvl8pPr marL="1371600" algn="ctr" rtl="0">
              <a:spcBef>
                <a:spcPts val="0"/>
              </a:spcBef>
              <a:spcAft>
                <a:spcPts val="0"/>
              </a:spcAft>
              <a:defRPr sz="4400" b="1">
                <a:solidFill>
                  <a:schemeClr val="dk2"/>
                </a:solidFill>
                <a:latin typeface="Galdeano"/>
                <a:ea typeface="Galdeano"/>
                <a:cs typeface="Galdeano"/>
                <a:sym typeface="Galdeano"/>
              </a:defRPr>
            </a:lvl8pPr>
            <a:lvl9pPr marL="1828800" algn="ctr" rtl="0">
              <a:spcBef>
                <a:spcPts val="0"/>
              </a:spcBef>
              <a:spcAft>
                <a:spcPts val="0"/>
              </a:spcAft>
              <a:defRPr sz="4400" b="1">
                <a:solidFill>
                  <a:schemeClr val="dk2"/>
                </a:solidFill>
                <a:latin typeface="Galdeano"/>
                <a:ea typeface="Galdeano"/>
                <a:cs typeface="Galdeano"/>
                <a:sym typeface="Galdeano"/>
              </a:defRPr>
            </a:lvl9pPr>
          </a:lstStyle>
          <a:p>
            <a:endParaRPr/>
          </a:p>
        </p:txBody>
      </p:sp>
      <p:sp>
        <p:nvSpPr>
          <p:cNvPr id="43" name="Shape 43"/>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indent="0" algn="l" rtl="0">
              <a:spcBef>
                <a:spcPts val="0"/>
              </a:spcBef>
              <a:defRPr sz="1400" b="0" i="0" u="none" strike="noStrike" cap="none" baseline="0">
                <a:solidFill>
                  <a:schemeClr val="dk1"/>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44" name="Shape 44"/>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indent="0" algn="ctr" rtl="0">
              <a:spcBef>
                <a:spcPts val="0"/>
              </a:spcBef>
              <a:defRPr sz="1400" b="0" i="0" u="none" strike="noStrike" cap="none" baseline="0">
                <a:solidFill>
                  <a:schemeClr val="dk1"/>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45" name="Shape 45"/>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fld id="{00000000-1234-1234-1234-123412341234}" type="slidenum">
              <a:rPr lang="es-HN" sz="1400" b="0" i="0" u="none" strike="noStrike" cap="none" baseline="0">
                <a:solidFill>
                  <a:schemeClr val="dk1"/>
                </a:solidFill>
                <a:latin typeface="Calibri"/>
                <a:ea typeface="Calibri"/>
                <a:cs typeface="Calibri"/>
                <a:sym typeface="Calibri"/>
              </a:rPr>
              <a:t>‹#›</a:t>
            </a:fld>
            <a:endParaRPr lang="es-HN" sz="1400" b="0" i="0" u="none" strike="noStrike" cap="none" baseline="0">
              <a:solidFill>
                <a:schemeClr val="dk1"/>
              </a:solidFill>
              <a:latin typeface="Calibri"/>
              <a:ea typeface="Calibri"/>
              <a:cs typeface="Calibri"/>
              <a:sym typeface="Calibri"/>
            </a:endParaRPr>
          </a:p>
        </p:txBody>
      </p:sp>
      <p:pic>
        <p:nvPicPr>
          <p:cNvPr id="46" name="Shape 46"/>
          <p:cNvPicPr preferRelativeResize="0"/>
          <p:nvPr/>
        </p:nvPicPr>
        <p:blipFill rotWithShape="1">
          <a:blip r:embed="rId2">
            <a:alphaModFix/>
          </a:blip>
          <a:srcRect/>
          <a:stretch/>
        </p:blipFill>
        <p:spPr>
          <a:xfrm>
            <a:off x="0" y="304389"/>
            <a:ext cx="2819400" cy="838609"/>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Custom Layout">
    <p:spTree>
      <p:nvGrpSpPr>
        <p:cNvPr id="1" name="Shape 47"/>
        <p:cNvGrpSpPr/>
        <p:nvPr/>
      </p:nvGrpSpPr>
      <p:grpSpPr>
        <a:xfrm>
          <a:off x="0" y="0"/>
          <a:ext cx="0" cy="0"/>
          <a:chOff x="0" y="0"/>
          <a:chExt cx="0" cy="0"/>
        </a:xfrm>
      </p:grpSpPr>
      <p:sp>
        <p:nvSpPr>
          <p:cNvPr id="48" name="Shape 48"/>
          <p:cNvSpPr txBox="1">
            <a:spLocks noGrp="1"/>
          </p:cNvSpPr>
          <p:nvPr>
            <p:ph type="title"/>
          </p:nvPr>
        </p:nvSpPr>
        <p:spPr>
          <a:xfrm>
            <a:off x="2819400" y="228600"/>
            <a:ext cx="6096000" cy="1143000"/>
          </a:xfrm>
          <a:prstGeom prst="rect">
            <a:avLst/>
          </a:prstGeom>
          <a:noFill/>
          <a:ln>
            <a:noFill/>
          </a:ln>
        </p:spPr>
        <p:txBody>
          <a:bodyPr lIns="91425" tIns="91425" rIns="91425" bIns="91425" anchor="ctr" anchorCtr="0"/>
          <a:lstStyle>
            <a:lvl1pPr algn="ctr" rtl="0">
              <a:spcBef>
                <a:spcPts val="0"/>
              </a:spcBef>
              <a:spcAft>
                <a:spcPts val="0"/>
              </a:spcAft>
              <a:defRPr sz="4400" b="1">
                <a:solidFill>
                  <a:schemeClr val="dk2"/>
                </a:solidFill>
                <a:latin typeface="Calibri"/>
                <a:ea typeface="Calibri"/>
                <a:cs typeface="Calibri"/>
                <a:sym typeface="Calibri"/>
              </a:defRPr>
            </a:lvl1pPr>
            <a:lvl2pPr algn="ctr" rtl="0">
              <a:spcBef>
                <a:spcPts val="0"/>
              </a:spcBef>
              <a:spcAft>
                <a:spcPts val="0"/>
              </a:spcAft>
              <a:defRPr sz="4400" b="1">
                <a:solidFill>
                  <a:schemeClr val="dk2"/>
                </a:solidFill>
                <a:latin typeface="Galdeano"/>
                <a:ea typeface="Galdeano"/>
                <a:cs typeface="Galdeano"/>
                <a:sym typeface="Galdeano"/>
              </a:defRPr>
            </a:lvl2pPr>
            <a:lvl3pPr algn="ctr" rtl="0">
              <a:spcBef>
                <a:spcPts val="0"/>
              </a:spcBef>
              <a:spcAft>
                <a:spcPts val="0"/>
              </a:spcAft>
              <a:defRPr sz="4400" b="1">
                <a:solidFill>
                  <a:schemeClr val="dk2"/>
                </a:solidFill>
                <a:latin typeface="Galdeano"/>
                <a:ea typeface="Galdeano"/>
                <a:cs typeface="Galdeano"/>
                <a:sym typeface="Galdeano"/>
              </a:defRPr>
            </a:lvl3pPr>
            <a:lvl4pPr algn="ctr" rtl="0">
              <a:spcBef>
                <a:spcPts val="0"/>
              </a:spcBef>
              <a:spcAft>
                <a:spcPts val="0"/>
              </a:spcAft>
              <a:defRPr sz="4400" b="1">
                <a:solidFill>
                  <a:schemeClr val="dk2"/>
                </a:solidFill>
                <a:latin typeface="Galdeano"/>
                <a:ea typeface="Galdeano"/>
                <a:cs typeface="Galdeano"/>
                <a:sym typeface="Galdeano"/>
              </a:defRPr>
            </a:lvl4pPr>
            <a:lvl5pPr algn="ctr" rtl="0">
              <a:spcBef>
                <a:spcPts val="0"/>
              </a:spcBef>
              <a:spcAft>
                <a:spcPts val="0"/>
              </a:spcAft>
              <a:defRPr sz="4400" b="1">
                <a:solidFill>
                  <a:schemeClr val="dk2"/>
                </a:solidFill>
                <a:latin typeface="Galdeano"/>
                <a:ea typeface="Galdeano"/>
                <a:cs typeface="Galdeano"/>
                <a:sym typeface="Galdeano"/>
              </a:defRPr>
            </a:lvl5pPr>
            <a:lvl6pPr marL="457200" algn="ctr" rtl="0">
              <a:spcBef>
                <a:spcPts val="0"/>
              </a:spcBef>
              <a:spcAft>
                <a:spcPts val="0"/>
              </a:spcAft>
              <a:defRPr sz="4400" b="1">
                <a:solidFill>
                  <a:schemeClr val="dk2"/>
                </a:solidFill>
                <a:latin typeface="Galdeano"/>
                <a:ea typeface="Galdeano"/>
                <a:cs typeface="Galdeano"/>
                <a:sym typeface="Galdeano"/>
              </a:defRPr>
            </a:lvl6pPr>
            <a:lvl7pPr marL="914400" algn="ctr" rtl="0">
              <a:spcBef>
                <a:spcPts val="0"/>
              </a:spcBef>
              <a:spcAft>
                <a:spcPts val="0"/>
              </a:spcAft>
              <a:defRPr sz="4400" b="1">
                <a:solidFill>
                  <a:schemeClr val="dk2"/>
                </a:solidFill>
                <a:latin typeface="Galdeano"/>
                <a:ea typeface="Galdeano"/>
                <a:cs typeface="Galdeano"/>
                <a:sym typeface="Galdeano"/>
              </a:defRPr>
            </a:lvl7pPr>
            <a:lvl8pPr marL="1371600" algn="ctr" rtl="0">
              <a:spcBef>
                <a:spcPts val="0"/>
              </a:spcBef>
              <a:spcAft>
                <a:spcPts val="0"/>
              </a:spcAft>
              <a:defRPr sz="4400" b="1">
                <a:solidFill>
                  <a:schemeClr val="dk2"/>
                </a:solidFill>
                <a:latin typeface="Galdeano"/>
                <a:ea typeface="Galdeano"/>
                <a:cs typeface="Galdeano"/>
                <a:sym typeface="Galdeano"/>
              </a:defRPr>
            </a:lvl8pPr>
            <a:lvl9pPr marL="1828800" algn="ctr" rtl="0">
              <a:spcBef>
                <a:spcPts val="0"/>
              </a:spcBef>
              <a:spcAft>
                <a:spcPts val="0"/>
              </a:spcAft>
              <a:defRPr sz="4400" b="1">
                <a:solidFill>
                  <a:schemeClr val="dk2"/>
                </a:solidFill>
                <a:latin typeface="Galdeano"/>
                <a:ea typeface="Galdeano"/>
                <a:cs typeface="Galdeano"/>
                <a:sym typeface="Galdeano"/>
              </a:defRPr>
            </a:lvl9pPr>
          </a:lstStyle>
          <a:p>
            <a:endParaRPr/>
          </a:p>
        </p:txBody>
      </p:sp>
      <p:sp>
        <p:nvSpPr>
          <p:cNvPr id="49" name="Shape 49"/>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indent="0" algn="l" rtl="0">
              <a:spcBef>
                <a:spcPts val="0"/>
              </a:spcBef>
              <a:defRPr sz="1400" b="0" i="0" u="none" strike="noStrike" cap="none" baseline="0">
                <a:solidFill>
                  <a:schemeClr val="dk1"/>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50" name="Shape 50"/>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indent="0" algn="ctr" rtl="0">
              <a:spcBef>
                <a:spcPts val="0"/>
              </a:spcBef>
              <a:defRPr sz="1400" b="0" i="0" u="none" strike="noStrike" cap="none" baseline="0">
                <a:solidFill>
                  <a:schemeClr val="dk1"/>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51" name="Shape 51"/>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fld id="{00000000-1234-1234-1234-123412341234}" type="slidenum">
              <a:rPr lang="es-HN" sz="1400" b="0" i="0" u="none" strike="noStrike" cap="none" baseline="0">
                <a:solidFill>
                  <a:schemeClr val="dk1"/>
                </a:solidFill>
                <a:latin typeface="Calibri"/>
                <a:ea typeface="Calibri"/>
                <a:cs typeface="Calibri"/>
                <a:sym typeface="Calibri"/>
              </a:rPr>
              <a:t>‹#›</a:t>
            </a:fld>
            <a:endParaRPr lang="es-HN" sz="1400" b="0" i="0" u="none" strike="noStrike" cap="none" baseline="0">
              <a:solidFill>
                <a:schemeClr val="dk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52"/>
        <p:cNvGrpSpPr/>
        <p:nvPr/>
      </p:nvGrpSpPr>
      <p:grpSpPr>
        <a:xfrm>
          <a:off x="0" y="0"/>
          <a:ext cx="0" cy="0"/>
          <a:chOff x="0" y="0"/>
          <a:chExt cx="0" cy="0"/>
        </a:xfrm>
      </p:grpSpPr>
      <p:sp>
        <p:nvSpPr>
          <p:cNvPr id="53" name="Shape 53"/>
          <p:cNvSpPr txBox="1">
            <a:spLocks noGrp="1"/>
          </p:cNvSpPr>
          <p:nvPr>
            <p:ph type="title"/>
          </p:nvPr>
        </p:nvSpPr>
        <p:spPr>
          <a:xfrm>
            <a:off x="2819400" y="274637"/>
            <a:ext cx="5867400" cy="1143000"/>
          </a:xfrm>
          <a:prstGeom prst="rect">
            <a:avLst/>
          </a:prstGeom>
          <a:noFill/>
          <a:ln>
            <a:noFill/>
          </a:ln>
        </p:spPr>
        <p:txBody>
          <a:bodyPr lIns="91425" tIns="91425" rIns="91425" bIns="91425" anchor="ctr" anchorCtr="0"/>
          <a:lstStyle>
            <a:lvl1pPr rtl="0">
              <a:spcBef>
                <a:spcPts val="0"/>
              </a:spcBef>
              <a:defRPr/>
            </a:lvl1pPr>
            <a:lvl2pPr rtl="0">
              <a:spcBef>
                <a:spcPts val="0"/>
              </a:spcBef>
              <a:defRPr sz="4400" b="1">
                <a:solidFill>
                  <a:schemeClr val="dk2"/>
                </a:solidFill>
                <a:latin typeface="Galdeano"/>
                <a:ea typeface="Galdeano"/>
                <a:cs typeface="Galdeano"/>
                <a:sym typeface="Galdeano"/>
              </a:defRPr>
            </a:lvl2pPr>
            <a:lvl3pPr rtl="0">
              <a:spcBef>
                <a:spcPts val="0"/>
              </a:spcBef>
              <a:defRPr sz="4400" b="1">
                <a:solidFill>
                  <a:schemeClr val="dk2"/>
                </a:solidFill>
                <a:latin typeface="Galdeano"/>
                <a:ea typeface="Galdeano"/>
                <a:cs typeface="Galdeano"/>
                <a:sym typeface="Galdeano"/>
              </a:defRPr>
            </a:lvl3pPr>
            <a:lvl4pPr rtl="0">
              <a:spcBef>
                <a:spcPts val="0"/>
              </a:spcBef>
              <a:defRPr sz="4400" b="1">
                <a:solidFill>
                  <a:schemeClr val="dk2"/>
                </a:solidFill>
                <a:latin typeface="Galdeano"/>
                <a:ea typeface="Galdeano"/>
                <a:cs typeface="Galdeano"/>
                <a:sym typeface="Galdeano"/>
              </a:defRPr>
            </a:lvl4pPr>
            <a:lvl5pPr rtl="0">
              <a:spcBef>
                <a:spcPts val="0"/>
              </a:spcBef>
              <a:defRPr sz="4400" b="1">
                <a:solidFill>
                  <a:schemeClr val="dk2"/>
                </a:solidFill>
                <a:latin typeface="Galdeano"/>
                <a:ea typeface="Galdeano"/>
                <a:cs typeface="Galdeano"/>
                <a:sym typeface="Galdeano"/>
              </a:defRPr>
            </a:lvl5pPr>
            <a:lvl6pPr rtl="0">
              <a:spcBef>
                <a:spcPts val="0"/>
              </a:spcBef>
              <a:defRPr sz="4400" b="1">
                <a:solidFill>
                  <a:schemeClr val="dk2"/>
                </a:solidFill>
                <a:latin typeface="Galdeano"/>
                <a:ea typeface="Galdeano"/>
                <a:cs typeface="Galdeano"/>
                <a:sym typeface="Galdeano"/>
              </a:defRPr>
            </a:lvl6pPr>
            <a:lvl7pPr rtl="0">
              <a:spcBef>
                <a:spcPts val="0"/>
              </a:spcBef>
              <a:defRPr sz="4400" b="1">
                <a:solidFill>
                  <a:schemeClr val="dk2"/>
                </a:solidFill>
                <a:latin typeface="Galdeano"/>
                <a:ea typeface="Galdeano"/>
                <a:cs typeface="Galdeano"/>
                <a:sym typeface="Galdeano"/>
              </a:defRPr>
            </a:lvl7pPr>
            <a:lvl8pPr rtl="0">
              <a:spcBef>
                <a:spcPts val="0"/>
              </a:spcBef>
              <a:defRPr sz="4400" b="1">
                <a:solidFill>
                  <a:schemeClr val="dk2"/>
                </a:solidFill>
                <a:latin typeface="Galdeano"/>
                <a:ea typeface="Galdeano"/>
                <a:cs typeface="Galdeano"/>
                <a:sym typeface="Galdeano"/>
              </a:defRPr>
            </a:lvl8pPr>
            <a:lvl9pPr rtl="0">
              <a:spcBef>
                <a:spcPts val="0"/>
              </a:spcBef>
              <a:defRPr sz="4400" b="1">
                <a:solidFill>
                  <a:schemeClr val="dk2"/>
                </a:solidFill>
                <a:latin typeface="Galdeano"/>
                <a:ea typeface="Galdeano"/>
                <a:cs typeface="Galdeano"/>
                <a:sym typeface="Galdeano"/>
              </a:defRPr>
            </a:lvl9pPr>
          </a:lstStyle>
          <a:p>
            <a:endParaRPr/>
          </a:p>
        </p:txBody>
      </p:sp>
      <p:sp>
        <p:nvSpPr>
          <p:cNvPr id="54" name="Shape 54"/>
          <p:cNvSpPr txBox="1">
            <a:spLocks noGrp="1"/>
          </p:cNvSpPr>
          <p:nvPr>
            <p:ph type="body" idx="1"/>
          </p:nvPr>
        </p:nvSpPr>
        <p:spPr>
          <a:xfrm>
            <a:off x="457200" y="1535112"/>
            <a:ext cx="4040187" cy="639762"/>
          </a:xfrm>
          <a:prstGeom prst="rect">
            <a:avLst/>
          </a:prstGeom>
          <a:noFill/>
          <a:ln>
            <a:noFill/>
          </a:ln>
        </p:spPr>
        <p:txBody>
          <a:bodyPr lIns="91425" tIns="91425" rIns="91425" bIns="91425" anchor="b" anchorCtr="0"/>
          <a:lstStyle>
            <a:lvl1pPr marL="0" indent="0" rtl="0">
              <a:spcBef>
                <a:spcPts val="0"/>
              </a:spcBef>
              <a:buFont typeface="Calibri"/>
              <a:buNone/>
              <a:defRPr sz="2400" b="1"/>
            </a:lvl1pPr>
            <a:lvl2pPr marL="457200" indent="0" rtl="0">
              <a:spcBef>
                <a:spcPts val="0"/>
              </a:spcBef>
              <a:buFont typeface="Calibri"/>
              <a:buNone/>
              <a:defRPr sz="2000" b="1"/>
            </a:lvl2pPr>
            <a:lvl3pPr marL="914400" indent="0" rtl="0">
              <a:spcBef>
                <a:spcPts val="0"/>
              </a:spcBef>
              <a:buFont typeface="Calibri"/>
              <a:buNone/>
              <a:defRPr sz="1800" b="1"/>
            </a:lvl3pPr>
            <a:lvl4pPr marL="1371600" indent="0" rtl="0">
              <a:spcBef>
                <a:spcPts val="0"/>
              </a:spcBef>
              <a:buFont typeface="Calibri"/>
              <a:buNone/>
              <a:defRPr sz="1600" b="1"/>
            </a:lvl4pPr>
            <a:lvl5pPr marL="1828800" indent="0" rtl="0">
              <a:spcBef>
                <a:spcPts val="0"/>
              </a:spcBef>
              <a:buFont typeface="Calibri"/>
              <a:buNone/>
              <a:defRPr sz="1600" b="1"/>
            </a:lvl5pPr>
            <a:lvl6pPr marL="2286000" indent="0" rtl="0">
              <a:spcBef>
                <a:spcPts val="0"/>
              </a:spcBef>
              <a:buFont typeface="Calibri"/>
              <a:buNone/>
              <a:defRPr sz="1600" b="1"/>
            </a:lvl6pPr>
            <a:lvl7pPr marL="2743200" indent="0" rtl="0">
              <a:spcBef>
                <a:spcPts val="0"/>
              </a:spcBef>
              <a:buFont typeface="Calibri"/>
              <a:buNone/>
              <a:defRPr sz="1600" b="1"/>
            </a:lvl7pPr>
            <a:lvl8pPr marL="3200400" indent="0" rtl="0">
              <a:spcBef>
                <a:spcPts val="0"/>
              </a:spcBef>
              <a:buFont typeface="Calibri"/>
              <a:buNone/>
              <a:defRPr sz="1600" b="1"/>
            </a:lvl8pPr>
            <a:lvl9pPr marL="3657600" indent="0" rtl="0">
              <a:spcBef>
                <a:spcPts val="0"/>
              </a:spcBef>
              <a:buFont typeface="Calibri"/>
              <a:buNone/>
              <a:defRPr sz="1600" b="1"/>
            </a:lvl9pPr>
          </a:lstStyle>
          <a:p>
            <a:endParaRPr/>
          </a:p>
        </p:txBody>
      </p:sp>
      <p:sp>
        <p:nvSpPr>
          <p:cNvPr id="55" name="Shape 55"/>
          <p:cNvSpPr txBox="1">
            <a:spLocks noGrp="1"/>
          </p:cNvSpPr>
          <p:nvPr>
            <p:ph type="body" idx="2"/>
          </p:nvPr>
        </p:nvSpPr>
        <p:spPr>
          <a:xfrm>
            <a:off x="457200" y="2174875"/>
            <a:ext cx="4040187" cy="3951287"/>
          </a:xfrm>
          <a:prstGeom prst="rect">
            <a:avLst/>
          </a:prstGeom>
          <a:noFill/>
          <a:ln>
            <a:noFill/>
          </a:ln>
        </p:spPr>
        <p:txBody>
          <a:bodyPr lIns="91425" tIns="91425" rIns="91425" bIns="91425" anchor="t" anchorCtr="0"/>
          <a:lstStyle>
            <a:lvl1pPr rtl="0">
              <a:spcBef>
                <a:spcPts val="0"/>
              </a:spcBef>
              <a:defRPr sz="2400"/>
            </a:lvl1pPr>
            <a:lvl2pPr rtl="0">
              <a:spcBef>
                <a:spcPts val="0"/>
              </a:spcBef>
              <a:defRPr sz="2000"/>
            </a:lvl2pPr>
            <a:lvl3pPr rtl="0">
              <a:spcBef>
                <a:spcPts val="0"/>
              </a:spcBef>
              <a:defRPr sz="1800"/>
            </a:lvl3pPr>
            <a:lvl4pPr rtl="0">
              <a:spcBef>
                <a:spcPts val="0"/>
              </a:spcBef>
              <a:defRPr sz="1600"/>
            </a:lvl4pPr>
            <a:lvl5pPr rtl="0">
              <a:spcBef>
                <a:spcPts val="0"/>
              </a:spcBef>
              <a:defRPr sz="1600"/>
            </a:lvl5pPr>
            <a:lvl6pPr rtl="0">
              <a:spcBef>
                <a:spcPts val="0"/>
              </a:spcBef>
              <a:defRPr sz="1600"/>
            </a:lvl6pPr>
            <a:lvl7pPr rtl="0">
              <a:spcBef>
                <a:spcPts val="0"/>
              </a:spcBef>
              <a:defRPr sz="1600"/>
            </a:lvl7pPr>
            <a:lvl8pPr rtl="0">
              <a:spcBef>
                <a:spcPts val="0"/>
              </a:spcBef>
              <a:defRPr sz="1600"/>
            </a:lvl8pPr>
            <a:lvl9pPr rtl="0">
              <a:spcBef>
                <a:spcPts val="0"/>
              </a:spcBef>
              <a:defRPr sz="1600"/>
            </a:lvl9pPr>
          </a:lstStyle>
          <a:p>
            <a:endParaRPr/>
          </a:p>
        </p:txBody>
      </p:sp>
      <p:sp>
        <p:nvSpPr>
          <p:cNvPr id="56" name="Shape 56"/>
          <p:cNvSpPr txBox="1">
            <a:spLocks noGrp="1"/>
          </p:cNvSpPr>
          <p:nvPr>
            <p:ph type="body" idx="3"/>
          </p:nvPr>
        </p:nvSpPr>
        <p:spPr>
          <a:xfrm>
            <a:off x="4645025" y="1535112"/>
            <a:ext cx="4041774" cy="639762"/>
          </a:xfrm>
          <a:prstGeom prst="rect">
            <a:avLst/>
          </a:prstGeom>
          <a:noFill/>
          <a:ln>
            <a:noFill/>
          </a:ln>
        </p:spPr>
        <p:txBody>
          <a:bodyPr lIns="91425" tIns="91425" rIns="91425" bIns="91425" anchor="b" anchorCtr="0"/>
          <a:lstStyle>
            <a:lvl1pPr marL="0" indent="0" rtl="0">
              <a:spcBef>
                <a:spcPts val="0"/>
              </a:spcBef>
              <a:buFont typeface="Calibri"/>
              <a:buNone/>
              <a:defRPr sz="2400" b="1"/>
            </a:lvl1pPr>
            <a:lvl2pPr marL="457200" indent="0" rtl="0">
              <a:spcBef>
                <a:spcPts val="0"/>
              </a:spcBef>
              <a:buFont typeface="Calibri"/>
              <a:buNone/>
              <a:defRPr sz="2000" b="1"/>
            </a:lvl2pPr>
            <a:lvl3pPr marL="914400" indent="0" rtl="0">
              <a:spcBef>
                <a:spcPts val="0"/>
              </a:spcBef>
              <a:buFont typeface="Calibri"/>
              <a:buNone/>
              <a:defRPr sz="1800" b="1"/>
            </a:lvl3pPr>
            <a:lvl4pPr marL="1371600" indent="0" rtl="0">
              <a:spcBef>
                <a:spcPts val="0"/>
              </a:spcBef>
              <a:buFont typeface="Calibri"/>
              <a:buNone/>
              <a:defRPr sz="1600" b="1"/>
            </a:lvl4pPr>
            <a:lvl5pPr marL="1828800" indent="0" rtl="0">
              <a:spcBef>
                <a:spcPts val="0"/>
              </a:spcBef>
              <a:buFont typeface="Calibri"/>
              <a:buNone/>
              <a:defRPr sz="1600" b="1"/>
            </a:lvl5pPr>
            <a:lvl6pPr marL="2286000" indent="0" rtl="0">
              <a:spcBef>
                <a:spcPts val="0"/>
              </a:spcBef>
              <a:buFont typeface="Calibri"/>
              <a:buNone/>
              <a:defRPr sz="1600" b="1"/>
            </a:lvl6pPr>
            <a:lvl7pPr marL="2743200" indent="0" rtl="0">
              <a:spcBef>
                <a:spcPts val="0"/>
              </a:spcBef>
              <a:buFont typeface="Calibri"/>
              <a:buNone/>
              <a:defRPr sz="1600" b="1"/>
            </a:lvl7pPr>
            <a:lvl8pPr marL="3200400" indent="0" rtl="0">
              <a:spcBef>
                <a:spcPts val="0"/>
              </a:spcBef>
              <a:buFont typeface="Calibri"/>
              <a:buNone/>
              <a:defRPr sz="1600" b="1"/>
            </a:lvl8pPr>
            <a:lvl9pPr marL="3657600" indent="0" rtl="0">
              <a:spcBef>
                <a:spcPts val="0"/>
              </a:spcBef>
              <a:buFont typeface="Calibri"/>
              <a:buNone/>
              <a:defRPr sz="1600" b="1"/>
            </a:lvl9pPr>
          </a:lstStyle>
          <a:p>
            <a:endParaRPr/>
          </a:p>
        </p:txBody>
      </p:sp>
      <p:sp>
        <p:nvSpPr>
          <p:cNvPr id="57" name="Shape 57"/>
          <p:cNvSpPr txBox="1">
            <a:spLocks noGrp="1"/>
          </p:cNvSpPr>
          <p:nvPr>
            <p:ph type="body" idx="4"/>
          </p:nvPr>
        </p:nvSpPr>
        <p:spPr>
          <a:xfrm>
            <a:off x="4645025" y="2174875"/>
            <a:ext cx="4041774" cy="3951287"/>
          </a:xfrm>
          <a:prstGeom prst="rect">
            <a:avLst/>
          </a:prstGeom>
          <a:noFill/>
          <a:ln>
            <a:noFill/>
          </a:ln>
        </p:spPr>
        <p:txBody>
          <a:bodyPr lIns="91425" tIns="91425" rIns="91425" bIns="91425" anchor="t" anchorCtr="0"/>
          <a:lstStyle>
            <a:lvl1pPr rtl="0">
              <a:spcBef>
                <a:spcPts val="0"/>
              </a:spcBef>
              <a:defRPr sz="2400"/>
            </a:lvl1pPr>
            <a:lvl2pPr rtl="0">
              <a:spcBef>
                <a:spcPts val="0"/>
              </a:spcBef>
              <a:defRPr sz="2000"/>
            </a:lvl2pPr>
            <a:lvl3pPr rtl="0">
              <a:spcBef>
                <a:spcPts val="0"/>
              </a:spcBef>
              <a:defRPr sz="1800"/>
            </a:lvl3pPr>
            <a:lvl4pPr rtl="0">
              <a:spcBef>
                <a:spcPts val="0"/>
              </a:spcBef>
              <a:defRPr sz="1600"/>
            </a:lvl4pPr>
            <a:lvl5pPr rtl="0">
              <a:spcBef>
                <a:spcPts val="0"/>
              </a:spcBef>
              <a:defRPr sz="1600"/>
            </a:lvl5pPr>
            <a:lvl6pPr rtl="0">
              <a:spcBef>
                <a:spcPts val="0"/>
              </a:spcBef>
              <a:defRPr sz="1600"/>
            </a:lvl6pPr>
            <a:lvl7pPr rtl="0">
              <a:spcBef>
                <a:spcPts val="0"/>
              </a:spcBef>
              <a:defRPr sz="1600"/>
            </a:lvl7pPr>
            <a:lvl8pPr rtl="0">
              <a:spcBef>
                <a:spcPts val="0"/>
              </a:spcBef>
              <a:defRPr sz="1600"/>
            </a:lvl8pPr>
            <a:lvl9pPr rtl="0">
              <a:spcBef>
                <a:spcPts val="0"/>
              </a:spcBef>
              <a:defRPr sz="1600"/>
            </a:lvl9pPr>
          </a:lstStyle>
          <a:p>
            <a:endParaRPr/>
          </a:p>
        </p:txBody>
      </p:sp>
      <p:sp>
        <p:nvSpPr>
          <p:cNvPr id="58" name="Shape 58"/>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indent="0" algn="l" rtl="0">
              <a:spcBef>
                <a:spcPts val="0"/>
              </a:spcBef>
              <a:defRPr sz="1400" b="0" i="0" u="none" strike="noStrike" cap="none" baseline="0">
                <a:solidFill>
                  <a:schemeClr val="dk1"/>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59" name="Shape 59"/>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indent="0" algn="ctr" rtl="0">
              <a:spcBef>
                <a:spcPts val="0"/>
              </a:spcBef>
              <a:defRPr sz="1400" b="0" i="0" u="none" strike="noStrike" cap="none" baseline="0">
                <a:solidFill>
                  <a:schemeClr val="dk1"/>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60" name="Shape 60"/>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fld id="{00000000-1234-1234-1234-123412341234}" type="slidenum">
              <a:rPr lang="es-HN" sz="1400" b="0" i="0" u="none" strike="noStrike" cap="none" baseline="0">
                <a:solidFill>
                  <a:schemeClr val="dk1"/>
                </a:solidFill>
                <a:latin typeface="Calibri"/>
                <a:ea typeface="Calibri"/>
                <a:cs typeface="Calibri"/>
                <a:sym typeface="Calibri"/>
              </a:rPr>
              <a:t>‹#›</a:t>
            </a:fld>
            <a:endParaRPr lang="es-HN" sz="1400" b="0" i="0" u="none" strike="noStrike" cap="none" baseline="0">
              <a:solidFill>
                <a:schemeClr val="dk1"/>
              </a:solidFill>
              <a:latin typeface="Calibri"/>
              <a:ea typeface="Calibri"/>
              <a:cs typeface="Calibri"/>
              <a:sym typeface="Calibri"/>
            </a:endParaRPr>
          </a:p>
        </p:txBody>
      </p:sp>
      <p:pic>
        <p:nvPicPr>
          <p:cNvPr id="61" name="Shape 61"/>
          <p:cNvPicPr preferRelativeResize="0"/>
          <p:nvPr/>
        </p:nvPicPr>
        <p:blipFill rotWithShape="1">
          <a:blip r:embed="rId2">
            <a:alphaModFix/>
          </a:blip>
          <a:srcRect/>
          <a:stretch/>
        </p:blipFill>
        <p:spPr>
          <a:xfrm>
            <a:off x="0" y="304389"/>
            <a:ext cx="2819400" cy="838609"/>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62"/>
        <p:cNvGrpSpPr/>
        <p:nvPr/>
      </p:nvGrpSpPr>
      <p:grpSpPr>
        <a:xfrm>
          <a:off x="0" y="0"/>
          <a:ext cx="0" cy="0"/>
          <a:chOff x="0" y="0"/>
          <a:chExt cx="0" cy="0"/>
        </a:xfrm>
      </p:grpSpPr>
      <p:sp>
        <p:nvSpPr>
          <p:cNvPr id="63" name="Shape 63"/>
          <p:cNvSpPr txBox="1">
            <a:spLocks noGrp="1"/>
          </p:cNvSpPr>
          <p:nvPr>
            <p:ph type="title"/>
          </p:nvPr>
        </p:nvSpPr>
        <p:spPr>
          <a:xfrm>
            <a:off x="2819400" y="228600"/>
            <a:ext cx="6096000" cy="1143000"/>
          </a:xfrm>
          <a:prstGeom prst="rect">
            <a:avLst/>
          </a:prstGeom>
          <a:noFill/>
          <a:ln>
            <a:noFill/>
          </a:ln>
        </p:spPr>
        <p:txBody>
          <a:bodyPr lIns="91425" tIns="91425" rIns="91425" bIns="91425" anchor="ctr" anchorCtr="0"/>
          <a:lstStyle>
            <a:lvl1pPr algn="ctr" rtl="0">
              <a:spcBef>
                <a:spcPts val="0"/>
              </a:spcBef>
              <a:spcAft>
                <a:spcPts val="0"/>
              </a:spcAft>
              <a:defRPr sz="4400" b="1">
                <a:solidFill>
                  <a:schemeClr val="dk2"/>
                </a:solidFill>
                <a:latin typeface="Calibri"/>
                <a:ea typeface="Calibri"/>
                <a:cs typeface="Calibri"/>
                <a:sym typeface="Calibri"/>
              </a:defRPr>
            </a:lvl1pPr>
            <a:lvl2pPr algn="ctr" rtl="0">
              <a:spcBef>
                <a:spcPts val="0"/>
              </a:spcBef>
              <a:spcAft>
                <a:spcPts val="0"/>
              </a:spcAft>
              <a:defRPr sz="4400" b="1">
                <a:solidFill>
                  <a:schemeClr val="dk2"/>
                </a:solidFill>
                <a:latin typeface="Galdeano"/>
                <a:ea typeface="Galdeano"/>
                <a:cs typeface="Galdeano"/>
                <a:sym typeface="Galdeano"/>
              </a:defRPr>
            </a:lvl2pPr>
            <a:lvl3pPr algn="ctr" rtl="0">
              <a:spcBef>
                <a:spcPts val="0"/>
              </a:spcBef>
              <a:spcAft>
                <a:spcPts val="0"/>
              </a:spcAft>
              <a:defRPr sz="4400" b="1">
                <a:solidFill>
                  <a:schemeClr val="dk2"/>
                </a:solidFill>
                <a:latin typeface="Galdeano"/>
                <a:ea typeface="Galdeano"/>
                <a:cs typeface="Galdeano"/>
                <a:sym typeface="Galdeano"/>
              </a:defRPr>
            </a:lvl3pPr>
            <a:lvl4pPr algn="ctr" rtl="0">
              <a:spcBef>
                <a:spcPts val="0"/>
              </a:spcBef>
              <a:spcAft>
                <a:spcPts val="0"/>
              </a:spcAft>
              <a:defRPr sz="4400" b="1">
                <a:solidFill>
                  <a:schemeClr val="dk2"/>
                </a:solidFill>
                <a:latin typeface="Galdeano"/>
                <a:ea typeface="Galdeano"/>
                <a:cs typeface="Galdeano"/>
                <a:sym typeface="Galdeano"/>
              </a:defRPr>
            </a:lvl4pPr>
            <a:lvl5pPr algn="ctr" rtl="0">
              <a:spcBef>
                <a:spcPts val="0"/>
              </a:spcBef>
              <a:spcAft>
                <a:spcPts val="0"/>
              </a:spcAft>
              <a:defRPr sz="4400" b="1">
                <a:solidFill>
                  <a:schemeClr val="dk2"/>
                </a:solidFill>
                <a:latin typeface="Galdeano"/>
                <a:ea typeface="Galdeano"/>
                <a:cs typeface="Galdeano"/>
                <a:sym typeface="Galdeano"/>
              </a:defRPr>
            </a:lvl5pPr>
            <a:lvl6pPr marL="457200" algn="ctr" rtl="0">
              <a:spcBef>
                <a:spcPts val="0"/>
              </a:spcBef>
              <a:spcAft>
                <a:spcPts val="0"/>
              </a:spcAft>
              <a:defRPr sz="4400" b="1">
                <a:solidFill>
                  <a:schemeClr val="dk2"/>
                </a:solidFill>
                <a:latin typeface="Galdeano"/>
                <a:ea typeface="Galdeano"/>
                <a:cs typeface="Galdeano"/>
                <a:sym typeface="Galdeano"/>
              </a:defRPr>
            </a:lvl6pPr>
            <a:lvl7pPr marL="914400" algn="ctr" rtl="0">
              <a:spcBef>
                <a:spcPts val="0"/>
              </a:spcBef>
              <a:spcAft>
                <a:spcPts val="0"/>
              </a:spcAft>
              <a:defRPr sz="4400" b="1">
                <a:solidFill>
                  <a:schemeClr val="dk2"/>
                </a:solidFill>
                <a:latin typeface="Galdeano"/>
                <a:ea typeface="Galdeano"/>
                <a:cs typeface="Galdeano"/>
                <a:sym typeface="Galdeano"/>
              </a:defRPr>
            </a:lvl7pPr>
            <a:lvl8pPr marL="1371600" algn="ctr" rtl="0">
              <a:spcBef>
                <a:spcPts val="0"/>
              </a:spcBef>
              <a:spcAft>
                <a:spcPts val="0"/>
              </a:spcAft>
              <a:defRPr sz="4400" b="1">
                <a:solidFill>
                  <a:schemeClr val="dk2"/>
                </a:solidFill>
                <a:latin typeface="Galdeano"/>
                <a:ea typeface="Galdeano"/>
                <a:cs typeface="Galdeano"/>
                <a:sym typeface="Galdeano"/>
              </a:defRPr>
            </a:lvl8pPr>
            <a:lvl9pPr marL="1828800" algn="ctr" rtl="0">
              <a:spcBef>
                <a:spcPts val="0"/>
              </a:spcBef>
              <a:spcAft>
                <a:spcPts val="0"/>
              </a:spcAft>
              <a:defRPr sz="4400" b="1">
                <a:solidFill>
                  <a:schemeClr val="dk2"/>
                </a:solidFill>
                <a:latin typeface="Galdeano"/>
                <a:ea typeface="Galdeano"/>
                <a:cs typeface="Galdeano"/>
                <a:sym typeface="Galdeano"/>
              </a:defRPr>
            </a:lvl9pPr>
          </a:lstStyle>
          <a:p>
            <a:endParaRPr/>
          </a:p>
        </p:txBody>
      </p:sp>
      <p:sp>
        <p:nvSpPr>
          <p:cNvPr id="64" name="Shape 64"/>
          <p:cNvSpPr txBox="1">
            <a:spLocks noGrp="1"/>
          </p:cNvSpPr>
          <p:nvPr>
            <p:ph type="body" idx="1"/>
          </p:nvPr>
        </p:nvSpPr>
        <p:spPr>
          <a:xfrm>
            <a:off x="457200" y="1600200"/>
            <a:ext cx="4038599" cy="4525963"/>
          </a:xfrm>
          <a:prstGeom prst="rect">
            <a:avLst/>
          </a:prstGeom>
          <a:noFill/>
          <a:ln>
            <a:noFill/>
          </a:ln>
        </p:spPr>
        <p:txBody>
          <a:bodyPr lIns="91425" tIns="91425" rIns="91425" bIns="91425" anchor="t" anchorCtr="0"/>
          <a:lstStyle>
            <a:lvl1pPr rtl="0">
              <a:spcBef>
                <a:spcPts val="0"/>
              </a:spcBef>
              <a:defRPr sz="2800"/>
            </a:lvl1pPr>
            <a:lvl2pPr rtl="0">
              <a:spcBef>
                <a:spcPts val="0"/>
              </a:spcBef>
              <a:defRPr sz="2400"/>
            </a:lvl2pPr>
            <a:lvl3pPr rtl="0">
              <a:spcBef>
                <a:spcPts val="0"/>
              </a:spcBef>
              <a:defRPr sz="2000"/>
            </a:lvl3pPr>
            <a:lvl4pPr rtl="0">
              <a:spcBef>
                <a:spcPts val="0"/>
              </a:spcBef>
              <a:defRPr sz="1800"/>
            </a:lvl4pPr>
            <a:lvl5pPr rtl="0">
              <a:spcBef>
                <a:spcPts val="0"/>
              </a:spcBef>
              <a:defRPr sz="1800"/>
            </a:lvl5pPr>
            <a:lvl6pPr rtl="0">
              <a:spcBef>
                <a:spcPts val="0"/>
              </a:spcBef>
              <a:defRPr sz="1800"/>
            </a:lvl6pPr>
            <a:lvl7pPr rtl="0">
              <a:spcBef>
                <a:spcPts val="0"/>
              </a:spcBef>
              <a:defRPr sz="1800"/>
            </a:lvl7pPr>
            <a:lvl8pPr rtl="0">
              <a:spcBef>
                <a:spcPts val="0"/>
              </a:spcBef>
              <a:defRPr sz="1800"/>
            </a:lvl8pPr>
            <a:lvl9pPr rtl="0">
              <a:spcBef>
                <a:spcPts val="0"/>
              </a:spcBef>
              <a:defRPr sz="1800"/>
            </a:lvl9pPr>
          </a:lstStyle>
          <a:p>
            <a:endParaRPr/>
          </a:p>
        </p:txBody>
      </p:sp>
      <p:sp>
        <p:nvSpPr>
          <p:cNvPr id="65" name="Shape 65"/>
          <p:cNvSpPr txBox="1">
            <a:spLocks noGrp="1"/>
          </p:cNvSpPr>
          <p:nvPr>
            <p:ph type="body" idx="2"/>
          </p:nvPr>
        </p:nvSpPr>
        <p:spPr>
          <a:xfrm>
            <a:off x="4648200" y="1600200"/>
            <a:ext cx="4038599" cy="4525963"/>
          </a:xfrm>
          <a:prstGeom prst="rect">
            <a:avLst/>
          </a:prstGeom>
          <a:noFill/>
          <a:ln>
            <a:noFill/>
          </a:ln>
        </p:spPr>
        <p:txBody>
          <a:bodyPr lIns="91425" tIns="91425" rIns="91425" bIns="91425" anchor="t" anchorCtr="0"/>
          <a:lstStyle>
            <a:lvl1pPr rtl="0">
              <a:spcBef>
                <a:spcPts val="0"/>
              </a:spcBef>
              <a:defRPr sz="2800"/>
            </a:lvl1pPr>
            <a:lvl2pPr rtl="0">
              <a:spcBef>
                <a:spcPts val="0"/>
              </a:spcBef>
              <a:defRPr sz="2400"/>
            </a:lvl2pPr>
            <a:lvl3pPr rtl="0">
              <a:spcBef>
                <a:spcPts val="0"/>
              </a:spcBef>
              <a:defRPr sz="2000"/>
            </a:lvl3pPr>
            <a:lvl4pPr rtl="0">
              <a:spcBef>
                <a:spcPts val="0"/>
              </a:spcBef>
              <a:defRPr sz="1800"/>
            </a:lvl4pPr>
            <a:lvl5pPr rtl="0">
              <a:spcBef>
                <a:spcPts val="0"/>
              </a:spcBef>
              <a:defRPr sz="1800"/>
            </a:lvl5pPr>
            <a:lvl6pPr rtl="0">
              <a:spcBef>
                <a:spcPts val="0"/>
              </a:spcBef>
              <a:defRPr sz="1800"/>
            </a:lvl6pPr>
            <a:lvl7pPr rtl="0">
              <a:spcBef>
                <a:spcPts val="0"/>
              </a:spcBef>
              <a:defRPr sz="1800"/>
            </a:lvl7pPr>
            <a:lvl8pPr rtl="0">
              <a:spcBef>
                <a:spcPts val="0"/>
              </a:spcBef>
              <a:defRPr sz="1800"/>
            </a:lvl8pPr>
            <a:lvl9pPr rtl="0">
              <a:spcBef>
                <a:spcPts val="0"/>
              </a:spcBef>
              <a:defRPr sz="1800"/>
            </a:lvl9pPr>
          </a:lstStyle>
          <a:p>
            <a:endParaRPr/>
          </a:p>
        </p:txBody>
      </p:sp>
      <p:sp>
        <p:nvSpPr>
          <p:cNvPr id="66" name="Shape 66"/>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indent="0" algn="l" rtl="0">
              <a:spcBef>
                <a:spcPts val="0"/>
              </a:spcBef>
              <a:defRPr sz="1400" b="0" i="0" u="none" strike="noStrike" cap="none" baseline="0">
                <a:solidFill>
                  <a:schemeClr val="dk1"/>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67" name="Shape 67"/>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indent="0" algn="ctr" rtl="0">
              <a:spcBef>
                <a:spcPts val="0"/>
              </a:spcBef>
              <a:defRPr sz="1400" b="0" i="0" u="none" strike="noStrike" cap="none" baseline="0">
                <a:solidFill>
                  <a:schemeClr val="dk1"/>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68" name="Shape 68"/>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fld id="{00000000-1234-1234-1234-123412341234}" type="slidenum">
              <a:rPr lang="es-HN" sz="1400" b="0" i="0" u="none" strike="noStrike" cap="none" baseline="0">
                <a:solidFill>
                  <a:schemeClr val="dk1"/>
                </a:solidFill>
                <a:latin typeface="Calibri"/>
                <a:ea typeface="Calibri"/>
                <a:cs typeface="Calibri"/>
                <a:sym typeface="Calibri"/>
              </a:rPr>
              <a:t>‹#›</a:t>
            </a:fld>
            <a:endParaRPr lang="es-HN" sz="1400" b="0" i="0" u="none" strike="noStrike" cap="none" baseline="0">
              <a:solidFill>
                <a:schemeClr val="dk1"/>
              </a:solidFill>
              <a:latin typeface="Calibri"/>
              <a:ea typeface="Calibri"/>
              <a:cs typeface="Calibri"/>
              <a:sym typeface="Calibri"/>
            </a:endParaRPr>
          </a:p>
        </p:txBody>
      </p:sp>
      <p:pic>
        <p:nvPicPr>
          <p:cNvPr id="69" name="Shape 69"/>
          <p:cNvPicPr preferRelativeResize="0"/>
          <p:nvPr/>
        </p:nvPicPr>
        <p:blipFill rotWithShape="1">
          <a:blip r:embed="rId2">
            <a:alphaModFix/>
          </a:blip>
          <a:srcRect/>
          <a:stretch/>
        </p:blipFill>
        <p:spPr>
          <a:xfrm>
            <a:off x="0" y="304389"/>
            <a:ext cx="2819400" cy="838609"/>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70"/>
        <p:cNvGrpSpPr/>
        <p:nvPr/>
      </p:nvGrpSpPr>
      <p:grpSpPr>
        <a:xfrm>
          <a:off x="0" y="0"/>
          <a:ext cx="0" cy="0"/>
          <a:chOff x="0" y="0"/>
          <a:chExt cx="0" cy="0"/>
        </a:xfrm>
      </p:grpSpPr>
      <p:sp>
        <p:nvSpPr>
          <p:cNvPr id="71" name="Shape 71"/>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indent="0" algn="l" rtl="0">
              <a:spcBef>
                <a:spcPts val="0"/>
              </a:spcBef>
              <a:defRPr sz="1400" b="0" i="0" u="none" strike="noStrike" cap="none" baseline="0">
                <a:solidFill>
                  <a:schemeClr val="dk1"/>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72" name="Shape 72"/>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indent="0" algn="ctr" rtl="0">
              <a:spcBef>
                <a:spcPts val="0"/>
              </a:spcBef>
              <a:defRPr sz="1400" b="0" i="0" u="none" strike="noStrike" cap="none" baseline="0">
                <a:solidFill>
                  <a:schemeClr val="dk1"/>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73" name="Shape 73"/>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fld id="{00000000-1234-1234-1234-123412341234}" type="slidenum">
              <a:rPr lang="es-HN" sz="1400" b="0" i="0" u="none" strike="noStrike" cap="none" baseline="0">
                <a:solidFill>
                  <a:schemeClr val="dk1"/>
                </a:solidFill>
                <a:latin typeface="Calibri"/>
                <a:ea typeface="Calibri"/>
                <a:cs typeface="Calibri"/>
                <a:sym typeface="Calibri"/>
              </a:rPr>
              <a:t>‹#›</a:t>
            </a:fld>
            <a:endParaRPr lang="es-HN" sz="1400" b="0" i="0" u="none" strike="noStrike" cap="none" baseline="0">
              <a:solidFill>
                <a:schemeClr val="dk1"/>
              </a:solidFill>
              <a:latin typeface="Calibri"/>
              <a:ea typeface="Calibri"/>
              <a:cs typeface="Calibri"/>
              <a:sym typeface="Calibri"/>
            </a:endParaRPr>
          </a:p>
        </p:txBody>
      </p:sp>
      <p:pic>
        <p:nvPicPr>
          <p:cNvPr id="74" name="Shape 74"/>
          <p:cNvPicPr preferRelativeResize="0"/>
          <p:nvPr/>
        </p:nvPicPr>
        <p:blipFill rotWithShape="1">
          <a:blip r:embed="rId2">
            <a:alphaModFix/>
          </a:blip>
          <a:srcRect/>
          <a:stretch/>
        </p:blipFill>
        <p:spPr>
          <a:xfrm>
            <a:off x="0" y="304389"/>
            <a:ext cx="2819400" cy="838609"/>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123"/>
        <p:cNvGrpSpPr/>
        <p:nvPr/>
      </p:nvGrpSpPr>
      <p:grpSpPr>
        <a:xfrm>
          <a:off x="0" y="0"/>
          <a:ext cx="0" cy="0"/>
          <a:chOff x="0" y="0"/>
          <a:chExt cx="0" cy="0"/>
        </a:xfrm>
      </p:grpSpPr>
      <p:sp>
        <p:nvSpPr>
          <p:cNvPr id="124" name="Shape 124"/>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buClr>
                <a:schemeClr val="dk1"/>
              </a:buClr>
              <a:buFont typeface="Calibri"/>
              <a:buNone/>
              <a:defRPr sz="4400">
                <a:solidFill>
                  <a:schemeClr val="dk1"/>
                </a:solidFill>
                <a:latin typeface="Calibri"/>
                <a:ea typeface="Calibri"/>
                <a:cs typeface="Calibri"/>
                <a:sym typeface="Calibri"/>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125" name="Shape 125"/>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indent="-139700" algn="l" rtl="0">
              <a:spcBef>
                <a:spcPts val="640"/>
              </a:spcBef>
              <a:buClr>
                <a:schemeClr val="dk1"/>
              </a:buClr>
              <a:buFont typeface="Arial"/>
              <a:buChar char="•"/>
              <a:defRPr sz="3200">
                <a:solidFill>
                  <a:schemeClr val="dk1"/>
                </a:solidFill>
                <a:latin typeface="Calibri"/>
                <a:ea typeface="Calibri"/>
                <a:cs typeface="Calibri"/>
                <a:sym typeface="Calibri"/>
              </a:defRPr>
            </a:lvl1pPr>
            <a:lvl2pPr marL="742950" indent="-107950" algn="l" rtl="0">
              <a:spcBef>
                <a:spcPts val="560"/>
              </a:spcBef>
              <a:buClr>
                <a:schemeClr val="dk1"/>
              </a:buClr>
              <a:buFont typeface="Arial"/>
              <a:buChar char="–"/>
              <a:defRPr sz="2800">
                <a:solidFill>
                  <a:schemeClr val="dk1"/>
                </a:solidFill>
                <a:latin typeface="Calibri"/>
                <a:ea typeface="Calibri"/>
                <a:cs typeface="Calibri"/>
                <a:sym typeface="Calibri"/>
              </a:defRPr>
            </a:lvl2pPr>
            <a:lvl3pPr marL="1143000" indent="-76200" algn="l" rtl="0">
              <a:spcBef>
                <a:spcPts val="480"/>
              </a:spcBef>
              <a:buClr>
                <a:schemeClr val="dk1"/>
              </a:buClr>
              <a:buFont typeface="Arial"/>
              <a:buChar char="•"/>
              <a:defRPr sz="2400">
                <a:solidFill>
                  <a:schemeClr val="dk1"/>
                </a:solidFill>
                <a:latin typeface="Calibri"/>
                <a:ea typeface="Calibri"/>
                <a:cs typeface="Calibri"/>
                <a:sym typeface="Calibri"/>
              </a:defRPr>
            </a:lvl3pPr>
            <a:lvl4pPr marL="1600200" indent="-101600" algn="l" rtl="0">
              <a:spcBef>
                <a:spcPts val="400"/>
              </a:spcBef>
              <a:buClr>
                <a:schemeClr val="dk1"/>
              </a:buClr>
              <a:buFont typeface="Arial"/>
              <a:buChar char="–"/>
              <a:defRPr sz="2000">
                <a:solidFill>
                  <a:schemeClr val="dk1"/>
                </a:solidFill>
                <a:latin typeface="Calibri"/>
                <a:ea typeface="Calibri"/>
                <a:cs typeface="Calibri"/>
                <a:sym typeface="Calibri"/>
              </a:defRPr>
            </a:lvl4pPr>
            <a:lvl5pPr marL="2057400" indent="-101600" algn="l" rtl="0">
              <a:spcBef>
                <a:spcPts val="400"/>
              </a:spcBef>
              <a:buClr>
                <a:schemeClr val="dk1"/>
              </a:buClr>
              <a:buFont typeface="Arial"/>
              <a:buChar char="»"/>
              <a:defRPr sz="2000">
                <a:solidFill>
                  <a:schemeClr val="dk1"/>
                </a:solidFill>
                <a:latin typeface="Calibri"/>
                <a:ea typeface="Calibri"/>
                <a:cs typeface="Calibri"/>
                <a:sym typeface="Calibri"/>
              </a:defRPr>
            </a:lvl5pPr>
            <a:lvl6pPr marL="2514600" indent="-101600" algn="l" rtl="0">
              <a:spcBef>
                <a:spcPts val="400"/>
              </a:spcBef>
              <a:buClr>
                <a:schemeClr val="dk1"/>
              </a:buClr>
              <a:buFont typeface="Arial"/>
              <a:buChar char="•"/>
              <a:defRPr sz="2000">
                <a:solidFill>
                  <a:schemeClr val="dk1"/>
                </a:solidFill>
                <a:latin typeface="Calibri"/>
                <a:ea typeface="Calibri"/>
                <a:cs typeface="Calibri"/>
                <a:sym typeface="Calibri"/>
              </a:defRPr>
            </a:lvl6pPr>
            <a:lvl7pPr marL="2971800" indent="-101600" algn="l" rtl="0">
              <a:spcBef>
                <a:spcPts val="400"/>
              </a:spcBef>
              <a:buClr>
                <a:schemeClr val="dk1"/>
              </a:buClr>
              <a:buFont typeface="Arial"/>
              <a:buChar char="•"/>
              <a:defRPr sz="2000">
                <a:solidFill>
                  <a:schemeClr val="dk1"/>
                </a:solidFill>
                <a:latin typeface="Calibri"/>
                <a:ea typeface="Calibri"/>
                <a:cs typeface="Calibri"/>
                <a:sym typeface="Calibri"/>
              </a:defRPr>
            </a:lvl7pPr>
            <a:lvl8pPr marL="3429000" indent="-101600" algn="l" rtl="0">
              <a:spcBef>
                <a:spcPts val="400"/>
              </a:spcBef>
              <a:buClr>
                <a:schemeClr val="dk1"/>
              </a:buClr>
              <a:buFont typeface="Arial"/>
              <a:buChar char="•"/>
              <a:defRPr sz="2000">
                <a:solidFill>
                  <a:schemeClr val="dk1"/>
                </a:solidFill>
                <a:latin typeface="Calibri"/>
                <a:ea typeface="Calibri"/>
                <a:cs typeface="Calibri"/>
                <a:sym typeface="Calibri"/>
              </a:defRPr>
            </a:lvl8pPr>
            <a:lvl9pPr marL="3886200" indent="-101600" algn="l" rtl="0">
              <a:spcBef>
                <a:spcPts val="400"/>
              </a:spcBef>
              <a:buClr>
                <a:schemeClr val="dk1"/>
              </a:buClr>
              <a:buFont typeface="Arial"/>
              <a:buChar char="•"/>
              <a:defRPr sz="2000">
                <a:solidFill>
                  <a:schemeClr val="dk1"/>
                </a:solidFill>
                <a:latin typeface="Calibri"/>
                <a:ea typeface="Calibri"/>
                <a:cs typeface="Calibri"/>
                <a:sym typeface="Calibri"/>
              </a:defRPr>
            </a:lvl9pPr>
          </a:lstStyle>
          <a:p>
            <a:endParaRPr/>
          </a:p>
        </p:txBody>
      </p:sp>
      <p:sp>
        <p:nvSpPr>
          <p:cNvPr id="126" name="Shape 126"/>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27" name="Shape 127"/>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28" name="Shape 128"/>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HN" sz="1200" b="0" i="0" u="none" strike="noStrike" cap="none" baseline="0">
                <a:solidFill>
                  <a:srgbClr val="888888"/>
                </a:solidFill>
                <a:latin typeface="Calibri"/>
                <a:ea typeface="Calibri"/>
                <a:cs typeface="Calibri"/>
                <a:sym typeface="Calibri"/>
              </a:rPr>
              <a:t>‹#›</a:t>
            </a:fld>
            <a:endParaRPr lang="es-HN" sz="1200" b="0" i="0" u="none" strike="noStrike" cap="none" baseline="0">
              <a:solidFill>
                <a:srgbClr val="888888"/>
              </a:solidFill>
              <a:latin typeface="Calibri"/>
              <a:ea typeface="Calibri"/>
              <a:cs typeface="Calibri"/>
              <a:sym typeface="Calibri"/>
            </a:endParaRPr>
          </a:p>
        </p:txBody>
      </p:sp>
      <p:pic>
        <p:nvPicPr>
          <p:cNvPr id="129" name="Shape 129"/>
          <p:cNvPicPr preferRelativeResize="0"/>
          <p:nvPr/>
        </p:nvPicPr>
        <p:blipFill rotWithShape="1">
          <a:blip r:embed="rId2">
            <a:alphaModFix/>
          </a:blip>
          <a:srcRect/>
          <a:stretch/>
        </p:blipFill>
        <p:spPr>
          <a:xfrm>
            <a:off x="8346967" y="5833898"/>
            <a:ext cx="797031" cy="1024102"/>
          </a:xfrm>
          <a:prstGeom prst="rect">
            <a:avLst/>
          </a:prstGeom>
          <a:noFill/>
          <a:ln>
            <a:noFill/>
          </a:ln>
        </p:spPr>
      </p:pic>
      <p:pic>
        <p:nvPicPr>
          <p:cNvPr id="130" name="Shape 130"/>
          <p:cNvPicPr preferRelativeResize="0"/>
          <p:nvPr/>
        </p:nvPicPr>
        <p:blipFill rotWithShape="1">
          <a:blip r:embed="rId3">
            <a:alphaModFix/>
          </a:blip>
          <a:srcRect/>
          <a:stretch/>
        </p:blipFill>
        <p:spPr>
          <a:xfrm>
            <a:off x="0" y="6087460"/>
            <a:ext cx="2590800" cy="770539"/>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3.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
        <p:cNvGrpSpPr/>
        <p:nvPr/>
      </p:nvGrpSpPr>
      <p:grpSpPr>
        <a:xfrm>
          <a:off x="0" y="0"/>
          <a:ext cx="0" cy="0"/>
          <a:chOff x="0" y="0"/>
          <a:chExt cx="0" cy="0"/>
        </a:xfrm>
      </p:grpSpPr>
      <p:sp>
        <p:nvSpPr>
          <p:cNvPr id="9" name="Shape 9"/>
          <p:cNvSpPr txBox="1">
            <a:spLocks noGrp="1"/>
          </p:cNvSpPr>
          <p:nvPr>
            <p:ph type="title"/>
          </p:nvPr>
        </p:nvSpPr>
        <p:spPr>
          <a:xfrm>
            <a:off x="2819400" y="228600"/>
            <a:ext cx="6096000" cy="1143000"/>
          </a:xfrm>
          <a:prstGeom prst="rect">
            <a:avLst/>
          </a:prstGeom>
          <a:noFill/>
          <a:ln>
            <a:noFill/>
          </a:ln>
        </p:spPr>
        <p:txBody>
          <a:bodyPr lIns="91425" tIns="91425" rIns="91425" bIns="91425" anchor="ctr" anchorCtr="0"/>
          <a:lstStyle>
            <a:lvl1pPr marL="0" marR="0" indent="0" algn="ctr" rtl="0">
              <a:spcBef>
                <a:spcPts val="0"/>
              </a:spcBef>
              <a:spcAft>
                <a:spcPts val="0"/>
              </a:spcAft>
              <a:defRPr sz="4400" b="1" i="0" u="none" strike="noStrike" cap="none" baseline="0">
                <a:solidFill>
                  <a:schemeClr val="dk2"/>
                </a:solidFill>
                <a:latin typeface="Calibri"/>
                <a:ea typeface="Calibri"/>
                <a:cs typeface="Calibri"/>
                <a:sym typeface="Calibri"/>
              </a:defRPr>
            </a:lvl1pPr>
            <a:lvl2pPr marL="0" marR="0" indent="0" algn="ctr" rtl="0">
              <a:spcBef>
                <a:spcPts val="0"/>
              </a:spcBef>
              <a:spcAft>
                <a:spcPts val="0"/>
              </a:spcAft>
              <a:defRPr sz="4400" b="1" i="0" u="none" strike="noStrike" cap="none" baseline="0">
                <a:solidFill>
                  <a:schemeClr val="dk2"/>
                </a:solidFill>
                <a:latin typeface="Galdeano"/>
                <a:ea typeface="Galdeano"/>
                <a:cs typeface="Galdeano"/>
                <a:sym typeface="Galdeano"/>
              </a:defRPr>
            </a:lvl2pPr>
            <a:lvl3pPr marL="0" marR="0" indent="0" algn="ctr" rtl="0">
              <a:spcBef>
                <a:spcPts val="0"/>
              </a:spcBef>
              <a:spcAft>
                <a:spcPts val="0"/>
              </a:spcAft>
              <a:defRPr sz="4400" b="1" i="0" u="none" strike="noStrike" cap="none" baseline="0">
                <a:solidFill>
                  <a:schemeClr val="dk2"/>
                </a:solidFill>
                <a:latin typeface="Galdeano"/>
                <a:ea typeface="Galdeano"/>
                <a:cs typeface="Galdeano"/>
                <a:sym typeface="Galdeano"/>
              </a:defRPr>
            </a:lvl3pPr>
            <a:lvl4pPr marL="0" marR="0" indent="0" algn="ctr" rtl="0">
              <a:spcBef>
                <a:spcPts val="0"/>
              </a:spcBef>
              <a:spcAft>
                <a:spcPts val="0"/>
              </a:spcAft>
              <a:defRPr sz="4400" b="1" i="0" u="none" strike="noStrike" cap="none" baseline="0">
                <a:solidFill>
                  <a:schemeClr val="dk2"/>
                </a:solidFill>
                <a:latin typeface="Galdeano"/>
                <a:ea typeface="Galdeano"/>
                <a:cs typeface="Galdeano"/>
                <a:sym typeface="Galdeano"/>
              </a:defRPr>
            </a:lvl4pPr>
            <a:lvl5pPr marL="0" marR="0" indent="0" algn="ctr" rtl="0">
              <a:spcBef>
                <a:spcPts val="0"/>
              </a:spcBef>
              <a:spcAft>
                <a:spcPts val="0"/>
              </a:spcAft>
              <a:defRPr sz="4400" b="1" i="0" u="none" strike="noStrike" cap="none" baseline="0">
                <a:solidFill>
                  <a:schemeClr val="dk2"/>
                </a:solidFill>
                <a:latin typeface="Galdeano"/>
                <a:ea typeface="Galdeano"/>
                <a:cs typeface="Galdeano"/>
                <a:sym typeface="Galdeano"/>
              </a:defRPr>
            </a:lvl5pPr>
            <a:lvl6pPr marL="457200" marR="0" indent="0" algn="ctr" rtl="0">
              <a:spcBef>
                <a:spcPts val="0"/>
              </a:spcBef>
              <a:spcAft>
                <a:spcPts val="0"/>
              </a:spcAft>
              <a:defRPr sz="4400" b="1" i="0" u="none" strike="noStrike" cap="none" baseline="0">
                <a:solidFill>
                  <a:schemeClr val="dk2"/>
                </a:solidFill>
                <a:latin typeface="Galdeano"/>
                <a:ea typeface="Galdeano"/>
                <a:cs typeface="Galdeano"/>
                <a:sym typeface="Galdeano"/>
              </a:defRPr>
            </a:lvl6pPr>
            <a:lvl7pPr marL="914400" marR="0" indent="0" algn="ctr" rtl="0">
              <a:spcBef>
                <a:spcPts val="0"/>
              </a:spcBef>
              <a:spcAft>
                <a:spcPts val="0"/>
              </a:spcAft>
              <a:defRPr sz="4400" b="1" i="0" u="none" strike="noStrike" cap="none" baseline="0">
                <a:solidFill>
                  <a:schemeClr val="dk2"/>
                </a:solidFill>
                <a:latin typeface="Galdeano"/>
                <a:ea typeface="Galdeano"/>
                <a:cs typeface="Galdeano"/>
                <a:sym typeface="Galdeano"/>
              </a:defRPr>
            </a:lvl7pPr>
            <a:lvl8pPr marL="1371600" marR="0" indent="0" algn="ctr" rtl="0">
              <a:spcBef>
                <a:spcPts val="0"/>
              </a:spcBef>
              <a:spcAft>
                <a:spcPts val="0"/>
              </a:spcAft>
              <a:defRPr sz="4400" b="1" i="0" u="none" strike="noStrike" cap="none" baseline="0">
                <a:solidFill>
                  <a:schemeClr val="dk2"/>
                </a:solidFill>
                <a:latin typeface="Galdeano"/>
                <a:ea typeface="Galdeano"/>
                <a:cs typeface="Galdeano"/>
                <a:sym typeface="Galdeano"/>
              </a:defRPr>
            </a:lvl8pPr>
            <a:lvl9pPr marL="1828800" marR="0" indent="0" algn="ctr" rtl="0">
              <a:spcBef>
                <a:spcPts val="0"/>
              </a:spcBef>
              <a:spcAft>
                <a:spcPts val="0"/>
              </a:spcAft>
              <a:defRPr sz="4400" b="1" i="0" u="none" strike="noStrike" cap="none" baseline="0">
                <a:solidFill>
                  <a:schemeClr val="dk2"/>
                </a:solidFill>
                <a:latin typeface="Galdeano"/>
                <a:ea typeface="Galdeano"/>
                <a:cs typeface="Galdeano"/>
                <a:sym typeface="Galdeano"/>
              </a:defRPr>
            </a:lvl9pPr>
          </a:lstStyle>
          <a:p>
            <a:endParaRPr/>
          </a:p>
        </p:txBody>
      </p:sp>
      <p:sp>
        <p:nvSpPr>
          <p:cNvPr id="10" name="Shape 10"/>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marR="0" indent="-139700" algn="l" rtl="0">
              <a:spcBef>
                <a:spcPts val="640"/>
              </a:spcBef>
              <a:spcAft>
                <a:spcPts val="0"/>
              </a:spcAft>
              <a:buClr>
                <a:schemeClr val="dk1"/>
              </a:buClr>
              <a:buFont typeface="Noto Symbol"/>
              <a:buChar char="➢"/>
              <a:defRPr sz="3200" b="0" i="0" u="none" strike="noStrike" cap="none" baseline="0">
                <a:solidFill>
                  <a:schemeClr val="dk1"/>
                </a:solidFill>
                <a:latin typeface="Calibri"/>
                <a:ea typeface="Calibri"/>
                <a:cs typeface="Calibri"/>
                <a:sym typeface="Calibri"/>
              </a:defRPr>
            </a:lvl1pPr>
            <a:lvl2pPr marL="742950" marR="0" indent="-107950" algn="l" rtl="0">
              <a:spcBef>
                <a:spcPts val="560"/>
              </a:spcBef>
              <a:spcAft>
                <a:spcPts val="0"/>
              </a:spcAft>
              <a:buClr>
                <a:schemeClr val="dk1"/>
              </a:buClr>
              <a:buFont typeface="Noto Symbol"/>
              <a:buChar char="➢"/>
              <a:defRPr sz="2800" b="0" i="0" u="none" strike="noStrike" cap="none" baseline="0">
                <a:solidFill>
                  <a:schemeClr val="dk1"/>
                </a:solidFill>
                <a:latin typeface="Calibri"/>
                <a:ea typeface="Calibri"/>
                <a:cs typeface="Calibri"/>
                <a:sym typeface="Calibri"/>
              </a:defRPr>
            </a:lvl2pPr>
            <a:lvl3pPr marL="1143000" marR="0" indent="-76200" algn="l" rtl="0">
              <a:spcBef>
                <a:spcPts val="480"/>
              </a:spcBef>
              <a:spcAft>
                <a:spcPts val="0"/>
              </a:spcAft>
              <a:buClr>
                <a:schemeClr val="dk1"/>
              </a:buClr>
              <a:buFont typeface="Noto Symbol"/>
              <a:buChar char="➢"/>
              <a:defRPr sz="2400" b="0" i="0" u="none" strike="noStrike" cap="none" baseline="0">
                <a:solidFill>
                  <a:schemeClr val="dk1"/>
                </a:solidFill>
                <a:latin typeface="Calibri"/>
                <a:ea typeface="Calibri"/>
                <a:cs typeface="Calibri"/>
                <a:sym typeface="Calibri"/>
              </a:defRPr>
            </a:lvl3pPr>
            <a:lvl4pPr marL="1600200" marR="0" indent="-101600" algn="l" rtl="0">
              <a:spcBef>
                <a:spcPts val="400"/>
              </a:spcBef>
              <a:spcAft>
                <a:spcPts val="0"/>
              </a:spcAft>
              <a:buClr>
                <a:schemeClr val="dk1"/>
              </a:buClr>
              <a:buFont typeface="Noto Symbol"/>
              <a:buChar char="➢"/>
              <a:defRPr sz="2000" b="0" i="0" u="none" strike="noStrike" cap="none" baseline="0">
                <a:solidFill>
                  <a:schemeClr val="dk1"/>
                </a:solidFill>
                <a:latin typeface="Calibri"/>
                <a:ea typeface="Calibri"/>
                <a:cs typeface="Calibri"/>
                <a:sym typeface="Calibri"/>
              </a:defRPr>
            </a:lvl4pPr>
            <a:lvl5pPr marL="2057400" marR="0" indent="-101600" algn="l" rtl="0">
              <a:spcBef>
                <a:spcPts val="400"/>
              </a:spcBef>
              <a:spcAft>
                <a:spcPts val="0"/>
              </a:spcAft>
              <a:buClr>
                <a:schemeClr val="dk1"/>
              </a:buClr>
              <a:buFont typeface="Noto Symbol"/>
              <a:buChar char="➢"/>
              <a:defRPr sz="2000" b="0" i="0" u="none" strike="noStrike" cap="none" baseline="0">
                <a:solidFill>
                  <a:schemeClr val="dk1"/>
                </a:solidFill>
                <a:latin typeface="Calibri"/>
                <a:ea typeface="Calibri"/>
                <a:cs typeface="Calibri"/>
                <a:sym typeface="Calibri"/>
              </a:defRPr>
            </a:lvl5pPr>
            <a:lvl6pPr marL="2514600" marR="0" indent="-101600" algn="l" rtl="0">
              <a:spcBef>
                <a:spcPts val="400"/>
              </a:spcBef>
              <a:spcAft>
                <a:spcPts val="0"/>
              </a:spcAft>
              <a:buClr>
                <a:schemeClr val="dk1"/>
              </a:buClr>
              <a:buFont typeface="Noto Symbol"/>
              <a:buChar char="➢"/>
              <a:defRPr sz="2000" b="0" i="0" u="none" strike="noStrike" cap="none" baseline="0">
                <a:solidFill>
                  <a:schemeClr val="dk1"/>
                </a:solidFill>
                <a:latin typeface="Calibri"/>
                <a:ea typeface="Calibri"/>
                <a:cs typeface="Calibri"/>
                <a:sym typeface="Calibri"/>
              </a:defRPr>
            </a:lvl6pPr>
            <a:lvl7pPr marL="2971800" marR="0" indent="-101600" algn="l" rtl="0">
              <a:spcBef>
                <a:spcPts val="400"/>
              </a:spcBef>
              <a:spcAft>
                <a:spcPts val="0"/>
              </a:spcAft>
              <a:buClr>
                <a:schemeClr val="dk1"/>
              </a:buClr>
              <a:buFont typeface="Noto Symbol"/>
              <a:buChar char="➢"/>
              <a:defRPr sz="2000" b="0" i="0" u="none" strike="noStrike" cap="none" baseline="0">
                <a:solidFill>
                  <a:schemeClr val="dk1"/>
                </a:solidFill>
                <a:latin typeface="Calibri"/>
                <a:ea typeface="Calibri"/>
                <a:cs typeface="Calibri"/>
                <a:sym typeface="Calibri"/>
              </a:defRPr>
            </a:lvl7pPr>
            <a:lvl8pPr marL="3429000" marR="0" indent="-101600" algn="l" rtl="0">
              <a:spcBef>
                <a:spcPts val="400"/>
              </a:spcBef>
              <a:spcAft>
                <a:spcPts val="0"/>
              </a:spcAft>
              <a:buClr>
                <a:schemeClr val="dk1"/>
              </a:buClr>
              <a:buFont typeface="Noto Symbol"/>
              <a:buChar char="➢"/>
              <a:defRPr sz="2000" b="0" i="0" u="none" strike="noStrike" cap="none" baseline="0">
                <a:solidFill>
                  <a:schemeClr val="dk1"/>
                </a:solidFill>
                <a:latin typeface="Calibri"/>
                <a:ea typeface="Calibri"/>
                <a:cs typeface="Calibri"/>
                <a:sym typeface="Calibri"/>
              </a:defRPr>
            </a:lvl8pPr>
            <a:lvl9pPr marL="3886200" marR="0" indent="-101600" algn="l" rtl="0">
              <a:spcBef>
                <a:spcPts val="400"/>
              </a:spcBef>
              <a:spcAft>
                <a:spcPts val="0"/>
              </a:spcAft>
              <a:buClr>
                <a:schemeClr val="dk1"/>
              </a:buClr>
              <a:buFont typeface="Noto Symbol"/>
              <a:buChar char="➢"/>
              <a:defRPr sz="2000" b="0" i="0" u="none" strike="noStrike" cap="none" baseline="0">
                <a:solidFill>
                  <a:schemeClr val="dk1"/>
                </a:solidFill>
                <a:latin typeface="Calibri"/>
                <a:ea typeface="Calibri"/>
                <a:cs typeface="Calibri"/>
                <a:sym typeface="Calibri"/>
              </a:defRPr>
            </a:lvl9pPr>
          </a:lstStyle>
          <a:p>
            <a:endParaRPr/>
          </a:p>
        </p:txBody>
      </p:sp>
      <p:sp>
        <p:nvSpPr>
          <p:cNvPr id="11" name="Shape 11"/>
          <p:cNvSpPr txBox="1">
            <a:spLocks noGrp="1"/>
          </p:cNvSpPr>
          <p:nvPr>
            <p:ph type="dt" idx="10"/>
          </p:nvPr>
        </p:nvSpPr>
        <p:spPr>
          <a:xfrm>
            <a:off x="457200" y="6245225"/>
            <a:ext cx="2133599" cy="476249"/>
          </a:xfrm>
          <a:prstGeom prst="rect">
            <a:avLst/>
          </a:prstGeom>
          <a:noFill/>
          <a:ln>
            <a:noFill/>
          </a:ln>
        </p:spPr>
        <p:txBody>
          <a:bodyPr lIns="91425" tIns="91425" rIns="91425" bIns="91425" anchor="t" anchorCtr="0"/>
          <a:lstStyle>
            <a:lvl1pPr marL="0" marR="0" indent="0" algn="l" rtl="0">
              <a:spcBef>
                <a:spcPts val="0"/>
              </a:spcBef>
              <a:defRPr sz="1400" b="0" i="0" u="none" strike="noStrike" cap="none" baseline="0">
                <a:solidFill>
                  <a:schemeClr val="dk1"/>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2" name="Shape 12"/>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indent="0" algn="ctr" rtl="0">
              <a:spcBef>
                <a:spcPts val="0"/>
              </a:spcBef>
              <a:defRPr sz="1400" b="0" i="0" u="none" strike="noStrike" cap="none" baseline="0">
                <a:solidFill>
                  <a:schemeClr val="dk1"/>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3" name="Shape 13"/>
          <p:cNvSpPr txBox="1">
            <a:spLocks noGrp="1"/>
          </p:cNvSpPr>
          <p:nvPr>
            <p:ph type="sldNum" idx="12"/>
          </p:nvPr>
        </p:nvSpPr>
        <p:spPr>
          <a:xfrm>
            <a:off x="6553200" y="6245225"/>
            <a:ext cx="2133599" cy="476249"/>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fld id="{00000000-1234-1234-1234-123412341234}" type="slidenum">
              <a:rPr lang="es-HN" sz="1400" b="0" i="0" u="none" strike="noStrike" cap="none" baseline="0">
                <a:solidFill>
                  <a:schemeClr val="dk1"/>
                </a:solidFill>
                <a:latin typeface="Calibri"/>
                <a:ea typeface="Calibri"/>
                <a:cs typeface="Calibri"/>
                <a:sym typeface="Calibri"/>
              </a:rPr>
              <a:t>‹#›</a:t>
            </a:fld>
            <a:endParaRPr lang="es-HN" sz="1400" b="0" i="0" u="none" strike="noStrike" cap="none" baseline="0">
              <a:solidFill>
                <a:schemeClr val="dk1"/>
              </a:solidFill>
              <a:latin typeface="Calibri"/>
              <a:ea typeface="Calibri"/>
              <a:cs typeface="Calibri"/>
              <a:sym typeface="Calibri"/>
            </a:endParaRPr>
          </a:p>
        </p:txBody>
      </p:sp>
      <p:cxnSp>
        <p:nvCxnSpPr>
          <p:cNvPr id="14" name="Shape 14"/>
          <p:cNvCxnSpPr/>
          <p:nvPr/>
        </p:nvCxnSpPr>
        <p:spPr>
          <a:xfrm>
            <a:off x="0" y="1447800"/>
            <a:ext cx="9144000" cy="0"/>
          </a:xfrm>
          <a:prstGeom prst="straightConnector1">
            <a:avLst/>
          </a:prstGeom>
          <a:noFill/>
          <a:ln w="76200" cap="flat" cmpd="tri">
            <a:solidFill>
              <a:schemeClr val="accent1"/>
            </a:solidFill>
            <a:prstDash val="solid"/>
            <a:round/>
            <a:headEnd type="none" w="med" len="med"/>
            <a:tailEnd type="none" w="med" len="med"/>
          </a:ln>
        </p:spPr>
      </p:cxnSp>
      <p:pic>
        <p:nvPicPr>
          <p:cNvPr id="15" name="Shape 15"/>
          <p:cNvPicPr preferRelativeResize="0"/>
          <p:nvPr/>
        </p:nvPicPr>
        <p:blipFill rotWithShape="1">
          <a:blip r:embed="rId10">
            <a:alphaModFix/>
          </a:blip>
          <a:srcRect/>
          <a:stretch/>
        </p:blipFill>
        <p:spPr>
          <a:xfrm>
            <a:off x="0" y="304389"/>
            <a:ext cx="2819400" cy="838609"/>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7"/>
        <p:cNvGrpSpPr/>
        <p:nvPr/>
      </p:nvGrpSpPr>
      <p:grpSpPr>
        <a:xfrm>
          <a:off x="0" y="0"/>
          <a:ext cx="0" cy="0"/>
          <a:chOff x="0" y="0"/>
          <a:chExt cx="0" cy="0"/>
        </a:xfrm>
      </p:grpSpPr>
      <p:sp>
        <p:nvSpPr>
          <p:cNvPr id="118" name="Shape 118"/>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indent="0" algn="ctr" rtl="0">
              <a:spcBef>
                <a:spcPts val="0"/>
              </a:spcBef>
              <a:buClr>
                <a:schemeClr val="dk1"/>
              </a:buClr>
              <a:buFont typeface="Calibri"/>
              <a:buNone/>
              <a:defRPr sz="4400" b="0" i="0" u="none" strike="noStrike" cap="none" baseline="0">
                <a:solidFill>
                  <a:schemeClr val="dk1"/>
                </a:solidFill>
                <a:latin typeface="Calibri"/>
                <a:ea typeface="Calibri"/>
                <a:cs typeface="Calibri"/>
                <a:sym typeface="Calibri"/>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119" name="Shape 119"/>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marR="0" indent="-139700" algn="l" rtl="0">
              <a:spcBef>
                <a:spcPts val="640"/>
              </a:spcBef>
              <a:buClr>
                <a:schemeClr val="dk1"/>
              </a:buClr>
              <a:buFont typeface="Arial"/>
              <a:buChar char="•"/>
              <a:defRPr sz="3200" b="0" i="0" u="none" strike="noStrike" cap="none" baseline="0">
                <a:solidFill>
                  <a:schemeClr val="dk1"/>
                </a:solidFill>
                <a:latin typeface="Calibri"/>
                <a:ea typeface="Calibri"/>
                <a:cs typeface="Calibri"/>
                <a:sym typeface="Calibri"/>
              </a:defRPr>
            </a:lvl1pPr>
            <a:lvl2pPr marL="742950" marR="0" indent="-107950" algn="l" rtl="0">
              <a:spcBef>
                <a:spcPts val="560"/>
              </a:spcBef>
              <a:buClr>
                <a:schemeClr val="dk1"/>
              </a:buClr>
              <a:buFont typeface="Arial"/>
              <a:buChar char="–"/>
              <a:defRPr sz="2800" b="0" i="0" u="none" strike="noStrike" cap="none" baseline="0">
                <a:solidFill>
                  <a:schemeClr val="dk1"/>
                </a:solidFill>
                <a:latin typeface="Calibri"/>
                <a:ea typeface="Calibri"/>
                <a:cs typeface="Calibri"/>
                <a:sym typeface="Calibri"/>
              </a:defRPr>
            </a:lvl2pPr>
            <a:lvl3pPr marL="1143000" marR="0" indent="-76200" algn="l" rtl="0">
              <a:spcBef>
                <a:spcPts val="480"/>
              </a:spcBef>
              <a:buClr>
                <a:schemeClr val="dk1"/>
              </a:buClr>
              <a:buFont typeface="Arial"/>
              <a:buChar char="•"/>
              <a:defRPr sz="2400" b="0" i="0" u="none" strike="noStrike" cap="none" baseline="0">
                <a:solidFill>
                  <a:schemeClr val="dk1"/>
                </a:solidFill>
                <a:latin typeface="Calibri"/>
                <a:ea typeface="Calibri"/>
                <a:cs typeface="Calibri"/>
                <a:sym typeface="Calibri"/>
              </a:defRPr>
            </a:lvl3pPr>
            <a:lvl4pPr marL="1600200" marR="0" indent="-101600" algn="l" rtl="0">
              <a:spcBef>
                <a:spcPts val="400"/>
              </a:spcBef>
              <a:buClr>
                <a:schemeClr val="dk1"/>
              </a:buClr>
              <a:buFont typeface="Arial"/>
              <a:buChar char="–"/>
              <a:defRPr sz="2000" b="0" i="0" u="none" strike="noStrike" cap="none" baseline="0">
                <a:solidFill>
                  <a:schemeClr val="dk1"/>
                </a:solidFill>
                <a:latin typeface="Calibri"/>
                <a:ea typeface="Calibri"/>
                <a:cs typeface="Calibri"/>
                <a:sym typeface="Calibri"/>
              </a:defRPr>
            </a:lvl4pPr>
            <a:lvl5pPr marL="2057400" marR="0" indent="-101600" algn="l" rtl="0">
              <a:spcBef>
                <a:spcPts val="400"/>
              </a:spcBef>
              <a:buClr>
                <a:schemeClr val="dk1"/>
              </a:buClr>
              <a:buFont typeface="Arial"/>
              <a:buChar char="»"/>
              <a:defRPr sz="2000" b="0" i="0" u="none" strike="noStrike" cap="none" baseline="0">
                <a:solidFill>
                  <a:schemeClr val="dk1"/>
                </a:solidFill>
                <a:latin typeface="Calibri"/>
                <a:ea typeface="Calibri"/>
                <a:cs typeface="Calibri"/>
                <a:sym typeface="Calibri"/>
              </a:defRPr>
            </a:lvl5pPr>
            <a:lvl6pPr marL="2514600" marR="0" indent="-101600" algn="l" rtl="0">
              <a:spcBef>
                <a:spcPts val="400"/>
              </a:spcBef>
              <a:buClr>
                <a:schemeClr val="dk1"/>
              </a:buClr>
              <a:buFont typeface="Arial"/>
              <a:buChar char="•"/>
              <a:defRPr sz="2000" b="0" i="0" u="none" strike="noStrike" cap="none" baseline="0">
                <a:solidFill>
                  <a:schemeClr val="dk1"/>
                </a:solidFill>
                <a:latin typeface="Calibri"/>
                <a:ea typeface="Calibri"/>
                <a:cs typeface="Calibri"/>
                <a:sym typeface="Calibri"/>
              </a:defRPr>
            </a:lvl6pPr>
            <a:lvl7pPr marL="2971800" marR="0" indent="-101600" algn="l" rtl="0">
              <a:spcBef>
                <a:spcPts val="400"/>
              </a:spcBef>
              <a:buClr>
                <a:schemeClr val="dk1"/>
              </a:buClr>
              <a:buFont typeface="Arial"/>
              <a:buChar char="•"/>
              <a:defRPr sz="2000" b="0" i="0" u="none" strike="noStrike" cap="none" baseline="0">
                <a:solidFill>
                  <a:schemeClr val="dk1"/>
                </a:solidFill>
                <a:latin typeface="Calibri"/>
                <a:ea typeface="Calibri"/>
                <a:cs typeface="Calibri"/>
                <a:sym typeface="Calibri"/>
              </a:defRPr>
            </a:lvl7pPr>
            <a:lvl8pPr marL="3429000" marR="0" indent="-101600" algn="l" rtl="0">
              <a:spcBef>
                <a:spcPts val="400"/>
              </a:spcBef>
              <a:buClr>
                <a:schemeClr val="dk1"/>
              </a:buClr>
              <a:buFont typeface="Arial"/>
              <a:buChar char="•"/>
              <a:defRPr sz="2000" b="0" i="0" u="none" strike="noStrike" cap="none" baseline="0">
                <a:solidFill>
                  <a:schemeClr val="dk1"/>
                </a:solidFill>
                <a:latin typeface="Calibri"/>
                <a:ea typeface="Calibri"/>
                <a:cs typeface="Calibri"/>
                <a:sym typeface="Calibri"/>
              </a:defRPr>
            </a:lvl8pPr>
            <a:lvl9pPr marL="3886200" marR="0" indent="-101600" algn="l" rtl="0">
              <a:spcBef>
                <a:spcPts val="400"/>
              </a:spcBef>
              <a:buClr>
                <a:schemeClr val="dk1"/>
              </a:buClr>
              <a:buFont typeface="Arial"/>
              <a:buChar char="•"/>
              <a:defRPr sz="2000" b="0" i="0" u="none" strike="noStrike" cap="none" baseline="0">
                <a:solidFill>
                  <a:schemeClr val="dk1"/>
                </a:solidFill>
                <a:latin typeface="Calibri"/>
                <a:ea typeface="Calibri"/>
                <a:cs typeface="Calibri"/>
                <a:sym typeface="Calibri"/>
              </a:defRPr>
            </a:lvl9pPr>
          </a:lstStyle>
          <a:p>
            <a:endParaRPr/>
          </a:p>
        </p:txBody>
      </p:sp>
      <p:sp>
        <p:nvSpPr>
          <p:cNvPr id="120" name="Shape 120"/>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21" name="Shape 121"/>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22" name="Shape 122"/>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s-HN" sz="1200" b="0" i="0" u="none" strike="noStrike" cap="none" baseline="0">
                <a:solidFill>
                  <a:srgbClr val="888888"/>
                </a:solidFill>
                <a:latin typeface="Calibri"/>
                <a:ea typeface="Calibri"/>
                <a:cs typeface="Calibri"/>
                <a:sym typeface="Calibri"/>
              </a:rPr>
              <a:t>‹#›</a:t>
            </a:fld>
            <a:endParaRPr lang="es-HN" sz="1200" b="0" i="0" u="none" strike="noStrike" cap="none" baseline="0">
              <a:solidFill>
                <a:srgbClr val="888888"/>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0"/>
        <p:cNvGrpSpPr/>
        <p:nvPr/>
      </p:nvGrpSpPr>
      <p:grpSpPr>
        <a:xfrm>
          <a:off x="0" y="0"/>
          <a:ext cx="0" cy="0"/>
          <a:chOff x="0" y="0"/>
          <a:chExt cx="0" cy="0"/>
        </a:xfrm>
      </p:grpSpPr>
      <p:sp>
        <p:nvSpPr>
          <p:cNvPr id="231" name="Shape 231"/>
          <p:cNvSpPr txBox="1">
            <a:spLocks noGrp="1"/>
          </p:cNvSpPr>
          <p:nvPr>
            <p:ph type="title"/>
          </p:nvPr>
        </p:nvSpPr>
        <p:spPr>
          <a:xfrm>
            <a:off x="387900" y="610700"/>
            <a:ext cx="8368200" cy="914799"/>
          </a:xfrm>
          <a:prstGeom prst="rect">
            <a:avLst/>
          </a:prstGeom>
          <a:noFill/>
          <a:ln>
            <a:noFill/>
          </a:ln>
        </p:spPr>
        <p:txBody>
          <a:bodyPr lIns="91425" tIns="91425" rIns="91425" bIns="91425" anchor="b" anchorCtr="0"/>
          <a:lstStyle>
            <a:lvl1pPr marL="0" marR="0" indent="0" algn="l" rtl="0">
              <a:lnSpc>
                <a:spcPct val="100000"/>
              </a:lnSpc>
              <a:spcBef>
                <a:spcPts val="0"/>
              </a:spcBef>
              <a:spcAft>
                <a:spcPts val="0"/>
              </a:spcAft>
              <a:buClr>
                <a:schemeClr val="dk1"/>
              </a:buClr>
              <a:buFont typeface="Roboto Slab"/>
              <a:buNone/>
              <a:defRPr sz="3000" b="0" i="0" u="none" strike="noStrike" cap="none" baseline="0">
                <a:solidFill>
                  <a:schemeClr val="dk1"/>
                </a:solidFill>
                <a:latin typeface="Roboto Slab"/>
                <a:ea typeface="Roboto Slab"/>
                <a:cs typeface="Roboto Slab"/>
                <a:sym typeface="Roboto Slab"/>
                <a:rtl val="0"/>
              </a:defRPr>
            </a:lvl1pPr>
            <a:lvl2pPr marL="0" marR="0" indent="0" algn="l" rtl="0">
              <a:spcBef>
                <a:spcPts val="0"/>
              </a:spcBef>
              <a:buClr>
                <a:schemeClr val="dk1"/>
              </a:buClr>
              <a:buFont typeface="Roboto Slab"/>
              <a:buNone/>
              <a:defRPr sz="3000" b="0" i="0" u="none" strike="noStrike" cap="none" baseline="0">
                <a:solidFill>
                  <a:schemeClr val="dk1"/>
                </a:solidFill>
                <a:latin typeface="Roboto Slab"/>
                <a:ea typeface="Roboto Slab"/>
                <a:cs typeface="Roboto Slab"/>
                <a:sym typeface="Roboto Slab"/>
              </a:defRPr>
            </a:lvl2pPr>
            <a:lvl3pPr marL="0" marR="0" indent="0" algn="l" rtl="0">
              <a:spcBef>
                <a:spcPts val="0"/>
              </a:spcBef>
              <a:buClr>
                <a:schemeClr val="dk1"/>
              </a:buClr>
              <a:buFont typeface="Roboto Slab"/>
              <a:buNone/>
              <a:defRPr sz="3000" b="0" i="0" u="none" strike="noStrike" cap="none" baseline="0">
                <a:solidFill>
                  <a:schemeClr val="dk1"/>
                </a:solidFill>
                <a:latin typeface="Roboto Slab"/>
                <a:ea typeface="Roboto Slab"/>
                <a:cs typeface="Roboto Slab"/>
                <a:sym typeface="Roboto Slab"/>
              </a:defRPr>
            </a:lvl3pPr>
            <a:lvl4pPr marL="0" marR="0" indent="0" algn="l" rtl="0">
              <a:spcBef>
                <a:spcPts val="0"/>
              </a:spcBef>
              <a:buClr>
                <a:schemeClr val="dk1"/>
              </a:buClr>
              <a:buFont typeface="Roboto Slab"/>
              <a:buNone/>
              <a:defRPr sz="3000" b="0" i="0" u="none" strike="noStrike" cap="none" baseline="0">
                <a:solidFill>
                  <a:schemeClr val="dk1"/>
                </a:solidFill>
                <a:latin typeface="Roboto Slab"/>
                <a:ea typeface="Roboto Slab"/>
                <a:cs typeface="Roboto Slab"/>
                <a:sym typeface="Roboto Slab"/>
              </a:defRPr>
            </a:lvl4pPr>
            <a:lvl5pPr marL="0" marR="0" indent="0" algn="l" rtl="0">
              <a:spcBef>
                <a:spcPts val="0"/>
              </a:spcBef>
              <a:buClr>
                <a:schemeClr val="dk1"/>
              </a:buClr>
              <a:buFont typeface="Roboto Slab"/>
              <a:buNone/>
              <a:defRPr sz="3000" b="0" i="0" u="none" strike="noStrike" cap="none" baseline="0">
                <a:solidFill>
                  <a:schemeClr val="dk1"/>
                </a:solidFill>
                <a:latin typeface="Roboto Slab"/>
                <a:ea typeface="Roboto Slab"/>
                <a:cs typeface="Roboto Slab"/>
                <a:sym typeface="Roboto Slab"/>
              </a:defRPr>
            </a:lvl5pPr>
            <a:lvl6pPr marL="0" marR="0" indent="0" algn="l" rtl="0">
              <a:spcBef>
                <a:spcPts val="0"/>
              </a:spcBef>
              <a:buClr>
                <a:schemeClr val="dk1"/>
              </a:buClr>
              <a:buFont typeface="Roboto Slab"/>
              <a:buNone/>
              <a:defRPr sz="3000" b="0" i="0" u="none" strike="noStrike" cap="none" baseline="0">
                <a:solidFill>
                  <a:schemeClr val="dk1"/>
                </a:solidFill>
                <a:latin typeface="Roboto Slab"/>
                <a:ea typeface="Roboto Slab"/>
                <a:cs typeface="Roboto Slab"/>
                <a:sym typeface="Roboto Slab"/>
              </a:defRPr>
            </a:lvl6pPr>
            <a:lvl7pPr marL="0" marR="0" indent="0" algn="l" rtl="0">
              <a:spcBef>
                <a:spcPts val="0"/>
              </a:spcBef>
              <a:buClr>
                <a:schemeClr val="dk1"/>
              </a:buClr>
              <a:buFont typeface="Roboto Slab"/>
              <a:buNone/>
              <a:defRPr sz="3000" b="0" i="0" u="none" strike="noStrike" cap="none" baseline="0">
                <a:solidFill>
                  <a:schemeClr val="dk1"/>
                </a:solidFill>
                <a:latin typeface="Roboto Slab"/>
                <a:ea typeface="Roboto Slab"/>
                <a:cs typeface="Roboto Slab"/>
                <a:sym typeface="Roboto Slab"/>
              </a:defRPr>
            </a:lvl7pPr>
            <a:lvl8pPr marL="0" marR="0" indent="0" algn="l" rtl="0">
              <a:spcBef>
                <a:spcPts val="0"/>
              </a:spcBef>
              <a:buClr>
                <a:schemeClr val="dk1"/>
              </a:buClr>
              <a:buFont typeface="Roboto Slab"/>
              <a:buNone/>
              <a:defRPr sz="3000" b="0" i="0" u="none" strike="noStrike" cap="none" baseline="0">
                <a:solidFill>
                  <a:schemeClr val="dk1"/>
                </a:solidFill>
                <a:latin typeface="Roboto Slab"/>
                <a:ea typeface="Roboto Slab"/>
                <a:cs typeface="Roboto Slab"/>
                <a:sym typeface="Roboto Slab"/>
              </a:defRPr>
            </a:lvl8pPr>
            <a:lvl9pPr marL="0" marR="0" indent="0" algn="l" rtl="0">
              <a:spcBef>
                <a:spcPts val="0"/>
              </a:spcBef>
              <a:buClr>
                <a:schemeClr val="dk1"/>
              </a:buClr>
              <a:buFont typeface="Roboto Slab"/>
              <a:buNone/>
              <a:defRPr sz="3000" b="0" i="0" u="none" strike="noStrike" cap="none" baseline="0">
                <a:solidFill>
                  <a:schemeClr val="dk1"/>
                </a:solidFill>
                <a:latin typeface="Roboto Slab"/>
                <a:ea typeface="Roboto Slab"/>
                <a:cs typeface="Roboto Slab"/>
                <a:sym typeface="Roboto Slab"/>
              </a:defRPr>
            </a:lvl9pPr>
          </a:lstStyle>
          <a:p>
            <a:endParaRPr/>
          </a:p>
        </p:txBody>
      </p:sp>
      <p:sp>
        <p:nvSpPr>
          <p:cNvPr id="232" name="Shape 232"/>
          <p:cNvSpPr txBox="1">
            <a:spLocks noGrp="1"/>
          </p:cNvSpPr>
          <p:nvPr>
            <p:ph type="body" idx="1"/>
          </p:nvPr>
        </p:nvSpPr>
        <p:spPr>
          <a:xfrm>
            <a:off x="387900" y="1986433"/>
            <a:ext cx="8368200" cy="4105198"/>
          </a:xfrm>
          <a:prstGeom prst="rect">
            <a:avLst/>
          </a:prstGeom>
          <a:noFill/>
          <a:ln>
            <a:noFill/>
          </a:ln>
        </p:spPr>
        <p:txBody>
          <a:bodyPr lIns="91425" tIns="91425" rIns="91425" bIns="91425" anchor="t" anchorCtr="0"/>
          <a:lstStyle>
            <a:lvl1pPr marL="0" marR="0" indent="0" algn="l" rtl="0">
              <a:lnSpc>
                <a:spcPct val="115000"/>
              </a:lnSpc>
              <a:spcBef>
                <a:spcPts val="0"/>
              </a:spcBef>
              <a:spcAft>
                <a:spcPts val="1600"/>
              </a:spcAft>
              <a:buClr>
                <a:schemeClr val="dk1"/>
              </a:buClr>
              <a:buFont typeface="Roboto"/>
              <a:buNone/>
              <a:defRPr sz="1800" b="0" i="0" u="none" strike="noStrike" cap="none" baseline="0">
                <a:solidFill>
                  <a:schemeClr val="dk1"/>
                </a:solidFill>
                <a:latin typeface="Roboto"/>
                <a:ea typeface="Roboto"/>
                <a:cs typeface="Roboto"/>
                <a:sym typeface="Roboto"/>
                <a:rtl val="0"/>
              </a:defRPr>
            </a:lvl1pPr>
            <a:lvl2pPr marL="0" marR="0" indent="0" algn="l" rtl="0">
              <a:lnSpc>
                <a:spcPct val="115000"/>
              </a:lnSpc>
              <a:spcBef>
                <a:spcPts val="0"/>
              </a:spcBef>
              <a:spcAft>
                <a:spcPts val="1600"/>
              </a:spcAft>
              <a:buClr>
                <a:schemeClr val="dk1"/>
              </a:buClr>
              <a:buFont typeface="Roboto"/>
              <a:buNone/>
              <a:defRPr sz="1400" b="0" i="0" u="none" strike="noStrike" cap="none" baseline="0">
                <a:solidFill>
                  <a:schemeClr val="dk1"/>
                </a:solidFill>
                <a:latin typeface="Roboto"/>
                <a:ea typeface="Roboto"/>
                <a:cs typeface="Roboto"/>
                <a:sym typeface="Roboto"/>
                <a:rtl val="0"/>
              </a:defRPr>
            </a:lvl2pPr>
            <a:lvl3pPr marL="0" marR="0" indent="0" algn="l" rtl="0">
              <a:lnSpc>
                <a:spcPct val="115000"/>
              </a:lnSpc>
              <a:spcBef>
                <a:spcPts val="0"/>
              </a:spcBef>
              <a:spcAft>
                <a:spcPts val="1600"/>
              </a:spcAft>
              <a:buClr>
                <a:schemeClr val="dk1"/>
              </a:buClr>
              <a:buFont typeface="Roboto"/>
              <a:buNone/>
              <a:defRPr sz="1400" b="0" i="0" u="none" strike="noStrike" cap="none" baseline="0">
                <a:solidFill>
                  <a:schemeClr val="dk1"/>
                </a:solidFill>
                <a:latin typeface="Roboto"/>
                <a:ea typeface="Roboto"/>
                <a:cs typeface="Roboto"/>
                <a:sym typeface="Roboto"/>
                <a:rtl val="0"/>
              </a:defRPr>
            </a:lvl3pPr>
            <a:lvl4pPr marL="0" marR="0" indent="0" algn="l" rtl="0">
              <a:lnSpc>
                <a:spcPct val="115000"/>
              </a:lnSpc>
              <a:spcBef>
                <a:spcPts val="0"/>
              </a:spcBef>
              <a:spcAft>
                <a:spcPts val="1600"/>
              </a:spcAft>
              <a:buClr>
                <a:schemeClr val="dk1"/>
              </a:buClr>
              <a:buFont typeface="Roboto"/>
              <a:buNone/>
              <a:defRPr sz="1400" b="0" i="0" u="none" strike="noStrike" cap="none" baseline="0">
                <a:solidFill>
                  <a:schemeClr val="dk1"/>
                </a:solidFill>
                <a:latin typeface="Roboto"/>
                <a:ea typeface="Roboto"/>
                <a:cs typeface="Roboto"/>
                <a:sym typeface="Roboto"/>
                <a:rtl val="0"/>
              </a:defRPr>
            </a:lvl4pPr>
            <a:lvl5pPr marL="0" marR="0" indent="0" algn="l" rtl="0">
              <a:lnSpc>
                <a:spcPct val="115000"/>
              </a:lnSpc>
              <a:spcBef>
                <a:spcPts val="0"/>
              </a:spcBef>
              <a:spcAft>
                <a:spcPts val="1600"/>
              </a:spcAft>
              <a:buClr>
                <a:schemeClr val="dk1"/>
              </a:buClr>
              <a:buFont typeface="Roboto"/>
              <a:buNone/>
              <a:defRPr sz="1400" b="0" i="0" u="none" strike="noStrike" cap="none" baseline="0">
                <a:solidFill>
                  <a:schemeClr val="dk1"/>
                </a:solidFill>
                <a:latin typeface="Roboto"/>
                <a:ea typeface="Roboto"/>
                <a:cs typeface="Roboto"/>
                <a:sym typeface="Roboto"/>
                <a:rtl val="0"/>
              </a:defRPr>
            </a:lvl5pPr>
            <a:lvl6pPr marL="0" marR="0" indent="0" algn="l" rtl="0">
              <a:lnSpc>
                <a:spcPct val="115000"/>
              </a:lnSpc>
              <a:spcBef>
                <a:spcPts val="0"/>
              </a:spcBef>
              <a:spcAft>
                <a:spcPts val="1600"/>
              </a:spcAft>
              <a:buClr>
                <a:schemeClr val="dk1"/>
              </a:buClr>
              <a:buFont typeface="Roboto"/>
              <a:buNone/>
              <a:defRPr sz="1400" b="0" i="0" u="none" strike="noStrike" cap="none" baseline="0">
                <a:solidFill>
                  <a:schemeClr val="dk1"/>
                </a:solidFill>
                <a:latin typeface="Roboto"/>
                <a:ea typeface="Roboto"/>
                <a:cs typeface="Roboto"/>
                <a:sym typeface="Roboto"/>
                <a:rtl val="0"/>
              </a:defRPr>
            </a:lvl6pPr>
            <a:lvl7pPr marL="0" marR="0" indent="0" algn="l" rtl="0">
              <a:lnSpc>
                <a:spcPct val="115000"/>
              </a:lnSpc>
              <a:spcBef>
                <a:spcPts val="0"/>
              </a:spcBef>
              <a:spcAft>
                <a:spcPts val="1600"/>
              </a:spcAft>
              <a:buClr>
                <a:schemeClr val="dk1"/>
              </a:buClr>
              <a:buFont typeface="Roboto"/>
              <a:buNone/>
              <a:defRPr sz="1400" b="0" i="0" u="none" strike="noStrike" cap="none" baseline="0">
                <a:solidFill>
                  <a:schemeClr val="dk1"/>
                </a:solidFill>
                <a:latin typeface="Roboto"/>
                <a:ea typeface="Roboto"/>
                <a:cs typeface="Roboto"/>
                <a:sym typeface="Roboto"/>
                <a:rtl val="0"/>
              </a:defRPr>
            </a:lvl7pPr>
            <a:lvl8pPr marL="0" marR="0" indent="0" algn="l" rtl="0">
              <a:lnSpc>
                <a:spcPct val="115000"/>
              </a:lnSpc>
              <a:spcBef>
                <a:spcPts val="0"/>
              </a:spcBef>
              <a:spcAft>
                <a:spcPts val="1600"/>
              </a:spcAft>
              <a:buClr>
                <a:schemeClr val="dk1"/>
              </a:buClr>
              <a:buFont typeface="Roboto"/>
              <a:buNone/>
              <a:defRPr sz="1400" b="0" i="0" u="none" strike="noStrike" cap="none" baseline="0">
                <a:solidFill>
                  <a:schemeClr val="dk1"/>
                </a:solidFill>
                <a:latin typeface="Roboto"/>
                <a:ea typeface="Roboto"/>
                <a:cs typeface="Roboto"/>
                <a:sym typeface="Roboto"/>
                <a:rtl val="0"/>
              </a:defRPr>
            </a:lvl8pPr>
            <a:lvl9pPr marL="0" marR="0" indent="0" algn="l" rtl="0">
              <a:lnSpc>
                <a:spcPct val="115000"/>
              </a:lnSpc>
              <a:spcBef>
                <a:spcPts val="0"/>
              </a:spcBef>
              <a:spcAft>
                <a:spcPts val="1600"/>
              </a:spcAft>
              <a:buClr>
                <a:schemeClr val="dk1"/>
              </a:buClr>
              <a:buFont typeface="Roboto"/>
              <a:buNone/>
              <a:defRPr sz="1400" b="0" i="0" u="none" strike="noStrike" cap="none" baseline="0">
                <a:solidFill>
                  <a:schemeClr val="dk1"/>
                </a:solidFill>
                <a:latin typeface="Roboto"/>
                <a:ea typeface="Roboto"/>
                <a:cs typeface="Roboto"/>
                <a:sym typeface="Roboto"/>
                <a:rtl val="0"/>
              </a:defRPr>
            </a:lvl9pPr>
          </a:lstStyle>
          <a:p>
            <a:endParaRPr/>
          </a:p>
        </p:txBody>
      </p:sp>
      <p:sp>
        <p:nvSpPr>
          <p:cNvPr id="233" name="Shape 233"/>
          <p:cNvSpPr txBox="1">
            <a:spLocks noGrp="1"/>
          </p:cNvSpPr>
          <p:nvPr>
            <p:ph type="sldNum" idx="12"/>
          </p:nvPr>
        </p:nvSpPr>
        <p:spPr>
          <a:xfrm>
            <a:off x="8472457" y="6217621"/>
            <a:ext cx="548699" cy="524799"/>
          </a:xfrm>
          <a:prstGeom prst="rect">
            <a:avLst/>
          </a:prstGeom>
          <a:noFill/>
          <a:ln>
            <a:noFill/>
          </a:ln>
        </p:spPr>
        <p:txBody>
          <a:bodyPr lIns="91425" tIns="91425" rIns="91425" bIns="91425" anchor="ctr" anchorCtr="0">
            <a:noAutofit/>
          </a:bodyPr>
          <a:lstStyle/>
          <a:p>
            <a:pPr marL="0" marR="0" lvl="0" indent="0" algn="r" rtl="0">
              <a:spcBef>
                <a:spcPts val="0"/>
              </a:spcBef>
              <a:buSzPct val="25000"/>
              <a:buNone/>
            </a:pPr>
            <a:fld id="{00000000-1234-1234-1234-123412341234}" type="slidenum">
              <a:rPr lang="es-HN" sz="1000" b="0" i="0" u="none" strike="noStrike" cap="none" baseline="0">
                <a:solidFill>
                  <a:srgbClr val="FFFFFF"/>
                </a:solidFill>
                <a:latin typeface="Roboto"/>
                <a:ea typeface="Roboto"/>
                <a:cs typeface="Roboto"/>
                <a:sym typeface="Roboto"/>
                <a:rtl val="0"/>
              </a:rPr>
              <a:t>‹#›</a:t>
            </a:fld>
            <a:endParaRPr lang="es-HN" sz="1000" b="0" i="0" u="none" strike="noStrike" cap="none" baseline="0">
              <a:solidFill>
                <a:srgbClr val="FFFFFF"/>
              </a:solidFill>
              <a:latin typeface="Roboto"/>
              <a:ea typeface="Roboto"/>
              <a:cs typeface="Roboto"/>
              <a:sym typeface="Roboto"/>
              <a:rtl val="0"/>
            </a:endParaRPr>
          </a:p>
        </p:txBody>
      </p:sp>
    </p:spTree>
  </p:cSld>
  <p:clrMap bg1="lt1" tx1="dk1" bg2="dk2" tx2="lt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0.xml"/><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0.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Shape 76"/>
          <p:cNvSpPr txBox="1">
            <a:spLocks noGrp="1"/>
          </p:cNvSpPr>
          <p:nvPr>
            <p:ph type="subTitle" idx="1"/>
          </p:nvPr>
        </p:nvSpPr>
        <p:spPr>
          <a:xfrm>
            <a:off x="4723150" y="5029200"/>
            <a:ext cx="4234799" cy="624599"/>
          </a:xfrm>
          <a:prstGeom prst="rect">
            <a:avLst/>
          </a:prstGeom>
          <a:solidFill>
            <a:srgbClr val="FFFFFF"/>
          </a:solidFill>
          <a:ln>
            <a:noFill/>
          </a:ln>
        </p:spPr>
        <p:txBody>
          <a:bodyPr lIns="91425" tIns="45700" rIns="91425" bIns="45700" anchor="t" anchorCtr="0">
            <a:noAutofit/>
          </a:bodyPr>
          <a:lstStyle/>
          <a:p>
            <a:pPr marL="0" marR="0" lvl="0" indent="0" algn="r" rtl="0">
              <a:spcBef>
                <a:spcPts val="0"/>
              </a:spcBef>
              <a:spcAft>
                <a:spcPts val="0"/>
              </a:spcAft>
              <a:buClr>
                <a:schemeClr val="dk1"/>
              </a:buClr>
              <a:buSzPct val="25000"/>
              <a:buFont typeface="Noto Symbol"/>
              <a:buNone/>
            </a:pPr>
            <a:r>
              <a:rPr lang="es-HN" sz="2800" b="0" i="0" u="none" strike="noStrike" cap="none" baseline="0">
                <a:solidFill>
                  <a:schemeClr val="dk1"/>
                </a:solidFill>
                <a:latin typeface="Calibri"/>
                <a:ea typeface="Calibri"/>
                <a:cs typeface="Calibri"/>
                <a:sym typeface="Calibri"/>
              </a:rPr>
              <a:t>Anna Doyle, Deniz Yilmazer</a:t>
            </a:r>
          </a:p>
        </p:txBody>
      </p:sp>
      <p:sp>
        <p:nvSpPr>
          <p:cNvPr id="77" name="Shape 77"/>
          <p:cNvSpPr txBox="1">
            <a:spLocks noGrp="1"/>
          </p:cNvSpPr>
          <p:nvPr>
            <p:ph type="ctrTitle"/>
          </p:nvPr>
        </p:nvSpPr>
        <p:spPr>
          <a:xfrm>
            <a:off x="1371600" y="1120775"/>
            <a:ext cx="7772400" cy="1470024"/>
          </a:xfrm>
          <a:prstGeom prst="rect">
            <a:avLst/>
          </a:prstGeom>
          <a:noFill/>
          <a:ln>
            <a:noFill/>
          </a:ln>
        </p:spPr>
        <p:txBody>
          <a:bodyPr lIns="91425" tIns="45700" rIns="91425" bIns="45700" anchor="ctr" anchorCtr="0">
            <a:noAutofit/>
          </a:bodyPr>
          <a:lstStyle/>
          <a:p>
            <a:pPr marL="0" marR="0" lvl="0" indent="0" algn="r" rtl="0">
              <a:spcBef>
                <a:spcPts val="0"/>
              </a:spcBef>
              <a:spcAft>
                <a:spcPts val="0"/>
              </a:spcAft>
              <a:buSzPct val="25000"/>
              <a:buNone/>
            </a:pPr>
            <a:r>
              <a:rPr lang="es-HN" sz="5400" b="1" i="0" u="none" strike="noStrike" cap="none" baseline="0">
                <a:solidFill>
                  <a:schemeClr val="dk2"/>
                </a:solidFill>
                <a:latin typeface="Calibri"/>
                <a:ea typeface="Calibri"/>
                <a:cs typeface="Calibri"/>
                <a:sym typeface="Calibri"/>
              </a:rPr>
              <a:t>Chemical Safety</a:t>
            </a: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Shape 305"/>
          <p:cNvSpPr txBox="1">
            <a:spLocks noGrp="1"/>
          </p:cNvSpPr>
          <p:nvPr>
            <p:ph type="title"/>
          </p:nvPr>
        </p:nvSpPr>
        <p:spPr>
          <a:xfrm>
            <a:off x="2895600" y="228600"/>
            <a:ext cx="6019799"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s-HN" sz="4000"/>
              <a:t>Future Work</a:t>
            </a:r>
          </a:p>
        </p:txBody>
      </p:sp>
      <p:sp>
        <p:nvSpPr>
          <p:cNvPr id="306" name="Shape 306"/>
          <p:cNvSpPr txBox="1">
            <a:spLocks noGrp="1"/>
          </p:cNvSpPr>
          <p:nvPr>
            <p:ph type="body" idx="1"/>
          </p:nvPr>
        </p:nvSpPr>
        <p:spPr>
          <a:xfrm>
            <a:off x="457200" y="1524000"/>
            <a:ext cx="8153399" cy="4724400"/>
          </a:xfrm>
          <a:prstGeom prst="rect">
            <a:avLst/>
          </a:prstGeom>
          <a:noFill/>
          <a:ln>
            <a:noFill/>
          </a:ln>
        </p:spPr>
        <p:txBody>
          <a:bodyPr lIns="91425" tIns="45700" rIns="91425" bIns="45700" anchor="ctr" anchorCtr="0">
            <a:noAutofit/>
          </a:bodyPr>
          <a:lstStyle/>
          <a:p>
            <a:pPr marL="457200" lvl="0" indent="-228600" rtl="0">
              <a:lnSpc>
                <a:spcPct val="115000"/>
              </a:lnSpc>
              <a:spcBef>
                <a:spcPts val="1000"/>
              </a:spcBef>
              <a:spcAft>
                <a:spcPts val="1000"/>
              </a:spcAft>
              <a:buClr>
                <a:srgbClr val="333333"/>
              </a:buClr>
              <a:buSzPct val="100000"/>
              <a:buFont typeface="Arial"/>
            </a:pPr>
            <a:r>
              <a:rPr lang="es-HN" sz="3000">
                <a:solidFill>
                  <a:srgbClr val="333333"/>
                </a:solidFill>
                <a:highlight>
                  <a:srgbClr val="FFFFFF"/>
                </a:highlight>
                <a:latin typeface="Arial"/>
                <a:ea typeface="Arial"/>
                <a:cs typeface="Arial"/>
                <a:sym typeface="Arial"/>
              </a:rPr>
              <a:t>Our plans for the rest of the semester:</a:t>
            </a:r>
          </a:p>
          <a:p>
            <a:pPr marL="914400" lvl="1" indent="-228600" rtl="0">
              <a:lnSpc>
                <a:spcPct val="115000"/>
              </a:lnSpc>
              <a:spcBef>
                <a:spcPts val="1000"/>
              </a:spcBef>
              <a:spcAft>
                <a:spcPts val="1000"/>
              </a:spcAft>
              <a:buClr>
                <a:srgbClr val="333333"/>
              </a:buClr>
              <a:buSzPct val="100000"/>
              <a:buFont typeface="Arial"/>
            </a:pPr>
            <a:r>
              <a:rPr lang="es-HN" sz="3000">
                <a:solidFill>
                  <a:srgbClr val="333333"/>
                </a:solidFill>
                <a:highlight>
                  <a:srgbClr val="FFFFFF"/>
                </a:highlight>
                <a:latin typeface="Arial"/>
                <a:ea typeface="Arial"/>
                <a:cs typeface="Arial"/>
                <a:sym typeface="Arial"/>
              </a:rPr>
              <a:t>Finish up research for the chemicals used in chlorination</a:t>
            </a:r>
          </a:p>
          <a:p>
            <a:pPr marL="914400" lvl="1" indent="-228600" rtl="0">
              <a:lnSpc>
                <a:spcPct val="115000"/>
              </a:lnSpc>
              <a:spcBef>
                <a:spcPts val="1000"/>
              </a:spcBef>
              <a:spcAft>
                <a:spcPts val="1000"/>
              </a:spcAft>
              <a:buClr>
                <a:srgbClr val="333333"/>
              </a:buClr>
              <a:buSzPct val="100000"/>
              <a:buFont typeface="Arial"/>
            </a:pPr>
            <a:r>
              <a:rPr lang="es-HN" sz="3000">
                <a:solidFill>
                  <a:srgbClr val="333333"/>
                </a:solidFill>
                <a:highlight>
                  <a:srgbClr val="FFFFFF"/>
                </a:highlight>
                <a:latin typeface="Arial"/>
                <a:ea typeface="Arial"/>
                <a:cs typeface="Arial"/>
                <a:sym typeface="Arial"/>
              </a:rPr>
              <a:t>Write training materials for chlorine</a:t>
            </a:r>
          </a:p>
          <a:p>
            <a:pPr marL="914400" lvl="1" indent="-228600" rtl="0">
              <a:lnSpc>
                <a:spcPct val="115000"/>
              </a:lnSpc>
              <a:spcBef>
                <a:spcPts val="1000"/>
              </a:spcBef>
              <a:spcAft>
                <a:spcPts val="1000"/>
              </a:spcAft>
              <a:buClr>
                <a:srgbClr val="333333"/>
              </a:buClr>
              <a:buSzPct val="100000"/>
              <a:buFont typeface="Arial"/>
            </a:pPr>
            <a:r>
              <a:rPr lang="es-HN" sz="3000">
                <a:solidFill>
                  <a:srgbClr val="333333"/>
                </a:solidFill>
                <a:highlight>
                  <a:srgbClr val="FFFFFF"/>
                </a:highlight>
                <a:latin typeface="Arial"/>
                <a:ea typeface="Arial"/>
                <a:cs typeface="Arial"/>
                <a:sym typeface="Arial"/>
              </a:rPr>
              <a:t>Write introduction, conclusion, and section about occupational safety laws</a:t>
            </a: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a:spLocks noGrp="1"/>
          </p:cNvSpPr>
          <p:nvPr>
            <p:ph type="title"/>
          </p:nvPr>
        </p:nvSpPr>
        <p:spPr>
          <a:xfrm>
            <a:off x="2895600" y="228600"/>
            <a:ext cx="6019799"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s-HN" sz="4000" b="1" i="0" u="none" strike="noStrike" cap="none" baseline="0">
                <a:solidFill>
                  <a:schemeClr val="dk2"/>
                </a:solidFill>
                <a:latin typeface="Calibri"/>
                <a:ea typeface="Calibri"/>
                <a:cs typeface="Calibri"/>
                <a:sym typeface="Calibri"/>
              </a:rPr>
              <a:t>Introduction</a:t>
            </a:r>
          </a:p>
        </p:txBody>
      </p:sp>
      <p:sp>
        <p:nvSpPr>
          <p:cNvPr id="84" name="Shape 84"/>
          <p:cNvSpPr txBox="1">
            <a:spLocks noGrp="1"/>
          </p:cNvSpPr>
          <p:nvPr>
            <p:ph type="body" idx="1"/>
          </p:nvPr>
        </p:nvSpPr>
        <p:spPr>
          <a:xfrm>
            <a:off x="457200" y="1524000"/>
            <a:ext cx="8153399" cy="4724400"/>
          </a:xfrm>
          <a:prstGeom prst="rect">
            <a:avLst/>
          </a:prstGeom>
          <a:noFill/>
          <a:ln>
            <a:noFill/>
          </a:ln>
        </p:spPr>
        <p:txBody>
          <a:bodyPr lIns="91425" tIns="45700" rIns="91425" bIns="45700" anchor="t" anchorCtr="0">
            <a:noAutofit/>
          </a:bodyPr>
          <a:lstStyle/>
          <a:p>
            <a:pPr marL="457200" lvl="0" indent="-228600" rtl="0">
              <a:lnSpc>
                <a:spcPct val="115000"/>
              </a:lnSpc>
              <a:spcBef>
                <a:spcPts val="1000"/>
              </a:spcBef>
              <a:spcAft>
                <a:spcPts val="1000"/>
              </a:spcAft>
              <a:buSzPct val="100000"/>
            </a:pPr>
            <a:r>
              <a:rPr lang="es-HN" sz="1800">
                <a:solidFill>
                  <a:srgbClr val="333333"/>
                </a:solidFill>
                <a:highlight>
                  <a:srgbClr val="FFFFFF"/>
                </a:highlight>
                <a:latin typeface="Arial"/>
                <a:ea typeface="Arial"/>
                <a:cs typeface="Arial"/>
                <a:sym typeface="Arial"/>
              </a:rPr>
              <a:t>New team</a:t>
            </a:r>
          </a:p>
          <a:p>
            <a:pPr marL="457200" lvl="0" indent="-228600" rtl="0">
              <a:lnSpc>
                <a:spcPct val="115000"/>
              </a:lnSpc>
              <a:spcBef>
                <a:spcPts val="1000"/>
              </a:spcBef>
              <a:spcAft>
                <a:spcPts val="1000"/>
              </a:spcAft>
              <a:buClr>
                <a:srgbClr val="333333"/>
              </a:buClr>
              <a:buSzPct val="100000"/>
              <a:buFont typeface="Arial"/>
            </a:pPr>
            <a:r>
              <a:rPr lang="es-HN" sz="1800">
                <a:solidFill>
                  <a:srgbClr val="333333"/>
                </a:solidFill>
                <a:highlight>
                  <a:srgbClr val="FFFFFF"/>
                </a:highlight>
                <a:latin typeface="Arial"/>
                <a:ea typeface="Arial"/>
                <a:cs typeface="Arial"/>
                <a:sym typeface="Arial"/>
              </a:rPr>
              <a:t>Goals:</a:t>
            </a:r>
          </a:p>
          <a:p>
            <a:pPr marL="914400" lvl="1" indent="-228600" rtl="0">
              <a:lnSpc>
                <a:spcPct val="115000"/>
              </a:lnSpc>
              <a:spcBef>
                <a:spcPts val="1000"/>
              </a:spcBef>
              <a:spcAft>
                <a:spcPts val="1000"/>
              </a:spcAft>
              <a:buClr>
                <a:srgbClr val="333333"/>
              </a:buClr>
              <a:buSzPct val="100000"/>
              <a:buFont typeface="Arial"/>
            </a:pPr>
            <a:r>
              <a:rPr lang="es-HN" sz="1800">
                <a:solidFill>
                  <a:srgbClr val="333333"/>
                </a:solidFill>
                <a:highlight>
                  <a:srgbClr val="FFFFFF"/>
                </a:highlight>
                <a:latin typeface="Arial"/>
                <a:ea typeface="Arial"/>
                <a:cs typeface="Arial"/>
                <a:sym typeface="Arial"/>
              </a:rPr>
              <a:t>Aims to ensure safety of the workers in AguaClara plants</a:t>
            </a:r>
          </a:p>
          <a:p>
            <a:pPr marL="914400" lvl="1" indent="-228600" rtl="0">
              <a:lnSpc>
                <a:spcPct val="115000"/>
              </a:lnSpc>
              <a:spcBef>
                <a:spcPts val="1000"/>
              </a:spcBef>
              <a:spcAft>
                <a:spcPts val="1000"/>
              </a:spcAft>
              <a:buClr>
                <a:srgbClr val="333333"/>
              </a:buClr>
              <a:buSzPct val="100000"/>
              <a:buFont typeface="Arial"/>
            </a:pPr>
            <a:r>
              <a:rPr lang="es-HN" sz="1800">
                <a:solidFill>
                  <a:srgbClr val="333333"/>
                </a:solidFill>
                <a:highlight>
                  <a:srgbClr val="FFFFFF"/>
                </a:highlight>
                <a:latin typeface="Arial"/>
                <a:ea typeface="Arial"/>
                <a:cs typeface="Arial"/>
                <a:sym typeface="Arial"/>
              </a:rPr>
              <a:t>Explain the use of proper PPE</a:t>
            </a:r>
          </a:p>
          <a:p>
            <a:pPr marL="914400" lvl="1" indent="-228600" rtl="0">
              <a:lnSpc>
                <a:spcPct val="115000"/>
              </a:lnSpc>
              <a:spcBef>
                <a:spcPts val="1000"/>
              </a:spcBef>
              <a:spcAft>
                <a:spcPts val="1000"/>
              </a:spcAft>
              <a:buClr>
                <a:srgbClr val="333333"/>
              </a:buClr>
              <a:buSzPct val="100000"/>
              <a:buFont typeface="Arial"/>
            </a:pPr>
            <a:r>
              <a:rPr lang="es-HN" sz="1800">
                <a:solidFill>
                  <a:srgbClr val="333333"/>
                </a:solidFill>
                <a:highlight>
                  <a:srgbClr val="FFFFFF"/>
                </a:highlight>
                <a:latin typeface="Arial"/>
                <a:ea typeface="Arial"/>
                <a:cs typeface="Arial"/>
                <a:sym typeface="Arial"/>
              </a:rPr>
              <a:t>Demonstrate safety hazards and first aid measures</a:t>
            </a:r>
          </a:p>
          <a:p>
            <a:pPr marL="457200" lvl="0" indent="-228600" rtl="0">
              <a:lnSpc>
                <a:spcPct val="115000"/>
              </a:lnSpc>
              <a:spcBef>
                <a:spcPts val="1000"/>
              </a:spcBef>
              <a:spcAft>
                <a:spcPts val="1000"/>
              </a:spcAft>
              <a:buClr>
                <a:srgbClr val="333333"/>
              </a:buClr>
              <a:buSzPct val="100000"/>
              <a:buFont typeface="Arial"/>
            </a:pPr>
            <a:r>
              <a:rPr lang="es-HN" sz="1800">
                <a:solidFill>
                  <a:srgbClr val="333333"/>
                </a:solidFill>
                <a:highlight>
                  <a:srgbClr val="FFFFFF"/>
                </a:highlight>
                <a:latin typeface="Arial"/>
                <a:ea typeface="Arial"/>
                <a:cs typeface="Arial"/>
                <a:sym typeface="Arial"/>
              </a:rPr>
              <a:t>Why our research is important:</a:t>
            </a:r>
          </a:p>
          <a:p>
            <a:pPr marL="914400" lvl="1" indent="-228600" rtl="0">
              <a:lnSpc>
                <a:spcPct val="115000"/>
              </a:lnSpc>
              <a:spcBef>
                <a:spcPts val="1000"/>
              </a:spcBef>
              <a:spcAft>
                <a:spcPts val="1000"/>
              </a:spcAft>
              <a:buClr>
                <a:srgbClr val="333333"/>
              </a:buClr>
              <a:buSzPct val="100000"/>
              <a:buFont typeface="Arial"/>
            </a:pPr>
            <a:r>
              <a:rPr lang="es-HN" sz="1800">
                <a:solidFill>
                  <a:srgbClr val="333333"/>
                </a:solidFill>
                <a:highlight>
                  <a:srgbClr val="FFFFFF"/>
                </a:highlight>
                <a:latin typeface="Arial"/>
                <a:ea typeface="Arial"/>
                <a:cs typeface="Arial"/>
                <a:sym typeface="Arial"/>
              </a:rPr>
              <a:t>Safer for employees</a:t>
            </a:r>
          </a:p>
          <a:p>
            <a:pPr marL="914400" lvl="1" indent="-228600" rtl="0">
              <a:lnSpc>
                <a:spcPct val="115000"/>
              </a:lnSpc>
              <a:spcBef>
                <a:spcPts val="1000"/>
              </a:spcBef>
              <a:spcAft>
                <a:spcPts val="1000"/>
              </a:spcAft>
              <a:buClr>
                <a:srgbClr val="333333"/>
              </a:buClr>
              <a:buSzPct val="100000"/>
              <a:buFont typeface="Arial"/>
            </a:pPr>
            <a:r>
              <a:rPr lang="es-HN" sz="1800">
                <a:solidFill>
                  <a:srgbClr val="333333"/>
                </a:solidFill>
                <a:highlight>
                  <a:srgbClr val="FFFFFF"/>
                </a:highlight>
                <a:latin typeface="Arial"/>
                <a:ea typeface="Arial"/>
                <a:cs typeface="Arial"/>
                <a:sym typeface="Arial"/>
              </a:rPr>
              <a:t>Eliminate possible incidents</a:t>
            </a:r>
          </a:p>
          <a:p>
            <a:pPr marL="914400" lvl="1" indent="-228600" rtl="0">
              <a:lnSpc>
                <a:spcPct val="115000"/>
              </a:lnSpc>
              <a:spcBef>
                <a:spcPts val="1000"/>
              </a:spcBef>
              <a:spcAft>
                <a:spcPts val="1000"/>
              </a:spcAft>
              <a:buClr>
                <a:srgbClr val="333333"/>
              </a:buClr>
              <a:buSzPct val="100000"/>
              <a:buFont typeface="Arial"/>
            </a:pPr>
            <a:r>
              <a:rPr lang="es-HN" sz="1800">
                <a:solidFill>
                  <a:srgbClr val="333333"/>
                </a:solidFill>
                <a:highlight>
                  <a:srgbClr val="FFFFFF"/>
                </a:highlight>
                <a:latin typeface="Arial"/>
                <a:ea typeface="Arial"/>
                <a:cs typeface="Arial"/>
                <a:sym typeface="Arial"/>
              </a:rPr>
              <a:t>Provide necessary steps in case of an accident</a:t>
            </a:r>
          </a:p>
          <a:p>
            <a:pPr marL="0" indent="0" rtl="0">
              <a:lnSpc>
                <a:spcPct val="115000"/>
              </a:lnSpc>
              <a:spcBef>
                <a:spcPts val="1000"/>
              </a:spcBef>
              <a:spcAft>
                <a:spcPts val="1000"/>
              </a:spcAft>
              <a:buNone/>
            </a:pPr>
            <a:endParaRPr sz="1800">
              <a:solidFill>
                <a:srgbClr val="333333"/>
              </a:solidFill>
              <a:highlight>
                <a:srgbClr val="FFFFFF"/>
              </a:highlight>
              <a:latin typeface="Arial"/>
              <a:ea typeface="Arial"/>
              <a:cs typeface="Arial"/>
              <a:sym typeface="Arial"/>
            </a:endParaRPr>
          </a:p>
          <a:p>
            <a:pPr marL="0" lvl="0" indent="0" rtl="0">
              <a:lnSpc>
                <a:spcPct val="115000"/>
              </a:lnSpc>
              <a:spcBef>
                <a:spcPts val="1000"/>
              </a:spcBef>
              <a:spcAft>
                <a:spcPts val="1000"/>
              </a:spcAft>
              <a:buClr>
                <a:schemeClr val="dk1"/>
              </a:buClr>
              <a:buSzPct val="61111"/>
              <a:buFont typeface="Arial"/>
              <a:buNone/>
            </a:pPr>
            <a:r>
              <a:rPr lang="es-HN" sz="1800">
                <a:solidFill>
                  <a:srgbClr val="333333"/>
                </a:solidFill>
                <a:highlight>
                  <a:srgbClr val="FFFFFF"/>
                </a:highlight>
                <a:latin typeface="Arial"/>
                <a:ea typeface="Arial"/>
                <a:cs typeface="Arial"/>
                <a:sym typeface="Arial"/>
              </a:rPr>
              <a:t>It will ensure that while providing safe drinking water, the safety of the workers is not compromised.</a:t>
            </a: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Shape 90"/>
          <p:cNvSpPr txBox="1">
            <a:spLocks noGrp="1"/>
          </p:cNvSpPr>
          <p:nvPr>
            <p:ph type="body" idx="1"/>
          </p:nvPr>
        </p:nvSpPr>
        <p:spPr>
          <a:xfrm>
            <a:off x="457200" y="1524000"/>
            <a:ext cx="8153399" cy="4724400"/>
          </a:xfrm>
          <a:prstGeom prst="rect">
            <a:avLst/>
          </a:prstGeom>
          <a:noFill/>
          <a:ln>
            <a:noFill/>
          </a:ln>
        </p:spPr>
        <p:txBody>
          <a:bodyPr lIns="91425" tIns="45700" rIns="91425" bIns="45700" anchor="ctr" anchorCtr="0">
            <a:noAutofit/>
          </a:bodyPr>
          <a:lstStyle/>
          <a:p>
            <a:pPr marL="0" marR="0" lvl="0" indent="0" algn="ctr" rtl="0">
              <a:spcBef>
                <a:spcPts val="640"/>
              </a:spcBef>
              <a:spcAft>
                <a:spcPts val="0"/>
              </a:spcAft>
              <a:buClr>
                <a:schemeClr val="dk1"/>
              </a:buClr>
              <a:buSzPct val="44444"/>
              <a:buFont typeface="Noto Symbol"/>
              <a:buNone/>
            </a:pPr>
            <a:r>
              <a:rPr lang="es-HN" sz="7200"/>
              <a:t>Existing Materials</a:t>
            </a: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Shape 96"/>
          <p:cNvSpPr/>
          <p:nvPr/>
        </p:nvSpPr>
        <p:spPr>
          <a:xfrm>
            <a:off x="0" y="0"/>
            <a:ext cx="9144000" cy="5867400"/>
          </a:xfrm>
          <a:prstGeom prst="rect">
            <a:avLst/>
          </a:prstGeom>
          <a:solidFill>
            <a:srgbClr val="00002D"/>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pic>
        <p:nvPicPr>
          <p:cNvPr id="97" name="Shape 97"/>
          <p:cNvPicPr preferRelativeResize="0"/>
          <p:nvPr/>
        </p:nvPicPr>
        <p:blipFill rotWithShape="1">
          <a:blip r:embed="rId3">
            <a:alphaModFix/>
          </a:blip>
          <a:srcRect/>
          <a:stretch/>
        </p:blipFill>
        <p:spPr>
          <a:xfrm>
            <a:off x="2495550" y="0"/>
            <a:ext cx="4362449" cy="5816599"/>
          </a:xfrm>
          <a:prstGeom prst="rect">
            <a:avLst/>
          </a:prstGeom>
          <a:noFill/>
          <a:ln>
            <a:noFill/>
          </a:ln>
        </p:spPr>
      </p:pic>
      <p:sp>
        <p:nvSpPr>
          <p:cNvPr id="98" name="Shape 98"/>
          <p:cNvSpPr txBox="1"/>
          <p:nvPr/>
        </p:nvSpPr>
        <p:spPr>
          <a:xfrm>
            <a:off x="2667000" y="5943600"/>
            <a:ext cx="5486399" cy="914400"/>
          </a:xfrm>
          <a:prstGeom prst="rect">
            <a:avLst/>
          </a:prstGeom>
          <a:noFill/>
          <a:ln>
            <a:noFill/>
          </a:ln>
        </p:spPr>
        <p:txBody>
          <a:bodyPr lIns="91425" tIns="45700" rIns="91425" bIns="45700" anchor="ctr" anchorCtr="0">
            <a:noAutofit/>
          </a:bodyPr>
          <a:lstStyle/>
          <a:p>
            <a:pPr marL="0" marR="0" lvl="0" indent="0" algn="ctr" rtl="0">
              <a:lnSpc>
                <a:spcPct val="80000"/>
              </a:lnSpc>
              <a:spcBef>
                <a:spcPts val="0"/>
              </a:spcBef>
              <a:spcAft>
                <a:spcPts val="0"/>
              </a:spcAft>
              <a:buClr>
                <a:srgbClr val="000043"/>
              </a:buClr>
              <a:buSzPct val="25000"/>
              <a:buFont typeface="Calibri"/>
              <a:buNone/>
            </a:pPr>
            <a:r>
              <a:rPr lang="es-HN" sz="3300" b="0" i="0" u="none" strike="noStrike" cap="none" baseline="0">
                <a:solidFill>
                  <a:srgbClr val="000043"/>
                </a:solidFill>
                <a:latin typeface="Calibri"/>
                <a:ea typeface="Calibri"/>
                <a:cs typeface="Calibri"/>
                <a:sym typeface="Calibri"/>
              </a:rPr>
              <a:t>¿Cuáles riesgos ves en la mezcla de cloro en Támara?</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pic>
        <p:nvPicPr>
          <p:cNvPr id="104" name="Shape 104"/>
          <p:cNvPicPr preferRelativeResize="0"/>
          <p:nvPr/>
        </p:nvPicPr>
        <p:blipFill rotWithShape="1">
          <a:blip r:embed="rId3">
            <a:alphaModFix/>
          </a:blip>
          <a:srcRect/>
          <a:stretch/>
        </p:blipFill>
        <p:spPr>
          <a:xfrm>
            <a:off x="2971800" y="1729068"/>
            <a:ext cx="5029199" cy="5128931"/>
          </a:xfrm>
          <a:prstGeom prst="rect">
            <a:avLst/>
          </a:prstGeom>
          <a:noFill/>
          <a:ln>
            <a:noFill/>
          </a:ln>
        </p:spPr>
      </p:pic>
      <p:sp>
        <p:nvSpPr>
          <p:cNvPr id="105" name="Shape 105"/>
          <p:cNvSpPr txBox="1">
            <a:spLocks noGrp="1"/>
          </p:cNvSpPr>
          <p:nvPr>
            <p:ph type="title"/>
          </p:nvPr>
        </p:nvSpPr>
        <p:spPr>
          <a:xfrm>
            <a:off x="1828799" y="152400"/>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s-HN" sz="4400" b="1" i="0" u="none" strike="noStrike" cap="none" baseline="0">
                <a:solidFill>
                  <a:srgbClr val="000043"/>
                </a:solidFill>
                <a:latin typeface="Calibri"/>
                <a:ea typeface="Calibri"/>
                <a:cs typeface="Calibri"/>
                <a:sym typeface="Calibri"/>
              </a:rPr>
              <a:t>El “Diamante de Fuego”</a:t>
            </a:r>
          </a:p>
        </p:txBody>
      </p:sp>
      <p:sp>
        <p:nvSpPr>
          <p:cNvPr id="106" name="Shape 106"/>
          <p:cNvSpPr txBox="1">
            <a:spLocks noGrp="1"/>
          </p:cNvSpPr>
          <p:nvPr>
            <p:ph type="body" idx="1"/>
          </p:nvPr>
        </p:nvSpPr>
        <p:spPr>
          <a:xfrm>
            <a:off x="3276600" y="1881468"/>
            <a:ext cx="1295400" cy="761999"/>
          </a:xfrm>
          <a:prstGeom prst="rect">
            <a:avLst/>
          </a:prstGeom>
          <a:noFill/>
          <a:ln>
            <a:noFill/>
          </a:ln>
        </p:spPr>
        <p:txBody>
          <a:bodyPr lIns="91425" tIns="45700" rIns="91425" bIns="45700" anchor="t" anchorCtr="0">
            <a:noAutofit/>
          </a:bodyPr>
          <a:lstStyle/>
          <a:p>
            <a:pPr marL="342900" marR="0" lvl="0" indent="-342900" algn="l" rtl="0">
              <a:spcBef>
                <a:spcPts val="0"/>
              </a:spcBef>
              <a:spcAft>
                <a:spcPts val="0"/>
              </a:spcAft>
              <a:buClr>
                <a:srgbClr val="FF0000"/>
              </a:buClr>
              <a:buSzPct val="25000"/>
              <a:buFont typeface="Noto Symbol"/>
              <a:buNone/>
            </a:pPr>
            <a:r>
              <a:rPr lang="es-HN" sz="3200" b="0" i="0" u="none" strike="noStrike" cap="none" baseline="0">
                <a:solidFill>
                  <a:srgbClr val="FF0000"/>
                </a:solidFill>
                <a:latin typeface="Calibri"/>
                <a:ea typeface="Calibri"/>
                <a:cs typeface="Calibri"/>
                <a:sym typeface="Calibri"/>
              </a:rPr>
              <a:t>Fuego</a:t>
            </a:r>
          </a:p>
        </p:txBody>
      </p:sp>
      <p:sp>
        <p:nvSpPr>
          <p:cNvPr id="107" name="Shape 107"/>
          <p:cNvSpPr txBox="1"/>
          <p:nvPr/>
        </p:nvSpPr>
        <p:spPr>
          <a:xfrm>
            <a:off x="2362200" y="4777069"/>
            <a:ext cx="1295400" cy="761999"/>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0"/>
              </a:spcBef>
              <a:spcAft>
                <a:spcPts val="0"/>
              </a:spcAft>
              <a:buClr>
                <a:srgbClr val="0070C0"/>
              </a:buClr>
              <a:buSzPct val="25000"/>
              <a:buFont typeface="Arial"/>
              <a:buNone/>
            </a:pPr>
            <a:r>
              <a:rPr lang="es-HN" sz="3200" b="0" i="0" u="none" strike="noStrike" cap="none" baseline="0">
                <a:solidFill>
                  <a:srgbClr val="0070C0"/>
                </a:solidFill>
                <a:latin typeface="Calibri"/>
                <a:ea typeface="Calibri"/>
                <a:cs typeface="Calibri"/>
                <a:sym typeface="Calibri"/>
              </a:rPr>
              <a:t>Salud</a:t>
            </a:r>
          </a:p>
        </p:txBody>
      </p:sp>
      <p:sp>
        <p:nvSpPr>
          <p:cNvPr id="108" name="Shape 108"/>
          <p:cNvSpPr txBox="1"/>
          <p:nvPr/>
        </p:nvSpPr>
        <p:spPr>
          <a:xfrm>
            <a:off x="6705600" y="2033868"/>
            <a:ext cx="2209799" cy="761999"/>
          </a:xfrm>
          <a:prstGeom prst="rect">
            <a:avLst/>
          </a:prstGeom>
          <a:solidFill>
            <a:srgbClr val="191919"/>
          </a:solidFill>
          <a:ln>
            <a:noFill/>
          </a:ln>
        </p:spPr>
        <p:txBody>
          <a:bodyPr lIns="91425" tIns="45700" rIns="91425" bIns="45700" anchor="ctr" anchorCtr="0">
            <a:noAutofit/>
          </a:bodyPr>
          <a:lstStyle/>
          <a:p>
            <a:pPr marL="342900" marR="0" lvl="0" indent="-342900" algn="ctr" rtl="0">
              <a:lnSpc>
                <a:spcPct val="100000"/>
              </a:lnSpc>
              <a:spcBef>
                <a:spcPts val="0"/>
              </a:spcBef>
              <a:spcAft>
                <a:spcPts val="0"/>
              </a:spcAft>
              <a:buClr>
                <a:srgbClr val="FFFF00"/>
              </a:buClr>
              <a:buSzPct val="25000"/>
              <a:buFont typeface="Arial"/>
              <a:buNone/>
            </a:pPr>
            <a:r>
              <a:rPr lang="es-HN" sz="3200" b="0" i="0" u="none" strike="noStrike" cap="none" baseline="0">
                <a:solidFill>
                  <a:srgbClr val="FFFF00"/>
                </a:solidFill>
                <a:latin typeface="Calibri"/>
                <a:ea typeface="Calibri"/>
                <a:cs typeface="Calibri"/>
                <a:sym typeface="Calibri"/>
              </a:rPr>
              <a:t>Explosiones</a:t>
            </a:r>
          </a:p>
        </p:txBody>
      </p:sp>
      <p:sp>
        <p:nvSpPr>
          <p:cNvPr id="109" name="Shape 109"/>
          <p:cNvSpPr txBox="1"/>
          <p:nvPr/>
        </p:nvSpPr>
        <p:spPr>
          <a:xfrm>
            <a:off x="6172200" y="5943601"/>
            <a:ext cx="1828800" cy="761999"/>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0"/>
              </a:spcBef>
              <a:spcAft>
                <a:spcPts val="0"/>
              </a:spcAft>
              <a:buClr>
                <a:schemeClr val="dk1"/>
              </a:buClr>
              <a:buSzPct val="25000"/>
              <a:buFont typeface="Arial"/>
              <a:buNone/>
            </a:pPr>
            <a:r>
              <a:rPr lang="es-HN" sz="3200" b="0" i="0" u="none" strike="noStrike" cap="none" baseline="0">
                <a:solidFill>
                  <a:schemeClr val="dk1"/>
                </a:solidFill>
                <a:latin typeface="Calibri"/>
                <a:ea typeface="Calibri"/>
                <a:cs typeface="Calibri"/>
                <a:sym typeface="Calibri"/>
              </a:rPr>
              <a:t>Especial</a:t>
            </a:r>
          </a:p>
        </p:txBody>
      </p:sp>
      <p:cxnSp>
        <p:nvCxnSpPr>
          <p:cNvPr id="110" name="Shape 110"/>
          <p:cNvCxnSpPr/>
          <p:nvPr/>
        </p:nvCxnSpPr>
        <p:spPr>
          <a:xfrm>
            <a:off x="0" y="1524000"/>
            <a:ext cx="9144000" cy="0"/>
          </a:xfrm>
          <a:prstGeom prst="straightConnector1">
            <a:avLst/>
          </a:prstGeom>
          <a:noFill/>
          <a:ln w="127000" cap="flat" cmpd="sng">
            <a:solidFill>
              <a:srgbClr val="00002D"/>
            </a:solidFill>
            <a:prstDash val="solid"/>
            <a:round/>
            <a:headEnd type="none" w="med" len="med"/>
            <a:tailEnd type="none" w="med" len="med"/>
          </a:ln>
        </p:spPr>
      </p:cxnSp>
      <p:cxnSp>
        <p:nvCxnSpPr>
          <p:cNvPr id="111" name="Shape 111"/>
          <p:cNvCxnSpPr/>
          <p:nvPr/>
        </p:nvCxnSpPr>
        <p:spPr>
          <a:xfrm>
            <a:off x="0" y="1676400"/>
            <a:ext cx="9144000" cy="0"/>
          </a:xfrm>
          <a:prstGeom prst="straightConnector1">
            <a:avLst/>
          </a:prstGeom>
          <a:noFill/>
          <a:ln w="57150" cap="flat" cmpd="sng">
            <a:solidFill>
              <a:schemeClr val="dk2"/>
            </a:solidFill>
            <a:prstDash val="solid"/>
            <a:round/>
            <a:headEnd type="none" w="med" len="med"/>
            <a:tailEnd type="none" w="med" len="med"/>
          </a:ln>
        </p:spPr>
      </p:cxnSp>
      <p:sp>
        <p:nvSpPr>
          <p:cNvPr id="112" name="Shape 112"/>
          <p:cNvSpPr/>
          <p:nvPr/>
        </p:nvSpPr>
        <p:spPr>
          <a:xfrm>
            <a:off x="381000" y="2362200"/>
            <a:ext cx="2895598" cy="1384995"/>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s-HN" sz="2800" b="0" i="0" u="none" strike="noStrike" cap="none" baseline="0">
                <a:solidFill>
                  <a:srgbClr val="000043"/>
                </a:solidFill>
                <a:latin typeface="Calibri"/>
                <a:ea typeface="Calibri"/>
                <a:cs typeface="Calibri"/>
                <a:sym typeface="Calibri"/>
              </a:rPr>
              <a:t>Nos dice los riesgos de un material por color</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Shape 215"/>
          <p:cNvSpPr/>
          <p:nvPr/>
        </p:nvSpPr>
        <p:spPr>
          <a:xfrm>
            <a:off x="0" y="0"/>
            <a:ext cx="9144000" cy="6858000"/>
          </a:xfrm>
          <a:prstGeom prst="rect">
            <a:avLst/>
          </a:prstGeom>
          <a:solidFill>
            <a:schemeClr val="accent1"/>
          </a:solidFill>
          <a:ln w="25400" cap="flat" cmpd="sng">
            <a:solidFill>
              <a:srgbClr val="395E89"/>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rgbClr val="FFFFFF"/>
              </a:solidFill>
              <a:latin typeface="Calibri"/>
              <a:ea typeface="Calibri"/>
              <a:cs typeface="Calibri"/>
              <a:sym typeface="Calibri"/>
            </a:endParaRPr>
          </a:p>
        </p:txBody>
      </p:sp>
      <p:graphicFrame>
        <p:nvGraphicFramePr>
          <p:cNvPr id="216" name="Shape 216"/>
          <p:cNvGraphicFramePr/>
          <p:nvPr/>
        </p:nvGraphicFramePr>
        <p:xfrm>
          <a:off x="1589100" y="293075"/>
          <a:ext cx="7465475" cy="6235655"/>
        </p:xfrm>
        <a:graphic>
          <a:graphicData uri="http://schemas.openxmlformats.org/drawingml/2006/table">
            <a:tbl>
              <a:tblPr firstRow="1" bandRow="1">
                <a:noFill/>
                <a:tableStyleId>{96683AE4-36ED-48A8-B6B1-22DE5E0D0052}</a:tableStyleId>
              </a:tblPr>
              <a:tblGrid>
                <a:gridCol w="1438500"/>
                <a:gridCol w="2000650"/>
                <a:gridCol w="2097075"/>
                <a:gridCol w="1929250"/>
              </a:tblGrid>
              <a:tr h="566325">
                <a:tc>
                  <a:txBody>
                    <a:bodyPr/>
                    <a:lstStyle/>
                    <a:p>
                      <a:pPr marL="0" marR="0" lvl="0" indent="0" algn="ctr" rtl="0">
                        <a:spcBef>
                          <a:spcPts val="0"/>
                        </a:spcBef>
                        <a:buSzPct val="25000"/>
                        <a:buNone/>
                      </a:pPr>
                      <a:r>
                        <a:rPr lang="es-HN" sz="2200" u="none" strike="noStrike" cap="none" baseline="0">
                          <a:solidFill>
                            <a:schemeClr val="dk1"/>
                          </a:solidFill>
                        </a:rPr>
                        <a:t>Número</a:t>
                      </a:r>
                    </a:p>
                  </a:txBody>
                  <a:tcPr marL="91450" marR="91450" marT="45725" marB="45725">
                    <a:lnL w="12700" cap="flat" cmpd="sng">
                      <a:solidFill>
                        <a:schemeClr val="dk1"/>
                      </a:solidFill>
                      <a:prstDash val="solid"/>
                      <a:round/>
                      <a:headEnd type="none" w="med" len="med"/>
                      <a:tailEnd type="none" w="med" len="med"/>
                    </a:lnL>
                    <a:lnR w="12700" cap="flat" cmpd="sng">
                      <a:solidFill>
                        <a:schemeClr val="dk1"/>
                      </a:solidFill>
                      <a:prstDash val="solid"/>
                      <a:round/>
                      <a:headEnd type="none" w="med" len="med"/>
                      <a:tailEnd type="none" w="med" len="med"/>
                    </a:lnR>
                    <a:lnT w="12700" cap="flat" cmpd="sng">
                      <a:solidFill>
                        <a:schemeClr val="dk1"/>
                      </a:solidFill>
                      <a:prstDash val="solid"/>
                      <a:round/>
                      <a:headEnd type="none" w="med" len="med"/>
                      <a:tailEnd type="none" w="med" len="med"/>
                    </a:lnT>
                    <a:lnB w="12700" cap="flat" cmpd="sng">
                      <a:solidFill>
                        <a:schemeClr val="dk1"/>
                      </a:solidFill>
                      <a:prstDash val="solid"/>
                      <a:round/>
                      <a:headEnd type="none" w="med" len="med"/>
                      <a:tailEnd type="none" w="med" len="med"/>
                    </a:lnB>
                    <a:solidFill>
                      <a:schemeClr val="lt2"/>
                    </a:solidFill>
                  </a:tcPr>
                </a:tc>
                <a:tc>
                  <a:txBody>
                    <a:bodyPr/>
                    <a:lstStyle/>
                    <a:p>
                      <a:pPr marL="0" marR="0" lvl="0" indent="0" algn="ctr" rtl="0">
                        <a:spcBef>
                          <a:spcPts val="0"/>
                        </a:spcBef>
                        <a:buSzPct val="25000"/>
                        <a:buNone/>
                      </a:pPr>
                      <a:r>
                        <a:rPr lang="es-HN" sz="2200" u="none" strike="noStrike" cap="none" baseline="0"/>
                        <a:t>Fuego</a:t>
                      </a:r>
                    </a:p>
                  </a:txBody>
                  <a:tcPr marL="91450" marR="91450" marT="45725" marB="45725">
                    <a:lnL w="12700" cap="flat" cmpd="sng">
                      <a:solidFill>
                        <a:schemeClr val="dk1"/>
                      </a:solidFill>
                      <a:prstDash val="solid"/>
                      <a:round/>
                      <a:headEnd type="none" w="med" len="med"/>
                      <a:tailEnd type="none" w="med" len="med"/>
                    </a:lnL>
                    <a:lnR w="12700" cap="flat" cmpd="sng">
                      <a:solidFill>
                        <a:schemeClr val="dk1"/>
                      </a:solidFill>
                      <a:prstDash val="solid"/>
                      <a:round/>
                      <a:headEnd type="none" w="med" len="med"/>
                      <a:tailEnd type="none" w="med" len="med"/>
                    </a:lnR>
                    <a:lnT w="12700" cap="flat" cmpd="sng">
                      <a:solidFill>
                        <a:schemeClr val="dk1"/>
                      </a:solidFill>
                      <a:prstDash val="solid"/>
                      <a:round/>
                      <a:headEnd type="none" w="med" len="med"/>
                      <a:tailEnd type="none" w="med" len="med"/>
                    </a:lnT>
                    <a:lnB w="12700" cap="flat" cmpd="sng">
                      <a:solidFill>
                        <a:schemeClr val="dk1"/>
                      </a:solidFill>
                      <a:prstDash val="solid"/>
                      <a:round/>
                      <a:headEnd type="none" w="med" len="med"/>
                      <a:tailEnd type="none" w="med" len="med"/>
                    </a:lnB>
                    <a:solidFill>
                      <a:schemeClr val="accent2"/>
                    </a:solidFill>
                  </a:tcPr>
                </a:tc>
                <a:tc>
                  <a:txBody>
                    <a:bodyPr/>
                    <a:lstStyle/>
                    <a:p>
                      <a:pPr marL="0" marR="0" lvl="0" indent="0" algn="ctr" rtl="0">
                        <a:spcBef>
                          <a:spcPts val="0"/>
                        </a:spcBef>
                        <a:buSzPct val="25000"/>
                        <a:buNone/>
                      </a:pPr>
                      <a:r>
                        <a:rPr lang="es-HN" sz="2200" u="none" strike="noStrike" cap="none" baseline="0"/>
                        <a:t>Salud</a:t>
                      </a:r>
                    </a:p>
                  </a:txBody>
                  <a:tcPr marL="91450" marR="91450" marT="45725" marB="45725">
                    <a:lnL w="12700" cap="flat" cmpd="sng">
                      <a:solidFill>
                        <a:schemeClr val="dk1"/>
                      </a:solidFill>
                      <a:prstDash val="solid"/>
                      <a:round/>
                      <a:headEnd type="none" w="med" len="med"/>
                      <a:tailEnd type="none" w="med" len="med"/>
                    </a:lnL>
                    <a:lnR w="12700" cap="flat" cmpd="sng">
                      <a:solidFill>
                        <a:schemeClr val="dk1"/>
                      </a:solidFill>
                      <a:prstDash val="solid"/>
                      <a:round/>
                      <a:headEnd type="none" w="med" len="med"/>
                      <a:tailEnd type="none" w="med" len="med"/>
                    </a:lnR>
                    <a:lnT w="12700" cap="flat" cmpd="sng">
                      <a:solidFill>
                        <a:schemeClr val="dk1"/>
                      </a:solidFill>
                      <a:prstDash val="solid"/>
                      <a:round/>
                      <a:headEnd type="none" w="med" len="med"/>
                      <a:tailEnd type="none" w="med" len="med"/>
                    </a:lnT>
                    <a:lnB w="12700" cap="flat" cmpd="sng">
                      <a:solidFill>
                        <a:schemeClr val="dk1"/>
                      </a:solidFill>
                      <a:prstDash val="solid"/>
                      <a:round/>
                      <a:headEnd type="none" w="med" len="med"/>
                      <a:tailEnd type="none" w="med" len="med"/>
                    </a:lnB>
                    <a:solidFill>
                      <a:srgbClr val="0070C0"/>
                    </a:solidFill>
                  </a:tcPr>
                </a:tc>
                <a:tc>
                  <a:txBody>
                    <a:bodyPr/>
                    <a:lstStyle/>
                    <a:p>
                      <a:pPr marL="0" marR="0" lvl="0" indent="0" algn="ctr" rtl="0">
                        <a:spcBef>
                          <a:spcPts val="0"/>
                        </a:spcBef>
                        <a:buSzPct val="25000"/>
                        <a:buNone/>
                      </a:pPr>
                      <a:r>
                        <a:rPr lang="es-HN" sz="2200" u="none" strike="noStrike" cap="none" baseline="0">
                          <a:solidFill>
                            <a:schemeClr val="dk1"/>
                          </a:solidFill>
                        </a:rPr>
                        <a:t>Explosión</a:t>
                      </a:r>
                    </a:p>
                  </a:txBody>
                  <a:tcPr marL="91450" marR="91450" marT="45725" marB="45725">
                    <a:lnL w="12700" cap="flat" cmpd="sng">
                      <a:solidFill>
                        <a:schemeClr val="dk1"/>
                      </a:solidFill>
                      <a:prstDash val="solid"/>
                      <a:round/>
                      <a:headEnd type="none" w="med" len="med"/>
                      <a:tailEnd type="none" w="med" len="med"/>
                    </a:lnL>
                    <a:lnR w="12700" cap="flat" cmpd="sng">
                      <a:solidFill>
                        <a:schemeClr val="dk1"/>
                      </a:solidFill>
                      <a:prstDash val="solid"/>
                      <a:round/>
                      <a:headEnd type="none" w="med" len="med"/>
                      <a:tailEnd type="none" w="med" len="med"/>
                    </a:lnR>
                    <a:lnT w="12700" cap="flat" cmpd="sng">
                      <a:solidFill>
                        <a:schemeClr val="dk1"/>
                      </a:solidFill>
                      <a:prstDash val="solid"/>
                      <a:round/>
                      <a:headEnd type="none" w="med" len="med"/>
                      <a:tailEnd type="none" w="med" len="med"/>
                    </a:lnT>
                    <a:lnB w="12700" cap="flat" cmpd="sng">
                      <a:solidFill>
                        <a:schemeClr val="dk1"/>
                      </a:solidFill>
                      <a:prstDash val="solid"/>
                      <a:round/>
                      <a:headEnd type="none" w="med" len="med"/>
                      <a:tailEnd type="none" w="med" len="med"/>
                    </a:lnB>
                    <a:solidFill>
                      <a:srgbClr val="FFFF00"/>
                    </a:solidFill>
                  </a:tcPr>
                </a:tc>
              </a:tr>
              <a:tr h="858100">
                <a:tc>
                  <a:txBody>
                    <a:bodyPr/>
                    <a:lstStyle/>
                    <a:p>
                      <a:pPr marL="0" marR="0" lvl="0" indent="0" algn="ctr" rtl="0">
                        <a:spcBef>
                          <a:spcPts val="0"/>
                        </a:spcBef>
                        <a:buSzPct val="25000"/>
                        <a:buNone/>
                      </a:pPr>
                      <a:r>
                        <a:rPr lang="es-HN" sz="2200" b="1" u="none" strike="noStrike" cap="none" baseline="0"/>
                        <a:t>0</a:t>
                      </a:r>
                    </a:p>
                  </a:txBody>
                  <a:tcPr marL="91450" marR="91450" marT="45725" marB="45725">
                    <a:lnL w="12700" cap="flat" cmpd="sng">
                      <a:solidFill>
                        <a:schemeClr val="dk1"/>
                      </a:solidFill>
                      <a:prstDash val="solid"/>
                      <a:round/>
                      <a:headEnd type="none" w="med" len="med"/>
                      <a:tailEnd type="none" w="med" len="med"/>
                    </a:lnL>
                    <a:lnR w="12700" cap="flat" cmpd="sng">
                      <a:solidFill>
                        <a:schemeClr val="dk1"/>
                      </a:solidFill>
                      <a:prstDash val="solid"/>
                      <a:round/>
                      <a:headEnd type="none" w="med" len="med"/>
                      <a:tailEnd type="none" w="med" len="med"/>
                    </a:lnR>
                    <a:lnT w="12700" cap="flat" cmpd="sng">
                      <a:solidFill>
                        <a:schemeClr val="dk1"/>
                      </a:solidFill>
                      <a:prstDash val="solid"/>
                      <a:round/>
                      <a:headEnd type="none" w="med" len="med"/>
                      <a:tailEnd type="none" w="med" len="med"/>
                    </a:lnT>
                    <a:lnB w="12700" cap="flat" cmpd="sng">
                      <a:solidFill>
                        <a:schemeClr val="dk1"/>
                      </a:solidFill>
                      <a:prstDash val="solid"/>
                      <a:round/>
                      <a:headEnd type="none" w="med" len="med"/>
                      <a:tailEnd type="none" w="med" len="med"/>
                    </a:lnB>
                    <a:solidFill>
                      <a:schemeClr val="lt2"/>
                    </a:solidFill>
                  </a:tcPr>
                </a:tc>
                <a:tc>
                  <a:txBody>
                    <a:bodyPr/>
                    <a:lstStyle/>
                    <a:p>
                      <a:pPr marL="0" marR="0" lvl="0" indent="0" algn="ctr" rtl="0">
                        <a:spcBef>
                          <a:spcPts val="0"/>
                        </a:spcBef>
                        <a:buSzPct val="25000"/>
                        <a:buNone/>
                      </a:pPr>
                      <a:r>
                        <a:rPr lang="es-HN" sz="1800" u="none" strike="noStrike" cap="none" baseline="0"/>
                        <a:t>No quema</a:t>
                      </a:r>
                    </a:p>
                  </a:txBody>
                  <a:tcPr marL="91450" marR="91450" marT="45725" marB="45725">
                    <a:lnL w="12700" cap="flat" cmpd="sng">
                      <a:solidFill>
                        <a:schemeClr val="dk1"/>
                      </a:solidFill>
                      <a:prstDash val="solid"/>
                      <a:round/>
                      <a:headEnd type="none" w="med" len="med"/>
                      <a:tailEnd type="none" w="med" len="med"/>
                    </a:lnL>
                    <a:lnR w="12700" cap="flat" cmpd="sng">
                      <a:solidFill>
                        <a:schemeClr val="dk1"/>
                      </a:solidFill>
                      <a:prstDash val="solid"/>
                      <a:round/>
                      <a:headEnd type="none" w="med" len="med"/>
                      <a:tailEnd type="none" w="med" len="med"/>
                    </a:lnR>
                    <a:lnT w="12700" cap="flat" cmpd="sng">
                      <a:solidFill>
                        <a:schemeClr val="dk1"/>
                      </a:solidFill>
                      <a:prstDash val="solid"/>
                      <a:round/>
                      <a:headEnd type="none" w="med" len="med"/>
                      <a:tailEnd type="none" w="med" len="med"/>
                    </a:lnT>
                    <a:lnB w="12700" cap="flat" cmpd="sng">
                      <a:solidFill>
                        <a:schemeClr val="dk1"/>
                      </a:solidFill>
                      <a:prstDash val="solid"/>
                      <a:round/>
                      <a:headEnd type="none" w="med" len="med"/>
                      <a:tailEnd type="none" w="med" len="med"/>
                    </a:lnB>
                    <a:solidFill>
                      <a:srgbClr val="E5B8B7"/>
                    </a:solidFill>
                  </a:tcPr>
                </a:tc>
                <a:tc>
                  <a:txBody>
                    <a:bodyPr/>
                    <a:lstStyle/>
                    <a:p>
                      <a:pPr marL="0" marR="0" lvl="0" indent="0" algn="ctr" rtl="0">
                        <a:spcBef>
                          <a:spcPts val="0"/>
                        </a:spcBef>
                        <a:buSzPct val="25000"/>
                        <a:buNone/>
                      </a:pPr>
                      <a:r>
                        <a:rPr lang="es-HN" sz="1800" u="none" strike="noStrike" cap="none" baseline="0"/>
                        <a:t>Sin riesgo</a:t>
                      </a:r>
                    </a:p>
                  </a:txBody>
                  <a:tcPr marL="91450" marR="91450" marT="45725" marB="45725">
                    <a:lnL w="12700" cap="flat" cmpd="sng">
                      <a:solidFill>
                        <a:schemeClr val="dk1"/>
                      </a:solidFill>
                      <a:prstDash val="solid"/>
                      <a:round/>
                      <a:headEnd type="none" w="med" len="med"/>
                      <a:tailEnd type="none" w="med" len="med"/>
                    </a:lnL>
                    <a:lnR w="12700" cap="flat" cmpd="sng">
                      <a:solidFill>
                        <a:schemeClr val="dk1"/>
                      </a:solidFill>
                      <a:prstDash val="solid"/>
                      <a:round/>
                      <a:headEnd type="none" w="med" len="med"/>
                      <a:tailEnd type="none" w="med" len="med"/>
                    </a:lnR>
                    <a:lnT w="12700" cap="flat" cmpd="sng">
                      <a:solidFill>
                        <a:schemeClr val="dk1"/>
                      </a:solidFill>
                      <a:prstDash val="solid"/>
                      <a:round/>
                      <a:headEnd type="none" w="med" len="med"/>
                      <a:tailEnd type="none" w="med" len="med"/>
                    </a:lnT>
                    <a:lnB w="12700" cap="flat" cmpd="sng">
                      <a:solidFill>
                        <a:schemeClr val="dk1"/>
                      </a:solidFill>
                      <a:prstDash val="solid"/>
                      <a:round/>
                      <a:headEnd type="none" w="med" len="med"/>
                      <a:tailEnd type="none" w="med" len="med"/>
                    </a:lnB>
                    <a:solidFill>
                      <a:srgbClr val="B7CCE4"/>
                    </a:solidFill>
                  </a:tcPr>
                </a:tc>
                <a:tc>
                  <a:txBody>
                    <a:bodyPr/>
                    <a:lstStyle/>
                    <a:p>
                      <a:pPr marL="0" marR="0" lvl="0" indent="0" algn="ctr" rtl="0">
                        <a:spcBef>
                          <a:spcPts val="0"/>
                        </a:spcBef>
                        <a:buSzPct val="25000"/>
                        <a:buNone/>
                      </a:pPr>
                      <a:r>
                        <a:rPr lang="es-HN" sz="1800" u="none" strike="noStrike" cap="none" baseline="0"/>
                        <a:t>Estable, no causa explosiones</a:t>
                      </a:r>
                    </a:p>
                  </a:txBody>
                  <a:tcPr marL="91450" marR="91450" marT="45725" marB="45725">
                    <a:lnL w="12700" cap="flat" cmpd="sng">
                      <a:solidFill>
                        <a:schemeClr val="dk1"/>
                      </a:solidFill>
                      <a:prstDash val="solid"/>
                      <a:round/>
                      <a:headEnd type="none" w="med" len="med"/>
                      <a:tailEnd type="none" w="med" len="med"/>
                    </a:lnL>
                    <a:lnR w="12700" cap="flat" cmpd="sng">
                      <a:solidFill>
                        <a:schemeClr val="dk1"/>
                      </a:solidFill>
                      <a:prstDash val="solid"/>
                      <a:round/>
                      <a:headEnd type="none" w="med" len="med"/>
                      <a:tailEnd type="none" w="med" len="med"/>
                    </a:lnR>
                    <a:lnT w="12700" cap="flat" cmpd="sng">
                      <a:solidFill>
                        <a:schemeClr val="dk1"/>
                      </a:solidFill>
                      <a:prstDash val="solid"/>
                      <a:round/>
                      <a:headEnd type="none" w="med" len="med"/>
                      <a:tailEnd type="none" w="med" len="med"/>
                    </a:lnT>
                    <a:lnB w="12700" cap="flat" cmpd="sng">
                      <a:solidFill>
                        <a:schemeClr val="dk1"/>
                      </a:solidFill>
                      <a:prstDash val="solid"/>
                      <a:round/>
                      <a:headEnd type="none" w="med" len="med"/>
                      <a:tailEnd type="none" w="med" len="med"/>
                    </a:lnB>
                    <a:solidFill>
                      <a:srgbClr val="FFFF99"/>
                    </a:solidFill>
                  </a:tcPr>
                </a:tc>
              </a:tr>
              <a:tr h="893625">
                <a:tc>
                  <a:txBody>
                    <a:bodyPr/>
                    <a:lstStyle/>
                    <a:p>
                      <a:pPr marL="0" marR="0" lvl="0" indent="0" algn="ctr" rtl="0">
                        <a:spcBef>
                          <a:spcPts val="0"/>
                        </a:spcBef>
                        <a:buSzPct val="25000"/>
                        <a:buNone/>
                      </a:pPr>
                      <a:r>
                        <a:rPr lang="es-HN" sz="2200" b="1" u="none" strike="noStrike" cap="none" baseline="0"/>
                        <a:t>1</a:t>
                      </a:r>
                    </a:p>
                  </a:txBody>
                  <a:tcPr marL="91450" marR="91450" marT="45725" marB="45725">
                    <a:lnL w="12700" cap="flat" cmpd="sng">
                      <a:solidFill>
                        <a:schemeClr val="dk1"/>
                      </a:solidFill>
                      <a:prstDash val="solid"/>
                      <a:round/>
                      <a:headEnd type="none" w="med" len="med"/>
                      <a:tailEnd type="none" w="med" len="med"/>
                    </a:lnL>
                    <a:lnR w="12700" cap="flat" cmpd="sng">
                      <a:solidFill>
                        <a:schemeClr val="dk1"/>
                      </a:solidFill>
                      <a:prstDash val="solid"/>
                      <a:round/>
                      <a:headEnd type="none" w="med" len="med"/>
                      <a:tailEnd type="none" w="med" len="med"/>
                    </a:lnR>
                    <a:lnT w="12700" cap="flat" cmpd="sng">
                      <a:solidFill>
                        <a:schemeClr val="dk1"/>
                      </a:solidFill>
                      <a:prstDash val="solid"/>
                      <a:round/>
                      <a:headEnd type="none" w="med" len="med"/>
                      <a:tailEnd type="none" w="med" len="med"/>
                    </a:lnT>
                    <a:lnB w="12700" cap="flat" cmpd="sng">
                      <a:solidFill>
                        <a:schemeClr val="dk1"/>
                      </a:solidFill>
                      <a:prstDash val="solid"/>
                      <a:round/>
                      <a:headEnd type="none" w="med" len="med"/>
                      <a:tailEnd type="none" w="med" len="med"/>
                    </a:lnB>
                    <a:solidFill>
                      <a:schemeClr val="lt2"/>
                    </a:solidFill>
                  </a:tcPr>
                </a:tc>
                <a:tc>
                  <a:txBody>
                    <a:bodyPr/>
                    <a:lstStyle/>
                    <a:p>
                      <a:pPr marL="0" marR="0" lvl="0" indent="0" algn="ctr" rtl="0">
                        <a:spcBef>
                          <a:spcPts val="0"/>
                        </a:spcBef>
                        <a:buSzPct val="25000"/>
                        <a:buNone/>
                      </a:pPr>
                      <a:r>
                        <a:rPr lang="es-HN" sz="1800" u="none" strike="noStrike" cap="none" baseline="0"/>
                        <a:t>Se tiene que calentar para encenderse</a:t>
                      </a:r>
                    </a:p>
                  </a:txBody>
                  <a:tcPr marL="91450" marR="91450" marT="45725" marB="45725">
                    <a:lnL w="12700" cap="flat" cmpd="sng">
                      <a:solidFill>
                        <a:schemeClr val="dk1"/>
                      </a:solidFill>
                      <a:prstDash val="solid"/>
                      <a:round/>
                      <a:headEnd type="none" w="med" len="med"/>
                      <a:tailEnd type="none" w="med" len="med"/>
                    </a:lnL>
                    <a:lnR w="12700" cap="flat" cmpd="sng">
                      <a:solidFill>
                        <a:schemeClr val="dk1"/>
                      </a:solidFill>
                      <a:prstDash val="solid"/>
                      <a:round/>
                      <a:headEnd type="none" w="med" len="med"/>
                      <a:tailEnd type="none" w="med" len="med"/>
                    </a:lnR>
                    <a:lnT w="12700" cap="flat" cmpd="sng">
                      <a:solidFill>
                        <a:schemeClr val="dk1"/>
                      </a:solidFill>
                      <a:prstDash val="solid"/>
                      <a:round/>
                      <a:headEnd type="none" w="med" len="med"/>
                      <a:tailEnd type="none" w="med" len="med"/>
                    </a:lnT>
                    <a:lnB w="12700" cap="flat" cmpd="sng">
                      <a:solidFill>
                        <a:schemeClr val="dk1"/>
                      </a:solidFill>
                      <a:prstDash val="solid"/>
                      <a:round/>
                      <a:headEnd type="none" w="med" len="med"/>
                      <a:tailEnd type="none" w="med" len="med"/>
                    </a:lnB>
                    <a:solidFill>
                      <a:srgbClr val="E5B8B7"/>
                    </a:solidFill>
                  </a:tcPr>
                </a:tc>
                <a:tc>
                  <a:txBody>
                    <a:bodyPr/>
                    <a:lstStyle/>
                    <a:p>
                      <a:pPr marL="0" marR="0" lvl="0" indent="0" algn="ctr" rtl="0">
                        <a:spcBef>
                          <a:spcPts val="0"/>
                        </a:spcBef>
                        <a:buSzPct val="25000"/>
                        <a:buNone/>
                      </a:pPr>
                      <a:r>
                        <a:rPr lang="es-HN" sz="1800" u="none" strike="noStrike" cap="none" baseline="0"/>
                        <a:t>Exposición sólo causa daños menores</a:t>
                      </a:r>
                    </a:p>
                  </a:txBody>
                  <a:tcPr marL="91450" marR="91450" marT="45725" marB="45725">
                    <a:lnL w="12700" cap="flat" cmpd="sng">
                      <a:solidFill>
                        <a:schemeClr val="dk1"/>
                      </a:solidFill>
                      <a:prstDash val="solid"/>
                      <a:round/>
                      <a:headEnd type="none" w="med" len="med"/>
                      <a:tailEnd type="none" w="med" len="med"/>
                    </a:lnL>
                    <a:lnR w="12700" cap="flat" cmpd="sng">
                      <a:solidFill>
                        <a:schemeClr val="dk1"/>
                      </a:solidFill>
                      <a:prstDash val="solid"/>
                      <a:round/>
                      <a:headEnd type="none" w="med" len="med"/>
                      <a:tailEnd type="none" w="med" len="med"/>
                    </a:lnR>
                    <a:lnT w="12700" cap="flat" cmpd="sng">
                      <a:solidFill>
                        <a:schemeClr val="dk1"/>
                      </a:solidFill>
                      <a:prstDash val="solid"/>
                      <a:round/>
                      <a:headEnd type="none" w="med" len="med"/>
                      <a:tailEnd type="none" w="med" len="med"/>
                    </a:lnT>
                    <a:lnB w="12700" cap="flat" cmpd="sng">
                      <a:solidFill>
                        <a:schemeClr val="dk1"/>
                      </a:solidFill>
                      <a:prstDash val="solid"/>
                      <a:round/>
                      <a:headEnd type="none" w="med" len="med"/>
                      <a:tailEnd type="none" w="med" len="med"/>
                    </a:lnB>
                    <a:solidFill>
                      <a:srgbClr val="B7CCE4"/>
                    </a:solidFill>
                  </a:tcPr>
                </a:tc>
                <a:tc>
                  <a:txBody>
                    <a:bodyPr/>
                    <a:lstStyle/>
                    <a:p>
                      <a:pPr marL="0" marR="0" lvl="0" indent="0" algn="ctr" rtl="0">
                        <a:spcBef>
                          <a:spcPts val="0"/>
                        </a:spcBef>
                        <a:buSzPct val="25000"/>
                        <a:buNone/>
                      </a:pPr>
                      <a:r>
                        <a:rPr lang="es-HN" sz="1800" u="none" strike="noStrike" cap="none" baseline="0"/>
                        <a:t>Normalmente estable</a:t>
                      </a:r>
                    </a:p>
                  </a:txBody>
                  <a:tcPr marL="91450" marR="91450" marT="45725" marB="45725">
                    <a:lnL w="12700" cap="flat" cmpd="sng">
                      <a:solidFill>
                        <a:schemeClr val="dk1"/>
                      </a:solidFill>
                      <a:prstDash val="solid"/>
                      <a:round/>
                      <a:headEnd type="none" w="med" len="med"/>
                      <a:tailEnd type="none" w="med" len="med"/>
                    </a:lnL>
                    <a:lnR w="12700" cap="flat" cmpd="sng">
                      <a:solidFill>
                        <a:schemeClr val="dk1"/>
                      </a:solidFill>
                      <a:prstDash val="solid"/>
                      <a:round/>
                      <a:headEnd type="none" w="med" len="med"/>
                      <a:tailEnd type="none" w="med" len="med"/>
                    </a:lnR>
                    <a:lnT w="12700" cap="flat" cmpd="sng">
                      <a:solidFill>
                        <a:schemeClr val="dk1"/>
                      </a:solidFill>
                      <a:prstDash val="solid"/>
                      <a:round/>
                      <a:headEnd type="none" w="med" len="med"/>
                      <a:tailEnd type="none" w="med" len="med"/>
                    </a:lnT>
                    <a:lnB w="12700" cap="flat" cmpd="sng">
                      <a:solidFill>
                        <a:schemeClr val="dk1"/>
                      </a:solidFill>
                      <a:prstDash val="solid"/>
                      <a:round/>
                      <a:headEnd type="none" w="med" len="med"/>
                      <a:tailEnd type="none" w="med" len="med"/>
                    </a:lnB>
                    <a:solidFill>
                      <a:srgbClr val="FFFF99"/>
                    </a:solidFill>
                  </a:tcPr>
                </a:tc>
              </a:tr>
              <a:tr h="1373325">
                <a:tc>
                  <a:txBody>
                    <a:bodyPr/>
                    <a:lstStyle/>
                    <a:p>
                      <a:pPr marL="0" marR="0" lvl="0" indent="0" algn="ctr" rtl="0">
                        <a:spcBef>
                          <a:spcPts val="0"/>
                        </a:spcBef>
                        <a:buSzPct val="25000"/>
                        <a:buNone/>
                      </a:pPr>
                      <a:r>
                        <a:rPr lang="es-HN" sz="2200" b="1" u="none" strike="noStrike" cap="none" baseline="0"/>
                        <a:t>2</a:t>
                      </a:r>
                    </a:p>
                  </a:txBody>
                  <a:tcPr marL="91450" marR="91450" marT="45725" marB="45725">
                    <a:lnL w="12700" cap="flat" cmpd="sng">
                      <a:solidFill>
                        <a:schemeClr val="dk1"/>
                      </a:solidFill>
                      <a:prstDash val="solid"/>
                      <a:round/>
                      <a:headEnd type="none" w="med" len="med"/>
                      <a:tailEnd type="none" w="med" len="med"/>
                    </a:lnL>
                    <a:lnR w="12700" cap="flat" cmpd="sng">
                      <a:solidFill>
                        <a:schemeClr val="dk1"/>
                      </a:solidFill>
                      <a:prstDash val="solid"/>
                      <a:round/>
                      <a:headEnd type="none" w="med" len="med"/>
                      <a:tailEnd type="none" w="med" len="med"/>
                    </a:lnR>
                    <a:lnT w="12700" cap="flat" cmpd="sng">
                      <a:solidFill>
                        <a:schemeClr val="dk1"/>
                      </a:solidFill>
                      <a:prstDash val="solid"/>
                      <a:round/>
                      <a:headEnd type="none" w="med" len="med"/>
                      <a:tailEnd type="none" w="med" len="med"/>
                    </a:lnT>
                    <a:lnB w="12700" cap="flat" cmpd="sng">
                      <a:solidFill>
                        <a:schemeClr val="dk1"/>
                      </a:solidFill>
                      <a:prstDash val="solid"/>
                      <a:round/>
                      <a:headEnd type="none" w="med" len="med"/>
                      <a:tailEnd type="none" w="med" len="med"/>
                    </a:lnB>
                    <a:solidFill>
                      <a:schemeClr val="lt2"/>
                    </a:solidFill>
                  </a:tcPr>
                </a:tc>
                <a:tc>
                  <a:txBody>
                    <a:bodyPr/>
                    <a:lstStyle/>
                    <a:p>
                      <a:pPr marL="0" marR="0" lvl="0" indent="0" algn="ctr" rtl="0">
                        <a:spcBef>
                          <a:spcPts val="0"/>
                        </a:spcBef>
                        <a:buSzPct val="25000"/>
                        <a:buNone/>
                      </a:pPr>
                      <a:r>
                        <a:rPr lang="es-HN" sz="1800" u="none" strike="noStrike" cap="none" baseline="0"/>
                        <a:t>Calentar o ser expuesto a temperaturas altas para encenderse</a:t>
                      </a:r>
                    </a:p>
                  </a:txBody>
                  <a:tcPr marL="91450" marR="91450" marT="45725" marB="45725">
                    <a:lnL w="12700" cap="flat" cmpd="sng">
                      <a:solidFill>
                        <a:schemeClr val="dk1"/>
                      </a:solidFill>
                      <a:prstDash val="solid"/>
                      <a:round/>
                      <a:headEnd type="none" w="med" len="med"/>
                      <a:tailEnd type="none" w="med" len="med"/>
                    </a:lnL>
                    <a:lnR w="12700" cap="flat" cmpd="sng">
                      <a:solidFill>
                        <a:schemeClr val="dk1"/>
                      </a:solidFill>
                      <a:prstDash val="solid"/>
                      <a:round/>
                      <a:headEnd type="none" w="med" len="med"/>
                      <a:tailEnd type="none" w="med" len="med"/>
                    </a:lnR>
                    <a:lnT w="12700" cap="flat" cmpd="sng">
                      <a:solidFill>
                        <a:schemeClr val="dk1"/>
                      </a:solidFill>
                      <a:prstDash val="solid"/>
                      <a:round/>
                      <a:headEnd type="none" w="med" len="med"/>
                      <a:tailEnd type="none" w="med" len="med"/>
                    </a:lnT>
                    <a:lnB w="12700" cap="flat" cmpd="sng">
                      <a:solidFill>
                        <a:schemeClr val="dk1"/>
                      </a:solidFill>
                      <a:prstDash val="solid"/>
                      <a:round/>
                      <a:headEnd type="none" w="med" len="med"/>
                      <a:tailEnd type="none" w="med" len="med"/>
                    </a:lnB>
                    <a:solidFill>
                      <a:srgbClr val="E5B8B7"/>
                    </a:solidFill>
                  </a:tcPr>
                </a:tc>
                <a:tc>
                  <a:txBody>
                    <a:bodyPr/>
                    <a:lstStyle/>
                    <a:p>
                      <a:pPr marL="0" marR="0" lvl="0" indent="0" algn="ctr" rtl="0">
                        <a:spcBef>
                          <a:spcPts val="0"/>
                        </a:spcBef>
                        <a:buSzPct val="25000"/>
                        <a:buNone/>
                      </a:pPr>
                      <a:r>
                        <a:rPr lang="es-HN" sz="1800" u="none" strike="noStrike" cap="none" baseline="0"/>
                        <a:t>Exposición continua causaría discapacidad temporal</a:t>
                      </a:r>
                    </a:p>
                  </a:txBody>
                  <a:tcPr marL="91450" marR="91450" marT="45725" marB="45725">
                    <a:lnL w="12700" cap="flat" cmpd="sng">
                      <a:solidFill>
                        <a:schemeClr val="dk1"/>
                      </a:solidFill>
                      <a:prstDash val="solid"/>
                      <a:round/>
                      <a:headEnd type="none" w="med" len="med"/>
                      <a:tailEnd type="none" w="med" len="med"/>
                    </a:lnL>
                    <a:lnR w="12700" cap="flat" cmpd="sng">
                      <a:solidFill>
                        <a:schemeClr val="dk1"/>
                      </a:solidFill>
                      <a:prstDash val="solid"/>
                      <a:round/>
                      <a:headEnd type="none" w="med" len="med"/>
                      <a:tailEnd type="none" w="med" len="med"/>
                    </a:lnR>
                    <a:lnT w="12700" cap="flat" cmpd="sng">
                      <a:solidFill>
                        <a:schemeClr val="dk1"/>
                      </a:solidFill>
                      <a:prstDash val="solid"/>
                      <a:round/>
                      <a:headEnd type="none" w="med" len="med"/>
                      <a:tailEnd type="none" w="med" len="med"/>
                    </a:lnT>
                    <a:lnB w="12700" cap="flat" cmpd="sng">
                      <a:solidFill>
                        <a:schemeClr val="dk1"/>
                      </a:solidFill>
                      <a:prstDash val="solid"/>
                      <a:round/>
                      <a:headEnd type="none" w="med" len="med"/>
                      <a:tailEnd type="none" w="med" len="med"/>
                    </a:lnB>
                    <a:solidFill>
                      <a:srgbClr val="B7CCE4"/>
                    </a:solidFill>
                  </a:tcPr>
                </a:tc>
                <a:tc>
                  <a:txBody>
                    <a:bodyPr/>
                    <a:lstStyle/>
                    <a:p>
                      <a:pPr marL="0" marR="0" lvl="0" indent="0" algn="ctr" rtl="0">
                        <a:spcBef>
                          <a:spcPts val="0"/>
                        </a:spcBef>
                        <a:buSzPct val="25000"/>
                        <a:buNone/>
                      </a:pPr>
                      <a:r>
                        <a:rPr lang="es-HN" sz="1800" u="none" strike="noStrike" cap="none" baseline="0"/>
                        <a:t>Explota a temperaturas  altas y reacciona con agua</a:t>
                      </a:r>
                    </a:p>
                  </a:txBody>
                  <a:tcPr marL="91450" marR="91450" marT="45725" marB="45725">
                    <a:lnL w="12700" cap="flat" cmpd="sng">
                      <a:solidFill>
                        <a:schemeClr val="dk1"/>
                      </a:solidFill>
                      <a:prstDash val="solid"/>
                      <a:round/>
                      <a:headEnd type="none" w="med" len="med"/>
                      <a:tailEnd type="none" w="med" len="med"/>
                    </a:lnL>
                    <a:lnR w="12700" cap="flat" cmpd="sng">
                      <a:solidFill>
                        <a:schemeClr val="dk1"/>
                      </a:solidFill>
                      <a:prstDash val="solid"/>
                      <a:round/>
                      <a:headEnd type="none" w="med" len="med"/>
                      <a:tailEnd type="none" w="med" len="med"/>
                    </a:lnR>
                    <a:lnT w="12700" cap="flat" cmpd="sng">
                      <a:solidFill>
                        <a:schemeClr val="dk1"/>
                      </a:solidFill>
                      <a:prstDash val="solid"/>
                      <a:round/>
                      <a:headEnd type="none" w="med" len="med"/>
                      <a:tailEnd type="none" w="med" len="med"/>
                    </a:lnT>
                    <a:lnB w="12700" cap="flat" cmpd="sng">
                      <a:solidFill>
                        <a:schemeClr val="dk1"/>
                      </a:solidFill>
                      <a:prstDash val="solid"/>
                      <a:round/>
                      <a:headEnd type="none" w="med" len="med"/>
                      <a:tailEnd type="none" w="med" len="med"/>
                    </a:lnB>
                    <a:solidFill>
                      <a:srgbClr val="FFFF99"/>
                    </a:solidFill>
                  </a:tcPr>
                </a:tc>
              </a:tr>
              <a:tr h="1115700">
                <a:tc>
                  <a:txBody>
                    <a:bodyPr/>
                    <a:lstStyle/>
                    <a:p>
                      <a:pPr marL="0" marR="0" lvl="0" indent="0" algn="ctr" rtl="0">
                        <a:spcBef>
                          <a:spcPts val="0"/>
                        </a:spcBef>
                        <a:buSzPct val="25000"/>
                        <a:buNone/>
                      </a:pPr>
                      <a:r>
                        <a:rPr lang="es-HN" sz="2200" b="1" u="none" strike="noStrike" cap="none" baseline="0"/>
                        <a:t>3</a:t>
                      </a:r>
                    </a:p>
                  </a:txBody>
                  <a:tcPr marL="91450" marR="91450" marT="45725" marB="45725">
                    <a:lnL w="12700" cap="flat" cmpd="sng">
                      <a:solidFill>
                        <a:schemeClr val="dk1"/>
                      </a:solidFill>
                      <a:prstDash val="solid"/>
                      <a:round/>
                      <a:headEnd type="none" w="med" len="med"/>
                      <a:tailEnd type="none" w="med" len="med"/>
                    </a:lnL>
                    <a:lnR w="12700" cap="flat" cmpd="sng">
                      <a:solidFill>
                        <a:schemeClr val="dk1"/>
                      </a:solidFill>
                      <a:prstDash val="solid"/>
                      <a:round/>
                      <a:headEnd type="none" w="med" len="med"/>
                      <a:tailEnd type="none" w="med" len="med"/>
                    </a:lnR>
                    <a:lnT w="12700" cap="flat" cmpd="sng">
                      <a:solidFill>
                        <a:schemeClr val="dk1"/>
                      </a:solidFill>
                      <a:prstDash val="solid"/>
                      <a:round/>
                      <a:headEnd type="none" w="med" len="med"/>
                      <a:tailEnd type="none" w="med" len="med"/>
                    </a:lnT>
                    <a:lnB w="12700" cap="flat" cmpd="sng">
                      <a:solidFill>
                        <a:schemeClr val="dk1"/>
                      </a:solidFill>
                      <a:prstDash val="solid"/>
                      <a:round/>
                      <a:headEnd type="none" w="med" len="med"/>
                      <a:tailEnd type="none" w="med" len="med"/>
                    </a:lnB>
                    <a:solidFill>
                      <a:schemeClr val="lt2"/>
                    </a:solidFill>
                  </a:tcPr>
                </a:tc>
                <a:tc>
                  <a:txBody>
                    <a:bodyPr/>
                    <a:lstStyle/>
                    <a:p>
                      <a:pPr marL="0" marR="0" lvl="0" indent="0" algn="ctr" rtl="0">
                        <a:spcBef>
                          <a:spcPts val="0"/>
                        </a:spcBef>
                        <a:buSzPct val="25000"/>
                        <a:buNone/>
                      </a:pPr>
                      <a:r>
                        <a:rPr lang="es-HN" sz="1800" u="none" strike="noStrike" cap="none" baseline="0"/>
                        <a:t>Se enciende fácilmente a temperaturas ambientales</a:t>
                      </a:r>
                    </a:p>
                  </a:txBody>
                  <a:tcPr marL="91450" marR="91450" marT="45725" marB="45725">
                    <a:lnL w="12700" cap="flat" cmpd="sng">
                      <a:solidFill>
                        <a:schemeClr val="dk1"/>
                      </a:solidFill>
                      <a:prstDash val="solid"/>
                      <a:round/>
                      <a:headEnd type="none" w="med" len="med"/>
                      <a:tailEnd type="none" w="med" len="med"/>
                    </a:lnL>
                    <a:lnR w="12700" cap="flat" cmpd="sng">
                      <a:solidFill>
                        <a:schemeClr val="dk1"/>
                      </a:solidFill>
                      <a:prstDash val="solid"/>
                      <a:round/>
                      <a:headEnd type="none" w="med" len="med"/>
                      <a:tailEnd type="none" w="med" len="med"/>
                    </a:lnR>
                    <a:lnT w="12700" cap="flat" cmpd="sng">
                      <a:solidFill>
                        <a:schemeClr val="dk1"/>
                      </a:solidFill>
                      <a:prstDash val="solid"/>
                      <a:round/>
                      <a:headEnd type="none" w="med" len="med"/>
                      <a:tailEnd type="none" w="med" len="med"/>
                    </a:lnT>
                    <a:lnB w="12700" cap="flat" cmpd="sng">
                      <a:solidFill>
                        <a:schemeClr val="dk1"/>
                      </a:solidFill>
                      <a:prstDash val="solid"/>
                      <a:round/>
                      <a:headEnd type="none" w="med" len="med"/>
                      <a:tailEnd type="none" w="med" len="med"/>
                    </a:lnB>
                    <a:solidFill>
                      <a:srgbClr val="E5B8B7"/>
                    </a:solidFill>
                  </a:tcPr>
                </a:tc>
                <a:tc>
                  <a:txBody>
                    <a:bodyPr/>
                    <a:lstStyle/>
                    <a:p>
                      <a:pPr marL="0" marR="0" lvl="0" indent="0" algn="ctr" rtl="0">
                        <a:spcBef>
                          <a:spcPts val="0"/>
                        </a:spcBef>
                        <a:buSzPct val="25000"/>
                        <a:buNone/>
                      </a:pPr>
                      <a:r>
                        <a:rPr lang="es-HN" sz="1800" u="none" strike="noStrike" cap="none" baseline="0"/>
                        <a:t>Exposición menor causa problemas graves</a:t>
                      </a:r>
                    </a:p>
                  </a:txBody>
                  <a:tcPr marL="91450" marR="91450" marT="45725" marB="45725">
                    <a:lnL w="12700" cap="flat" cmpd="sng">
                      <a:solidFill>
                        <a:schemeClr val="dk1"/>
                      </a:solidFill>
                      <a:prstDash val="solid"/>
                      <a:round/>
                      <a:headEnd type="none" w="med" len="med"/>
                      <a:tailEnd type="none" w="med" len="med"/>
                    </a:lnL>
                    <a:lnR w="12700" cap="flat" cmpd="sng">
                      <a:solidFill>
                        <a:schemeClr val="dk1"/>
                      </a:solidFill>
                      <a:prstDash val="solid"/>
                      <a:round/>
                      <a:headEnd type="none" w="med" len="med"/>
                      <a:tailEnd type="none" w="med" len="med"/>
                    </a:lnR>
                    <a:lnT w="12700" cap="flat" cmpd="sng">
                      <a:solidFill>
                        <a:schemeClr val="dk1"/>
                      </a:solidFill>
                      <a:prstDash val="solid"/>
                      <a:round/>
                      <a:headEnd type="none" w="med" len="med"/>
                      <a:tailEnd type="none" w="med" len="med"/>
                    </a:lnT>
                    <a:lnB w="12700" cap="flat" cmpd="sng">
                      <a:solidFill>
                        <a:schemeClr val="dk1"/>
                      </a:solidFill>
                      <a:prstDash val="solid"/>
                      <a:round/>
                      <a:headEnd type="none" w="med" len="med"/>
                      <a:tailEnd type="none" w="med" len="med"/>
                    </a:lnB>
                    <a:solidFill>
                      <a:srgbClr val="B7CCE4"/>
                    </a:solidFill>
                  </a:tcPr>
                </a:tc>
                <a:tc>
                  <a:txBody>
                    <a:bodyPr/>
                    <a:lstStyle/>
                    <a:p>
                      <a:pPr marL="0" marR="0" lvl="0" indent="0" algn="ctr" rtl="0">
                        <a:spcBef>
                          <a:spcPts val="0"/>
                        </a:spcBef>
                        <a:buSzPct val="25000"/>
                        <a:buNone/>
                      </a:pPr>
                      <a:r>
                        <a:rPr lang="es-HN" sz="1800" u="none" strike="noStrike" cap="none" baseline="0"/>
                        <a:t>Se puede detonar con un choque fuerte</a:t>
                      </a:r>
                    </a:p>
                  </a:txBody>
                  <a:tcPr marL="91450" marR="91450" marT="45725" marB="45725">
                    <a:lnL w="12700" cap="flat" cmpd="sng">
                      <a:solidFill>
                        <a:schemeClr val="dk1"/>
                      </a:solidFill>
                      <a:prstDash val="solid"/>
                      <a:round/>
                      <a:headEnd type="none" w="med" len="med"/>
                      <a:tailEnd type="none" w="med" len="med"/>
                    </a:lnL>
                    <a:lnR w="12700" cap="flat" cmpd="sng">
                      <a:solidFill>
                        <a:schemeClr val="dk1"/>
                      </a:solidFill>
                      <a:prstDash val="solid"/>
                      <a:round/>
                      <a:headEnd type="none" w="med" len="med"/>
                      <a:tailEnd type="none" w="med" len="med"/>
                    </a:lnR>
                    <a:lnT w="12700" cap="flat" cmpd="sng">
                      <a:solidFill>
                        <a:schemeClr val="dk1"/>
                      </a:solidFill>
                      <a:prstDash val="solid"/>
                      <a:round/>
                      <a:headEnd type="none" w="med" len="med"/>
                      <a:tailEnd type="none" w="med" len="med"/>
                    </a:lnT>
                    <a:lnB w="12700" cap="flat" cmpd="sng">
                      <a:solidFill>
                        <a:schemeClr val="dk1"/>
                      </a:solidFill>
                      <a:prstDash val="solid"/>
                      <a:round/>
                      <a:headEnd type="none" w="med" len="med"/>
                      <a:tailEnd type="none" w="med" len="med"/>
                    </a:lnB>
                    <a:solidFill>
                      <a:srgbClr val="FFFF99"/>
                    </a:solidFill>
                  </a:tcPr>
                </a:tc>
              </a:tr>
              <a:tr h="1115700">
                <a:tc>
                  <a:txBody>
                    <a:bodyPr/>
                    <a:lstStyle/>
                    <a:p>
                      <a:pPr marL="0" marR="0" lvl="0" indent="0" algn="ctr" rtl="0">
                        <a:spcBef>
                          <a:spcPts val="0"/>
                        </a:spcBef>
                        <a:buSzPct val="25000"/>
                        <a:buNone/>
                      </a:pPr>
                      <a:r>
                        <a:rPr lang="es-HN" sz="2200" b="1" u="none" strike="noStrike" cap="none" baseline="0"/>
                        <a:t>4</a:t>
                      </a:r>
                    </a:p>
                  </a:txBody>
                  <a:tcPr marL="91450" marR="91450" marT="45725" marB="45725">
                    <a:lnL w="12700" cap="flat" cmpd="sng">
                      <a:solidFill>
                        <a:schemeClr val="dk1"/>
                      </a:solidFill>
                      <a:prstDash val="solid"/>
                      <a:round/>
                      <a:headEnd type="none" w="med" len="med"/>
                      <a:tailEnd type="none" w="med" len="med"/>
                    </a:lnL>
                    <a:lnR w="12700" cap="flat" cmpd="sng">
                      <a:solidFill>
                        <a:schemeClr val="dk1"/>
                      </a:solidFill>
                      <a:prstDash val="solid"/>
                      <a:round/>
                      <a:headEnd type="none" w="med" len="med"/>
                      <a:tailEnd type="none" w="med" len="med"/>
                    </a:lnR>
                    <a:lnT w="12700" cap="flat" cmpd="sng">
                      <a:solidFill>
                        <a:schemeClr val="dk1"/>
                      </a:solidFill>
                      <a:prstDash val="solid"/>
                      <a:round/>
                      <a:headEnd type="none" w="med" len="med"/>
                      <a:tailEnd type="none" w="med" len="med"/>
                    </a:lnT>
                    <a:lnB w="12700" cap="flat" cmpd="sng">
                      <a:solidFill>
                        <a:schemeClr val="dk1"/>
                      </a:solidFill>
                      <a:prstDash val="solid"/>
                      <a:round/>
                      <a:headEnd type="none" w="med" len="med"/>
                      <a:tailEnd type="none" w="med" len="med"/>
                    </a:lnB>
                    <a:solidFill>
                      <a:schemeClr val="lt2"/>
                    </a:solidFill>
                  </a:tcPr>
                </a:tc>
                <a:tc>
                  <a:txBody>
                    <a:bodyPr/>
                    <a:lstStyle/>
                    <a:p>
                      <a:pPr marL="0" marR="0" lvl="0" indent="0" algn="ctr" rtl="0">
                        <a:spcBef>
                          <a:spcPts val="0"/>
                        </a:spcBef>
                        <a:buSzPct val="25000"/>
                        <a:buNone/>
                      </a:pPr>
                      <a:r>
                        <a:rPr lang="es-HN" sz="1800" u="none" strike="noStrike" cap="none" baseline="0"/>
                        <a:t>Se inflama fácilmente</a:t>
                      </a:r>
                    </a:p>
                  </a:txBody>
                  <a:tcPr marL="91450" marR="91450" marT="45725" marB="45725">
                    <a:lnL w="12700" cap="flat" cmpd="sng">
                      <a:solidFill>
                        <a:schemeClr val="dk1"/>
                      </a:solidFill>
                      <a:prstDash val="solid"/>
                      <a:round/>
                      <a:headEnd type="none" w="med" len="med"/>
                      <a:tailEnd type="none" w="med" len="med"/>
                    </a:lnL>
                    <a:lnR w="12700" cap="flat" cmpd="sng">
                      <a:solidFill>
                        <a:schemeClr val="dk1"/>
                      </a:solidFill>
                      <a:prstDash val="solid"/>
                      <a:round/>
                      <a:headEnd type="none" w="med" len="med"/>
                      <a:tailEnd type="none" w="med" len="med"/>
                    </a:lnR>
                    <a:lnT w="12700" cap="flat" cmpd="sng">
                      <a:solidFill>
                        <a:schemeClr val="dk1"/>
                      </a:solidFill>
                      <a:prstDash val="solid"/>
                      <a:round/>
                      <a:headEnd type="none" w="med" len="med"/>
                      <a:tailEnd type="none" w="med" len="med"/>
                    </a:lnT>
                    <a:lnB w="12700" cap="flat" cmpd="sng">
                      <a:solidFill>
                        <a:schemeClr val="dk1"/>
                      </a:solidFill>
                      <a:prstDash val="solid"/>
                      <a:round/>
                      <a:headEnd type="none" w="med" len="med"/>
                      <a:tailEnd type="none" w="med" len="med"/>
                    </a:lnB>
                    <a:solidFill>
                      <a:srgbClr val="E5B8B7"/>
                    </a:solidFill>
                  </a:tcPr>
                </a:tc>
                <a:tc>
                  <a:txBody>
                    <a:bodyPr/>
                    <a:lstStyle/>
                    <a:p>
                      <a:pPr marL="0" marR="0" lvl="0" indent="0" algn="ctr" rtl="0">
                        <a:spcBef>
                          <a:spcPts val="0"/>
                        </a:spcBef>
                        <a:buSzPct val="25000"/>
                        <a:buNone/>
                      </a:pPr>
                      <a:r>
                        <a:rPr lang="es-HN" sz="1800" u="none" strike="noStrike" cap="none" baseline="0"/>
                        <a:t>Exposición rápida causa muerte o problemas graves</a:t>
                      </a:r>
                    </a:p>
                  </a:txBody>
                  <a:tcPr marL="91450" marR="91450" marT="45725" marB="45725">
                    <a:lnL w="12700" cap="flat" cmpd="sng">
                      <a:solidFill>
                        <a:schemeClr val="dk1"/>
                      </a:solidFill>
                      <a:prstDash val="solid"/>
                      <a:round/>
                      <a:headEnd type="none" w="med" len="med"/>
                      <a:tailEnd type="none" w="med" len="med"/>
                    </a:lnL>
                    <a:lnR w="12700" cap="flat" cmpd="sng">
                      <a:solidFill>
                        <a:schemeClr val="dk1"/>
                      </a:solidFill>
                      <a:prstDash val="solid"/>
                      <a:round/>
                      <a:headEnd type="none" w="med" len="med"/>
                      <a:tailEnd type="none" w="med" len="med"/>
                    </a:lnR>
                    <a:lnT w="12700" cap="flat" cmpd="sng">
                      <a:solidFill>
                        <a:schemeClr val="dk1"/>
                      </a:solidFill>
                      <a:prstDash val="solid"/>
                      <a:round/>
                      <a:headEnd type="none" w="med" len="med"/>
                      <a:tailEnd type="none" w="med" len="med"/>
                    </a:lnT>
                    <a:lnB w="12700" cap="flat" cmpd="sng">
                      <a:solidFill>
                        <a:schemeClr val="dk1"/>
                      </a:solidFill>
                      <a:prstDash val="solid"/>
                      <a:round/>
                      <a:headEnd type="none" w="med" len="med"/>
                      <a:tailEnd type="none" w="med" len="med"/>
                    </a:lnB>
                    <a:solidFill>
                      <a:srgbClr val="B7CCE4"/>
                    </a:solidFill>
                  </a:tcPr>
                </a:tc>
                <a:tc>
                  <a:txBody>
                    <a:bodyPr/>
                    <a:lstStyle/>
                    <a:p>
                      <a:pPr marL="0" marR="0" lvl="0" indent="0" algn="ctr" rtl="0">
                        <a:spcBef>
                          <a:spcPts val="0"/>
                        </a:spcBef>
                        <a:buSzPct val="25000"/>
                        <a:buNone/>
                      </a:pPr>
                      <a:r>
                        <a:rPr lang="es-HN" sz="1800" u="none" strike="noStrike" cap="none" baseline="0"/>
                        <a:t>Se puede detonar a temperaturas normales</a:t>
                      </a:r>
                    </a:p>
                  </a:txBody>
                  <a:tcPr marL="91450" marR="91450" marT="45725" marB="45725">
                    <a:lnL w="12700" cap="flat" cmpd="sng">
                      <a:solidFill>
                        <a:schemeClr val="dk1"/>
                      </a:solidFill>
                      <a:prstDash val="solid"/>
                      <a:round/>
                      <a:headEnd type="none" w="med" len="med"/>
                      <a:tailEnd type="none" w="med" len="med"/>
                    </a:lnL>
                    <a:lnR w="12700" cap="flat" cmpd="sng">
                      <a:solidFill>
                        <a:schemeClr val="dk1"/>
                      </a:solidFill>
                      <a:prstDash val="solid"/>
                      <a:round/>
                      <a:headEnd type="none" w="med" len="med"/>
                      <a:tailEnd type="none" w="med" len="med"/>
                    </a:lnR>
                    <a:lnT w="12700" cap="flat" cmpd="sng">
                      <a:solidFill>
                        <a:schemeClr val="dk1"/>
                      </a:solidFill>
                      <a:prstDash val="solid"/>
                      <a:round/>
                      <a:headEnd type="none" w="med" len="med"/>
                      <a:tailEnd type="none" w="med" len="med"/>
                    </a:lnT>
                    <a:lnB w="12700" cap="flat" cmpd="sng">
                      <a:solidFill>
                        <a:schemeClr val="dk1"/>
                      </a:solidFill>
                      <a:prstDash val="solid"/>
                      <a:round/>
                      <a:headEnd type="none" w="med" len="med"/>
                      <a:tailEnd type="none" w="med" len="med"/>
                    </a:lnB>
                    <a:solidFill>
                      <a:srgbClr val="FFFF99"/>
                    </a:solidFill>
                  </a:tcPr>
                </a:tc>
              </a:tr>
            </a:tbl>
          </a:graphicData>
        </a:graphic>
      </p:graphicFrame>
      <p:cxnSp>
        <p:nvCxnSpPr>
          <p:cNvPr id="217" name="Shape 217"/>
          <p:cNvCxnSpPr/>
          <p:nvPr/>
        </p:nvCxnSpPr>
        <p:spPr>
          <a:xfrm>
            <a:off x="1143000" y="228600"/>
            <a:ext cx="0" cy="6324600"/>
          </a:xfrm>
          <a:prstGeom prst="straightConnector1">
            <a:avLst/>
          </a:prstGeom>
          <a:noFill/>
          <a:ln w="127000" cap="flat" cmpd="sng">
            <a:solidFill>
              <a:srgbClr val="FFC000"/>
            </a:solidFill>
            <a:prstDash val="solid"/>
            <a:round/>
            <a:headEnd type="none" w="med" len="med"/>
            <a:tailEnd type="triangle" w="lg" len="lg"/>
          </a:ln>
        </p:spPr>
      </p:cxnSp>
      <p:sp>
        <p:nvSpPr>
          <p:cNvPr id="218" name="Shape 218"/>
          <p:cNvSpPr txBox="1"/>
          <p:nvPr/>
        </p:nvSpPr>
        <p:spPr>
          <a:xfrm rot="-5400000">
            <a:off x="-1564586" y="2783786"/>
            <a:ext cx="4325037" cy="738664"/>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s-HN" sz="4200" b="0" i="0" u="none" strike="noStrike" cap="none" baseline="0">
                <a:solidFill>
                  <a:srgbClr val="FFC000"/>
                </a:solidFill>
                <a:latin typeface="Calibri"/>
                <a:ea typeface="Calibri"/>
                <a:cs typeface="Calibri"/>
                <a:sym typeface="Calibri"/>
              </a:rPr>
              <a:t>MÁS PELIGROSO</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Shape 224"/>
          <p:cNvSpPr txBox="1">
            <a:spLocks noGrp="1"/>
          </p:cNvSpPr>
          <p:nvPr>
            <p:ph type="body" idx="1"/>
          </p:nvPr>
        </p:nvSpPr>
        <p:spPr>
          <a:xfrm>
            <a:off x="457200" y="1524000"/>
            <a:ext cx="8153399" cy="4724400"/>
          </a:xfrm>
          <a:prstGeom prst="rect">
            <a:avLst/>
          </a:prstGeom>
          <a:noFill/>
          <a:ln>
            <a:noFill/>
          </a:ln>
        </p:spPr>
        <p:txBody>
          <a:bodyPr lIns="91425" tIns="45700" rIns="91425" bIns="45700" anchor="t" anchorCtr="0">
            <a:noAutofit/>
          </a:bodyPr>
          <a:lstStyle/>
          <a:p>
            <a:pPr marL="342900" marR="0" lvl="0" indent="-139700" algn="l" rtl="0">
              <a:spcBef>
                <a:spcPts val="0"/>
              </a:spcBef>
              <a:spcAft>
                <a:spcPts val="0"/>
              </a:spcAft>
              <a:buClr>
                <a:schemeClr val="dk1"/>
              </a:buClr>
              <a:buFont typeface="Noto Symbol"/>
              <a:buNone/>
            </a:pPr>
            <a:endParaRPr sz="3200" b="0" i="0" u="none" strike="noStrike" cap="none" baseline="0">
              <a:solidFill>
                <a:schemeClr val="dk1"/>
              </a:solidFill>
              <a:latin typeface="Calibri"/>
              <a:ea typeface="Calibri"/>
              <a:cs typeface="Calibri"/>
              <a:sym typeface="Calibri"/>
            </a:endParaRPr>
          </a:p>
          <a:p>
            <a:pPr marL="342900" marR="0" lvl="0" indent="-139700" algn="l" rtl="0">
              <a:spcBef>
                <a:spcPts val="640"/>
              </a:spcBef>
              <a:spcAft>
                <a:spcPts val="0"/>
              </a:spcAft>
              <a:buClr>
                <a:schemeClr val="dk1"/>
              </a:buClr>
              <a:buFont typeface="Noto Symbol"/>
              <a:buNone/>
            </a:pPr>
            <a:endParaRPr sz="3200" b="0" i="0" u="none" strike="noStrike" cap="none" baseline="0">
              <a:solidFill>
                <a:schemeClr val="dk1"/>
              </a:solidFill>
              <a:latin typeface="Calibri"/>
              <a:ea typeface="Calibri"/>
              <a:cs typeface="Calibri"/>
              <a:sym typeface="Calibri"/>
            </a:endParaRPr>
          </a:p>
        </p:txBody>
      </p:sp>
      <p:sp>
        <p:nvSpPr>
          <p:cNvPr id="225" name="Shape 225"/>
          <p:cNvSpPr txBox="1">
            <a:spLocks noGrp="1"/>
          </p:cNvSpPr>
          <p:nvPr>
            <p:ph type="body" idx="2"/>
          </p:nvPr>
        </p:nvSpPr>
        <p:spPr>
          <a:xfrm>
            <a:off x="457200" y="1524000"/>
            <a:ext cx="8153399" cy="4724400"/>
          </a:xfrm>
          <a:prstGeom prst="rect">
            <a:avLst/>
          </a:prstGeom>
          <a:noFill/>
          <a:ln>
            <a:noFill/>
          </a:ln>
        </p:spPr>
        <p:txBody>
          <a:bodyPr lIns="91425" tIns="45700" rIns="91425" bIns="45700" anchor="ctr" anchorCtr="0">
            <a:noAutofit/>
          </a:bodyPr>
          <a:lstStyle/>
          <a:p>
            <a:pPr marL="0" marR="0" lvl="0" indent="0" algn="ctr" rtl="0">
              <a:spcBef>
                <a:spcPts val="640"/>
              </a:spcBef>
              <a:spcAft>
                <a:spcPts val="0"/>
              </a:spcAft>
              <a:buClr>
                <a:schemeClr val="dk1"/>
              </a:buClr>
              <a:buSzPct val="44444"/>
              <a:buFont typeface="Noto Symbol"/>
              <a:buNone/>
            </a:pPr>
            <a:r>
              <a:rPr lang="es-HN" sz="7200"/>
              <a:t>Our Additions</a:t>
            </a:r>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Shape 285"/>
          <p:cNvSpPr txBox="1">
            <a:spLocks noGrp="1"/>
          </p:cNvSpPr>
          <p:nvPr>
            <p:ph type="title"/>
          </p:nvPr>
        </p:nvSpPr>
        <p:spPr>
          <a:xfrm>
            <a:off x="387900" y="610700"/>
            <a:ext cx="8368200" cy="914799"/>
          </a:xfrm>
          <a:prstGeom prst="rect">
            <a:avLst/>
          </a:prstGeom>
          <a:noFill/>
          <a:ln>
            <a:noFill/>
          </a:ln>
        </p:spPr>
        <p:txBody>
          <a:bodyPr lIns="91425" tIns="91425" rIns="91425" bIns="91425" anchor="b" anchorCtr="0">
            <a:noAutofit/>
          </a:bodyPr>
          <a:lstStyle/>
          <a:p>
            <a:pPr marL="0" marR="0" lvl="0" indent="0" algn="l" rtl="0">
              <a:lnSpc>
                <a:spcPct val="100000"/>
              </a:lnSpc>
              <a:spcBef>
                <a:spcPts val="0"/>
              </a:spcBef>
              <a:spcAft>
                <a:spcPts val="0"/>
              </a:spcAft>
              <a:buClr>
                <a:schemeClr val="dk1"/>
              </a:buClr>
              <a:buSzPct val="25000"/>
              <a:buFont typeface="Roboto Slab"/>
              <a:buNone/>
            </a:pPr>
            <a:r>
              <a:rPr lang="es-HN" sz="3000" b="0" i="0" u="none" strike="noStrike" cap="none" baseline="0">
                <a:solidFill>
                  <a:schemeClr val="dk1"/>
                </a:solidFill>
                <a:latin typeface="Roboto Slab"/>
                <a:ea typeface="Roboto Slab"/>
                <a:cs typeface="Roboto Slab"/>
                <a:sym typeface="Roboto Slab"/>
                <a:rtl val="0"/>
              </a:rPr>
              <a:t>Peligros Para la Salud</a:t>
            </a:r>
          </a:p>
        </p:txBody>
      </p:sp>
      <p:sp>
        <p:nvSpPr>
          <p:cNvPr id="286" name="Shape 286"/>
          <p:cNvSpPr txBox="1">
            <a:spLocks noGrp="1"/>
          </p:cNvSpPr>
          <p:nvPr>
            <p:ph type="body" idx="1"/>
          </p:nvPr>
        </p:nvSpPr>
        <p:spPr>
          <a:xfrm>
            <a:off x="387900" y="1986433"/>
            <a:ext cx="8368200" cy="4105198"/>
          </a:xfrm>
          <a:prstGeom prst="rect">
            <a:avLst/>
          </a:prstGeom>
          <a:noFill/>
          <a:ln>
            <a:noFill/>
          </a:ln>
        </p:spPr>
        <p:txBody>
          <a:bodyPr lIns="91425" tIns="91425" rIns="91425" bIns="91425" anchor="t" anchorCtr="0">
            <a:noAutofit/>
          </a:bodyPr>
          <a:lstStyle/>
          <a:p>
            <a:pPr marL="514350" marR="0" lvl="0" indent="-285750" algn="just" rtl="0">
              <a:lnSpc>
                <a:spcPct val="115000"/>
              </a:lnSpc>
              <a:spcBef>
                <a:spcPts val="0"/>
              </a:spcBef>
              <a:spcAft>
                <a:spcPts val="0"/>
              </a:spcAft>
              <a:buClr>
                <a:schemeClr val="dk1"/>
              </a:buClr>
              <a:buSzPct val="100000"/>
              <a:buFont typeface="Arial"/>
              <a:buChar char="•"/>
            </a:pPr>
            <a:r>
              <a:rPr lang="es-HN" sz="1800" b="0" i="0" u="none" strike="noStrike" cap="none" baseline="0">
                <a:solidFill>
                  <a:schemeClr val="dk1"/>
                </a:solidFill>
                <a:latin typeface="Roboto"/>
                <a:ea typeface="Roboto"/>
                <a:cs typeface="Roboto"/>
                <a:sym typeface="Roboto"/>
                <a:rtl val="0"/>
              </a:rPr>
              <a:t>Inhalación: Irritación respiratorio</a:t>
            </a:r>
          </a:p>
          <a:p>
            <a:pPr marL="514350" marR="0" lvl="0" indent="-285750" algn="just" rtl="0">
              <a:lnSpc>
                <a:spcPct val="115000"/>
              </a:lnSpc>
              <a:spcBef>
                <a:spcPts val="1600"/>
              </a:spcBef>
              <a:spcAft>
                <a:spcPts val="0"/>
              </a:spcAft>
              <a:buClr>
                <a:schemeClr val="dk1"/>
              </a:buClr>
              <a:buSzPct val="100000"/>
              <a:buFont typeface="Arial"/>
              <a:buChar char="•"/>
            </a:pPr>
            <a:r>
              <a:rPr lang="es-HN" sz="1800" b="0" i="0" u="none" strike="noStrike" cap="none" baseline="0">
                <a:solidFill>
                  <a:schemeClr val="dk1"/>
                </a:solidFill>
                <a:latin typeface="Roboto"/>
                <a:ea typeface="Roboto"/>
                <a:cs typeface="Roboto"/>
                <a:sym typeface="Roboto"/>
                <a:rtl val="0"/>
              </a:rPr>
              <a:t>Ojos: Irritación</a:t>
            </a:r>
          </a:p>
          <a:p>
            <a:pPr marL="514350" marR="0" lvl="0" indent="-285750" algn="just" rtl="0">
              <a:lnSpc>
                <a:spcPct val="115000"/>
              </a:lnSpc>
              <a:spcBef>
                <a:spcPts val="1600"/>
              </a:spcBef>
              <a:spcAft>
                <a:spcPts val="0"/>
              </a:spcAft>
              <a:buClr>
                <a:schemeClr val="dk1"/>
              </a:buClr>
              <a:buSzPct val="100000"/>
              <a:buFont typeface="Arial"/>
              <a:buChar char="•"/>
            </a:pPr>
            <a:r>
              <a:rPr lang="es-HN" sz="1800" b="0" i="0" u="none" strike="noStrike" cap="none" baseline="0">
                <a:solidFill>
                  <a:schemeClr val="dk1"/>
                </a:solidFill>
                <a:latin typeface="Roboto"/>
                <a:ea typeface="Roboto"/>
                <a:cs typeface="Roboto"/>
                <a:sym typeface="Roboto"/>
                <a:rtl val="0"/>
              </a:rPr>
              <a:t>Piel: Irritación</a:t>
            </a:r>
          </a:p>
          <a:p>
            <a:pPr marL="514350" marR="0" lvl="0" indent="-285750" algn="just" rtl="0">
              <a:lnSpc>
                <a:spcPct val="115000"/>
              </a:lnSpc>
              <a:spcBef>
                <a:spcPts val="1600"/>
              </a:spcBef>
              <a:spcAft>
                <a:spcPts val="1600"/>
              </a:spcAft>
              <a:buClr>
                <a:schemeClr val="dk1"/>
              </a:buClr>
              <a:buSzPct val="100000"/>
              <a:buFont typeface="Arial"/>
              <a:buChar char="•"/>
            </a:pPr>
            <a:r>
              <a:rPr lang="es-HN" sz="1800" b="0" i="0" u="none" strike="noStrike" cap="none" baseline="0">
                <a:solidFill>
                  <a:schemeClr val="dk1"/>
                </a:solidFill>
                <a:latin typeface="Roboto"/>
                <a:ea typeface="Roboto"/>
                <a:cs typeface="Roboto"/>
                <a:sym typeface="Roboto"/>
                <a:rtl val="0"/>
              </a:rPr>
              <a:t>Ingestión: </a:t>
            </a:r>
            <a:r>
              <a:rPr lang="es-HN">
                <a:rtl val="0"/>
              </a:rPr>
              <a:t>Náusea</a:t>
            </a:r>
            <a:r>
              <a:rPr lang="es-HN" sz="1800" b="0" i="0" u="none" strike="noStrike" cap="none" baseline="0">
                <a:solidFill>
                  <a:schemeClr val="dk1"/>
                </a:solidFill>
                <a:latin typeface="Roboto"/>
                <a:ea typeface="Roboto"/>
                <a:cs typeface="Roboto"/>
                <a:sym typeface="Roboto"/>
                <a:rtl val="0"/>
              </a:rPr>
              <a:t>, vómito, diarrea, problemas gastrointestinales</a:t>
            </a:r>
          </a:p>
        </p:txBody>
      </p:sp>
      <p:pic>
        <p:nvPicPr>
          <p:cNvPr id="287" name="Shape 287"/>
          <p:cNvPicPr preferRelativeResize="0"/>
          <p:nvPr/>
        </p:nvPicPr>
        <p:blipFill rotWithShape="1">
          <a:blip r:embed="rId3">
            <a:alphaModFix/>
          </a:blip>
          <a:srcRect/>
          <a:stretch/>
        </p:blipFill>
        <p:spPr>
          <a:xfrm>
            <a:off x="6477000" y="4749800"/>
            <a:ext cx="990599" cy="1515467"/>
          </a:xfrm>
          <a:prstGeom prst="rect">
            <a:avLst/>
          </a:prstGeom>
          <a:noFill/>
          <a:ln>
            <a:noFill/>
          </a:ln>
        </p:spPr>
      </p:pic>
      <p:pic>
        <p:nvPicPr>
          <p:cNvPr id="288" name="Shape 288"/>
          <p:cNvPicPr preferRelativeResize="0"/>
          <p:nvPr/>
        </p:nvPicPr>
        <p:blipFill rotWithShape="1">
          <a:blip r:embed="rId4">
            <a:alphaModFix/>
          </a:blip>
          <a:srcRect/>
          <a:stretch/>
        </p:blipFill>
        <p:spPr>
          <a:xfrm>
            <a:off x="3657600" y="4749800"/>
            <a:ext cx="1995957" cy="1515467"/>
          </a:xfrm>
          <a:prstGeom prst="rect">
            <a:avLst/>
          </a:prstGeom>
          <a:noFill/>
          <a:ln>
            <a:noFill/>
          </a:ln>
        </p:spPr>
      </p:pic>
      <p:pic>
        <p:nvPicPr>
          <p:cNvPr id="289" name="Shape 289"/>
          <p:cNvPicPr preferRelativeResize="0"/>
          <p:nvPr/>
        </p:nvPicPr>
        <p:blipFill rotWithShape="1">
          <a:blip r:embed="rId5">
            <a:alphaModFix/>
          </a:blip>
          <a:srcRect/>
          <a:stretch/>
        </p:blipFill>
        <p:spPr>
          <a:xfrm>
            <a:off x="1066800" y="4749800"/>
            <a:ext cx="1778449" cy="1435965"/>
          </a:xfrm>
          <a:prstGeom prst="rect">
            <a:avLst/>
          </a:prstGeom>
          <a:noFill/>
          <a:ln>
            <a:noFill/>
          </a:ln>
        </p:spPr>
      </p:pic>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Shape 294"/>
          <p:cNvSpPr txBox="1">
            <a:spLocks noGrp="1"/>
          </p:cNvSpPr>
          <p:nvPr>
            <p:ph type="title"/>
          </p:nvPr>
        </p:nvSpPr>
        <p:spPr>
          <a:xfrm>
            <a:off x="387900" y="610702"/>
            <a:ext cx="8368200" cy="914799"/>
          </a:xfrm>
          <a:prstGeom prst="rect">
            <a:avLst/>
          </a:prstGeom>
          <a:noFill/>
          <a:ln>
            <a:noFill/>
          </a:ln>
        </p:spPr>
        <p:txBody>
          <a:bodyPr lIns="91425" tIns="91425" rIns="91425" bIns="91425" anchor="b" anchorCtr="0">
            <a:noAutofit/>
          </a:bodyPr>
          <a:lstStyle/>
          <a:p>
            <a:pPr marL="0" marR="0" lvl="0" indent="0" algn="l" rtl="0">
              <a:lnSpc>
                <a:spcPct val="100000"/>
              </a:lnSpc>
              <a:spcBef>
                <a:spcPts val="0"/>
              </a:spcBef>
              <a:spcAft>
                <a:spcPts val="0"/>
              </a:spcAft>
              <a:buClr>
                <a:schemeClr val="dk1"/>
              </a:buClr>
              <a:buSzPct val="25000"/>
              <a:buFont typeface="Roboto Slab"/>
              <a:buNone/>
            </a:pPr>
            <a:r>
              <a:rPr lang="es-HN" sz="3000" b="0" i="0" u="none" strike="noStrike" cap="none" baseline="0">
                <a:solidFill>
                  <a:schemeClr val="dk1"/>
                </a:solidFill>
                <a:latin typeface="Roboto Slab"/>
                <a:ea typeface="Roboto Slab"/>
                <a:cs typeface="Roboto Slab"/>
                <a:sym typeface="Roboto Slab"/>
                <a:rtl val="0"/>
              </a:rPr>
              <a:t>Protección Personal Requirido</a:t>
            </a:r>
          </a:p>
        </p:txBody>
      </p:sp>
      <p:sp>
        <p:nvSpPr>
          <p:cNvPr id="295" name="Shape 295"/>
          <p:cNvSpPr txBox="1">
            <a:spLocks noGrp="1"/>
          </p:cNvSpPr>
          <p:nvPr>
            <p:ph type="body" idx="1"/>
          </p:nvPr>
        </p:nvSpPr>
        <p:spPr>
          <a:xfrm>
            <a:off x="387900" y="1986433"/>
            <a:ext cx="8368200" cy="4105198"/>
          </a:xfrm>
          <a:prstGeom prst="rect">
            <a:avLst/>
          </a:prstGeom>
          <a:noFill/>
          <a:ln>
            <a:noFill/>
          </a:ln>
        </p:spPr>
        <p:txBody>
          <a:bodyPr lIns="91425" tIns="91425" rIns="91425" bIns="91425" anchor="t" anchorCtr="0">
            <a:noAutofit/>
          </a:bodyPr>
          <a:lstStyle/>
          <a:p>
            <a:pPr marL="514350" marR="0" lvl="0" indent="-285750" algn="just" rtl="0">
              <a:lnSpc>
                <a:spcPct val="115000"/>
              </a:lnSpc>
              <a:spcBef>
                <a:spcPts val="0"/>
              </a:spcBef>
              <a:spcAft>
                <a:spcPts val="0"/>
              </a:spcAft>
              <a:buClr>
                <a:schemeClr val="dk1"/>
              </a:buClr>
              <a:buSzPct val="100000"/>
              <a:buFont typeface="Arial"/>
              <a:buChar char="•"/>
            </a:pPr>
            <a:r>
              <a:rPr lang="es-HN" sz="1800" b="0" i="0" u="none" strike="noStrike" cap="none" baseline="0">
                <a:solidFill>
                  <a:schemeClr val="dk1"/>
                </a:solidFill>
                <a:latin typeface="Roboto"/>
                <a:ea typeface="Roboto"/>
                <a:cs typeface="Roboto"/>
                <a:sym typeface="Roboto"/>
                <a:rtl val="0"/>
              </a:rPr>
              <a:t>Ojos: Gafas de seguridad </a:t>
            </a:r>
          </a:p>
          <a:p>
            <a:pPr marL="514350" marR="0" lvl="0" indent="-285750" algn="just" rtl="0">
              <a:lnSpc>
                <a:spcPct val="115000"/>
              </a:lnSpc>
              <a:spcBef>
                <a:spcPts val="1600"/>
              </a:spcBef>
              <a:spcAft>
                <a:spcPts val="0"/>
              </a:spcAft>
              <a:buClr>
                <a:schemeClr val="dk1"/>
              </a:buClr>
              <a:buSzPct val="100000"/>
              <a:buFont typeface="Arial"/>
              <a:buChar char="•"/>
            </a:pPr>
            <a:r>
              <a:rPr lang="es-HN" sz="1800" b="0" i="0" u="none" strike="noStrike" cap="none" baseline="0">
                <a:solidFill>
                  <a:schemeClr val="dk1"/>
                </a:solidFill>
                <a:latin typeface="Roboto"/>
                <a:ea typeface="Roboto"/>
                <a:cs typeface="Roboto"/>
                <a:sym typeface="Roboto"/>
                <a:rtl val="0"/>
              </a:rPr>
              <a:t>Manos: Guantes hechos de Neopreno, goma, o butyl </a:t>
            </a:r>
          </a:p>
          <a:p>
            <a:pPr marL="514350" marR="0" lvl="0" indent="-285750" algn="just" rtl="0">
              <a:lnSpc>
                <a:spcPct val="115000"/>
              </a:lnSpc>
              <a:spcBef>
                <a:spcPts val="1600"/>
              </a:spcBef>
              <a:spcAft>
                <a:spcPts val="0"/>
              </a:spcAft>
              <a:buClr>
                <a:schemeClr val="dk1"/>
              </a:buClr>
              <a:buSzPct val="100000"/>
              <a:buFont typeface="Arial"/>
              <a:buChar char="•"/>
            </a:pPr>
            <a:r>
              <a:rPr lang="es-HN" sz="1800" b="0" i="0" u="none" strike="noStrike" cap="none" baseline="0">
                <a:solidFill>
                  <a:schemeClr val="dk1"/>
                </a:solidFill>
                <a:latin typeface="Roboto"/>
                <a:ea typeface="Roboto"/>
                <a:cs typeface="Roboto"/>
                <a:sym typeface="Roboto"/>
                <a:rtl val="0"/>
              </a:rPr>
              <a:t>Pies: Zapatos con los pies cerrados </a:t>
            </a:r>
          </a:p>
          <a:p>
            <a:pPr marL="514350" marR="0" lvl="0" indent="-285750" algn="just" rtl="0">
              <a:lnSpc>
                <a:spcPct val="115000"/>
              </a:lnSpc>
              <a:spcBef>
                <a:spcPts val="1600"/>
              </a:spcBef>
              <a:spcAft>
                <a:spcPts val="1600"/>
              </a:spcAft>
              <a:buClr>
                <a:schemeClr val="dk1"/>
              </a:buClr>
              <a:buSzPct val="100000"/>
              <a:buFont typeface="Arial"/>
              <a:buChar char="•"/>
            </a:pPr>
            <a:r>
              <a:rPr lang="es-HN" sz="1800" b="0" i="0" u="none" strike="noStrike" cap="none" baseline="0">
                <a:solidFill>
                  <a:schemeClr val="dk1"/>
                </a:solidFill>
                <a:latin typeface="Roboto"/>
                <a:ea typeface="Roboto"/>
                <a:cs typeface="Roboto"/>
                <a:sym typeface="Roboto"/>
                <a:rtl val="0"/>
              </a:rPr>
              <a:t>Cuerpo: Ropa que no deja la piel exposido, trajes desechables hechos de fibra</a:t>
            </a:r>
          </a:p>
        </p:txBody>
      </p:sp>
      <p:pic>
        <p:nvPicPr>
          <p:cNvPr id="296" name="Shape 296"/>
          <p:cNvPicPr preferRelativeResize="0"/>
          <p:nvPr/>
        </p:nvPicPr>
        <p:blipFill rotWithShape="1">
          <a:blip r:embed="rId3">
            <a:alphaModFix/>
          </a:blip>
          <a:srcRect/>
          <a:stretch/>
        </p:blipFill>
        <p:spPr>
          <a:xfrm>
            <a:off x="533402" y="4648201"/>
            <a:ext cx="1763824" cy="1480699"/>
          </a:xfrm>
          <a:prstGeom prst="rect">
            <a:avLst/>
          </a:prstGeom>
          <a:noFill/>
          <a:ln>
            <a:noFill/>
          </a:ln>
        </p:spPr>
      </p:pic>
      <p:pic>
        <p:nvPicPr>
          <p:cNvPr id="297" name="Shape 297"/>
          <p:cNvPicPr preferRelativeResize="0"/>
          <p:nvPr/>
        </p:nvPicPr>
        <p:blipFill rotWithShape="1">
          <a:blip r:embed="rId4">
            <a:alphaModFix/>
          </a:blip>
          <a:srcRect/>
          <a:stretch/>
        </p:blipFill>
        <p:spPr>
          <a:xfrm>
            <a:off x="2514602" y="4648201"/>
            <a:ext cx="1248218" cy="1480699"/>
          </a:xfrm>
          <a:prstGeom prst="rect">
            <a:avLst/>
          </a:prstGeom>
          <a:noFill/>
          <a:ln>
            <a:noFill/>
          </a:ln>
        </p:spPr>
      </p:pic>
      <p:pic>
        <p:nvPicPr>
          <p:cNvPr id="298" name="Shape 298"/>
          <p:cNvPicPr preferRelativeResize="0"/>
          <p:nvPr/>
        </p:nvPicPr>
        <p:blipFill rotWithShape="1">
          <a:blip r:embed="rId5">
            <a:alphaModFix/>
          </a:blip>
          <a:srcRect/>
          <a:stretch/>
        </p:blipFill>
        <p:spPr>
          <a:xfrm>
            <a:off x="3962400" y="4648201"/>
            <a:ext cx="3288572" cy="1480699"/>
          </a:xfrm>
          <a:prstGeom prst="rect">
            <a:avLst/>
          </a:prstGeom>
          <a:noFill/>
          <a:ln>
            <a:noFill/>
          </a:ln>
        </p:spPr>
      </p:pic>
      <p:pic>
        <p:nvPicPr>
          <p:cNvPr id="299" name="Shape 299"/>
          <p:cNvPicPr preferRelativeResize="0"/>
          <p:nvPr/>
        </p:nvPicPr>
        <p:blipFill rotWithShape="1">
          <a:blip r:embed="rId6">
            <a:alphaModFix/>
          </a:blip>
          <a:srcRect/>
          <a:stretch/>
        </p:blipFill>
        <p:spPr>
          <a:xfrm>
            <a:off x="6591803" y="275866"/>
            <a:ext cx="2164298" cy="2885731"/>
          </a:xfrm>
          <a:prstGeom prst="rect">
            <a:avLst/>
          </a:prstGeom>
          <a:noFill/>
          <a:ln>
            <a:noFill/>
          </a:ln>
        </p:spPr>
      </p:pic>
      <p:pic>
        <p:nvPicPr>
          <p:cNvPr id="300" name="Shape 300"/>
          <p:cNvPicPr preferRelativeResize="0"/>
          <p:nvPr/>
        </p:nvPicPr>
        <p:blipFill rotWithShape="1">
          <a:blip r:embed="rId7">
            <a:alphaModFix/>
          </a:blip>
          <a:srcRect/>
          <a:stretch/>
        </p:blipFill>
        <p:spPr>
          <a:xfrm>
            <a:off x="7467602" y="4648201"/>
            <a:ext cx="1087999" cy="1480699"/>
          </a:xfrm>
          <a:prstGeom prst="rect">
            <a:avLst/>
          </a:prstGeom>
          <a:noFill/>
          <a:ln>
            <a:noFill/>
          </a:ln>
        </p:spPr>
      </p:pic>
    </p:spTree>
  </p:cSld>
  <p:clrMapOvr>
    <a:masterClrMapping/>
  </p:clrMapOvr>
  <p:transition spd="slow">
    <p:cut/>
  </p:transition>
</p:sld>
</file>

<file path=ppt/theme/theme1.xml><?xml version="1.0" encoding="utf-8"?>
<a:theme xmlns:a="http://schemas.openxmlformats.org/drawingml/2006/main" name="AguaClara English">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arina">
  <a:themeElements>
    <a:clrScheme name="Marina">
      <a:dk1>
        <a:srgbClr val="FFFFFF"/>
      </a:dk1>
      <a:lt1>
        <a:srgbClr val="00517C"/>
      </a:lt1>
      <a:dk2>
        <a:srgbClr val="004065"/>
      </a:dk2>
      <a:lt2>
        <a:srgbClr val="CFD8DC"/>
      </a:lt2>
      <a:accent1>
        <a:srgbClr val="0277BD"/>
      </a:accent1>
      <a:accent2>
        <a:srgbClr val="558B2F"/>
      </a:accent2>
      <a:accent3>
        <a:srgbClr val="009688"/>
      </a:accent3>
      <a:accent4>
        <a:srgbClr val="039BE5"/>
      </a:accent4>
      <a:accent5>
        <a:srgbClr val="8BC34A"/>
      </a:accent5>
      <a:accent6>
        <a:srgbClr val="FFEB38"/>
      </a:accent6>
      <a:hlink>
        <a:srgbClr val="8BC34A"/>
      </a:hlink>
      <a:folHlink>
        <a:srgbClr val="8BC34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645</Words>
  <Application>Microsoft Office PowerPoint</Application>
  <PresentationFormat>On-screen Show (4:3)</PresentationFormat>
  <Paragraphs>96</Paragraphs>
  <Slides>10</Slides>
  <Notes>10</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10</vt:i4>
      </vt:variant>
    </vt:vector>
  </HeadingPairs>
  <TitlesOfParts>
    <vt:vector size="19" baseType="lpstr">
      <vt:lpstr>Arial</vt:lpstr>
      <vt:lpstr>Roboto</vt:lpstr>
      <vt:lpstr>Noto Symbol</vt:lpstr>
      <vt:lpstr>Galdeano</vt:lpstr>
      <vt:lpstr>Roboto Slab</vt:lpstr>
      <vt:lpstr>Calibri</vt:lpstr>
      <vt:lpstr>AguaClara English</vt:lpstr>
      <vt:lpstr>Office Theme</vt:lpstr>
      <vt:lpstr>marina</vt:lpstr>
      <vt:lpstr>Chemical Safety</vt:lpstr>
      <vt:lpstr>Introduction</vt:lpstr>
      <vt:lpstr>PowerPoint Presentation</vt:lpstr>
      <vt:lpstr>PowerPoint Presentation</vt:lpstr>
      <vt:lpstr>El “Diamante de Fuego”</vt:lpstr>
      <vt:lpstr>PowerPoint Presentation</vt:lpstr>
      <vt:lpstr>PowerPoint Presentation</vt:lpstr>
      <vt:lpstr>Peligros Para la Salud</vt:lpstr>
      <vt:lpstr>Protección Personal Requirido</vt:lpstr>
      <vt:lpstr>Future Work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Chemical Safety</dc:title>
  <dc:creator>Anna Doyle</dc:creator>
  <cp:lastModifiedBy>Anna</cp:lastModifiedBy>
  <cp:revision>1</cp:revision>
  <dcterms:modified xsi:type="dcterms:W3CDTF">2015-10-21T18:04:22Z</dcterms:modified>
</cp:coreProperties>
</file>