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 id="2147483679" r:id="rId2"/>
    <p:sldMasterId id="2147483680" r:id="rId3"/>
  </p:sldMasterIdLst>
  <p:notesMasterIdLst>
    <p:notesMasterId r:id="rId14"/>
  </p:notesMasterIdLst>
  <p:sldIdLst>
    <p:sldId id="256" r:id="rId4"/>
    <p:sldId id="257" r:id="rId5"/>
    <p:sldId id="258" r:id="rId6"/>
    <p:sldId id="259" r:id="rId7"/>
    <p:sldId id="260" r:id="rId8"/>
    <p:sldId id="261" r:id="rId9"/>
    <p:sldId id="262" r:id="rId10"/>
    <p:sldId id="263" r:id="rId11"/>
    <p:sldId id="264" r:id="rId12"/>
    <p:sldId id="265" r:id="rId13"/>
  </p:sldIdLst>
  <p:sldSz cx="9144000" cy="6858000" type="screen4x3"/>
  <p:notesSz cx="6858000" cy="9144000"/>
  <p:embeddedFontLst>
    <p:embeddedFont>
      <p:font typeface="Roboto" panose="020B0604020202020204" charset="0"/>
      <p:regular r:id="rId15"/>
      <p:bold r:id="rId16"/>
      <p:italic r:id="rId17"/>
      <p:boldItalic r:id="rId18"/>
    </p:embeddedFont>
    <p:embeddedFont>
      <p:font typeface="Galdeano" panose="020B0604020202020204" charset="0"/>
      <p:regular r:id="rId19"/>
    </p:embeddedFont>
    <p:embeddedFont>
      <p:font typeface="Roboto Slab" panose="020B0604020202020204" charset="0"/>
      <p:regular r:id="rId20"/>
      <p:bold r:id="rId21"/>
    </p:embeddedFont>
    <p:embeddedFont>
      <p:font typeface="Calibri" panose="020F0502020204030204" pitchFamily="34" charset="0"/>
      <p:regular r:id="rId22"/>
      <p:bold r:id="rId23"/>
      <p:italic r:id="rId24"/>
      <p:boldItalic r:id="rId25"/>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6683AE4-36ED-48A8-B6B1-22DE5E0D0052}">
  <a:tblStyle styleId="{96683AE4-36ED-48A8-B6B1-22DE5E0D0052}"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181" y="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4.fntdata"/><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font" Target="fonts/font7.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0.fntdata"/><Relationship Id="rId5" Type="http://schemas.openxmlformats.org/officeDocument/2006/relationships/slide" Target="slides/slide2.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font" Target="fonts/font5.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200" b="0" i="0" u="none" strike="noStrike" cap="none" baseline="0">
                <a:solidFill>
                  <a:schemeClr val="dk1"/>
                </a:solidFill>
                <a:latin typeface="Calibri"/>
                <a:ea typeface="Calibri"/>
                <a:cs typeface="Calibri"/>
                <a:sym typeface="Calibri"/>
              </a:defRPr>
            </a:lvl2pPr>
            <a:lvl3pPr marL="914400" marR="0" indent="0" algn="l" rtl="0">
              <a:spcBef>
                <a:spcPts val="0"/>
              </a:spcBef>
              <a:defRPr sz="1200" b="0" i="0" u="none" strike="noStrike" cap="none" baseline="0">
                <a:solidFill>
                  <a:schemeClr val="dk1"/>
                </a:solidFill>
                <a:latin typeface="Calibri"/>
                <a:ea typeface="Calibri"/>
                <a:cs typeface="Calibri"/>
                <a:sym typeface="Calibri"/>
              </a:defRPr>
            </a:lvl3pPr>
            <a:lvl4pPr marL="1371600" marR="0" indent="0" algn="l" rtl="0">
              <a:spcBef>
                <a:spcPts val="0"/>
              </a:spcBef>
              <a:defRPr sz="1200" b="0" i="0" u="none" strike="noStrike" cap="none" baseline="0">
                <a:solidFill>
                  <a:schemeClr val="dk1"/>
                </a:solidFill>
                <a:latin typeface="Calibri"/>
                <a:ea typeface="Calibri"/>
                <a:cs typeface="Calibri"/>
                <a:sym typeface="Calibri"/>
              </a:defRPr>
            </a:lvl4pPr>
            <a:lvl5pPr marL="1828800" marR="0" indent="0" algn="l" rtl="0">
              <a:spcBef>
                <a:spcPts val="0"/>
              </a:spcBef>
              <a:defRPr sz="1200" b="0" i="0" u="none" strike="noStrike" cap="none" baseline="0">
                <a:solidFill>
                  <a:schemeClr val="dk1"/>
                </a:solidFill>
                <a:latin typeface="Calibri"/>
                <a:ea typeface="Calibri"/>
                <a:cs typeface="Calibri"/>
                <a:sym typeface="Calibri"/>
              </a:defRPr>
            </a:lvl5pPr>
            <a:lvl6pPr marL="2286000" marR="0" indent="0" algn="l" rtl="0">
              <a:spcBef>
                <a:spcPts val="0"/>
              </a:spcBef>
              <a:defRPr sz="1200" b="0" i="0" u="none" strike="noStrike" cap="none" baseline="0">
                <a:solidFill>
                  <a:schemeClr val="dk1"/>
                </a:solidFill>
                <a:latin typeface="Calibri"/>
                <a:ea typeface="Calibri"/>
                <a:cs typeface="Calibri"/>
                <a:sym typeface="Calibri"/>
              </a:defRPr>
            </a:lvl6pPr>
            <a:lvl7pPr marL="2743200" marR="0" indent="0" algn="l" rtl="0">
              <a:spcBef>
                <a:spcPts val="0"/>
              </a:spcBef>
              <a:defRPr sz="1200" b="0" i="0" u="none" strike="noStrike" cap="none" baseline="0">
                <a:solidFill>
                  <a:schemeClr val="dk1"/>
                </a:solidFill>
                <a:latin typeface="Calibri"/>
                <a:ea typeface="Calibri"/>
                <a:cs typeface="Calibri"/>
                <a:sym typeface="Calibri"/>
              </a:defRPr>
            </a:lvl7pPr>
            <a:lvl8pPr marL="3200400" marR="0" indent="0" algn="l" rtl="0">
              <a:spcBef>
                <a:spcPts val="0"/>
              </a:spcBef>
              <a:defRPr sz="1200" b="0" i="0" u="none" strike="noStrike" cap="none" baseline="0">
                <a:solidFill>
                  <a:schemeClr val="dk1"/>
                </a:solidFill>
                <a:latin typeface="Calibri"/>
                <a:ea typeface="Calibri"/>
                <a:cs typeface="Calibri"/>
                <a:sym typeface="Calibri"/>
              </a:defRPr>
            </a:lvl8pPr>
            <a:lvl9pPr marL="3657600" marR="0" indent="0" algn="l" rtl="0">
              <a:spcBef>
                <a:spcPts val="0"/>
              </a:spcBef>
              <a:defRPr sz="1200" b="0" i="0" u="none" strike="noStrike" cap="none" baseline="0">
                <a:solidFill>
                  <a:schemeClr val="dk1"/>
                </a:solidFill>
                <a:latin typeface="Calibri"/>
                <a:ea typeface="Calibri"/>
                <a:cs typeface="Calibri"/>
                <a:sym typeface="Calibri"/>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a:t>
            </a:fld>
            <a:endParaRPr lang="es-HN"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7260993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0" name="Shape 8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81" name="Shape 8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1</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09" name="Shape 30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000"/>
          </a:p>
        </p:txBody>
      </p:sp>
      <p:sp>
        <p:nvSpPr>
          <p:cNvPr id="310" name="Shape 31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10</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000" b="0" i="0" u="none" strike="noStrike" cap="none" baseline="0">
                <a:solidFill>
                  <a:schemeClr val="dk1"/>
                </a:solidFill>
                <a:latin typeface="Calibri"/>
                <a:ea typeface="Calibri"/>
                <a:cs typeface="Calibri"/>
                <a:sym typeface="Calibri"/>
              </a:rPr>
              <a:t>-Why is our research important?</a:t>
            </a:r>
          </a:p>
          <a:p>
            <a:pPr marL="0" marR="0" lvl="0" indent="0" algn="l" rtl="0">
              <a:spcBef>
                <a:spcPts val="0"/>
              </a:spcBef>
              <a:buSzPct val="25000"/>
              <a:buNone/>
            </a:pPr>
            <a:r>
              <a:rPr lang="es-HN" sz="1000" b="0" i="0" u="none" strike="noStrike" cap="none" baseline="0">
                <a:solidFill>
                  <a:schemeClr val="dk1"/>
                </a:solidFill>
                <a:latin typeface="Calibri"/>
                <a:ea typeface="Calibri"/>
                <a:cs typeface="Calibri"/>
                <a:sym typeface="Calibri"/>
              </a:rPr>
              <a:t>-What are our goals for the semester?</a:t>
            </a:r>
          </a:p>
          <a:p>
            <a:pPr lvl="0" rtl="0">
              <a:lnSpc>
                <a:spcPct val="115000"/>
              </a:lnSpc>
              <a:spcBef>
                <a:spcPts val="1000"/>
              </a:spcBef>
              <a:spcAft>
                <a:spcPts val="1000"/>
              </a:spcAft>
              <a:buClr>
                <a:schemeClr val="dk1"/>
              </a:buClr>
              <a:buSzPct val="110000"/>
              <a:buFont typeface="Arial"/>
              <a:buNone/>
            </a:pPr>
            <a:r>
              <a:rPr lang="es-HN" sz="1000">
                <a:solidFill>
                  <a:srgbClr val="333333"/>
                </a:solidFill>
                <a:highlight>
                  <a:srgbClr val="FFFFFF"/>
                </a:highlight>
                <a:latin typeface="Arial"/>
                <a:ea typeface="Arial"/>
                <a:cs typeface="Arial"/>
                <a:sym typeface="Arial"/>
              </a:rPr>
              <a:t>The chemical safety team is a new team that aims to ensure the safety of the people that are working in AguaClara water treatment plants, especially those who work with hazardous chemicals. The main focus of the team is to create training materials for the workers in the plants that explain the use of proper personal protection equipment. The team also aims to demonstrate the possible safety hazards that may arise if the workers do not use the safety equipment correctly. The first aid information regarding possible accidents will also be given importance in case of an emergency.</a:t>
            </a:r>
          </a:p>
          <a:p>
            <a:pPr lvl="0" rtl="0">
              <a:lnSpc>
                <a:spcPct val="115000"/>
              </a:lnSpc>
              <a:spcBef>
                <a:spcPts val="1000"/>
              </a:spcBef>
              <a:spcAft>
                <a:spcPts val="1000"/>
              </a:spcAft>
              <a:buClr>
                <a:schemeClr val="dk1"/>
              </a:buClr>
              <a:buSzPct val="110000"/>
              <a:buFont typeface="Arial"/>
              <a:buNone/>
            </a:pPr>
            <a:r>
              <a:rPr lang="es-HN" sz="1000">
                <a:solidFill>
                  <a:srgbClr val="333333"/>
                </a:solidFill>
                <a:highlight>
                  <a:srgbClr val="FFFFFF"/>
                </a:highlight>
                <a:latin typeface="Arial"/>
                <a:ea typeface="Arial"/>
                <a:cs typeface="Arial"/>
                <a:sym typeface="Arial"/>
              </a:rPr>
              <a:t>Completion of the challenge will make working in one of the AguaClara plants safer for the employees. It would eliminate possible incidents that may be damaging for people or the environment. It would also be effective in case of an accident by providing the necessary steps to deal with the problem with least damage. It will ensure that while providing safe drinking water, the safety of the workers are not compromised.</a:t>
            </a:r>
          </a:p>
          <a:p>
            <a:pPr marL="0" marR="0" lvl="0" indent="0" algn="l" rtl="0">
              <a:spcBef>
                <a:spcPts val="0"/>
              </a:spcBef>
              <a:buNone/>
            </a:pPr>
            <a:endParaRPr sz="1000"/>
          </a:p>
        </p:txBody>
      </p:sp>
      <p:sp>
        <p:nvSpPr>
          <p:cNvPr id="88" name="Shape 8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2</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-What do the existing safety training materials look like?</a:t>
            </a:r>
          </a:p>
          <a:p>
            <a:pPr marL="0" marR="0" lvl="0" indent="0" algn="l" rtl="0">
              <a:spcBef>
                <a:spcPts val="0"/>
              </a:spcBef>
              <a:buSzPct val="25000"/>
              <a:buNone/>
            </a:pPr>
            <a:r>
              <a:rPr lang="es-HN"/>
              <a:t>	-Operators’ Manual includes presentation on hygiene and occupational safety</a:t>
            </a:r>
          </a:p>
          <a:p>
            <a:pPr marL="0" marR="0" lvl="0" indent="0" algn="l" rtl="0">
              <a:spcBef>
                <a:spcPts val="0"/>
              </a:spcBef>
              <a:buSzPct val="25000"/>
              <a:buNone/>
            </a:pPr>
            <a:r>
              <a:rPr lang="es-HN"/>
              <a:t>	-presentation includes safety controls, occupational safety laws, exercises to help emphasize safety in/around the plants</a:t>
            </a:r>
          </a:p>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-Features we will be keeping/getting rid of</a:t>
            </a:r>
          </a:p>
          <a:p>
            <a:pPr marL="0" marR="0" lvl="0" indent="0" algn="l" rtl="0">
              <a:spcBef>
                <a:spcPts val="0"/>
              </a:spcBef>
              <a:buSzPct val="25000"/>
              <a:buNone/>
            </a:pPr>
            <a:r>
              <a:rPr lang="es-HN"/>
              <a:t>	-Will be keeping fire diamonds/charts, getting rid of photos of employees /safety hazards</a:t>
            </a:r>
          </a:p>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-Emphasize that we are not replacing this manual, simply adding onto it</a:t>
            </a:r>
          </a:p>
        </p:txBody>
      </p:sp>
      <p:sp>
        <p:nvSpPr>
          <p:cNvPr id="94" name="Shape 9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3</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1" name="Shape 10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We will be removing photos such as this one from our training materials. It is possible that if a trainee were to see this, he or she would think that because this worker is not wearing the required PPE, it is acceptable for him</a:t>
            </a:r>
            <a:r>
              <a:rPr lang="es-HN"/>
              <a:t>/</a:t>
            </a:r>
            <a:r>
              <a:rPr lang="es-HN" sz="1200" b="0" i="0" u="none" strike="noStrike" cap="none" baseline="0">
                <a:solidFill>
                  <a:schemeClr val="dk1"/>
                </a:solidFill>
                <a:latin typeface="Calibri"/>
                <a:ea typeface="Calibri"/>
                <a:cs typeface="Calibri"/>
                <a:sym typeface="Calibri"/>
              </a:rPr>
              <a:t>herself to do the same. </a:t>
            </a:r>
          </a:p>
        </p:txBody>
      </p:sp>
      <p:sp>
        <p:nvSpPr>
          <p:cNvPr id="102" name="Shape 10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4</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5" name="Shape 11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Some slides from the original training manual that we will be re-using in our training materials: This one, which describes the concept of a “fire diamond”</a:t>
            </a:r>
          </a:p>
        </p:txBody>
      </p:sp>
      <p:sp>
        <p:nvSpPr>
          <p:cNvPr id="116" name="Shape 11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5</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1" name="Shape 22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This one describes the range of possible values for each section of the fire diamond, and what each value means in terms of safety hazards. </a:t>
            </a:r>
          </a:p>
        </p:txBody>
      </p:sp>
      <p:sp>
        <p:nvSpPr>
          <p:cNvPr id="222" name="Shape 22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6</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8" name="Shape 22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-How is our training manual different than what AguaClara/APP plant operators have been using?</a:t>
            </a:r>
          </a:p>
          <a:p>
            <a:pPr marL="0" marR="0" lvl="0" indent="0" algn="l" rtl="0">
              <a:spcBef>
                <a:spcPts val="0"/>
              </a:spcBef>
              <a:buSzPct val="25000"/>
              <a:buNone/>
            </a:pPr>
            <a:r>
              <a:rPr lang="es-HN"/>
              <a:t>	-information regarding the hazards and the proper use of ppe</a:t>
            </a:r>
          </a:p>
          <a:p>
            <a:pPr marL="0" marR="0" lvl="0" indent="0" algn="l" rtl="0">
              <a:spcBef>
                <a:spcPts val="0"/>
              </a:spcBef>
              <a:buSzPct val="25000"/>
              <a:buNone/>
            </a:pPr>
            <a:r>
              <a:rPr lang="es-HN"/>
              <a:t>-Where did we get our information from?</a:t>
            </a:r>
          </a:p>
          <a:p>
            <a:pPr marL="0" marR="0" lvl="0" indent="0" algn="l" rtl="0">
              <a:spcBef>
                <a:spcPts val="0"/>
              </a:spcBef>
              <a:buSzPct val="25000"/>
              <a:buNone/>
            </a:pPr>
            <a:r>
              <a:rPr lang="es-HN"/>
              <a:t>	-MSDS for PAC</a:t>
            </a:r>
          </a:p>
        </p:txBody>
      </p:sp>
      <p:sp>
        <p:nvSpPr>
          <p:cNvPr id="229" name="Shape 22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7</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2" name="Shape 29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Calibri"/>
              <a:buNone/>
            </a:pPr>
            <a:r>
              <a:rPr lang="es-HN"/>
              <a:t>-Material covered for each chemical:</a:t>
            </a:r>
          </a:p>
          <a:p>
            <a:pPr marL="0" marR="0" lvl="0" indent="0" algn="l" rtl="0">
              <a:spcBef>
                <a:spcPts val="0"/>
              </a:spcBef>
              <a:buClr>
                <a:schemeClr val="dk1"/>
              </a:buClr>
              <a:buSzPct val="25000"/>
              <a:buFont typeface="Calibri"/>
              <a:buNone/>
            </a:pPr>
            <a:r>
              <a:rPr lang="es-HN"/>
              <a:t>	-Storage</a:t>
            </a:r>
          </a:p>
          <a:p>
            <a:pPr marL="0" marR="0" lvl="0" indent="0" algn="l" rtl="0">
              <a:spcBef>
                <a:spcPts val="0"/>
              </a:spcBef>
              <a:buClr>
                <a:schemeClr val="dk1"/>
              </a:buClr>
              <a:buSzPct val="25000"/>
              <a:buFont typeface="Calibri"/>
              <a:buNone/>
            </a:pPr>
            <a:r>
              <a:rPr lang="es-HN"/>
              <a:t>	-Handling</a:t>
            </a:r>
          </a:p>
          <a:p>
            <a:pPr marL="0" marR="0" lvl="0" indent="0" algn="l" rtl="0">
              <a:spcBef>
                <a:spcPts val="0"/>
              </a:spcBef>
              <a:buClr>
                <a:schemeClr val="dk1"/>
              </a:buClr>
              <a:buSzPct val="25000"/>
              <a:buFont typeface="Calibri"/>
              <a:buNone/>
            </a:pPr>
            <a:r>
              <a:rPr lang="es-HN"/>
              <a:t>	-Transportation</a:t>
            </a:r>
          </a:p>
          <a:p>
            <a:pPr marL="0" marR="0" lvl="0" indent="0" algn="l" rtl="0">
              <a:spcBef>
                <a:spcPts val="0"/>
              </a:spcBef>
              <a:buClr>
                <a:schemeClr val="dk1"/>
              </a:buClr>
              <a:buSzPct val="25000"/>
              <a:buFont typeface="Calibri"/>
              <a:buNone/>
            </a:pPr>
            <a:r>
              <a:rPr lang="es-HN"/>
              <a:t>	-First aid measures</a:t>
            </a:r>
          </a:p>
          <a:p>
            <a:pPr marL="0" marR="0" lvl="0" indent="0" algn="l" rtl="0">
              <a:spcBef>
                <a:spcPts val="0"/>
              </a:spcBef>
              <a:buClr>
                <a:schemeClr val="dk1"/>
              </a:buClr>
              <a:buSzPct val="25000"/>
              <a:buFont typeface="Calibri"/>
              <a:buNone/>
            </a:pPr>
            <a:r>
              <a:rPr lang="es-HN"/>
              <a:t>	-Fire diamonds</a:t>
            </a:r>
          </a:p>
          <a:p>
            <a:pPr marL="0" marR="0" lvl="0" indent="0" algn="l" rtl="0">
              <a:spcBef>
                <a:spcPts val="0"/>
              </a:spcBef>
              <a:buClr>
                <a:schemeClr val="dk1"/>
              </a:buClr>
              <a:buSzPct val="25000"/>
              <a:buFont typeface="Calibri"/>
              <a:buNone/>
            </a:pPr>
            <a:r>
              <a:rPr lang="es-HN"/>
              <a:t>	-PPE required</a:t>
            </a:r>
          </a:p>
          <a:p>
            <a:pPr marL="0" marR="0" lvl="0" indent="0" algn="l" rtl="0">
              <a:spcBef>
                <a:spcPts val="0"/>
              </a:spcBef>
              <a:buClr>
                <a:schemeClr val="dk1"/>
              </a:buClr>
              <a:buSzPct val="25000"/>
              <a:buFont typeface="Calibri"/>
              <a:buNone/>
            </a:pPr>
            <a:r>
              <a:rPr lang="es-HN"/>
              <a:t>	-Maintenance of PPE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3" name="Shape 30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6"/>
        <p:cNvGrpSpPr/>
        <p:nvPr/>
      </p:nvGrpSpPr>
      <p:grpSpPr>
        <a:xfrm>
          <a:off x="0" y="0"/>
          <a:ext cx="0" cy="0"/>
          <a:chOff x="0" y="0"/>
          <a:chExt cx="0" cy="0"/>
        </a:xfrm>
      </p:grpSpPr>
      <p:grpSp>
        <p:nvGrpSpPr>
          <p:cNvPr id="17" name="Shape 17"/>
          <p:cNvGrpSpPr/>
          <p:nvPr/>
        </p:nvGrpSpPr>
        <p:grpSpPr>
          <a:xfrm>
            <a:off x="0" y="0"/>
            <a:ext cx="9143999" cy="6858000"/>
            <a:chOff x="0" y="0"/>
            <a:chExt cx="5759" cy="4320"/>
          </a:xfrm>
        </p:grpSpPr>
        <p:pic>
          <p:nvPicPr>
            <p:cNvPr id="18" name="Shape 18"/>
            <p:cNvPicPr preferRelativeResize="0"/>
            <p:nvPr/>
          </p:nvPicPr>
          <p:blipFill rotWithShape="1">
            <a:blip r:embed="rId2">
              <a:alphaModFix/>
            </a:blip>
            <a:srcRect/>
            <a:stretch/>
          </p:blipFill>
          <p:spPr>
            <a:xfrm>
              <a:off x="0" y="0"/>
              <a:ext cx="5759" cy="4320"/>
            </a:xfrm>
            <a:prstGeom prst="rect">
              <a:avLst/>
            </a:prstGeom>
            <a:noFill/>
            <a:ln>
              <a:noFill/>
            </a:ln>
          </p:spPr>
        </p:pic>
        <p:pic>
          <p:nvPicPr>
            <p:cNvPr id="19" name="Shape 19"/>
            <p:cNvPicPr preferRelativeResize="0"/>
            <p:nvPr/>
          </p:nvPicPr>
          <p:blipFill rotWithShape="1">
            <a:blip r:embed="rId3">
              <a:alphaModFix/>
            </a:blip>
            <a:srcRect/>
            <a:stretch/>
          </p:blipFill>
          <p:spPr>
            <a:xfrm>
              <a:off x="4031" y="3215"/>
              <a:ext cx="191" cy="432"/>
            </a:xfrm>
            <a:prstGeom prst="rect">
              <a:avLst/>
            </a:prstGeom>
            <a:noFill/>
            <a:ln>
              <a:noFill/>
            </a:ln>
          </p:spPr>
        </p:pic>
        <p:pic>
          <p:nvPicPr>
            <p:cNvPr id="20" name="Shape 20"/>
            <p:cNvPicPr preferRelativeResize="0"/>
            <p:nvPr/>
          </p:nvPicPr>
          <p:blipFill rotWithShape="1">
            <a:blip r:embed="rId4">
              <a:alphaModFix/>
            </a:blip>
            <a:srcRect/>
            <a:stretch/>
          </p:blipFill>
          <p:spPr>
            <a:xfrm>
              <a:off x="3791" y="3552"/>
              <a:ext cx="288" cy="95"/>
            </a:xfrm>
            <a:prstGeom prst="rect">
              <a:avLst/>
            </a:prstGeom>
            <a:noFill/>
            <a:ln>
              <a:noFill/>
            </a:ln>
          </p:spPr>
        </p:pic>
      </p:grpSp>
      <p:sp>
        <p:nvSpPr>
          <p:cNvPr id="21" name="Shape 21"/>
          <p:cNvSpPr txBox="1">
            <a:spLocks noGrp="1"/>
          </p:cNvSpPr>
          <p:nvPr>
            <p:ph type="subTitle" idx="1"/>
          </p:nvPr>
        </p:nvSpPr>
        <p:spPr>
          <a:xfrm>
            <a:off x="3352800" y="5029200"/>
            <a:ext cx="3962399" cy="1143000"/>
          </a:xfrm>
          <a:prstGeom prst="rect">
            <a:avLst/>
          </a:prstGeom>
          <a:noFill/>
          <a:ln>
            <a:noFill/>
          </a:ln>
        </p:spPr>
        <p:txBody>
          <a:bodyPr lIns="91425" tIns="91425" rIns="91425" bIns="91425" anchor="t" anchorCtr="0"/>
          <a:lstStyle>
            <a:lvl1pPr marL="0" marR="0" indent="0" algn="r" rtl="0">
              <a:spcBef>
                <a:spcPts val="640"/>
              </a:spcBef>
              <a:spcAft>
                <a:spcPts val="0"/>
              </a:spcAft>
              <a:buClr>
                <a:schemeClr val="dk1"/>
              </a:buClr>
              <a:buFont typeface="Noto Symbol"/>
              <a:buNone/>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spcAft>
                <a:spcPts val="0"/>
              </a:spcAft>
              <a:buClr>
                <a:schemeClr val="dk1"/>
              </a:buClr>
              <a:buFont typeface="Noto Symbo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spcAft>
                <a:spcPts val="0"/>
              </a:spcAft>
              <a:buClr>
                <a:schemeClr val="dk1"/>
              </a:buClr>
              <a:buFont typeface="Noto Symbo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9pPr>
          </a:lstStyle>
          <a:p>
            <a:endParaRPr/>
          </a:p>
        </p:txBody>
      </p:sp>
      <p:sp>
        <p:nvSpPr>
          <p:cNvPr id="22" name="Shape 22"/>
          <p:cNvSpPr txBox="1">
            <a:spLocks noGrp="1"/>
          </p:cNvSpPr>
          <p:nvPr>
            <p:ph type="dt" idx="10"/>
          </p:nvPr>
        </p:nvSpPr>
        <p:spPr>
          <a:xfrm>
            <a:off x="6781800" y="6248400"/>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Arial"/>
                <a:ea typeface="Arial"/>
                <a:cs typeface="Arial"/>
                <a:sym typeface="Arial"/>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3" name="Shape 23"/>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Arial"/>
                <a:ea typeface="Arial"/>
                <a:cs typeface="Arial"/>
                <a:sym typeface="Arial"/>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4" name="Shape 24"/>
          <p:cNvSpPr txBox="1">
            <a:spLocks noGrp="1"/>
          </p:cNvSpPr>
          <p:nvPr>
            <p:ph type="ctrTitle"/>
          </p:nvPr>
        </p:nvSpPr>
        <p:spPr>
          <a:xfrm>
            <a:off x="1371600" y="1120775"/>
            <a:ext cx="7772400" cy="1470024"/>
          </a:xfrm>
          <a:prstGeom prst="rect">
            <a:avLst/>
          </a:prstGeom>
          <a:noFill/>
          <a:ln>
            <a:noFill/>
          </a:ln>
        </p:spPr>
        <p:txBody>
          <a:bodyPr lIns="91425" tIns="91425" rIns="91425" bIns="91425" anchor="ctr" anchorCtr="0"/>
          <a:lstStyle>
            <a:lvl1pPr marL="0" marR="0" indent="0" algn="r" rtl="0">
              <a:spcBef>
                <a:spcPts val="0"/>
              </a:spcBef>
              <a:spcAft>
                <a:spcPts val="0"/>
              </a:spcAft>
              <a:defRPr sz="5400" b="1" i="0" u="none" strike="noStrike" cap="none" baseline="0">
                <a:solidFill>
                  <a:schemeClr val="dk2"/>
                </a:solidFill>
                <a:latin typeface="Calibri"/>
                <a:ea typeface="Calibri"/>
                <a:cs typeface="Calibri"/>
                <a:sym typeface="Calibri"/>
              </a:defRPr>
            </a:lvl1pPr>
            <a:lvl2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2pPr>
            <a:lvl3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3pPr>
            <a:lvl4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4pPr>
            <a:lvl5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5pPr>
            <a:lvl6pPr marL="4572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6pPr>
            <a:lvl7pPr marL="9144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7pPr>
            <a:lvl8pPr marL="13716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8pPr>
            <a:lvl9pPr marL="18288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9pPr>
          </a:lstStyle>
          <a:p>
            <a:endParaRPr/>
          </a:p>
        </p:txBody>
      </p:sp>
      <p:pic>
        <p:nvPicPr>
          <p:cNvPr id="25" name="Shape 25"/>
          <p:cNvPicPr preferRelativeResize="0"/>
          <p:nvPr/>
        </p:nvPicPr>
        <p:blipFill rotWithShape="1">
          <a:blip r:embed="rId5">
            <a:alphaModFix/>
          </a:blip>
          <a:srcRect/>
          <a:stretch/>
        </p:blipFill>
        <p:spPr>
          <a:xfrm>
            <a:off x="-1588" y="5876925"/>
            <a:ext cx="9145588" cy="981074"/>
          </a:xfrm>
          <a:prstGeom prst="rect">
            <a:avLst/>
          </a:prstGeom>
          <a:noFill/>
          <a:ln>
            <a:noFill/>
          </a:ln>
        </p:spPr>
      </p:pic>
      <p:pic>
        <p:nvPicPr>
          <p:cNvPr id="26" name="Shape 26"/>
          <p:cNvPicPr preferRelativeResize="0"/>
          <p:nvPr/>
        </p:nvPicPr>
        <p:blipFill rotWithShape="1">
          <a:blip r:embed="rId6">
            <a:alphaModFix/>
          </a:blip>
          <a:srcRect/>
          <a:stretch/>
        </p:blipFill>
        <p:spPr>
          <a:xfrm>
            <a:off x="5287487" y="0"/>
            <a:ext cx="3856511" cy="114709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31"/>
        <p:cNvGrpSpPr/>
        <p:nvPr/>
      </p:nvGrpSpPr>
      <p:grpSpPr>
        <a:xfrm>
          <a:off x="0" y="0"/>
          <a:ext cx="0" cy="0"/>
          <a:chOff x="0" y="0"/>
          <a:chExt cx="0" cy="0"/>
        </a:xfrm>
      </p:grpSpPr>
      <p:sp>
        <p:nvSpPr>
          <p:cNvPr id="132" name="Shape 132"/>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3" name="Shape 133"/>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sz="3200" b="0" i="0" u="none" strike="noStrike" cap="none" baseline="0">
                <a:solidFill>
                  <a:srgbClr val="888888"/>
                </a:solidFill>
                <a:latin typeface="Calibri"/>
                <a:ea typeface="Calibri"/>
                <a:cs typeface="Calibri"/>
                <a:sym typeface="Calibri"/>
              </a:defRPr>
            </a:lvl1pPr>
            <a:lvl2pPr marL="457200" marR="0" indent="0" algn="ctr" rtl="0">
              <a:spcBef>
                <a:spcPts val="560"/>
              </a:spcBef>
              <a:buClr>
                <a:srgbClr val="888888"/>
              </a:buClr>
              <a:buFont typeface="Arial"/>
              <a:buNone/>
              <a:defRPr sz="2800" b="0" i="0" u="none" strike="noStrike" cap="none" baseline="0">
                <a:solidFill>
                  <a:srgbClr val="888888"/>
                </a:solidFill>
                <a:latin typeface="Calibri"/>
                <a:ea typeface="Calibri"/>
                <a:cs typeface="Calibri"/>
                <a:sym typeface="Calibri"/>
              </a:defRPr>
            </a:lvl2pPr>
            <a:lvl3pPr marL="914400" marR="0" indent="0" algn="ctr" rtl="0">
              <a:spcBef>
                <a:spcPts val="480"/>
              </a:spcBef>
              <a:buClr>
                <a:srgbClr val="888888"/>
              </a:buClr>
              <a:buFont typeface="Arial"/>
              <a:buNone/>
              <a:defRPr sz="2400" b="0" i="0" u="none" strike="noStrike" cap="none" baseline="0">
                <a:solidFill>
                  <a:srgbClr val="888888"/>
                </a:solidFill>
                <a:latin typeface="Calibri"/>
                <a:ea typeface="Calibri"/>
                <a:cs typeface="Calibri"/>
                <a:sym typeface="Calibri"/>
              </a:defRPr>
            </a:lvl3pPr>
            <a:lvl4pPr marL="1371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4pPr>
            <a:lvl5pPr marL="18288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5pPr>
            <a:lvl6pPr marL="22860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6pPr>
            <a:lvl7pPr marL="27432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7pPr>
            <a:lvl8pPr marL="32004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8pPr>
            <a:lvl9pPr marL="3657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9pPr>
          </a:lstStyle>
          <a:p>
            <a:endParaRPr/>
          </a:p>
        </p:txBody>
      </p:sp>
      <p:sp>
        <p:nvSpPr>
          <p:cNvPr id="134" name="Shape 13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5" name="Shape 13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6" name="Shape 13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37" name="Shape 137"/>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38" name="Shape 138"/>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sz="4000" b="1" cap="none"/>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41" name="Shape 14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sz="2000">
                <a:solidFill>
                  <a:srgbClr val="888888"/>
                </a:solidFill>
              </a:defRPr>
            </a:lvl1pPr>
            <a:lvl2pPr marL="457200" indent="0" rtl="0">
              <a:spcBef>
                <a:spcPts val="0"/>
              </a:spcBef>
              <a:buClr>
                <a:srgbClr val="888888"/>
              </a:buClr>
              <a:buFont typeface="Calibri"/>
              <a:buNone/>
              <a:defRPr sz="1800">
                <a:solidFill>
                  <a:srgbClr val="888888"/>
                </a:solidFill>
              </a:defRPr>
            </a:lvl2pPr>
            <a:lvl3pPr marL="914400" indent="0" rtl="0">
              <a:spcBef>
                <a:spcPts val="0"/>
              </a:spcBef>
              <a:buClr>
                <a:srgbClr val="888888"/>
              </a:buClr>
              <a:buFont typeface="Calibri"/>
              <a:buNone/>
              <a:defRPr sz="1600">
                <a:solidFill>
                  <a:srgbClr val="888888"/>
                </a:solidFill>
              </a:defRPr>
            </a:lvl3pPr>
            <a:lvl4pPr marL="1371600" indent="0" rtl="0">
              <a:spcBef>
                <a:spcPts val="0"/>
              </a:spcBef>
              <a:buClr>
                <a:srgbClr val="888888"/>
              </a:buClr>
              <a:buFont typeface="Calibri"/>
              <a:buNone/>
              <a:defRPr sz="1400">
                <a:solidFill>
                  <a:srgbClr val="888888"/>
                </a:solidFill>
              </a:defRPr>
            </a:lvl4pPr>
            <a:lvl5pPr marL="1828800" indent="0" rtl="0">
              <a:spcBef>
                <a:spcPts val="0"/>
              </a:spcBef>
              <a:buClr>
                <a:srgbClr val="888888"/>
              </a:buClr>
              <a:buFont typeface="Calibri"/>
              <a:buNone/>
              <a:defRPr sz="1400">
                <a:solidFill>
                  <a:srgbClr val="888888"/>
                </a:solidFill>
              </a:defRPr>
            </a:lvl5pPr>
            <a:lvl6pPr marL="2286000" indent="0" rtl="0">
              <a:spcBef>
                <a:spcPts val="0"/>
              </a:spcBef>
              <a:buClr>
                <a:srgbClr val="888888"/>
              </a:buClr>
              <a:buFont typeface="Calibri"/>
              <a:buNone/>
              <a:defRPr sz="1400">
                <a:solidFill>
                  <a:srgbClr val="888888"/>
                </a:solidFill>
              </a:defRPr>
            </a:lvl6pPr>
            <a:lvl7pPr marL="2743200" indent="0" rtl="0">
              <a:spcBef>
                <a:spcPts val="0"/>
              </a:spcBef>
              <a:buClr>
                <a:srgbClr val="888888"/>
              </a:buClr>
              <a:buFont typeface="Calibri"/>
              <a:buNone/>
              <a:defRPr sz="1400">
                <a:solidFill>
                  <a:srgbClr val="888888"/>
                </a:solidFill>
              </a:defRPr>
            </a:lvl7pPr>
            <a:lvl8pPr marL="3200400" indent="0" rtl="0">
              <a:spcBef>
                <a:spcPts val="0"/>
              </a:spcBef>
              <a:buClr>
                <a:srgbClr val="888888"/>
              </a:buClr>
              <a:buFont typeface="Calibri"/>
              <a:buNone/>
              <a:defRPr sz="1400">
                <a:solidFill>
                  <a:srgbClr val="888888"/>
                </a:solidFill>
              </a:defRPr>
            </a:lvl8pPr>
            <a:lvl9pPr marL="3657600" indent="0" rtl="0">
              <a:spcBef>
                <a:spcPts val="0"/>
              </a:spcBef>
              <a:buClr>
                <a:srgbClr val="888888"/>
              </a:buClr>
              <a:buFont typeface="Calibri"/>
              <a:buNone/>
              <a:defRPr sz="1400">
                <a:solidFill>
                  <a:srgbClr val="888888"/>
                </a:solidFill>
              </a:defRPr>
            </a:lvl9pPr>
          </a:lstStyle>
          <a:p>
            <a:endParaRPr/>
          </a:p>
        </p:txBody>
      </p:sp>
      <p:sp>
        <p:nvSpPr>
          <p:cNvPr id="142" name="Shape 14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43" name="Shape 14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44" name="Shape 14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45" name="Shape 145"/>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46" name="Shape 146"/>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49" name="Shape 149"/>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150" name="Shape 150"/>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151" name="Shape 1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52" name="Shape 1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53" name="Shape 1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54" name="Shape 154"/>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55" name="Shape 155"/>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58" name="Shape 158"/>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159" name="Shape 159"/>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160" name="Shape 160"/>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161" name="Shape 161"/>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162" name="Shape 1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63" name="Shape 1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64" name="Shape 1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65" name="Shape 165"/>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66" name="Shape 166"/>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69" name="Shape 1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0" name="Shape 1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1" name="Shape 1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72" name="Shape 172"/>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73" name="Shape 173"/>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74"/>
        <p:cNvGrpSpPr/>
        <p:nvPr/>
      </p:nvGrpSpPr>
      <p:grpSpPr>
        <a:xfrm>
          <a:off x="0" y="0"/>
          <a:ext cx="0" cy="0"/>
          <a:chOff x="0" y="0"/>
          <a:chExt cx="0" cy="0"/>
        </a:xfrm>
      </p:grpSpPr>
      <p:sp>
        <p:nvSpPr>
          <p:cNvPr id="175" name="Shape 1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6" name="Shape 1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7" name="Shape 1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78" name="Shape 178"/>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79" name="Shape 179"/>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2" name="Shape 182"/>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sz="3200"/>
            </a:lvl1pPr>
            <a:lvl2pPr rtl="0">
              <a:spcBef>
                <a:spcPts val="0"/>
              </a:spcBef>
              <a:defRPr sz="2800"/>
            </a:lvl2pPr>
            <a:lvl3pPr rtl="0">
              <a:spcBef>
                <a:spcPts val="0"/>
              </a:spcBef>
              <a:defRPr sz="2400"/>
            </a:lvl3pPr>
            <a:lvl4pPr rtl="0">
              <a:spcBef>
                <a:spcPts val="0"/>
              </a:spcBef>
              <a:defRPr sz="2000"/>
            </a:lvl4pPr>
            <a:lvl5pPr rtl="0">
              <a:spcBef>
                <a:spcPts val="0"/>
              </a:spcBef>
              <a:defRPr sz="2000"/>
            </a:lvl5pPr>
            <a:lvl6pPr rtl="0">
              <a:spcBef>
                <a:spcPts val="0"/>
              </a:spcBef>
              <a:defRPr sz="2000"/>
            </a:lvl6pPr>
            <a:lvl7pPr rtl="0">
              <a:spcBef>
                <a:spcPts val="0"/>
              </a:spcBef>
              <a:defRPr sz="2000"/>
            </a:lvl7pPr>
            <a:lvl8pPr rtl="0">
              <a:spcBef>
                <a:spcPts val="0"/>
              </a:spcBef>
              <a:defRPr sz="2000"/>
            </a:lvl8pPr>
            <a:lvl9pPr rtl="0">
              <a:spcBef>
                <a:spcPts val="0"/>
              </a:spcBef>
              <a:defRPr sz="2000"/>
            </a:lvl9pPr>
          </a:lstStyle>
          <a:p>
            <a:endParaRPr/>
          </a:p>
        </p:txBody>
      </p:sp>
      <p:sp>
        <p:nvSpPr>
          <p:cNvPr id="183" name="Shape 183"/>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184" name="Shape 18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85" name="Shape 18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86" name="Shape 18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87" name="Shape 187"/>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88" name="Shape 188"/>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1" name="Shape 191"/>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spcBef>
                <a:spcPts val="0"/>
              </a:spcBef>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spcBef>
                <a:spcPts val="0"/>
              </a:spcBef>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spcBef>
                <a:spcPts val="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endParaRPr/>
          </a:p>
        </p:txBody>
      </p:sp>
      <p:sp>
        <p:nvSpPr>
          <p:cNvPr id="192" name="Shape 192"/>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193" name="Shape 19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94" name="Shape 19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95" name="Shape 19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96" name="Shape 196"/>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97" name="Shape 197"/>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0" name="Shape 200"/>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01" name="Shape 20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02" name="Shape 20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03" name="Shape 20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204" name="Shape 204"/>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205" name="Shape 205"/>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8" name="Shape 208"/>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09" name="Shape 20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10" name="Shape 21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11" name="Shape 21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212" name="Shape 212"/>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213" name="Shape 213"/>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Custom Layou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29" name="Shape 2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0" name="Shape 3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1" name="Shape 3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sp>
        <p:nvSpPr>
          <p:cNvPr id="32" name="Shape 32"/>
          <p:cNvSpPr txBox="1">
            <a:spLocks noGrp="1"/>
          </p:cNvSpPr>
          <p:nvPr>
            <p:ph type="body" idx="1"/>
          </p:nvPr>
        </p:nvSpPr>
        <p:spPr>
          <a:xfrm>
            <a:off x="457200" y="1524000"/>
            <a:ext cx="8153399" cy="4724400"/>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Noto Symbol"/>
              <a:buChar char="➢"/>
              <a:defRPr sz="3200">
                <a:solidFill>
                  <a:schemeClr val="dk1"/>
                </a:solidFill>
                <a:latin typeface="Calibri"/>
                <a:ea typeface="Calibri"/>
                <a:cs typeface="Calibri"/>
                <a:sym typeface="Calibri"/>
              </a:defRPr>
            </a:lvl1pPr>
            <a:lvl2pPr marL="742950" indent="-107950" algn="l" rtl="0">
              <a:spcBef>
                <a:spcPts val="560"/>
              </a:spcBef>
              <a:spcAft>
                <a:spcPts val="0"/>
              </a:spcAft>
              <a:buClr>
                <a:schemeClr val="dk1"/>
              </a:buClr>
              <a:buFont typeface="Noto Symbol"/>
              <a:buChar char="➢"/>
              <a:defRPr sz="2800">
                <a:solidFill>
                  <a:schemeClr val="dk1"/>
                </a:solidFill>
                <a:latin typeface="Calibri"/>
                <a:ea typeface="Calibri"/>
                <a:cs typeface="Calibri"/>
                <a:sym typeface="Calibri"/>
              </a:defRPr>
            </a:lvl2pPr>
            <a:lvl3pPr marL="1143000" indent="-76200" algn="l" rtl="0">
              <a:spcBef>
                <a:spcPts val="480"/>
              </a:spcBef>
              <a:spcAft>
                <a:spcPts val="0"/>
              </a:spcAft>
              <a:buClr>
                <a:schemeClr val="dk1"/>
              </a:buClr>
              <a:buFont typeface="Noto Symbol"/>
              <a:buChar char="➢"/>
              <a:defRPr sz="2400">
                <a:solidFill>
                  <a:schemeClr val="dk1"/>
                </a:solidFill>
                <a:latin typeface="Calibri"/>
                <a:ea typeface="Calibri"/>
                <a:cs typeface="Calibri"/>
                <a:sym typeface="Calibri"/>
              </a:defRPr>
            </a:lvl3pPr>
            <a:lvl4pPr marL="1600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4pPr>
            <a:lvl5pPr marL="20574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5pPr>
            <a:lvl6pPr marL="25146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6pPr>
            <a:lvl7pPr marL="29718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7pPr>
            <a:lvl8pPr marL="34290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8pPr>
            <a:lvl9pPr marL="3886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34"/>
        <p:cNvGrpSpPr/>
        <p:nvPr/>
      </p:nvGrpSpPr>
      <p:grpSpPr>
        <a:xfrm>
          <a:off x="0" y="0"/>
          <a:ext cx="0" cy="0"/>
          <a:chOff x="0" y="0"/>
          <a:chExt cx="0" cy="0"/>
        </a:xfrm>
      </p:grpSpPr>
      <p:cxnSp>
        <p:nvCxnSpPr>
          <p:cNvPr id="235" name="Shape 235"/>
          <p:cNvCxnSpPr/>
          <p:nvPr/>
        </p:nvCxnSpPr>
        <p:spPr>
          <a:xfrm>
            <a:off x="492562" y="1680376"/>
            <a:ext cx="424799" cy="0"/>
          </a:xfrm>
          <a:prstGeom prst="straightConnector1">
            <a:avLst/>
          </a:prstGeom>
          <a:noFill/>
          <a:ln w="38100" cap="flat" cmpd="sng">
            <a:solidFill>
              <a:schemeClr val="accent4"/>
            </a:solidFill>
            <a:prstDash val="solid"/>
            <a:round/>
            <a:headEnd type="none" w="med" len="med"/>
            <a:tailEnd type="none" w="med" len="med"/>
          </a:ln>
        </p:spPr>
      </p:cxnSp>
      <p:sp>
        <p:nvSpPr>
          <p:cNvPr id="236" name="Shape 236"/>
          <p:cNvSpPr txBox="1">
            <a:spLocks noGrp="1"/>
          </p:cNvSpPr>
          <p:nvPr>
            <p:ph type="title"/>
          </p:nvPr>
        </p:nvSpPr>
        <p:spPr>
          <a:xfrm>
            <a:off x="387900" y="610700"/>
            <a:ext cx="8368200" cy="9147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7" name="Shape 237"/>
          <p:cNvSpPr txBox="1">
            <a:spLocks noGrp="1"/>
          </p:cNvSpPr>
          <p:nvPr>
            <p:ph type="body" idx="1"/>
          </p:nvPr>
        </p:nvSpPr>
        <p:spPr>
          <a:xfrm>
            <a:off x="387900" y="1986433"/>
            <a:ext cx="8368200" cy="41051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8" name="Shape 238"/>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39"/>
        <p:cNvGrpSpPr/>
        <p:nvPr/>
      </p:nvGrpSpPr>
      <p:grpSpPr>
        <a:xfrm>
          <a:off x="0" y="0"/>
          <a:ext cx="0" cy="0"/>
          <a:chOff x="0" y="0"/>
          <a:chExt cx="0" cy="0"/>
        </a:xfrm>
      </p:grpSpPr>
      <p:sp>
        <p:nvSpPr>
          <p:cNvPr id="240" name="Shape 240"/>
          <p:cNvSpPr/>
          <p:nvPr/>
        </p:nvSpPr>
        <p:spPr>
          <a:xfrm>
            <a:off x="1524800" y="896807"/>
            <a:ext cx="1081625" cy="1499933"/>
          </a:xfrm>
          <a:custGeom>
            <a:avLst/>
            <a:gdLst/>
            <a:ahLst/>
            <a:cxnLst/>
            <a:rect l="0" t="0" r="0" b="0"/>
            <a:pathLst>
              <a:path w="120000" h="120000" extrusionOk="0">
                <a:moveTo>
                  <a:pt x="0" y="120000"/>
                </a:moveTo>
                <a:lnTo>
                  <a:pt x="0" y="0"/>
                </a:lnTo>
                <a:lnTo>
                  <a:pt x="120000" y="0"/>
                </a:lnTo>
              </a:path>
            </a:pathLst>
          </a:custGeom>
          <a:noFill/>
          <a:ln w="28575" cap="flat" cmpd="sng">
            <a:solidFill>
              <a:schemeClr val="accent5"/>
            </a:solidFill>
            <a:prstDash val="solid"/>
            <a:miter/>
            <a:headEnd type="none" w="med" len="med"/>
            <a:tailEnd type="none" w="med" len="med"/>
          </a:ln>
        </p:spPr>
      </p:sp>
      <p:sp>
        <p:nvSpPr>
          <p:cNvPr id="241" name="Shape 241"/>
          <p:cNvSpPr/>
          <p:nvPr/>
        </p:nvSpPr>
        <p:spPr>
          <a:xfrm rot="10800000">
            <a:off x="6537563" y="4457234"/>
            <a:ext cx="1081625" cy="1499933"/>
          </a:xfrm>
          <a:custGeom>
            <a:avLst/>
            <a:gdLst/>
            <a:ahLst/>
            <a:cxnLst/>
            <a:rect l="0" t="0" r="0" b="0"/>
            <a:pathLst>
              <a:path w="120000" h="120000" extrusionOk="0">
                <a:moveTo>
                  <a:pt x="0" y="120000"/>
                </a:moveTo>
                <a:lnTo>
                  <a:pt x="0" y="0"/>
                </a:lnTo>
                <a:lnTo>
                  <a:pt x="120000" y="0"/>
                </a:lnTo>
              </a:path>
            </a:pathLst>
          </a:custGeom>
          <a:noFill/>
          <a:ln w="28575" cap="flat" cmpd="sng">
            <a:solidFill>
              <a:schemeClr val="accent5"/>
            </a:solidFill>
            <a:prstDash val="solid"/>
            <a:miter/>
            <a:headEnd type="none" w="med" len="med"/>
            <a:tailEnd type="none" w="med" len="med"/>
          </a:ln>
        </p:spPr>
      </p:sp>
      <p:cxnSp>
        <p:nvCxnSpPr>
          <p:cNvPr id="242" name="Shape 242"/>
          <p:cNvCxnSpPr/>
          <p:nvPr/>
        </p:nvCxnSpPr>
        <p:spPr>
          <a:xfrm>
            <a:off x="4359601" y="3756617"/>
            <a:ext cx="424799" cy="0"/>
          </a:xfrm>
          <a:prstGeom prst="straightConnector1">
            <a:avLst/>
          </a:prstGeom>
          <a:noFill/>
          <a:ln w="38100" cap="flat" cmpd="sng">
            <a:solidFill>
              <a:schemeClr val="accent4"/>
            </a:solidFill>
            <a:prstDash val="solid"/>
            <a:round/>
            <a:headEnd type="none" w="med" len="med"/>
            <a:tailEnd type="none" w="med" len="med"/>
          </a:ln>
        </p:spPr>
      </p:cxnSp>
      <p:sp>
        <p:nvSpPr>
          <p:cNvPr id="243" name="Shape 243"/>
          <p:cNvSpPr txBox="1">
            <a:spLocks noGrp="1"/>
          </p:cNvSpPr>
          <p:nvPr>
            <p:ph type="ctrTitle"/>
          </p:nvPr>
        </p:nvSpPr>
        <p:spPr>
          <a:xfrm>
            <a:off x="1680300" y="1585233"/>
            <a:ext cx="5783400" cy="1943198"/>
          </a:xfrm>
          <a:prstGeom prst="rect">
            <a:avLst/>
          </a:prstGeom>
          <a:noFill/>
          <a:ln>
            <a:noFill/>
          </a:ln>
        </p:spPr>
        <p:txBody>
          <a:bodyPr lIns="91425" tIns="91425" rIns="91425" bIns="91425" anchor="b" anchorCtr="0"/>
          <a:lstStyle>
            <a:lvl1pPr marL="0" marR="0" indent="0" algn="ctr" rtl="0">
              <a:lnSpc>
                <a:spcPct val="100000"/>
              </a:lnSpc>
              <a:spcBef>
                <a:spcPts val="0"/>
              </a:spcBef>
              <a:spcAft>
                <a:spcPts val="0"/>
              </a:spcAft>
              <a:buClr>
                <a:schemeClr val="dk1"/>
              </a:buClr>
              <a:buFont typeface="Roboto Slab"/>
              <a:buNone/>
              <a:defRPr sz="4000" b="0" i="0" u="none" strike="noStrike" cap="none" baseline="0">
                <a:solidFill>
                  <a:schemeClr val="dk1"/>
                </a:solidFill>
                <a:latin typeface="Roboto Slab"/>
                <a:ea typeface="Roboto Slab"/>
                <a:cs typeface="Roboto Slab"/>
                <a:sym typeface="Roboto Slab"/>
                <a:rtl val="0"/>
              </a:defRPr>
            </a:lvl1pPr>
            <a:lvl2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2pPr>
            <a:lvl3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3pPr>
            <a:lvl4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4pPr>
            <a:lvl5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5pPr>
            <a:lvl6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6pPr>
            <a:lvl7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7pPr>
            <a:lvl8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8pPr>
            <a:lvl9pPr marL="0" marR="0" indent="0" algn="ctr" rtl="0">
              <a:spcBef>
                <a:spcPts val="0"/>
              </a:spcBef>
              <a:buClr>
                <a:schemeClr val="dk1"/>
              </a:buClr>
              <a:buFont typeface="Roboto Slab"/>
              <a:buNone/>
              <a:defRPr sz="4000" b="0" i="0" u="none" strike="noStrike" cap="none" baseline="0">
                <a:solidFill>
                  <a:schemeClr val="dk1"/>
                </a:solidFill>
                <a:latin typeface="Roboto Slab"/>
                <a:ea typeface="Roboto Slab"/>
                <a:cs typeface="Roboto Slab"/>
                <a:sym typeface="Roboto Slab"/>
              </a:defRPr>
            </a:lvl9pPr>
          </a:lstStyle>
          <a:p>
            <a:endParaRPr/>
          </a:p>
        </p:txBody>
      </p:sp>
      <p:sp>
        <p:nvSpPr>
          <p:cNvPr id="244" name="Shape 244"/>
          <p:cNvSpPr txBox="1">
            <a:spLocks noGrp="1"/>
          </p:cNvSpPr>
          <p:nvPr>
            <p:ph type="subTitle" idx="1"/>
          </p:nvPr>
        </p:nvSpPr>
        <p:spPr>
          <a:xfrm>
            <a:off x="1680300" y="4065932"/>
            <a:ext cx="5783400" cy="1212000"/>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1pPr>
            <a:lvl2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2pPr>
            <a:lvl3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3pPr>
            <a:lvl4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4pPr>
            <a:lvl5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5pPr>
            <a:lvl6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6pPr>
            <a:lvl7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7pPr>
            <a:lvl8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8pPr>
            <a:lvl9pPr marL="0" marR="0" indent="0" algn="ctr" rtl="0">
              <a:lnSpc>
                <a:spcPct val="100000"/>
              </a:lnSpc>
              <a:spcBef>
                <a:spcPts val="0"/>
              </a:spcBef>
              <a:spcAft>
                <a:spcPts val="0"/>
              </a:spcAft>
              <a:buClr>
                <a:schemeClr val="accent5"/>
              </a:buClr>
              <a:buFont typeface="Roboto Slab"/>
              <a:buNone/>
              <a:defRPr sz="2400" b="0" i="0" u="none" strike="noStrike" cap="none" baseline="0">
                <a:solidFill>
                  <a:schemeClr val="accent5"/>
                </a:solidFill>
                <a:latin typeface="Roboto Slab"/>
                <a:ea typeface="Roboto Slab"/>
                <a:cs typeface="Roboto Slab"/>
                <a:sym typeface="Roboto Slab"/>
                <a:rtl val="0"/>
              </a:defRPr>
            </a:lvl9pPr>
          </a:lstStyle>
          <a:p>
            <a:endParaRPr/>
          </a:p>
        </p:txBody>
      </p:sp>
      <p:sp>
        <p:nvSpPr>
          <p:cNvPr id="245" name="Shape 245"/>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246"/>
        <p:cNvGrpSpPr/>
        <p:nvPr/>
      </p:nvGrpSpPr>
      <p:grpSpPr>
        <a:xfrm>
          <a:off x="0" y="0"/>
          <a:ext cx="0" cy="0"/>
          <a:chOff x="0" y="0"/>
          <a:chExt cx="0" cy="0"/>
        </a:xfrm>
      </p:grpSpPr>
      <p:cxnSp>
        <p:nvCxnSpPr>
          <p:cNvPr id="247" name="Shape 247"/>
          <p:cNvCxnSpPr/>
          <p:nvPr/>
        </p:nvCxnSpPr>
        <p:spPr>
          <a:xfrm>
            <a:off x="4359601" y="3756617"/>
            <a:ext cx="424799" cy="0"/>
          </a:xfrm>
          <a:prstGeom prst="straightConnector1">
            <a:avLst/>
          </a:prstGeom>
          <a:noFill/>
          <a:ln w="38100" cap="flat" cmpd="sng">
            <a:solidFill>
              <a:schemeClr val="accent4"/>
            </a:solidFill>
            <a:prstDash val="solid"/>
            <a:round/>
            <a:headEnd type="none" w="med" len="med"/>
            <a:tailEnd type="none" w="med" len="med"/>
          </a:ln>
        </p:spPr>
      </p:cxnSp>
      <p:sp>
        <p:nvSpPr>
          <p:cNvPr id="248" name="Shape 248"/>
          <p:cNvSpPr txBox="1">
            <a:spLocks noGrp="1"/>
          </p:cNvSpPr>
          <p:nvPr>
            <p:ph type="title"/>
          </p:nvPr>
        </p:nvSpPr>
        <p:spPr>
          <a:xfrm>
            <a:off x="480750" y="2353266"/>
            <a:ext cx="8222100" cy="1210000"/>
          </a:xfrm>
          <a:prstGeom prst="rect">
            <a:avLst/>
          </a:prstGeom>
          <a:noFill/>
          <a:ln>
            <a:noFill/>
          </a:ln>
        </p:spPr>
        <p:txBody>
          <a:bodyPr lIns="91425" tIns="91425" rIns="91425" bIns="91425" anchor="b" anchorCtr="0"/>
          <a:lstStyle>
            <a:lvl1pPr algn="ctr" rtl="0">
              <a:spcBef>
                <a:spcPts val="0"/>
              </a:spcBef>
              <a:defRPr sz="4800"/>
            </a:lvl1pPr>
            <a:lvl2pPr algn="ctr" rtl="0">
              <a:spcBef>
                <a:spcPts val="0"/>
              </a:spcBef>
              <a:defRPr sz="4800"/>
            </a:lvl2pPr>
            <a:lvl3pPr algn="ctr" rtl="0">
              <a:spcBef>
                <a:spcPts val="0"/>
              </a:spcBef>
              <a:defRPr sz="4800"/>
            </a:lvl3pPr>
            <a:lvl4pPr algn="ctr" rtl="0">
              <a:spcBef>
                <a:spcPts val="0"/>
              </a:spcBef>
              <a:defRPr sz="4800"/>
            </a:lvl4pPr>
            <a:lvl5pPr algn="ctr" rtl="0">
              <a:spcBef>
                <a:spcPts val="0"/>
              </a:spcBef>
              <a:defRPr sz="4800"/>
            </a:lvl5pPr>
            <a:lvl6pPr algn="ctr" rtl="0">
              <a:spcBef>
                <a:spcPts val="0"/>
              </a:spcBef>
              <a:defRPr sz="4800"/>
            </a:lvl6pPr>
            <a:lvl7pPr algn="ctr" rtl="0">
              <a:spcBef>
                <a:spcPts val="0"/>
              </a:spcBef>
              <a:defRPr sz="4800"/>
            </a:lvl7pPr>
            <a:lvl8pPr algn="ctr" rtl="0">
              <a:spcBef>
                <a:spcPts val="0"/>
              </a:spcBef>
              <a:defRPr sz="4800"/>
            </a:lvl8pPr>
            <a:lvl9pPr algn="ctr" rtl="0">
              <a:spcBef>
                <a:spcPts val="0"/>
              </a:spcBef>
              <a:defRPr sz="4800"/>
            </a:lvl9pPr>
          </a:lstStyle>
          <a:p>
            <a:endParaRPr/>
          </a:p>
        </p:txBody>
      </p:sp>
      <p:sp>
        <p:nvSpPr>
          <p:cNvPr id="249" name="Shape 249"/>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0"/>
        <p:cNvGrpSpPr/>
        <p:nvPr/>
      </p:nvGrpSpPr>
      <p:grpSpPr>
        <a:xfrm>
          <a:off x="0" y="0"/>
          <a:ext cx="0" cy="0"/>
          <a:chOff x="0" y="0"/>
          <a:chExt cx="0" cy="0"/>
        </a:xfrm>
      </p:grpSpPr>
      <p:cxnSp>
        <p:nvCxnSpPr>
          <p:cNvPr id="251" name="Shape 251"/>
          <p:cNvCxnSpPr/>
          <p:nvPr/>
        </p:nvCxnSpPr>
        <p:spPr>
          <a:xfrm>
            <a:off x="492562" y="1680376"/>
            <a:ext cx="424799" cy="0"/>
          </a:xfrm>
          <a:prstGeom prst="straightConnector1">
            <a:avLst/>
          </a:prstGeom>
          <a:noFill/>
          <a:ln w="38100" cap="flat" cmpd="sng">
            <a:solidFill>
              <a:schemeClr val="accent4"/>
            </a:solidFill>
            <a:prstDash val="solid"/>
            <a:round/>
            <a:headEnd type="none" w="med" len="med"/>
            <a:tailEnd type="none" w="med" len="med"/>
          </a:ln>
        </p:spPr>
      </p:cxnSp>
      <p:sp>
        <p:nvSpPr>
          <p:cNvPr id="252" name="Shape 252"/>
          <p:cNvSpPr txBox="1">
            <a:spLocks noGrp="1"/>
          </p:cNvSpPr>
          <p:nvPr>
            <p:ph type="title"/>
          </p:nvPr>
        </p:nvSpPr>
        <p:spPr>
          <a:xfrm>
            <a:off x="387900" y="610700"/>
            <a:ext cx="8368200" cy="9147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3" name="Shape 253"/>
          <p:cNvSpPr txBox="1">
            <a:spLocks noGrp="1"/>
          </p:cNvSpPr>
          <p:nvPr>
            <p:ph type="body" idx="1"/>
          </p:nvPr>
        </p:nvSpPr>
        <p:spPr>
          <a:xfrm>
            <a:off x="387901" y="1986433"/>
            <a:ext cx="3999898" cy="4105198"/>
          </a:xfrm>
          <a:prstGeom prst="rect">
            <a:avLst/>
          </a:prstGeom>
          <a:noFill/>
          <a:ln>
            <a:noFill/>
          </a:ln>
        </p:spPr>
        <p:txBody>
          <a:bodyPr lIns="91425" tIns="91425" rIns="91425" bIns="91425" anchor="t" anchorCtr="0"/>
          <a:lstStyle>
            <a:lvl1pPr rtl="0">
              <a:spcBef>
                <a:spcPts val="0"/>
              </a:spcBef>
              <a:defRPr sz="1400"/>
            </a:lvl1pPr>
            <a:lvl2pPr rtl="0">
              <a:spcBef>
                <a:spcPts val="0"/>
              </a:spcBef>
              <a:defRPr sz="1200"/>
            </a:lvl2pPr>
            <a:lvl3pPr rtl="0">
              <a:spcBef>
                <a:spcPts val="0"/>
              </a:spcBef>
              <a:defRPr sz="1200"/>
            </a:lvl3pPr>
            <a:lvl4pPr rtl="0">
              <a:spcBef>
                <a:spcPts val="0"/>
              </a:spcBef>
              <a:defRPr sz="1200"/>
            </a:lvl4pPr>
            <a:lvl5pPr rtl="0">
              <a:spcBef>
                <a:spcPts val="0"/>
              </a:spcBef>
              <a:defRPr sz="1200"/>
            </a:lvl5pPr>
            <a:lvl6pPr rtl="0">
              <a:spcBef>
                <a:spcPts val="0"/>
              </a:spcBef>
              <a:defRPr sz="1200"/>
            </a:lvl6pPr>
            <a:lvl7pPr rtl="0">
              <a:spcBef>
                <a:spcPts val="0"/>
              </a:spcBef>
              <a:defRPr sz="1200"/>
            </a:lvl7pPr>
            <a:lvl8pPr rtl="0">
              <a:spcBef>
                <a:spcPts val="0"/>
              </a:spcBef>
              <a:defRPr sz="1200"/>
            </a:lvl8pPr>
            <a:lvl9pPr rtl="0">
              <a:spcBef>
                <a:spcPts val="0"/>
              </a:spcBef>
              <a:defRPr sz="1200"/>
            </a:lvl9pPr>
          </a:lstStyle>
          <a:p>
            <a:endParaRPr/>
          </a:p>
        </p:txBody>
      </p:sp>
      <p:sp>
        <p:nvSpPr>
          <p:cNvPr id="254" name="Shape 254"/>
          <p:cNvSpPr txBox="1">
            <a:spLocks noGrp="1"/>
          </p:cNvSpPr>
          <p:nvPr>
            <p:ph type="body" idx="2"/>
          </p:nvPr>
        </p:nvSpPr>
        <p:spPr>
          <a:xfrm>
            <a:off x="4756201" y="1986433"/>
            <a:ext cx="3999898" cy="4105198"/>
          </a:xfrm>
          <a:prstGeom prst="rect">
            <a:avLst/>
          </a:prstGeom>
          <a:noFill/>
          <a:ln>
            <a:noFill/>
          </a:ln>
        </p:spPr>
        <p:txBody>
          <a:bodyPr lIns="91425" tIns="91425" rIns="91425" bIns="91425" anchor="t" anchorCtr="0"/>
          <a:lstStyle>
            <a:lvl1pPr rtl="0">
              <a:spcBef>
                <a:spcPts val="0"/>
              </a:spcBef>
              <a:defRPr sz="1400"/>
            </a:lvl1pPr>
            <a:lvl2pPr rtl="0">
              <a:spcBef>
                <a:spcPts val="0"/>
              </a:spcBef>
              <a:defRPr sz="1200"/>
            </a:lvl2pPr>
            <a:lvl3pPr rtl="0">
              <a:spcBef>
                <a:spcPts val="0"/>
              </a:spcBef>
              <a:defRPr sz="1200"/>
            </a:lvl3pPr>
            <a:lvl4pPr rtl="0">
              <a:spcBef>
                <a:spcPts val="0"/>
              </a:spcBef>
              <a:defRPr sz="1200"/>
            </a:lvl4pPr>
            <a:lvl5pPr rtl="0">
              <a:spcBef>
                <a:spcPts val="0"/>
              </a:spcBef>
              <a:defRPr sz="1200"/>
            </a:lvl5pPr>
            <a:lvl6pPr rtl="0">
              <a:spcBef>
                <a:spcPts val="0"/>
              </a:spcBef>
              <a:defRPr sz="1200"/>
            </a:lvl6pPr>
            <a:lvl7pPr rtl="0">
              <a:spcBef>
                <a:spcPts val="0"/>
              </a:spcBef>
              <a:defRPr sz="1200"/>
            </a:lvl7pPr>
            <a:lvl8pPr rtl="0">
              <a:spcBef>
                <a:spcPts val="0"/>
              </a:spcBef>
              <a:defRPr sz="1200"/>
            </a:lvl8pPr>
            <a:lvl9pPr rtl="0">
              <a:spcBef>
                <a:spcPts val="0"/>
              </a:spcBef>
              <a:defRPr sz="1200"/>
            </a:lvl9pPr>
          </a:lstStyle>
          <a:p>
            <a:endParaRPr/>
          </a:p>
        </p:txBody>
      </p:sp>
      <p:sp>
        <p:nvSpPr>
          <p:cNvPr id="255" name="Shape 255"/>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387900" y="610700"/>
            <a:ext cx="8368200" cy="9147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8" name="Shape 258"/>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59"/>
        <p:cNvGrpSpPr/>
        <p:nvPr/>
      </p:nvGrpSpPr>
      <p:grpSpPr>
        <a:xfrm>
          <a:off x="0" y="0"/>
          <a:ext cx="0" cy="0"/>
          <a:chOff x="0" y="0"/>
          <a:chExt cx="0" cy="0"/>
        </a:xfrm>
      </p:grpSpPr>
      <p:cxnSp>
        <p:nvCxnSpPr>
          <p:cNvPr id="260" name="Shape 260"/>
          <p:cNvCxnSpPr/>
          <p:nvPr/>
        </p:nvCxnSpPr>
        <p:spPr>
          <a:xfrm>
            <a:off x="489218" y="1883034"/>
            <a:ext cx="331500" cy="0"/>
          </a:xfrm>
          <a:prstGeom prst="straightConnector1">
            <a:avLst/>
          </a:prstGeom>
          <a:noFill/>
          <a:ln w="38100" cap="flat" cmpd="sng">
            <a:solidFill>
              <a:schemeClr val="accent4"/>
            </a:solidFill>
            <a:prstDash val="solid"/>
            <a:round/>
            <a:headEnd type="none" w="med" len="med"/>
            <a:tailEnd type="none" w="med" len="med"/>
          </a:ln>
        </p:spPr>
      </p:cxnSp>
      <p:sp>
        <p:nvSpPr>
          <p:cNvPr id="261" name="Shape 261"/>
          <p:cNvSpPr txBox="1">
            <a:spLocks noGrp="1"/>
          </p:cNvSpPr>
          <p:nvPr>
            <p:ph type="title"/>
          </p:nvPr>
        </p:nvSpPr>
        <p:spPr>
          <a:xfrm>
            <a:off x="387901" y="740800"/>
            <a:ext cx="2807999" cy="1007598"/>
          </a:xfrm>
          <a:prstGeom prst="rect">
            <a:avLst/>
          </a:prstGeom>
          <a:noFill/>
          <a:ln>
            <a:noFill/>
          </a:ln>
        </p:spPr>
        <p:txBody>
          <a:bodyPr lIns="91425" tIns="91425" rIns="91425" bIns="91425" anchor="b" anchorCtr="0"/>
          <a:lstStyle>
            <a:lvl1pPr rtl="0">
              <a:spcBef>
                <a:spcPts val="0"/>
              </a:spcBef>
              <a:defRPr sz="2400"/>
            </a:lvl1pPr>
            <a:lvl2pPr rtl="0">
              <a:spcBef>
                <a:spcPts val="0"/>
              </a:spcBef>
              <a:defRPr sz="2400"/>
            </a:lvl2pPr>
            <a:lvl3pPr rtl="0">
              <a:spcBef>
                <a:spcPts val="0"/>
              </a:spcBef>
              <a:defRPr sz="2400"/>
            </a:lvl3pPr>
            <a:lvl4pPr rtl="0">
              <a:spcBef>
                <a:spcPts val="0"/>
              </a:spcBef>
              <a:defRPr sz="2400"/>
            </a:lvl4pPr>
            <a:lvl5pPr rtl="0">
              <a:spcBef>
                <a:spcPts val="0"/>
              </a:spcBef>
              <a:defRPr sz="2400"/>
            </a:lvl5pPr>
            <a:lvl6pPr rtl="0">
              <a:spcBef>
                <a:spcPts val="0"/>
              </a:spcBef>
              <a:defRPr sz="2400"/>
            </a:lvl6pPr>
            <a:lvl7pPr rtl="0">
              <a:spcBef>
                <a:spcPts val="0"/>
              </a:spcBef>
              <a:defRPr sz="2400"/>
            </a:lvl7pPr>
            <a:lvl8pPr rtl="0">
              <a:spcBef>
                <a:spcPts val="0"/>
              </a:spcBef>
              <a:defRPr sz="2400"/>
            </a:lvl8pPr>
            <a:lvl9pPr rtl="0">
              <a:spcBef>
                <a:spcPts val="0"/>
              </a:spcBef>
              <a:defRPr sz="2400"/>
            </a:lvl9pPr>
          </a:lstStyle>
          <a:p>
            <a:endParaRPr/>
          </a:p>
        </p:txBody>
      </p:sp>
      <p:sp>
        <p:nvSpPr>
          <p:cNvPr id="262" name="Shape 262"/>
          <p:cNvSpPr txBox="1">
            <a:spLocks noGrp="1"/>
          </p:cNvSpPr>
          <p:nvPr>
            <p:ph type="body" idx="1"/>
          </p:nvPr>
        </p:nvSpPr>
        <p:spPr>
          <a:xfrm>
            <a:off x="387901" y="2125366"/>
            <a:ext cx="2807999" cy="3574799"/>
          </a:xfrm>
          <a:prstGeom prst="rect">
            <a:avLst/>
          </a:prstGeom>
          <a:noFill/>
          <a:ln>
            <a:noFill/>
          </a:ln>
        </p:spPr>
        <p:txBody>
          <a:bodyPr lIns="91425" tIns="91425" rIns="91425" bIns="91425" anchor="t" anchorCtr="0"/>
          <a:lstStyle>
            <a:lvl1pPr rtl="0">
              <a:spcBef>
                <a:spcPts val="0"/>
              </a:spcBef>
              <a:defRPr sz="1200"/>
            </a:lvl1pPr>
            <a:lvl2pPr rtl="0">
              <a:spcBef>
                <a:spcPts val="0"/>
              </a:spcBef>
              <a:defRPr sz="1200"/>
            </a:lvl2pPr>
            <a:lvl3pPr rtl="0">
              <a:spcBef>
                <a:spcPts val="0"/>
              </a:spcBef>
              <a:defRPr sz="1200"/>
            </a:lvl3pPr>
            <a:lvl4pPr rtl="0">
              <a:spcBef>
                <a:spcPts val="0"/>
              </a:spcBef>
              <a:defRPr sz="1200"/>
            </a:lvl4pPr>
            <a:lvl5pPr rtl="0">
              <a:spcBef>
                <a:spcPts val="0"/>
              </a:spcBef>
              <a:defRPr sz="1200"/>
            </a:lvl5pPr>
            <a:lvl6pPr rtl="0">
              <a:spcBef>
                <a:spcPts val="0"/>
              </a:spcBef>
              <a:defRPr sz="1200"/>
            </a:lvl6pPr>
            <a:lvl7pPr rtl="0">
              <a:spcBef>
                <a:spcPts val="0"/>
              </a:spcBef>
              <a:defRPr sz="1200"/>
            </a:lvl7pPr>
            <a:lvl8pPr rtl="0">
              <a:spcBef>
                <a:spcPts val="0"/>
              </a:spcBef>
              <a:defRPr sz="1200"/>
            </a:lvl8pPr>
            <a:lvl9pPr rtl="0">
              <a:spcBef>
                <a:spcPts val="0"/>
              </a:spcBef>
              <a:defRPr sz="1200"/>
            </a:lvl9pPr>
          </a:lstStyle>
          <a:p>
            <a:endParaRPr/>
          </a:p>
        </p:txBody>
      </p:sp>
      <p:sp>
        <p:nvSpPr>
          <p:cNvPr id="263" name="Shape 263"/>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Main point">
    <p:spTree>
      <p:nvGrpSpPr>
        <p:cNvPr id="1" name="Shape 264"/>
        <p:cNvGrpSpPr/>
        <p:nvPr/>
      </p:nvGrpSpPr>
      <p:grpSpPr>
        <a:xfrm>
          <a:off x="0" y="0"/>
          <a:ext cx="0" cy="0"/>
          <a:chOff x="0" y="0"/>
          <a:chExt cx="0" cy="0"/>
        </a:xfrm>
      </p:grpSpPr>
      <p:sp>
        <p:nvSpPr>
          <p:cNvPr id="265" name="Shape 265"/>
          <p:cNvSpPr txBox="1">
            <a:spLocks noGrp="1"/>
          </p:cNvSpPr>
          <p:nvPr>
            <p:ph type="title"/>
          </p:nvPr>
        </p:nvSpPr>
        <p:spPr>
          <a:xfrm>
            <a:off x="490250" y="701800"/>
            <a:ext cx="5618700" cy="5454400"/>
          </a:xfrm>
          <a:prstGeom prst="rect">
            <a:avLst/>
          </a:prstGeom>
          <a:noFill/>
          <a:ln>
            <a:noFill/>
          </a:ln>
        </p:spPr>
        <p:txBody>
          <a:bodyPr lIns="91425" tIns="91425" rIns="91425" bIns="91425" anchor="ctr" anchorCtr="0"/>
          <a:lstStyle>
            <a:lvl1pPr rtl="0">
              <a:spcBef>
                <a:spcPts val="0"/>
              </a:spcBef>
              <a:defRPr sz="4800"/>
            </a:lvl1pPr>
            <a:lvl2pPr rtl="0">
              <a:spcBef>
                <a:spcPts val="0"/>
              </a:spcBef>
              <a:defRPr sz="4800"/>
            </a:lvl2pPr>
            <a:lvl3pPr rtl="0">
              <a:spcBef>
                <a:spcPts val="0"/>
              </a:spcBef>
              <a:defRPr sz="4800"/>
            </a:lvl3pPr>
            <a:lvl4pPr rtl="0">
              <a:spcBef>
                <a:spcPts val="0"/>
              </a:spcBef>
              <a:defRPr sz="4800"/>
            </a:lvl4pPr>
            <a:lvl5pPr rtl="0">
              <a:spcBef>
                <a:spcPts val="0"/>
              </a:spcBef>
              <a:defRPr sz="4800"/>
            </a:lvl5pPr>
            <a:lvl6pPr rtl="0">
              <a:spcBef>
                <a:spcPts val="0"/>
              </a:spcBef>
              <a:defRPr sz="4800"/>
            </a:lvl6pPr>
            <a:lvl7pPr rtl="0">
              <a:spcBef>
                <a:spcPts val="0"/>
              </a:spcBef>
              <a:defRPr sz="4800"/>
            </a:lvl7pPr>
            <a:lvl8pPr rtl="0">
              <a:spcBef>
                <a:spcPts val="0"/>
              </a:spcBef>
              <a:defRPr sz="4800"/>
            </a:lvl8pPr>
            <a:lvl9pPr rtl="0">
              <a:spcBef>
                <a:spcPts val="0"/>
              </a:spcBef>
              <a:defRPr sz="4800"/>
            </a:lvl9pPr>
          </a:lstStyle>
          <a:p>
            <a:endParaRPr/>
          </a:p>
        </p:txBody>
      </p:sp>
      <p:sp>
        <p:nvSpPr>
          <p:cNvPr id="266" name="Shape 266"/>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267"/>
        <p:cNvGrpSpPr/>
        <p:nvPr/>
      </p:nvGrpSpPr>
      <p:grpSpPr>
        <a:xfrm>
          <a:off x="0" y="0"/>
          <a:ext cx="0" cy="0"/>
          <a:chOff x="0" y="0"/>
          <a:chExt cx="0" cy="0"/>
        </a:xfrm>
      </p:grpSpPr>
      <p:sp>
        <p:nvSpPr>
          <p:cNvPr id="268" name="Shape 268"/>
          <p:cNvSpPr/>
          <p:nvPr/>
        </p:nvSpPr>
        <p:spPr>
          <a:xfrm>
            <a:off x="4572000" y="-100"/>
            <a:ext cx="4572000" cy="6857999"/>
          </a:xfrm>
          <a:prstGeom prst="rect">
            <a:avLst/>
          </a:prstGeom>
          <a:solidFill>
            <a:schemeClr val="dk2"/>
          </a:solidFill>
          <a:ln>
            <a:noFill/>
          </a:ln>
        </p:spPr>
        <p:txBody>
          <a:bodyPr lIns="91425" tIns="91425" rIns="91425" bIns="91425" anchor="ctr" anchorCtr="0">
            <a:noAutofit/>
          </a:bodyPr>
          <a:lstStyle/>
          <a:p>
            <a:pPr marL="0" marR="0" lvl="0" indent="0" algn="l" rtl="0">
              <a:spcBef>
                <a:spcPts val="0"/>
              </a:spcBef>
              <a:buNone/>
            </a:pPr>
            <a:endParaRPr sz="1400" b="0" i="0" u="none" strike="noStrike" cap="none" baseline="0">
              <a:solidFill>
                <a:srgbClr val="000000"/>
              </a:solidFill>
              <a:latin typeface="Arial"/>
              <a:ea typeface="Arial"/>
              <a:cs typeface="Arial"/>
              <a:sym typeface="Arial"/>
              <a:rtl val="0"/>
            </a:endParaRPr>
          </a:p>
        </p:txBody>
      </p:sp>
      <p:cxnSp>
        <p:nvCxnSpPr>
          <p:cNvPr id="269" name="Shape 269"/>
          <p:cNvCxnSpPr/>
          <p:nvPr/>
        </p:nvCxnSpPr>
        <p:spPr>
          <a:xfrm>
            <a:off x="5029676" y="5994003"/>
            <a:ext cx="540899" cy="0"/>
          </a:xfrm>
          <a:prstGeom prst="straightConnector1">
            <a:avLst/>
          </a:prstGeom>
          <a:noFill/>
          <a:ln w="38100" cap="flat" cmpd="sng">
            <a:solidFill>
              <a:schemeClr val="accent5"/>
            </a:solidFill>
            <a:prstDash val="solid"/>
            <a:round/>
            <a:headEnd type="none" w="med" len="med"/>
            <a:tailEnd type="none" w="med" len="med"/>
          </a:ln>
        </p:spPr>
      </p:cxnSp>
      <p:sp>
        <p:nvSpPr>
          <p:cNvPr id="270" name="Shape 270"/>
          <p:cNvSpPr txBox="1">
            <a:spLocks noGrp="1"/>
          </p:cNvSpPr>
          <p:nvPr>
            <p:ph type="title"/>
          </p:nvPr>
        </p:nvSpPr>
        <p:spPr>
          <a:xfrm>
            <a:off x="265501" y="1612100"/>
            <a:ext cx="4045198" cy="2008398"/>
          </a:xfrm>
          <a:prstGeom prst="rect">
            <a:avLst/>
          </a:prstGeom>
          <a:noFill/>
          <a:ln>
            <a:noFill/>
          </a:ln>
        </p:spPr>
        <p:txBody>
          <a:bodyPr lIns="91425" tIns="91425" rIns="91425" bIns="91425" anchor="b" anchorCtr="0"/>
          <a:lstStyle>
            <a:lvl1pPr algn="ctr" rtl="0">
              <a:spcBef>
                <a:spcPts val="0"/>
              </a:spcBef>
              <a:defRPr sz="3800"/>
            </a:lvl1pPr>
            <a:lvl2pPr algn="ctr" rtl="0">
              <a:spcBef>
                <a:spcPts val="0"/>
              </a:spcBef>
              <a:defRPr sz="3800"/>
            </a:lvl2pPr>
            <a:lvl3pPr algn="ctr" rtl="0">
              <a:spcBef>
                <a:spcPts val="0"/>
              </a:spcBef>
              <a:defRPr sz="3800"/>
            </a:lvl3pPr>
            <a:lvl4pPr algn="ctr" rtl="0">
              <a:spcBef>
                <a:spcPts val="0"/>
              </a:spcBef>
              <a:defRPr sz="3800"/>
            </a:lvl4pPr>
            <a:lvl5pPr algn="ctr" rtl="0">
              <a:spcBef>
                <a:spcPts val="0"/>
              </a:spcBef>
              <a:defRPr sz="3800"/>
            </a:lvl5pPr>
            <a:lvl6pPr algn="ctr" rtl="0">
              <a:spcBef>
                <a:spcPts val="0"/>
              </a:spcBef>
              <a:defRPr sz="3800"/>
            </a:lvl6pPr>
            <a:lvl7pPr algn="ctr" rtl="0">
              <a:spcBef>
                <a:spcPts val="0"/>
              </a:spcBef>
              <a:defRPr sz="3800"/>
            </a:lvl7pPr>
            <a:lvl8pPr algn="ctr" rtl="0">
              <a:spcBef>
                <a:spcPts val="0"/>
              </a:spcBef>
              <a:defRPr sz="3800"/>
            </a:lvl8pPr>
            <a:lvl9pPr algn="ctr" rtl="0">
              <a:spcBef>
                <a:spcPts val="0"/>
              </a:spcBef>
              <a:defRPr sz="3800"/>
            </a:lvl9pPr>
          </a:lstStyle>
          <a:p>
            <a:endParaRPr/>
          </a:p>
        </p:txBody>
      </p:sp>
      <p:sp>
        <p:nvSpPr>
          <p:cNvPr id="271" name="Shape 271"/>
          <p:cNvSpPr txBox="1">
            <a:spLocks noGrp="1"/>
          </p:cNvSpPr>
          <p:nvPr>
            <p:ph type="subTitle" idx="1"/>
          </p:nvPr>
        </p:nvSpPr>
        <p:spPr>
          <a:xfrm>
            <a:off x="265501" y="3692000"/>
            <a:ext cx="4045198" cy="1793999"/>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1pPr>
            <a:lvl2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2pPr>
            <a:lvl3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3pPr>
            <a:lvl4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4pPr>
            <a:lvl5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5pPr>
            <a:lvl6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6pPr>
            <a:lvl7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7pPr>
            <a:lvl8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8pPr>
            <a:lvl9pPr marL="0" marR="0" indent="0" algn="ctr" rtl="0">
              <a:lnSpc>
                <a:spcPct val="100000"/>
              </a:lnSpc>
              <a:spcBef>
                <a:spcPts val="0"/>
              </a:spcBef>
              <a:spcAft>
                <a:spcPts val="0"/>
              </a:spcAft>
              <a:buClr>
                <a:schemeClr val="accent5"/>
              </a:buClr>
              <a:buFont typeface="Roboto"/>
              <a:buNone/>
              <a:defRPr sz="2100" b="0" i="0" u="none" strike="noStrike" cap="none" baseline="0">
                <a:solidFill>
                  <a:schemeClr val="accent5"/>
                </a:solidFill>
                <a:latin typeface="Roboto"/>
                <a:ea typeface="Roboto"/>
                <a:cs typeface="Roboto"/>
                <a:sym typeface="Roboto"/>
                <a:rtl val="0"/>
              </a:defRPr>
            </a:lvl9pPr>
          </a:lstStyle>
          <a:p>
            <a:endParaRPr/>
          </a:p>
        </p:txBody>
      </p:sp>
      <p:sp>
        <p:nvSpPr>
          <p:cNvPr id="272" name="Shape 272"/>
          <p:cNvSpPr txBox="1">
            <a:spLocks noGrp="1"/>
          </p:cNvSpPr>
          <p:nvPr>
            <p:ph type="body" idx="2"/>
          </p:nvPr>
        </p:nvSpPr>
        <p:spPr>
          <a:xfrm>
            <a:off x="4939500" y="965600"/>
            <a:ext cx="3837000" cy="4926799"/>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73" name="Shape 273"/>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Caption">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319500" y="5644967"/>
            <a:ext cx="5998800" cy="798399"/>
          </a:xfrm>
          <a:prstGeom prst="rect">
            <a:avLst/>
          </a:prstGeom>
          <a:noFill/>
          <a:ln>
            <a:noFill/>
          </a:ln>
        </p:spPr>
        <p:txBody>
          <a:bodyPr lIns="91425" tIns="91425" rIns="91425" bIns="91425" anchor="ctr" anchorCtr="0"/>
          <a:lstStyle>
            <a:lvl1pPr rtl="0">
              <a:lnSpc>
                <a:spcPct val="100000"/>
              </a:lnSpc>
              <a:spcBef>
                <a:spcPts val="0"/>
              </a:spcBef>
              <a:spcAft>
                <a:spcPts val="0"/>
              </a:spcAft>
              <a:buFont typeface="Roboto Slab"/>
              <a:buNone/>
              <a:defRPr>
                <a:latin typeface="Roboto Slab"/>
                <a:ea typeface="Roboto Slab"/>
                <a:cs typeface="Roboto Slab"/>
                <a:sym typeface="Roboto Slab"/>
              </a:defRPr>
            </a:lvl1pPr>
            <a:lvl2pPr rtl="0">
              <a:spcBef>
                <a:spcPts val="0"/>
              </a:spcBef>
              <a:defRPr>
                <a:solidFill>
                  <a:schemeClr val="dk1"/>
                </a:solidFill>
                <a:latin typeface="Roboto"/>
                <a:ea typeface="Roboto"/>
                <a:cs typeface="Roboto"/>
                <a:sym typeface="Roboto"/>
              </a:defRPr>
            </a:lvl2pPr>
            <a:lvl3pPr rtl="0">
              <a:spcBef>
                <a:spcPts val="0"/>
              </a:spcBef>
              <a:defRPr>
                <a:solidFill>
                  <a:schemeClr val="dk1"/>
                </a:solidFill>
                <a:latin typeface="Roboto"/>
                <a:ea typeface="Roboto"/>
                <a:cs typeface="Roboto"/>
                <a:sym typeface="Roboto"/>
              </a:defRPr>
            </a:lvl3pPr>
            <a:lvl4pPr rtl="0">
              <a:spcBef>
                <a:spcPts val="0"/>
              </a:spcBef>
              <a:defRPr>
                <a:solidFill>
                  <a:schemeClr val="dk1"/>
                </a:solidFill>
                <a:latin typeface="Roboto"/>
                <a:ea typeface="Roboto"/>
                <a:cs typeface="Roboto"/>
                <a:sym typeface="Roboto"/>
              </a:defRPr>
            </a:lvl4pPr>
            <a:lvl5pPr rtl="0">
              <a:spcBef>
                <a:spcPts val="0"/>
              </a:spcBef>
              <a:defRPr>
                <a:solidFill>
                  <a:schemeClr val="dk1"/>
                </a:solidFill>
                <a:latin typeface="Roboto"/>
                <a:ea typeface="Roboto"/>
                <a:cs typeface="Roboto"/>
                <a:sym typeface="Roboto"/>
              </a:defRPr>
            </a:lvl5pPr>
            <a:lvl6pPr rtl="0">
              <a:spcBef>
                <a:spcPts val="0"/>
              </a:spcBef>
              <a:defRPr>
                <a:solidFill>
                  <a:schemeClr val="dk1"/>
                </a:solidFill>
                <a:latin typeface="Roboto"/>
                <a:ea typeface="Roboto"/>
                <a:cs typeface="Roboto"/>
                <a:sym typeface="Roboto"/>
              </a:defRPr>
            </a:lvl6pPr>
            <a:lvl7pPr rtl="0">
              <a:spcBef>
                <a:spcPts val="0"/>
              </a:spcBef>
              <a:defRPr>
                <a:solidFill>
                  <a:schemeClr val="dk1"/>
                </a:solidFill>
                <a:latin typeface="Roboto"/>
                <a:ea typeface="Roboto"/>
                <a:cs typeface="Roboto"/>
                <a:sym typeface="Roboto"/>
              </a:defRPr>
            </a:lvl7pPr>
            <a:lvl8pPr rtl="0">
              <a:spcBef>
                <a:spcPts val="0"/>
              </a:spcBef>
              <a:defRPr>
                <a:solidFill>
                  <a:schemeClr val="dk1"/>
                </a:solidFill>
                <a:latin typeface="Roboto"/>
                <a:ea typeface="Roboto"/>
                <a:cs typeface="Roboto"/>
                <a:sym typeface="Roboto"/>
              </a:defRPr>
            </a:lvl8pPr>
            <a:lvl9pPr rtl="0">
              <a:spcBef>
                <a:spcPts val="0"/>
              </a:spcBef>
              <a:defRPr>
                <a:solidFill>
                  <a:schemeClr val="dk1"/>
                </a:solidFill>
                <a:latin typeface="Roboto"/>
                <a:ea typeface="Roboto"/>
                <a:cs typeface="Roboto"/>
                <a:sym typeface="Roboto"/>
              </a:defRPr>
            </a:lvl9pPr>
          </a:lstStyle>
          <a:p>
            <a:endParaRPr/>
          </a:p>
        </p:txBody>
      </p:sp>
      <p:sp>
        <p:nvSpPr>
          <p:cNvPr id="276" name="Shape 276"/>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Big number">
    <p:spTree>
      <p:nvGrpSpPr>
        <p:cNvPr id="1" name="Shape 277"/>
        <p:cNvGrpSpPr/>
        <p:nvPr/>
      </p:nvGrpSpPr>
      <p:grpSpPr>
        <a:xfrm>
          <a:off x="0" y="0"/>
          <a:ext cx="0" cy="0"/>
          <a:chOff x="0" y="0"/>
          <a:chExt cx="0" cy="0"/>
        </a:xfrm>
      </p:grpSpPr>
      <p:sp>
        <p:nvSpPr>
          <p:cNvPr id="278" name="Shape 278"/>
          <p:cNvSpPr/>
          <p:nvPr/>
        </p:nvSpPr>
        <p:spPr>
          <a:xfrm>
            <a:off x="150" y="6769100"/>
            <a:ext cx="9143699" cy="88798"/>
          </a:xfrm>
          <a:prstGeom prst="rect">
            <a:avLst/>
          </a:prstGeom>
          <a:solidFill>
            <a:schemeClr val="accent4"/>
          </a:solidFill>
          <a:ln>
            <a:noFill/>
          </a:ln>
        </p:spPr>
        <p:txBody>
          <a:bodyPr lIns="91425" tIns="91425" rIns="91425" bIns="91425" anchor="ctr" anchorCtr="0">
            <a:noAutofit/>
          </a:bodyPr>
          <a:lstStyle/>
          <a:p>
            <a:pPr marL="0" marR="0" lvl="0" indent="0" algn="l" rtl="0">
              <a:spcBef>
                <a:spcPts val="0"/>
              </a:spcBef>
              <a:buNone/>
            </a:pPr>
            <a:endParaRPr sz="1400" b="0" i="0" u="none" strike="noStrike" cap="none" baseline="0">
              <a:solidFill>
                <a:srgbClr val="000000"/>
              </a:solidFill>
              <a:latin typeface="Arial"/>
              <a:ea typeface="Arial"/>
              <a:cs typeface="Arial"/>
              <a:sym typeface="Arial"/>
              <a:rtl val="0"/>
            </a:endParaRPr>
          </a:p>
        </p:txBody>
      </p:sp>
      <p:sp>
        <p:nvSpPr>
          <p:cNvPr id="279" name="Shape 279"/>
          <p:cNvSpPr txBox="1">
            <a:spLocks noGrp="1"/>
          </p:cNvSpPr>
          <p:nvPr>
            <p:ph type="title"/>
          </p:nvPr>
        </p:nvSpPr>
        <p:spPr>
          <a:xfrm>
            <a:off x="387900" y="1536600"/>
            <a:ext cx="8368200" cy="2051198"/>
          </a:xfrm>
          <a:prstGeom prst="rect">
            <a:avLst/>
          </a:prstGeom>
          <a:noFill/>
          <a:ln>
            <a:noFill/>
          </a:ln>
        </p:spPr>
        <p:txBody>
          <a:bodyPr lIns="91425" tIns="91425" rIns="91425" bIns="91425" anchor="ctr" anchorCtr="0"/>
          <a:lstStyle>
            <a:lvl1pPr algn="ctr" rtl="0">
              <a:spcBef>
                <a:spcPts val="0"/>
              </a:spcBef>
              <a:defRPr sz="13000">
                <a:solidFill>
                  <a:schemeClr val="accent5"/>
                </a:solidFill>
              </a:defRPr>
            </a:lvl1pPr>
            <a:lvl2pPr algn="ctr" rtl="0">
              <a:spcBef>
                <a:spcPts val="0"/>
              </a:spcBef>
              <a:defRPr sz="13000">
                <a:solidFill>
                  <a:schemeClr val="accent5"/>
                </a:solidFill>
              </a:defRPr>
            </a:lvl2pPr>
            <a:lvl3pPr algn="ctr" rtl="0">
              <a:spcBef>
                <a:spcPts val="0"/>
              </a:spcBef>
              <a:defRPr sz="13000">
                <a:solidFill>
                  <a:schemeClr val="accent5"/>
                </a:solidFill>
              </a:defRPr>
            </a:lvl3pPr>
            <a:lvl4pPr algn="ctr" rtl="0">
              <a:spcBef>
                <a:spcPts val="0"/>
              </a:spcBef>
              <a:defRPr sz="13000">
                <a:solidFill>
                  <a:schemeClr val="accent5"/>
                </a:solidFill>
              </a:defRPr>
            </a:lvl4pPr>
            <a:lvl5pPr algn="ctr" rtl="0">
              <a:spcBef>
                <a:spcPts val="0"/>
              </a:spcBef>
              <a:defRPr sz="13000">
                <a:solidFill>
                  <a:schemeClr val="accent5"/>
                </a:solidFill>
              </a:defRPr>
            </a:lvl5pPr>
            <a:lvl6pPr algn="ctr" rtl="0">
              <a:spcBef>
                <a:spcPts val="0"/>
              </a:spcBef>
              <a:defRPr sz="13000">
                <a:solidFill>
                  <a:schemeClr val="accent5"/>
                </a:solidFill>
              </a:defRPr>
            </a:lvl6pPr>
            <a:lvl7pPr algn="ctr" rtl="0">
              <a:spcBef>
                <a:spcPts val="0"/>
              </a:spcBef>
              <a:defRPr sz="13000">
                <a:solidFill>
                  <a:schemeClr val="accent5"/>
                </a:solidFill>
              </a:defRPr>
            </a:lvl7pPr>
            <a:lvl8pPr algn="ctr" rtl="0">
              <a:spcBef>
                <a:spcPts val="0"/>
              </a:spcBef>
              <a:defRPr sz="13000">
                <a:solidFill>
                  <a:schemeClr val="accent5"/>
                </a:solidFill>
              </a:defRPr>
            </a:lvl8pPr>
            <a:lvl9pPr algn="ctr" rtl="0">
              <a:spcBef>
                <a:spcPts val="0"/>
              </a:spcBef>
              <a:defRPr sz="13000">
                <a:solidFill>
                  <a:schemeClr val="accent5"/>
                </a:solidFill>
              </a:defRPr>
            </a:lvl9pPr>
          </a:lstStyle>
          <a:p>
            <a:endParaRPr/>
          </a:p>
        </p:txBody>
      </p:sp>
      <p:sp>
        <p:nvSpPr>
          <p:cNvPr id="280" name="Shape 280"/>
          <p:cNvSpPr txBox="1">
            <a:spLocks noGrp="1"/>
          </p:cNvSpPr>
          <p:nvPr>
            <p:ph type="body" idx="1"/>
          </p:nvPr>
        </p:nvSpPr>
        <p:spPr>
          <a:xfrm>
            <a:off x="387900" y="3892601"/>
            <a:ext cx="8368200" cy="1428798"/>
          </a:xfrm>
          <a:prstGeom prst="rect">
            <a:avLst/>
          </a:prstGeom>
          <a:noFill/>
          <a:ln>
            <a:noFill/>
          </a:ln>
        </p:spPr>
        <p:txBody>
          <a:bodyPr lIns="91425" tIns="91425" rIns="91425" bIns="91425" anchor="t" anchorCtr="0"/>
          <a:lstStyle>
            <a:lvl1pPr algn="ctr" rtl="0">
              <a:spcBef>
                <a:spcPts val="0"/>
              </a:spcBef>
              <a:defRPr/>
            </a:lvl1pPr>
            <a:lvl2pPr algn="ctr" rtl="0">
              <a:spcBef>
                <a:spcPts val="0"/>
              </a:spcBef>
              <a:defRPr/>
            </a:lvl2pPr>
            <a:lvl3pPr algn="ctr" rtl="0">
              <a:spcBef>
                <a:spcPts val="0"/>
              </a:spcBef>
              <a:defRPr/>
            </a:lvl3pPr>
            <a:lvl4pPr algn="ctr" rtl="0">
              <a:spcBef>
                <a:spcPts val="0"/>
              </a:spcBef>
              <a:defRPr/>
            </a:lvl4pPr>
            <a:lvl5pPr algn="ctr" rtl="0">
              <a:spcBef>
                <a:spcPts val="0"/>
              </a:spcBef>
              <a:defRPr/>
            </a:lvl5pPr>
            <a:lvl6pPr algn="ctr" rtl="0">
              <a:spcBef>
                <a:spcPts val="0"/>
              </a:spcBef>
              <a:defRPr/>
            </a:lvl6pPr>
            <a:lvl7pPr algn="ctr" rtl="0">
              <a:spcBef>
                <a:spcPts val="0"/>
              </a:spcBef>
              <a:defRPr/>
            </a:lvl7pPr>
            <a:lvl8pPr algn="ctr" rtl="0">
              <a:spcBef>
                <a:spcPts val="0"/>
              </a:spcBef>
              <a:defRPr/>
            </a:lvl8pPr>
            <a:lvl9pPr algn="ctr" rtl="0">
              <a:spcBef>
                <a:spcPts val="0"/>
              </a:spcBef>
              <a:defRPr/>
            </a:lvl9pPr>
          </a:lstStyle>
          <a:p>
            <a:endParaRPr/>
          </a:p>
        </p:txBody>
      </p:sp>
      <p:sp>
        <p:nvSpPr>
          <p:cNvPr id="281" name="Shape 281"/>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35" name="Shape 35"/>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Noto Symbol"/>
              <a:buChar char="➢"/>
              <a:defRPr sz="3200">
                <a:solidFill>
                  <a:schemeClr val="dk1"/>
                </a:solidFill>
                <a:latin typeface="Calibri"/>
                <a:ea typeface="Calibri"/>
                <a:cs typeface="Calibri"/>
                <a:sym typeface="Calibri"/>
              </a:defRPr>
            </a:lvl1pPr>
            <a:lvl2pPr marL="742950" indent="-107950" algn="l" rtl="0">
              <a:spcBef>
                <a:spcPts val="560"/>
              </a:spcBef>
              <a:spcAft>
                <a:spcPts val="0"/>
              </a:spcAft>
              <a:buClr>
                <a:schemeClr val="dk1"/>
              </a:buClr>
              <a:buFont typeface="Noto Symbol"/>
              <a:buChar char="➢"/>
              <a:defRPr sz="2800">
                <a:solidFill>
                  <a:schemeClr val="dk1"/>
                </a:solidFill>
                <a:latin typeface="Calibri"/>
                <a:ea typeface="Calibri"/>
                <a:cs typeface="Calibri"/>
                <a:sym typeface="Calibri"/>
              </a:defRPr>
            </a:lvl2pPr>
            <a:lvl3pPr marL="1143000" indent="-76200" algn="l" rtl="0">
              <a:spcBef>
                <a:spcPts val="480"/>
              </a:spcBef>
              <a:spcAft>
                <a:spcPts val="0"/>
              </a:spcAft>
              <a:buClr>
                <a:schemeClr val="dk1"/>
              </a:buClr>
              <a:buFont typeface="Noto Symbol"/>
              <a:buChar char="➢"/>
              <a:defRPr sz="2400">
                <a:solidFill>
                  <a:schemeClr val="dk1"/>
                </a:solidFill>
                <a:latin typeface="Calibri"/>
                <a:ea typeface="Calibri"/>
                <a:cs typeface="Calibri"/>
                <a:sym typeface="Calibri"/>
              </a:defRPr>
            </a:lvl3pPr>
            <a:lvl4pPr marL="1600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4pPr>
            <a:lvl5pPr marL="20574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5pPr>
            <a:lvl6pPr marL="25146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6pPr>
            <a:lvl7pPr marL="29718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7pPr>
            <a:lvl8pPr marL="34290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8pPr>
            <a:lvl9pPr marL="3886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9pPr>
          </a:lstStyle>
          <a:p>
            <a:endParaRPr/>
          </a:p>
        </p:txBody>
      </p:sp>
      <p:sp>
        <p:nvSpPr>
          <p:cNvPr id="36" name="Shape 3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39" name="Shape 39"/>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40" name="Shape 40"/>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82"/>
        <p:cNvGrpSpPr/>
        <p:nvPr/>
      </p:nvGrpSpPr>
      <p:grpSpPr>
        <a:xfrm>
          <a:off x="0" y="0"/>
          <a:ext cx="0" cy="0"/>
          <a:chOff x="0" y="0"/>
          <a:chExt cx="0" cy="0"/>
        </a:xfrm>
      </p:grpSpPr>
      <p:sp>
        <p:nvSpPr>
          <p:cNvPr id="283" name="Shape 283"/>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l" rtl="0">
              <a:spcBef>
                <a:spcPts val="0"/>
              </a:spcBef>
              <a:buSzPct val="25000"/>
              <a:buNone/>
            </a:pPr>
            <a:fld id="{00000000-1234-1234-1234-123412341234}" type="slidenum">
              <a:rPr lang="es-HN" sz="1800" b="0" i="0" u="none" strike="noStrike" cap="none" baseline="0">
                <a:solidFill>
                  <a:schemeClr val="dk1"/>
                </a:solidFill>
                <a:latin typeface="Arial"/>
                <a:ea typeface="Arial"/>
                <a:cs typeface="Arial"/>
                <a:sym typeface="Arial"/>
              </a:rPr>
              <a:t>‹#›</a:t>
            </a:fld>
            <a:endParaRPr lang="es-HN"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2667000" y="228600"/>
            <a:ext cx="6248399"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43" name="Shape 4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4" name="Shape 4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5" name="Shape 4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46" name="Shape 46"/>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49" name="Shape 4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2819400" y="274637"/>
            <a:ext cx="58674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sz="4400" b="1">
                <a:solidFill>
                  <a:schemeClr val="dk2"/>
                </a:solidFill>
                <a:latin typeface="Galdeano"/>
                <a:ea typeface="Galdeano"/>
                <a:cs typeface="Galdeano"/>
                <a:sym typeface="Galdeano"/>
              </a:defRPr>
            </a:lvl2pPr>
            <a:lvl3pPr rtl="0">
              <a:spcBef>
                <a:spcPts val="0"/>
              </a:spcBef>
              <a:defRPr sz="4400" b="1">
                <a:solidFill>
                  <a:schemeClr val="dk2"/>
                </a:solidFill>
                <a:latin typeface="Galdeano"/>
                <a:ea typeface="Galdeano"/>
                <a:cs typeface="Galdeano"/>
                <a:sym typeface="Galdeano"/>
              </a:defRPr>
            </a:lvl3pPr>
            <a:lvl4pPr rtl="0">
              <a:spcBef>
                <a:spcPts val="0"/>
              </a:spcBef>
              <a:defRPr sz="4400" b="1">
                <a:solidFill>
                  <a:schemeClr val="dk2"/>
                </a:solidFill>
                <a:latin typeface="Galdeano"/>
                <a:ea typeface="Galdeano"/>
                <a:cs typeface="Galdeano"/>
                <a:sym typeface="Galdeano"/>
              </a:defRPr>
            </a:lvl4pPr>
            <a:lvl5pPr rtl="0">
              <a:spcBef>
                <a:spcPts val="0"/>
              </a:spcBef>
              <a:defRPr sz="4400" b="1">
                <a:solidFill>
                  <a:schemeClr val="dk2"/>
                </a:solidFill>
                <a:latin typeface="Galdeano"/>
                <a:ea typeface="Galdeano"/>
                <a:cs typeface="Galdeano"/>
                <a:sym typeface="Galdeano"/>
              </a:defRPr>
            </a:lvl5pPr>
            <a:lvl6pPr rtl="0">
              <a:spcBef>
                <a:spcPts val="0"/>
              </a:spcBef>
              <a:defRPr sz="4400" b="1">
                <a:solidFill>
                  <a:schemeClr val="dk2"/>
                </a:solidFill>
                <a:latin typeface="Galdeano"/>
                <a:ea typeface="Galdeano"/>
                <a:cs typeface="Galdeano"/>
                <a:sym typeface="Galdeano"/>
              </a:defRPr>
            </a:lvl6pPr>
            <a:lvl7pPr rtl="0">
              <a:spcBef>
                <a:spcPts val="0"/>
              </a:spcBef>
              <a:defRPr sz="4400" b="1">
                <a:solidFill>
                  <a:schemeClr val="dk2"/>
                </a:solidFill>
                <a:latin typeface="Galdeano"/>
                <a:ea typeface="Galdeano"/>
                <a:cs typeface="Galdeano"/>
                <a:sym typeface="Galdeano"/>
              </a:defRPr>
            </a:lvl7pPr>
            <a:lvl8pPr rtl="0">
              <a:spcBef>
                <a:spcPts val="0"/>
              </a:spcBef>
              <a:defRPr sz="4400" b="1">
                <a:solidFill>
                  <a:schemeClr val="dk2"/>
                </a:solidFill>
                <a:latin typeface="Galdeano"/>
                <a:ea typeface="Galdeano"/>
                <a:cs typeface="Galdeano"/>
                <a:sym typeface="Galdeano"/>
              </a:defRPr>
            </a:lvl8pPr>
            <a:lvl9pPr rtl="0">
              <a:spcBef>
                <a:spcPts val="0"/>
              </a:spcBef>
              <a:defRPr sz="4400" b="1">
                <a:solidFill>
                  <a:schemeClr val="dk2"/>
                </a:solidFill>
                <a:latin typeface="Galdeano"/>
                <a:ea typeface="Galdeano"/>
                <a:cs typeface="Galdeano"/>
                <a:sym typeface="Galdeano"/>
              </a:defRPr>
            </a:lvl9pPr>
          </a:lstStyle>
          <a:p>
            <a:endParaRPr/>
          </a:p>
        </p:txBody>
      </p:sp>
      <p:sp>
        <p:nvSpPr>
          <p:cNvPr id="54" name="Shape 54"/>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5" name="Shape 55"/>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6" name="Shape 56"/>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7" name="Shape 57"/>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8" name="Shape 5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61" name="Shape 61"/>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64" name="Shape 6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65" name="Shape 6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66" name="Shape 6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7" name="Shape 6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8" name="Shape 6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69" name="Shape 69"/>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74" name="Shape 74"/>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25" name="Shape 125"/>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26" name="Shape 1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7" name="Shape 1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8" name="Shape 1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29" name="Shape 129"/>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30" name="Shape 130"/>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sz="4400" b="1" i="0" u="none" strike="noStrike" cap="none" baseline="0">
                <a:solidFill>
                  <a:schemeClr val="dk2"/>
                </a:solidFill>
                <a:latin typeface="Calibri"/>
                <a:ea typeface="Calibri"/>
                <a:cs typeface="Calibri"/>
                <a:sym typeface="Calibri"/>
              </a:defRPr>
            </a:lvl1pPr>
            <a:lvl2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2pPr>
            <a:lvl3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3pPr>
            <a:lvl4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4pPr>
            <a:lvl5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5pPr>
            <a:lvl6pPr marL="4572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6pPr>
            <a:lvl7pPr marL="9144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7pPr>
            <a:lvl8pPr marL="13716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8pPr>
            <a:lvl9pPr marL="18288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Noto Symbol"/>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spcAft>
                <a:spcPts val="0"/>
              </a:spcAft>
              <a:buClr>
                <a:schemeClr val="dk1"/>
              </a:buClr>
              <a:buFont typeface="Noto Symbo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spcAft>
                <a:spcPts val="0"/>
              </a:spcAft>
              <a:buClr>
                <a:schemeClr val="dk1"/>
              </a:buClr>
              <a:buFont typeface="Noto Symbo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9pPr>
          </a:lstStyle>
          <a:p>
            <a:endParaRPr/>
          </a:p>
        </p:txBody>
      </p:sp>
      <p:sp>
        <p:nvSpPr>
          <p:cNvPr id="11" name="Shape 1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 name="Shape 1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 name="Shape 1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cxnSp>
        <p:nvCxnSpPr>
          <p:cNvPr id="14" name="Shape 14"/>
          <p:cNvCxnSpPr/>
          <p:nvPr/>
        </p:nvCxnSpPr>
        <p:spPr>
          <a:xfrm>
            <a:off x="0" y="1447800"/>
            <a:ext cx="9144000" cy="0"/>
          </a:xfrm>
          <a:prstGeom prst="straightConnector1">
            <a:avLst/>
          </a:prstGeom>
          <a:noFill/>
          <a:ln w="76200" cap="flat" cmpd="tri">
            <a:solidFill>
              <a:schemeClr val="accent1"/>
            </a:solidFill>
            <a:prstDash val="solid"/>
            <a:round/>
            <a:headEnd type="none" w="med" len="med"/>
            <a:tailEnd type="none" w="med" len="med"/>
          </a:ln>
        </p:spPr>
      </p:cxnSp>
      <p:pic>
        <p:nvPicPr>
          <p:cNvPr id="15" name="Shape 15"/>
          <p:cNvPicPr preferRelativeResize="0"/>
          <p:nvPr/>
        </p:nvPicPr>
        <p:blipFill rotWithShape="1">
          <a:blip r:embed="rId10">
            <a:alphaModFix/>
          </a:blip>
          <a:srcRect/>
          <a:stretch/>
        </p:blipFill>
        <p:spPr>
          <a:xfrm>
            <a:off x="0" y="304389"/>
            <a:ext cx="2819400" cy="83860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19" name="Shape 119"/>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buClr>
                <a:schemeClr val="dk1"/>
              </a:buClr>
              <a:buFont typeface="Aria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buClr>
                <a:schemeClr val="dk1"/>
              </a:buClr>
              <a:buFont typeface="Aria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9pPr>
          </a:lstStyle>
          <a:p>
            <a:endParaRPr/>
          </a:p>
        </p:txBody>
      </p:sp>
      <p:sp>
        <p:nvSpPr>
          <p:cNvPr id="120" name="Shape 12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1" name="Shape 12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2" name="Shape 12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0"/>
        <p:cNvGrpSpPr/>
        <p:nvPr/>
      </p:nvGrpSpPr>
      <p:grpSpPr>
        <a:xfrm>
          <a:off x="0" y="0"/>
          <a:ext cx="0" cy="0"/>
          <a:chOff x="0" y="0"/>
          <a:chExt cx="0" cy="0"/>
        </a:xfrm>
      </p:grpSpPr>
      <p:sp>
        <p:nvSpPr>
          <p:cNvPr id="231" name="Shape 231"/>
          <p:cNvSpPr txBox="1">
            <a:spLocks noGrp="1"/>
          </p:cNvSpPr>
          <p:nvPr>
            <p:ph type="title"/>
          </p:nvPr>
        </p:nvSpPr>
        <p:spPr>
          <a:xfrm>
            <a:off x="387900" y="610700"/>
            <a:ext cx="8368200" cy="9147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1"/>
              </a:buClr>
              <a:buFont typeface="Roboto Slab"/>
              <a:buNone/>
              <a:defRPr sz="3000" b="0" i="0" u="none" strike="noStrike" cap="none" baseline="0">
                <a:solidFill>
                  <a:schemeClr val="dk1"/>
                </a:solidFill>
                <a:latin typeface="Roboto Slab"/>
                <a:ea typeface="Roboto Slab"/>
                <a:cs typeface="Roboto Slab"/>
                <a:sym typeface="Roboto Slab"/>
                <a:rtl val="0"/>
              </a:defRPr>
            </a:lvl1pPr>
            <a:lvl2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2pPr>
            <a:lvl3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3pPr>
            <a:lvl4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4pPr>
            <a:lvl5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5pPr>
            <a:lvl6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6pPr>
            <a:lvl7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7pPr>
            <a:lvl8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8pPr>
            <a:lvl9pPr marL="0" marR="0" indent="0" algn="l" rtl="0">
              <a:spcBef>
                <a:spcPts val="0"/>
              </a:spcBef>
              <a:buClr>
                <a:schemeClr val="dk1"/>
              </a:buClr>
              <a:buFont typeface="Roboto Slab"/>
              <a:buNone/>
              <a:defRPr sz="3000" b="0" i="0" u="none" strike="noStrike" cap="none" baseline="0">
                <a:solidFill>
                  <a:schemeClr val="dk1"/>
                </a:solidFill>
                <a:latin typeface="Roboto Slab"/>
                <a:ea typeface="Roboto Slab"/>
                <a:cs typeface="Roboto Slab"/>
                <a:sym typeface="Roboto Slab"/>
              </a:defRPr>
            </a:lvl9pPr>
          </a:lstStyle>
          <a:p>
            <a:endParaRPr/>
          </a:p>
        </p:txBody>
      </p:sp>
      <p:sp>
        <p:nvSpPr>
          <p:cNvPr id="232" name="Shape 232"/>
          <p:cNvSpPr txBox="1">
            <a:spLocks noGrp="1"/>
          </p:cNvSpPr>
          <p:nvPr>
            <p:ph type="body" idx="1"/>
          </p:nvPr>
        </p:nvSpPr>
        <p:spPr>
          <a:xfrm>
            <a:off x="387900" y="1986433"/>
            <a:ext cx="8368200" cy="4105198"/>
          </a:xfrm>
          <a:prstGeom prst="rect">
            <a:avLst/>
          </a:prstGeom>
          <a:noFill/>
          <a:ln>
            <a:noFill/>
          </a:ln>
        </p:spPr>
        <p:txBody>
          <a:bodyPr lIns="91425" tIns="91425" rIns="91425" bIns="91425" anchor="t" anchorCtr="0"/>
          <a:lstStyle>
            <a:lvl1pPr marL="0" marR="0" indent="0" algn="l" rtl="0">
              <a:lnSpc>
                <a:spcPct val="115000"/>
              </a:lnSpc>
              <a:spcBef>
                <a:spcPts val="0"/>
              </a:spcBef>
              <a:spcAft>
                <a:spcPts val="1600"/>
              </a:spcAft>
              <a:buClr>
                <a:schemeClr val="dk1"/>
              </a:buClr>
              <a:buFont typeface="Roboto"/>
              <a:buNone/>
              <a:defRPr sz="1800" b="0" i="0" u="none" strike="noStrike" cap="none" baseline="0">
                <a:solidFill>
                  <a:schemeClr val="dk1"/>
                </a:solidFill>
                <a:latin typeface="Roboto"/>
                <a:ea typeface="Roboto"/>
                <a:cs typeface="Roboto"/>
                <a:sym typeface="Roboto"/>
                <a:rtl val="0"/>
              </a:defRPr>
            </a:lvl1pPr>
            <a:lvl2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2pPr>
            <a:lvl3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3pPr>
            <a:lvl4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4pPr>
            <a:lvl5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5pPr>
            <a:lvl6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6pPr>
            <a:lvl7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7pPr>
            <a:lvl8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8pPr>
            <a:lvl9pPr marL="0" marR="0" indent="0" algn="l" rtl="0">
              <a:lnSpc>
                <a:spcPct val="115000"/>
              </a:lnSpc>
              <a:spcBef>
                <a:spcPts val="0"/>
              </a:spcBef>
              <a:spcAft>
                <a:spcPts val="1600"/>
              </a:spcAft>
              <a:buClr>
                <a:schemeClr val="dk1"/>
              </a:buClr>
              <a:buFont typeface="Roboto"/>
              <a:buNone/>
              <a:defRPr sz="1400" b="0" i="0" u="none" strike="noStrike" cap="none" baseline="0">
                <a:solidFill>
                  <a:schemeClr val="dk1"/>
                </a:solidFill>
                <a:latin typeface="Roboto"/>
                <a:ea typeface="Roboto"/>
                <a:cs typeface="Roboto"/>
                <a:sym typeface="Roboto"/>
                <a:rtl val="0"/>
              </a:defRPr>
            </a:lvl9pPr>
          </a:lstStyle>
          <a:p>
            <a:endParaRPr/>
          </a:p>
        </p:txBody>
      </p:sp>
      <p:sp>
        <p:nvSpPr>
          <p:cNvPr id="233" name="Shape 233"/>
          <p:cNvSpPr txBox="1">
            <a:spLocks noGrp="1"/>
          </p:cNvSpPr>
          <p:nvPr>
            <p:ph type="sldNum" idx="12"/>
          </p:nvPr>
        </p:nvSpPr>
        <p:spPr>
          <a:xfrm>
            <a:off x="8472457" y="6217621"/>
            <a:ext cx="548699" cy="524799"/>
          </a:xfrm>
          <a:prstGeom prst="rect">
            <a:avLst/>
          </a:prstGeom>
          <a:noFill/>
          <a:ln>
            <a:noFill/>
          </a:ln>
        </p:spPr>
        <p:txBody>
          <a:bodyPr lIns="91425" tIns="91425" rIns="91425" bIns="91425" anchor="ctr" anchorCtr="0">
            <a:noAutofit/>
          </a:bodyPr>
          <a:lstStyle/>
          <a:p>
            <a:pPr marL="0" marR="0" lvl="0" indent="0" algn="r" rtl="0">
              <a:spcBef>
                <a:spcPts val="0"/>
              </a:spcBef>
              <a:buSzPct val="25000"/>
              <a:buNone/>
            </a:pPr>
            <a:fld id="{00000000-1234-1234-1234-123412341234}" type="slidenum">
              <a:rPr lang="es-HN" sz="1000" b="0" i="0" u="none" strike="noStrike" cap="none" baseline="0">
                <a:solidFill>
                  <a:srgbClr val="FFFFFF"/>
                </a:solidFill>
                <a:latin typeface="Roboto"/>
                <a:ea typeface="Roboto"/>
                <a:cs typeface="Roboto"/>
                <a:sym typeface="Roboto"/>
                <a:rtl val="0"/>
              </a:rPr>
              <a:t>‹#›</a:t>
            </a:fld>
            <a:endParaRPr lang="es-HN" sz="1000" b="0" i="0" u="none" strike="noStrike" cap="none" baseline="0">
              <a:solidFill>
                <a:srgbClr val="FFFFFF"/>
              </a:solidFill>
              <a:latin typeface="Roboto"/>
              <a:ea typeface="Roboto"/>
              <a:cs typeface="Roboto"/>
              <a:sym typeface="Roboto"/>
              <a:rtl val="0"/>
            </a:endParaRPr>
          </a:p>
        </p:txBody>
      </p:sp>
    </p:spTree>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0.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subTitle" idx="1"/>
          </p:nvPr>
        </p:nvSpPr>
        <p:spPr>
          <a:xfrm>
            <a:off x="4723150" y="5029200"/>
            <a:ext cx="4234799" cy="624599"/>
          </a:xfrm>
          <a:prstGeom prst="rect">
            <a:avLst/>
          </a:prstGeom>
          <a:solidFill>
            <a:srgbClr val="FFFFFF"/>
          </a:solidFill>
          <a:ln>
            <a:noFill/>
          </a:ln>
        </p:spPr>
        <p:txBody>
          <a:bodyPr lIns="91425" tIns="45700" rIns="91425" bIns="45700" anchor="t" anchorCtr="0">
            <a:noAutofit/>
          </a:bodyPr>
          <a:lstStyle/>
          <a:p>
            <a:pPr marL="0" marR="0" lvl="0" indent="0" algn="r" rtl="0">
              <a:spcBef>
                <a:spcPts val="0"/>
              </a:spcBef>
              <a:spcAft>
                <a:spcPts val="0"/>
              </a:spcAft>
              <a:buClr>
                <a:schemeClr val="dk1"/>
              </a:buClr>
              <a:buSzPct val="25000"/>
              <a:buFont typeface="Noto Symbol"/>
              <a:buNone/>
            </a:pPr>
            <a:r>
              <a:rPr lang="es-HN" sz="2800" b="0" i="0" u="none" strike="noStrike" cap="none" baseline="0">
                <a:solidFill>
                  <a:schemeClr val="dk1"/>
                </a:solidFill>
                <a:latin typeface="Calibri"/>
                <a:ea typeface="Calibri"/>
                <a:cs typeface="Calibri"/>
                <a:sym typeface="Calibri"/>
              </a:rPr>
              <a:t>Anna Doyle, Deniz Yilmazer</a:t>
            </a:r>
          </a:p>
        </p:txBody>
      </p:sp>
      <p:sp>
        <p:nvSpPr>
          <p:cNvPr id="77" name="Shape 77"/>
          <p:cNvSpPr txBox="1">
            <a:spLocks noGrp="1"/>
          </p:cNvSpPr>
          <p:nvPr>
            <p:ph type="ctrTitle"/>
          </p:nvPr>
        </p:nvSpPr>
        <p:spPr>
          <a:xfrm>
            <a:off x="1371600" y="1120775"/>
            <a:ext cx="7772400" cy="1470024"/>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r>
              <a:rPr lang="es-HN" sz="5400" b="1" i="0" u="none" strike="noStrike" cap="none" baseline="0">
                <a:solidFill>
                  <a:schemeClr val="dk2"/>
                </a:solidFill>
                <a:latin typeface="Calibri"/>
                <a:ea typeface="Calibri"/>
                <a:cs typeface="Calibri"/>
                <a:sym typeface="Calibri"/>
              </a:rPr>
              <a:t>Chemical Safety</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title"/>
          </p:nvPr>
        </p:nvSpPr>
        <p:spPr>
          <a:xfrm>
            <a:off x="2895600" y="228600"/>
            <a:ext cx="6019799"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s-HN" sz="4000"/>
              <a:t>Future Work</a:t>
            </a:r>
          </a:p>
        </p:txBody>
      </p:sp>
      <p:sp>
        <p:nvSpPr>
          <p:cNvPr id="306" name="Shape 306"/>
          <p:cNvSpPr txBox="1">
            <a:spLocks noGrp="1"/>
          </p:cNvSpPr>
          <p:nvPr>
            <p:ph type="body" idx="1"/>
          </p:nvPr>
        </p:nvSpPr>
        <p:spPr>
          <a:xfrm>
            <a:off x="457200" y="1524000"/>
            <a:ext cx="8153399" cy="4724400"/>
          </a:xfrm>
          <a:prstGeom prst="rect">
            <a:avLst/>
          </a:prstGeom>
          <a:noFill/>
          <a:ln>
            <a:noFill/>
          </a:ln>
        </p:spPr>
        <p:txBody>
          <a:bodyPr lIns="91425" tIns="45700" rIns="91425" bIns="45700" anchor="ctr" anchorCtr="0">
            <a:noAutofit/>
          </a:bodyPr>
          <a:lstStyle/>
          <a:p>
            <a:pPr marL="457200" lvl="0" indent="-228600" rtl="0">
              <a:lnSpc>
                <a:spcPct val="115000"/>
              </a:lnSpc>
              <a:spcBef>
                <a:spcPts val="1000"/>
              </a:spcBef>
              <a:spcAft>
                <a:spcPts val="1000"/>
              </a:spcAft>
              <a:buClr>
                <a:srgbClr val="333333"/>
              </a:buClr>
              <a:buSzPct val="100000"/>
              <a:buFont typeface="Arial"/>
            </a:pPr>
            <a:r>
              <a:rPr lang="es-HN" sz="3000">
                <a:solidFill>
                  <a:srgbClr val="333333"/>
                </a:solidFill>
                <a:highlight>
                  <a:srgbClr val="FFFFFF"/>
                </a:highlight>
                <a:latin typeface="Arial"/>
                <a:ea typeface="Arial"/>
                <a:cs typeface="Arial"/>
                <a:sym typeface="Arial"/>
              </a:rPr>
              <a:t>Our plans for the rest of the semester:</a:t>
            </a:r>
          </a:p>
          <a:p>
            <a:pPr marL="914400" lvl="1" indent="-228600" rtl="0">
              <a:lnSpc>
                <a:spcPct val="115000"/>
              </a:lnSpc>
              <a:spcBef>
                <a:spcPts val="1000"/>
              </a:spcBef>
              <a:spcAft>
                <a:spcPts val="1000"/>
              </a:spcAft>
              <a:buClr>
                <a:srgbClr val="333333"/>
              </a:buClr>
              <a:buSzPct val="100000"/>
              <a:buFont typeface="Arial"/>
            </a:pPr>
            <a:r>
              <a:rPr lang="es-HN" sz="3000">
                <a:solidFill>
                  <a:srgbClr val="333333"/>
                </a:solidFill>
                <a:highlight>
                  <a:srgbClr val="FFFFFF"/>
                </a:highlight>
                <a:latin typeface="Arial"/>
                <a:ea typeface="Arial"/>
                <a:cs typeface="Arial"/>
                <a:sym typeface="Arial"/>
              </a:rPr>
              <a:t>Finish up research for the chemicals used in chlorination</a:t>
            </a:r>
          </a:p>
          <a:p>
            <a:pPr marL="914400" lvl="1" indent="-228600" rtl="0">
              <a:lnSpc>
                <a:spcPct val="115000"/>
              </a:lnSpc>
              <a:spcBef>
                <a:spcPts val="1000"/>
              </a:spcBef>
              <a:spcAft>
                <a:spcPts val="1000"/>
              </a:spcAft>
              <a:buClr>
                <a:srgbClr val="333333"/>
              </a:buClr>
              <a:buSzPct val="100000"/>
              <a:buFont typeface="Arial"/>
            </a:pPr>
            <a:r>
              <a:rPr lang="es-HN" sz="3000">
                <a:solidFill>
                  <a:srgbClr val="333333"/>
                </a:solidFill>
                <a:highlight>
                  <a:srgbClr val="FFFFFF"/>
                </a:highlight>
                <a:latin typeface="Arial"/>
                <a:ea typeface="Arial"/>
                <a:cs typeface="Arial"/>
                <a:sym typeface="Arial"/>
              </a:rPr>
              <a:t>Write training materials for chlorine</a:t>
            </a:r>
          </a:p>
          <a:p>
            <a:pPr marL="914400" lvl="1" indent="-228600" rtl="0">
              <a:lnSpc>
                <a:spcPct val="115000"/>
              </a:lnSpc>
              <a:spcBef>
                <a:spcPts val="1000"/>
              </a:spcBef>
              <a:spcAft>
                <a:spcPts val="1000"/>
              </a:spcAft>
              <a:buClr>
                <a:srgbClr val="333333"/>
              </a:buClr>
              <a:buSzPct val="100000"/>
              <a:buFont typeface="Arial"/>
            </a:pPr>
            <a:r>
              <a:rPr lang="es-HN" sz="3000">
                <a:solidFill>
                  <a:srgbClr val="333333"/>
                </a:solidFill>
                <a:highlight>
                  <a:srgbClr val="FFFFFF"/>
                </a:highlight>
                <a:latin typeface="Arial"/>
                <a:ea typeface="Arial"/>
                <a:cs typeface="Arial"/>
                <a:sym typeface="Arial"/>
              </a:rPr>
              <a:t>Write introduction, conclusion, and section about occupational safety laws</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2895600" y="228600"/>
            <a:ext cx="6019799"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s-HN" sz="4000" b="1" i="0" u="none" strike="noStrike" cap="none" baseline="0">
                <a:solidFill>
                  <a:schemeClr val="dk2"/>
                </a:solidFill>
                <a:latin typeface="Calibri"/>
                <a:ea typeface="Calibri"/>
                <a:cs typeface="Calibri"/>
                <a:sym typeface="Calibri"/>
              </a:rPr>
              <a:t>Introduction</a:t>
            </a:r>
          </a:p>
        </p:txBody>
      </p:sp>
      <p:sp>
        <p:nvSpPr>
          <p:cNvPr id="84" name="Shape 84"/>
          <p:cNvSpPr txBox="1">
            <a:spLocks noGrp="1"/>
          </p:cNvSpPr>
          <p:nvPr>
            <p:ph type="body" idx="1"/>
          </p:nvPr>
        </p:nvSpPr>
        <p:spPr>
          <a:xfrm>
            <a:off x="457200" y="1524000"/>
            <a:ext cx="8153399" cy="4724400"/>
          </a:xfrm>
          <a:prstGeom prst="rect">
            <a:avLst/>
          </a:prstGeom>
          <a:noFill/>
          <a:ln>
            <a:noFill/>
          </a:ln>
        </p:spPr>
        <p:txBody>
          <a:bodyPr lIns="91425" tIns="45700" rIns="91425" bIns="45700" anchor="t" anchorCtr="0">
            <a:noAutofit/>
          </a:bodyPr>
          <a:lstStyle/>
          <a:p>
            <a:pPr marL="457200" lvl="0" indent="-228600" rtl="0">
              <a:lnSpc>
                <a:spcPct val="115000"/>
              </a:lnSpc>
              <a:spcBef>
                <a:spcPts val="1000"/>
              </a:spcBef>
              <a:spcAft>
                <a:spcPts val="1000"/>
              </a:spcAft>
              <a:buSzPct val="100000"/>
            </a:pPr>
            <a:r>
              <a:rPr lang="es-HN" sz="1800">
                <a:solidFill>
                  <a:srgbClr val="333333"/>
                </a:solidFill>
                <a:highlight>
                  <a:srgbClr val="FFFFFF"/>
                </a:highlight>
                <a:latin typeface="Arial"/>
                <a:ea typeface="Arial"/>
                <a:cs typeface="Arial"/>
                <a:sym typeface="Arial"/>
              </a:rPr>
              <a:t>New team</a:t>
            </a: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Goals: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Aims to ensure safety of the workers in AguaClara plants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Explain the use of proper PPE</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Demonstrate safety hazards and first aid measures</a:t>
            </a: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Why our research is important:</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Safer for employees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Eliminate possible incidents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Provide necessary steps in case of an accident</a:t>
            </a:r>
          </a:p>
          <a:p>
            <a:pPr marL="0" indent="0" rtl="0">
              <a:lnSpc>
                <a:spcPct val="115000"/>
              </a:lnSpc>
              <a:spcBef>
                <a:spcPts val="1000"/>
              </a:spcBef>
              <a:spcAft>
                <a:spcPts val="1000"/>
              </a:spcAft>
              <a:buNone/>
            </a:pPr>
            <a:endParaRPr sz="1800">
              <a:solidFill>
                <a:srgbClr val="333333"/>
              </a:solidFill>
              <a:highlight>
                <a:srgbClr val="FFFFFF"/>
              </a:highlight>
              <a:latin typeface="Arial"/>
              <a:ea typeface="Arial"/>
              <a:cs typeface="Arial"/>
              <a:sym typeface="Arial"/>
            </a:endParaRPr>
          </a:p>
          <a:p>
            <a:pPr marL="0" lvl="0" indent="0" rtl="0">
              <a:lnSpc>
                <a:spcPct val="115000"/>
              </a:lnSpc>
              <a:spcBef>
                <a:spcPts val="1000"/>
              </a:spcBef>
              <a:spcAft>
                <a:spcPts val="1000"/>
              </a:spcAft>
              <a:buClr>
                <a:schemeClr val="dk1"/>
              </a:buClr>
              <a:buSzPct val="61111"/>
              <a:buFont typeface="Arial"/>
              <a:buNone/>
            </a:pPr>
            <a:r>
              <a:rPr lang="es-HN" sz="1800">
                <a:solidFill>
                  <a:srgbClr val="333333"/>
                </a:solidFill>
                <a:highlight>
                  <a:srgbClr val="FFFFFF"/>
                </a:highlight>
                <a:latin typeface="Arial"/>
                <a:ea typeface="Arial"/>
                <a:cs typeface="Arial"/>
                <a:sym typeface="Arial"/>
              </a:rPr>
              <a:t>It will ensure that while providing safe drinking water, the safety of the workers is not compromised.</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457200" y="1524000"/>
            <a:ext cx="8153399" cy="4724400"/>
          </a:xfrm>
          <a:prstGeom prst="rect">
            <a:avLst/>
          </a:prstGeom>
          <a:noFill/>
          <a:ln>
            <a:noFill/>
          </a:ln>
        </p:spPr>
        <p:txBody>
          <a:bodyPr lIns="91425" tIns="45700" rIns="91425" bIns="45700" anchor="ctr" anchorCtr="0">
            <a:noAutofit/>
          </a:bodyPr>
          <a:lstStyle/>
          <a:p>
            <a:pPr marL="0" marR="0" lvl="0" indent="0" algn="ctr" rtl="0">
              <a:spcBef>
                <a:spcPts val="640"/>
              </a:spcBef>
              <a:spcAft>
                <a:spcPts val="0"/>
              </a:spcAft>
              <a:buClr>
                <a:schemeClr val="dk1"/>
              </a:buClr>
              <a:buSzPct val="44444"/>
              <a:buFont typeface="Noto Symbol"/>
              <a:buNone/>
            </a:pPr>
            <a:r>
              <a:rPr lang="es-HN" sz="7200"/>
              <a:t>Existing Materials</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p:nvPr/>
        </p:nvSpPr>
        <p:spPr>
          <a:xfrm>
            <a:off x="0" y="0"/>
            <a:ext cx="9144000" cy="5867400"/>
          </a:xfrm>
          <a:prstGeom prst="rect">
            <a:avLst/>
          </a:prstGeom>
          <a:solidFill>
            <a:srgbClr val="00002D"/>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pic>
        <p:nvPicPr>
          <p:cNvPr id="97" name="Shape 97"/>
          <p:cNvPicPr preferRelativeResize="0"/>
          <p:nvPr/>
        </p:nvPicPr>
        <p:blipFill rotWithShape="1">
          <a:blip r:embed="rId3">
            <a:alphaModFix/>
          </a:blip>
          <a:srcRect/>
          <a:stretch/>
        </p:blipFill>
        <p:spPr>
          <a:xfrm>
            <a:off x="2495550" y="0"/>
            <a:ext cx="4362449" cy="5816599"/>
          </a:xfrm>
          <a:prstGeom prst="rect">
            <a:avLst/>
          </a:prstGeom>
          <a:noFill/>
          <a:ln>
            <a:noFill/>
          </a:ln>
        </p:spPr>
      </p:pic>
      <p:sp>
        <p:nvSpPr>
          <p:cNvPr id="98" name="Shape 98"/>
          <p:cNvSpPr txBox="1"/>
          <p:nvPr/>
        </p:nvSpPr>
        <p:spPr>
          <a:xfrm>
            <a:off x="2667000" y="5943600"/>
            <a:ext cx="5486399" cy="914400"/>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spcAft>
                <a:spcPts val="0"/>
              </a:spcAft>
              <a:buClr>
                <a:srgbClr val="000043"/>
              </a:buClr>
              <a:buSzPct val="25000"/>
              <a:buFont typeface="Calibri"/>
              <a:buNone/>
            </a:pPr>
            <a:r>
              <a:rPr lang="es-HN" sz="3300" b="0" i="0" u="none" strike="noStrike" cap="none" baseline="0">
                <a:solidFill>
                  <a:srgbClr val="000043"/>
                </a:solidFill>
                <a:latin typeface="Calibri"/>
                <a:ea typeface="Calibri"/>
                <a:cs typeface="Calibri"/>
                <a:sym typeface="Calibri"/>
              </a:rPr>
              <a:t>¿Cuáles riesgos ves en la mezcla de cloro en Támara?</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Shape 104"/>
          <p:cNvPicPr preferRelativeResize="0"/>
          <p:nvPr/>
        </p:nvPicPr>
        <p:blipFill rotWithShape="1">
          <a:blip r:embed="rId3">
            <a:alphaModFix/>
          </a:blip>
          <a:srcRect/>
          <a:stretch/>
        </p:blipFill>
        <p:spPr>
          <a:xfrm>
            <a:off x="2971800" y="1729068"/>
            <a:ext cx="5029199" cy="5128931"/>
          </a:xfrm>
          <a:prstGeom prst="rect">
            <a:avLst/>
          </a:prstGeom>
          <a:noFill/>
          <a:ln>
            <a:noFill/>
          </a:ln>
        </p:spPr>
      </p:pic>
      <p:sp>
        <p:nvSpPr>
          <p:cNvPr id="105" name="Shape 105"/>
          <p:cNvSpPr txBox="1">
            <a:spLocks noGrp="1"/>
          </p:cNvSpPr>
          <p:nvPr>
            <p:ph type="title"/>
          </p:nvPr>
        </p:nvSpPr>
        <p:spPr>
          <a:xfrm>
            <a:off x="1828799" y="15240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s-HN" sz="4400" b="1" i="0" u="none" strike="noStrike" cap="none" baseline="0">
                <a:solidFill>
                  <a:srgbClr val="000043"/>
                </a:solidFill>
                <a:latin typeface="Calibri"/>
                <a:ea typeface="Calibri"/>
                <a:cs typeface="Calibri"/>
                <a:sym typeface="Calibri"/>
              </a:rPr>
              <a:t>El “Diamante de Fuego”</a:t>
            </a:r>
          </a:p>
        </p:txBody>
      </p:sp>
      <p:sp>
        <p:nvSpPr>
          <p:cNvPr id="106" name="Shape 106"/>
          <p:cNvSpPr txBox="1">
            <a:spLocks noGrp="1"/>
          </p:cNvSpPr>
          <p:nvPr>
            <p:ph type="body" idx="1"/>
          </p:nvPr>
        </p:nvSpPr>
        <p:spPr>
          <a:xfrm>
            <a:off x="3276600" y="1881468"/>
            <a:ext cx="1295400" cy="761999"/>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F0000"/>
              </a:buClr>
              <a:buSzPct val="25000"/>
              <a:buFont typeface="Noto Symbol"/>
              <a:buNone/>
            </a:pPr>
            <a:r>
              <a:rPr lang="es-HN" sz="3200" b="0" i="0" u="none" strike="noStrike" cap="none" baseline="0">
                <a:solidFill>
                  <a:srgbClr val="FF0000"/>
                </a:solidFill>
                <a:latin typeface="Calibri"/>
                <a:ea typeface="Calibri"/>
                <a:cs typeface="Calibri"/>
                <a:sym typeface="Calibri"/>
              </a:rPr>
              <a:t>Fuego</a:t>
            </a:r>
          </a:p>
        </p:txBody>
      </p:sp>
      <p:sp>
        <p:nvSpPr>
          <p:cNvPr id="107" name="Shape 107"/>
          <p:cNvSpPr txBox="1"/>
          <p:nvPr/>
        </p:nvSpPr>
        <p:spPr>
          <a:xfrm>
            <a:off x="2362200" y="4777069"/>
            <a:ext cx="1295400" cy="7619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70C0"/>
              </a:buClr>
              <a:buSzPct val="25000"/>
              <a:buFont typeface="Arial"/>
              <a:buNone/>
            </a:pPr>
            <a:r>
              <a:rPr lang="es-HN" sz="3200" b="0" i="0" u="none" strike="noStrike" cap="none" baseline="0">
                <a:solidFill>
                  <a:srgbClr val="0070C0"/>
                </a:solidFill>
                <a:latin typeface="Calibri"/>
                <a:ea typeface="Calibri"/>
                <a:cs typeface="Calibri"/>
                <a:sym typeface="Calibri"/>
              </a:rPr>
              <a:t>Salud</a:t>
            </a:r>
          </a:p>
        </p:txBody>
      </p:sp>
      <p:sp>
        <p:nvSpPr>
          <p:cNvPr id="108" name="Shape 108"/>
          <p:cNvSpPr txBox="1"/>
          <p:nvPr/>
        </p:nvSpPr>
        <p:spPr>
          <a:xfrm>
            <a:off x="6705600" y="2033868"/>
            <a:ext cx="2209799" cy="761999"/>
          </a:xfrm>
          <a:prstGeom prst="rect">
            <a:avLst/>
          </a:prstGeom>
          <a:solidFill>
            <a:srgbClr val="191919"/>
          </a:solidFill>
          <a:ln>
            <a:noFill/>
          </a:ln>
        </p:spPr>
        <p:txBody>
          <a:bodyPr lIns="91425" tIns="45700" rIns="91425" bIns="45700" anchor="ctr" anchorCtr="0">
            <a:noAutofit/>
          </a:bodyPr>
          <a:lstStyle/>
          <a:p>
            <a:pPr marL="342900" marR="0" lvl="0" indent="-342900" algn="ctr" rtl="0">
              <a:lnSpc>
                <a:spcPct val="100000"/>
              </a:lnSpc>
              <a:spcBef>
                <a:spcPts val="0"/>
              </a:spcBef>
              <a:spcAft>
                <a:spcPts val="0"/>
              </a:spcAft>
              <a:buClr>
                <a:srgbClr val="FFFF00"/>
              </a:buClr>
              <a:buSzPct val="25000"/>
              <a:buFont typeface="Arial"/>
              <a:buNone/>
            </a:pPr>
            <a:r>
              <a:rPr lang="es-HN" sz="3200" b="0" i="0" u="none" strike="noStrike" cap="none" baseline="0">
                <a:solidFill>
                  <a:srgbClr val="FFFF00"/>
                </a:solidFill>
                <a:latin typeface="Calibri"/>
                <a:ea typeface="Calibri"/>
                <a:cs typeface="Calibri"/>
                <a:sym typeface="Calibri"/>
              </a:rPr>
              <a:t>Explosiones</a:t>
            </a:r>
          </a:p>
        </p:txBody>
      </p:sp>
      <p:sp>
        <p:nvSpPr>
          <p:cNvPr id="109" name="Shape 109"/>
          <p:cNvSpPr txBox="1"/>
          <p:nvPr/>
        </p:nvSpPr>
        <p:spPr>
          <a:xfrm>
            <a:off x="6172200" y="5943601"/>
            <a:ext cx="1828800" cy="7619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s-HN" sz="3200" b="0" i="0" u="none" strike="noStrike" cap="none" baseline="0">
                <a:solidFill>
                  <a:schemeClr val="dk1"/>
                </a:solidFill>
                <a:latin typeface="Calibri"/>
                <a:ea typeface="Calibri"/>
                <a:cs typeface="Calibri"/>
                <a:sym typeface="Calibri"/>
              </a:rPr>
              <a:t>Especial</a:t>
            </a:r>
          </a:p>
        </p:txBody>
      </p:sp>
      <p:cxnSp>
        <p:nvCxnSpPr>
          <p:cNvPr id="110" name="Shape 110"/>
          <p:cNvCxnSpPr/>
          <p:nvPr/>
        </p:nvCxnSpPr>
        <p:spPr>
          <a:xfrm>
            <a:off x="0" y="1524000"/>
            <a:ext cx="9144000" cy="0"/>
          </a:xfrm>
          <a:prstGeom prst="straightConnector1">
            <a:avLst/>
          </a:prstGeom>
          <a:noFill/>
          <a:ln w="127000" cap="flat" cmpd="sng">
            <a:solidFill>
              <a:srgbClr val="00002D"/>
            </a:solidFill>
            <a:prstDash val="solid"/>
            <a:round/>
            <a:headEnd type="none" w="med" len="med"/>
            <a:tailEnd type="none" w="med" len="med"/>
          </a:ln>
        </p:spPr>
      </p:cxnSp>
      <p:cxnSp>
        <p:nvCxnSpPr>
          <p:cNvPr id="111" name="Shape 111"/>
          <p:cNvCxnSpPr/>
          <p:nvPr/>
        </p:nvCxnSpPr>
        <p:spPr>
          <a:xfrm>
            <a:off x="0" y="1676400"/>
            <a:ext cx="9144000" cy="0"/>
          </a:xfrm>
          <a:prstGeom prst="straightConnector1">
            <a:avLst/>
          </a:prstGeom>
          <a:noFill/>
          <a:ln w="57150" cap="flat" cmpd="sng">
            <a:solidFill>
              <a:schemeClr val="dk2"/>
            </a:solidFill>
            <a:prstDash val="solid"/>
            <a:round/>
            <a:headEnd type="none" w="med" len="med"/>
            <a:tailEnd type="none" w="med" len="med"/>
          </a:ln>
        </p:spPr>
      </p:cxnSp>
      <p:sp>
        <p:nvSpPr>
          <p:cNvPr id="112" name="Shape 112"/>
          <p:cNvSpPr/>
          <p:nvPr/>
        </p:nvSpPr>
        <p:spPr>
          <a:xfrm>
            <a:off x="381000" y="2362200"/>
            <a:ext cx="2895598" cy="138499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2800" b="0" i="0" u="none" strike="noStrike" cap="none" baseline="0">
                <a:solidFill>
                  <a:srgbClr val="000043"/>
                </a:solidFill>
                <a:latin typeface="Calibri"/>
                <a:ea typeface="Calibri"/>
                <a:cs typeface="Calibri"/>
                <a:sym typeface="Calibri"/>
              </a:rPr>
              <a:t>Nos dice los riesgos de un material por color</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p:nvPr/>
        </p:nvSpPr>
        <p:spPr>
          <a:xfrm>
            <a:off x="0" y="0"/>
            <a:ext cx="9144000" cy="6858000"/>
          </a:xfrm>
          <a:prstGeom prst="rect">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Calibri"/>
              <a:ea typeface="Calibri"/>
              <a:cs typeface="Calibri"/>
              <a:sym typeface="Calibri"/>
            </a:endParaRPr>
          </a:p>
        </p:txBody>
      </p:sp>
      <p:graphicFrame>
        <p:nvGraphicFramePr>
          <p:cNvPr id="216" name="Shape 216"/>
          <p:cNvGraphicFramePr/>
          <p:nvPr/>
        </p:nvGraphicFramePr>
        <p:xfrm>
          <a:off x="1589100" y="293075"/>
          <a:ext cx="7465475" cy="6235655"/>
        </p:xfrm>
        <a:graphic>
          <a:graphicData uri="http://schemas.openxmlformats.org/drawingml/2006/table">
            <a:tbl>
              <a:tblPr firstRow="1" bandRow="1">
                <a:noFill/>
                <a:tableStyleId>{96683AE4-36ED-48A8-B6B1-22DE5E0D0052}</a:tableStyleId>
              </a:tblPr>
              <a:tblGrid>
                <a:gridCol w="1438500"/>
                <a:gridCol w="2000650"/>
                <a:gridCol w="2097075"/>
                <a:gridCol w="1929250"/>
              </a:tblGrid>
              <a:tr h="566325">
                <a:tc>
                  <a:txBody>
                    <a:bodyPr/>
                    <a:lstStyle/>
                    <a:p>
                      <a:pPr marL="0" marR="0" lvl="0" indent="0" algn="ctr" rtl="0">
                        <a:spcBef>
                          <a:spcPts val="0"/>
                        </a:spcBef>
                        <a:buSzPct val="25000"/>
                        <a:buNone/>
                      </a:pPr>
                      <a:r>
                        <a:rPr lang="es-HN" sz="2200" u="none" strike="noStrike" cap="none" baseline="0">
                          <a:solidFill>
                            <a:schemeClr val="dk1"/>
                          </a:solidFill>
                        </a:rPr>
                        <a:t>Número</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2200" u="none" strike="noStrike" cap="none" baseline="0"/>
                        <a:t>Fuego</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accent2"/>
                    </a:solidFill>
                  </a:tcPr>
                </a:tc>
                <a:tc>
                  <a:txBody>
                    <a:bodyPr/>
                    <a:lstStyle/>
                    <a:p>
                      <a:pPr marL="0" marR="0" lvl="0" indent="0" algn="ctr" rtl="0">
                        <a:spcBef>
                          <a:spcPts val="0"/>
                        </a:spcBef>
                        <a:buSzPct val="25000"/>
                        <a:buNone/>
                      </a:pPr>
                      <a:r>
                        <a:rPr lang="es-HN" sz="2200" u="none" strike="noStrike" cap="none" baseline="0"/>
                        <a:t>Salud</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0070C0"/>
                    </a:solidFill>
                  </a:tcPr>
                </a:tc>
                <a:tc>
                  <a:txBody>
                    <a:bodyPr/>
                    <a:lstStyle/>
                    <a:p>
                      <a:pPr marL="0" marR="0" lvl="0" indent="0" algn="ctr" rtl="0">
                        <a:spcBef>
                          <a:spcPts val="0"/>
                        </a:spcBef>
                        <a:buSzPct val="25000"/>
                        <a:buNone/>
                      </a:pPr>
                      <a:r>
                        <a:rPr lang="es-HN" sz="2200" u="none" strike="noStrike" cap="none" baseline="0">
                          <a:solidFill>
                            <a:schemeClr val="dk1"/>
                          </a:solidFill>
                        </a:rPr>
                        <a:t>Explosión</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tr>
              <a:tr h="858100">
                <a:tc>
                  <a:txBody>
                    <a:bodyPr/>
                    <a:lstStyle/>
                    <a:p>
                      <a:pPr marL="0" marR="0" lvl="0" indent="0" algn="ctr" rtl="0">
                        <a:spcBef>
                          <a:spcPts val="0"/>
                        </a:spcBef>
                        <a:buSzPct val="25000"/>
                        <a:buNone/>
                      </a:pPr>
                      <a:r>
                        <a:rPr lang="es-HN" sz="2200" b="1" u="none" strike="noStrike" cap="none" baseline="0"/>
                        <a:t>0</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No quema</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Sin riesgo</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Estable, no causa explosiones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893625">
                <a:tc>
                  <a:txBody>
                    <a:bodyPr/>
                    <a:lstStyle/>
                    <a:p>
                      <a:pPr marL="0" marR="0" lvl="0" indent="0" algn="ctr" rtl="0">
                        <a:spcBef>
                          <a:spcPts val="0"/>
                        </a:spcBef>
                        <a:buSzPct val="25000"/>
                        <a:buNone/>
                      </a:pPr>
                      <a:r>
                        <a:rPr lang="es-HN" sz="2200" b="1" u="none" strike="noStrike" cap="none" baseline="0"/>
                        <a:t>1</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Se tiene que calentar para encenderse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sólo causa daños menores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Normalmente estable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1373325">
                <a:tc>
                  <a:txBody>
                    <a:bodyPr/>
                    <a:lstStyle/>
                    <a:p>
                      <a:pPr marL="0" marR="0" lvl="0" indent="0" algn="ctr" rtl="0">
                        <a:spcBef>
                          <a:spcPts val="0"/>
                        </a:spcBef>
                        <a:buSzPct val="25000"/>
                        <a:buNone/>
                      </a:pPr>
                      <a:r>
                        <a:rPr lang="es-HN" sz="2200" b="1" u="none" strike="noStrike" cap="none" baseline="0"/>
                        <a:t>2</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Calentar o ser expuesto a temperaturas altas para encenderse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continua causaría discapacidad temporal</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Explota a temperaturas  altas y reacciona con agua</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1115700">
                <a:tc>
                  <a:txBody>
                    <a:bodyPr/>
                    <a:lstStyle/>
                    <a:p>
                      <a:pPr marL="0" marR="0" lvl="0" indent="0" algn="ctr" rtl="0">
                        <a:spcBef>
                          <a:spcPts val="0"/>
                        </a:spcBef>
                        <a:buSzPct val="25000"/>
                        <a:buNone/>
                      </a:pPr>
                      <a:r>
                        <a:rPr lang="es-HN" sz="2200" b="1" u="none" strike="noStrike" cap="none" baseline="0"/>
                        <a:t>3</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Se enciende fácilmente a temperaturas ambientales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menor causa problemas graves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Se puede detonar con un choque fuerte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1115700">
                <a:tc>
                  <a:txBody>
                    <a:bodyPr/>
                    <a:lstStyle/>
                    <a:p>
                      <a:pPr marL="0" marR="0" lvl="0" indent="0" algn="ctr" rtl="0">
                        <a:spcBef>
                          <a:spcPts val="0"/>
                        </a:spcBef>
                        <a:buSzPct val="25000"/>
                        <a:buNone/>
                      </a:pPr>
                      <a:r>
                        <a:rPr lang="es-HN" sz="2200" b="1" u="none" strike="noStrike" cap="none" baseline="0"/>
                        <a:t>4</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Se inflama fácilmente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rápida causa muerte o problemas graves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Se puede detonar a temperaturas normales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bl>
          </a:graphicData>
        </a:graphic>
      </p:graphicFrame>
      <p:cxnSp>
        <p:nvCxnSpPr>
          <p:cNvPr id="217" name="Shape 217"/>
          <p:cNvCxnSpPr/>
          <p:nvPr/>
        </p:nvCxnSpPr>
        <p:spPr>
          <a:xfrm>
            <a:off x="1143000" y="228600"/>
            <a:ext cx="0" cy="6324600"/>
          </a:xfrm>
          <a:prstGeom prst="straightConnector1">
            <a:avLst/>
          </a:prstGeom>
          <a:noFill/>
          <a:ln w="127000" cap="flat" cmpd="sng">
            <a:solidFill>
              <a:srgbClr val="FFC000"/>
            </a:solidFill>
            <a:prstDash val="solid"/>
            <a:round/>
            <a:headEnd type="none" w="med" len="med"/>
            <a:tailEnd type="triangle" w="lg" len="lg"/>
          </a:ln>
        </p:spPr>
      </p:cxnSp>
      <p:sp>
        <p:nvSpPr>
          <p:cNvPr id="218" name="Shape 218"/>
          <p:cNvSpPr txBox="1"/>
          <p:nvPr/>
        </p:nvSpPr>
        <p:spPr>
          <a:xfrm rot="-5400000">
            <a:off x="-1564586" y="2783786"/>
            <a:ext cx="4325037" cy="738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4200" b="0" i="0" u="none" strike="noStrike" cap="none" baseline="0">
                <a:solidFill>
                  <a:srgbClr val="FFC000"/>
                </a:solidFill>
                <a:latin typeface="Calibri"/>
                <a:ea typeface="Calibri"/>
                <a:cs typeface="Calibri"/>
                <a:sym typeface="Calibri"/>
              </a:rPr>
              <a:t>MÁS PELIGROSO</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457200" y="1524000"/>
            <a:ext cx="8153399" cy="4724400"/>
          </a:xfrm>
          <a:prstGeom prst="rect">
            <a:avLst/>
          </a:prstGeom>
          <a:noFill/>
          <a:ln>
            <a:noFill/>
          </a:ln>
        </p:spPr>
        <p:txBody>
          <a:bodyPr lIns="91425" tIns="45700" rIns="91425" bIns="45700" anchor="t" anchorCtr="0">
            <a:noAutofit/>
          </a:bodyPr>
          <a:lstStyle/>
          <a:p>
            <a:pPr marL="342900" marR="0" lvl="0" indent="-139700" algn="l" rtl="0">
              <a:spcBef>
                <a:spcPts val="0"/>
              </a:spcBef>
              <a:spcAft>
                <a:spcPts val="0"/>
              </a:spcAft>
              <a:buClr>
                <a:schemeClr val="dk1"/>
              </a:buClr>
              <a:buFont typeface="Noto Symbol"/>
              <a:buNone/>
            </a:pPr>
            <a:endParaRPr sz="3200" b="0" i="0" u="none" strike="noStrike" cap="none" baseline="0">
              <a:solidFill>
                <a:schemeClr val="dk1"/>
              </a:solidFill>
              <a:latin typeface="Calibri"/>
              <a:ea typeface="Calibri"/>
              <a:cs typeface="Calibri"/>
              <a:sym typeface="Calibri"/>
            </a:endParaRPr>
          </a:p>
          <a:p>
            <a:pPr marL="342900" marR="0" lvl="0" indent="-139700" algn="l" rtl="0">
              <a:spcBef>
                <a:spcPts val="640"/>
              </a:spcBef>
              <a:spcAft>
                <a:spcPts val="0"/>
              </a:spcAft>
              <a:buClr>
                <a:schemeClr val="dk1"/>
              </a:buClr>
              <a:buFont typeface="Noto Symbol"/>
              <a:buNone/>
            </a:pPr>
            <a:endParaRPr sz="3200" b="0" i="0" u="none" strike="noStrike" cap="none" baseline="0">
              <a:solidFill>
                <a:schemeClr val="dk1"/>
              </a:solidFill>
              <a:latin typeface="Calibri"/>
              <a:ea typeface="Calibri"/>
              <a:cs typeface="Calibri"/>
              <a:sym typeface="Calibri"/>
            </a:endParaRPr>
          </a:p>
        </p:txBody>
      </p:sp>
      <p:sp>
        <p:nvSpPr>
          <p:cNvPr id="225" name="Shape 225"/>
          <p:cNvSpPr txBox="1">
            <a:spLocks noGrp="1"/>
          </p:cNvSpPr>
          <p:nvPr>
            <p:ph type="body" idx="2"/>
          </p:nvPr>
        </p:nvSpPr>
        <p:spPr>
          <a:xfrm>
            <a:off x="457200" y="1524000"/>
            <a:ext cx="8153399" cy="4724400"/>
          </a:xfrm>
          <a:prstGeom prst="rect">
            <a:avLst/>
          </a:prstGeom>
          <a:noFill/>
          <a:ln>
            <a:noFill/>
          </a:ln>
        </p:spPr>
        <p:txBody>
          <a:bodyPr lIns="91425" tIns="45700" rIns="91425" bIns="45700" anchor="ctr" anchorCtr="0">
            <a:noAutofit/>
          </a:bodyPr>
          <a:lstStyle/>
          <a:p>
            <a:pPr marL="0" marR="0" lvl="0" indent="0" algn="ctr" rtl="0">
              <a:spcBef>
                <a:spcPts val="640"/>
              </a:spcBef>
              <a:spcAft>
                <a:spcPts val="0"/>
              </a:spcAft>
              <a:buClr>
                <a:schemeClr val="dk1"/>
              </a:buClr>
              <a:buSzPct val="44444"/>
              <a:buFont typeface="Noto Symbol"/>
              <a:buNone/>
            </a:pPr>
            <a:r>
              <a:rPr lang="es-HN" sz="7200"/>
              <a:t>Our Additions</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387900" y="610700"/>
            <a:ext cx="8368200" cy="9147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Roboto Slab"/>
              <a:buNone/>
            </a:pPr>
            <a:r>
              <a:rPr lang="es-HN" sz="3000" b="0" i="0" u="none" strike="noStrike" cap="none" baseline="0">
                <a:solidFill>
                  <a:schemeClr val="dk1"/>
                </a:solidFill>
                <a:latin typeface="Roboto Slab"/>
                <a:ea typeface="Roboto Slab"/>
                <a:cs typeface="Roboto Slab"/>
                <a:sym typeface="Roboto Slab"/>
                <a:rtl val="0"/>
              </a:rPr>
              <a:t>Peligros Para la Salud</a:t>
            </a:r>
          </a:p>
        </p:txBody>
      </p:sp>
      <p:sp>
        <p:nvSpPr>
          <p:cNvPr id="286" name="Shape 286"/>
          <p:cNvSpPr txBox="1">
            <a:spLocks noGrp="1"/>
          </p:cNvSpPr>
          <p:nvPr>
            <p:ph type="body" idx="1"/>
          </p:nvPr>
        </p:nvSpPr>
        <p:spPr>
          <a:xfrm>
            <a:off x="387900" y="1986433"/>
            <a:ext cx="8368200" cy="4105198"/>
          </a:xfrm>
          <a:prstGeom prst="rect">
            <a:avLst/>
          </a:prstGeom>
          <a:noFill/>
          <a:ln>
            <a:noFill/>
          </a:ln>
        </p:spPr>
        <p:txBody>
          <a:bodyPr lIns="91425" tIns="91425" rIns="91425" bIns="91425" anchor="t" anchorCtr="0">
            <a:noAutofit/>
          </a:bodyPr>
          <a:lstStyle/>
          <a:p>
            <a:pPr marL="514350" marR="0" lvl="0" indent="-285750" algn="just" rtl="0">
              <a:lnSpc>
                <a:spcPct val="115000"/>
              </a:lnSpc>
              <a:spcBef>
                <a:spcPts val="0"/>
              </a:spcBef>
              <a:spcAft>
                <a:spcPts val="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Inhalación: Irritación respiratorio</a:t>
            </a:r>
          </a:p>
          <a:p>
            <a:pPr marL="514350" marR="0" lvl="0" indent="-285750" algn="just" rtl="0">
              <a:lnSpc>
                <a:spcPct val="115000"/>
              </a:lnSpc>
              <a:spcBef>
                <a:spcPts val="1600"/>
              </a:spcBef>
              <a:spcAft>
                <a:spcPts val="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Ojos: Irritación</a:t>
            </a:r>
          </a:p>
          <a:p>
            <a:pPr marL="514350" marR="0" lvl="0" indent="-285750" algn="just" rtl="0">
              <a:lnSpc>
                <a:spcPct val="115000"/>
              </a:lnSpc>
              <a:spcBef>
                <a:spcPts val="1600"/>
              </a:spcBef>
              <a:spcAft>
                <a:spcPts val="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Piel: Irritación</a:t>
            </a:r>
          </a:p>
          <a:p>
            <a:pPr marL="514350" marR="0" lvl="0" indent="-285750" algn="just" rtl="0">
              <a:lnSpc>
                <a:spcPct val="115000"/>
              </a:lnSpc>
              <a:spcBef>
                <a:spcPts val="1600"/>
              </a:spcBef>
              <a:spcAft>
                <a:spcPts val="160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Ingestión: </a:t>
            </a:r>
            <a:r>
              <a:rPr lang="es-HN">
                <a:rtl val="0"/>
              </a:rPr>
              <a:t>Náusea</a:t>
            </a:r>
            <a:r>
              <a:rPr lang="es-HN" sz="1800" b="0" i="0" u="none" strike="noStrike" cap="none" baseline="0">
                <a:solidFill>
                  <a:schemeClr val="dk1"/>
                </a:solidFill>
                <a:latin typeface="Roboto"/>
                <a:ea typeface="Roboto"/>
                <a:cs typeface="Roboto"/>
                <a:sym typeface="Roboto"/>
                <a:rtl val="0"/>
              </a:rPr>
              <a:t>, vómito, diarrea, problemas gastrointestinales</a:t>
            </a:r>
          </a:p>
        </p:txBody>
      </p:sp>
      <p:pic>
        <p:nvPicPr>
          <p:cNvPr id="287" name="Shape 287"/>
          <p:cNvPicPr preferRelativeResize="0"/>
          <p:nvPr/>
        </p:nvPicPr>
        <p:blipFill rotWithShape="1">
          <a:blip r:embed="rId3">
            <a:alphaModFix/>
          </a:blip>
          <a:srcRect/>
          <a:stretch/>
        </p:blipFill>
        <p:spPr>
          <a:xfrm>
            <a:off x="6477000" y="4749800"/>
            <a:ext cx="990599" cy="1515467"/>
          </a:xfrm>
          <a:prstGeom prst="rect">
            <a:avLst/>
          </a:prstGeom>
          <a:noFill/>
          <a:ln>
            <a:noFill/>
          </a:ln>
        </p:spPr>
      </p:pic>
      <p:pic>
        <p:nvPicPr>
          <p:cNvPr id="288" name="Shape 288"/>
          <p:cNvPicPr preferRelativeResize="0"/>
          <p:nvPr/>
        </p:nvPicPr>
        <p:blipFill rotWithShape="1">
          <a:blip r:embed="rId4">
            <a:alphaModFix/>
          </a:blip>
          <a:srcRect/>
          <a:stretch/>
        </p:blipFill>
        <p:spPr>
          <a:xfrm>
            <a:off x="3657600" y="4749800"/>
            <a:ext cx="1995957" cy="1515467"/>
          </a:xfrm>
          <a:prstGeom prst="rect">
            <a:avLst/>
          </a:prstGeom>
          <a:noFill/>
          <a:ln>
            <a:noFill/>
          </a:ln>
        </p:spPr>
      </p:pic>
      <p:pic>
        <p:nvPicPr>
          <p:cNvPr id="289" name="Shape 289"/>
          <p:cNvPicPr preferRelativeResize="0"/>
          <p:nvPr/>
        </p:nvPicPr>
        <p:blipFill rotWithShape="1">
          <a:blip r:embed="rId5">
            <a:alphaModFix/>
          </a:blip>
          <a:srcRect/>
          <a:stretch/>
        </p:blipFill>
        <p:spPr>
          <a:xfrm>
            <a:off x="1066800" y="4749800"/>
            <a:ext cx="1778449" cy="143596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Shape 294"/>
          <p:cNvSpPr txBox="1">
            <a:spLocks noGrp="1"/>
          </p:cNvSpPr>
          <p:nvPr>
            <p:ph type="title"/>
          </p:nvPr>
        </p:nvSpPr>
        <p:spPr>
          <a:xfrm>
            <a:off x="387900" y="610702"/>
            <a:ext cx="8368200" cy="9147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Roboto Slab"/>
              <a:buNone/>
            </a:pPr>
            <a:r>
              <a:rPr lang="es-HN" sz="3000" b="0" i="0" u="none" strike="noStrike" cap="none" baseline="0">
                <a:solidFill>
                  <a:schemeClr val="dk1"/>
                </a:solidFill>
                <a:latin typeface="Roboto Slab"/>
                <a:ea typeface="Roboto Slab"/>
                <a:cs typeface="Roboto Slab"/>
                <a:sym typeface="Roboto Slab"/>
                <a:rtl val="0"/>
              </a:rPr>
              <a:t>Protección Personal Requirido</a:t>
            </a:r>
          </a:p>
        </p:txBody>
      </p:sp>
      <p:sp>
        <p:nvSpPr>
          <p:cNvPr id="295" name="Shape 295"/>
          <p:cNvSpPr txBox="1">
            <a:spLocks noGrp="1"/>
          </p:cNvSpPr>
          <p:nvPr>
            <p:ph type="body" idx="1"/>
          </p:nvPr>
        </p:nvSpPr>
        <p:spPr>
          <a:xfrm>
            <a:off x="387900" y="1986433"/>
            <a:ext cx="8368200" cy="4105198"/>
          </a:xfrm>
          <a:prstGeom prst="rect">
            <a:avLst/>
          </a:prstGeom>
          <a:noFill/>
          <a:ln>
            <a:noFill/>
          </a:ln>
        </p:spPr>
        <p:txBody>
          <a:bodyPr lIns="91425" tIns="91425" rIns="91425" bIns="91425" anchor="t" anchorCtr="0">
            <a:noAutofit/>
          </a:bodyPr>
          <a:lstStyle/>
          <a:p>
            <a:pPr marL="514350" marR="0" lvl="0" indent="-285750" algn="just" rtl="0">
              <a:lnSpc>
                <a:spcPct val="115000"/>
              </a:lnSpc>
              <a:spcBef>
                <a:spcPts val="0"/>
              </a:spcBef>
              <a:spcAft>
                <a:spcPts val="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Ojos: Gafas de seguridad </a:t>
            </a:r>
          </a:p>
          <a:p>
            <a:pPr marL="514350" marR="0" lvl="0" indent="-285750" algn="just" rtl="0">
              <a:lnSpc>
                <a:spcPct val="115000"/>
              </a:lnSpc>
              <a:spcBef>
                <a:spcPts val="1600"/>
              </a:spcBef>
              <a:spcAft>
                <a:spcPts val="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Manos: Guantes hechos de Neopreno, goma, o butyl </a:t>
            </a:r>
          </a:p>
          <a:p>
            <a:pPr marL="514350" marR="0" lvl="0" indent="-285750" algn="just" rtl="0">
              <a:lnSpc>
                <a:spcPct val="115000"/>
              </a:lnSpc>
              <a:spcBef>
                <a:spcPts val="1600"/>
              </a:spcBef>
              <a:spcAft>
                <a:spcPts val="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Pies: Zapatos con los pies cerrados </a:t>
            </a:r>
          </a:p>
          <a:p>
            <a:pPr marL="514350" marR="0" lvl="0" indent="-285750" algn="just" rtl="0">
              <a:lnSpc>
                <a:spcPct val="115000"/>
              </a:lnSpc>
              <a:spcBef>
                <a:spcPts val="1600"/>
              </a:spcBef>
              <a:spcAft>
                <a:spcPts val="1600"/>
              </a:spcAft>
              <a:buClr>
                <a:schemeClr val="dk1"/>
              </a:buClr>
              <a:buSzPct val="100000"/>
              <a:buFont typeface="Arial"/>
              <a:buChar char="•"/>
            </a:pPr>
            <a:r>
              <a:rPr lang="es-HN" sz="1800" b="0" i="0" u="none" strike="noStrike" cap="none" baseline="0">
                <a:solidFill>
                  <a:schemeClr val="dk1"/>
                </a:solidFill>
                <a:latin typeface="Roboto"/>
                <a:ea typeface="Roboto"/>
                <a:cs typeface="Roboto"/>
                <a:sym typeface="Roboto"/>
                <a:rtl val="0"/>
              </a:rPr>
              <a:t>Cuerpo: Ropa que no deja la piel exposido, trajes desechables hechos de fibra</a:t>
            </a:r>
          </a:p>
        </p:txBody>
      </p:sp>
      <p:pic>
        <p:nvPicPr>
          <p:cNvPr id="296" name="Shape 296"/>
          <p:cNvPicPr preferRelativeResize="0"/>
          <p:nvPr/>
        </p:nvPicPr>
        <p:blipFill rotWithShape="1">
          <a:blip r:embed="rId3">
            <a:alphaModFix/>
          </a:blip>
          <a:srcRect/>
          <a:stretch/>
        </p:blipFill>
        <p:spPr>
          <a:xfrm>
            <a:off x="533402" y="4648201"/>
            <a:ext cx="1763824" cy="1480699"/>
          </a:xfrm>
          <a:prstGeom prst="rect">
            <a:avLst/>
          </a:prstGeom>
          <a:noFill/>
          <a:ln>
            <a:noFill/>
          </a:ln>
        </p:spPr>
      </p:pic>
      <p:pic>
        <p:nvPicPr>
          <p:cNvPr id="297" name="Shape 297"/>
          <p:cNvPicPr preferRelativeResize="0"/>
          <p:nvPr/>
        </p:nvPicPr>
        <p:blipFill rotWithShape="1">
          <a:blip r:embed="rId4">
            <a:alphaModFix/>
          </a:blip>
          <a:srcRect/>
          <a:stretch/>
        </p:blipFill>
        <p:spPr>
          <a:xfrm>
            <a:off x="2514602" y="4648201"/>
            <a:ext cx="1248218" cy="1480699"/>
          </a:xfrm>
          <a:prstGeom prst="rect">
            <a:avLst/>
          </a:prstGeom>
          <a:noFill/>
          <a:ln>
            <a:noFill/>
          </a:ln>
        </p:spPr>
      </p:pic>
      <p:pic>
        <p:nvPicPr>
          <p:cNvPr id="298" name="Shape 298"/>
          <p:cNvPicPr preferRelativeResize="0"/>
          <p:nvPr/>
        </p:nvPicPr>
        <p:blipFill rotWithShape="1">
          <a:blip r:embed="rId5">
            <a:alphaModFix/>
          </a:blip>
          <a:srcRect/>
          <a:stretch/>
        </p:blipFill>
        <p:spPr>
          <a:xfrm>
            <a:off x="3962400" y="4648201"/>
            <a:ext cx="3288572" cy="1480699"/>
          </a:xfrm>
          <a:prstGeom prst="rect">
            <a:avLst/>
          </a:prstGeom>
          <a:noFill/>
          <a:ln>
            <a:noFill/>
          </a:ln>
        </p:spPr>
      </p:pic>
      <p:pic>
        <p:nvPicPr>
          <p:cNvPr id="299" name="Shape 299"/>
          <p:cNvPicPr preferRelativeResize="0"/>
          <p:nvPr/>
        </p:nvPicPr>
        <p:blipFill rotWithShape="1">
          <a:blip r:embed="rId6">
            <a:alphaModFix/>
          </a:blip>
          <a:srcRect/>
          <a:stretch/>
        </p:blipFill>
        <p:spPr>
          <a:xfrm>
            <a:off x="6591803" y="275866"/>
            <a:ext cx="2164298" cy="2885731"/>
          </a:xfrm>
          <a:prstGeom prst="rect">
            <a:avLst/>
          </a:prstGeom>
          <a:noFill/>
          <a:ln>
            <a:noFill/>
          </a:ln>
        </p:spPr>
      </p:pic>
      <p:pic>
        <p:nvPicPr>
          <p:cNvPr id="300" name="Shape 300"/>
          <p:cNvPicPr preferRelativeResize="0"/>
          <p:nvPr/>
        </p:nvPicPr>
        <p:blipFill rotWithShape="1">
          <a:blip r:embed="rId7">
            <a:alphaModFix/>
          </a:blip>
          <a:srcRect/>
          <a:stretch/>
        </p:blipFill>
        <p:spPr>
          <a:xfrm>
            <a:off x="7467602" y="4648201"/>
            <a:ext cx="1087999" cy="14806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645</Words>
  <Application>Microsoft Office PowerPoint</Application>
  <PresentationFormat>On-screen Show (4:3)</PresentationFormat>
  <Paragraphs>96</Paragraphs>
  <Slides>10</Slides>
  <Notes>10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10</vt:i4>
      </vt:variant>
    </vt:vector>
  </HeadingPairs>
  <TitlesOfParts>
    <vt:vector size="19" baseType="lpstr">
      <vt:lpstr>Arial</vt:lpstr>
      <vt:lpstr>Roboto</vt:lpstr>
      <vt:lpstr>Noto Symbol</vt:lpstr>
      <vt:lpstr>Galdeano</vt:lpstr>
      <vt:lpstr>Roboto Slab</vt:lpstr>
      <vt:lpstr>Calibri</vt:lpstr>
      <vt:lpstr>AguaClara English</vt:lpstr>
      <vt:lpstr>Office Theme</vt:lpstr>
      <vt:lpstr>marina</vt:lpstr>
      <vt:lpstr>Chemical Safety</vt:lpstr>
      <vt:lpstr>Introduction</vt:lpstr>
      <vt:lpstr>PowerPoint Presentation</vt:lpstr>
      <vt:lpstr>PowerPoint Presentation</vt:lpstr>
      <vt:lpstr>El “Diamante de Fuego”</vt:lpstr>
      <vt:lpstr>PowerPoint Presentation</vt:lpstr>
      <vt:lpstr>PowerPoint Presentation</vt:lpstr>
      <vt:lpstr>Peligros Para la Salud</vt:lpstr>
      <vt:lpstr>Protección Personal Requirido</vt:lpstr>
      <vt:lpstr>Future 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Safety</dc:title>
  <dc:creator>Anna Doyle</dc:creator>
  <cp:lastModifiedBy>Anna</cp:lastModifiedBy>
  <cp:revision>1</cp:revision>
  <dcterms:modified xsi:type="dcterms:W3CDTF">2015-10-21T18:04:22Z</dcterms:modified>
</cp:coreProperties>
</file>