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78" r:id="rId4"/>
    <p:sldMasterId id="2147483679" r:id="rId5"/>
    <p:sldMasterId id="214748368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Lst>
  <p:sldSz cy="6858000" cx="9144000"/>
  <p:notesSz cx="6858000" cy="9144000"/>
  <p:embeddedFontLst>
    <p:embeddedFont>
      <p:font typeface="Roboto Slab"/>
      <p:regular r:id="rId18"/>
      <p:bold r:id="rId19"/>
    </p:embeddedFont>
    <p:embeddedFont>
      <p:font typeface="Roboto"/>
      <p:regular r:id="rId20"/>
      <p:bold r:id="rId21"/>
      <p:italic r:id="rId22"/>
      <p:boldItalic r:id="rId23"/>
    </p:embeddedFont>
    <p:embeddedFont>
      <p:font typeface="Galdeano"/>
      <p:regular r:id="rId24"/>
    </p:embeddedFont>
  </p:embeddedFontLst>
  <p:defaultText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96683AE4-36ED-48A8-B6B1-22DE5E0D0052}">
  <a:tblStyle styleId="{96683AE4-36ED-48A8-B6B1-22DE5E0D0052}" styleName="Table_0"/>
</a:tblStyleLst>
</file>

<file path=ppt/_rels/presentation.xml.rels><?xml version="1.0" encoding="UTF-8" standalone="yes"?><Relationships xmlns="http://schemas.openxmlformats.org/package/2006/relationships"><Relationship Id="rId20" Type="http://schemas.openxmlformats.org/officeDocument/2006/relationships/font" Target="fonts/Roboto-regular.fntdata"/><Relationship Id="rId11" Type="http://schemas.openxmlformats.org/officeDocument/2006/relationships/slide" Target="slides/slide4.xml"/><Relationship Id="rId22" Type="http://schemas.openxmlformats.org/officeDocument/2006/relationships/font" Target="fonts/Roboto-italic.fntdata"/><Relationship Id="rId10" Type="http://schemas.openxmlformats.org/officeDocument/2006/relationships/slide" Target="slides/slide3.xml"/><Relationship Id="rId21" Type="http://schemas.openxmlformats.org/officeDocument/2006/relationships/font" Target="fonts/Roboto-bold.fntdata"/><Relationship Id="rId13" Type="http://schemas.openxmlformats.org/officeDocument/2006/relationships/slide" Target="slides/slide6.xml"/><Relationship Id="rId24" Type="http://schemas.openxmlformats.org/officeDocument/2006/relationships/font" Target="fonts/Galdeano-regular.fntdata"/><Relationship Id="rId12" Type="http://schemas.openxmlformats.org/officeDocument/2006/relationships/slide" Target="slides/slide5.xml"/><Relationship Id="rId23" Type="http://schemas.openxmlformats.org/officeDocument/2006/relationships/font" Target="fonts/Roboto-boldItalic.fntdata"/><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5" Type="http://schemas.openxmlformats.org/officeDocument/2006/relationships/slideMaster" Target="slideMasters/slideMaster2.xml"/><Relationship Id="rId19" Type="http://schemas.openxmlformats.org/officeDocument/2006/relationships/font" Target="fonts/RobotoSlab-bold.fntdata"/><Relationship Id="rId6" Type="http://schemas.openxmlformats.org/officeDocument/2006/relationships/slideMaster" Target="slideMasters/slideMaster3.xml"/><Relationship Id="rId18" Type="http://schemas.openxmlformats.org/officeDocument/2006/relationships/font" Target="fonts/RobotoSlab-regular.fntdata"/><Relationship Id="rId7" Type="http://schemas.openxmlformats.org/officeDocument/2006/relationships/notesMaster" Target="notesMasters/notesMaster1.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 name="Shape 1"/>
        <p:cNvGrpSpPr/>
        <p:nvPr/>
      </p:nvGrpSpPr>
      <p:grpSpPr>
        <a:xfrm>
          <a:off x="0" y="0"/>
          <a:ext cx="0" cy="0"/>
          <a:chOff x="0" y="0"/>
          <a:chExt cx="0" cy="0"/>
        </a:xfrm>
      </p:grpSpPr>
      <p:sp>
        <p:nvSpPr>
          <p:cNvPr id="2" name="Shape 2"/>
          <p:cNvSpPr txBox="1"/>
          <p:nvPr>
            <p:ph idx="2" type="hdr"/>
          </p:nvPr>
        </p:nvSpPr>
        <p:spPr>
          <a:xfrm>
            <a:off x="0" y="0"/>
            <a:ext cx="2971799" cy="457200"/>
          </a:xfrm>
          <a:prstGeom prst="rect">
            <a:avLst/>
          </a:prstGeom>
          <a:noFill/>
          <a:ln>
            <a:noFill/>
          </a:ln>
        </p:spPr>
        <p:txBody>
          <a:bodyPr anchorCtr="0" anchor="t" bIns="91425" lIns="91425" rIns="91425" tIns="91425"/>
          <a:lstStyle>
            <a:lvl1pPr indent="0" marL="0" marR="0" rtl="0" algn="l">
              <a:spcBef>
                <a:spcPts val="0"/>
              </a:spcBef>
              <a:defRPr b="0" baseline="0" i="0" sz="12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3" name="Shape 3"/>
          <p:cNvSpPr txBox="1"/>
          <p:nvPr>
            <p:ph idx="10" type="dt"/>
          </p:nvPr>
        </p:nvSpPr>
        <p:spPr>
          <a:xfrm>
            <a:off x="3884612" y="0"/>
            <a:ext cx="2971799" cy="457200"/>
          </a:xfrm>
          <a:prstGeom prst="rect">
            <a:avLst/>
          </a:prstGeom>
          <a:noFill/>
          <a:ln>
            <a:noFill/>
          </a:ln>
        </p:spPr>
        <p:txBody>
          <a:bodyPr anchorCtr="0" anchor="t" bIns="91425" lIns="91425" rIns="91425" tIns="91425"/>
          <a:lstStyle>
            <a:lvl1pPr indent="0" marL="0" marR="0" rtl="0" algn="r">
              <a:spcBef>
                <a:spcPts val="0"/>
              </a:spcBef>
              <a:defRPr b="0" baseline="0" i="0" sz="12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4" name="Shape 4"/>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5" name="Shape 5"/>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marL="0" marR="0" rtl="0" algn="l">
              <a:spcBef>
                <a:spcPts val="0"/>
              </a:spcBef>
              <a:defRPr b="0" baseline="0" i="0" sz="1200" u="none" cap="none" strike="noStrike">
                <a:solidFill>
                  <a:schemeClr val="dk1"/>
                </a:solidFill>
                <a:latin typeface="Calibri"/>
                <a:ea typeface="Calibri"/>
                <a:cs typeface="Calibri"/>
                <a:sym typeface="Calibri"/>
              </a:defRPr>
            </a:lvl1pPr>
            <a:lvl2pPr indent="0" marL="457200" marR="0" rtl="0" algn="l">
              <a:spcBef>
                <a:spcPts val="0"/>
              </a:spcBef>
              <a:defRPr b="0" baseline="0" i="0" sz="1200" u="none" cap="none" strike="noStrike">
                <a:solidFill>
                  <a:schemeClr val="dk1"/>
                </a:solidFill>
                <a:latin typeface="Calibri"/>
                <a:ea typeface="Calibri"/>
                <a:cs typeface="Calibri"/>
                <a:sym typeface="Calibri"/>
              </a:defRPr>
            </a:lvl2pPr>
            <a:lvl3pPr indent="0" marL="914400" marR="0" rtl="0" algn="l">
              <a:spcBef>
                <a:spcPts val="0"/>
              </a:spcBef>
              <a:defRPr b="0" baseline="0" i="0" sz="1200" u="none" cap="none" strike="noStrike">
                <a:solidFill>
                  <a:schemeClr val="dk1"/>
                </a:solidFill>
                <a:latin typeface="Calibri"/>
                <a:ea typeface="Calibri"/>
                <a:cs typeface="Calibri"/>
                <a:sym typeface="Calibri"/>
              </a:defRPr>
            </a:lvl3pPr>
            <a:lvl4pPr indent="0" marL="1371600" marR="0" rtl="0" algn="l">
              <a:spcBef>
                <a:spcPts val="0"/>
              </a:spcBef>
              <a:defRPr b="0" baseline="0" i="0" sz="1200" u="none" cap="none" strike="noStrike">
                <a:solidFill>
                  <a:schemeClr val="dk1"/>
                </a:solidFill>
                <a:latin typeface="Calibri"/>
                <a:ea typeface="Calibri"/>
                <a:cs typeface="Calibri"/>
                <a:sym typeface="Calibri"/>
              </a:defRPr>
            </a:lvl4pPr>
            <a:lvl5pPr indent="0" marL="1828800" marR="0" rtl="0" algn="l">
              <a:spcBef>
                <a:spcPts val="0"/>
              </a:spcBef>
              <a:defRPr b="0" baseline="0" i="0" sz="1200" u="none" cap="none" strike="noStrike">
                <a:solidFill>
                  <a:schemeClr val="dk1"/>
                </a:solidFill>
                <a:latin typeface="Calibri"/>
                <a:ea typeface="Calibri"/>
                <a:cs typeface="Calibri"/>
                <a:sym typeface="Calibri"/>
              </a:defRPr>
            </a:lvl5pPr>
            <a:lvl6pPr indent="0" marL="2286000" marR="0" rtl="0" algn="l">
              <a:spcBef>
                <a:spcPts val="0"/>
              </a:spcBef>
              <a:defRPr b="0" baseline="0" i="0" sz="1200" u="none" cap="none" strike="noStrike">
                <a:solidFill>
                  <a:schemeClr val="dk1"/>
                </a:solidFill>
                <a:latin typeface="Calibri"/>
                <a:ea typeface="Calibri"/>
                <a:cs typeface="Calibri"/>
                <a:sym typeface="Calibri"/>
              </a:defRPr>
            </a:lvl6pPr>
            <a:lvl7pPr indent="0" marL="2743200" marR="0" rtl="0" algn="l">
              <a:spcBef>
                <a:spcPts val="0"/>
              </a:spcBef>
              <a:defRPr b="0" baseline="0" i="0" sz="1200" u="none" cap="none" strike="noStrike">
                <a:solidFill>
                  <a:schemeClr val="dk1"/>
                </a:solidFill>
                <a:latin typeface="Calibri"/>
                <a:ea typeface="Calibri"/>
                <a:cs typeface="Calibri"/>
                <a:sym typeface="Calibri"/>
              </a:defRPr>
            </a:lvl7pPr>
            <a:lvl8pPr indent="0" marL="3200400" marR="0" rtl="0" algn="l">
              <a:spcBef>
                <a:spcPts val="0"/>
              </a:spcBef>
              <a:defRPr b="0" baseline="0" i="0" sz="1200" u="none" cap="none" strike="noStrike">
                <a:solidFill>
                  <a:schemeClr val="dk1"/>
                </a:solidFill>
                <a:latin typeface="Calibri"/>
                <a:ea typeface="Calibri"/>
                <a:cs typeface="Calibri"/>
                <a:sym typeface="Calibri"/>
              </a:defRPr>
            </a:lvl8pPr>
            <a:lvl9pPr indent="0" marL="3657600" marR="0" rtl="0" algn="l">
              <a:spcBef>
                <a:spcPts val="0"/>
              </a:spcBef>
              <a:defRPr b="0" baseline="0" i="0" sz="1200" u="none" cap="none" strike="noStrike">
                <a:solidFill>
                  <a:schemeClr val="dk1"/>
                </a:solidFill>
                <a:latin typeface="Calibri"/>
                <a:ea typeface="Calibri"/>
                <a:cs typeface="Calibri"/>
                <a:sym typeface="Calibri"/>
              </a:defRPr>
            </a:lvl9pPr>
          </a:lstStyle>
          <a:p/>
        </p:txBody>
      </p:sp>
      <p:sp>
        <p:nvSpPr>
          <p:cNvPr id="6" name="Shape 6"/>
          <p:cNvSpPr txBox="1"/>
          <p:nvPr>
            <p:ph idx="11" type="ftr"/>
          </p:nvPr>
        </p:nvSpPr>
        <p:spPr>
          <a:xfrm>
            <a:off x="0" y="8685213"/>
            <a:ext cx="2971799" cy="457200"/>
          </a:xfrm>
          <a:prstGeom prst="rect">
            <a:avLst/>
          </a:prstGeom>
          <a:noFill/>
          <a:ln>
            <a:noFill/>
          </a:ln>
        </p:spPr>
        <p:txBody>
          <a:bodyPr anchorCtr="0" anchor="b" bIns="91425" lIns="91425" rIns="91425" tIns="91425"/>
          <a:lstStyle>
            <a:lvl1pPr indent="0" marL="0" marR="0" rtl="0" algn="l">
              <a:spcBef>
                <a:spcPts val="0"/>
              </a:spcBef>
              <a:defRPr b="0" baseline="0" i="0" sz="12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7" name="Shape 7"/>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 name="Shape 78"/>
        <p:cNvGrpSpPr/>
        <p:nvPr/>
      </p:nvGrpSpPr>
      <p:grpSpPr>
        <a:xfrm>
          <a:off x="0" y="0"/>
          <a:ext cx="0" cy="0"/>
          <a:chOff x="0" y="0"/>
          <a:chExt cx="0" cy="0"/>
        </a:xfrm>
      </p:grpSpPr>
      <p:sp>
        <p:nvSpPr>
          <p:cNvPr id="79" name="Shape 7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80" name="Shape 8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None/>
            </a:pPr>
            <a:r>
              <a:t/>
            </a:r>
            <a:endParaRPr b="0" baseline="0" i="0" sz="1200" u="none" cap="none" strike="noStrike">
              <a:solidFill>
                <a:schemeClr val="dk1"/>
              </a:solidFill>
              <a:latin typeface="Calibri"/>
              <a:ea typeface="Calibri"/>
              <a:cs typeface="Calibri"/>
              <a:sym typeface="Calibri"/>
            </a:endParaRPr>
          </a:p>
        </p:txBody>
      </p:sp>
      <p:sp>
        <p:nvSpPr>
          <p:cNvPr id="81" name="Shape 81"/>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7" name="Shape 307"/>
        <p:cNvGrpSpPr/>
        <p:nvPr/>
      </p:nvGrpSpPr>
      <p:grpSpPr>
        <a:xfrm>
          <a:off x="0" y="0"/>
          <a:ext cx="0" cy="0"/>
          <a:chOff x="0" y="0"/>
          <a:chExt cx="0" cy="0"/>
        </a:xfrm>
      </p:grpSpPr>
      <p:sp>
        <p:nvSpPr>
          <p:cNvPr id="308" name="Shape 3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309" name="Shape 30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None/>
            </a:pPr>
            <a:r>
              <a:t/>
            </a:r>
            <a:endParaRPr sz="1000"/>
          </a:p>
        </p:txBody>
      </p:sp>
      <p:sp>
        <p:nvSpPr>
          <p:cNvPr id="310" name="Shape 310"/>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 name="Shape 85"/>
        <p:cNvGrpSpPr/>
        <p:nvPr/>
      </p:nvGrpSpPr>
      <p:grpSpPr>
        <a:xfrm>
          <a:off x="0" y="0"/>
          <a:ext cx="0" cy="0"/>
          <a:chOff x="0" y="0"/>
          <a:chExt cx="0" cy="0"/>
        </a:xfrm>
      </p:grpSpPr>
      <p:sp>
        <p:nvSpPr>
          <p:cNvPr id="86" name="Shape 8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87" name="Shape 8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baseline="0" i="0" lang="es-HN" sz="1000" u="none" cap="none" strike="noStrike">
                <a:solidFill>
                  <a:schemeClr val="dk1"/>
                </a:solidFill>
                <a:latin typeface="Calibri"/>
                <a:ea typeface="Calibri"/>
                <a:cs typeface="Calibri"/>
                <a:sym typeface="Calibri"/>
              </a:rPr>
              <a:t>-Why is our research important?</a:t>
            </a:r>
          </a:p>
          <a:p>
            <a:pPr indent="0" lvl="0" marL="0" marR="0" rtl="0" algn="l">
              <a:spcBef>
                <a:spcPts val="0"/>
              </a:spcBef>
              <a:buSzPct val="25000"/>
              <a:buNone/>
            </a:pPr>
            <a:r>
              <a:rPr b="0" baseline="0" i="0" lang="es-HN" sz="1000" u="none" cap="none" strike="noStrike">
                <a:solidFill>
                  <a:schemeClr val="dk1"/>
                </a:solidFill>
                <a:latin typeface="Calibri"/>
                <a:ea typeface="Calibri"/>
                <a:cs typeface="Calibri"/>
                <a:sym typeface="Calibri"/>
              </a:rPr>
              <a:t>-What are our goals for the semester?</a:t>
            </a:r>
          </a:p>
          <a:p>
            <a:pPr lvl="0" rtl="0">
              <a:lnSpc>
                <a:spcPct val="115000"/>
              </a:lnSpc>
              <a:spcBef>
                <a:spcPts val="1000"/>
              </a:spcBef>
              <a:spcAft>
                <a:spcPts val="1000"/>
              </a:spcAft>
              <a:buClr>
                <a:schemeClr val="dk1"/>
              </a:buClr>
              <a:buSzPct val="110000"/>
              <a:buFont typeface="Arial"/>
              <a:buNone/>
            </a:pPr>
            <a:r>
              <a:rPr lang="es-HN" sz="1000">
                <a:solidFill>
                  <a:srgbClr val="333333"/>
                </a:solidFill>
                <a:highlight>
                  <a:srgbClr val="FFFFFF"/>
                </a:highlight>
                <a:latin typeface="Arial"/>
                <a:ea typeface="Arial"/>
                <a:cs typeface="Arial"/>
                <a:sym typeface="Arial"/>
              </a:rPr>
              <a:t>The chemical safety team is a new team that aims to ensure the safety of the people that are working in AguaClara water treatment plants, especially those who work with hazardous chemicals. The main focus of the team is to create training materials for the workers in the plants that explain the use of proper personal protection equipment. The team also aims to demonstrate the possible safety hazards that may arise if the workers do not use the safety equipment correctly. The first aid information regarding possible accidents will also be given importance in case of an emergency.</a:t>
            </a:r>
          </a:p>
          <a:p>
            <a:pPr lvl="0" rtl="0">
              <a:lnSpc>
                <a:spcPct val="115000"/>
              </a:lnSpc>
              <a:spcBef>
                <a:spcPts val="1000"/>
              </a:spcBef>
              <a:spcAft>
                <a:spcPts val="1000"/>
              </a:spcAft>
              <a:buClr>
                <a:schemeClr val="dk1"/>
              </a:buClr>
              <a:buSzPct val="110000"/>
              <a:buFont typeface="Arial"/>
              <a:buNone/>
            </a:pPr>
            <a:r>
              <a:rPr lang="es-HN" sz="1000">
                <a:solidFill>
                  <a:srgbClr val="333333"/>
                </a:solidFill>
                <a:highlight>
                  <a:srgbClr val="FFFFFF"/>
                </a:highlight>
                <a:latin typeface="Arial"/>
                <a:ea typeface="Arial"/>
                <a:cs typeface="Arial"/>
                <a:sym typeface="Arial"/>
              </a:rPr>
              <a:t>Completion of the challenge will make working in one of the AguaClara plants safer for the employees. It would eliminate possible incidents that may be damaging for people or the environment. It would also be effective in case of an accident by providing the necessary steps to deal with the problem with least damage. It will ensure that while providing safe drinking water, the safety of the workers are not compromised.</a:t>
            </a:r>
          </a:p>
          <a:p>
            <a:pPr indent="0" lvl="0" marL="0" marR="0" rtl="0" algn="l">
              <a:spcBef>
                <a:spcPts val="0"/>
              </a:spcBef>
              <a:buNone/>
            </a:pPr>
            <a:r>
              <a:t/>
            </a:r>
            <a:endParaRPr sz="1000"/>
          </a:p>
        </p:txBody>
      </p:sp>
      <p:sp>
        <p:nvSpPr>
          <p:cNvPr id="88" name="Shape 88"/>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93" name="Shape 9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baseline="0" i="0" lang="es-HN" sz="1200" u="none" cap="none" strike="noStrike">
                <a:solidFill>
                  <a:schemeClr val="dk1"/>
                </a:solidFill>
                <a:latin typeface="Calibri"/>
                <a:ea typeface="Calibri"/>
                <a:cs typeface="Calibri"/>
                <a:sym typeface="Calibri"/>
              </a:rPr>
              <a:t>-What do the existing safety training materials look like?</a:t>
            </a:r>
          </a:p>
          <a:p>
            <a:pPr indent="0" lvl="0" marL="0" marR="0" rtl="0" algn="l">
              <a:spcBef>
                <a:spcPts val="0"/>
              </a:spcBef>
              <a:buSzPct val="25000"/>
              <a:buNone/>
            </a:pPr>
            <a:r>
              <a:rPr lang="es-HN"/>
              <a:t>	-Operators’ Manual includes presentation on hygiene and occupational safety</a:t>
            </a:r>
          </a:p>
          <a:p>
            <a:pPr indent="0" lvl="0" marL="0" marR="0" rtl="0" algn="l">
              <a:spcBef>
                <a:spcPts val="0"/>
              </a:spcBef>
              <a:buSzPct val="25000"/>
              <a:buNone/>
            </a:pPr>
            <a:r>
              <a:rPr lang="es-HN"/>
              <a:t>	-presentation includes safety controls, occupational safety laws, exercises to help emphasize safety in/around the plants</a:t>
            </a:r>
          </a:p>
          <a:p>
            <a:pPr indent="0" lvl="0" marL="0" marR="0" rtl="0" algn="l">
              <a:spcBef>
                <a:spcPts val="0"/>
              </a:spcBef>
              <a:buSzPct val="25000"/>
              <a:buNone/>
            </a:pPr>
            <a:r>
              <a:rPr b="0" baseline="0" i="0" lang="es-HN" sz="1200" u="none" cap="none" strike="noStrike">
                <a:solidFill>
                  <a:schemeClr val="dk1"/>
                </a:solidFill>
                <a:latin typeface="Calibri"/>
                <a:ea typeface="Calibri"/>
                <a:cs typeface="Calibri"/>
                <a:sym typeface="Calibri"/>
              </a:rPr>
              <a:t>-Features we will be keeping/getting rid of</a:t>
            </a:r>
          </a:p>
          <a:p>
            <a:pPr indent="0" lvl="0" marL="0" marR="0" rtl="0" algn="l">
              <a:spcBef>
                <a:spcPts val="0"/>
              </a:spcBef>
              <a:buSzPct val="25000"/>
              <a:buNone/>
            </a:pPr>
            <a:r>
              <a:rPr lang="es-HN"/>
              <a:t>	-Will be keeping fire diamonds/charts, getting rid of photos of employees /safety hazards</a:t>
            </a:r>
          </a:p>
          <a:p>
            <a:pPr indent="0" lvl="0" marL="0" marR="0" rtl="0" algn="l">
              <a:spcBef>
                <a:spcPts val="0"/>
              </a:spcBef>
              <a:buSzPct val="25000"/>
              <a:buNone/>
            </a:pPr>
            <a:r>
              <a:rPr b="0" baseline="0" i="0" lang="es-HN" sz="1200" u="none" cap="none" strike="noStrike">
                <a:solidFill>
                  <a:schemeClr val="dk1"/>
                </a:solidFill>
                <a:latin typeface="Calibri"/>
                <a:ea typeface="Calibri"/>
                <a:cs typeface="Calibri"/>
                <a:sym typeface="Calibri"/>
              </a:rPr>
              <a:t>-Emphasize that we are not replacing this manual, simply adding onto it</a:t>
            </a:r>
          </a:p>
        </p:txBody>
      </p:sp>
      <p:sp>
        <p:nvSpPr>
          <p:cNvPr id="94" name="Shape 94"/>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9" name="Shape 99"/>
        <p:cNvGrpSpPr/>
        <p:nvPr/>
      </p:nvGrpSpPr>
      <p:grpSpPr>
        <a:xfrm>
          <a:off x="0" y="0"/>
          <a:ext cx="0" cy="0"/>
          <a:chOff x="0" y="0"/>
          <a:chExt cx="0" cy="0"/>
        </a:xfrm>
      </p:grpSpPr>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01" name="Shape 10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baseline="0" i="0" lang="es-HN" sz="1200" u="none" cap="none" strike="noStrike">
                <a:solidFill>
                  <a:schemeClr val="dk1"/>
                </a:solidFill>
                <a:latin typeface="Calibri"/>
                <a:ea typeface="Calibri"/>
                <a:cs typeface="Calibri"/>
                <a:sym typeface="Calibri"/>
              </a:rPr>
              <a:t>We will be removing photos such as this one from our training materials. It is possible that if a trainee were to see this, he or she would think that because this worker is not wearing the required PPE, it is acceptable for him</a:t>
            </a:r>
            <a:r>
              <a:rPr lang="es-HN"/>
              <a:t>/</a:t>
            </a:r>
            <a:r>
              <a:rPr b="0" baseline="0" i="0" lang="es-HN" sz="1200" u="none" cap="none" strike="noStrike">
                <a:solidFill>
                  <a:schemeClr val="dk1"/>
                </a:solidFill>
                <a:latin typeface="Calibri"/>
                <a:ea typeface="Calibri"/>
                <a:cs typeface="Calibri"/>
                <a:sym typeface="Calibri"/>
              </a:rPr>
              <a:t>herself to do the same. </a:t>
            </a:r>
          </a:p>
        </p:txBody>
      </p:sp>
      <p:sp>
        <p:nvSpPr>
          <p:cNvPr id="102" name="Shape 102"/>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3" name="Shape 113"/>
        <p:cNvGrpSpPr/>
        <p:nvPr/>
      </p:nvGrpSpPr>
      <p:grpSpPr>
        <a:xfrm>
          <a:off x="0" y="0"/>
          <a:ext cx="0" cy="0"/>
          <a:chOff x="0" y="0"/>
          <a:chExt cx="0" cy="0"/>
        </a:xfrm>
      </p:grpSpPr>
      <p:sp>
        <p:nvSpPr>
          <p:cNvPr id="114" name="Shape 11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15" name="Shape 11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baseline="0" i="0" lang="es-HN" sz="1200" u="none" cap="none" strike="noStrike">
                <a:solidFill>
                  <a:schemeClr val="dk1"/>
                </a:solidFill>
                <a:latin typeface="Calibri"/>
                <a:ea typeface="Calibri"/>
                <a:cs typeface="Calibri"/>
                <a:sym typeface="Calibri"/>
              </a:rPr>
              <a:t>Some slides from the original training manual that we will be re-using in our training materials: This one, which describes the concept of a “fire diamond”</a:t>
            </a:r>
          </a:p>
        </p:txBody>
      </p:sp>
      <p:sp>
        <p:nvSpPr>
          <p:cNvPr id="116" name="Shape 116"/>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9" name="Shape 219"/>
        <p:cNvGrpSpPr/>
        <p:nvPr/>
      </p:nvGrpSpPr>
      <p:grpSpPr>
        <a:xfrm>
          <a:off x="0" y="0"/>
          <a:ext cx="0" cy="0"/>
          <a:chOff x="0" y="0"/>
          <a:chExt cx="0" cy="0"/>
        </a:xfrm>
      </p:grpSpPr>
      <p:sp>
        <p:nvSpPr>
          <p:cNvPr id="220" name="Shape 22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221" name="Shape 22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baseline="0" i="0" lang="es-HN" sz="1200" u="none" cap="none" strike="noStrike">
                <a:solidFill>
                  <a:schemeClr val="dk1"/>
                </a:solidFill>
                <a:latin typeface="Calibri"/>
                <a:ea typeface="Calibri"/>
                <a:cs typeface="Calibri"/>
                <a:sym typeface="Calibri"/>
              </a:rPr>
              <a:t>This one describes the range of possible values for each section of the fire diamond, and what each value means in terms of safety hazards. </a:t>
            </a:r>
          </a:p>
        </p:txBody>
      </p:sp>
      <p:sp>
        <p:nvSpPr>
          <p:cNvPr id="222" name="Shape 222"/>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6" name="Shape 226"/>
        <p:cNvGrpSpPr/>
        <p:nvPr/>
      </p:nvGrpSpPr>
      <p:grpSpPr>
        <a:xfrm>
          <a:off x="0" y="0"/>
          <a:ext cx="0" cy="0"/>
          <a:chOff x="0" y="0"/>
          <a:chExt cx="0" cy="0"/>
        </a:xfrm>
      </p:grpSpPr>
      <p:sp>
        <p:nvSpPr>
          <p:cNvPr id="227" name="Shape 22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228" name="Shape 228"/>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baseline="0" i="0" lang="es-HN" sz="1200" u="none" cap="none" strike="noStrike">
                <a:solidFill>
                  <a:schemeClr val="dk1"/>
                </a:solidFill>
                <a:latin typeface="Calibri"/>
                <a:ea typeface="Calibri"/>
                <a:cs typeface="Calibri"/>
                <a:sym typeface="Calibri"/>
              </a:rPr>
              <a:t>-How is our training manual different than what AguaClara/APP plant operators have been using?</a:t>
            </a:r>
          </a:p>
          <a:p>
            <a:pPr indent="0" lvl="0" marL="0" marR="0" rtl="0" algn="l">
              <a:spcBef>
                <a:spcPts val="0"/>
              </a:spcBef>
              <a:buSzPct val="25000"/>
              <a:buNone/>
            </a:pPr>
            <a:r>
              <a:rPr lang="es-HN"/>
              <a:t>	-information regarding the hazards and the proper use of ppe</a:t>
            </a:r>
          </a:p>
          <a:p>
            <a:pPr indent="0" lvl="0" marL="0" marR="0" rtl="0" algn="l">
              <a:spcBef>
                <a:spcPts val="0"/>
              </a:spcBef>
              <a:buSzPct val="25000"/>
              <a:buNone/>
            </a:pPr>
            <a:r>
              <a:rPr lang="es-HN"/>
              <a:t>-Where did we get our information from?</a:t>
            </a:r>
          </a:p>
          <a:p>
            <a:pPr indent="0" lvl="0" marL="0" marR="0" rtl="0" algn="l">
              <a:spcBef>
                <a:spcPts val="0"/>
              </a:spcBef>
              <a:buSzPct val="25000"/>
              <a:buNone/>
            </a:pPr>
            <a:r>
              <a:rPr lang="es-HN"/>
              <a:t>	-MSDS for PAC</a:t>
            </a:r>
          </a:p>
        </p:txBody>
      </p:sp>
      <p:sp>
        <p:nvSpPr>
          <p:cNvPr id="229" name="Shape 229"/>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0" name="Shape 290"/>
        <p:cNvGrpSpPr/>
        <p:nvPr/>
      </p:nvGrpSpPr>
      <p:grpSpPr>
        <a:xfrm>
          <a:off x="0" y="0"/>
          <a:ext cx="0" cy="0"/>
          <a:chOff x="0" y="0"/>
          <a:chExt cx="0" cy="0"/>
        </a:xfrm>
      </p:grpSpPr>
      <p:sp>
        <p:nvSpPr>
          <p:cNvPr id="291" name="Shape 291"/>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92" name="Shape 292"/>
          <p:cNvSpPr txBox="1"/>
          <p:nvPr>
            <p:ph idx="1" type="body"/>
          </p:nvPr>
        </p:nvSpPr>
        <p:spPr>
          <a:xfrm>
            <a:off x="685800" y="4343400"/>
            <a:ext cx="5486399" cy="4114800"/>
          </a:xfrm>
          <a:prstGeom prst="rect">
            <a:avLst/>
          </a:prstGeom>
          <a:noFill/>
          <a:ln>
            <a:noFill/>
          </a:ln>
        </p:spPr>
        <p:txBody>
          <a:bodyPr anchorCtr="0" anchor="t" bIns="91425" lIns="91425" rIns="91425" tIns="91425">
            <a:noAutofit/>
          </a:bodyPr>
          <a:lstStyle/>
          <a:p>
            <a:pPr indent="0" lvl="0" marL="0" marR="0" rtl="0" algn="l">
              <a:spcBef>
                <a:spcPts val="0"/>
              </a:spcBef>
              <a:buClr>
                <a:schemeClr val="dk1"/>
              </a:buClr>
              <a:buSzPct val="25000"/>
              <a:buFont typeface="Calibri"/>
              <a:buNone/>
            </a:pPr>
            <a:r>
              <a:rPr lang="es-HN"/>
              <a:t>-Material covered for each chemical:</a:t>
            </a:r>
          </a:p>
          <a:p>
            <a:pPr indent="0" lvl="0" marL="0" marR="0" rtl="0" algn="l">
              <a:spcBef>
                <a:spcPts val="0"/>
              </a:spcBef>
              <a:buClr>
                <a:schemeClr val="dk1"/>
              </a:buClr>
              <a:buSzPct val="25000"/>
              <a:buFont typeface="Calibri"/>
              <a:buNone/>
            </a:pPr>
            <a:r>
              <a:rPr lang="es-HN"/>
              <a:t>	-Storage</a:t>
            </a:r>
          </a:p>
          <a:p>
            <a:pPr indent="0" lvl="0" marL="0" marR="0" rtl="0" algn="l">
              <a:spcBef>
                <a:spcPts val="0"/>
              </a:spcBef>
              <a:buClr>
                <a:schemeClr val="dk1"/>
              </a:buClr>
              <a:buSzPct val="25000"/>
              <a:buFont typeface="Calibri"/>
              <a:buNone/>
            </a:pPr>
            <a:r>
              <a:rPr lang="es-HN"/>
              <a:t>	-Handling</a:t>
            </a:r>
          </a:p>
          <a:p>
            <a:pPr indent="0" lvl="0" marL="0" marR="0" rtl="0" algn="l">
              <a:spcBef>
                <a:spcPts val="0"/>
              </a:spcBef>
              <a:buClr>
                <a:schemeClr val="dk1"/>
              </a:buClr>
              <a:buSzPct val="25000"/>
              <a:buFont typeface="Calibri"/>
              <a:buNone/>
            </a:pPr>
            <a:r>
              <a:rPr lang="es-HN"/>
              <a:t>	-Transportation</a:t>
            </a:r>
          </a:p>
          <a:p>
            <a:pPr indent="0" lvl="0" marL="0" marR="0" rtl="0" algn="l">
              <a:spcBef>
                <a:spcPts val="0"/>
              </a:spcBef>
              <a:buClr>
                <a:schemeClr val="dk1"/>
              </a:buClr>
              <a:buSzPct val="25000"/>
              <a:buFont typeface="Calibri"/>
              <a:buNone/>
            </a:pPr>
            <a:r>
              <a:rPr lang="es-HN"/>
              <a:t>	-First aid measures</a:t>
            </a:r>
          </a:p>
          <a:p>
            <a:pPr indent="0" lvl="0" marL="0" marR="0" rtl="0" algn="l">
              <a:spcBef>
                <a:spcPts val="0"/>
              </a:spcBef>
              <a:buClr>
                <a:schemeClr val="dk1"/>
              </a:buClr>
              <a:buSzPct val="25000"/>
              <a:buFont typeface="Calibri"/>
              <a:buNone/>
            </a:pPr>
            <a:r>
              <a:rPr lang="es-HN"/>
              <a:t>	-Fire diamonds</a:t>
            </a:r>
          </a:p>
          <a:p>
            <a:pPr indent="0" lvl="0" marL="0" marR="0" rtl="0" algn="l">
              <a:spcBef>
                <a:spcPts val="0"/>
              </a:spcBef>
              <a:buClr>
                <a:schemeClr val="dk1"/>
              </a:buClr>
              <a:buSzPct val="25000"/>
              <a:buFont typeface="Calibri"/>
              <a:buNone/>
            </a:pPr>
            <a:r>
              <a:rPr lang="es-HN"/>
              <a:t>	-PPE required</a:t>
            </a:r>
          </a:p>
          <a:p>
            <a:pPr indent="0" lvl="0" marL="0" marR="0" rtl="0" algn="l">
              <a:spcBef>
                <a:spcPts val="0"/>
              </a:spcBef>
              <a:buClr>
                <a:schemeClr val="dk1"/>
              </a:buClr>
              <a:buSzPct val="25000"/>
              <a:buFont typeface="Calibri"/>
              <a:buNone/>
            </a:pPr>
            <a:r>
              <a:rPr lang="es-HN"/>
              <a:t>	-Maintenance of PPE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1" name="Shape 301"/>
        <p:cNvGrpSpPr/>
        <p:nvPr/>
      </p:nvGrpSpPr>
      <p:grpSpPr>
        <a:xfrm>
          <a:off x="0" y="0"/>
          <a:ext cx="0" cy="0"/>
          <a:chOff x="0" y="0"/>
          <a:chExt cx="0" cy="0"/>
        </a:xfrm>
      </p:grpSpPr>
      <p:sp>
        <p:nvSpPr>
          <p:cNvPr id="302" name="Shape 302"/>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03" name="Shape 303"/>
          <p:cNvSpPr txBox="1"/>
          <p:nvPr>
            <p:ph idx="1" type="body"/>
          </p:nvPr>
        </p:nvSpPr>
        <p:spPr>
          <a:xfrm>
            <a:off x="685800" y="4343400"/>
            <a:ext cx="5486399" cy="4114800"/>
          </a:xfrm>
          <a:prstGeom prst="rect">
            <a:avLst/>
          </a:prstGeom>
          <a:noFill/>
          <a:ln>
            <a:noFill/>
          </a:ln>
        </p:spPr>
        <p:txBody>
          <a:bodyPr anchorCtr="0" anchor="t" bIns="91425" lIns="91425" rIns="91425" tIns="91425">
            <a:noAutofit/>
          </a:bodyPr>
          <a:lstStyle/>
          <a:p>
            <a:pPr indent="0" lvl="0" marL="0" marR="0" rtl="0" algn="l">
              <a:spcBef>
                <a:spcPts val="0"/>
              </a:spcBef>
              <a:buClr>
                <a:schemeClr val="dk1"/>
              </a:buClr>
              <a:buFont typeface="Calibri"/>
              <a:buNone/>
            </a:pPr>
            <a:r>
              <a:t/>
            </a:r>
            <a:endParaRPr b="0" baseline="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5.jpg"/><Relationship Id="rId3" Type="http://schemas.openxmlformats.org/officeDocument/2006/relationships/image" Target="../media/image01.jpg"/><Relationship Id="rId4" Type="http://schemas.openxmlformats.org/officeDocument/2006/relationships/image" Target="../media/image00.jpg"/><Relationship Id="rId5" Type="http://schemas.openxmlformats.org/officeDocument/2006/relationships/image" Target="../media/image03.jpg"/><Relationship Id="rId6" Type="http://schemas.openxmlformats.org/officeDocument/2006/relationships/image" Target="../media/image0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7.png"/><Relationship Id="rId3" Type="http://schemas.openxmlformats.org/officeDocument/2006/relationships/image" Target="../media/image06.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7.png"/><Relationship Id="rId3" Type="http://schemas.openxmlformats.org/officeDocument/2006/relationships/image" Target="../media/image06.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7.png"/><Relationship Id="rId3" Type="http://schemas.openxmlformats.org/officeDocument/2006/relationships/image" Target="../media/image06.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7.png"/><Relationship Id="rId3" Type="http://schemas.openxmlformats.org/officeDocument/2006/relationships/image" Target="../media/image06.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7.png"/><Relationship Id="rId3" Type="http://schemas.openxmlformats.org/officeDocument/2006/relationships/image" Target="../media/image06.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7.png"/><Relationship Id="rId3" Type="http://schemas.openxmlformats.org/officeDocument/2006/relationships/image" Target="../media/image06.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7.png"/><Relationship Id="rId3" Type="http://schemas.openxmlformats.org/officeDocument/2006/relationships/image" Target="../media/image06.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7.png"/><Relationship Id="rId3" Type="http://schemas.openxmlformats.org/officeDocument/2006/relationships/image" Target="../media/image06.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7.png"/><Relationship Id="rId3" Type="http://schemas.openxmlformats.org/officeDocument/2006/relationships/image" Target="../media/image06.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7.png"/><Relationship Id="rId3" Type="http://schemas.openxmlformats.org/officeDocument/2006/relationships/image" Target="../media/image06.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7.png"/><Relationship Id="rId3" Type="http://schemas.openxmlformats.org/officeDocument/2006/relationships/image" Target="../media/image06.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7.png"/><Relationship Id="rId3" Type="http://schemas.openxmlformats.org/officeDocument/2006/relationships/image" Target="../media/image06.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6" name="Shape 16"/>
        <p:cNvGrpSpPr/>
        <p:nvPr/>
      </p:nvGrpSpPr>
      <p:grpSpPr>
        <a:xfrm>
          <a:off x="0" y="0"/>
          <a:ext cx="0" cy="0"/>
          <a:chOff x="0" y="0"/>
          <a:chExt cx="0" cy="0"/>
        </a:xfrm>
      </p:grpSpPr>
      <p:grpSp>
        <p:nvGrpSpPr>
          <p:cNvPr id="17" name="Shape 17"/>
          <p:cNvGrpSpPr/>
          <p:nvPr/>
        </p:nvGrpSpPr>
        <p:grpSpPr>
          <a:xfrm>
            <a:off x="0" y="0"/>
            <a:ext cx="9143999" cy="6858000"/>
            <a:chOff x="0" y="0"/>
            <a:chExt cx="5759" cy="4320"/>
          </a:xfrm>
        </p:grpSpPr>
        <p:pic>
          <p:nvPicPr>
            <p:cNvPr id="18" name="Shape 18"/>
            <p:cNvPicPr preferRelativeResize="0"/>
            <p:nvPr/>
          </p:nvPicPr>
          <p:blipFill rotWithShape="1">
            <a:blip r:embed="rId2">
              <a:alphaModFix/>
            </a:blip>
            <a:srcRect b="0" l="0" r="0" t="0"/>
            <a:stretch/>
          </p:blipFill>
          <p:spPr>
            <a:xfrm>
              <a:off x="0" y="0"/>
              <a:ext cx="5759" cy="4320"/>
            </a:xfrm>
            <a:prstGeom prst="rect">
              <a:avLst/>
            </a:prstGeom>
            <a:noFill/>
            <a:ln>
              <a:noFill/>
            </a:ln>
          </p:spPr>
        </p:pic>
        <p:pic>
          <p:nvPicPr>
            <p:cNvPr id="19" name="Shape 19"/>
            <p:cNvPicPr preferRelativeResize="0"/>
            <p:nvPr/>
          </p:nvPicPr>
          <p:blipFill rotWithShape="1">
            <a:blip r:embed="rId3">
              <a:alphaModFix/>
            </a:blip>
            <a:srcRect b="0" l="0" r="0" t="0"/>
            <a:stretch/>
          </p:blipFill>
          <p:spPr>
            <a:xfrm>
              <a:off x="4031" y="3215"/>
              <a:ext cx="191" cy="432"/>
            </a:xfrm>
            <a:prstGeom prst="rect">
              <a:avLst/>
            </a:prstGeom>
            <a:noFill/>
            <a:ln>
              <a:noFill/>
            </a:ln>
          </p:spPr>
        </p:pic>
        <p:pic>
          <p:nvPicPr>
            <p:cNvPr id="20" name="Shape 20"/>
            <p:cNvPicPr preferRelativeResize="0"/>
            <p:nvPr/>
          </p:nvPicPr>
          <p:blipFill rotWithShape="1">
            <a:blip r:embed="rId4">
              <a:alphaModFix/>
            </a:blip>
            <a:srcRect b="0" l="0" r="0" t="0"/>
            <a:stretch/>
          </p:blipFill>
          <p:spPr>
            <a:xfrm>
              <a:off x="3791" y="3552"/>
              <a:ext cx="288" cy="95"/>
            </a:xfrm>
            <a:prstGeom prst="rect">
              <a:avLst/>
            </a:prstGeom>
            <a:noFill/>
            <a:ln>
              <a:noFill/>
            </a:ln>
          </p:spPr>
        </p:pic>
      </p:grpSp>
      <p:sp>
        <p:nvSpPr>
          <p:cNvPr id="21" name="Shape 21"/>
          <p:cNvSpPr txBox="1"/>
          <p:nvPr>
            <p:ph idx="1" type="subTitle"/>
          </p:nvPr>
        </p:nvSpPr>
        <p:spPr>
          <a:xfrm>
            <a:off x="3352800" y="5029200"/>
            <a:ext cx="3962399" cy="1143000"/>
          </a:xfrm>
          <a:prstGeom prst="rect">
            <a:avLst/>
          </a:prstGeom>
          <a:noFill/>
          <a:ln>
            <a:noFill/>
          </a:ln>
        </p:spPr>
        <p:txBody>
          <a:bodyPr anchorCtr="0" anchor="t" bIns="91425" lIns="91425" rIns="91425" tIns="91425"/>
          <a:lstStyle>
            <a:lvl1pPr indent="0" marL="0" marR="0" rtl="0" algn="r">
              <a:spcBef>
                <a:spcPts val="640"/>
              </a:spcBef>
              <a:spcAft>
                <a:spcPts val="0"/>
              </a:spcAft>
              <a:buClr>
                <a:schemeClr val="dk1"/>
              </a:buClr>
              <a:buFont typeface="Noto Symbol"/>
              <a:buNone/>
              <a:defRPr b="0" baseline="0" i="0" sz="3200" u="none" cap="none" strike="noStrike">
                <a:solidFill>
                  <a:schemeClr val="dk1"/>
                </a:solidFill>
                <a:latin typeface="Calibri"/>
                <a:ea typeface="Calibri"/>
                <a:cs typeface="Calibri"/>
                <a:sym typeface="Calibri"/>
              </a:defRPr>
            </a:lvl1pPr>
            <a:lvl2pPr indent="-107950" marL="742950" marR="0" rtl="0" algn="l">
              <a:spcBef>
                <a:spcPts val="560"/>
              </a:spcBef>
              <a:spcAft>
                <a:spcPts val="0"/>
              </a:spcAft>
              <a:buClr>
                <a:schemeClr val="dk1"/>
              </a:buClr>
              <a:buFont typeface="Noto Symbol"/>
              <a:buChar char="➢"/>
              <a:defRPr b="0" baseline="0" i="0" sz="2800" u="none" cap="none" strike="noStrike">
                <a:solidFill>
                  <a:schemeClr val="dk1"/>
                </a:solidFill>
                <a:latin typeface="Calibri"/>
                <a:ea typeface="Calibri"/>
                <a:cs typeface="Calibri"/>
                <a:sym typeface="Calibri"/>
              </a:defRPr>
            </a:lvl2pPr>
            <a:lvl3pPr indent="-76200" marL="1143000" marR="0" rtl="0" algn="l">
              <a:spcBef>
                <a:spcPts val="480"/>
              </a:spcBef>
              <a:spcAft>
                <a:spcPts val="0"/>
              </a:spcAft>
              <a:buClr>
                <a:schemeClr val="dk1"/>
              </a:buClr>
              <a:buFont typeface="Noto Symbol"/>
              <a:buChar char="➢"/>
              <a:defRPr b="0" baseline="0" i="0" sz="2400" u="none" cap="none" strike="noStrike">
                <a:solidFill>
                  <a:schemeClr val="dk1"/>
                </a:solidFill>
                <a:latin typeface="Calibri"/>
                <a:ea typeface="Calibri"/>
                <a:cs typeface="Calibri"/>
                <a:sym typeface="Calibri"/>
              </a:defRPr>
            </a:lvl3pPr>
            <a:lvl4pPr indent="-101600" marL="16002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4pPr>
            <a:lvl5pPr indent="-101600" marL="20574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5pPr>
            <a:lvl6pPr indent="-101600" marL="25146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6pPr>
            <a:lvl7pPr indent="-101600" marL="29718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7pPr>
            <a:lvl8pPr indent="-101600" marL="34290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8pPr>
            <a:lvl9pPr indent="-101600" marL="38862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9pPr>
          </a:lstStyle>
          <a:p/>
        </p:txBody>
      </p:sp>
      <p:sp>
        <p:nvSpPr>
          <p:cNvPr id="22" name="Shape 22"/>
          <p:cNvSpPr txBox="1"/>
          <p:nvPr>
            <p:ph idx="10" type="dt"/>
          </p:nvPr>
        </p:nvSpPr>
        <p:spPr>
          <a:xfrm>
            <a:off x="6781800" y="6248400"/>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Arial"/>
                <a:ea typeface="Arial"/>
                <a:cs typeface="Arial"/>
                <a:sym typeface="Arial"/>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23" name="Shape 23"/>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Arial"/>
                <a:ea typeface="Arial"/>
                <a:cs typeface="Arial"/>
                <a:sym typeface="Arial"/>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24" name="Shape 24"/>
          <p:cNvSpPr txBox="1"/>
          <p:nvPr>
            <p:ph type="ctrTitle"/>
          </p:nvPr>
        </p:nvSpPr>
        <p:spPr>
          <a:xfrm>
            <a:off x="1371600" y="1120775"/>
            <a:ext cx="7772400" cy="1470024"/>
          </a:xfrm>
          <a:prstGeom prst="rect">
            <a:avLst/>
          </a:prstGeom>
          <a:noFill/>
          <a:ln>
            <a:noFill/>
          </a:ln>
        </p:spPr>
        <p:txBody>
          <a:bodyPr anchorCtr="0" anchor="ctr" bIns="91425" lIns="91425" rIns="91425" tIns="91425"/>
          <a:lstStyle>
            <a:lvl1pPr indent="0" marL="0" marR="0" rtl="0" algn="r">
              <a:spcBef>
                <a:spcPts val="0"/>
              </a:spcBef>
              <a:spcAft>
                <a:spcPts val="0"/>
              </a:spcAft>
              <a:defRPr b="1" baseline="0" i="0" sz="5400" u="none" cap="none" strike="noStrike">
                <a:solidFill>
                  <a:schemeClr val="dk2"/>
                </a:solidFill>
                <a:latin typeface="Calibri"/>
                <a:ea typeface="Calibri"/>
                <a:cs typeface="Calibri"/>
                <a:sym typeface="Calibri"/>
              </a:defRPr>
            </a:lvl1pPr>
            <a:lvl2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2pPr>
            <a:lvl3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3pPr>
            <a:lvl4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4pPr>
            <a:lvl5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5pPr>
            <a:lvl6pPr indent="0" marL="4572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6pPr>
            <a:lvl7pPr indent="0" marL="9144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7pPr>
            <a:lvl8pPr indent="0" marL="13716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8pPr>
            <a:lvl9pPr indent="0" marL="18288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9pPr>
          </a:lstStyle>
          <a:p/>
        </p:txBody>
      </p:sp>
      <p:pic>
        <p:nvPicPr>
          <p:cNvPr id="25" name="Shape 25"/>
          <p:cNvPicPr preferRelativeResize="0"/>
          <p:nvPr/>
        </p:nvPicPr>
        <p:blipFill rotWithShape="1">
          <a:blip r:embed="rId5">
            <a:alphaModFix/>
          </a:blip>
          <a:srcRect b="0" l="0" r="0" t="0"/>
          <a:stretch/>
        </p:blipFill>
        <p:spPr>
          <a:xfrm>
            <a:off x="-1588" y="5876925"/>
            <a:ext cx="9145588" cy="981074"/>
          </a:xfrm>
          <a:prstGeom prst="rect">
            <a:avLst/>
          </a:prstGeom>
          <a:noFill/>
          <a:ln>
            <a:noFill/>
          </a:ln>
        </p:spPr>
      </p:pic>
      <p:pic>
        <p:nvPicPr>
          <p:cNvPr id="26" name="Shape 26"/>
          <p:cNvPicPr preferRelativeResize="0"/>
          <p:nvPr/>
        </p:nvPicPr>
        <p:blipFill rotWithShape="1">
          <a:blip r:embed="rId6">
            <a:alphaModFix/>
          </a:blip>
          <a:srcRect b="0" l="0" r="0" t="0"/>
          <a:stretch/>
        </p:blipFill>
        <p:spPr>
          <a:xfrm>
            <a:off x="5287487" y="0"/>
            <a:ext cx="3856511" cy="114709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31" name="Shape 131"/>
        <p:cNvGrpSpPr/>
        <p:nvPr/>
      </p:nvGrpSpPr>
      <p:grpSpPr>
        <a:xfrm>
          <a:off x="0" y="0"/>
          <a:ext cx="0" cy="0"/>
          <a:chOff x="0" y="0"/>
          <a:chExt cx="0" cy="0"/>
        </a:xfrm>
      </p:grpSpPr>
      <p:sp>
        <p:nvSpPr>
          <p:cNvPr id="132" name="Shape 132"/>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marL="0" marR="0" rtl="0" algn="ctr">
              <a:spcBef>
                <a:spcPts val="0"/>
              </a:spcBef>
              <a:buClr>
                <a:schemeClr val="dk1"/>
              </a:buClr>
              <a:buFont typeface="Calibri"/>
              <a:buNone/>
              <a:defRPr b="0" baseline="0" i="0" sz="4400" u="none" cap="none" strike="noStrike">
                <a:solidFill>
                  <a:schemeClr val="dk1"/>
                </a:solidFill>
                <a:latin typeface="Calibri"/>
                <a:ea typeface="Calibri"/>
                <a:cs typeface="Calibri"/>
                <a:sym typeface="Calibri"/>
              </a:defRPr>
            </a:lvl1pPr>
            <a:lvl2pPr indent="0" marL="0" marR="0" rtl="0" algn="l">
              <a:spcBef>
                <a:spcPts val="0"/>
              </a:spcBef>
              <a:defRPr/>
            </a:lvl2pPr>
            <a:lvl3pPr indent="0" marL="0" marR="0" rtl="0" algn="l">
              <a:spcBef>
                <a:spcPts val="0"/>
              </a:spcBef>
              <a:defRPr/>
            </a:lvl3pPr>
            <a:lvl4pPr indent="0" marL="0" marR="0" rtl="0" algn="l">
              <a:spcBef>
                <a:spcPts val="0"/>
              </a:spcBef>
              <a:defRPr/>
            </a:lvl4pPr>
            <a:lvl5pPr indent="0" marL="0" marR="0" rtl="0" algn="l">
              <a:spcBef>
                <a:spcPts val="0"/>
              </a:spcBef>
              <a:defRPr/>
            </a:lvl5pPr>
            <a:lvl6pPr indent="0" marL="0" marR="0" rtl="0" algn="l">
              <a:spcBef>
                <a:spcPts val="0"/>
              </a:spcBef>
              <a:defRPr/>
            </a:lvl6pPr>
            <a:lvl7pPr indent="0" marL="0" marR="0" rtl="0" algn="l">
              <a:spcBef>
                <a:spcPts val="0"/>
              </a:spcBef>
              <a:defRPr/>
            </a:lvl7pPr>
            <a:lvl8pPr indent="0" marL="0" marR="0" rtl="0" algn="l">
              <a:spcBef>
                <a:spcPts val="0"/>
              </a:spcBef>
              <a:defRPr/>
            </a:lvl8pPr>
            <a:lvl9pPr indent="0" marL="0" marR="0" rtl="0" algn="l">
              <a:spcBef>
                <a:spcPts val="0"/>
              </a:spcBef>
              <a:defRPr/>
            </a:lvl9pPr>
          </a:lstStyle>
          <a:p/>
        </p:txBody>
      </p:sp>
      <p:sp>
        <p:nvSpPr>
          <p:cNvPr id="133" name="Shape 133"/>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marL="0" marR="0" rtl="0" algn="ctr">
              <a:spcBef>
                <a:spcPts val="640"/>
              </a:spcBef>
              <a:buClr>
                <a:srgbClr val="888888"/>
              </a:buClr>
              <a:buFont typeface="Arial"/>
              <a:buNone/>
              <a:defRPr b="0" baseline="0" i="0" sz="3200" u="none" cap="none" strike="noStrike">
                <a:solidFill>
                  <a:srgbClr val="888888"/>
                </a:solidFill>
                <a:latin typeface="Calibri"/>
                <a:ea typeface="Calibri"/>
                <a:cs typeface="Calibri"/>
                <a:sym typeface="Calibri"/>
              </a:defRPr>
            </a:lvl1pPr>
            <a:lvl2pPr indent="0" marL="457200" marR="0" rtl="0" algn="ctr">
              <a:spcBef>
                <a:spcPts val="560"/>
              </a:spcBef>
              <a:buClr>
                <a:srgbClr val="888888"/>
              </a:buClr>
              <a:buFont typeface="Arial"/>
              <a:buNone/>
              <a:defRPr b="0" baseline="0" i="0" sz="2800" u="none" cap="none" strike="noStrike">
                <a:solidFill>
                  <a:srgbClr val="888888"/>
                </a:solidFill>
                <a:latin typeface="Calibri"/>
                <a:ea typeface="Calibri"/>
                <a:cs typeface="Calibri"/>
                <a:sym typeface="Calibri"/>
              </a:defRPr>
            </a:lvl2pPr>
            <a:lvl3pPr indent="0" marL="914400" marR="0" rtl="0" algn="ctr">
              <a:spcBef>
                <a:spcPts val="480"/>
              </a:spcBef>
              <a:buClr>
                <a:srgbClr val="888888"/>
              </a:buClr>
              <a:buFont typeface="Arial"/>
              <a:buNone/>
              <a:defRPr b="0" baseline="0" i="0" sz="2400" u="none" cap="none" strike="noStrike">
                <a:solidFill>
                  <a:srgbClr val="888888"/>
                </a:solidFill>
                <a:latin typeface="Calibri"/>
                <a:ea typeface="Calibri"/>
                <a:cs typeface="Calibri"/>
                <a:sym typeface="Calibri"/>
              </a:defRPr>
            </a:lvl3pPr>
            <a:lvl4pPr indent="0" marL="1371600" marR="0" rtl="0" algn="ctr">
              <a:spcBef>
                <a:spcPts val="400"/>
              </a:spcBef>
              <a:buClr>
                <a:srgbClr val="888888"/>
              </a:buClr>
              <a:buFont typeface="Arial"/>
              <a:buNone/>
              <a:defRPr b="0" baseline="0" i="0" sz="2000" u="none" cap="none" strike="noStrike">
                <a:solidFill>
                  <a:srgbClr val="888888"/>
                </a:solidFill>
                <a:latin typeface="Calibri"/>
                <a:ea typeface="Calibri"/>
                <a:cs typeface="Calibri"/>
                <a:sym typeface="Calibri"/>
              </a:defRPr>
            </a:lvl4pPr>
            <a:lvl5pPr indent="0" marL="1828800" marR="0" rtl="0" algn="ctr">
              <a:spcBef>
                <a:spcPts val="400"/>
              </a:spcBef>
              <a:buClr>
                <a:srgbClr val="888888"/>
              </a:buClr>
              <a:buFont typeface="Arial"/>
              <a:buNone/>
              <a:defRPr b="0" baseline="0" i="0" sz="2000" u="none" cap="none" strike="noStrike">
                <a:solidFill>
                  <a:srgbClr val="888888"/>
                </a:solidFill>
                <a:latin typeface="Calibri"/>
                <a:ea typeface="Calibri"/>
                <a:cs typeface="Calibri"/>
                <a:sym typeface="Calibri"/>
              </a:defRPr>
            </a:lvl5pPr>
            <a:lvl6pPr indent="0" marL="2286000" marR="0" rtl="0" algn="ctr">
              <a:spcBef>
                <a:spcPts val="400"/>
              </a:spcBef>
              <a:buClr>
                <a:srgbClr val="888888"/>
              </a:buClr>
              <a:buFont typeface="Arial"/>
              <a:buNone/>
              <a:defRPr b="0" baseline="0" i="0" sz="2000" u="none" cap="none" strike="noStrike">
                <a:solidFill>
                  <a:srgbClr val="888888"/>
                </a:solidFill>
                <a:latin typeface="Calibri"/>
                <a:ea typeface="Calibri"/>
                <a:cs typeface="Calibri"/>
                <a:sym typeface="Calibri"/>
              </a:defRPr>
            </a:lvl6pPr>
            <a:lvl7pPr indent="0" marL="2743200" marR="0" rtl="0" algn="ctr">
              <a:spcBef>
                <a:spcPts val="400"/>
              </a:spcBef>
              <a:buClr>
                <a:srgbClr val="888888"/>
              </a:buClr>
              <a:buFont typeface="Arial"/>
              <a:buNone/>
              <a:defRPr b="0" baseline="0" i="0" sz="2000" u="none" cap="none" strike="noStrike">
                <a:solidFill>
                  <a:srgbClr val="888888"/>
                </a:solidFill>
                <a:latin typeface="Calibri"/>
                <a:ea typeface="Calibri"/>
                <a:cs typeface="Calibri"/>
                <a:sym typeface="Calibri"/>
              </a:defRPr>
            </a:lvl7pPr>
            <a:lvl8pPr indent="0" marL="3200400" marR="0" rtl="0" algn="ctr">
              <a:spcBef>
                <a:spcPts val="400"/>
              </a:spcBef>
              <a:buClr>
                <a:srgbClr val="888888"/>
              </a:buClr>
              <a:buFont typeface="Arial"/>
              <a:buNone/>
              <a:defRPr b="0" baseline="0" i="0" sz="2000" u="none" cap="none" strike="noStrike">
                <a:solidFill>
                  <a:srgbClr val="888888"/>
                </a:solidFill>
                <a:latin typeface="Calibri"/>
                <a:ea typeface="Calibri"/>
                <a:cs typeface="Calibri"/>
                <a:sym typeface="Calibri"/>
              </a:defRPr>
            </a:lvl8pPr>
            <a:lvl9pPr indent="0" marL="3657600" marR="0" rtl="0" algn="ctr">
              <a:spcBef>
                <a:spcPts val="400"/>
              </a:spcBef>
              <a:buClr>
                <a:srgbClr val="888888"/>
              </a:buClr>
              <a:buFont typeface="Arial"/>
              <a:buNone/>
              <a:defRPr b="0" baseline="0" i="0" sz="2000" u="none" cap="none" strike="noStrike">
                <a:solidFill>
                  <a:srgbClr val="888888"/>
                </a:solidFill>
                <a:latin typeface="Calibri"/>
                <a:ea typeface="Calibri"/>
                <a:cs typeface="Calibri"/>
                <a:sym typeface="Calibri"/>
              </a:defRPr>
            </a:lvl9pPr>
          </a:lstStyle>
          <a:p/>
        </p:txBody>
      </p:sp>
      <p:sp>
        <p:nvSpPr>
          <p:cNvPr id="134" name="Shape 134"/>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35" name="Shape 13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36" name="Shape 136"/>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137" name="Shape 137"/>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138" name="Shape 138"/>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39" name="Shape 139"/>
        <p:cNvGrpSpPr/>
        <p:nvPr/>
      </p:nvGrpSpPr>
      <p:grpSpPr>
        <a:xfrm>
          <a:off x="0" y="0"/>
          <a:ext cx="0" cy="0"/>
          <a:chOff x="0" y="0"/>
          <a:chExt cx="0" cy="0"/>
        </a:xfrm>
      </p:grpSpPr>
      <p:sp>
        <p:nvSpPr>
          <p:cNvPr id="140" name="Shape 140"/>
          <p:cNvSpPr txBox="1"/>
          <p:nvPr>
            <p:ph type="title"/>
          </p:nvPr>
        </p:nvSpPr>
        <p:spPr>
          <a:xfrm>
            <a:off x="722312" y="4406900"/>
            <a:ext cx="7772400" cy="1362075"/>
          </a:xfrm>
          <a:prstGeom prst="rect">
            <a:avLst/>
          </a:prstGeom>
          <a:noFill/>
          <a:ln>
            <a:noFill/>
          </a:ln>
        </p:spPr>
        <p:txBody>
          <a:bodyPr anchorCtr="0" anchor="t" bIns="91425" lIns="91425" rIns="91425" tIns="91425"/>
          <a:lstStyle>
            <a:lvl1pPr rtl="0" algn="l">
              <a:spcBef>
                <a:spcPts val="0"/>
              </a:spcBef>
              <a:defRPr b="1" sz="4000" cap="none"/>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141" name="Shape 141"/>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marL="0" rtl="0">
              <a:spcBef>
                <a:spcPts val="0"/>
              </a:spcBef>
              <a:buClr>
                <a:srgbClr val="888888"/>
              </a:buClr>
              <a:buFont typeface="Calibri"/>
              <a:buNone/>
              <a:defRPr sz="2000">
                <a:solidFill>
                  <a:srgbClr val="888888"/>
                </a:solidFill>
              </a:defRPr>
            </a:lvl1pPr>
            <a:lvl2pPr indent="0" marL="457200" rtl="0">
              <a:spcBef>
                <a:spcPts val="0"/>
              </a:spcBef>
              <a:buClr>
                <a:srgbClr val="888888"/>
              </a:buClr>
              <a:buFont typeface="Calibri"/>
              <a:buNone/>
              <a:defRPr sz="1800">
                <a:solidFill>
                  <a:srgbClr val="888888"/>
                </a:solidFill>
              </a:defRPr>
            </a:lvl2pPr>
            <a:lvl3pPr indent="0" marL="914400" rtl="0">
              <a:spcBef>
                <a:spcPts val="0"/>
              </a:spcBef>
              <a:buClr>
                <a:srgbClr val="888888"/>
              </a:buClr>
              <a:buFont typeface="Calibri"/>
              <a:buNone/>
              <a:defRPr sz="1600">
                <a:solidFill>
                  <a:srgbClr val="888888"/>
                </a:solidFill>
              </a:defRPr>
            </a:lvl3pPr>
            <a:lvl4pPr indent="0" marL="1371600" rtl="0">
              <a:spcBef>
                <a:spcPts val="0"/>
              </a:spcBef>
              <a:buClr>
                <a:srgbClr val="888888"/>
              </a:buClr>
              <a:buFont typeface="Calibri"/>
              <a:buNone/>
              <a:defRPr sz="1400">
                <a:solidFill>
                  <a:srgbClr val="888888"/>
                </a:solidFill>
              </a:defRPr>
            </a:lvl4pPr>
            <a:lvl5pPr indent="0" marL="1828800" rtl="0">
              <a:spcBef>
                <a:spcPts val="0"/>
              </a:spcBef>
              <a:buClr>
                <a:srgbClr val="888888"/>
              </a:buClr>
              <a:buFont typeface="Calibri"/>
              <a:buNone/>
              <a:defRPr sz="1400">
                <a:solidFill>
                  <a:srgbClr val="888888"/>
                </a:solidFill>
              </a:defRPr>
            </a:lvl5pPr>
            <a:lvl6pPr indent="0" marL="2286000" rtl="0">
              <a:spcBef>
                <a:spcPts val="0"/>
              </a:spcBef>
              <a:buClr>
                <a:srgbClr val="888888"/>
              </a:buClr>
              <a:buFont typeface="Calibri"/>
              <a:buNone/>
              <a:defRPr sz="1400">
                <a:solidFill>
                  <a:srgbClr val="888888"/>
                </a:solidFill>
              </a:defRPr>
            </a:lvl6pPr>
            <a:lvl7pPr indent="0" marL="2743200" rtl="0">
              <a:spcBef>
                <a:spcPts val="0"/>
              </a:spcBef>
              <a:buClr>
                <a:srgbClr val="888888"/>
              </a:buClr>
              <a:buFont typeface="Calibri"/>
              <a:buNone/>
              <a:defRPr sz="1400">
                <a:solidFill>
                  <a:srgbClr val="888888"/>
                </a:solidFill>
              </a:defRPr>
            </a:lvl7pPr>
            <a:lvl8pPr indent="0" marL="3200400" rtl="0">
              <a:spcBef>
                <a:spcPts val="0"/>
              </a:spcBef>
              <a:buClr>
                <a:srgbClr val="888888"/>
              </a:buClr>
              <a:buFont typeface="Calibri"/>
              <a:buNone/>
              <a:defRPr sz="1400">
                <a:solidFill>
                  <a:srgbClr val="888888"/>
                </a:solidFill>
              </a:defRPr>
            </a:lvl8pPr>
            <a:lvl9pPr indent="0" marL="3657600" rtl="0">
              <a:spcBef>
                <a:spcPts val="0"/>
              </a:spcBef>
              <a:buClr>
                <a:srgbClr val="888888"/>
              </a:buClr>
              <a:buFont typeface="Calibri"/>
              <a:buNone/>
              <a:defRPr sz="1400">
                <a:solidFill>
                  <a:srgbClr val="888888"/>
                </a:solidFill>
              </a:defRPr>
            </a:lvl9pPr>
          </a:lstStyle>
          <a:p/>
        </p:txBody>
      </p:sp>
      <p:sp>
        <p:nvSpPr>
          <p:cNvPr id="142" name="Shape 142"/>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43" name="Shape 14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44" name="Shape 144"/>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145" name="Shape 145"/>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146" name="Shape 146"/>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147" name="Shape 147"/>
        <p:cNvGrpSpPr/>
        <p:nvPr/>
      </p:nvGrpSpPr>
      <p:grpSpPr>
        <a:xfrm>
          <a:off x="0" y="0"/>
          <a:ext cx="0" cy="0"/>
          <a:chOff x="0" y="0"/>
          <a:chExt cx="0" cy="0"/>
        </a:xfrm>
      </p:grpSpPr>
      <p:sp>
        <p:nvSpPr>
          <p:cNvPr id="148" name="Shape 148"/>
          <p:cNvSpPr txBox="1"/>
          <p:nvPr>
            <p:ph type="title"/>
          </p:nvPr>
        </p:nvSpPr>
        <p:spPr>
          <a:xfrm>
            <a:off x="457200" y="274637"/>
            <a:ext cx="8229600" cy="1143000"/>
          </a:xfrm>
          <a:prstGeom prst="rect">
            <a:avLst/>
          </a:prstGeom>
          <a:noFill/>
          <a:ln>
            <a:noFill/>
          </a:ln>
        </p:spPr>
        <p:txBody>
          <a:bodyPr anchorCtr="0" anchor="ctr" bIns="91425" lIns="91425" rIns="91425" tIns="91425"/>
          <a:lstStyle>
            <a:lvl1pPr rtl="0" algn="ctr">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149" name="Shape 14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p:txBody>
      </p:sp>
      <p:sp>
        <p:nvSpPr>
          <p:cNvPr id="150" name="Shape 15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p:txBody>
      </p:sp>
      <p:sp>
        <p:nvSpPr>
          <p:cNvPr id="151" name="Shape 15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52" name="Shape 15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53" name="Shape 15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154" name="Shape 154"/>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155" name="Shape 155"/>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156" name="Shape 156"/>
        <p:cNvGrpSpPr/>
        <p:nvPr/>
      </p:nvGrpSpPr>
      <p:grpSpPr>
        <a:xfrm>
          <a:off x="0" y="0"/>
          <a:ext cx="0" cy="0"/>
          <a:chOff x="0" y="0"/>
          <a:chExt cx="0" cy="0"/>
        </a:xfrm>
      </p:grpSpPr>
      <p:sp>
        <p:nvSpPr>
          <p:cNvPr id="157" name="Shape 157"/>
          <p:cNvSpPr txBox="1"/>
          <p:nvPr>
            <p:ph type="title"/>
          </p:nvPr>
        </p:nvSpPr>
        <p:spPr>
          <a:xfrm>
            <a:off x="457200" y="274637"/>
            <a:ext cx="8229600" cy="1143000"/>
          </a:xfrm>
          <a:prstGeom prst="rect">
            <a:avLst/>
          </a:prstGeom>
          <a:noFill/>
          <a:ln>
            <a:noFill/>
          </a:ln>
        </p:spPr>
        <p:txBody>
          <a:bodyPr anchorCtr="0" anchor="ctr"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158" name="Shape 158"/>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marL="0" rtl="0">
              <a:spcBef>
                <a:spcPts val="0"/>
              </a:spcBef>
              <a:buFont typeface="Calibri"/>
              <a:buNone/>
              <a:defRPr b="1" sz="2400"/>
            </a:lvl1pPr>
            <a:lvl2pPr indent="0" marL="457200" rtl="0">
              <a:spcBef>
                <a:spcPts val="0"/>
              </a:spcBef>
              <a:buFont typeface="Calibri"/>
              <a:buNone/>
              <a:defRPr b="1" sz="2000"/>
            </a:lvl2pPr>
            <a:lvl3pPr indent="0" marL="914400" rtl="0">
              <a:spcBef>
                <a:spcPts val="0"/>
              </a:spcBef>
              <a:buFont typeface="Calibri"/>
              <a:buNone/>
              <a:defRPr b="1" sz="1800"/>
            </a:lvl3pPr>
            <a:lvl4pPr indent="0" marL="1371600" rtl="0">
              <a:spcBef>
                <a:spcPts val="0"/>
              </a:spcBef>
              <a:buFont typeface="Calibri"/>
              <a:buNone/>
              <a:defRPr b="1" sz="1600"/>
            </a:lvl4pPr>
            <a:lvl5pPr indent="0" marL="1828800" rtl="0">
              <a:spcBef>
                <a:spcPts val="0"/>
              </a:spcBef>
              <a:buFont typeface="Calibri"/>
              <a:buNone/>
              <a:defRPr b="1" sz="1600"/>
            </a:lvl5pPr>
            <a:lvl6pPr indent="0" marL="2286000" rtl="0">
              <a:spcBef>
                <a:spcPts val="0"/>
              </a:spcBef>
              <a:buFont typeface="Calibri"/>
              <a:buNone/>
              <a:defRPr b="1" sz="1600"/>
            </a:lvl6pPr>
            <a:lvl7pPr indent="0" marL="2743200" rtl="0">
              <a:spcBef>
                <a:spcPts val="0"/>
              </a:spcBef>
              <a:buFont typeface="Calibri"/>
              <a:buNone/>
              <a:defRPr b="1" sz="1600"/>
            </a:lvl7pPr>
            <a:lvl8pPr indent="0" marL="3200400" rtl="0">
              <a:spcBef>
                <a:spcPts val="0"/>
              </a:spcBef>
              <a:buFont typeface="Calibri"/>
              <a:buNone/>
              <a:defRPr b="1" sz="1600"/>
            </a:lvl8pPr>
            <a:lvl9pPr indent="0" marL="3657600" rtl="0">
              <a:spcBef>
                <a:spcPts val="0"/>
              </a:spcBef>
              <a:buFont typeface="Calibri"/>
              <a:buNone/>
              <a:defRPr b="1" sz="1600"/>
            </a:lvl9pPr>
          </a:lstStyle>
          <a:p/>
        </p:txBody>
      </p:sp>
      <p:sp>
        <p:nvSpPr>
          <p:cNvPr id="159" name="Shape 159"/>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p:txBody>
      </p:sp>
      <p:sp>
        <p:nvSpPr>
          <p:cNvPr id="160" name="Shape 160"/>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marL="0" rtl="0">
              <a:spcBef>
                <a:spcPts val="0"/>
              </a:spcBef>
              <a:buFont typeface="Calibri"/>
              <a:buNone/>
              <a:defRPr b="1" sz="2400"/>
            </a:lvl1pPr>
            <a:lvl2pPr indent="0" marL="457200" rtl="0">
              <a:spcBef>
                <a:spcPts val="0"/>
              </a:spcBef>
              <a:buFont typeface="Calibri"/>
              <a:buNone/>
              <a:defRPr b="1" sz="2000"/>
            </a:lvl2pPr>
            <a:lvl3pPr indent="0" marL="914400" rtl="0">
              <a:spcBef>
                <a:spcPts val="0"/>
              </a:spcBef>
              <a:buFont typeface="Calibri"/>
              <a:buNone/>
              <a:defRPr b="1" sz="1800"/>
            </a:lvl3pPr>
            <a:lvl4pPr indent="0" marL="1371600" rtl="0">
              <a:spcBef>
                <a:spcPts val="0"/>
              </a:spcBef>
              <a:buFont typeface="Calibri"/>
              <a:buNone/>
              <a:defRPr b="1" sz="1600"/>
            </a:lvl4pPr>
            <a:lvl5pPr indent="0" marL="1828800" rtl="0">
              <a:spcBef>
                <a:spcPts val="0"/>
              </a:spcBef>
              <a:buFont typeface="Calibri"/>
              <a:buNone/>
              <a:defRPr b="1" sz="1600"/>
            </a:lvl5pPr>
            <a:lvl6pPr indent="0" marL="2286000" rtl="0">
              <a:spcBef>
                <a:spcPts val="0"/>
              </a:spcBef>
              <a:buFont typeface="Calibri"/>
              <a:buNone/>
              <a:defRPr b="1" sz="1600"/>
            </a:lvl6pPr>
            <a:lvl7pPr indent="0" marL="2743200" rtl="0">
              <a:spcBef>
                <a:spcPts val="0"/>
              </a:spcBef>
              <a:buFont typeface="Calibri"/>
              <a:buNone/>
              <a:defRPr b="1" sz="1600"/>
            </a:lvl7pPr>
            <a:lvl8pPr indent="0" marL="3200400" rtl="0">
              <a:spcBef>
                <a:spcPts val="0"/>
              </a:spcBef>
              <a:buFont typeface="Calibri"/>
              <a:buNone/>
              <a:defRPr b="1" sz="1600"/>
            </a:lvl8pPr>
            <a:lvl9pPr indent="0" marL="3657600" rtl="0">
              <a:spcBef>
                <a:spcPts val="0"/>
              </a:spcBef>
              <a:buFont typeface="Calibri"/>
              <a:buNone/>
              <a:defRPr b="1" sz="1600"/>
            </a:lvl9pPr>
          </a:lstStyle>
          <a:p/>
        </p:txBody>
      </p:sp>
      <p:sp>
        <p:nvSpPr>
          <p:cNvPr id="161" name="Shape 161"/>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p:txBody>
      </p:sp>
      <p:sp>
        <p:nvSpPr>
          <p:cNvPr id="162" name="Shape 162"/>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63" name="Shape 16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64" name="Shape 164"/>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165" name="Shape 165"/>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166" name="Shape 166"/>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167" name="Shape 167"/>
        <p:cNvGrpSpPr/>
        <p:nvPr/>
      </p:nvGrpSpPr>
      <p:grpSpPr>
        <a:xfrm>
          <a:off x="0" y="0"/>
          <a:ext cx="0" cy="0"/>
          <a:chOff x="0" y="0"/>
          <a:chExt cx="0" cy="0"/>
        </a:xfrm>
      </p:grpSpPr>
      <p:sp>
        <p:nvSpPr>
          <p:cNvPr id="168" name="Shape 168"/>
          <p:cNvSpPr txBox="1"/>
          <p:nvPr>
            <p:ph type="title"/>
          </p:nvPr>
        </p:nvSpPr>
        <p:spPr>
          <a:xfrm>
            <a:off x="457200" y="274637"/>
            <a:ext cx="8229600" cy="1143000"/>
          </a:xfrm>
          <a:prstGeom prst="rect">
            <a:avLst/>
          </a:prstGeom>
          <a:noFill/>
          <a:ln>
            <a:noFill/>
          </a:ln>
        </p:spPr>
        <p:txBody>
          <a:bodyPr anchorCtr="0" anchor="ctr" bIns="91425" lIns="91425" rIns="91425" tIns="91425"/>
          <a:lstStyle>
            <a:lvl1pPr rtl="0" algn="ctr">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169" name="Shape 169"/>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70" name="Shape 170"/>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71" name="Shape 171"/>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172" name="Shape 172"/>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173" name="Shape 173"/>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174" name="Shape 174"/>
        <p:cNvGrpSpPr/>
        <p:nvPr/>
      </p:nvGrpSpPr>
      <p:grpSpPr>
        <a:xfrm>
          <a:off x="0" y="0"/>
          <a:ext cx="0" cy="0"/>
          <a:chOff x="0" y="0"/>
          <a:chExt cx="0" cy="0"/>
        </a:xfrm>
      </p:grpSpPr>
      <p:sp>
        <p:nvSpPr>
          <p:cNvPr id="175" name="Shape 175"/>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76" name="Shape 17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77" name="Shape 177"/>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178" name="Shape 178"/>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179" name="Shape 179"/>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180" name="Shape 180"/>
        <p:cNvGrpSpPr/>
        <p:nvPr/>
      </p:nvGrpSpPr>
      <p:grpSpPr>
        <a:xfrm>
          <a:off x="0" y="0"/>
          <a:ext cx="0" cy="0"/>
          <a:chOff x="0" y="0"/>
          <a:chExt cx="0" cy="0"/>
        </a:xfrm>
      </p:grpSpPr>
      <p:sp>
        <p:nvSpPr>
          <p:cNvPr id="181" name="Shape 181"/>
          <p:cNvSpPr txBox="1"/>
          <p:nvPr>
            <p:ph type="title"/>
          </p:nvPr>
        </p:nvSpPr>
        <p:spPr>
          <a:xfrm>
            <a:off x="457200" y="273050"/>
            <a:ext cx="3008313" cy="1162049"/>
          </a:xfrm>
          <a:prstGeom prst="rect">
            <a:avLst/>
          </a:prstGeom>
          <a:noFill/>
          <a:ln>
            <a:noFill/>
          </a:ln>
        </p:spPr>
        <p:txBody>
          <a:bodyPr anchorCtr="0" anchor="b" bIns="91425" lIns="91425" rIns="91425" tIns="91425"/>
          <a:lstStyle>
            <a:lvl1pPr rtl="0" algn="l">
              <a:spcBef>
                <a:spcPts val="0"/>
              </a:spcBef>
              <a:defRPr b="1" sz="2000"/>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182" name="Shape 182"/>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rtl="0">
              <a:spcBef>
                <a:spcPts val="0"/>
              </a:spcBef>
              <a:defRPr sz="3200"/>
            </a:lvl1pPr>
            <a:lvl2pPr rtl="0">
              <a:spcBef>
                <a:spcPts val="0"/>
              </a:spcBef>
              <a:defRPr sz="2800"/>
            </a:lvl2pPr>
            <a:lvl3pPr rtl="0">
              <a:spcBef>
                <a:spcPts val="0"/>
              </a:spcBef>
              <a:defRPr sz="2400"/>
            </a:lvl3pPr>
            <a:lvl4pPr rtl="0">
              <a:spcBef>
                <a:spcPts val="0"/>
              </a:spcBef>
              <a:defRPr sz="2000"/>
            </a:lvl4pPr>
            <a:lvl5pPr rtl="0">
              <a:spcBef>
                <a:spcPts val="0"/>
              </a:spcBef>
              <a:defRPr sz="2000"/>
            </a:lvl5pPr>
            <a:lvl6pPr rtl="0">
              <a:spcBef>
                <a:spcPts val="0"/>
              </a:spcBef>
              <a:defRPr sz="2000"/>
            </a:lvl6pPr>
            <a:lvl7pPr rtl="0">
              <a:spcBef>
                <a:spcPts val="0"/>
              </a:spcBef>
              <a:defRPr sz="2000"/>
            </a:lvl7pPr>
            <a:lvl8pPr rtl="0">
              <a:spcBef>
                <a:spcPts val="0"/>
              </a:spcBef>
              <a:defRPr sz="2000"/>
            </a:lvl8pPr>
            <a:lvl9pPr rtl="0">
              <a:spcBef>
                <a:spcPts val="0"/>
              </a:spcBef>
              <a:defRPr sz="2000"/>
            </a:lvl9pPr>
          </a:lstStyle>
          <a:p/>
        </p:txBody>
      </p:sp>
      <p:sp>
        <p:nvSpPr>
          <p:cNvPr id="183" name="Shape 183"/>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marL="0" rtl="0">
              <a:spcBef>
                <a:spcPts val="0"/>
              </a:spcBef>
              <a:buFont typeface="Calibri"/>
              <a:buNone/>
              <a:defRPr sz="1400"/>
            </a:lvl1pPr>
            <a:lvl2pPr indent="0" marL="457200" rtl="0">
              <a:spcBef>
                <a:spcPts val="0"/>
              </a:spcBef>
              <a:buFont typeface="Calibri"/>
              <a:buNone/>
              <a:defRPr sz="1200"/>
            </a:lvl2pPr>
            <a:lvl3pPr indent="0" marL="914400" rtl="0">
              <a:spcBef>
                <a:spcPts val="0"/>
              </a:spcBef>
              <a:buFont typeface="Calibri"/>
              <a:buNone/>
              <a:defRPr sz="1000"/>
            </a:lvl3pPr>
            <a:lvl4pPr indent="0" marL="1371600" rtl="0">
              <a:spcBef>
                <a:spcPts val="0"/>
              </a:spcBef>
              <a:buFont typeface="Calibri"/>
              <a:buNone/>
              <a:defRPr sz="900"/>
            </a:lvl4pPr>
            <a:lvl5pPr indent="0" marL="1828800" rtl="0">
              <a:spcBef>
                <a:spcPts val="0"/>
              </a:spcBef>
              <a:buFont typeface="Calibri"/>
              <a:buNone/>
              <a:defRPr sz="900"/>
            </a:lvl5pPr>
            <a:lvl6pPr indent="0" marL="2286000" rtl="0">
              <a:spcBef>
                <a:spcPts val="0"/>
              </a:spcBef>
              <a:buFont typeface="Calibri"/>
              <a:buNone/>
              <a:defRPr sz="900"/>
            </a:lvl6pPr>
            <a:lvl7pPr indent="0" marL="2743200" rtl="0">
              <a:spcBef>
                <a:spcPts val="0"/>
              </a:spcBef>
              <a:buFont typeface="Calibri"/>
              <a:buNone/>
              <a:defRPr sz="900"/>
            </a:lvl7pPr>
            <a:lvl8pPr indent="0" marL="3200400" rtl="0">
              <a:spcBef>
                <a:spcPts val="0"/>
              </a:spcBef>
              <a:buFont typeface="Calibri"/>
              <a:buNone/>
              <a:defRPr sz="900"/>
            </a:lvl8pPr>
            <a:lvl9pPr indent="0" marL="3657600" rtl="0">
              <a:spcBef>
                <a:spcPts val="0"/>
              </a:spcBef>
              <a:buFont typeface="Calibri"/>
              <a:buNone/>
              <a:defRPr sz="900"/>
            </a:lvl9pPr>
          </a:lstStyle>
          <a:p/>
        </p:txBody>
      </p:sp>
      <p:sp>
        <p:nvSpPr>
          <p:cNvPr id="184" name="Shape 184"/>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85" name="Shape 18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86" name="Shape 186"/>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187" name="Shape 187"/>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188" name="Shape 188"/>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189" name="Shape 189"/>
        <p:cNvGrpSpPr/>
        <p:nvPr/>
      </p:nvGrpSpPr>
      <p:grpSpPr>
        <a:xfrm>
          <a:off x="0" y="0"/>
          <a:ext cx="0" cy="0"/>
          <a:chOff x="0" y="0"/>
          <a:chExt cx="0" cy="0"/>
        </a:xfrm>
      </p:grpSpPr>
      <p:sp>
        <p:nvSpPr>
          <p:cNvPr id="190" name="Shape 190"/>
          <p:cNvSpPr txBox="1"/>
          <p:nvPr>
            <p:ph type="title"/>
          </p:nvPr>
        </p:nvSpPr>
        <p:spPr>
          <a:xfrm>
            <a:off x="1792288" y="4800600"/>
            <a:ext cx="5486399" cy="566737"/>
          </a:xfrm>
          <a:prstGeom prst="rect">
            <a:avLst/>
          </a:prstGeom>
          <a:noFill/>
          <a:ln>
            <a:noFill/>
          </a:ln>
        </p:spPr>
        <p:txBody>
          <a:bodyPr anchorCtr="0" anchor="b" bIns="91425" lIns="91425" rIns="91425" tIns="91425"/>
          <a:lstStyle>
            <a:lvl1pPr rtl="0" algn="l">
              <a:spcBef>
                <a:spcPts val="0"/>
              </a:spcBef>
              <a:defRPr b="1" sz="2000"/>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191" name="Shape 191"/>
          <p:cNvSpPr/>
          <p:nvPr>
            <p:ph idx="2" type="pic"/>
          </p:nvPr>
        </p:nvSpPr>
        <p:spPr>
          <a:xfrm>
            <a:off x="1792288" y="612775"/>
            <a:ext cx="5486399" cy="4114800"/>
          </a:xfrm>
          <a:prstGeom prst="rect">
            <a:avLst/>
          </a:prstGeom>
          <a:noFill/>
          <a:ln>
            <a:noFill/>
          </a:ln>
        </p:spPr>
        <p:txBody>
          <a:bodyPr anchorCtr="0" anchor="ctr" bIns="91425" lIns="91425" rIns="91425" tIns="91425"/>
          <a:lstStyle>
            <a:lvl1pPr indent="0" marL="0" marR="0" rtl="0" algn="l">
              <a:spcBef>
                <a:spcPts val="0"/>
              </a:spcBef>
              <a:buClr>
                <a:srgbClr val="888888"/>
              </a:buClr>
              <a:buFont typeface="Calibri"/>
              <a:buNone/>
              <a:defRPr b="0" baseline="0" i="0" sz="3200" u="none" cap="none" strike="noStrike">
                <a:solidFill>
                  <a:srgbClr val="888888"/>
                </a:solidFill>
                <a:latin typeface="Calibri"/>
                <a:ea typeface="Calibri"/>
                <a:cs typeface="Calibri"/>
                <a:sym typeface="Calibri"/>
              </a:defRPr>
            </a:lvl1pPr>
            <a:lvl2pPr indent="0" marL="457200" marR="0" rtl="0" algn="l">
              <a:spcBef>
                <a:spcPts val="0"/>
              </a:spcBef>
              <a:buClr>
                <a:schemeClr val="dk1"/>
              </a:buClr>
              <a:buFont typeface="Calibri"/>
              <a:buNone/>
              <a:defRPr b="0" baseline="0" i="0" sz="2800" u="none" cap="none" strike="noStrike">
                <a:solidFill>
                  <a:schemeClr val="dk1"/>
                </a:solidFill>
                <a:latin typeface="Calibri"/>
                <a:ea typeface="Calibri"/>
                <a:cs typeface="Calibri"/>
                <a:sym typeface="Calibri"/>
              </a:defRPr>
            </a:lvl2pPr>
            <a:lvl3pPr indent="0" marL="914400" marR="0" rtl="0" algn="l">
              <a:spcBef>
                <a:spcPts val="0"/>
              </a:spcBef>
              <a:buClr>
                <a:schemeClr val="dk1"/>
              </a:buClr>
              <a:buFont typeface="Calibri"/>
              <a:buNone/>
              <a:defRPr b="0" baseline="0" i="0" sz="2400" u="none" cap="none" strike="noStrike">
                <a:solidFill>
                  <a:schemeClr val="dk1"/>
                </a:solidFill>
                <a:latin typeface="Calibri"/>
                <a:ea typeface="Calibri"/>
                <a:cs typeface="Calibri"/>
                <a:sym typeface="Calibri"/>
              </a:defRPr>
            </a:lvl3pPr>
            <a:lvl4pPr indent="0" marL="1371600" marR="0" rtl="0" algn="l">
              <a:spcBef>
                <a:spcPts val="0"/>
              </a:spcBef>
              <a:buClr>
                <a:schemeClr val="dk1"/>
              </a:buClr>
              <a:buFont typeface="Calibri"/>
              <a:buNone/>
              <a:defRPr b="0" baseline="0" i="0" sz="2000" u="none" cap="none" strike="noStrike">
                <a:solidFill>
                  <a:schemeClr val="dk1"/>
                </a:solidFill>
                <a:latin typeface="Calibri"/>
                <a:ea typeface="Calibri"/>
                <a:cs typeface="Calibri"/>
                <a:sym typeface="Calibri"/>
              </a:defRPr>
            </a:lvl4pPr>
            <a:lvl5pPr indent="0" marL="1828800" marR="0" rtl="0" algn="l">
              <a:spcBef>
                <a:spcPts val="0"/>
              </a:spcBef>
              <a:buClr>
                <a:schemeClr val="dk1"/>
              </a:buClr>
              <a:buFont typeface="Calibri"/>
              <a:buNone/>
              <a:defRPr b="0" baseline="0" i="0" sz="2000" u="none" cap="none" strike="noStrike">
                <a:solidFill>
                  <a:schemeClr val="dk1"/>
                </a:solidFill>
                <a:latin typeface="Calibri"/>
                <a:ea typeface="Calibri"/>
                <a:cs typeface="Calibri"/>
                <a:sym typeface="Calibri"/>
              </a:defRPr>
            </a:lvl5pPr>
            <a:lvl6pPr indent="0" marL="2286000" marR="0" rtl="0" algn="l">
              <a:spcBef>
                <a:spcPts val="0"/>
              </a:spcBef>
              <a:buClr>
                <a:schemeClr val="dk1"/>
              </a:buClr>
              <a:buFont typeface="Calibri"/>
              <a:buNone/>
              <a:defRPr b="0" baseline="0" i="0" sz="2000" u="none" cap="none" strike="noStrike">
                <a:solidFill>
                  <a:schemeClr val="dk1"/>
                </a:solidFill>
                <a:latin typeface="Calibri"/>
                <a:ea typeface="Calibri"/>
                <a:cs typeface="Calibri"/>
                <a:sym typeface="Calibri"/>
              </a:defRPr>
            </a:lvl6pPr>
            <a:lvl7pPr indent="0" marL="2743200" marR="0" rtl="0" algn="l">
              <a:spcBef>
                <a:spcPts val="0"/>
              </a:spcBef>
              <a:buClr>
                <a:schemeClr val="dk1"/>
              </a:buClr>
              <a:buFont typeface="Calibri"/>
              <a:buNone/>
              <a:defRPr b="0" baseline="0" i="0" sz="2000" u="none" cap="none" strike="noStrike">
                <a:solidFill>
                  <a:schemeClr val="dk1"/>
                </a:solidFill>
                <a:latin typeface="Calibri"/>
                <a:ea typeface="Calibri"/>
                <a:cs typeface="Calibri"/>
                <a:sym typeface="Calibri"/>
              </a:defRPr>
            </a:lvl7pPr>
            <a:lvl8pPr indent="0" marL="3200400" marR="0" rtl="0" algn="l">
              <a:spcBef>
                <a:spcPts val="0"/>
              </a:spcBef>
              <a:buClr>
                <a:schemeClr val="dk1"/>
              </a:buClr>
              <a:buFont typeface="Calibri"/>
              <a:buNone/>
              <a:defRPr b="0" baseline="0" i="0" sz="2000" u="none" cap="none" strike="noStrike">
                <a:solidFill>
                  <a:schemeClr val="dk1"/>
                </a:solidFill>
                <a:latin typeface="Calibri"/>
                <a:ea typeface="Calibri"/>
                <a:cs typeface="Calibri"/>
                <a:sym typeface="Calibri"/>
              </a:defRPr>
            </a:lvl8pPr>
            <a:lvl9pPr indent="0" marL="3657600" marR="0" rtl="0" algn="l">
              <a:spcBef>
                <a:spcPts val="0"/>
              </a:spcBef>
              <a:buClr>
                <a:schemeClr val="dk1"/>
              </a:buClr>
              <a:buFont typeface="Calibri"/>
              <a:buNone/>
              <a:defRPr b="0" baseline="0" i="0" sz="2000" u="none" cap="none" strike="noStrike">
                <a:solidFill>
                  <a:schemeClr val="dk1"/>
                </a:solidFill>
                <a:latin typeface="Calibri"/>
                <a:ea typeface="Calibri"/>
                <a:cs typeface="Calibri"/>
                <a:sym typeface="Calibri"/>
              </a:defRPr>
            </a:lvl9pPr>
          </a:lstStyle>
          <a:p/>
        </p:txBody>
      </p:sp>
      <p:sp>
        <p:nvSpPr>
          <p:cNvPr id="192" name="Shape 192"/>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marL="0" rtl="0">
              <a:spcBef>
                <a:spcPts val="0"/>
              </a:spcBef>
              <a:buFont typeface="Calibri"/>
              <a:buNone/>
              <a:defRPr sz="1400"/>
            </a:lvl1pPr>
            <a:lvl2pPr indent="0" marL="457200" rtl="0">
              <a:spcBef>
                <a:spcPts val="0"/>
              </a:spcBef>
              <a:buFont typeface="Calibri"/>
              <a:buNone/>
              <a:defRPr sz="1200"/>
            </a:lvl2pPr>
            <a:lvl3pPr indent="0" marL="914400" rtl="0">
              <a:spcBef>
                <a:spcPts val="0"/>
              </a:spcBef>
              <a:buFont typeface="Calibri"/>
              <a:buNone/>
              <a:defRPr sz="1000"/>
            </a:lvl3pPr>
            <a:lvl4pPr indent="0" marL="1371600" rtl="0">
              <a:spcBef>
                <a:spcPts val="0"/>
              </a:spcBef>
              <a:buFont typeface="Calibri"/>
              <a:buNone/>
              <a:defRPr sz="900"/>
            </a:lvl4pPr>
            <a:lvl5pPr indent="0" marL="1828800" rtl="0">
              <a:spcBef>
                <a:spcPts val="0"/>
              </a:spcBef>
              <a:buFont typeface="Calibri"/>
              <a:buNone/>
              <a:defRPr sz="900"/>
            </a:lvl5pPr>
            <a:lvl6pPr indent="0" marL="2286000" rtl="0">
              <a:spcBef>
                <a:spcPts val="0"/>
              </a:spcBef>
              <a:buFont typeface="Calibri"/>
              <a:buNone/>
              <a:defRPr sz="900"/>
            </a:lvl6pPr>
            <a:lvl7pPr indent="0" marL="2743200" rtl="0">
              <a:spcBef>
                <a:spcPts val="0"/>
              </a:spcBef>
              <a:buFont typeface="Calibri"/>
              <a:buNone/>
              <a:defRPr sz="900"/>
            </a:lvl7pPr>
            <a:lvl8pPr indent="0" marL="3200400" rtl="0">
              <a:spcBef>
                <a:spcPts val="0"/>
              </a:spcBef>
              <a:buFont typeface="Calibri"/>
              <a:buNone/>
              <a:defRPr sz="900"/>
            </a:lvl8pPr>
            <a:lvl9pPr indent="0" marL="3657600" rtl="0">
              <a:spcBef>
                <a:spcPts val="0"/>
              </a:spcBef>
              <a:buFont typeface="Calibri"/>
              <a:buNone/>
              <a:defRPr sz="900"/>
            </a:lvl9pPr>
          </a:lstStyle>
          <a:p/>
        </p:txBody>
      </p:sp>
      <p:sp>
        <p:nvSpPr>
          <p:cNvPr id="193" name="Shape 193"/>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94" name="Shape 194"/>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95" name="Shape 195"/>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196" name="Shape 196"/>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197" name="Shape 197"/>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198" name="Shape 198"/>
        <p:cNvGrpSpPr/>
        <p:nvPr/>
      </p:nvGrpSpPr>
      <p:grpSpPr>
        <a:xfrm>
          <a:off x="0" y="0"/>
          <a:ext cx="0" cy="0"/>
          <a:chOff x="0" y="0"/>
          <a:chExt cx="0" cy="0"/>
        </a:xfrm>
      </p:grpSpPr>
      <p:sp>
        <p:nvSpPr>
          <p:cNvPr id="199" name="Shape 199"/>
          <p:cNvSpPr txBox="1"/>
          <p:nvPr>
            <p:ph type="title"/>
          </p:nvPr>
        </p:nvSpPr>
        <p:spPr>
          <a:xfrm>
            <a:off x="457200" y="274637"/>
            <a:ext cx="8229600" cy="1143000"/>
          </a:xfrm>
          <a:prstGeom prst="rect">
            <a:avLst/>
          </a:prstGeom>
          <a:noFill/>
          <a:ln>
            <a:noFill/>
          </a:ln>
        </p:spPr>
        <p:txBody>
          <a:bodyPr anchorCtr="0" anchor="ctr" bIns="91425" lIns="91425" rIns="91425" tIns="91425"/>
          <a:lstStyle>
            <a:lvl1pPr rtl="0" algn="ctr">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200" name="Shape 200"/>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marL="342900" rtl="0" algn="l">
              <a:spcBef>
                <a:spcPts val="640"/>
              </a:spcBef>
              <a:buClr>
                <a:schemeClr val="dk1"/>
              </a:buClr>
              <a:buFont typeface="Arial"/>
              <a:buChar char="•"/>
              <a:defRPr sz="3200">
                <a:solidFill>
                  <a:schemeClr val="dk1"/>
                </a:solidFill>
                <a:latin typeface="Calibri"/>
                <a:ea typeface="Calibri"/>
                <a:cs typeface="Calibri"/>
                <a:sym typeface="Calibri"/>
              </a:defRPr>
            </a:lvl1pPr>
            <a:lvl2pPr indent="-107950" marL="742950" rtl="0" algn="l">
              <a:spcBef>
                <a:spcPts val="560"/>
              </a:spcBef>
              <a:buClr>
                <a:schemeClr val="dk1"/>
              </a:buClr>
              <a:buFont typeface="Arial"/>
              <a:buChar char="–"/>
              <a:defRPr sz="2800">
                <a:solidFill>
                  <a:schemeClr val="dk1"/>
                </a:solidFill>
                <a:latin typeface="Calibri"/>
                <a:ea typeface="Calibri"/>
                <a:cs typeface="Calibri"/>
                <a:sym typeface="Calibri"/>
              </a:defRPr>
            </a:lvl2pPr>
            <a:lvl3pPr indent="-76200" marL="1143000" rtl="0" algn="l">
              <a:spcBef>
                <a:spcPts val="480"/>
              </a:spcBef>
              <a:buClr>
                <a:schemeClr val="dk1"/>
              </a:buClr>
              <a:buFont typeface="Arial"/>
              <a:buChar char="•"/>
              <a:defRPr sz="2400">
                <a:solidFill>
                  <a:schemeClr val="dk1"/>
                </a:solidFill>
                <a:latin typeface="Calibri"/>
                <a:ea typeface="Calibri"/>
                <a:cs typeface="Calibri"/>
                <a:sym typeface="Calibri"/>
              </a:defRPr>
            </a:lvl3pPr>
            <a:lvl4pPr indent="-101600" marL="1600200" rtl="0" algn="l">
              <a:spcBef>
                <a:spcPts val="400"/>
              </a:spcBef>
              <a:buClr>
                <a:schemeClr val="dk1"/>
              </a:buClr>
              <a:buFont typeface="Arial"/>
              <a:buChar char="–"/>
              <a:defRPr sz="2000">
                <a:solidFill>
                  <a:schemeClr val="dk1"/>
                </a:solidFill>
                <a:latin typeface="Calibri"/>
                <a:ea typeface="Calibri"/>
                <a:cs typeface="Calibri"/>
                <a:sym typeface="Calibri"/>
              </a:defRPr>
            </a:lvl4pPr>
            <a:lvl5pPr indent="-101600" marL="2057400" rtl="0" algn="l">
              <a:spcBef>
                <a:spcPts val="400"/>
              </a:spcBef>
              <a:buClr>
                <a:schemeClr val="dk1"/>
              </a:buClr>
              <a:buFont typeface="Arial"/>
              <a:buChar char="»"/>
              <a:defRPr sz="2000">
                <a:solidFill>
                  <a:schemeClr val="dk1"/>
                </a:solidFill>
                <a:latin typeface="Calibri"/>
                <a:ea typeface="Calibri"/>
                <a:cs typeface="Calibri"/>
                <a:sym typeface="Calibri"/>
              </a:defRPr>
            </a:lvl5pPr>
            <a:lvl6pPr indent="-101600" marL="2514600" rtl="0" algn="l">
              <a:spcBef>
                <a:spcPts val="400"/>
              </a:spcBef>
              <a:buClr>
                <a:schemeClr val="dk1"/>
              </a:buClr>
              <a:buFont typeface="Arial"/>
              <a:buChar char="•"/>
              <a:defRPr sz="2000">
                <a:solidFill>
                  <a:schemeClr val="dk1"/>
                </a:solidFill>
                <a:latin typeface="Calibri"/>
                <a:ea typeface="Calibri"/>
                <a:cs typeface="Calibri"/>
                <a:sym typeface="Calibri"/>
              </a:defRPr>
            </a:lvl6pPr>
            <a:lvl7pPr indent="-101600" marL="2971800" rtl="0" algn="l">
              <a:spcBef>
                <a:spcPts val="400"/>
              </a:spcBef>
              <a:buClr>
                <a:schemeClr val="dk1"/>
              </a:buClr>
              <a:buFont typeface="Arial"/>
              <a:buChar char="•"/>
              <a:defRPr sz="2000">
                <a:solidFill>
                  <a:schemeClr val="dk1"/>
                </a:solidFill>
                <a:latin typeface="Calibri"/>
                <a:ea typeface="Calibri"/>
                <a:cs typeface="Calibri"/>
                <a:sym typeface="Calibri"/>
              </a:defRPr>
            </a:lvl7pPr>
            <a:lvl8pPr indent="-101600" marL="3429000" rtl="0" algn="l">
              <a:spcBef>
                <a:spcPts val="400"/>
              </a:spcBef>
              <a:buClr>
                <a:schemeClr val="dk1"/>
              </a:buClr>
              <a:buFont typeface="Arial"/>
              <a:buChar char="•"/>
              <a:defRPr sz="2000">
                <a:solidFill>
                  <a:schemeClr val="dk1"/>
                </a:solidFill>
                <a:latin typeface="Calibri"/>
                <a:ea typeface="Calibri"/>
                <a:cs typeface="Calibri"/>
                <a:sym typeface="Calibri"/>
              </a:defRPr>
            </a:lvl8pPr>
            <a:lvl9pPr indent="-101600" marL="3886200" rtl="0" algn="l">
              <a:spcBef>
                <a:spcPts val="400"/>
              </a:spcBef>
              <a:buClr>
                <a:schemeClr val="dk1"/>
              </a:buClr>
              <a:buFont typeface="Arial"/>
              <a:buChar char="•"/>
              <a:defRPr sz="2000">
                <a:solidFill>
                  <a:schemeClr val="dk1"/>
                </a:solidFill>
                <a:latin typeface="Calibri"/>
                <a:ea typeface="Calibri"/>
                <a:cs typeface="Calibri"/>
                <a:sym typeface="Calibri"/>
              </a:defRPr>
            </a:lvl9pPr>
          </a:lstStyle>
          <a:p/>
        </p:txBody>
      </p:sp>
      <p:sp>
        <p:nvSpPr>
          <p:cNvPr id="201" name="Shape 20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202" name="Shape 20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203" name="Shape 20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204" name="Shape 204"/>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205" name="Shape 205"/>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206" name="Shape 206"/>
        <p:cNvGrpSpPr/>
        <p:nvPr/>
      </p:nvGrpSpPr>
      <p:grpSpPr>
        <a:xfrm>
          <a:off x="0" y="0"/>
          <a:ext cx="0" cy="0"/>
          <a:chOff x="0" y="0"/>
          <a:chExt cx="0" cy="0"/>
        </a:xfrm>
      </p:grpSpPr>
      <p:sp>
        <p:nvSpPr>
          <p:cNvPr id="207" name="Shape 207"/>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rtl="0" algn="ctr">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208" name="Shape 208"/>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marL="342900" rtl="0" algn="l">
              <a:spcBef>
                <a:spcPts val="640"/>
              </a:spcBef>
              <a:buClr>
                <a:schemeClr val="dk1"/>
              </a:buClr>
              <a:buFont typeface="Arial"/>
              <a:buChar char="•"/>
              <a:defRPr sz="3200">
                <a:solidFill>
                  <a:schemeClr val="dk1"/>
                </a:solidFill>
                <a:latin typeface="Calibri"/>
                <a:ea typeface="Calibri"/>
                <a:cs typeface="Calibri"/>
                <a:sym typeface="Calibri"/>
              </a:defRPr>
            </a:lvl1pPr>
            <a:lvl2pPr indent="-107950" marL="742950" rtl="0" algn="l">
              <a:spcBef>
                <a:spcPts val="560"/>
              </a:spcBef>
              <a:buClr>
                <a:schemeClr val="dk1"/>
              </a:buClr>
              <a:buFont typeface="Arial"/>
              <a:buChar char="–"/>
              <a:defRPr sz="2800">
                <a:solidFill>
                  <a:schemeClr val="dk1"/>
                </a:solidFill>
                <a:latin typeface="Calibri"/>
                <a:ea typeface="Calibri"/>
                <a:cs typeface="Calibri"/>
                <a:sym typeface="Calibri"/>
              </a:defRPr>
            </a:lvl2pPr>
            <a:lvl3pPr indent="-76200" marL="1143000" rtl="0" algn="l">
              <a:spcBef>
                <a:spcPts val="480"/>
              </a:spcBef>
              <a:buClr>
                <a:schemeClr val="dk1"/>
              </a:buClr>
              <a:buFont typeface="Arial"/>
              <a:buChar char="•"/>
              <a:defRPr sz="2400">
                <a:solidFill>
                  <a:schemeClr val="dk1"/>
                </a:solidFill>
                <a:latin typeface="Calibri"/>
                <a:ea typeface="Calibri"/>
                <a:cs typeface="Calibri"/>
                <a:sym typeface="Calibri"/>
              </a:defRPr>
            </a:lvl3pPr>
            <a:lvl4pPr indent="-101600" marL="1600200" rtl="0" algn="l">
              <a:spcBef>
                <a:spcPts val="400"/>
              </a:spcBef>
              <a:buClr>
                <a:schemeClr val="dk1"/>
              </a:buClr>
              <a:buFont typeface="Arial"/>
              <a:buChar char="–"/>
              <a:defRPr sz="2000">
                <a:solidFill>
                  <a:schemeClr val="dk1"/>
                </a:solidFill>
                <a:latin typeface="Calibri"/>
                <a:ea typeface="Calibri"/>
                <a:cs typeface="Calibri"/>
                <a:sym typeface="Calibri"/>
              </a:defRPr>
            </a:lvl4pPr>
            <a:lvl5pPr indent="-101600" marL="2057400" rtl="0" algn="l">
              <a:spcBef>
                <a:spcPts val="400"/>
              </a:spcBef>
              <a:buClr>
                <a:schemeClr val="dk1"/>
              </a:buClr>
              <a:buFont typeface="Arial"/>
              <a:buChar char="»"/>
              <a:defRPr sz="2000">
                <a:solidFill>
                  <a:schemeClr val="dk1"/>
                </a:solidFill>
                <a:latin typeface="Calibri"/>
                <a:ea typeface="Calibri"/>
                <a:cs typeface="Calibri"/>
                <a:sym typeface="Calibri"/>
              </a:defRPr>
            </a:lvl5pPr>
            <a:lvl6pPr indent="-101600" marL="2514600" rtl="0" algn="l">
              <a:spcBef>
                <a:spcPts val="400"/>
              </a:spcBef>
              <a:buClr>
                <a:schemeClr val="dk1"/>
              </a:buClr>
              <a:buFont typeface="Arial"/>
              <a:buChar char="•"/>
              <a:defRPr sz="2000">
                <a:solidFill>
                  <a:schemeClr val="dk1"/>
                </a:solidFill>
                <a:latin typeface="Calibri"/>
                <a:ea typeface="Calibri"/>
                <a:cs typeface="Calibri"/>
                <a:sym typeface="Calibri"/>
              </a:defRPr>
            </a:lvl6pPr>
            <a:lvl7pPr indent="-101600" marL="2971800" rtl="0" algn="l">
              <a:spcBef>
                <a:spcPts val="400"/>
              </a:spcBef>
              <a:buClr>
                <a:schemeClr val="dk1"/>
              </a:buClr>
              <a:buFont typeface="Arial"/>
              <a:buChar char="•"/>
              <a:defRPr sz="2000">
                <a:solidFill>
                  <a:schemeClr val="dk1"/>
                </a:solidFill>
                <a:latin typeface="Calibri"/>
                <a:ea typeface="Calibri"/>
                <a:cs typeface="Calibri"/>
                <a:sym typeface="Calibri"/>
              </a:defRPr>
            </a:lvl7pPr>
            <a:lvl8pPr indent="-101600" marL="3429000" rtl="0" algn="l">
              <a:spcBef>
                <a:spcPts val="400"/>
              </a:spcBef>
              <a:buClr>
                <a:schemeClr val="dk1"/>
              </a:buClr>
              <a:buFont typeface="Arial"/>
              <a:buChar char="•"/>
              <a:defRPr sz="2000">
                <a:solidFill>
                  <a:schemeClr val="dk1"/>
                </a:solidFill>
                <a:latin typeface="Calibri"/>
                <a:ea typeface="Calibri"/>
                <a:cs typeface="Calibri"/>
                <a:sym typeface="Calibri"/>
              </a:defRPr>
            </a:lvl8pPr>
            <a:lvl9pPr indent="-101600" marL="3886200" rtl="0" algn="l">
              <a:spcBef>
                <a:spcPts val="400"/>
              </a:spcBef>
              <a:buClr>
                <a:schemeClr val="dk1"/>
              </a:buClr>
              <a:buFont typeface="Arial"/>
              <a:buChar char="•"/>
              <a:defRPr sz="2000">
                <a:solidFill>
                  <a:schemeClr val="dk1"/>
                </a:solidFill>
                <a:latin typeface="Calibri"/>
                <a:ea typeface="Calibri"/>
                <a:cs typeface="Calibri"/>
                <a:sym typeface="Calibri"/>
              </a:defRPr>
            </a:lvl9pPr>
          </a:lstStyle>
          <a:p/>
        </p:txBody>
      </p:sp>
      <p:sp>
        <p:nvSpPr>
          <p:cNvPr id="209" name="Shape 209"/>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210" name="Shape 210"/>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211" name="Shape 211"/>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212" name="Shape 212"/>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213" name="Shape 213"/>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1_Custom Layout">
    <p:spTree>
      <p:nvGrpSpPr>
        <p:cNvPr id="27" name="Shape 27"/>
        <p:cNvGrpSpPr/>
        <p:nvPr/>
      </p:nvGrpSpPr>
      <p:grpSpPr>
        <a:xfrm>
          <a:off x="0" y="0"/>
          <a:ext cx="0" cy="0"/>
          <a:chOff x="0" y="0"/>
          <a:chExt cx="0" cy="0"/>
        </a:xfrm>
      </p:grpSpPr>
      <p:sp>
        <p:nvSpPr>
          <p:cNvPr id="28" name="Shape 28"/>
          <p:cNvSpPr txBox="1"/>
          <p:nvPr>
            <p:ph type="title"/>
          </p:nvPr>
        </p:nvSpPr>
        <p:spPr>
          <a:xfrm>
            <a:off x="2819400" y="228600"/>
            <a:ext cx="6096000" cy="1143000"/>
          </a:xfrm>
          <a:prstGeom prst="rect">
            <a:avLst/>
          </a:prstGeom>
          <a:noFill/>
          <a:ln>
            <a:noFill/>
          </a:ln>
        </p:spPr>
        <p:txBody>
          <a:bodyPr anchorCtr="0" anchor="ctr" bIns="91425" lIns="91425" rIns="91425" tIns="91425"/>
          <a:lstStyle>
            <a:lvl1pPr rtl="0" algn="ctr">
              <a:spcBef>
                <a:spcPts val="0"/>
              </a:spcBef>
              <a:spcAft>
                <a:spcPts val="0"/>
              </a:spcAft>
              <a:defRPr b="1" sz="4400">
                <a:solidFill>
                  <a:schemeClr val="dk2"/>
                </a:solidFill>
                <a:latin typeface="Calibri"/>
                <a:ea typeface="Calibri"/>
                <a:cs typeface="Calibri"/>
                <a:sym typeface="Calibri"/>
              </a:defRPr>
            </a:lvl1pPr>
            <a:lvl2pPr rtl="0" algn="ctr">
              <a:spcBef>
                <a:spcPts val="0"/>
              </a:spcBef>
              <a:spcAft>
                <a:spcPts val="0"/>
              </a:spcAft>
              <a:defRPr b="1" sz="4400">
                <a:solidFill>
                  <a:schemeClr val="dk2"/>
                </a:solidFill>
                <a:latin typeface="Galdeano"/>
                <a:ea typeface="Galdeano"/>
                <a:cs typeface="Galdeano"/>
                <a:sym typeface="Galdeano"/>
              </a:defRPr>
            </a:lvl2pPr>
            <a:lvl3pPr rtl="0" algn="ctr">
              <a:spcBef>
                <a:spcPts val="0"/>
              </a:spcBef>
              <a:spcAft>
                <a:spcPts val="0"/>
              </a:spcAft>
              <a:defRPr b="1" sz="4400">
                <a:solidFill>
                  <a:schemeClr val="dk2"/>
                </a:solidFill>
                <a:latin typeface="Galdeano"/>
                <a:ea typeface="Galdeano"/>
                <a:cs typeface="Galdeano"/>
                <a:sym typeface="Galdeano"/>
              </a:defRPr>
            </a:lvl3pPr>
            <a:lvl4pPr rtl="0" algn="ctr">
              <a:spcBef>
                <a:spcPts val="0"/>
              </a:spcBef>
              <a:spcAft>
                <a:spcPts val="0"/>
              </a:spcAft>
              <a:defRPr b="1" sz="4400">
                <a:solidFill>
                  <a:schemeClr val="dk2"/>
                </a:solidFill>
                <a:latin typeface="Galdeano"/>
                <a:ea typeface="Galdeano"/>
                <a:cs typeface="Galdeano"/>
                <a:sym typeface="Galdeano"/>
              </a:defRPr>
            </a:lvl4pPr>
            <a:lvl5pPr rtl="0" algn="ctr">
              <a:spcBef>
                <a:spcPts val="0"/>
              </a:spcBef>
              <a:spcAft>
                <a:spcPts val="0"/>
              </a:spcAft>
              <a:defRPr b="1" sz="4400">
                <a:solidFill>
                  <a:schemeClr val="dk2"/>
                </a:solidFill>
                <a:latin typeface="Galdeano"/>
                <a:ea typeface="Galdeano"/>
                <a:cs typeface="Galdeano"/>
                <a:sym typeface="Galdeano"/>
              </a:defRPr>
            </a:lvl5pPr>
            <a:lvl6pPr marL="457200" rtl="0" algn="ctr">
              <a:spcBef>
                <a:spcPts val="0"/>
              </a:spcBef>
              <a:spcAft>
                <a:spcPts val="0"/>
              </a:spcAft>
              <a:defRPr b="1" sz="4400">
                <a:solidFill>
                  <a:schemeClr val="dk2"/>
                </a:solidFill>
                <a:latin typeface="Galdeano"/>
                <a:ea typeface="Galdeano"/>
                <a:cs typeface="Galdeano"/>
                <a:sym typeface="Galdeano"/>
              </a:defRPr>
            </a:lvl6pPr>
            <a:lvl7pPr marL="914400" rtl="0" algn="ctr">
              <a:spcBef>
                <a:spcPts val="0"/>
              </a:spcBef>
              <a:spcAft>
                <a:spcPts val="0"/>
              </a:spcAft>
              <a:defRPr b="1" sz="4400">
                <a:solidFill>
                  <a:schemeClr val="dk2"/>
                </a:solidFill>
                <a:latin typeface="Galdeano"/>
                <a:ea typeface="Galdeano"/>
                <a:cs typeface="Galdeano"/>
                <a:sym typeface="Galdeano"/>
              </a:defRPr>
            </a:lvl7pPr>
            <a:lvl8pPr marL="1371600" rtl="0" algn="ctr">
              <a:spcBef>
                <a:spcPts val="0"/>
              </a:spcBef>
              <a:spcAft>
                <a:spcPts val="0"/>
              </a:spcAft>
              <a:defRPr b="1" sz="4400">
                <a:solidFill>
                  <a:schemeClr val="dk2"/>
                </a:solidFill>
                <a:latin typeface="Galdeano"/>
                <a:ea typeface="Galdeano"/>
                <a:cs typeface="Galdeano"/>
                <a:sym typeface="Galdeano"/>
              </a:defRPr>
            </a:lvl8pPr>
            <a:lvl9pPr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29" name="Shape 29"/>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30" name="Shape 30"/>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31" name="Shape 31"/>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sp>
        <p:nvSpPr>
          <p:cNvPr id="32" name="Shape 32"/>
          <p:cNvSpPr txBox="1"/>
          <p:nvPr>
            <p:ph idx="1" type="body"/>
          </p:nvPr>
        </p:nvSpPr>
        <p:spPr>
          <a:xfrm>
            <a:off x="457200" y="1524000"/>
            <a:ext cx="8153399" cy="4724400"/>
          </a:xfrm>
          <a:prstGeom prst="rect">
            <a:avLst/>
          </a:prstGeom>
          <a:noFill/>
          <a:ln>
            <a:noFill/>
          </a:ln>
        </p:spPr>
        <p:txBody>
          <a:bodyPr anchorCtr="0" anchor="t" bIns="91425" lIns="91425" rIns="91425" tIns="91425"/>
          <a:lstStyle>
            <a:lvl1pPr indent="-139700" marL="342900" rtl="0" algn="l">
              <a:spcBef>
                <a:spcPts val="640"/>
              </a:spcBef>
              <a:spcAft>
                <a:spcPts val="0"/>
              </a:spcAft>
              <a:buClr>
                <a:schemeClr val="dk1"/>
              </a:buClr>
              <a:buFont typeface="Noto Symbol"/>
              <a:buChar char="➢"/>
              <a:defRPr sz="3200">
                <a:solidFill>
                  <a:schemeClr val="dk1"/>
                </a:solidFill>
                <a:latin typeface="Calibri"/>
                <a:ea typeface="Calibri"/>
                <a:cs typeface="Calibri"/>
                <a:sym typeface="Calibri"/>
              </a:defRPr>
            </a:lvl1pPr>
            <a:lvl2pPr indent="-107950" marL="742950" rtl="0" algn="l">
              <a:spcBef>
                <a:spcPts val="560"/>
              </a:spcBef>
              <a:spcAft>
                <a:spcPts val="0"/>
              </a:spcAft>
              <a:buClr>
                <a:schemeClr val="dk1"/>
              </a:buClr>
              <a:buFont typeface="Noto Symbol"/>
              <a:buChar char="➢"/>
              <a:defRPr sz="2800">
                <a:solidFill>
                  <a:schemeClr val="dk1"/>
                </a:solidFill>
                <a:latin typeface="Calibri"/>
                <a:ea typeface="Calibri"/>
                <a:cs typeface="Calibri"/>
                <a:sym typeface="Calibri"/>
              </a:defRPr>
            </a:lvl2pPr>
            <a:lvl3pPr indent="-76200" marL="1143000" rtl="0" algn="l">
              <a:spcBef>
                <a:spcPts val="480"/>
              </a:spcBef>
              <a:spcAft>
                <a:spcPts val="0"/>
              </a:spcAft>
              <a:buClr>
                <a:schemeClr val="dk1"/>
              </a:buClr>
              <a:buFont typeface="Noto Symbol"/>
              <a:buChar char="➢"/>
              <a:defRPr sz="2400">
                <a:solidFill>
                  <a:schemeClr val="dk1"/>
                </a:solidFill>
                <a:latin typeface="Calibri"/>
                <a:ea typeface="Calibri"/>
                <a:cs typeface="Calibri"/>
                <a:sym typeface="Calibri"/>
              </a:defRPr>
            </a:lvl3pPr>
            <a:lvl4pPr indent="-101600" marL="16002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4pPr>
            <a:lvl5pPr indent="-101600" marL="20574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5pPr>
            <a:lvl6pPr indent="-101600" marL="25146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6pPr>
            <a:lvl7pPr indent="-101600" marL="29718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7pPr>
            <a:lvl8pPr indent="-101600" marL="34290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8pPr>
            <a:lvl9pPr indent="-101600" marL="38862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234" name="Shape 234"/>
        <p:cNvGrpSpPr/>
        <p:nvPr/>
      </p:nvGrpSpPr>
      <p:grpSpPr>
        <a:xfrm>
          <a:off x="0" y="0"/>
          <a:ext cx="0" cy="0"/>
          <a:chOff x="0" y="0"/>
          <a:chExt cx="0" cy="0"/>
        </a:xfrm>
      </p:grpSpPr>
      <p:cxnSp>
        <p:nvCxnSpPr>
          <p:cNvPr id="235" name="Shape 235"/>
          <p:cNvCxnSpPr/>
          <p:nvPr/>
        </p:nvCxnSpPr>
        <p:spPr>
          <a:xfrm>
            <a:off x="492562" y="1680376"/>
            <a:ext cx="424799" cy="0"/>
          </a:xfrm>
          <a:prstGeom prst="straightConnector1">
            <a:avLst/>
          </a:prstGeom>
          <a:noFill/>
          <a:ln cap="flat" cmpd="sng" w="38100">
            <a:solidFill>
              <a:schemeClr val="accent4"/>
            </a:solidFill>
            <a:prstDash val="solid"/>
            <a:round/>
            <a:headEnd len="med" w="med" type="none"/>
            <a:tailEnd len="med" w="med" type="none"/>
          </a:ln>
        </p:spPr>
      </p:cxnSp>
      <p:sp>
        <p:nvSpPr>
          <p:cNvPr id="236" name="Shape 236"/>
          <p:cNvSpPr txBox="1"/>
          <p:nvPr>
            <p:ph type="title"/>
          </p:nvPr>
        </p:nvSpPr>
        <p:spPr>
          <a:xfrm>
            <a:off x="387900" y="610700"/>
            <a:ext cx="8368200" cy="914799"/>
          </a:xfrm>
          <a:prstGeom prst="rect">
            <a:avLst/>
          </a:prstGeom>
          <a:noFill/>
          <a:ln>
            <a:noFill/>
          </a:ln>
        </p:spPr>
        <p:txBody>
          <a:bodyPr anchorCtr="0" anchor="b"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237" name="Shape 237"/>
          <p:cNvSpPr txBox="1"/>
          <p:nvPr>
            <p:ph idx="1" type="body"/>
          </p:nvPr>
        </p:nvSpPr>
        <p:spPr>
          <a:xfrm>
            <a:off x="387900" y="1986433"/>
            <a:ext cx="8368200" cy="4105198"/>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238" name="Shape 238"/>
          <p:cNvSpPr txBox="1"/>
          <p:nvPr>
            <p:ph idx="12" type="sldNum"/>
          </p:nvPr>
        </p:nvSpPr>
        <p:spPr>
          <a:xfrm>
            <a:off x="8472457" y="6217621"/>
            <a:ext cx="548699" cy="524799"/>
          </a:xfrm>
          <a:prstGeom prst="rect">
            <a:avLst/>
          </a:prstGeom>
          <a:noFill/>
          <a:ln>
            <a:noFill/>
          </a:ln>
        </p:spPr>
        <p:txBody>
          <a:bodyPr anchorCtr="0" anchor="ctr" bIns="91425" lIns="91425" rIns="91425" tIns="91425">
            <a:noAutofit/>
          </a:bodyPr>
          <a:lstStyle/>
          <a:p>
            <a:pPr indent="0" lvl="0" marL="0" marR="0" rtl="0" algn="l">
              <a:spcBef>
                <a:spcPts val="0"/>
              </a:spcBef>
              <a:buSzPct val="25000"/>
              <a:buNone/>
            </a:pPr>
            <a:fld id="{00000000-1234-1234-1234-123412341234}" type="slidenum">
              <a:rPr b="0" baseline="0" i="0" lang="es-HN" sz="18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39" name="Shape 239"/>
        <p:cNvGrpSpPr/>
        <p:nvPr/>
      </p:nvGrpSpPr>
      <p:grpSpPr>
        <a:xfrm>
          <a:off x="0" y="0"/>
          <a:ext cx="0" cy="0"/>
          <a:chOff x="0" y="0"/>
          <a:chExt cx="0" cy="0"/>
        </a:xfrm>
      </p:grpSpPr>
      <p:sp>
        <p:nvSpPr>
          <p:cNvPr id="240" name="Shape 240"/>
          <p:cNvSpPr/>
          <p:nvPr/>
        </p:nvSpPr>
        <p:spPr>
          <a:xfrm>
            <a:off x="1524800" y="896807"/>
            <a:ext cx="1081625" cy="1499933"/>
          </a:xfrm>
          <a:custGeom>
            <a:pathLst>
              <a:path extrusionOk="0" h="120000" w="120000">
                <a:moveTo>
                  <a:pt x="0" y="120000"/>
                </a:moveTo>
                <a:lnTo>
                  <a:pt x="0" y="0"/>
                </a:lnTo>
                <a:lnTo>
                  <a:pt x="120000" y="0"/>
                </a:lnTo>
              </a:path>
            </a:pathLst>
          </a:custGeom>
          <a:noFill/>
          <a:ln cap="flat" cmpd="sng" w="28575">
            <a:solidFill>
              <a:schemeClr val="accent5"/>
            </a:solidFill>
            <a:prstDash val="solid"/>
            <a:miter/>
            <a:headEnd len="med" w="med" type="none"/>
            <a:tailEnd len="med" w="med" type="none"/>
          </a:ln>
        </p:spPr>
      </p:sp>
      <p:sp>
        <p:nvSpPr>
          <p:cNvPr id="241" name="Shape 241"/>
          <p:cNvSpPr/>
          <p:nvPr/>
        </p:nvSpPr>
        <p:spPr>
          <a:xfrm rot="10800000">
            <a:off x="6537563" y="4457234"/>
            <a:ext cx="1081625" cy="1499933"/>
          </a:xfrm>
          <a:custGeom>
            <a:pathLst>
              <a:path extrusionOk="0" h="120000" w="120000">
                <a:moveTo>
                  <a:pt x="0" y="120000"/>
                </a:moveTo>
                <a:lnTo>
                  <a:pt x="0" y="0"/>
                </a:lnTo>
                <a:lnTo>
                  <a:pt x="120000" y="0"/>
                </a:lnTo>
              </a:path>
            </a:pathLst>
          </a:custGeom>
          <a:noFill/>
          <a:ln cap="flat" cmpd="sng" w="28575">
            <a:solidFill>
              <a:schemeClr val="accent5"/>
            </a:solidFill>
            <a:prstDash val="solid"/>
            <a:miter/>
            <a:headEnd len="med" w="med" type="none"/>
            <a:tailEnd len="med" w="med" type="none"/>
          </a:ln>
        </p:spPr>
      </p:sp>
      <p:cxnSp>
        <p:nvCxnSpPr>
          <p:cNvPr id="242" name="Shape 242"/>
          <p:cNvCxnSpPr/>
          <p:nvPr/>
        </p:nvCxnSpPr>
        <p:spPr>
          <a:xfrm>
            <a:off x="4359601" y="3756617"/>
            <a:ext cx="424799" cy="0"/>
          </a:xfrm>
          <a:prstGeom prst="straightConnector1">
            <a:avLst/>
          </a:prstGeom>
          <a:noFill/>
          <a:ln cap="flat" cmpd="sng" w="38100">
            <a:solidFill>
              <a:schemeClr val="accent4"/>
            </a:solidFill>
            <a:prstDash val="solid"/>
            <a:round/>
            <a:headEnd len="med" w="med" type="none"/>
            <a:tailEnd len="med" w="med" type="none"/>
          </a:ln>
        </p:spPr>
      </p:cxnSp>
      <p:sp>
        <p:nvSpPr>
          <p:cNvPr id="243" name="Shape 243"/>
          <p:cNvSpPr txBox="1"/>
          <p:nvPr>
            <p:ph type="ctrTitle"/>
          </p:nvPr>
        </p:nvSpPr>
        <p:spPr>
          <a:xfrm>
            <a:off x="1680300" y="1585233"/>
            <a:ext cx="5783400" cy="1943198"/>
          </a:xfrm>
          <a:prstGeom prst="rect">
            <a:avLst/>
          </a:prstGeom>
          <a:noFill/>
          <a:ln>
            <a:noFill/>
          </a:ln>
        </p:spPr>
        <p:txBody>
          <a:bodyPr anchorCtr="0" anchor="b" bIns="91425" lIns="91425" rIns="91425" tIns="91425"/>
          <a:lstStyle>
            <a:lvl1pPr indent="0" marL="0" marR="0" rtl="0" algn="ctr">
              <a:lnSpc>
                <a:spcPct val="100000"/>
              </a:lnSpc>
              <a:spcBef>
                <a:spcPts val="0"/>
              </a:spcBef>
              <a:spcAft>
                <a:spcPts val="0"/>
              </a:spcAft>
              <a:buClr>
                <a:schemeClr val="dk1"/>
              </a:buClr>
              <a:buFont typeface="Roboto Slab"/>
              <a:buNone/>
              <a:defRPr b="0" baseline="0" i="0" sz="4000" u="none" cap="none" strike="noStrike">
                <a:solidFill>
                  <a:schemeClr val="dk1"/>
                </a:solidFill>
                <a:latin typeface="Roboto Slab"/>
                <a:ea typeface="Roboto Slab"/>
                <a:cs typeface="Roboto Slab"/>
                <a:sym typeface="Roboto Slab"/>
                <a:rtl val="0"/>
              </a:defRPr>
            </a:lvl1pPr>
            <a:lvl2pPr indent="0" marL="0" marR="0" rtl="0" algn="ctr">
              <a:spcBef>
                <a:spcPts val="0"/>
              </a:spcBef>
              <a:buClr>
                <a:schemeClr val="dk1"/>
              </a:buClr>
              <a:buFont typeface="Roboto Slab"/>
              <a:buNone/>
              <a:defRPr b="0" baseline="0" i="0" sz="4000" u="none" cap="none" strike="noStrike">
                <a:solidFill>
                  <a:schemeClr val="dk1"/>
                </a:solidFill>
                <a:latin typeface="Roboto Slab"/>
                <a:ea typeface="Roboto Slab"/>
                <a:cs typeface="Roboto Slab"/>
                <a:sym typeface="Roboto Slab"/>
              </a:defRPr>
            </a:lvl2pPr>
            <a:lvl3pPr indent="0" marL="0" marR="0" rtl="0" algn="ctr">
              <a:spcBef>
                <a:spcPts val="0"/>
              </a:spcBef>
              <a:buClr>
                <a:schemeClr val="dk1"/>
              </a:buClr>
              <a:buFont typeface="Roboto Slab"/>
              <a:buNone/>
              <a:defRPr b="0" baseline="0" i="0" sz="4000" u="none" cap="none" strike="noStrike">
                <a:solidFill>
                  <a:schemeClr val="dk1"/>
                </a:solidFill>
                <a:latin typeface="Roboto Slab"/>
                <a:ea typeface="Roboto Slab"/>
                <a:cs typeface="Roboto Slab"/>
                <a:sym typeface="Roboto Slab"/>
              </a:defRPr>
            </a:lvl3pPr>
            <a:lvl4pPr indent="0" marL="0" marR="0" rtl="0" algn="ctr">
              <a:spcBef>
                <a:spcPts val="0"/>
              </a:spcBef>
              <a:buClr>
                <a:schemeClr val="dk1"/>
              </a:buClr>
              <a:buFont typeface="Roboto Slab"/>
              <a:buNone/>
              <a:defRPr b="0" baseline="0" i="0" sz="4000" u="none" cap="none" strike="noStrike">
                <a:solidFill>
                  <a:schemeClr val="dk1"/>
                </a:solidFill>
                <a:latin typeface="Roboto Slab"/>
                <a:ea typeface="Roboto Slab"/>
                <a:cs typeface="Roboto Slab"/>
                <a:sym typeface="Roboto Slab"/>
              </a:defRPr>
            </a:lvl4pPr>
            <a:lvl5pPr indent="0" marL="0" marR="0" rtl="0" algn="ctr">
              <a:spcBef>
                <a:spcPts val="0"/>
              </a:spcBef>
              <a:buClr>
                <a:schemeClr val="dk1"/>
              </a:buClr>
              <a:buFont typeface="Roboto Slab"/>
              <a:buNone/>
              <a:defRPr b="0" baseline="0" i="0" sz="4000" u="none" cap="none" strike="noStrike">
                <a:solidFill>
                  <a:schemeClr val="dk1"/>
                </a:solidFill>
                <a:latin typeface="Roboto Slab"/>
                <a:ea typeface="Roboto Slab"/>
                <a:cs typeface="Roboto Slab"/>
                <a:sym typeface="Roboto Slab"/>
              </a:defRPr>
            </a:lvl5pPr>
            <a:lvl6pPr indent="0" marL="0" marR="0" rtl="0" algn="ctr">
              <a:spcBef>
                <a:spcPts val="0"/>
              </a:spcBef>
              <a:buClr>
                <a:schemeClr val="dk1"/>
              </a:buClr>
              <a:buFont typeface="Roboto Slab"/>
              <a:buNone/>
              <a:defRPr b="0" baseline="0" i="0" sz="4000" u="none" cap="none" strike="noStrike">
                <a:solidFill>
                  <a:schemeClr val="dk1"/>
                </a:solidFill>
                <a:latin typeface="Roboto Slab"/>
                <a:ea typeface="Roboto Slab"/>
                <a:cs typeface="Roboto Slab"/>
                <a:sym typeface="Roboto Slab"/>
              </a:defRPr>
            </a:lvl6pPr>
            <a:lvl7pPr indent="0" marL="0" marR="0" rtl="0" algn="ctr">
              <a:spcBef>
                <a:spcPts val="0"/>
              </a:spcBef>
              <a:buClr>
                <a:schemeClr val="dk1"/>
              </a:buClr>
              <a:buFont typeface="Roboto Slab"/>
              <a:buNone/>
              <a:defRPr b="0" baseline="0" i="0" sz="4000" u="none" cap="none" strike="noStrike">
                <a:solidFill>
                  <a:schemeClr val="dk1"/>
                </a:solidFill>
                <a:latin typeface="Roboto Slab"/>
                <a:ea typeface="Roboto Slab"/>
                <a:cs typeface="Roboto Slab"/>
                <a:sym typeface="Roboto Slab"/>
              </a:defRPr>
            </a:lvl7pPr>
            <a:lvl8pPr indent="0" marL="0" marR="0" rtl="0" algn="ctr">
              <a:spcBef>
                <a:spcPts val="0"/>
              </a:spcBef>
              <a:buClr>
                <a:schemeClr val="dk1"/>
              </a:buClr>
              <a:buFont typeface="Roboto Slab"/>
              <a:buNone/>
              <a:defRPr b="0" baseline="0" i="0" sz="4000" u="none" cap="none" strike="noStrike">
                <a:solidFill>
                  <a:schemeClr val="dk1"/>
                </a:solidFill>
                <a:latin typeface="Roboto Slab"/>
                <a:ea typeface="Roboto Slab"/>
                <a:cs typeface="Roboto Slab"/>
                <a:sym typeface="Roboto Slab"/>
              </a:defRPr>
            </a:lvl8pPr>
            <a:lvl9pPr indent="0" marL="0" marR="0" rtl="0" algn="ctr">
              <a:spcBef>
                <a:spcPts val="0"/>
              </a:spcBef>
              <a:buClr>
                <a:schemeClr val="dk1"/>
              </a:buClr>
              <a:buFont typeface="Roboto Slab"/>
              <a:buNone/>
              <a:defRPr b="0" baseline="0" i="0" sz="4000" u="none" cap="none" strike="noStrike">
                <a:solidFill>
                  <a:schemeClr val="dk1"/>
                </a:solidFill>
                <a:latin typeface="Roboto Slab"/>
                <a:ea typeface="Roboto Slab"/>
                <a:cs typeface="Roboto Slab"/>
                <a:sym typeface="Roboto Slab"/>
              </a:defRPr>
            </a:lvl9pPr>
          </a:lstStyle>
          <a:p/>
        </p:txBody>
      </p:sp>
      <p:sp>
        <p:nvSpPr>
          <p:cNvPr id="244" name="Shape 244"/>
          <p:cNvSpPr txBox="1"/>
          <p:nvPr>
            <p:ph idx="1" type="subTitle"/>
          </p:nvPr>
        </p:nvSpPr>
        <p:spPr>
          <a:xfrm>
            <a:off x="1680300" y="4065932"/>
            <a:ext cx="5783400" cy="1212000"/>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accent5"/>
              </a:buClr>
              <a:buFont typeface="Roboto Slab"/>
              <a:buNone/>
              <a:defRPr b="0" baseline="0" i="0" sz="2400" u="none" cap="none" strike="noStrike">
                <a:solidFill>
                  <a:schemeClr val="accent5"/>
                </a:solidFill>
                <a:latin typeface="Roboto Slab"/>
                <a:ea typeface="Roboto Slab"/>
                <a:cs typeface="Roboto Slab"/>
                <a:sym typeface="Roboto Slab"/>
                <a:rtl val="0"/>
              </a:defRPr>
            </a:lvl1pPr>
            <a:lvl2pPr indent="0" marL="0" marR="0" rtl="0" algn="ctr">
              <a:lnSpc>
                <a:spcPct val="100000"/>
              </a:lnSpc>
              <a:spcBef>
                <a:spcPts val="0"/>
              </a:spcBef>
              <a:spcAft>
                <a:spcPts val="0"/>
              </a:spcAft>
              <a:buClr>
                <a:schemeClr val="accent5"/>
              </a:buClr>
              <a:buFont typeface="Roboto Slab"/>
              <a:buNone/>
              <a:defRPr b="0" baseline="0" i="0" sz="2400" u="none" cap="none" strike="noStrike">
                <a:solidFill>
                  <a:schemeClr val="accent5"/>
                </a:solidFill>
                <a:latin typeface="Roboto Slab"/>
                <a:ea typeface="Roboto Slab"/>
                <a:cs typeface="Roboto Slab"/>
                <a:sym typeface="Roboto Slab"/>
                <a:rtl val="0"/>
              </a:defRPr>
            </a:lvl2pPr>
            <a:lvl3pPr indent="0" marL="0" marR="0" rtl="0" algn="ctr">
              <a:lnSpc>
                <a:spcPct val="100000"/>
              </a:lnSpc>
              <a:spcBef>
                <a:spcPts val="0"/>
              </a:spcBef>
              <a:spcAft>
                <a:spcPts val="0"/>
              </a:spcAft>
              <a:buClr>
                <a:schemeClr val="accent5"/>
              </a:buClr>
              <a:buFont typeface="Roboto Slab"/>
              <a:buNone/>
              <a:defRPr b="0" baseline="0" i="0" sz="2400" u="none" cap="none" strike="noStrike">
                <a:solidFill>
                  <a:schemeClr val="accent5"/>
                </a:solidFill>
                <a:latin typeface="Roboto Slab"/>
                <a:ea typeface="Roboto Slab"/>
                <a:cs typeface="Roboto Slab"/>
                <a:sym typeface="Roboto Slab"/>
                <a:rtl val="0"/>
              </a:defRPr>
            </a:lvl3pPr>
            <a:lvl4pPr indent="0" marL="0" marR="0" rtl="0" algn="ctr">
              <a:lnSpc>
                <a:spcPct val="100000"/>
              </a:lnSpc>
              <a:spcBef>
                <a:spcPts val="0"/>
              </a:spcBef>
              <a:spcAft>
                <a:spcPts val="0"/>
              </a:spcAft>
              <a:buClr>
                <a:schemeClr val="accent5"/>
              </a:buClr>
              <a:buFont typeface="Roboto Slab"/>
              <a:buNone/>
              <a:defRPr b="0" baseline="0" i="0" sz="2400" u="none" cap="none" strike="noStrike">
                <a:solidFill>
                  <a:schemeClr val="accent5"/>
                </a:solidFill>
                <a:latin typeface="Roboto Slab"/>
                <a:ea typeface="Roboto Slab"/>
                <a:cs typeface="Roboto Slab"/>
                <a:sym typeface="Roboto Slab"/>
                <a:rtl val="0"/>
              </a:defRPr>
            </a:lvl4pPr>
            <a:lvl5pPr indent="0" marL="0" marR="0" rtl="0" algn="ctr">
              <a:lnSpc>
                <a:spcPct val="100000"/>
              </a:lnSpc>
              <a:spcBef>
                <a:spcPts val="0"/>
              </a:spcBef>
              <a:spcAft>
                <a:spcPts val="0"/>
              </a:spcAft>
              <a:buClr>
                <a:schemeClr val="accent5"/>
              </a:buClr>
              <a:buFont typeface="Roboto Slab"/>
              <a:buNone/>
              <a:defRPr b="0" baseline="0" i="0" sz="2400" u="none" cap="none" strike="noStrike">
                <a:solidFill>
                  <a:schemeClr val="accent5"/>
                </a:solidFill>
                <a:latin typeface="Roboto Slab"/>
                <a:ea typeface="Roboto Slab"/>
                <a:cs typeface="Roboto Slab"/>
                <a:sym typeface="Roboto Slab"/>
                <a:rtl val="0"/>
              </a:defRPr>
            </a:lvl5pPr>
            <a:lvl6pPr indent="0" marL="0" marR="0" rtl="0" algn="ctr">
              <a:lnSpc>
                <a:spcPct val="100000"/>
              </a:lnSpc>
              <a:spcBef>
                <a:spcPts val="0"/>
              </a:spcBef>
              <a:spcAft>
                <a:spcPts val="0"/>
              </a:spcAft>
              <a:buClr>
                <a:schemeClr val="accent5"/>
              </a:buClr>
              <a:buFont typeface="Roboto Slab"/>
              <a:buNone/>
              <a:defRPr b="0" baseline="0" i="0" sz="2400" u="none" cap="none" strike="noStrike">
                <a:solidFill>
                  <a:schemeClr val="accent5"/>
                </a:solidFill>
                <a:latin typeface="Roboto Slab"/>
                <a:ea typeface="Roboto Slab"/>
                <a:cs typeface="Roboto Slab"/>
                <a:sym typeface="Roboto Slab"/>
                <a:rtl val="0"/>
              </a:defRPr>
            </a:lvl6pPr>
            <a:lvl7pPr indent="0" marL="0" marR="0" rtl="0" algn="ctr">
              <a:lnSpc>
                <a:spcPct val="100000"/>
              </a:lnSpc>
              <a:spcBef>
                <a:spcPts val="0"/>
              </a:spcBef>
              <a:spcAft>
                <a:spcPts val="0"/>
              </a:spcAft>
              <a:buClr>
                <a:schemeClr val="accent5"/>
              </a:buClr>
              <a:buFont typeface="Roboto Slab"/>
              <a:buNone/>
              <a:defRPr b="0" baseline="0" i="0" sz="2400" u="none" cap="none" strike="noStrike">
                <a:solidFill>
                  <a:schemeClr val="accent5"/>
                </a:solidFill>
                <a:latin typeface="Roboto Slab"/>
                <a:ea typeface="Roboto Slab"/>
                <a:cs typeface="Roboto Slab"/>
                <a:sym typeface="Roboto Slab"/>
                <a:rtl val="0"/>
              </a:defRPr>
            </a:lvl7pPr>
            <a:lvl8pPr indent="0" marL="0" marR="0" rtl="0" algn="ctr">
              <a:lnSpc>
                <a:spcPct val="100000"/>
              </a:lnSpc>
              <a:spcBef>
                <a:spcPts val="0"/>
              </a:spcBef>
              <a:spcAft>
                <a:spcPts val="0"/>
              </a:spcAft>
              <a:buClr>
                <a:schemeClr val="accent5"/>
              </a:buClr>
              <a:buFont typeface="Roboto Slab"/>
              <a:buNone/>
              <a:defRPr b="0" baseline="0" i="0" sz="2400" u="none" cap="none" strike="noStrike">
                <a:solidFill>
                  <a:schemeClr val="accent5"/>
                </a:solidFill>
                <a:latin typeface="Roboto Slab"/>
                <a:ea typeface="Roboto Slab"/>
                <a:cs typeface="Roboto Slab"/>
                <a:sym typeface="Roboto Slab"/>
                <a:rtl val="0"/>
              </a:defRPr>
            </a:lvl8pPr>
            <a:lvl9pPr indent="0" marL="0" marR="0" rtl="0" algn="ctr">
              <a:lnSpc>
                <a:spcPct val="100000"/>
              </a:lnSpc>
              <a:spcBef>
                <a:spcPts val="0"/>
              </a:spcBef>
              <a:spcAft>
                <a:spcPts val="0"/>
              </a:spcAft>
              <a:buClr>
                <a:schemeClr val="accent5"/>
              </a:buClr>
              <a:buFont typeface="Roboto Slab"/>
              <a:buNone/>
              <a:defRPr b="0" baseline="0" i="0" sz="2400" u="none" cap="none" strike="noStrike">
                <a:solidFill>
                  <a:schemeClr val="accent5"/>
                </a:solidFill>
                <a:latin typeface="Roboto Slab"/>
                <a:ea typeface="Roboto Slab"/>
                <a:cs typeface="Roboto Slab"/>
                <a:sym typeface="Roboto Slab"/>
                <a:rtl val="0"/>
              </a:defRPr>
            </a:lvl9pPr>
          </a:lstStyle>
          <a:p/>
        </p:txBody>
      </p:sp>
      <p:sp>
        <p:nvSpPr>
          <p:cNvPr id="245" name="Shape 245"/>
          <p:cNvSpPr txBox="1"/>
          <p:nvPr>
            <p:ph idx="12" type="sldNum"/>
          </p:nvPr>
        </p:nvSpPr>
        <p:spPr>
          <a:xfrm>
            <a:off x="8472457" y="6217621"/>
            <a:ext cx="548699" cy="524799"/>
          </a:xfrm>
          <a:prstGeom prst="rect">
            <a:avLst/>
          </a:prstGeom>
          <a:noFill/>
          <a:ln>
            <a:noFill/>
          </a:ln>
        </p:spPr>
        <p:txBody>
          <a:bodyPr anchorCtr="0" anchor="ctr" bIns="91425" lIns="91425" rIns="91425" tIns="91425">
            <a:noAutofit/>
          </a:bodyPr>
          <a:lstStyle/>
          <a:p>
            <a:pPr indent="0" lvl="0" marL="0" marR="0" rtl="0" algn="l">
              <a:spcBef>
                <a:spcPts val="0"/>
              </a:spcBef>
              <a:buSzPct val="25000"/>
              <a:buNone/>
            </a:pPr>
            <a:fld id="{00000000-1234-1234-1234-123412341234}" type="slidenum">
              <a:rPr b="0" baseline="0" i="0" lang="es-HN" sz="18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title">
    <p:spTree>
      <p:nvGrpSpPr>
        <p:cNvPr id="246" name="Shape 246"/>
        <p:cNvGrpSpPr/>
        <p:nvPr/>
      </p:nvGrpSpPr>
      <p:grpSpPr>
        <a:xfrm>
          <a:off x="0" y="0"/>
          <a:ext cx="0" cy="0"/>
          <a:chOff x="0" y="0"/>
          <a:chExt cx="0" cy="0"/>
        </a:xfrm>
      </p:grpSpPr>
      <p:cxnSp>
        <p:nvCxnSpPr>
          <p:cNvPr id="247" name="Shape 247"/>
          <p:cNvCxnSpPr/>
          <p:nvPr/>
        </p:nvCxnSpPr>
        <p:spPr>
          <a:xfrm>
            <a:off x="4359601" y="3756617"/>
            <a:ext cx="424799" cy="0"/>
          </a:xfrm>
          <a:prstGeom prst="straightConnector1">
            <a:avLst/>
          </a:prstGeom>
          <a:noFill/>
          <a:ln cap="flat" cmpd="sng" w="38100">
            <a:solidFill>
              <a:schemeClr val="accent4"/>
            </a:solidFill>
            <a:prstDash val="solid"/>
            <a:round/>
            <a:headEnd len="med" w="med" type="none"/>
            <a:tailEnd len="med" w="med" type="none"/>
          </a:ln>
        </p:spPr>
      </p:cxnSp>
      <p:sp>
        <p:nvSpPr>
          <p:cNvPr id="248" name="Shape 248"/>
          <p:cNvSpPr txBox="1"/>
          <p:nvPr>
            <p:ph type="title"/>
          </p:nvPr>
        </p:nvSpPr>
        <p:spPr>
          <a:xfrm>
            <a:off x="480750" y="2353266"/>
            <a:ext cx="8222100" cy="1210000"/>
          </a:xfrm>
          <a:prstGeom prst="rect">
            <a:avLst/>
          </a:prstGeom>
          <a:noFill/>
          <a:ln>
            <a:noFill/>
          </a:ln>
        </p:spPr>
        <p:txBody>
          <a:bodyPr anchorCtr="0" anchor="b" bIns="91425" lIns="91425" rIns="91425" tIns="91425"/>
          <a:lstStyle>
            <a:lvl1pPr rtl="0" algn="ctr">
              <a:spcBef>
                <a:spcPts val="0"/>
              </a:spcBef>
              <a:defRPr sz="4800"/>
            </a:lvl1pPr>
            <a:lvl2pPr rtl="0" algn="ctr">
              <a:spcBef>
                <a:spcPts val="0"/>
              </a:spcBef>
              <a:defRPr sz="4800"/>
            </a:lvl2pPr>
            <a:lvl3pPr rtl="0" algn="ctr">
              <a:spcBef>
                <a:spcPts val="0"/>
              </a:spcBef>
              <a:defRPr sz="4800"/>
            </a:lvl3pPr>
            <a:lvl4pPr rtl="0" algn="ctr">
              <a:spcBef>
                <a:spcPts val="0"/>
              </a:spcBef>
              <a:defRPr sz="4800"/>
            </a:lvl4pPr>
            <a:lvl5pPr rtl="0" algn="ctr">
              <a:spcBef>
                <a:spcPts val="0"/>
              </a:spcBef>
              <a:defRPr sz="4800"/>
            </a:lvl5pPr>
            <a:lvl6pPr rtl="0" algn="ctr">
              <a:spcBef>
                <a:spcPts val="0"/>
              </a:spcBef>
              <a:defRPr sz="4800"/>
            </a:lvl6pPr>
            <a:lvl7pPr rtl="0" algn="ctr">
              <a:spcBef>
                <a:spcPts val="0"/>
              </a:spcBef>
              <a:defRPr sz="4800"/>
            </a:lvl7pPr>
            <a:lvl8pPr rtl="0" algn="ctr">
              <a:spcBef>
                <a:spcPts val="0"/>
              </a:spcBef>
              <a:defRPr sz="4800"/>
            </a:lvl8pPr>
            <a:lvl9pPr rtl="0" algn="ctr">
              <a:spcBef>
                <a:spcPts val="0"/>
              </a:spcBef>
              <a:defRPr sz="4800"/>
            </a:lvl9pPr>
          </a:lstStyle>
          <a:p/>
        </p:txBody>
      </p:sp>
      <p:sp>
        <p:nvSpPr>
          <p:cNvPr id="249" name="Shape 249"/>
          <p:cNvSpPr txBox="1"/>
          <p:nvPr>
            <p:ph idx="12" type="sldNum"/>
          </p:nvPr>
        </p:nvSpPr>
        <p:spPr>
          <a:xfrm>
            <a:off x="8472457" y="6217621"/>
            <a:ext cx="548699" cy="524799"/>
          </a:xfrm>
          <a:prstGeom prst="rect">
            <a:avLst/>
          </a:prstGeom>
          <a:noFill/>
          <a:ln>
            <a:noFill/>
          </a:ln>
        </p:spPr>
        <p:txBody>
          <a:bodyPr anchorCtr="0" anchor="ctr" bIns="91425" lIns="91425" rIns="91425" tIns="91425">
            <a:noAutofit/>
          </a:bodyPr>
          <a:lstStyle/>
          <a:p>
            <a:pPr indent="0" lvl="0" marL="0" marR="0" rtl="0" algn="l">
              <a:spcBef>
                <a:spcPts val="0"/>
              </a:spcBef>
              <a:buSzPct val="25000"/>
              <a:buNone/>
            </a:pPr>
            <a:fld id="{00000000-1234-1234-1234-123412341234}" type="slidenum">
              <a:rPr b="0" baseline="0" i="0" lang="es-HN" sz="18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50" name="Shape 250"/>
        <p:cNvGrpSpPr/>
        <p:nvPr/>
      </p:nvGrpSpPr>
      <p:grpSpPr>
        <a:xfrm>
          <a:off x="0" y="0"/>
          <a:ext cx="0" cy="0"/>
          <a:chOff x="0" y="0"/>
          <a:chExt cx="0" cy="0"/>
        </a:xfrm>
      </p:grpSpPr>
      <p:cxnSp>
        <p:nvCxnSpPr>
          <p:cNvPr id="251" name="Shape 251"/>
          <p:cNvCxnSpPr/>
          <p:nvPr/>
        </p:nvCxnSpPr>
        <p:spPr>
          <a:xfrm>
            <a:off x="492562" y="1680376"/>
            <a:ext cx="424799" cy="0"/>
          </a:xfrm>
          <a:prstGeom prst="straightConnector1">
            <a:avLst/>
          </a:prstGeom>
          <a:noFill/>
          <a:ln cap="flat" cmpd="sng" w="38100">
            <a:solidFill>
              <a:schemeClr val="accent4"/>
            </a:solidFill>
            <a:prstDash val="solid"/>
            <a:round/>
            <a:headEnd len="med" w="med" type="none"/>
            <a:tailEnd len="med" w="med" type="none"/>
          </a:ln>
        </p:spPr>
      </p:cxnSp>
      <p:sp>
        <p:nvSpPr>
          <p:cNvPr id="252" name="Shape 252"/>
          <p:cNvSpPr txBox="1"/>
          <p:nvPr>
            <p:ph type="title"/>
          </p:nvPr>
        </p:nvSpPr>
        <p:spPr>
          <a:xfrm>
            <a:off x="387900" y="610700"/>
            <a:ext cx="8368200" cy="914799"/>
          </a:xfrm>
          <a:prstGeom prst="rect">
            <a:avLst/>
          </a:prstGeom>
          <a:noFill/>
          <a:ln>
            <a:noFill/>
          </a:ln>
        </p:spPr>
        <p:txBody>
          <a:bodyPr anchorCtr="0" anchor="b"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253" name="Shape 253"/>
          <p:cNvSpPr txBox="1"/>
          <p:nvPr>
            <p:ph idx="1" type="body"/>
          </p:nvPr>
        </p:nvSpPr>
        <p:spPr>
          <a:xfrm>
            <a:off x="387901" y="1986433"/>
            <a:ext cx="3999898" cy="4105198"/>
          </a:xfrm>
          <a:prstGeom prst="rect">
            <a:avLst/>
          </a:prstGeom>
          <a:noFill/>
          <a:ln>
            <a:noFill/>
          </a:ln>
        </p:spPr>
        <p:txBody>
          <a:bodyPr anchorCtr="0" anchor="t" bIns="91425" lIns="91425" rIns="91425" tIns="91425"/>
          <a:lstStyle>
            <a:lvl1pPr rtl="0">
              <a:spcBef>
                <a:spcPts val="0"/>
              </a:spcBef>
              <a:defRPr sz="1400"/>
            </a:lvl1pPr>
            <a:lvl2pPr rtl="0">
              <a:spcBef>
                <a:spcPts val="0"/>
              </a:spcBef>
              <a:defRPr sz="1200"/>
            </a:lvl2pPr>
            <a:lvl3pPr rtl="0">
              <a:spcBef>
                <a:spcPts val="0"/>
              </a:spcBef>
              <a:defRPr sz="1200"/>
            </a:lvl3pPr>
            <a:lvl4pPr rtl="0">
              <a:spcBef>
                <a:spcPts val="0"/>
              </a:spcBef>
              <a:defRPr sz="1200"/>
            </a:lvl4pPr>
            <a:lvl5pPr rtl="0">
              <a:spcBef>
                <a:spcPts val="0"/>
              </a:spcBef>
              <a:defRPr sz="1200"/>
            </a:lvl5pPr>
            <a:lvl6pPr rtl="0">
              <a:spcBef>
                <a:spcPts val="0"/>
              </a:spcBef>
              <a:defRPr sz="1200"/>
            </a:lvl6pPr>
            <a:lvl7pPr rtl="0">
              <a:spcBef>
                <a:spcPts val="0"/>
              </a:spcBef>
              <a:defRPr sz="1200"/>
            </a:lvl7pPr>
            <a:lvl8pPr rtl="0">
              <a:spcBef>
                <a:spcPts val="0"/>
              </a:spcBef>
              <a:defRPr sz="1200"/>
            </a:lvl8pPr>
            <a:lvl9pPr rtl="0">
              <a:spcBef>
                <a:spcPts val="0"/>
              </a:spcBef>
              <a:defRPr sz="1200"/>
            </a:lvl9pPr>
          </a:lstStyle>
          <a:p/>
        </p:txBody>
      </p:sp>
      <p:sp>
        <p:nvSpPr>
          <p:cNvPr id="254" name="Shape 254"/>
          <p:cNvSpPr txBox="1"/>
          <p:nvPr>
            <p:ph idx="2" type="body"/>
          </p:nvPr>
        </p:nvSpPr>
        <p:spPr>
          <a:xfrm>
            <a:off x="4756201" y="1986433"/>
            <a:ext cx="3999898" cy="4105198"/>
          </a:xfrm>
          <a:prstGeom prst="rect">
            <a:avLst/>
          </a:prstGeom>
          <a:noFill/>
          <a:ln>
            <a:noFill/>
          </a:ln>
        </p:spPr>
        <p:txBody>
          <a:bodyPr anchorCtr="0" anchor="t" bIns="91425" lIns="91425" rIns="91425" tIns="91425"/>
          <a:lstStyle>
            <a:lvl1pPr rtl="0">
              <a:spcBef>
                <a:spcPts val="0"/>
              </a:spcBef>
              <a:defRPr sz="1400"/>
            </a:lvl1pPr>
            <a:lvl2pPr rtl="0">
              <a:spcBef>
                <a:spcPts val="0"/>
              </a:spcBef>
              <a:defRPr sz="1200"/>
            </a:lvl2pPr>
            <a:lvl3pPr rtl="0">
              <a:spcBef>
                <a:spcPts val="0"/>
              </a:spcBef>
              <a:defRPr sz="1200"/>
            </a:lvl3pPr>
            <a:lvl4pPr rtl="0">
              <a:spcBef>
                <a:spcPts val="0"/>
              </a:spcBef>
              <a:defRPr sz="1200"/>
            </a:lvl4pPr>
            <a:lvl5pPr rtl="0">
              <a:spcBef>
                <a:spcPts val="0"/>
              </a:spcBef>
              <a:defRPr sz="1200"/>
            </a:lvl5pPr>
            <a:lvl6pPr rtl="0">
              <a:spcBef>
                <a:spcPts val="0"/>
              </a:spcBef>
              <a:defRPr sz="1200"/>
            </a:lvl6pPr>
            <a:lvl7pPr rtl="0">
              <a:spcBef>
                <a:spcPts val="0"/>
              </a:spcBef>
              <a:defRPr sz="1200"/>
            </a:lvl7pPr>
            <a:lvl8pPr rtl="0">
              <a:spcBef>
                <a:spcPts val="0"/>
              </a:spcBef>
              <a:defRPr sz="1200"/>
            </a:lvl8pPr>
            <a:lvl9pPr rtl="0">
              <a:spcBef>
                <a:spcPts val="0"/>
              </a:spcBef>
              <a:defRPr sz="1200"/>
            </a:lvl9pPr>
          </a:lstStyle>
          <a:p/>
        </p:txBody>
      </p:sp>
      <p:sp>
        <p:nvSpPr>
          <p:cNvPr id="255" name="Shape 255"/>
          <p:cNvSpPr txBox="1"/>
          <p:nvPr>
            <p:ph idx="12" type="sldNum"/>
          </p:nvPr>
        </p:nvSpPr>
        <p:spPr>
          <a:xfrm>
            <a:off x="8472457" y="6217621"/>
            <a:ext cx="548699" cy="524799"/>
          </a:xfrm>
          <a:prstGeom prst="rect">
            <a:avLst/>
          </a:prstGeom>
          <a:noFill/>
          <a:ln>
            <a:noFill/>
          </a:ln>
        </p:spPr>
        <p:txBody>
          <a:bodyPr anchorCtr="0" anchor="ctr" bIns="91425" lIns="91425" rIns="91425" tIns="91425">
            <a:noAutofit/>
          </a:bodyPr>
          <a:lstStyle/>
          <a:p>
            <a:pPr indent="0" lvl="0" marL="0" marR="0" rtl="0" algn="l">
              <a:spcBef>
                <a:spcPts val="0"/>
              </a:spcBef>
              <a:buSzPct val="25000"/>
              <a:buNone/>
            </a:pPr>
            <a:fld id="{00000000-1234-1234-1234-123412341234}" type="slidenum">
              <a:rPr b="0" baseline="0" i="0" lang="es-HN" sz="18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56" name="Shape 256"/>
        <p:cNvGrpSpPr/>
        <p:nvPr/>
      </p:nvGrpSpPr>
      <p:grpSpPr>
        <a:xfrm>
          <a:off x="0" y="0"/>
          <a:ext cx="0" cy="0"/>
          <a:chOff x="0" y="0"/>
          <a:chExt cx="0" cy="0"/>
        </a:xfrm>
      </p:grpSpPr>
      <p:sp>
        <p:nvSpPr>
          <p:cNvPr id="257" name="Shape 257"/>
          <p:cNvSpPr txBox="1"/>
          <p:nvPr>
            <p:ph type="title"/>
          </p:nvPr>
        </p:nvSpPr>
        <p:spPr>
          <a:xfrm>
            <a:off x="387900" y="610700"/>
            <a:ext cx="8368200" cy="914799"/>
          </a:xfrm>
          <a:prstGeom prst="rect">
            <a:avLst/>
          </a:prstGeom>
          <a:noFill/>
          <a:ln>
            <a:noFill/>
          </a:ln>
        </p:spPr>
        <p:txBody>
          <a:bodyPr anchorCtr="0" anchor="b"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258" name="Shape 258"/>
          <p:cNvSpPr txBox="1"/>
          <p:nvPr>
            <p:ph idx="12" type="sldNum"/>
          </p:nvPr>
        </p:nvSpPr>
        <p:spPr>
          <a:xfrm>
            <a:off x="8472457" y="6217621"/>
            <a:ext cx="548699" cy="524799"/>
          </a:xfrm>
          <a:prstGeom prst="rect">
            <a:avLst/>
          </a:prstGeom>
          <a:noFill/>
          <a:ln>
            <a:noFill/>
          </a:ln>
        </p:spPr>
        <p:txBody>
          <a:bodyPr anchorCtr="0" anchor="ctr" bIns="91425" lIns="91425" rIns="91425" tIns="91425">
            <a:noAutofit/>
          </a:bodyPr>
          <a:lstStyle/>
          <a:p>
            <a:pPr indent="0" lvl="0" marL="0" marR="0" rtl="0" algn="l">
              <a:spcBef>
                <a:spcPts val="0"/>
              </a:spcBef>
              <a:buSzPct val="25000"/>
              <a:buNone/>
            </a:pPr>
            <a:fld id="{00000000-1234-1234-1234-123412341234}" type="slidenum">
              <a:rPr b="0" baseline="0" i="0" lang="es-HN" sz="18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259" name="Shape 259"/>
        <p:cNvGrpSpPr/>
        <p:nvPr/>
      </p:nvGrpSpPr>
      <p:grpSpPr>
        <a:xfrm>
          <a:off x="0" y="0"/>
          <a:ext cx="0" cy="0"/>
          <a:chOff x="0" y="0"/>
          <a:chExt cx="0" cy="0"/>
        </a:xfrm>
      </p:grpSpPr>
      <p:cxnSp>
        <p:nvCxnSpPr>
          <p:cNvPr id="260" name="Shape 260"/>
          <p:cNvCxnSpPr/>
          <p:nvPr/>
        </p:nvCxnSpPr>
        <p:spPr>
          <a:xfrm>
            <a:off x="489218" y="1883034"/>
            <a:ext cx="331500" cy="0"/>
          </a:xfrm>
          <a:prstGeom prst="straightConnector1">
            <a:avLst/>
          </a:prstGeom>
          <a:noFill/>
          <a:ln cap="flat" cmpd="sng" w="38100">
            <a:solidFill>
              <a:schemeClr val="accent4"/>
            </a:solidFill>
            <a:prstDash val="solid"/>
            <a:round/>
            <a:headEnd len="med" w="med" type="none"/>
            <a:tailEnd len="med" w="med" type="none"/>
          </a:ln>
        </p:spPr>
      </p:cxnSp>
      <p:sp>
        <p:nvSpPr>
          <p:cNvPr id="261" name="Shape 261"/>
          <p:cNvSpPr txBox="1"/>
          <p:nvPr>
            <p:ph type="title"/>
          </p:nvPr>
        </p:nvSpPr>
        <p:spPr>
          <a:xfrm>
            <a:off x="387901" y="740800"/>
            <a:ext cx="2807999" cy="1007598"/>
          </a:xfrm>
          <a:prstGeom prst="rect">
            <a:avLst/>
          </a:prstGeom>
          <a:noFill/>
          <a:ln>
            <a:noFill/>
          </a:ln>
        </p:spPr>
        <p:txBody>
          <a:bodyPr anchorCtr="0" anchor="b" bIns="91425" lIns="91425" rIns="91425" tIns="91425"/>
          <a:lstStyle>
            <a:lvl1pPr rtl="0">
              <a:spcBef>
                <a:spcPts val="0"/>
              </a:spcBef>
              <a:defRPr sz="2400"/>
            </a:lvl1pPr>
            <a:lvl2pPr rtl="0">
              <a:spcBef>
                <a:spcPts val="0"/>
              </a:spcBef>
              <a:defRPr sz="2400"/>
            </a:lvl2pPr>
            <a:lvl3pPr rtl="0">
              <a:spcBef>
                <a:spcPts val="0"/>
              </a:spcBef>
              <a:defRPr sz="2400"/>
            </a:lvl3pPr>
            <a:lvl4pPr rtl="0">
              <a:spcBef>
                <a:spcPts val="0"/>
              </a:spcBef>
              <a:defRPr sz="2400"/>
            </a:lvl4pPr>
            <a:lvl5pPr rtl="0">
              <a:spcBef>
                <a:spcPts val="0"/>
              </a:spcBef>
              <a:defRPr sz="2400"/>
            </a:lvl5pPr>
            <a:lvl6pPr rtl="0">
              <a:spcBef>
                <a:spcPts val="0"/>
              </a:spcBef>
              <a:defRPr sz="2400"/>
            </a:lvl6pPr>
            <a:lvl7pPr rtl="0">
              <a:spcBef>
                <a:spcPts val="0"/>
              </a:spcBef>
              <a:defRPr sz="2400"/>
            </a:lvl7pPr>
            <a:lvl8pPr rtl="0">
              <a:spcBef>
                <a:spcPts val="0"/>
              </a:spcBef>
              <a:defRPr sz="2400"/>
            </a:lvl8pPr>
            <a:lvl9pPr rtl="0">
              <a:spcBef>
                <a:spcPts val="0"/>
              </a:spcBef>
              <a:defRPr sz="2400"/>
            </a:lvl9pPr>
          </a:lstStyle>
          <a:p/>
        </p:txBody>
      </p:sp>
      <p:sp>
        <p:nvSpPr>
          <p:cNvPr id="262" name="Shape 262"/>
          <p:cNvSpPr txBox="1"/>
          <p:nvPr>
            <p:ph idx="1" type="body"/>
          </p:nvPr>
        </p:nvSpPr>
        <p:spPr>
          <a:xfrm>
            <a:off x="387901" y="2125366"/>
            <a:ext cx="2807999" cy="3574799"/>
          </a:xfrm>
          <a:prstGeom prst="rect">
            <a:avLst/>
          </a:prstGeom>
          <a:noFill/>
          <a:ln>
            <a:noFill/>
          </a:ln>
        </p:spPr>
        <p:txBody>
          <a:bodyPr anchorCtr="0" anchor="t" bIns="91425" lIns="91425" rIns="91425" tIns="91425"/>
          <a:lstStyle>
            <a:lvl1pPr rtl="0">
              <a:spcBef>
                <a:spcPts val="0"/>
              </a:spcBef>
              <a:defRPr sz="1200"/>
            </a:lvl1pPr>
            <a:lvl2pPr rtl="0">
              <a:spcBef>
                <a:spcPts val="0"/>
              </a:spcBef>
              <a:defRPr sz="1200"/>
            </a:lvl2pPr>
            <a:lvl3pPr rtl="0">
              <a:spcBef>
                <a:spcPts val="0"/>
              </a:spcBef>
              <a:defRPr sz="1200"/>
            </a:lvl3pPr>
            <a:lvl4pPr rtl="0">
              <a:spcBef>
                <a:spcPts val="0"/>
              </a:spcBef>
              <a:defRPr sz="1200"/>
            </a:lvl4pPr>
            <a:lvl5pPr rtl="0">
              <a:spcBef>
                <a:spcPts val="0"/>
              </a:spcBef>
              <a:defRPr sz="1200"/>
            </a:lvl5pPr>
            <a:lvl6pPr rtl="0">
              <a:spcBef>
                <a:spcPts val="0"/>
              </a:spcBef>
              <a:defRPr sz="1200"/>
            </a:lvl6pPr>
            <a:lvl7pPr rtl="0">
              <a:spcBef>
                <a:spcPts val="0"/>
              </a:spcBef>
              <a:defRPr sz="1200"/>
            </a:lvl7pPr>
            <a:lvl8pPr rtl="0">
              <a:spcBef>
                <a:spcPts val="0"/>
              </a:spcBef>
              <a:defRPr sz="1200"/>
            </a:lvl8pPr>
            <a:lvl9pPr rtl="0">
              <a:spcBef>
                <a:spcPts val="0"/>
              </a:spcBef>
              <a:defRPr sz="1200"/>
            </a:lvl9pPr>
          </a:lstStyle>
          <a:p/>
        </p:txBody>
      </p:sp>
      <p:sp>
        <p:nvSpPr>
          <p:cNvPr id="263" name="Shape 263"/>
          <p:cNvSpPr txBox="1"/>
          <p:nvPr>
            <p:ph idx="12" type="sldNum"/>
          </p:nvPr>
        </p:nvSpPr>
        <p:spPr>
          <a:xfrm>
            <a:off x="8472457" y="6217621"/>
            <a:ext cx="548699" cy="524799"/>
          </a:xfrm>
          <a:prstGeom prst="rect">
            <a:avLst/>
          </a:prstGeom>
          <a:noFill/>
          <a:ln>
            <a:noFill/>
          </a:ln>
        </p:spPr>
        <p:txBody>
          <a:bodyPr anchorCtr="0" anchor="ctr" bIns="91425" lIns="91425" rIns="91425" tIns="91425">
            <a:noAutofit/>
          </a:bodyPr>
          <a:lstStyle/>
          <a:p>
            <a:pPr indent="0" lvl="0" marL="0" marR="0" rtl="0" algn="l">
              <a:spcBef>
                <a:spcPts val="0"/>
              </a:spcBef>
              <a:buSzPct val="25000"/>
              <a:buNone/>
            </a:pPr>
            <a:fld id="{00000000-1234-1234-1234-123412341234}" type="slidenum">
              <a:rPr b="0" baseline="0" i="0" lang="es-HN" sz="18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spTree>
      <p:nvGrpSpPr>
        <p:cNvPr id="264" name="Shape 264"/>
        <p:cNvGrpSpPr/>
        <p:nvPr/>
      </p:nvGrpSpPr>
      <p:grpSpPr>
        <a:xfrm>
          <a:off x="0" y="0"/>
          <a:ext cx="0" cy="0"/>
          <a:chOff x="0" y="0"/>
          <a:chExt cx="0" cy="0"/>
        </a:xfrm>
      </p:grpSpPr>
      <p:sp>
        <p:nvSpPr>
          <p:cNvPr id="265" name="Shape 265"/>
          <p:cNvSpPr txBox="1"/>
          <p:nvPr>
            <p:ph type="title"/>
          </p:nvPr>
        </p:nvSpPr>
        <p:spPr>
          <a:xfrm>
            <a:off x="490250" y="701800"/>
            <a:ext cx="5618700" cy="5454400"/>
          </a:xfrm>
          <a:prstGeom prst="rect">
            <a:avLst/>
          </a:prstGeom>
          <a:noFill/>
          <a:ln>
            <a:noFill/>
          </a:ln>
        </p:spPr>
        <p:txBody>
          <a:bodyPr anchorCtr="0" anchor="ctr" bIns="91425" lIns="91425" rIns="91425" tIns="91425"/>
          <a:lstStyle>
            <a:lvl1pPr rtl="0">
              <a:spcBef>
                <a:spcPts val="0"/>
              </a:spcBef>
              <a:defRPr sz="4800"/>
            </a:lvl1pPr>
            <a:lvl2pPr rtl="0">
              <a:spcBef>
                <a:spcPts val="0"/>
              </a:spcBef>
              <a:defRPr sz="4800"/>
            </a:lvl2pPr>
            <a:lvl3pPr rtl="0">
              <a:spcBef>
                <a:spcPts val="0"/>
              </a:spcBef>
              <a:defRPr sz="4800"/>
            </a:lvl3pPr>
            <a:lvl4pPr rtl="0">
              <a:spcBef>
                <a:spcPts val="0"/>
              </a:spcBef>
              <a:defRPr sz="4800"/>
            </a:lvl4pPr>
            <a:lvl5pPr rtl="0">
              <a:spcBef>
                <a:spcPts val="0"/>
              </a:spcBef>
              <a:defRPr sz="4800"/>
            </a:lvl5pPr>
            <a:lvl6pPr rtl="0">
              <a:spcBef>
                <a:spcPts val="0"/>
              </a:spcBef>
              <a:defRPr sz="4800"/>
            </a:lvl6pPr>
            <a:lvl7pPr rtl="0">
              <a:spcBef>
                <a:spcPts val="0"/>
              </a:spcBef>
              <a:defRPr sz="4800"/>
            </a:lvl7pPr>
            <a:lvl8pPr rtl="0">
              <a:spcBef>
                <a:spcPts val="0"/>
              </a:spcBef>
              <a:defRPr sz="4800"/>
            </a:lvl8pPr>
            <a:lvl9pPr rtl="0">
              <a:spcBef>
                <a:spcPts val="0"/>
              </a:spcBef>
              <a:defRPr sz="4800"/>
            </a:lvl9pPr>
          </a:lstStyle>
          <a:p/>
        </p:txBody>
      </p:sp>
      <p:sp>
        <p:nvSpPr>
          <p:cNvPr id="266" name="Shape 266"/>
          <p:cNvSpPr txBox="1"/>
          <p:nvPr>
            <p:ph idx="12" type="sldNum"/>
          </p:nvPr>
        </p:nvSpPr>
        <p:spPr>
          <a:xfrm>
            <a:off x="8472457" y="6217621"/>
            <a:ext cx="548699" cy="524799"/>
          </a:xfrm>
          <a:prstGeom prst="rect">
            <a:avLst/>
          </a:prstGeom>
          <a:noFill/>
          <a:ln>
            <a:noFill/>
          </a:ln>
        </p:spPr>
        <p:txBody>
          <a:bodyPr anchorCtr="0" anchor="ctr" bIns="91425" lIns="91425" rIns="91425" tIns="91425">
            <a:noAutofit/>
          </a:bodyPr>
          <a:lstStyle/>
          <a:p>
            <a:pPr indent="0" lvl="0" marL="0" marR="0" rtl="0" algn="l">
              <a:spcBef>
                <a:spcPts val="0"/>
              </a:spcBef>
              <a:buSzPct val="25000"/>
              <a:buNone/>
            </a:pPr>
            <a:fld id="{00000000-1234-1234-1234-123412341234}" type="slidenum">
              <a:rPr b="0" baseline="0" i="0" lang="es-HN" sz="18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267" name="Shape 267"/>
        <p:cNvGrpSpPr/>
        <p:nvPr/>
      </p:nvGrpSpPr>
      <p:grpSpPr>
        <a:xfrm>
          <a:off x="0" y="0"/>
          <a:ext cx="0" cy="0"/>
          <a:chOff x="0" y="0"/>
          <a:chExt cx="0" cy="0"/>
        </a:xfrm>
      </p:grpSpPr>
      <p:sp>
        <p:nvSpPr>
          <p:cNvPr id="268" name="Shape 268"/>
          <p:cNvSpPr/>
          <p:nvPr/>
        </p:nvSpPr>
        <p:spPr>
          <a:xfrm>
            <a:off x="4572000" y="-100"/>
            <a:ext cx="4572000" cy="6857999"/>
          </a:xfrm>
          <a:prstGeom prst="rect">
            <a:avLst/>
          </a:prstGeom>
          <a:solidFill>
            <a:schemeClr val="dk2"/>
          </a:solidFill>
          <a:ln>
            <a:noFill/>
          </a:ln>
        </p:spPr>
        <p:txBody>
          <a:bodyPr anchorCtr="0" anchor="ctr" bIns="91425" lIns="91425" rIns="91425" tIns="91425">
            <a:noAutofit/>
          </a:bodyPr>
          <a:lstStyle/>
          <a:p>
            <a:pPr indent="0" lvl="0" marL="0" marR="0" rtl="0" algn="l">
              <a:spcBef>
                <a:spcPts val="0"/>
              </a:spcBef>
              <a:buNone/>
            </a:pPr>
            <a:r>
              <a:t/>
            </a:r>
            <a:endParaRPr b="0" baseline="0" i="0" sz="1400" u="none" cap="none" strike="noStrike">
              <a:solidFill>
                <a:srgbClr val="000000"/>
              </a:solidFill>
              <a:latin typeface="Arial"/>
              <a:ea typeface="Arial"/>
              <a:cs typeface="Arial"/>
              <a:sym typeface="Arial"/>
              <a:rtl val="0"/>
            </a:endParaRPr>
          </a:p>
        </p:txBody>
      </p:sp>
      <p:cxnSp>
        <p:nvCxnSpPr>
          <p:cNvPr id="269" name="Shape 269"/>
          <p:cNvCxnSpPr/>
          <p:nvPr/>
        </p:nvCxnSpPr>
        <p:spPr>
          <a:xfrm>
            <a:off x="5029676" y="5994003"/>
            <a:ext cx="540899" cy="0"/>
          </a:xfrm>
          <a:prstGeom prst="straightConnector1">
            <a:avLst/>
          </a:prstGeom>
          <a:noFill/>
          <a:ln cap="flat" cmpd="sng" w="38100">
            <a:solidFill>
              <a:schemeClr val="accent5"/>
            </a:solidFill>
            <a:prstDash val="solid"/>
            <a:round/>
            <a:headEnd len="med" w="med" type="none"/>
            <a:tailEnd len="med" w="med" type="none"/>
          </a:ln>
        </p:spPr>
      </p:cxnSp>
      <p:sp>
        <p:nvSpPr>
          <p:cNvPr id="270" name="Shape 270"/>
          <p:cNvSpPr txBox="1"/>
          <p:nvPr>
            <p:ph type="title"/>
          </p:nvPr>
        </p:nvSpPr>
        <p:spPr>
          <a:xfrm>
            <a:off x="265501" y="1612100"/>
            <a:ext cx="4045198" cy="2008398"/>
          </a:xfrm>
          <a:prstGeom prst="rect">
            <a:avLst/>
          </a:prstGeom>
          <a:noFill/>
          <a:ln>
            <a:noFill/>
          </a:ln>
        </p:spPr>
        <p:txBody>
          <a:bodyPr anchorCtr="0" anchor="b" bIns="91425" lIns="91425" rIns="91425" tIns="91425"/>
          <a:lstStyle>
            <a:lvl1pPr rtl="0" algn="ctr">
              <a:spcBef>
                <a:spcPts val="0"/>
              </a:spcBef>
              <a:defRPr sz="3800"/>
            </a:lvl1pPr>
            <a:lvl2pPr rtl="0" algn="ctr">
              <a:spcBef>
                <a:spcPts val="0"/>
              </a:spcBef>
              <a:defRPr sz="3800"/>
            </a:lvl2pPr>
            <a:lvl3pPr rtl="0" algn="ctr">
              <a:spcBef>
                <a:spcPts val="0"/>
              </a:spcBef>
              <a:defRPr sz="3800"/>
            </a:lvl3pPr>
            <a:lvl4pPr rtl="0" algn="ctr">
              <a:spcBef>
                <a:spcPts val="0"/>
              </a:spcBef>
              <a:defRPr sz="3800"/>
            </a:lvl4pPr>
            <a:lvl5pPr rtl="0" algn="ctr">
              <a:spcBef>
                <a:spcPts val="0"/>
              </a:spcBef>
              <a:defRPr sz="3800"/>
            </a:lvl5pPr>
            <a:lvl6pPr rtl="0" algn="ctr">
              <a:spcBef>
                <a:spcPts val="0"/>
              </a:spcBef>
              <a:defRPr sz="3800"/>
            </a:lvl6pPr>
            <a:lvl7pPr rtl="0" algn="ctr">
              <a:spcBef>
                <a:spcPts val="0"/>
              </a:spcBef>
              <a:defRPr sz="3800"/>
            </a:lvl7pPr>
            <a:lvl8pPr rtl="0" algn="ctr">
              <a:spcBef>
                <a:spcPts val="0"/>
              </a:spcBef>
              <a:defRPr sz="3800"/>
            </a:lvl8pPr>
            <a:lvl9pPr rtl="0" algn="ctr">
              <a:spcBef>
                <a:spcPts val="0"/>
              </a:spcBef>
              <a:defRPr sz="3800"/>
            </a:lvl9pPr>
          </a:lstStyle>
          <a:p/>
        </p:txBody>
      </p:sp>
      <p:sp>
        <p:nvSpPr>
          <p:cNvPr id="271" name="Shape 271"/>
          <p:cNvSpPr txBox="1"/>
          <p:nvPr>
            <p:ph idx="1" type="subTitle"/>
          </p:nvPr>
        </p:nvSpPr>
        <p:spPr>
          <a:xfrm>
            <a:off x="265501" y="3692000"/>
            <a:ext cx="4045198" cy="17939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accent5"/>
              </a:buClr>
              <a:buFont typeface="Roboto"/>
              <a:buNone/>
              <a:defRPr b="0" baseline="0" i="0" sz="2100" u="none" cap="none" strike="noStrike">
                <a:solidFill>
                  <a:schemeClr val="accent5"/>
                </a:solidFill>
                <a:latin typeface="Roboto"/>
                <a:ea typeface="Roboto"/>
                <a:cs typeface="Roboto"/>
                <a:sym typeface="Roboto"/>
                <a:rtl val="0"/>
              </a:defRPr>
            </a:lvl1pPr>
            <a:lvl2pPr indent="0" marL="0" marR="0" rtl="0" algn="ctr">
              <a:lnSpc>
                <a:spcPct val="100000"/>
              </a:lnSpc>
              <a:spcBef>
                <a:spcPts val="0"/>
              </a:spcBef>
              <a:spcAft>
                <a:spcPts val="0"/>
              </a:spcAft>
              <a:buClr>
                <a:schemeClr val="accent5"/>
              </a:buClr>
              <a:buFont typeface="Roboto"/>
              <a:buNone/>
              <a:defRPr b="0" baseline="0" i="0" sz="2100" u="none" cap="none" strike="noStrike">
                <a:solidFill>
                  <a:schemeClr val="accent5"/>
                </a:solidFill>
                <a:latin typeface="Roboto"/>
                <a:ea typeface="Roboto"/>
                <a:cs typeface="Roboto"/>
                <a:sym typeface="Roboto"/>
                <a:rtl val="0"/>
              </a:defRPr>
            </a:lvl2pPr>
            <a:lvl3pPr indent="0" marL="0" marR="0" rtl="0" algn="ctr">
              <a:lnSpc>
                <a:spcPct val="100000"/>
              </a:lnSpc>
              <a:spcBef>
                <a:spcPts val="0"/>
              </a:spcBef>
              <a:spcAft>
                <a:spcPts val="0"/>
              </a:spcAft>
              <a:buClr>
                <a:schemeClr val="accent5"/>
              </a:buClr>
              <a:buFont typeface="Roboto"/>
              <a:buNone/>
              <a:defRPr b="0" baseline="0" i="0" sz="2100" u="none" cap="none" strike="noStrike">
                <a:solidFill>
                  <a:schemeClr val="accent5"/>
                </a:solidFill>
                <a:latin typeface="Roboto"/>
                <a:ea typeface="Roboto"/>
                <a:cs typeface="Roboto"/>
                <a:sym typeface="Roboto"/>
                <a:rtl val="0"/>
              </a:defRPr>
            </a:lvl3pPr>
            <a:lvl4pPr indent="0" marL="0" marR="0" rtl="0" algn="ctr">
              <a:lnSpc>
                <a:spcPct val="100000"/>
              </a:lnSpc>
              <a:spcBef>
                <a:spcPts val="0"/>
              </a:spcBef>
              <a:spcAft>
                <a:spcPts val="0"/>
              </a:spcAft>
              <a:buClr>
                <a:schemeClr val="accent5"/>
              </a:buClr>
              <a:buFont typeface="Roboto"/>
              <a:buNone/>
              <a:defRPr b="0" baseline="0" i="0" sz="2100" u="none" cap="none" strike="noStrike">
                <a:solidFill>
                  <a:schemeClr val="accent5"/>
                </a:solidFill>
                <a:latin typeface="Roboto"/>
                <a:ea typeface="Roboto"/>
                <a:cs typeface="Roboto"/>
                <a:sym typeface="Roboto"/>
                <a:rtl val="0"/>
              </a:defRPr>
            </a:lvl4pPr>
            <a:lvl5pPr indent="0" marL="0" marR="0" rtl="0" algn="ctr">
              <a:lnSpc>
                <a:spcPct val="100000"/>
              </a:lnSpc>
              <a:spcBef>
                <a:spcPts val="0"/>
              </a:spcBef>
              <a:spcAft>
                <a:spcPts val="0"/>
              </a:spcAft>
              <a:buClr>
                <a:schemeClr val="accent5"/>
              </a:buClr>
              <a:buFont typeface="Roboto"/>
              <a:buNone/>
              <a:defRPr b="0" baseline="0" i="0" sz="2100" u="none" cap="none" strike="noStrike">
                <a:solidFill>
                  <a:schemeClr val="accent5"/>
                </a:solidFill>
                <a:latin typeface="Roboto"/>
                <a:ea typeface="Roboto"/>
                <a:cs typeface="Roboto"/>
                <a:sym typeface="Roboto"/>
                <a:rtl val="0"/>
              </a:defRPr>
            </a:lvl5pPr>
            <a:lvl6pPr indent="0" marL="0" marR="0" rtl="0" algn="ctr">
              <a:lnSpc>
                <a:spcPct val="100000"/>
              </a:lnSpc>
              <a:spcBef>
                <a:spcPts val="0"/>
              </a:spcBef>
              <a:spcAft>
                <a:spcPts val="0"/>
              </a:spcAft>
              <a:buClr>
                <a:schemeClr val="accent5"/>
              </a:buClr>
              <a:buFont typeface="Roboto"/>
              <a:buNone/>
              <a:defRPr b="0" baseline="0" i="0" sz="2100" u="none" cap="none" strike="noStrike">
                <a:solidFill>
                  <a:schemeClr val="accent5"/>
                </a:solidFill>
                <a:latin typeface="Roboto"/>
                <a:ea typeface="Roboto"/>
                <a:cs typeface="Roboto"/>
                <a:sym typeface="Roboto"/>
                <a:rtl val="0"/>
              </a:defRPr>
            </a:lvl6pPr>
            <a:lvl7pPr indent="0" marL="0" marR="0" rtl="0" algn="ctr">
              <a:lnSpc>
                <a:spcPct val="100000"/>
              </a:lnSpc>
              <a:spcBef>
                <a:spcPts val="0"/>
              </a:spcBef>
              <a:spcAft>
                <a:spcPts val="0"/>
              </a:spcAft>
              <a:buClr>
                <a:schemeClr val="accent5"/>
              </a:buClr>
              <a:buFont typeface="Roboto"/>
              <a:buNone/>
              <a:defRPr b="0" baseline="0" i="0" sz="2100" u="none" cap="none" strike="noStrike">
                <a:solidFill>
                  <a:schemeClr val="accent5"/>
                </a:solidFill>
                <a:latin typeface="Roboto"/>
                <a:ea typeface="Roboto"/>
                <a:cs typeface="Roboto"/>
                <a:sym typeface="Roboto"/>
                <a:rtl val="0"/>
              </a:defRPr>
            </a:lvl7pPr>
            <a:lvl8pPr indent="0" marL="0" marR="0" rtl="0" algn="ctr">
              <a:lnSpc>
                <a:spcPct val="100000"/>
              </a:lnSpc>
              <a:spcBef>
                <a:spcPts val="0"/>
              </a:spcBef>
              <a:spcAft>
                <a:spcPts val="0"/>
              </a:spcAft>
              <a:buClr>
                <a:schemeClr val="accent5"/>
              </a:buClr>
              <a:buFont typeface="Roboto"/>
              <a:buNone/>
              <a:defRPr b="0" baseline="0" i="0" sz="2100" u="none" cap="none" strike="noStrike">
                <a:solidFill>
                  <a:schemeClr val="accent5"/>
                </a:solidFill>
                <a:latin typeface="Roboto"/>
                <a:ea typeface="Roboto"/>
                <a:cs typeface="Roboto"/>
                <a:sym typeface="Roboto"/>
                <a:rtl val="0"/>
              </a:defRPr>
            </a:lvl8pPr>
            <a:lvl9pPr indent="0" marL="0" marR="0" rtl="0" algn="ctr">
              <a:lnSpc>
                <a:spcPct val="100000"/>
              </a:lnSpc>
              <a:spcBef>
                <a:spcPts val="0"/>
              </a:spcBef>
              <a:spcAft>
                <a:spcPts val="0"/>
              </a:spcAft>
              <a:buClr>
                <a:schemeClr val="accent5"/>
              </a:buClr>
              <a:buFont typeface="Roboto"/>
              <a:buNone/>
              <a:defRPr b="0" baseline="0" i="0" sz="2100" u="none" cap="none" strike="noStrike">
                <a:solidFill>
                  <a:schemeClr val="accent5"/>
                </a:solidFill>
                <a:latin typeface="Roboto"/>
                <a:ea typeface="Roboto"/>
                <a:cs typeface="Roboto"/>
                <a:sym typeface="Roboto"/>
                <a:rtl val="0"/>
              </a:defRPr>
            </a:lvl9pPr>
          </a:lstStyle>
          <a:p/>
        </p:txBody>
      </p:sp>
      <p:sp>
        <p:nvSpPr>
          <p:cNvPr id="272" name="Shape 272"/>
          <p:cNvSpPr txBox="1"/>
          <p:nvPr>
            <p:ph idx="2" type="body"/>
          </p:nvPr>
        </p:nvSpPr>
        <p:spPr>
          <a:xfrm>
            <a:off x="4939500" y="965600"/>
            <a:ext cx="3837000" cy="4926799"/>
          </a:xfrm>
          <a:prstGeom prst="rect">
            <a:avLst/>
          </a:prstGeom>
          <a:noFill/>
          <a:ln>
            <a:noFill/>
          </a:ln>
        </p:spPr>
        <p:txBody>
          <a:bodyPr anchorCtr="0" anchor="ctr"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273" name="Shape 273"/>
          <p:cNvSpPr txBox="1"/>
          <p:nvPr>
            <p:ph idx="12" type="sldNum"/>
          </p:nvPr>
        </p:nvSpPr>
        <p:spPr>
          <a:xfrm>
            <a:off x="8472457" y="6217621"/>
            <a:ext cx="548699" cy="524799"/>
          </a:xfrm>
          <a:prstGeom prst="rect">
            <a:avLst/>
          </a:prstGeom>
          <a:noFill/>
          <a:ln>
            <a:noFill/>
          </a:ln>
        </p:spPr>
        <p:txBody>
          <a:bodyPr anchorCtr="0" anchor="ctr" bIns="91425" lIns="91425" rIns="91425" tIns="91425">
            <a:noAutofit/>
          </a:bodyPr>
          <a:lstStyle/>
          <a:p>
            <a:pPr indent="0" lvl="0" marL="0" marR="0" rtl="0" algn="l">
              <a:spcBef>
                <a:spcPts val="0"/>
              </a:spcBef>
              <a:buSzPct val="25000"/>
              <a:buNone/>
            </a:pPr>
            <a:fld id="{00000000-1234-1234-1234-123412341234}" type="slidenum">
              <a:rPr b="0" baseline="0" i="0" lang="es-HN" sz="18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274" name="Shape 274"/>
        <p:cNvGrpSpPr/>
        <p:nvPr/>
      </p:nvGrpSpPr>
      <p:grpSpPr>
        <a:xfrm>
          <a:off x="0" y="0"/>
          <a:ext cx="0" cy="0"/>
          <a:chOff x="0" y="0"/>
          <a:chExt cx="0" cy="0"/>
        </a:xfrm>
      </p:grpSpPr>
      <p:sp>
        <p:nvSpPr>
          <p:cNvPr id="275" name="Shape 275"/>
          <p:cNvSpPr txBox="1"/>
          <p:nvPr>
            <p:ph idx="1" type="body"/>
          </p:nvPr>
        </p:nvSpPr>
        <p:spPr>
          <a:xfrm>
            <a:off x="319500" y="5644967"/>
            <a:ext cx="5998800" cy="798399"/>
          </a:xfrm>
          <a:prstGeom prst="rect">
            <a:avLst/>
          </a:prstGeom>
          <a:noFill/>
          <a:ln>
            <a:noFill/>
          </a:ln>
        </p:spPr>
        <p:txBody>
          <a:bodyPr anchorCtr="0" anchor="ctr" bIns="91425" lIns="91425" rIns="91425" tIns="91425"/>
          <a:lstStyle>
            <a:lvl1pPr rtl="0">
              <a:lnSpc>
                <a:spcPct val="100000"/>
              </a:lnSpc>
              <a:spcBef>
                <a:spcPts val="0"/>
              </a:spcBef>
              <a:spcAft>
                <a:spcPts val="0"/>
              </a:spcAft>
              <a:buFont typeface="Roboto Slab"/>
              <a:buNone/>
              <a:defRPr>
                <a:latin typeface="Roboto Slab"/>
                <a:ea typeface="Roboto Slab"/>
                <a:cs typeface="Roboto Slab"/>
                <a:sym typeface="Roboto Slab"/>
              </a:defRPr>
            </a:lvl1pPr>
            <a:lvl2pPr rtl="0">
              <a:spcBef>
                <a:spcPts val="0"/>
              </a:spcBef>
              <a:defRPr>
                <a:solidFill>
                  <a:schemeClr val="dk1"/>
                </a:solidFill>
                <a:latin typeface="Roboto"/>
                <a:ea typeface="Roboto"/>
                <a:cs typeface="Roboto"/>
                <a:sym typeface="Roboto"/>
              </a:defRPr>
            </a:lvl2pPr>
            <a:lvl3pPr rtl="0">
              <a:spcBef>
                <a:spcPts val="0"/>
              </a:spcBef>
              <a:defRPr>
                <a:solidFill>
                  <a:schemeClr val="dk1"/>
                </a:solidFill>
                <a:latin typeface="Roboto"/>
                <a:ea typeface="Roboto"/>
                <a:cs typeface="Roboto"/>
                <a:sym typeface="Roboto"/>
              </a:defRPr>
            </a:lvl3pPr>
            <a:lvl4pPr rtl="0">
              <a:spcBef>
                <a:spcPts val="0"/>
              </a:spcBef>
              <a:defRPr>
                <a:solidFill>
                  <a:schemeClr val="dk1"/>
                </a:solidFill>
                <a:latin typeface="Roboto"/>
                <a:ea typeface="Roboto"/>
                <a:cs typeface="Roboto"/>
                <a:sym typeface="Roboto"/>
              </a:defRPr>
            </a:lvl4pPr>
            <a:lvl5pPr rtl="0">
              <a:spcBef>
                <a:spcPts val="0"/>
              </a:spcBef>
              <a:defRPr>
                <a:solidFill>
                  <a:schemeClr val="dk1"/>
                </a:solidFill>
                <a:latin typeface="Roboto"/>
                <a:ea typeface="Roboto"/>
                <a:cs typeface="Roboto"/>
                <a:sym typeface="Roboto"/>
              </a:defRPr>
            </a:lvl5pPr>
            <a:lvl6pPr rtl="0">
              <a:spcBef>
                <a:spcPts val="0"/>
              </a:spcBef>
              <a:defRPr>
                <a:solidFill>
                  <a:schemeClr val="dk1"/>
                </a:solidFill>
                <a:latin typeface="Roboto"/>
                <a:ea typeface="Roboto"/>
                <a:cs typeface="Roboto"/>
                <a:sym typeface="Roboto"/>
              </a:defRPr>
            </a:lvl6pPr>
            <a:lvl7pPr rtl="0">
              <a:spcBef>
                <a:spcPts val="0"/>
              </a:spcBef>
              <a:defRPr>
                <a:solidFill>
                  <a:schemeClr val="dk1"/>
                </a:solidFill>
                <a:latin typeface="Roboto"/>
                <a:ea typeface="Roboto"/>
                <a:cs typeface="Roboto"/>
                <a:sym typeface="Roboto"/>
              </a:defRPr>
            </a:lvl7pPr>
            <a:lvl8pPr rtl="0">
              <a:spcBef>
                <a:spcPts val="0"/>
              </a:spcBef>
              <a:defRPr>
                <a:solidFill>
                  <a:schemeClr val="dk1"/>
                </a:solidFill>
                <a:latin typeface="Roboto"/>
                <a:ea typeface="Roboto"/>
                <a:cs typeface="Roboto"/>
                <a:sym typeface="Roboto"/>
              </a:defRPr>
            </a:lvl8pPr>
            <a:lvl9pPr rtl="0">
              <a:spcBef>
                <a:spcPts val="0"/>
              </a:spcBef>
              <a:defRPr>
                <a:solidFill>
                  <a:schemeClr val="dk1"/>
                </a:solidFill>
                <a:latin typeface="Roboto"/>
                <a:ea typeface="Roboto"/>
                <a:cs typeface="Roboto"/>
                <a:sym typeface="Roboto"/>
              </a:defRPr>
            </a:lvl9pPr>
          </a:lstStyle>
          <a:p/>
        </p:txBody>
      </p:sp>
      <p:sp>
        <p:nvSpPr>
          <p:cNvPr id="276" name="Shape 276"/>
          <p:cNvSpPr txBox="1"/>
          <p:nvPr>
            <p:ph idx="12" type="sldNum"/>
          </p:nvPr>
        </p:nvSpPr>
        <p:spPr>
          <a:xfrm>
            <a:off x="8472457" y="6217621"/>
            <a:ext cx="548699" cy="524799"/>
          </a:xfrm>
          <a:prstGeom prst="rect">
            <a:avLst/>
          </a:prstGeom>
          <a:noFill/>
          <a:ln>
            <a:noFill/>
          </a:ln>
        </p:spPr>
        <p:txBody>
          <a:bodyPr anchorCtr="0" anchor="ctr" bIns="91425" lIns="91425" rIns="91425" tIns="91425">
            <a:noAutofit/>
          </a:bodyPr>
          <a:lstStyle/>
          <a:p>
            <a:pPr indent="0" lvl="0" marL="0" marR="0" rtl="0" algn="l">
              <a:spcBef>
                <a:spcPts val="0"/>
              </a:spcBef>
              <a:buSzPct val="25000"/>
              <a:buNone/>
            </a:pPr>
            <a:fld id="{00000000-1234-1234-1234-123412341234}" type="slidenum">
              <a:rPr b="0" baseline="0" i="0" lang="es-HN" sz="18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277" name="Shape 277"/>
        <p:cNvGrpSpPr/>
        <p:nvPr/>
      </p:nvGrpSpPr>
      <p:grpSpPr>
        <a:xfrm>
          <a:off x="0" y="0"/>
          <a:ext cx="0" cy="0"/>
          <a:chOff x="0" y="0"/>
          <a:chExt cx="0" cy="0"/>
        </a:xfrm>
      </p:grpSpPr>
      <p:sp>
        <p:nvSpPr>
          <p:cNvPr id="278" name="Shape 278"/>
          <p:cNvSpPr/>
          <p:nvPr/>
        </p:nvSpPr>
        <p:spPr>
          <a:xfrm>
            <a:off x="150" y="6769100"/>
            <a:ext cx="9143699" cy="88798"/>
          </a:xfrm>
          <a:prstGeom prst="rect">
            <a:avLst/>
          </a:prstGeom>
          <a:solidFill>
            <a:schemeClr val="accent4"/>
          </a:solidFill>
          <a:ln>
            <a:noFill/>
          </a:ln>
        </p:spPr>
        <p:txBody>
          <a:bodyPr anchorCtr="0" anchor="ctr" bIns="91425" lIns="91425" rIns="91425" tIns="91425">
            <a:noAutofit/>
          </a:bodyPr>
          <a:lstStyle/>
          <a:p>
            <a:pPr indent="0" lvl="0" marL="0" marR="0" rtl="0" algn="l">
              <a:spcBef>
                <a:spcPts val="0"/>
              </a:spcBef>
              <a:buNone/>
            </a:pPr>
            <a:r>
              <a:t/>
            </a:r>
            <a:endParaRPr b="0" baseline="0" i="0" sz="1400" u="none" cap="none" strike="noStrike">
              <a:solidFill>
                <a:srgbClr val="000000"/>
              </a:solidFill>
              <a:latin typeface="Arial"/>
              <a:ea typeface="Arial"/>
              <a:cs typeface="Arial"/>
              <a:sym typeface="Arial"/>
              <a:rtl val="0"/>
            </a:endParaRPr>
          </a:p>
        </p:txBody>
      </p:sp>
      <p:sp>
        <p:nvSpPr>
          <p:cNvPr id="279" name="Shape 279"/>
          <p:cNvSpPr txBox="1"/>
          <p:nvPr>
            <p:ph type="title"/>
          </p:nvPr>
        </p:nvSpPr>
        <p:spPr>
          <a:xfrm>
            <a:off x="387900" y="1536600"/>
            <a:ext cx="8368200" cy="2051198"/>
          </a:xfrm>
          <a:prstGeom prst="rect">
            <a:avLst/>
          </a:prstGeom>
          <a:noFill/>
          <a:ln>
            <a:noFill/>
          </a:ln>
        </p:spPr>
        <p:txBody>
          <a:bodyPr anchorCtr="0" anchor="ctr" bIns="91425" lIns="91425" rIns="91425" tIns="91425"/>
          <a:lstStyle>
            <a:lvl1pPr rtl="0" algn="ctr">
              <a:spcBef>
                <a:spcPts val="0"/>
              </a:spcBef>
              <a:defRPr sz="13000">
                <a:solidFill>
                  <a:schemeClr val="accent5"/>
                </a:solidFill>
              </a:defRPr>
            </a:lvl1pPr>
            <a:lvl2pPr rtl="0" algn="ctr">
              <a:spcBef>
                <a:spcPts val="0"/>
              </a:spcBef>
              <a:defRPr sz="13000">
                <a:solidFill>
                  <a:schemeClr val="accent5"/>
                </a:solidFill>
              </a:defRPr>
            </a:lvl2pPr>
            <a:lvl3pPr rtl="0" algn="ctr">
              <a:spcBef>
                <a:spcPts val="0"/>
              </a:spcBef>
              <a:defRPr sz="13000">
                <a:solidFill>
                  <a:schemeClr val="accent5"/>
                </a:solidFill>
              </a:defRPr>
            </a:lvl3pPr>
            <a:lvl4pPr rtl="0" algn="ctr">
              <a:spcBef>
                <a:spcPts val="0"/>
              </a:spcBef>
              <a:defRPr sz="13000">
                <a:solidFill>
                  <a:schemeClr val="accent5"/>
                </a:solidFill>
              </a:defRPr>
            </a:lvl4pPr>
            <a:lvl5pPr rtl="0" algn="ctr">
              <a:spcBef>
                <a:spcPts val="0"/>
              </a:spcBef>
              <a:defRPr sz="13000">
                <a:solidFill>
                  <a:schemeClr val="accent5"/>
                </a:solidFill>
              </a:defRPr>
            </a:lvl5pPr>
            <a:lvl6pPr rtl="0" algn="ctr">
              <a:spcBef>
                <a:spcPts val="0"/>
              </a:spcBef>
              <a:defRPr sz="13000">
                <a:solidFill>
                  <a:schemeClr val="accent5"/>
                </a:solidFill>
              </a:defRPr>
            </a:lvl6pPr>
            <a:lvl7pPr rtl="0" algn="ctr">
              <a:spcBef>
                <a:spcPts val="0"/>
              </a:spcBef>
              <a:defRPr sz="13000">
                <a:solidFill>
                  <a:schemeClr val="accent5"/>
                </a:solidFill>
              </a:defRPr>
            </a:lvl7pPr>
            <a:lvl8pPr rtl="0" algn="ctr">
              <a:spcBef>
                <a:spcPts val="0"/>
              </a:spcBef>
              <a:defRPr sz="13000">
                <a:solidFill>
                  <a:schemeClr val="accent5"/>
                </a:solidFill>
              </a:defRPr>
            </a:lvl8pPr>
            <a:lvl9pPr rtl="0" algn="ctr">
              <a:spcBef>
                <a:spcPts val="0"/>
              </a:spcBef>
              <a:defRPr sz="13000">
                <a:solidFill>
                  <a:schemeClr val="accent5"/>
                </a:solidFill>
              </a:defRPr>
            </a:lvl9pPr>
          </a:lstStyle>
          <a:p/>
        </p:txBody>
      </p:sp>
      <p:sp>
        <p:nvSpPr>
          <p:cNvPr id="280" name="Shape 280"/>
          <p:cNvSpPr txBox="1"/>
          <p:nvPr>
            <p:ph idx="1" type="body"/>
          </p:nvPr>
        </p:nvSpPr>
        <p:spPr>
          <a:xfrm>
            <a:off x="387900" y="3892601"/>
            <a:ext cx="8368200" cy="1428798"/>
          </a:xfrm>
          <a:prstGeom prst="rect">
            <a:avLst/>
          </a:prstGeom>
          <a:noFill/>
          <a:ln>
            <a:noFill/>
          </a:ln>
        </p:spPr>
        <p:txBody>
          <a:bodyPr anchorCtr="0" anchor="t" bIns="91425" lIns="91425" rIns="91425" tIns="91425"/>
          <a:lstStyle>
            <a:lvl1pPr rtl="0" algn="ctr">
              <a:spcBef>
                <a:spcPts val="0"/>
              </a:spcBef>
              <a:defRPr/>
            </a:lvl1pPr>
            <a:lvl2pPr rtl="0" algn="ctr">
              <a:spcBef>
                <a:spcPts val="0"/>
              </a:spcBef>
              <a:defRPr/>
            </a:lvl2pPr>
            <a:lvl3pPr rtl="0" algn="ctr">
              <a:spcBef>
                <a:spcPts val="0"/>
              </a:spcBef>
              <a:defRPr/>
            </a:lvl3pPr>
            <a:lvl4pPr rtl="0" algn="ctr">
              <a:spcBef>
                <a:spcPts val="0"/>
              </a:spcBef>
              <a:defRPr/>
            </a:lvl4pPr>
            <a:lvl5pPr rtl="0" algn="ctr">
              <a:spcBef>
                <a:spcPts val="0"/>
              </a:spcBef>
              <a:defRPr/>
            </a:lvl5pPr>
            <a:lvl6pPr rtl="0" algn="ctr">
              <a:spcBef>
                <a:spcPts val="0"/>
              </a:spcBef>
              <a:defRPr/>
            </a:lvl6pPr>
            <a:lvl7pPr rtl="0" algn="ctr">
              <a:spcBef>
                <a:spcPts val="0"/>
              </a:spcBef>
              <a:defRPr/>
            </a:lvl7pPr>
            <a:lvl8pPr rtl="0" algn="ctr">
              <a:spcBef>
                <a:spcPts val="0"/>
              </a:spcBef>
              <a:defRPr/>
            </a:lvl8pPr>
            <a:lvl9pPr rtl="0" algn="ctr">
              <a:spcBef>
                <a:spcPts val="0"/>
              </a:spcBef>
              <a:defRPr/>
            </a:lvl9pPr>
          </a:lstStyle>
          <a:p/>
        </p:txBody>
      </p:sp>
      <p:sp>
        <p:nvSpPr>
          <p:cNvPr id="281" name="Shape 281"/>
          <p:cNvSpPr txBox="1"/>
          <p:nvPr>
            <p:ph idx="12" type="sldNum"/>
          </p:nvPr>
        </p:nvSpPr>
        <p:spPr>
          <a:xfrm>
            <a:off x="8472457" y="6217621"/>
            <a:ext cx="548699" cy="524799"/>
          </a:xfrm>
          <a:prstGeom prst="rect">
            <a:avLst/>
          </a:prstGeom>
          <a:noFill/>
          <a:ln>
            <a:noFill/>
          </a:ln>
        </p:spPr>
        <p:txBody>
          <a:bodyPr anchorCtr="0" anchor="ctr" bIns="91425" lIns="91425" rIns="91425" tIns="91425">
            <a:noAutofit/>
          </a:bodyPr>
          <a:lstStyle/>
          <a:p>
            <a:pPr indent="0" lvl="0" marL="0" marR="0" rtl="0" algn="l">
              <a:spcBef>
                <a:spcPts val="0"/>
              </a:spcBef>
              <a:buSzPct val="25000"/>
              <a:buNone/>
            </a:pPr>
            <a:fld id="{00000000-1234-1234-1234-123412341234}" type="slidenum">
              <a:rPr b="0" baseline="0" i="0" lang="es-HN" sz="18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33" name="Shape 33"/>
        <p:cNvGrpSpPr/>
        <p:nvPr/>
      </p:nvGrpSpPr>
      <p:grpSpPr>
        <a:xfrm>
          <a:off x="0" y="0"/>
          <a:ext cx="0" cy="0"/>
          <a:chOff x="0" y="0"/>
          <a:chExt cx="0" cy="0"/>
        </a:xfrm>
      </p:grpSpPr>
      <p:sp>
        <p:nvSpPr>
          <p:cNvPr id="34" name="Shape 34"/>
          <p:cNvSpPr txBox="1"/>
          <p:nvPr>
            <p:ph type="title"/>
          </p:nvPr>
        </p:nvSpPr>
        <p:spPr>
          <a:xfrm>
            <a:off x="2819400" y="228600"/>
            <a:ext cx="6096000" cy="1143000"/>
          </a:xfrm>
          <a:prstGeom prst="rect">
            <a:avLst/>
          </a:prstGeom>
          <a:noFill/>
          <a:ln>
            <a:noFill/>
          </a:ln>
        </p:spPr>
        <p:txBody>
          <a:bodyPr anchorCtr="0" anchor="ctr" bIns="91425" lIns="91425" rIns="91425" tIns="91425"/>
          <a:lstStyle>
            <a:lvl1pPr rtl="0" algn="ctr">
              <a:spcBef>
                <a:spcPts val="0"/>
              </a:spcBef>
              <a:spcAft>
                <a:spcPts val="0"/>
              </a:spcAft>
              <a:defRPr b="1" sz="4400">
                <a:solidFill>
                  <a:schemeClr val="dk2"/>
                </a:solidFill>
                <a:latin typeface="Calibri"/>
                <a:ea typeface="Calibri"/>
                <a:cs typeface="Calibri"/>
                <a:sym typeface="Calibri"/>
              </a:defRPr>
            </a:lvl1pPr>
            <a:lvl2pPr rtl="0" algn="ctr">
              <a:spcBef>
                <a:spcPts val="0"/>
              </a:spcBef>
              <a:spcAft>
                <a:spcPts val="0"/>
              </a:spcAft>
              <a:defRPr b="1" sz="4400">
                <a:solidFill>
                  <a:schemeClr val="dk2"/>
                </a:solidFill>
                <a:latin typeface="Galdeano"/>
                <a:ea typeface="Galdeano"/>
                <a:cs typeface="Galdeano"/>
                <a:sym typeface="Galdeano"/>
              </a:defRPr>
            </a:lvl2pPr>
            <a:lvl3pPr rtl="0" algn="ctr">
              <a:spcBef>
                <a:spcPts val="0"/>
              </a:spcBef>
              <a:spcAft>
                <a:spcPts val="0"/>
              </a:spcAft>
              <a:defRPr b="1" sz="4400">
                <a:solidFill>
                  <a:schemeClr val="dk2"/>
                </a:solidFill>
                <a:latin typeface="Galdeano"/>
                <a:ea typeface="Galdeano"/>
                <a:cs typeface="Galdeano"/>
                <a:sym typeface="Galdeano"/>
              </a:defRPr>
            </a:lvl3pPr>
            <a:lvl4pPr rtl="0" algn="ctr">
              <a:spcBef>
                <a:spcPts val="0"/>
              </a:spcBef>
              <a:spcAft>
                <a:spcPts val="0"/>
              </a:spcAft>
              <a:defRPr b="1" sz="4400">
                <a:solidFill>
                  <a:schemeClr val="dk2"/>
                </a:solidFill>
                <a:latin typeface="Galdeano"/>
                <a:ea typeface="Galdeano"/>
                <a:cs typeface="Galdeano"/>
                <a:sym typeface="Galdeano"/>
              </a:defRPr>
            </a:lvl4pPr>
            <a:lvl5pPr rtl="0" algn="ctr">
              <a:spcBef>
                <a:spcPts val="0"/>
              </a:spcBef>
              <a:spcAft>
                <a:spcPts val="0"/>
              </a:spcAft>
              <a:defRPr b="1" sz="4400">
                <a:solidFill>
                  <a:schemeClr val="dk2"/>
                </a:solidFill>
                <a:latin typeface="Galdeano"/>
                <a:ea typeface="Galdeano"/>
                <a:cs typeface="Galdeano"/>
                <a:sym typeface="Galdeano"/>
              </a:defRPr>
            </a:lvl5pPr>
            <a:lvl6pPr marL="457200" rtl="0" algn="ctr">
              <a:spcBef>
                <a:spcPts val="0"/>
              </a:spcBef>
              <a:spcAft>
                <a:spcPts val="0"/>
              </a:spcAft>
              <a:defRPr b="1" sz="4400">
                <a:solidFill>
                  <a:schemeClr val="dk2"/>
                </a:solidFill>
                <a:latin typeface="Galdeano"/>
                <a:ea typeface="Galdeano"/>
                <a:cs typeface="Galdeano"/>
                <a:sym typeface="Galdeano"/>
              </a:defRPr>
            </a:lvl6pPr>
            <a:lvl7pPr marL="914400" rtl="0" algn="ctr">
              <a:spcBef>
                <a:spcPts val="0"/>
              </a:spcBef>
              <a:spcAft>
                <a:spcPts val="0"/>
              </a:spcAft>
              <a:defRPr b="1" sz="4400">
                <a:solidFill>
                  <a:schemeClr val="dk2"/>
                </a:solidFill>
                <a:latin typeface="Galdeano"/>
                <a:ea typeface="Galdeano"/>
                <a:cs typeface="Galdeano"/>
                <a:sym typeface="Galdeano"/>
              </a:defRPr>
            </a:lvl7pPr>
            <a:lvl8pPr marL="1371600" rtl="0" algn="ctr">
              <a:spcBef>
                <a:spcPts val="0"/>
              </a:spcBef>
              <a:spcAft>
                <a:spcPts val="0"/>
              </a:spcAft>
              <a:defRPr b="1" sz="4400">
                <a:solidFill>
                  <a:schemeClr val="dk2"/>
                </a:solidFill>
                <a:latin typeface="Galdeano"/>
                <a:ea typeface="Galdeano"/>
                <a:cs typeface="Galdeano"/>
                <a:sym typeface="Galdeano"/>
              </a:defRPr>
            </a:lvl8pPr>
            <a:lvl9pPr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35" name="Shape 35"/>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marL="342900" rtl="0" algn="l">
              <a:spcBef>
                <a:spcPts val="640"/>
              </a:spcBef>
              <a:spcAft>
                <a:spcPts val="0"/>
              </a:spcAft>
              <a:buClr>
                <a:schemeClr val="dk1"/>
              </a:buClr>
              <a:buFont typeface="Noto Symbol"/>
              <a:buChar char="➢"/>
              <a:defRPr sz="3200">
                <a:solidFill>
                  <a:schemeClr val="dk1"/>
                </a:solidFill>
                <a:latin typeface="Calibri"/>
                <a:ea typeface="Calibri"/>
                <a:cs typeface="Calibri"/>
                <a:sym typeface="Calibri"/>
              </a:defRPr>
            </a:lvl1pPr>
            <a:lvl2pPr indent="-107950" marL="742950" rtl="0" algn="l">
              <a:spcBef>
                <a:spcPts val="560"/>
              </a:spcBef>
              <a:spcAft>
                <a:spcPts val="0"/>
              </a:spcAft>
              <a:buClr>
                <a:schemeClr val="dk1"/>
              </a:buClr>
              <a:buFont typeface="Noto Symbol"/>
              <a:buChar char="➢"/>
              <a:defRPr sz="2800">
                <a:solidFill>
                  <a:schemeClr val="dk1"/>
                </a:solidFill>
                <a:latin typeface="Calibri"/>
                <a:ea typeface="Calibri"/>
                <a:cs typeface="Calibri"/>
                <a:sym typeface="Calibri"/>
              </a:defRPr>
            </a:lvl2pPr>
            <a:lvl3pPr indent="-76200" marL="1143000" rtl="0" algn="l">
              <a:spcBef>
                <a:spcPts val="480"/>
              </a:spcBef>
              <a:spcAft>
                <a:spcPts val="0"/>
              </a:spcAft>
              <a:buClr>
                <a:schemeClr val="dk1"/>
              </a:buClr>
              <a:buFont typeface="Noto Symbol"/>
              <a:buChar char="➢"/>
              <a:defRPr sz="2400">
                <a:solidFill>
                  <a:schemeClr val="dk1"/>
                </a:solidFill>
                <a:latin typeface="Calibri"/>
                <a:ea typeface="Calibri"/>
                <a:cs typeface="Calibri"/>
                <a:sym typeface="Calibri"/>
              </a:defRPr>
            </a:lvl3pPr>
            <a:lvl4pPr indent="-101600" marL="16002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4pPr>
            <a:lvl5pPr indent="-101600" marL="20574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5pPr>
            <a:lvl6pPr indent="-101600" marL="25146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6pPr>
            <a:lvl7pPr indent="-101600" marL="29718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7pPr>
            <a:lvl8pPr indent="-101600" marL="34290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8pPr>
            <a:lvl9pPr indent="-101600" marL="38862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9pPr>
          </a:lstStyle>
          <a:p/>
        </p:txBody>
      </p:sp>
      <p:sp>
        <p:nvSpPr>
          <p:cNvPr id="36" name="Shape 36"/>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37" name="Shape 37"/>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38" name="Shape 38"/>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pic>
        <p:nvPicPr>
          <p:cNvPr id="39" name="Shape 39"/>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40" name="Shape 40"/>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282" name="Shape 282"/>
        <p:cNvGrpSpPr/>
        <p:nvPr/>
      </p:nvGrpSpPr>
      <p:grpSpPr>
        <a:xfrm>
          <a:off x="0" y="0"/>
          <a:ext cx="0" cy="0"/>
          <a:chOff x="0" y="0"/>
          <a:chExt cx="0" cy="0"/>
        </a:xfrm>
      </p:grpSpPr>
      <p:sp>
        <p:nvSpPr>
          <p:cNvPr id="283" name="Shape 283"/>
          <p:cNvSpPr txBox="1"/>
          <p:nvPr>
            <p:ph idx="12" type="sldNum"/>
          </p:nvPr>
        </p:nvSpPr>
        <p:spPr>
          <a:xfrm>
            <a:off x="8472457" y="6217621"/>
            <a:ext cx="548699" cy="524799"/>
          </a:xfrm>
          <a:prstGeom prst="rect">
            <a:avLst/>
          </a:prstGeom>
          <a:noFill/>
          <a:ln>
            <a:noFill/>
          </a:ln>
        </p:spPr>
        <p:txBody>
          <a:bodyPr anchorCtr="0" anchor="ctr" bIns="91425" lIns="91425" rIns="91425" tIns="91425">
            <a:noAutofit/>
          </a:bodyPr>
          <a:lstStyle/>
          <a:p>
            <a:pPr indent="0" lvl="0" marL="0" marR="0" rtl="0" algn="l">
              <a:spcBef>
                <a:spcPts val="0"/>
              </a:spcBef>
              <a:buSzPct val="25000"/>
              <a:buNone/>
            </a:pPr>
            <a:fld id="{00000000-1234-1234-1234-123412341234}" type="slidenum">
              <a:rPr b="0" baseline="0" i="0" lang="es-HN" sz="18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1" name="Shape 41"/>
        <p:cNvGrpSpPr/>
        <p:nvPr/>
      </p:nvGrpSpPr>
      <p:grpSpPr>
        <a:xfrm>
          <a:off x="0" y="0"/>
          <a:ext cx="0" cy="0"/>
          <a:chOff x="0" y="0"/>
          <a:chExt cx="0" cy="0"/>
        </a:xfrm>
      </p:grpSpPr>
      <p:sp>
        <p:nvSpPr>
          <p:cNvPr id="42" name="Shape 42"/>
          <p:cNvSpPr txBox="1"/>
          <p:nvPr>
            <p:ph type="title"/>
          </p:nvPr>
        </p:nvSpPr>
        <p:spPr>
          <a:xfrm>
            <a:off x="2667000" y="228600"/>
            <a:ext cx="6248399" cy="1143000"/>
          </a:xfrm>
          <a:prstGeom prst="rect">
            <a:avLst/>
          </a:prstGeom>
          <a:noFill/>
          <a:ln>
            <a:noFill/>
          </a:ln>
        </p:spPr>
        <p:txBody>
          <a:bodyPr anchorCtr="0" anchor="ctr" bIns="91425" lIns="91425" rIns="91425" tIns="91425"/>
          <a:lstStyle>
            <a:lvl1pPr rtl="0" algn="ctr">
              <a:spcBef>
                <a:spcPts val="0"/>
              </a:spcBef>
              <a:spcAft>
                <a:spcPts val="0"/>
              </a:spcAft>
              <a:defRPr b="1" sz="4400">
                <a:solidFill>
                  <a:schemeClr val="dk2"/>
                </a:solidFill>
                <a:latin typeface="Calibri"/>
                <a:ea typeface="Calibri"/>
                <a:cs typeface="Calibri"/>
                <a:sym typeface="Calibri"/>
              </a:defRPr>
            </a:lvl1pPr>
            <a:lvl2pPr rtl="0" algn="ctr">
              <a:spcBef>
                <a:spcPts val="0"/>
              </a:spcBef>
              <a:spcAft>
                <a:spcPts val="0"/>
              </a:spcAft>
              <a:defRPr b="1" sz="4400">
                <a:solidFill>
                  <a:schemeClr val="dk2"/>
                </a:solidFill>
                <a:latin typeface="Galdeano"/>
                <a:ea typeface="Galdeano"/>
                <a:cs typeface="Galdeano"/>
                <a:sym typeface="Galdeano"/>
              </a:defRPr>
            </a:lvl2pPr>
            <a:lvl3pPr rtl="0" algn="ctr">
              <a:spcBef>
                <a:spcPts val="0"/>
              </a:spcBef>
              <a:spcAft>
                <a:spcPts val="0"/>
              </a:spcAft>
              <a:defRPr b="1" sz="4400">
                <a:solidFill>
                  <a:schemeClr val="dk2"/>
                </a:solidFill>
                <a:latin typeface="Galdeano"/>
                <a:ea typeface="Galdeano"/>
                <a:cs typeface="Galdeano"/>
                <a:sym typeface="Galdeano"/>
              </a:defRPr>
            </a:lvl3pPr>
            <a:lvl4pPr rtl="0" algn="ctr">
              <a:spcBef>
                <a:spcPts val="0"/>
              </a:spcBef>
              <a:spcAft>
                <a:spcPts val="0"/>
              </a:spcAft>
              <a:defRPr b="1" sz="4400">
                <a:solidFill>
                  <a:schemeClr val="dk2"/>
                </a:solidFill>
                <a:latin typeface="Galdeano"/>
                <a:ea typeface="Galdeano"/>
                <a:cs typeface="Galdeano"/>
                <a:sym typeface="Galdeano"/>
              </a:defRPr>
            </a:lvl4pPr>
            <a:lvl5pPr rtl="0" algn="ctr">
              <a:spcBef>
                <a:spcPts val="0"/>
              </a:spcBef>
              <a:spcAft>
                <a:spcPts val="0"/>
              </a:spcAft>
              <a:defRPr b="1" sz="4400">
                <a:solidFill>
                  <a:schemeClr val="dk2"/>
                </a:solidFill>
                <a:latin typeface="Galdeano"/>
                <a:ea typeface="Galdeano"/>
                <a:cs typeface="Galdeano"/>
                <a:sym typeface="Galdeano"/>
              </a:defRPr>
            </a:lvl5pPr>
            <a:lvl6pPr marL="457200" rtl="0" algn="ctr">
              <a:spcBef>
                <a:spcPts val="0"/>
              </a:spcBef>
              <a:spcAft>
                <a:spcPts val="0"/>
              </a:spcAft>
              <a:defRPr b="1" sz="4400">
                <a:solidFill>
                  <a:schemeClr val="dk2"/>
                </a:solidFill>
                <a:latin typeface="Galdeano"/>
                <a:ea typeface="Galdeano"/>
                <a:cs typeface="Galdeano"/>
                <a:sym typeface="Galdeano"/>
              </a:defRPr>
            </a:lvl6pPr>
            <a:lvl7pPr marL="914400" rtl="0" algn="ctr">
              <a:spcBef>
                <a:spcPts val="0"/>
              </a:spcBef>
              <a:spcAft>
                <a:spcPts val="0"/>
              </a:spcAft>
              <a:defRPr b="1" sz="4400">
                <a:solidFill>
                  <a:schemeClr val="dk2"/>
                </a:solidFill>
                <a:latin typeface="Galdeano"/>
                <a:ea typeface="Galdeano"/>
                <a:cs typeface="Galdeano"/>
                <a:sym typeface="Galdeano"/>
              </a:defRPr>
            </a:lvl7pPr>
            <a:lvl8pPr marL="1371600" rtl="0" algn="ctr">
              <a:spcBef>
                <a:spcPts val="0"/>
              </a:spcBef>
              <a:spcAft>
                <a:spcPts val="0"/>
              </a:spcAft>
              <a:defRPr b="1" sz="4400">
                <a:solidFill>
                  <a:schemeClr val="dk2"/>
                </a:solidFill>
                <a:latin typeface="Galdeano"/>
                <a:ea typeface="Galdeano"/>
                <a:cs typeface="Galdeano"/>
                <a:sym typeface="Galdeano"/>
              </a:defRPr>
            </a:lvl8pPr>
            <a:lvl9pPr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43" name="Shape 43"/>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44" name="Shape 44"/>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45" name="Shape 45"/>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pic>
        <p:nvPicPr>
          <p:cNvPr id="46" name="Shape 46"/>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47" name="Shape 47"/>
        <p:cNvGrpSpPr/>
        <p:nvPr/>
      </p:nvGrpSpPr>
      <p:grpSpPr>
        <a:xfrm>
          <a:off x="0" y="0"/>
          <a:ext cx="0" cy="0"/>
          <a:chOff x="0" y="0"/>
          <a:chExt cx="0" cy="0"/>
        </a:xfrm>
      </p:grpSpPr>
      <p:sp>
        <p:nvSpPr>
          <p:cNvPr id="48" name="Shape 48"/>
          <p:cNvSpPr txBox="1"/>
          <p:nvPr>
            <p:ph type="title"/>
          </p:nvPr>
        </p:nvSpPr>
        <p:spPr>
          <a:xfrm>
            <a:off x="2819400" y="228600"/>
            <a:ext cx="6096000" cy="1143000"/>
          </a:xfrm>
          <a:prstGeom prst="rect">
            <a:avLst/>
          </a:prstGeom>
          <a:noFill/>
          <a:ln>
            <a:noFill/>
          </a:ln>
        </p:spPr>
        <p:txBody>
          <a:bodyPr anchorCtr="0" anchor="ctr" bIns="91425" lIns="91425" rIns="91425" tIns="91425"/>
          <a:lstStyle>
            <a:lvl1pPr rtl="0" algn="ctr">
              <a:spcBef>
                <a:spcPts val="0"/>
              </a:spcBef>
              <a:spcAft>
                <a:spcPts val="0"/>
              </a:spcAft>
              <a:defRPr b="1" sz="4400">
                <a:solidFill>
                  <a:schemeClr val="dk2"/>
                </a:solidFill>
                <a:latin typeface="Calibri"/>
                <a:ea typeface="Calibri"/>
                <a:cs typeface="Calibri"/>
                <a:sym typeface="Calibri"/>
              </a:defRPr>
            </a:lvl1pPr>
            <a:lvl2pPr rtl="0" algn="ctr">
              <a:spcBef>
                <a:spcPts val="0"/>
              </a:spcBef>
              <a:spcAft>
                <a:spcPts val="0"/>
              </a:spcAft>
              <a:defRPr b="1" sz="4400">
                <a:solidFill>
                  <a:schemeClr val="dk2"/>
                </a:solidFill>
                <a:latin typeface="Galdeano"/>
                <a:ea typeface="Galdeano"/>
                <a:cs typeface="Galdeano"/>
                <a:sym typeface="Galdeano"/>
              </a:defRPr>
            </a:lvl2pPr>
            <a:lvl3pPr rtl="0" algn="ctr">
              <a:spcBef>
                <a:spcPts val="0"/>
              </a:spcBef>
              <a:spcAft>
                <a:spcPts val="0"/>
              </a:spcAft>
              <a:defRPr b="1" sz="4400">
                <a:solidFill>
                  <a:schemeClr val="dk2"/>
                </a:solidFill>
                <a:latin typeface="Galdeano"/>
                <a:ea typeface="Galdeano"/>
                <a:cs typeface="Galdeano"/>
                <a:sym typeface="Galdeano"/>
              </a:defRPr>
            </a:lvl3pPr>
            <a:lvl4pPr rtl="0" algn="ctr">
              <a:spcBef>
                <a:spcPts val="0"/>
              </a:spcBef>
              <a:spcAft>
                <a:spcPts val="0"/>
              </a:spcAft>
              <a:defRPr b="1" sz="4400">
                <a:solidFill>
                  <a:schemeClr val="dk2"/>
                </a:solidFill>
                <a:latin typeface="Galdeano"/>
                <a:ea typeface="Galdeano"/>
                <a:cs typeface="Galdeano"/>
                <a:sym typeface="Galdeano"/>
              </a:defRPr>
            </a:lvl4pPr>
            <a:lvl5pPr rtl="0" algn="ctr">
              <a:spcBef>
                <a:spcPts val="0"/>
              </a:spcBef>
              <a:spcAft>
                <a:spcPts val="0"/>
              </a:spcAft>
              <a:defRPr b="1" sz="4400">
                <a:solidFill>
                  <a:schemeClr val="dk2"/>
                </a:solidFill>
                <a:latin typeface="Galdeano"/>
                <a:ea typeface="Galdeano"/>
                <a:cs typeface="Galdeano"/>
                <a:sym typeface="Galdeano"/>
              </a:defRPr>
            </a:lvl5pPr>
            <a:lvl6pPr marL="457200" rtl="0" algn="ctr">
              <a:spcBef>
                <a:spcPts val="0"/>
              </a:spcBef>
              <a:spcAft>
                <a:spcPts val="0"/>
              </a:spcAft>
              <a:defRPr b="1" sz="4400">
                <a:solidFill>
                  <a:schemeClr val="dk2"/>
                </a:solidFill>
                <a:latin typeface="Galdeano"/>
                <a:ea typeface="Galdeano"/>
                <a:cs typeface="Galdeano"/>
                <a:sym typeface="Galdeano"/>
              </a:defRPr>
            </a:lvl6pPr>
            <a:lvl7pPr marL="914400" rtl="0" algn="ctr">
              <a:spcBef>
                <a:spcPts val="0"/>
              </a:spcBef>
              <a:spcAft>
                <a:spcPts val="0"/>
              </a:spcAft>
              <a:defRPr b="1" sz="4400">
                <a:solidFill>
                  <a:schemeClr val="dk2"/>
                </a:solidFill>
                <a:latin typeface="Galdeano"/>
                <a:ea typeface="Galdeano"/>
                <a:cs typeface="Galdeano"/>
                <a:sym typeface="Galdeano"/>
              </a:defRPr>
            </a:lvl7pPr>
            <a:lvl8pPr marL="1371600" rtl="0" algn="ctr">
              <a:spcBef>
                <a:spcPts val="0"/>
              </a:spcBef>
              <a:spcAft>
                <a:spcPts val="0"/>
              </a:spcAft>
              <a:defRPr b="1" sz="4400">
                <a:solidFill>
                  <a:schemeClr val="dk2"/>
                </a:solidFill>
                <a:latin typeface="Galdeano"/>
                <a:ea typeface="Galdeano"/>
                <a:cs typeface="Galdeano"/>
                <a:sym typeface="Galdeano"/>
              </a:defRPr>
            </a:lvl8pPr>
            <a:lvl9pPr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49" name="Shape 49"/>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50" name="Shape 50"/>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51" name="Shape 51"/>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52" name="Shape 52"/>
        <p:cNvGrpSpPr/>
        <p:nvPr/>
      </p:nvGrpSpPr>
      <p:grpSpPr>
        <a:xfrm>
          <a:off x="0" y="0"/>
          <a:ext cx="0" cy="0"/>
          <a:chOff x="0" y="0"/>
          <a:chExt cx="0" cy="0"/>
        </a:xfrm>
      </p:grpSpPr>
      <p:sp>
        <p:nvSpPr>
          <p:cNvPr id="53" name="Shape 53"/>
          <p:cNvSpPr txBox="1"/>
          <p:nvPr>
            <p:ph type="title"/>
          </p:nvPr>
        </p:nvSpPr>
        <p:spPr>
          <a:xfrm>
            <a:off x="2819400" y="274637"/>
            <a:ext cx="5867400" cy="1143000"/>
          </a:xfrm>
          <a:prstGeom prst="rect">
            <a:avLst/>
          </a:prstGeom>
          <a:noFill/>
          <a:ln>
            <a:noFill/>
          </a:ln>
        </p:spPr>
        <p:txBody>
          <a:bodyPr anchorCtr="0" anchor="ctr" bIns="91425" lIns="91425" rIns="91425" tIns="91425"/>
          <a:lstStyle>
            <a:lvl1pPr rtl="0">
              <a:spcBef>
                <a:spcPts val="0"/>
              </a:spcBef>
              <a:defRPr/>
            </a:lvl1pPr>
            <a:lvl2pPr rtl="0">
              <a:spcBef>
                <a:spcPts val="0"/>
              </a:spcBef>
              <a:defRPr b="1" sz="4400">
                <a:solidFill>
                  <a:schemeClr val="dk2"/>
                </a:solidFill>
                <a:latin typeface="Galdeano"/>
                <a:ea typeface="Galdeano"/>
                <a:cs typeface="Galdeano"/>
                <a:sym typeface="Galdeano"/>
              </a:defRPr>
            </a:lvl2pPr>
            <a:lvl3pPr rtl="0">
              <a:spcBef>
                <a:spcPts val="0"/>
              </a:spcBef>
              <a:defRPr b="1" sz="4400">
                <a:solidFill>
                  <a:schemeClr val="dk2"/>
                </a:solidFill>
                <a:latin typeface="Galdeano"/>
                <a:ea typeface="Galdeano"/>
                <a:cs typeface="Galdeano"/>
                <a:sym typeface="Galdeano"/>
              </a:defRPr>
            </a:lvl3pPr>
            <a:lvl4pPr rtl="0">
              <a:spcBef>
                <a:spcPts val="0"/>
              </a:spcBef>
              <a:defRPr b="1" sz="4400">
                <a:solidFill>
                  <a:schemeClr val="dk2"/>
                </a:solidFill>
                <a:latin typeface="Galdeano"/>
                <a:ea typeface="Galdeano"/>
                <a:cs typeface="Galdeano"/>
                <a:sym typeface="Galdeano"/>
              </a:defRPr>
            </a:lvl4pPr>
            <a:lvl5pPr rtl="0">
              <a:spcBef>
                <a:spcPts val="0"/>
              </a:spcBef>
              <a:defRPr b="1" sz="4400">
                <a:solidFill>
                  <a:schemeClr val="dk2"/>
                </a:solidFill>
                <a:latin typeface="Galdeano"/>
                <a:ea typeface="Galdeano"/>
                <a:cs typeface="Galdeano"/>
                <a:sym typeface="Galdeano"/>
              </a:defRPr>
            </a:lvl5pPr>
            <a:lvl6pPr rtl="0">
              <a:spcBef>
                <a:spcPts val="0"/>
              </a:spcBef>
              <a:defRPr b="1" sz="4400">
                <a:solidFill>
                  <a:schemeClr val="dk2"/>
                </a:solidFill>
                <a:latin typeface="Galdeano"/>
                <a:ea typeface="Galdeano"/>
                <a:cs typeface="Galdeano"/>
                <a:sym typeface="Galdeano"/>
              </a:defRPr>
            </a:lvl6pPr>
            <a:lvl7pPr rtl="0">
              <a:spcBef>
                <a:spcPts val="0"/>
              </a:spcBef>
              <a:defRPr b="1" sz="4400">
                <a:solidFill>
                  <a:schemeClr val="dk2"/>
                </a:solidFill>
                <a:latin typeface="Galdeano"/>
                <a:ea typeface="Galdeano"/>
                <a:cs typeface="Galdeano"/>
                <a:sym typeface="Galdeano"/>
              </a:defRPr>
            </a:lvl7pPr>
            <a:lvl8pPr rtl="0">
              <a:spcBef>
                <a:spcPts val="0"/>
              </a:spcBef>
              <a:defRPr b="1" sz="4400">
                <a:solidFill>
                  <a:schemeClr val="dk2"/>
                </a:solidFill>
                <a:latin typeface="Galdeano"/>
                <a:ea typeface="Galdeano"/>
                <a:cs typeface="Galdeano"/>
                <a:sym typeface="Galdeano"/>
              </a:defRPr>
            </a:lvl8pPr>
            <a:lvl9pPr rtl="0">
              <a:spcBef>
                <a:spcPts val="0"/>
              </a:spcBef>
              <a:defRPr b="1" sz="4400">
                <a:solidFill>
                  <a:schemeClr val="dk2"/>
                </a:solidFill>
                <a:latin typeface="Galdeano"/>
                <a:ea typeface="Galdeano"/>
                <a:cs typeface="Galdeano"/>
                <a:sym typeface="Galdeano"/>
              </a:defRPr>
            </a:lvl9pPr>
          </a:lstStyle>
          <a:p/>
        </p:txBody>
      </p:sp>
      <p:sp>
        <p:nvSpPr>
          <p:cNvPr id="54" name="Shape 54"/>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marL="0" rtl="0">
              <a:spcBef>
                <a:spcPts val="0"/>
              </a:spcBef>
              <a:buFont typeface="Calibri"/>
              <a:buNone/>
              <a:defRPr b="1" sz="2400"/>
            </a:lvl1pPr>
            <a:lvl2pPr indent="0" marL="457200" rtl="0">
              <a:spcBef>
                <a:spcPts val="0"/>
              </a:spcBef>
              <a:buFont typeface="Calibri"/>
              <a:buNone/>
              <a:defRPr b="1" sz="2000"/>
            </a:lvl2pPr>
            <a:lvl3pPr indent="0" marL="914400" rtl="0">
              <a:spcBef>
                <a:spcPts val="0"/>
              </a:spcBef>
              <a:buFont typeface="Calibri"/>
              <a:buNone/>
              <a:defRPr b="1" sz="1800"/>
            </a:lvl3pPr>
            <a:lvl4pPr indent="0" marL="1371600" rtl="0">
              <a:spcBef>
                <a:spcPts val="0"/>
              </a:spcBef>
              <a:buFont typeface="Calibri"/>
              <a:buNone/>
              <a:defRPr b="1" sz="1600"/>
            </a:lvl4pPr>
            <a:lvl5pPr indent="0" marL="1828800" rtl="0">
              <a:spcBef>
                <a:spcPts val="0"/>
              </a:spcBef>
              <a:buFont typeface="Calibri"/>
              <a:buNone/>
              <a:defRPr b="1" sz="1600"/>
            </a:lvl5pPr>
            <a:lvl6pPr indent="0" marL="2286000" rtl="0">
              <a:spcBef>
                <a:spcPts val="0"/>
              </a:spcBef>
              <a:buFont typeface="Calibri"/>
              <a:buNone/>
              <a:defRPr b="1" sz="1600"/>
            </a:lvl6pPr>
            <a:lvl7pPr indent="0" marL="2743200" rtl="0">
              <a:spcBef>
                <a:spcPts val="0"/>
              </a:spcBef>
              <a:buFont typeface="Calibri"/>
              <a:buNone/>
              <a:defRPr b="1" sz="1600"/>
            </a:lvl7pPr>
            <a:lvl8pPr indent="0" marL="3200400" rtl="0">
              <a:spcBef>
                <a:spcPts val="0"/>
              </a:spcBef>
              <a:buFont typeface="Calibri"/>
              <a:buNone/>
              <a:defRPr b="1" sz="1600"/>
            </a:lvl8pPr>
            <a:lvl9pPr indent="0" marL="3657600" rtl="0">
              <a:spcBef>
                <a:spcPts val="0"/>
              </a:spcBef>
              <a:buFont typeface="Calibri"/>
              <a:buNone/>
              <a:defRPr b="1" sz="1600"/>
            </a:lvl9pPr>
          </a:lstStyle>
          <a:p/>
        </p:txBody>
      </p:sp>
      <p:sp>
        <p:nvSpPr>
          <p:cNvPr id="55" name="Shape 55"/>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p:txBody>
      </p:sp>
      <p:sp>
        <p:nvSpPr>
          <p:cNvPr id="56" name="Shape 56"/>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marL="0" rtl="0">
              <a:spcBef>
                <a:spcPts val="0"/>
              </a:spcBef>
              <a:buFont typeface="Calibri"/>
              <a:buNone/>
              <a:defRPr b="1" sz="2400"/>
            </a:lvl1pPr>
            <a:lvl2pPr indent="0" marL="457200" rtl="0">
              <a:spcBef>
                <a:spcPts val="0"/>
              </a:spcBef>
              <a:buFont typeface="Calibri"/>
              <a:buNone/>
              <a:defRPr b="1" sz="2000"/>
            </a:lvl2pPr>
            <a:lvl3pPr indent="0" marL="914400" rtl="0">
              <a:spcBef>
                <a:spcPts val="0"/>
              </a:spcBef>
              <a:buFont typeface="Calibri"/>
              <a:buNone/>
              <a:defRPr b="1" sz="1800"/>
            </a:lvl3pPr>
            <a:lvl4pPr indent="0" marL="1371600" rtl="0">
              <a:spcBef>
                <a:spcPts val="0"/>
              </a:spcBef>
              <a:buFont typeface="Calibri"/>
              <a:buNone/>
              <a:defRPr b="1" sz="1600"/>
            </a:lvl4pPr>
            <a:lvl5pPr indent="0" marL="1828800" rtl="0">
              <a:spcBef>
                <a:spcPts val="0"/>
              </a:spcBef>
              <a:buFont typeface="Calibri"/>
              <a:buNone/>
              <a:defRPr b="1" sz="1600"/>
            </a:lvl5pPr>
            <a:lvl6pPr indent="0" marL="2286000" rtl="0">
              <a:spcBef>
                <a:spcPts val="0"/>
              </a:spcBef>
              <a:buFont typeface="Calibri"/>
              <a:buNone/>
              <a:defRPr b="1" sz="1600"/>
            </a:lvl6pPr>
            <a:lvl7pPr indent="0" marL="2743200" rtl="0">
              <a:spcBef>
                <a:spcPts val="0"/>
              </a:spcBef>
              <a:buFont typeface="Calibri"/>
              <a:buNone/>
              <a:defRPr b="1" sz="1600"/>
            </a:lvl7pPr>
            <a:lvl8pPr indent="0" marL="3200400" rtl="0">
              <a:spcBef>
                <a:spcPts val="0"/>
              </a:spcBef>
              <a:buFont typeface="Calibri"/>
              <a:buNone/>
              <a:defRPr b="1" sz="1600"/>
            </a:lvl8pPr>
            <a:lvl9pPr indent="0" marL="3657600" rtl="0">
              <a:spcBef>
                <a:spcPts val="0"/>
              </a:spcBef>
              <a:buFont typeface="Calibri"/>
              <a:buNone/>
              <a:defRPr b="1" sz="1600"/>
            </a:lvl9pPr>
          </a:lstStyle>
          <a:p/>
        </p:txBody>
      </p:sp>
      <p:sp>
        <p:nvSpPr>
          <p:cNvPr id="57" name="Shape 57"/>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p:txBody>
      </p:sp>
      <p:sp>
        <p:nvSpPr>
          <p:cNvPr id="58" name="Shape 58"/>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pic>
        <p:nvPicPr>
          <p:cNvPr id="61" name="Shape 61"/>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62" name="Shape 62"/>
        <p:cNvGrpSpPr/>
        <p:nvPr/>
      </p:nvGrpSpPr>
      <p:grpSpPr>
        <a:xfrm>
          <a:off x="0" y="0"/>
          <a:ext cx="0" cy="0"/>
          <a:chOff x="0" y="0"/>
          <a:chExt cx="0" cy="0"/>
        </a:xfrm>
      </p:grpSpPr>
      <p:sp>
        <p:nvSpPr>
          <p:cNvPr id="63" name="Shape 63"/>
          <p:cNvSpPr txBox="1"/>
          <p:nvPr>
            <p:ph type="title"/>
          </p:nvPr>
        </p:nvSpPr>
        <p:spPr>
          <a:xfrm>
            <a:off x="2819400" y="228600"/>
            <a:ext cx="6096000" cy="1143000"/>
          </a:xfrm>
          <a:prstGeom prst="rect">
            <a:avLst/>
          </a:prstGeom>
          <a:noFill/>
          <a:ln>
            <a:noFill/>
          </a:ln>
        </p:spPr>
        <p:txBody>
          <a:bodyPr anchorCtr="0" anchor="ctr" bIns="91425" lIns="91425" rIns="91425" tIns="91425"/>
          <a:lstStyle>
            <a:lvl1pPr rtl="0" algn="ctr">
              <a:spcBef>
                <a:spcPts val="0"/>
              </a:spcBef>
              <a:spcAft>
                <a:spcPts val="0"/>
              </a:spcAft>
              <a:defRPr b="1" sz="4400">
                <a:solidFill>
                  <a:schemeClr val="dk2"/>
                </a:solidFill>
                <a:latin typeface="Calibri"/>
                <a:ea typeface="Calibri"/>
                <a:cs typeface="Calibri"/>
                <a:sym typeface="Calibri"/>
              </a:defRPr>
            </a:lvl1pPr>
            <a:lvl2pPr rtl="0" algn="ctr">
              <a:spcBef>
                <a:spcPts val="0"/>
              </a:spcBef>
              <a:spcAft>
                <a:spcPts val="0"/>
              </a:spcAft>
              <a:defRPr b="1" sz="4400">
                <a:solidFill>
                  <a:schemeClr val="dk2"/>
                </a:solidFill>
                <a:latin typeface="Galdeano"/>
                <a:ea typeface="Galdeano"/>
                <a:cs typeface="Galdeano"/>
                <a:sym typeface="Galdeano"/>
              </a:defRPr>
            </a:lvl2pPr>
            <a:lvl3pPr rtl="0" algn="ctr">
              <a:spcBef>
                <a:spcPts val="0"/>
              </a:spcBef>
              <a:spcAft>
                <a:spcPts val="0"/>
              </a:spcAft>
              <a:defRPr b="1" sz="4400">
                <a:solidFill>
                  <a:schemeClr val="dk2"/>
                </a:solidFill>
                <a:latin typeface="Galdeano"/>
                <a:ea typeface="Galdeano"/>
                <a:cs typeface="Galdeano"/>
                <a:sym typeface="Galdeano"/>
              </a:defRPr>
            </a:lvl3pPr>
            <a:lvl4pPr rtl="0" algn="ctr">
              <a:spcBef>
                <a:spcPts val="0"/>
              </a:spcBef>
              <a:spcAft>
                <a:spcPts val="0"/>
              </a:spcAft>
              <a:defRPr b="1" sz="4400">
                <a:solidFill>
                  <a:schemeClr val="dk2"/>
                </a:solidFill>
                <a:latin typeface="Galdeano"/>
                <a:ea typeface="Galdeano"/>
                <a:cs typeface="Galdeano"/>
                <a:sym typeface="Galdeano"/>
              </a:defRPr>
            </a:lvl4pPr>
            <a:lvl5pPr rtl="0" algn="ctr">
              <a:spcBef>
                <a:spcPts val="0"/>
              </a:spcBef>
              <a:spcAft>
                <a:spcPts val="0"/>
              </a:spcAft>
              <a:defRPr b="1" sz="4400">
                <a:solidFill>
                  <a:schemeClr val="dk2"/>
                </a:solidFill>
                <a:latin typeface="Galdeano"/>
                <a:ea typeface="Galdeano"/>
                <a:cs typeface="Galdeano"/>
                <a:sym typeface="Galdeano"/>
              </a:defRPr>
            </a:lvl5pPr>
            <a:lvl6pPr marL="457200" rtl="0" algn="ctr">
              <a:spcBef>
                <a:spcPts val="0"/>
              </a:spcBef>
              <a:spcAft>
                <a:spcPts val="0"/>
              </a:spcAft>
              <a:defRPr b="1" sz="4400">
                <a:solidFill>
                  <a:schemeClr val="dk2"/>
                </a:solidFill>
                <a:latin typeface="Galdeano"/>
                <a:ea typeface="Galdeano"/>
                <a:cs typeface="Galdeano"/>
                <a:sym typeface="Galdeano"/>
              </a:defRPr>
            </a:lvl6pPr>
            <a:lvl7pPr marL="914400" rtl="0" algn="ctr">
              <a:spcBef>
                <a:spcPts val="0"/>
              </a:spcBef>
              <a:spcAft>
                <a:spcPts val="0"/>
              </a:spcAft>
              <a:defRPr b="1" sz="4400">
                <a:solidFill>
                  <a:schemeClr val="dk2"/>
                </a:solidFill>
                <a:latin typeface="Galdeano"/>
                <a:ea typeface="Galdeano"/>
                <a:cs typeface="Galdeano"/>
                <a:sym typeface="Galdeano"/>
              </a:defRPr>
            </a:lvl7pPr>
            <a:lvl8pPr marL="1371600" rtl="0" algn="ctr">
              <a:spcBef>
                <a:spcPts val="0"/>
              </a:spcBef>
              <a:spcAft>
                <a:spcPts val="0"/>
              </a:spcAft>
              <a:defRPr b="1" sz="4400">
                <a:solidFill>
                  <a:schemeClr val="dk2"/>
                </a:solidFill>
                <a:latin typeface="Galdeano"/>
                <a:ea typeface="Galdeano"/>
                <a:cs typeface="Galdeano"/>
                <a:sym typeface="Galdeano"/>
              </a:defRPr>
            </a:lvl8pPr>
            <a:lvl9pPr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64" name="Shape 64"/>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p:txBody>
      </p:sp>
      <p:sp>
        <p:nvSpPr>
          <p:cNvPr id="65" name="Shape 65"/>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p:txBody>
      </p:sp>
      <p:sp>
        <p:nvSpPr>
          <p:cNvPr id="66" name="Shape 66"/>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67" name="Shape 67"/>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68" name="Shape 68"/>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pic>
        <p:nvPicPr>
          <p:cNvPr id="69" name="Shape 69"/>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70" name="Shape 70"/>
        <p:cNvGrpSpPr/>
        <p:nvPr/>
      </p:nvGrpSpPr>
      <p:grpSpPr>
        <a:xfrm>
          <a:off x="0" y="0"/>
          <a:ext cx="0" cy="0"/>
          <a:chOff x="0" y="0"/>
          <a:chExt cx="0" cy="0"/>
        </a:xfrm>
      </p:grpSpPr>
      <p:sp>
        <p:nvSpPr>
          <p:cNvPr id="71" name="Shape 71"/>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pic>
        <p:nvPicPr>
          <p:cNvPr id="74" name="Shape 74"/>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23" name="Shape 123"/>
        <p:cNvGrpSpPr/>
        <p:nvPr/>
      </p:nvGrpSpPr>
      <p:grpSpPr>
        <a:xfrm>
          <a:off x="0" y="0"/>
          <a:ext cx="0" cy="0"/>
          <a:chOff x="0" y="0"/>
          <a:chExt cx="0" cy="0"/>
        </a:xfrm>
      </p:grpSpPr>
      <p:sp>
        <p:nvSpPr>
          <p:cNvPr id="124" name="Shape 124"/>
          <p:cNvSpPr txBox="1"/>
          <p:nvPr>
            <p:ph type="title"/>
          </p:nvPr>
        </p:nvSpPr>
        <p:spPr>
          <a:xfrm>
            <a:off x="457200" y="274637"/>
            <a:ext cx="8229600" cy="1143000"/>
          </a:xfrm>
          <a:prstGeom prst="rect">
            <a:avLst/>
          </a:prstGeom>
          <a:noFill/>
          <a:ln>
            <a:noFill/>
          </a:ln>
        </p:spPr>
        <p:txBody>
          <a:bodyPr anchorCtr="0" anchor="ctr" bIns="91425" lIns="91425" rIns="91425" tIns="91425"/>
          <a:lstStyle>
            <a:lvl1pPr rtl="0" algn="ctr">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125" name="Shape 125"/>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marL="342900" rtl="0" algn="l">
              <a:spcBef>
                <a:spcPts val="640"/>
              </a:spcBef>
              <a:buClr>
                <a:schemeClr val="dk1"/>
              </a:buClr>
              <a:buFont typeface="Arial"/>
              <a:buChar char="•"/>
              <a:defRPr sz="3200">
                <a:solidFill>
                  <a:schemeClr val="dk1"/>
                </a:solidFill>
                <a:latin typeface="Calibri"/>
                <a:ea typeface="Calibri"/>
                <a:cs typeface="Calibri"/>
                <a:sym typeface="Calibri"/>
              </a:defRPr>
            </a:lvl1pPr>
            <a:lvl2pPr indent="-107950" marL="742950" rtl="0" algn="l">
              <a:spcBef>
                <a:spcPts val="560"/>
              </a:spcBef>
              <a:buClr>
                <a:schemeClr val="dk1"/>
              </a:buClr>
              <a:buFont typeface="Arial"/>
              <a:buChar char="–"/>
              <a:defRPr sz="2800">
                <a:solidFill>
                  <a:schemeClr val="dk1"/>
                </a:solidFill>
                <a:latin typeface="Calibri"/>
                <a:ea typeface="Calibri"/>
                <a:cs typeface="Calibri"/>
                <a:sym typeface="Calibri"/>
              </a:defRPr>
            </a:lvl2pPr>
            <a:lvl3pPr indent="-76200" marL="1143000" rtl="0" algn="l">
              <a:spcBef>
                <a:spcPts val="480"/>
              </a:spcBef>
              <a:buClr>
                <a:schemeClr val="dk1"/>
              </a:buClr>
              <a:buFont typeface="Arial"/>
              <a:buChar char="•"/>
              <a:defRPr sz="2400">
                <a:solidFill>
                  <a:schemeClr val="dk1"/>
                </a:solidFill>
                <a:latin typeface="Calibri"/>
                <a:ea typeface="Calibri"/>
                <a:cs typeface="Calibri"/>
                <a:sym typeface="Calibri"/>
              </a:defRPr>
            </a:lvl3pPr>
            <a:lvl4pPr indent="-101600" marL="1600200" rtl="0" algn="l">
              <a:spcBef>
                <a:spcPts val="400"/>
              </a:spcBef>
              <a:buClr>
                <a:schemeClr val="dk1"/>
              </a:buClr>
              <a:buFont typeface="Arial"/>
              <a:buChar char="–"/>
              <a:defRPr sz="2000">
                <a:solidFill>
                  <a:schemeClr val="dk1"/>
                </a:solidFill>
                <a:latin typeface="Calibri"/>
                <a:ea typeface="Calibri"/>
                <a:cs typeface="Calibri"/>
                <a:sym typeface="Calibri"/>
              </a:defRPr>
            </a:lvl4pPr>
            <a:lvl5pPr indent="-101600" marL="2057400" rtl="0" algn="l">
              <a:spcBef>
                <a:spcPts val="400"/>
              </a:spcBef>
              <a:buClr>
                <a:schemeClr val="dk1"/>
              </a:buClr>
              <a:buFont typeface="Arial"/>
              <a:buChar char="»"/>
              <a:defRPr sz="2000">
                <a:solidFill>
                  <a:schemeClr val="dk1"/>
                </a:solidFill>
                <a:latin typeface="Calibri"/>
                <a:ea typeface="Calibri"/>
                <a:cs typeface="Calibri"/>
                <a:sym typeface="Calibri"/>
              </a:defRPr>
            </a:lvl5pPr>
            <a:lvl6pPr indent="-101600" marL="2514600" rtl="0" algn="l">
              <a:spcBef>
                <a:spcPts val="400"/>
              </a:spcBef>
              <a:buClr>
                <a:schemeClr val="dk1"/>
              </a:buClr>
              <a:buFont typeface="Arial"/>
              <a:buChar char="•"/>
              <a:defRPr sz="2000">
                <a:solidFill>
                  <a:schemeClr val="dk1"/>
                </a:solidFill>
                <a:latin typeface="Calibri"/>
                <a:ea typeface="Calibri"/>
                <a:cs typeface="Calibri"/>
                <a:sym typeface="Calibri"/>
              </a:defRPr>
            </a:lvl6pPr>
            <a:lvl7pPr indent="-101600" marL="2971800" rtl="0" algn="l">
              <a:spcBef>
                <a:spcPts val="400"/>
              </a:spcBef>
              <a:buClr>
                <a:schemeClr val="dk1"/>
              </a:buClr>
              <a:buFont typeface="Arial"/>
              <a:buChar char="•"/>
              <a:defRPr sz="2000">
                <a:solidFill>
                  <a:schemeClr val="dk1"/>
                </a:solidFill>
                <a:latin typeface="Calibri"/>
                <a:ea typeface="Calibri"/>
                <a:cs typeface="Calibri"/>
                <a:sym typeface="Calibri"/>
              </a:defRPr>
            </a:lvl7pPr>
            <a:lvl8pPr indent="-101600" marL="3429000" rtl="0" algn="l">
              <a:spcBef>
                <a:spcPts val="400"/>
              </a:spcBef>
              <a:buClr>
                <a:schemeClr val="dk1"/>
              </a:buClr>
              <a:buFont typeface="Arial"/>
              <a:buChar char="•"/>
              <a:defRPr sz="2000">
                <a:solidFill>
                  <a:schemeClr val="dk1"/>
                </a:solidFill>
                <a:latin typeface="Calibri"/>
                <a:ea typeface="Calibri"/>
                <a:cs typeface="Calibri"/>
                <a:sym typeface="Calibri"/>
              </a:defRPr>
            </a:lvl8pPr>
            <a:lvl9pPr indent="-101600" marL="3886200" rtl="0" algn="l">
              <a:spcBef>
                <a:spcPts val="400"/>
              </a:spcBef>
              <a:buClr>
                <a:schemeClr val="dk1"/>
              </a:buClr>
              <a:buFont typeface="Arial"/>
              <a:buChar char="•"/>
              <a:defRPr sz="2000">
                <a:solidFill>
                  <a:schemeClr val="dk1"/>
                </a:solidFill>
                <a:latin typeface="Calibri"/>
                <a:ea typeface="Calibri"/>
                <a:cs typeface="Calibri"/>
                <a:sym typeface="Calibri"/>
              </a:defRPr>
            </a:lvl9pPr>
          </a:lstStyle>
          <a:p/>
        </p:txBody>
      </p:sp>
      <p:sp>
        <p:nvSpPr>
          <p:cNvPr id="126" name="Shape 126"/>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27" name="Shape 12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28" name="Shape 128"/>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129" name="Shape 129"/>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130" name="Shape 130"/>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0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0" Type="http://schemas.openxmlformats.org/officeDocument/2006/relationships/theme" Target="../theme/theme4.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slideLayout" Target="../slideLayouts/slideLayout10.xml"/><Relationship Id="rId3" Type="http://schemas.openxmlformats.org/officeDocument/2006/relationships/slideLayout" Target="../slideLayouts/slideLayout11.xml"/><Relationship Id="rId4" Type="http://schemas.openxmlformats.org/officeDocument/2006/relationships/slideLayout" Target="../slideLayouts/slideLayout12.xml"/><Relationship Id="rId11" Type="http://schemas.openxmlformats.org/officeDocument/2006/relationships/slideLayout" Target="../slideLayouts/slideLayout19.xml"/><Relationship Id="rId10" Type="http://schemas.openxmlformats.org/officeDocument/2006/relationships/slideLayout" Target="../slideLayouts/slideLayout18.xml"/><Relationship Id="rId12" Type="http://schemas.openxmlformats.org/officeDocument/2006/relationships/theme" Target="../theme/theme1.xml"/><Relationship Id="rId9" Type="http://schemas.openxmlformats.org/officeDocument/2006/relationships/slideLayout" Target="../slideLayouts/slideLayout17.xml"/><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slideLayout" Target="../slideLayouts/slideLayout21.xml"/><Relationship Id="rId3" Type="http://schemas.openxmlformats.org/officeDocument/2006/relationships/slideLayout" Target="../slideLayouts/slideLayout22.xml"/><Relationship Id="rId4" Type="http://schemas.openxmlformats.org/officeDocument/2006/relationships/slideLayout" Target="../slideLayouts/slideLayout23.xml"/><Relationship Id="rId11" Type="http://schemas.openxmlformats.org/officeDocument/2006/relationships/slideLayout" Target="../slideLayouts/slideLayout30.xml"/><Relationship Id="rId10" Type="http://schemas.openxmlformats.org/officeDocument/2006/relationships/slideLayout" Target="../slideLayouts/slideLayout29.xml"/><Relationship Id="rId12" Type="http://schemas.openxmlformats.org/officeDocument/2006/relationships/theme" Target="../theme/theme3.xml"/><Relationship Id="rId9" Type="http://schemas.openxmlformats.org/officeDocument/2006/relationships/slideLayout" Target="../slideLayouts/slideLayout28.xml"/><Relationship Id="rId5" Type="http://schemas.openxmlformats.org/officeDocument/2006/relationships/slideLayout" Target="../slideLayouts/slideLayout24.xml"/><Relationship Id="rId6" Type="http://schemas.openxmlformats.org/officeDocument/2006/relationships/slideLayout" Target="../slideLayouts/slideLayout25.xml"/><Relationship Id="rId7" Type="http://schemas.openxmlformats.org/officeDocument/2006/relationships/slideLayout" Target="../slideLayouts/slideLayout26.xml"/><Relationship Id="rId8"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 name="Shape 8"/>
        <p:cNvGrpSpPr/>
        <p:nvPr/>
      </p:nvGrpSpPr>
      <p:grpSpPr>
        <a:xfrm>
          <a:off x="0" y="0"/>
          <a:ext cx="0" cy="0"/>
          <a:chOff x="0" y="0"/>
          <a:chExt cx="0" cy="0"/>
        </a:xfrm>
      </p:grpSpPr>
      <p:sp>
        <p:nvSpPr>
          <p:cNvPr id="9" name="Shape 9"/>
          <p:cNvSpPr txBox="1"/>
          <p:nvPr>
            <p:ph type="title"/>
          </p:nvPr>
        </p:nvSpPr>
        <p:spPr>
          <a:xfrm>
            <a:off x="2819400" y="228600"/>
            <a:ext cx="6096000" cy="1143000"/>
          </a:xfrm>
          <a:prstGeom prst="rect">
            <a:avLst/>
          </a:prstGeom>
          <a:noFill/>
          <a:ln>
            <a:noFill/>
          </a:ln>
        </p:spPr>
        <p:txBody>
          <a:bodyPr anchorCtr="0" anchor="ctr" bIns="91425" lIns="91425" rIns="91425" tIns="91425"/>
          <a:lstStyle>
            <a:lvl1pPr indent="0" marL="0" marR="0" rtl="0" algn="ctr">
              <a:spcBef>
                <a:spcPts val="0"/>
              </a:spcBef>
              <a:spcAft>
                <a:spcPts val="0"/>
              </a:spcAft>
              <a:defRPr b="1" baseline="0" i="0" sz="4400" u="none" cap="none" strike="noStrike">
                <a:solidFill>
                  <a:schemeClr val="dk2"/>
                </a:solidFill>
                <a:latin typeface="Calibri"/>
                <a:ea typeface="Calibri"/>
                <a:cs typeface="Calibri"/>
                <a:sym typeface="Calibri"/>
              </a:defRPr>
            </a:lvl1pPr>
            <a:lvl2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2pPr>
            <a:lvl3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3pPr>
            <a:lvl4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4pPr>
            <a:lvl5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5pPr>
            <a:lvl6pPr indent="0" marL="4572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6pPr>
            <a:lvl7pPr indent="0" marL="9144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7pPr>
            <a:lvl8pPr indent="0" marL="13716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8pPr>
            <a:lvl9pPr indent="0" marL="18288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9pPr>
          </a:lstStyle>
          <a:p/>
        </p:txBody>
      </p:sp>
      <p:sp>
        <p:nvSpPr>
          <p:cNvPr id="10" name="Shape 10"/>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marL="342900" marR="0" rtl="0" algn="l">
              <a:spcBef>
                <a:spcPts val="640"/>
              </a:spcBef>
              <a:spcAft>
                <a:spcPts val="0"/>
              </a:spcAft>
              <a:buClr>
                <a:schemeClr val="dk1"/>
              </a:buClr>
              <a:buFont typeface="Noto Symbol"/>
              <a:buChar char="➢"/>
              <a:defRPr b="0" baseline="0" i="0" sz="3200" u="none" cap="none" strike="noStrike">
                <a:solidFill>
                  <a:schemeClr val="dk1"/>
                </a:solidFill>
                <a:latin typeface="Calibri"/>
                <a:ea typeface="Calibri"/>
                <a:cs typeface="Calibri"/>
                <a:sym typeface="Calibri"/>
              </a:defRPr>
            </a:lvl1pPr>
            <a:lvl2pPr indent="-107950" marL="742950" marR="0" rtl="0" algn="l">
              <a:spcBef>
                <a:spcPts val="560"/>
              </a:spcBef>
              <a:spcAft>
                <a:spcPts val="0"/>
              </a:spcAft>
              <a:buClr>
                <a:schemeClr val="dk1"/>
              </a:buClr>
              <a:buFont typeface="Noto Symbol"/>
              <a:buChar char="➢"/>
              <a:defRPr b="0" baseline="0" i="0" sz="2800" u="none" cap="none" strike="noStrike">
                <a:solidFill>
                  <a:schemeClr val="dk1"/>
                </a:solidFill>
                <a:latin typeface="Calibri"/>
                <a:ea typeface="Calibri"/>
                <a:cs typeface="Calibri"/>
                <a:sym typeface="Calibri"/>
              </a:defRPr>
            </a:lvl2pPr>
            <a:lvl3pPr indent="-76200" marL="1143000" marR="0" rtl="0" algn="l">
              <a:spcBef>
                <a:spcPts val="480"/>
              </a:spcBef>
              <a:spcAft>
                <a:spcPts val="0"/>
              </a:spcAft>
              <a:buClr>
                <a:schemeClr val="dk1"/>
              </a:buClr>
              <a:buFont typeface="Noto Symbol"/>
              <a:buChar char="➢"/>
              <a:defRPr b="0" baseline="0" i="0" sz="2400" u="none" cap="none" strike="noStrike">
                <a:solidFill>
                  <a:schemeClr val="dk1"/>
                </a:solidFill>
                <a:latin typeface="Calibri"/>
                <a:ea typeface="Calibri"/>
                <a:cs typeface="Calibri"/>
                <a:sym typeface="Calibri"/>
              </a:defRPr>
            </a:lvl3pPr>
            <a:lvl4pPr indent="-101600" marL="16002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4pPr>
            <a:lvl5pPr indent="-101600" marL="20574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5pPr>
            <a:lvl6pPr indent="-101600" marL="25146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6pPr>
            <a:lvl7pPr indent="-101600" marL="29718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7pPr>
            <a:lvl8pPr indent="-101600" marL="34290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8pPr>
            <a:lvl9pPr indent="-101600" marL="38862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9pPr>
          </a:lstStyle>
          <a:p/>
        </p:txBody>
      </p:sp>
      <p:sp>
        <p:nvSpPr>
          <p:cNvPr id="11" name="Shape 11"/>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2" name="Shape 12"/>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3" name="Shape 13"/>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cxnSp>
        <p:nvCxnSpPr>
          <p:cNvPr id="14" name="Shape 14"/>
          <p:cNvCxnSpPr/>
          <p:nvPr/>
        </p:nvCxnSpPr>
        <p:spPr>
          <a:xfrm>
            <a:off x="0" y="1447800"/>
            <a:ext cx="9144000" cy="0"/>
          </a:xfrm>
          <a:prstGeom prst="straightConnector1">
            <a:avLst/>
          </a:prstGeom>
          <a:noFill/>
          <a:ln cap="flat" cmpd="tri" w="76200">
            <a:solidFill>
              <a:schemeClr val="accent1"/>
            </a:solidFill>
            <a:prstDash val="solid"/>
            <a:round/>
            <a:headEnd len="med" w="med" type="none"/>
            <a:tailEnd len="med" w="med" type="none"/>
          </a:ln>
        </p:spPr>
      </p:cxnSp>
      <p:pic>
        <p:nvPicPr>
          <p:cNvPr id="15" name="Shape 15"/>
          <p:cNvPicPr preferRelativeResize="0"/>
          <p:nvPr/>
        </p:nvPicPr>
        <p:blipFill rotWithShape="1">
          <a:blip r:embed="rId1">
            <a:alphaModFix/>
          </a:blip>
          <a:srcRect b="0" l="0" r="0" t="0"/>
          <a:stretch/>
        </p:blipFill>
        <p:spPr>
          <a:xfrm>
            <a:off x="0" y="304389"/>
            <a:ext cx="2819400" cy="838609"/>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7" name="Shape 117"/>
        <p:cNvGrpSpPr/>
        <p:nvPr/>
      </p:nvGrpSpPr>
      <p:grpSpPr>
        <a:xfrm>
          <a:off x="0" y="0"/>
          <a:ext cx="0" cy="0"/>
          <a:chOff x="0" y="0"/>
          <a:chExt cx="0" cy="0"/>
        </a:xfrm>
      </p:grpSpPr>
      <p:sp>
        <p:nvSpPr>
          <p:cNvPr id="118" name="Shape 11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marL="0" marR="0" rtl="0" algn="ctr">
              <a:spcBef>
                <a:spcPts val="0"/>
              </a:spcBef>
              <a:buClr>
                <a:schemeClr val="dk1"/>
              </a:buClr>
              <a:buFont typeface="Calibri"/>
              <a:buNone/>
              <a:defRPr b="0" baseline="0" i="0" sz="4400" u="none" cap="none" strike="noStrike">
                <a:solidFill>
                  <a:schemeClr val="dk1"/>
                </a:solidFill>
                <a:latin typeface="Calibri"/>
                <a:ea typeface="Calibri"/>
                <a:cs typeface="Calibri"/>
                <a:sym typeface="Calibri"/>
              </a:defRPr>
            </a:lvl1pPr>
            <a:lvl2pPr indent="0" marL="0" marR="0" rtl="0" algn="l">
              <a:spcBef>
                <a:spcPts val="0"/>
              </a:spcBef>
              <a:defRPr/>
            </a:lvl2pPr>
            <a:lvl3pPr indent="0" marL="0" marR="0" rtl="0" algn="l">
              <a:spcBef>
                <a:spcPts val="0"/>
              </a:spcBef>
              <a:defRPr/>
            </a:lvl3pPr>
            <a:lvl4pPr indent="0" marL="0" marR="0" rtl="0" algn="l">
              <a:spcBef>
                <a:spcPts val="0"/>
              </a:spcBef>
              <a:defRPr/>
            </a:lvl4pPr>
            <a:lvl5pPr indent="0" marL="0" marR="0" rtl="0" algn="l">
              <a:spcBef>
                <a:spcPts val="0"/>
              </a:spcBef>
              <a:defRPr/>
            </a:lvl5pPr>
            <a:lvl6pPr indent="0" marL="0" marR="0" rtl="0" algn="l">
              <a:spcBef>
                <a:spcPts val="0"/>
              </a:spcBef>
              <a:defRPr/>
            </a:lvl6pPr>
            <a:lvl7pPr indent="0" marL="0" marR="0" rtl="0" algn="l">
              <a:spcBef>
                <a:spcPts val="0"/>
              </a:spcBef>
              <a:defRPr/>
            </a:lvl7pPr>
            <a:lvl8pPr indent="0" marL="0" marR="0" rtl="0" algn="l">
              <a:spcBef>
                <a:spcPts val="0"/>
              </a:spcBef>
              <a:defRPr/>
            </a:lvl8pPr>
            <a:lvl9pPr indent="0" marL="0" marR="0" rtl="0" algn="l">
              <a:spcBef>
                <a:spcPts val="0"/>
              </a:spcBef>
              <a:defRPr/>
            </a:lvl9pPr>
          </a:lstStyle>
          <a:p/>
        </p:txBody>
      </p:sp>
      <p:sp>
        <p:nvSpPr>
          <p:cNvPr id="119" name="Shape 119"/>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marL="342900" marR="0" rtl="0" algn="l">
              <a:spcBef>
                <a:spcPts val="640"/>
              </a:spcBef>
              <a:buClr>
                <a:schemeClr val="dk1"/>
              </a:buClr>
              <a:buFont typeface="Arial"/>
              <a:buChar char="•"/>
              <a:defRPr b="0" baseline="0" i="0" sz="3200" u="none" cap="none" strike="noStrike">
                <a:solidFill>
                  <a:schemeClr val="dk1"/>
                </a:solidFill>
                <a:latin typeface="Calibri"/>
                <a:ea typeface="Calibri"/>
                <a:cs typeface="Calibri"/>
                <a:sym typeface="Calibri"/>
              </a:defRPr>
            </a:lvl1pPr>
            <a:lvl2pPr indent="-107950" marL="742950" marR="0" rtl="0" algn="l">
              <a:spcBef>
                <a:spcPts val="560"/>
              </a:spcBef>
              <a:buClr>
                <a:schemeClr val="dk1"/>
              </a:buClr>
              <a:buFont typeface="Arial"/>
              <a:buChar char="–"/>
              <a:defRPr b="0" baseline="0" i="0" sz="2800" u="none" cap="none" strike="noStrike">
                <a:solidFill>
                  <a:schemeClr val="dk1"/>
                </a:solidFill>
                <a:latin typeface="Calibri"/>
                <a:ea typeface="Calibri"/>
                <a:cs typeface="Calibri"/>
                <a:sym typeface="Calibri"/>
              </a:defRPr>
            </a:lvl2pPr>
            <a:lvl3pPr indent="-76200" marL="1143000" marR="0" rtl="0" algn="l">
              <a:spcBef>
                <a:spcPts val="480"/>
              </a:spcBef>
              <a:buClr>
                <a:schemeClr val="dk1"/>
              </a:buClr>
              <a:buFont typeface="Arial"/>
              <a:buChar char="•"/>
              <a:defRPr b="0" baseline="0" i="0" sz="2400" u="none" cap="none" strike="noStrike">
                <a:solidFill>
                  <a:schemeClr val="dk1"/>
                </a:solidFill>
                <a:latin typeface="Calibri"/>
                <a:ea typeface="Calibri"/>
                <a:cs typeface="Calibri"/>
                <a:sym typeface="Calibri"/>
              </a:defRPr>
            </a:lvl3pPr>
            <a:lvl4pPr indent="-101600" marL="1600200" marR="0" rtl="0" algn="l">
              <a:spcBef>
                <a:spcPts val="400"/>
              </a:spcBef>
              <a:buClr>
                <a:schemeClr val="dk1"/>
              </a:buClr>
              <a:buFont typeface="Arial"/>
              <a:buChar char="–"/>
              <a:defRPr b="0" baseline="0" i="0" sz="2000" u="none" cap="none" strike="noStrike">
                <a:solidFill>
                  <a:schemeClr val="dk1"/>
                </a:solidFill>
                <a:latin typeface="Calibri"/>
                <a:ea typeface="Calibri"/>
                <a:cs typeface="Calibri"/>
                <a:sym typeface="Calibri"/>
              </a:defRPr>
            </a:lvl4pPr>
            <a:lvl5pPr indent="-101600" marL="2057400" marR="0" rtl="0" algn="l">
              <a:spcBef>
                <a:spcPts val="400"/>
              </a:spcBef>
              <a:buClr>
                <a:schemeClr val="dk1"/>
              </a:buClr>
              <a:buFont typeface="Arial"/>
              <a:buChar char="»"/>
              <a:defRPr b="0" baseline="0" i="0" sz="2000" u="none" cap="none" strike="noStrike">
                <a:solidFill>
                  <a:schemeClr val="dk1"/>
                </a:solidFill>
                <a:latin typeface="Calibri"/>
                <a:ea typeface="Calibri"/>
                <a:cs typeface="Calibri"/>
                <a:sym typeface="Calibri"/>
              </a:defRPr>
            </a:lvl5pPr>
            <a:lvl6pPr indent="-101600" marL="2514600" marR="0" rtl="0" algn="l">
              <a:spcBef>
                <a:spcPts val="400"/>
              </a:spcBef>
              <a:buClr>
                <a:schemeClr val="dk1"/>
              </a:buClr>
              <a:buFont typeface="Arial"/>
              <a:buChar char="•"/>
              <a:defRPr b="0" baseline="0" i="0" sz="2000" u="none" cap="none" strike="noStrike">
                <a:solidFill>
                  <a:schemeClr val="dk1"/>
                </a:solidFill>
                <a:latin typeface="Calibri"/>
                <a:ea typeface="Calibri"/>
                <a:cs typeface="Calibri"/>
                <a:sym typeface="Calibri"/>
              </a:defRPr>
            </a:lvl6pPr>
            <a:lvl7pPr indent="-101600" marL="2971800" marR="0" rtl="0" algn="l">
              <a:spcBef>
                <a:spcPts val="400"/>
              </a:spcBef>
              <a:buClr>
                <a:schemeClr val="dk1"/>
              </a:buClr>
              <a:buFont typeface="Arial"/>
              <a:buChar char="•"/>
              <a:defRPr b="0" baseline="0" i="0" sz="2000" u="none" cap="none" strike="noStrike">
                <a:solidFill>
                  <a:schemeClr val="dk1"/>
                </a:solidFill>
                <a:latin typeface="Calibri"/>
                <a:ea typeface="Calibri"/>
                <a:cs typeface="Calibri"/>
                <a:sym typeface="Calibri"/>
              </a:defRPr>
            </a:lvl7pPr>
            <a:lvl8pPr indent="-101600" marL="3429000" marR="0" rtl="0" algn="l">
              <a:spcBef>
                <a:spcPts val="400"/>
              </a:spcBef>
              <a:buClr>
                <a:schemeClr val="dk1"/>
              </a:buClr>
              <a:buFont typeface="Arial"/>
              <a:buChar char="•"/>
              <a:defRPr b="0" baseline="0" i="0" sz="2000" u="none" cap="none" strike="noStrike">
                <a:solidFill>
                  <a:schemeClr val="dk1"/>
                </a:solidFill>
                <a:latin typeface="Calibri"/>
                <a:ea typeface="Calibri"/>
                <a:cs typeface="Calibri"/>
                <a:sym typeface="Calibri"/>
              </a:defRPr>
            </a:lvl8pPr>
            <a:lvl9pPr indent="-101600" marL="3886200" marR="0" rtl="0" algn="l">
              <a:spcBef>
                <a:spcPts val="400"/>
              </a:spcBef>
              <a:buClr>
                <a:schemeClr val="dk1"/>
              </a:buClr>
              <a:buFont typeface="Arial"/>
              <a:buChar char="•"/>
              <a:defRPr b="0" baseline="0" i="0" sz="2000" u="none" cap="none" strike="noStrike">
                <a:solidFill>
                  <a:schemeClr val="dk1"/>
                </a:solidFill>
                <a:latin typeface="Calibri"/>
                <a:ea typeface="Calibri"/>
                <a:cs typeface="Calibri"/>
                <a:sym typeface="Calibri"/>
              </a:defRPr>
            </a:lvl9pPr>
          </a:lstStyle>
          <a:p/>
        </p:txBody>
      </p:sp>
      <p:sp>
        <p:nvSpPr>
          <p:cNvPr id="120" name="Shape 120"/>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21" name="Shape 12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22" name="Shape 122"/>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0" name="Shape 230"/>
        <p:cNvGrpSpPr/>
        <p:nvPr/>
      </p:nvGrpSpPr>
      <p:grpSpPr>
        <a:xfrm>
          <a:off x="0" y="0"/>
          <a:ext cx="0" cy="0"/>
          <a:chOff x="0" y="0"/>
          <a:chExt cx="0" cy="0"/>
        </a:xfrm>
      </p:grpSpPr>
      <p:sp>
        <p:nvSpPr>
          <p:cNvPr id="231" name="Shape 231"/>
          <p:cNvSpPr txBox="1"/>
          <p:nvPr>
            <p:ph type="title"/>
          </p:nvPr>
        </p:nvSpPr>
        <p:spPr>
          <a:xfrm>
            <a:off x="387900" y="610700"/>
            <a:ext cx="8368200" cy="914799"/>
          </a:xfrm>
          <a:prstGeom prst="rect">
            <a:avLst/>
          </a:prstGeom>
          <a:noFill/>
          <a:ln>
            <a:noFill/>
          </a:ln>
        </p:spPr>
        <p:txBody>
          <a:bodyPr anchorCtr="0" anchor="b" bIns="91425" lIns="91425" rIns="91425" tIns="91425"/>
          <a:lstStyle>
            <a:lvl1pPr indent="0" marL="0" marR="0" rtl="0" algn="l">
              <a:lnSpc>
                <a:spcPct val="100000"/>
              </a:lnSpc>
              <a:spcBef>
                <a:spcPts val="0"/>
              </a:spcBef>
              <a:spcAft>
                <a:spcPts val="0"/>
              </a:spcAft>
              <a:buClr>
                <a:schemeClr val="dk1"/>
              </a:buClr>
              <a:buFont typeface="Roboto Slab"/>
              <a:buNone/>
              <a:defRPr b="0" baseline="0" i="0" sz="3000" u="none" cap="none" strike="noStrike">
                <a:solidFill>
                  <a:schemeClr val="dk1"/>
                </a:solidFill>
                <a:latin typeface="Roboto Slab"/>
                <a:ea typeface="Roboto Slab"/>
                <a:cs typeface="Roboto Slab"/>
                <a:sym typeface="Roboto Slab"/>
                <a:rtl val="0"/>
              </a:defRPr>
            </a:lvl1pPr>
            <a:lvl2pPr indent="0" marL="0" marR="0" rtl="0" algn="l">
              <a:spcBef>
                <a:spcPts val="0"/>
              </a:spcBef>
              <a:buClr>
                <a:schemeClr val="dk1"/>
              </a:buClr>
              <a:buFont typeface="Roboto Slab"/>
              <a:buNone/>
              <a:defRPr b="0" baseline="0" i="0" sz="3000" u="none" cap="none" strike="noStrike">
                <a:solidFill>
                  <a:schemeClr val="dk1"/>
                </a:solidFill>
                <a:latin typeface="Roboto Slab"/>
                <a:ea typeface="Roboto Slab"/>
                <a:cs typeface="Roboto Slab"/>
                <a:sym typeface="Roboto Slab"/>
              </a:defRPr>
            </a:lvl2pPr>
            <a:lvl3pPr indent="0" marL="0" marR="0" rtl="0" algn="l">
              <a:spcBef>
                <a:spcPts val="0"/>
              </a:spcBef>
              <a:buClr>
                <a:schemeClr val="dk1"/>
              </a:buClr>
              <a:buFont typeface="Roboto Slab"/>
              <a:buNone/>
              <a:defRPr b="0" baseline="0" i="0" sz="3000" u="none" cap="none" strike="noStrike">
                <a:solidFill>
                  <a:schemeClr val="dk1"/>
                </a:solidFill>
                <a:latin typeface="Roboto Slab"/>
                <a:ea typeface="Roboto Slab"/>
                <a:cs typeface="Roboto Slab"/>
                <a:sym typeface="Roboto Slab"/>
              </a:defRPr>
            </a:lvl3pPr>
            <a:lvl4pPr indent="0" marL="0" marR="0" rtl="0" algn="l">
              <a:spcBef>
                <a:spcPts val="0"/>
              </a:spcBef>
              <a:buClr>
                <a:schemeClr val="dk1"/>
              </a:buClr>
              <a:buFont typeface="Roboto Slab"/>
              <a:buNone/>
              <a:defRPr b="0" baseline="0" i="0" sz="3000" u="none" cap="none" strike="noStrike">
                <a:solidFill>
                  <a:schemeClr val="dk1"/>
                </a:solidFill>
                <a:latin typeface="Roboto Slab"/>
                <a:ea typeface="Roboto Slab"/>
                <a:cs typeface="Roboto Slab"/>
                <a:sym typeface="Roboto Slab"/>
              </a:defRPr>
            </a:lvl4pPr>
            <a:lvl5pPr indent="0" marL="0" marR="0" rtl="0" algn="l">
              <a:spcBef>
                <a:spcPts val="0"/>
              </a:spcBef>
              <a:buClr>
                <a:schemeClr val="dk1"/>
              </a:buClr>
              <a:buFont typeface="Roboto Slab"/>
              <a:buNone/>
              <a:defRPr b="0" baseline="0" i="0" sz="3000" u="none" cap="none" strike="noStrike">
                <a:solidFill>
                  <a:schemeClr val="dk1"/>
                </a:solidFill>
                <a:latin typeface="Roboto Slab"/>
                <a:ea typeface="Roboto Slab"/>
                <a:cs typeface="Roboto Slab"/>
                <a:sym typeface="Roboto Slab"/>
              </a:defRPr>
            </a:lvl5pPr>
            <a:lvl6pPr indent="0" marL="0" marR="0" rtl="0" algn="l">
              <a:spcBef>
                <a:spcPts val="0"/>
              </a:spcBef>
              <a:buClr>
                <a:schemeClr val="dk1"/>
              </a:buClr>
              <a:buFont typeface="Roboto Slab"/>
              <a:buNone/>
              <a:defRPr b="0" baseline="0" i="0" sz="3000" u="none" cap="none" strike="noStrike">
                <a:solidFill>
                  <a:schemeClr val="dk1"/>
                </a:solidFill>
                <a:latin typeface="Roboto Slab"/>
                <a:ea typeface="Roboto Slab"/>
                <a:cs typeface="Roboto Slab"/>
                <a:sym typeface="Roboto Slab"/>
              </a:defRPr>
            </a:lvl6pPr>
            <a:lvl7pPr indent="0" marL="0" marR="0" rtl="0" algn="l">
              <a:spcBef>
                <a:spcPts val="0"/>
              </a:spcBef>
              <a:buClr>
                <a:schemeClr val="dk1"/>
              </a:buClr>
              <a:buFont typeface="Roboto Slab"/>
              <a:buNone/>
              <a:defRPr b="0" baseline="0" i="0" sz="3000" u="none" cap="none" strike="noStrike">
                <a:solidFill>
                  <a:schemeClr val="dk1"/>
                </a:solidFill>
                <a:latin typeface="Roboto Slab"/>
                <a:ea typeface="Roboto Slab"/>
                <a:cs typeface="Roboto Slab"/>
                <a:sym typeface="Roboto Slab"/>
              </a:defRPr>
            </a:lvl7pPr>
            <a:lvl8pPr indent="0" marL="0" marR="0" rtl="0" algn="l">
              <a:spcBef>
                <a:spcPts val="0"/>
              </a:spcBef>
              <a:buClr>
                <a:schemeClr val="dk1"/>
              </a:buClr>
              <a:buFont typeface="Roboto Slab"/>
              <a:buNone/>
              <a:defRPr b="0" baseline="0" i="0" sz="3000" u="none" cap="none" strike="noStrike">
                <a:solidFill>
                  <a:schemeClr val="dk1"/>
                </a:solidFill>
                <a:latin typeface="Roboto Slab"/>
                <a:ea typeface="Roboto Slab"/>
                <a:cs typeface="Roboto Slab"/>
                <a:sym typeface="Roboto Slab"/>
              </a:defRPr>
            </a:lvl8pPr>
            <a:lvl9pPr indent="0" marL="0" marR="0" rtl="0" algn="l">
              <a:spcBef>
                <a:spcPts val="0"/>
              </a:spcBef>
              <a:buClr>
                <a:schemeClr val="dk1"/>
              </a:buClr>
              <a:buFont typeface="Roboto Slab"/>
              <a:buNone/>
              <a:defRPr b="0" baseline="0" i="0" sz="3000" u="none" cap="none" strike="noStrike">
                <a:solidFill>
                  <a:schemeClr val="dk1"/>
                </a:solidFill>
                <a:latin typeface="Roboto Slab"/>
                <a:ea typeface="Roboto Slab"/>
                <a:cs typeface="Roboto Slab"/>
                <a:sym typeface="Roboto Slab"/>
              </a:defRPr>
            </a:lvl9pPr>
          </a:lstStyle>
          <a:p/>
        </p:txBody>
      </p:sp>
      <p:sp>
        <p:nvSpPr>
          <p:cNvPr id="232" name="Shape 232"/>
          <p:cNvSpPr txBox="1"/>
          <p:nvPr>
            <p:ph idx="1" type="body"/>
          </p:nvPr>
        </p:nvSpPr>
        <p:spPr>
          <a:xfrm>
            <a:off x="387900" y="1986433"/>
            <a:ext cx="8368200" cy="4105198"/>
          </a:xfrm>
          <a:prstGeom prst="rect">
            <a:avLst/>
          </a:prstGeom>
          <a:noFill/>
          <a:ln>
            <a:noFill/>
          </a:ln>
        </p:spPr>
        <p:txBody>
          <a:bodyPr anchorCtr="0" anchor="t" bIns="91425" lIns="91425" rIns="91425" tIns="91425"/>
          <a:lstStyle>
            <a:lvl1pPr indent="0" marL="0" marR="0" rtl="0" algn="l">
              <a:lnSpc>
                <a:spcPct val="115000"/>
              </a:lnSpc>
              <a:spcBef>
                <a:spcPts val="0"/>
              </a:spcBef>
              <a:spcAft>
                <a:spcPts val="1600"/>
              </a:spcAft>
              <a:buClr>
                <a:schemeClr val="dk1"/>
              </a:buClr>
              <a:buFont typeface="Roboto"/>
              <a:buNone/>
              <a:defRPr b="0" baseline="0" i="0" sz="1800" u="none" cap="none" strike="noStrike">
                <a:solidFill>
                  <a:schemeClr val="dk1"/>
                </a:solidFill>
                <a:latin typeface="Roboto"/>
                <a:ea typeface="Roboto"/>
                <a:cs typeface="Roboto"/>
                <a:sym typeface="Roboto"/>
                <a:rtl val="0"/>
              </a:defRPr>
            </a:lvl1pPr>
            <a:lvl2pPr indent="0" marL="0" marR="0" rtl="0" algn="l">
              <a:lnSpc>
                <a:spcPct val="115000"/>
              </a:lnSpc>
              <a:spcBef>
                <a:spcPts val="0"/>
              </a:spcBef>
              <a:spcAft>
                <a:spcPts val="1600"/>
              </a:spcAft>
              <a:buClr>
                <a:schemeClr val="dk1"/>
              </a:buClr>
              <a:buFont typeface="Roboto"/>
              <a:buNone/>
              <a:defRPr b="0" baseline="0" i="0" sz="1400" u="none" cap="none" strike="noStrike">
                <a:solidFill>
                  <a:schemeClr val="dk1"/>
                </a:solidFill>
                <a:latin typeface="Roboto"/>
                <a:ea typeface="Roboto"/>
                <a:cs typeface="Roboto"/>
                <a:sym typeface="Roboto"/>
                <a:rtl val="0"/>
              </a:defRPr>
            </a:lvl2pPr>
            <a:lvl3pPr indent="0" marL="0" marR="0" rtl="0" algn="l">
              <a:lnSpc>
                <a:spcPct val="115000"/>
              </a:lnSpc>
              <a:spcBef>
                <a:spcPts val="0"/>
              </a:spcBef>
              <a:spcAft>
                <a:spcPts val="1600"/>
              </a:spcAft>
              <a:buClr>
                <a:schemeClr val="dk1"/>
              </a:buClr>
              <a:buFont typeface="Roboto"/>
              <a:buNone/>
              <a:defRPr b="0" baseline="0" i="0" sz="1400" u="none" cap="none" strike="noStrike">
                <a:solidFill>
                  <a:schemeClr val="dk1"/>
                </a:solidFill>
                <a:latin typeface="Roboto"/>
                <a:ea typeface="Roboto"/>
                <a:cs typeface="Roboto"/>
                <a:sym typeface="Roboto"/>
                <a:rtl val="0"/>
              </a:defRPr>
            </a:lvl3pPr>
            <a:lvl4pPr indent="0" marL="0" marR="0" rtl="0" algn="l">
              <a:lnSpc>
                <a:spcPct val="115000"/>
              </a:lnSpc>
              <a:spcBef>
                <a:spcPts val="0"/>
              </a:spcBef>
              <a:spcAft>
                <a:spcPts val="1600"/>
              </a:spcAft>
              <a:buClr>
                <a:schemeClr val="dk1"/>
              </a:buClr>
              <a:buFont typeface="Roboto"/>
              <a:buNone/>
              <a:defRPr b="0" baseline="0" i="0" sz="1400" u="none" cap="none" strike="noStrike">
                <a:solidFill>
                  <a:schemeClr val="dk1"/>
                </a:solidFill>
                <a:latin typeface="Roboto"/>
                <a:ea typeface="Roboto"/>
                <a:cs typeface="Roboto"/>
                <a:sym typeface="Roboto"/>
                <a:rtl val="0"/>
              </a:defRPr>
            </a:lvl4pPr>
            <a:lvl5pPr indent="0" marL="0" marR="0" rtl="0" algn="l">
              <a:lnSpc>
                <a:spcPct val="115000"/>
              </a:lnSpc>
              <a:spcBef>
                <a:spcPts val="0"/>
              </a:spcBef>
              <a:spcAft>
                <a:spcPts val="1600"/>
              </a:spcAft>
              <a:buClr>
                <a:schemeClr val="dk1"/>
              </a:buClr>
              <a:buFont typeface="Roboto"/>
              <a:buNone/>
              <a:defRPr b="0" baseline="0" i="0" sz="1400" u="none" cap="none" strike="noStrike">
                <a:solidFill>
                  <a:schemeClr val="dk1"/>
                </a:solidFill>
                <a:latin typeface="Roboto"/>
                <a:ea typeface="Roboto"/>
                <a:cs typeface="Roboto"/>
                <a:sym typeface="Roboto"/>
                <a:rtl val="0"/>
              </a:defRPr>
            </a:lvl5pPr>
            <a:lvl6pPr indent="0" marL="0" marR="0" rtl="0" algn="l">
              <a:lnSpc>
                <a:spcPct val="115000"/>
              </a:lnSpc>
              <a:spcBef>
                <a:spcPts val="0"/>
              </a:spcBef>
              <a:spcAft>
                <a:spcPts val="1600"/>
              </a:spcAft>
              <a:buClr>
                <a:schemeClr val="dk1"/>
              </a:buClr>
              <a:buFont typeface="Roboto"/>
              <a:buNone/>
              <a:defRPr b="0" baseline="0" i="0" sz="1400" u="none" cap="none" strike="noStrike">
                <a:solidFill>
                  <a:schemeClr val="dk1"/>
                </a:solidFill>
                <a:latin typeface="Roboto"/>
                <a:ea typeface="Roboto"/>
                <a:cs typeface="Roboto"/>
                <a:sym typeface="Roboto"/>
                <a:rtl val="0"/>
              </a:defRPr>
            </a:lvl6pPr>
            <a:lvl7pPr indent="0" marL="0" marR="0" rtl="0" algn="l">
              <a:lnSpc>
                <a:spcPct val="115000"/>
              </a:lnSpc>
              <a:spcBef>
                <a:spcPts val="0"/>
              </a:spcBef>
              <a:spcAft>
                <a:spcPts val="1600"/>
              </a:spcAft>
              <a:buClr>
                <a:schemeClr val="dk1"/>
              </a:buClr>
              <a:buFont typeface="Roboto"/>
              <a:buNone/>
              <a:defRPr b="0" baseline="0" i="0" sz="1400" u="none" cap="none" strike="noStrike">
                <a:solidFill>
                  <a:schemeClr val="dk1"/>
                </a:solidFill>
                <a:latin typeface="Roboto"/>
                <a:ea typeface="Roboto"/>
                <a:cs typeface="Roboto"/>
                <a:sym typeface="Roboto"/>
                <a:rtl val="0"/>
              </a:defRPr>
            </a:lvl7pPr>
            <a:lvl8pPr indent="0" marL="0" marR="0" rtl="0" algn="l">
              <a:lnSpc>
                <a:spcPct val="115000"/>
              </a:lnSpc>
              <a:spcBef>
                <a:spcPts val="0"/>
              </a:spcBef>
              <a:spcAft>
                <a:spcPts val="1600"/>
              </a:spcAft>
              <a:buClr>
                <a:schemeClr val="dk1"/>
              </a:buClr>
              <a:buFont typeface="Roboto"/>
              <a:buNone/>
              <a:defRPr b="0" baseline="0" i="0" sz="1400" u="none" cap="none" strike="noStrike">
                <a:solidFill>
                  <a:schemeClr val="dk1"/>
                </a:solidFill>
                <a:latin typeface="Roboto"/>
                <a:ea typeface="Roboto"/>
                <a:cs typeface="Roboto"/>
                <a:sym typeface="Roboto"/>
                <a:rtl val="0"/>
              </a:defRPr>
            </a:lvl8pPr>
            <a:lvl9pPr indent="0" marL="0" marR="0" rtl="0" algn="l">
              <a:lnSpc>
                <a:spcPct val="115000"/>
              </a:lnSpc>
              <a:spcBef>
                <a:spcPts val="0"/>
              </a:spcBef>
              <a:spcAft>
                <a:spcPts val="1600"/>
              </a:spcAft>
              <a:buClr>
                <a:schemeClr val="dk1"/>
              </a:buClr>
              <a:buFont typeface="Roboto"/>
              <a:buNone/>
              <a:defRPr b="0" baseline="0" i="0" sz="1400" u="none" cap="none" strike="noStrike">
                <a:solidFill>
                  <a:schemeClr val="dk1"/>
                </a:solidFill>
                <a:latin typeface="Roboto"/>
                <a:ea typeface="Roboto"/>
                <a:cs typeface="Roboto"/>
                <a:sym typeface="Roboto"/>
                <a:rtl val="0"/>
              </a:defRPr>
            </a:lvl9pPr>
          </a:lstStyle>
          <a:p/>
        </p:txBody>
      </p:sp>
      <p:sp>
        <p:nvSpPr>
          <p:cNvPr id="233" name="Shape 233"/>
          <p:cNvSpPr txBox="1"/>
          <p:nvPr>
            <p:ph idx="12" type="sldNum"/>
          </p:nvPr>
        </p:nvSpPr>
        <p:spPr>
          <a:xfrm>
            <a:off x="8472457" y="6217621"/>
            <a:ext cx="548699" cy="524799"/>
          </a:xfrm>
          <a:prstGeom prst="rect">
            <a:avLst/>
          </a:prstGeom>
          <a:noFill/>
          <a:ln>
            <a:noFill/>
          </a:ln>
        </p:spPr>
        <p:txBody>
          <a:bodyPr anchorCtr="0" anchor="ctr" bIns="91425" lIns="91425" rIns="91425" tIns="91425">
            <a:noAutofit/>
          </a:bodyPr>
          <a:lstStyle/>
          <a:p>
            <a:pPr indent="0" lvl="0" marL="0" marR="0" rtl="0" algn="r">
              <a:spcBef>
                <a:spcPts val="0"/>
              </a:spcBef>
              <a:buSzPct val="25000"/>
              <a:buNone/>
            </a:pPr>
            <a:fld id="{00000000-1234-1234-1234-123412341234}" type="slidenum">
              <a:rPr b="0" baseline="0" i="0" lang="es-HN" sz="1000" u="none" cap="none" strike="noStrike">
                <a:solidFill>
                  <a:srgbClr val="FFFFFF"/>
                </a:solidFill>
                <a:latin typeface="Roboto"/>
                <a:ea typeface="Roboto"/>
                <a:cs typeface="Roboto"/>
                <a:sym typeface="Roboto"/>
                <a:rtl val="0"/>
              </a:rPr>
              <a:t>‹#›</a:t>
            </a:fld>
          </a:p>
        </p:txBody>
      </p:sp>
    </p:spTree>
  </p:cSld>
  <p:clrMap accent1="accent1" accent2="accent2" accent3="accent3" accent4="accent4" accent5="accent5" accent6="accent6" bg1="lt1" bg2="dk2" tx1="dk1" tx2="lt2" folHlink="folHlink" hlink="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0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0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14.png"/><Relationship Id="rId5"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15.png"/><Relationship Id="rId5" Type="http://schemas.openxmlformats.org/officeDocument/2006/relationships/image" Target="../media/image11.png"/><Relationship Id="rId6" Type="http://schemas.openxmlformats.org/officeDocument/2006/relationships/image" Target="../media/image13.png"/><Relationship Id="rId7"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5" name="Shape 75"/>
        <p:cNvGrpSpPr/>
        <p:nvPr/>
      </p:nvGrpSpPr>
      <p:grpSpPr>
        <a:xfrm>
          <a:off x="0" y="0"/>
          <a:ext cx="0" cy="0"/>
          <a:chOff x="0" y="0"/>
          <a:chExt cx="0" cy="0"/>
        </a:xfrm>
      </p:grpSpPr>
      <p:sp>
        <p:nvSpPr>
          <p:cNvPr id="76" name="Shape 76"/>
          <p:cNvSpPr txBox="1"/>
          <p:nvPr>
            <p:ph idx="1" type="subTitle"/>
          </p:nvPr>
        </p:nvSpPr>
        <p:spPr>
          <a:xfrm>
            <a:off x="4723150" y="5029200"/>
            <a:ext cx="4234799" cy="624599"/>
          </a:xfrm>
          <a:prstGeom prst="rect">
            <a:avLst/>
          </a:prstGeom>
          <a:solidFill>
            <a:srgbClr val="FFFFFF"/>
          </a:solidFill>
          <a:ln>
            <a:noFill/>
          </a:ln>
        </p:spPr>
        <p:txBody>
          <a:bodyPr anchorCtr="0" anchor="t" bIns="45700" lIns="91425" rIns="91425" tIns="45700">
            <a:noAutofit/>
          </a:bodyPr>
          <a:lstStyle/>
          <a:p>
            <a:pPr indent="0" lvl="0" marL="0" marR="0" rtl="0" algn="r">
              <a:spcBef>
                <a:spcPts val="0"/>
              </a:spcBef>
              <a:spcAft>
                <a:spcPts val="0"/>
              </a:spcAft>
              <a:buClr>
                <a:schemeClr val="dk1"/>
              </a:buClr>
              <a:buSzPct val="25000"/>
              <a:buFont typeface="Noto Symbol"/>
              <a:buNone/>
            </a:pPr>
            <a:r>
              <a:rPr b="0" baseline="0" i="0" lang="es-HN" sz="2800" u="none" cap="none" strike="noStrike">
                <a:solidFill>
                  <a:schemeClr val="dk1"/>
                </a:solidFill>
                <a:latin typeface="Calibri"/>
                <a:ea typeface="Calibri"/>
                <a:cs typeface="Calibri"/>
                <a:sym typeface="Calibri"/>
              </a:rPr>
              <a:t>Anna Doyle, Deniz Yilmazer</a:t>
            </a:r>
          </a:p>
        </p:txBody>
      </p:sp>
      <p:sp>
        <p:nvSpPr>
          <p:cNvPr id="77" name="Shape 77"/>
          <p:cNvSpPr txBox="1"/>
          <p:nvPr>
            <p:ph type="ctrTitle"/>
          </p:nvPr>
        </p:nvSpPr>
        <p:spPr>
          <a:xfrm>
            <a:off x="1371600" y="1120775"/>
            <a:ext cx="7772400" cy="1470024"/>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r>
              <a:rPr b="1" baseline="0" i="0" lang="es-HN" sz="5400" u="none" cap="none" strike="noStrike">
                <a:solidFill>
                  <a:schemeClr val="dk2"/>
                </a:solidFill>
                <a:latin typeface="Calibri"/>
                <a:ea typeface="Calibri"/>
                <a:cs typeface="Calibri"/>
                <a:sym typeface="Calibri"/>
              </a:rPr>
              <a:t>Chemical Safety</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4" name="Shape 304"/>
        <p:cNvGrpSpPr/>
        <p:nvPr/>
      </p:nvGrpSpPr>
      <p:grpSpPr>
        <a:xfrm>
          <a:off x="0" y="0"/>
          <a:ext cx="0" cy="0"/>
          <a:chOff x="0" y="0"/>
          <a:chExt cx="0" cy="0"/>
        </a:xfrm>
      </p:grpSpPr>
      <p:sp>
        <p:nvSpPr>
          <p:cNvPr id="305" name="Shape 305"/>
          <p:cNvSpPr txBox="1"/>
          <p:nvPr>
            <p:ph type="title"/>
          </p:nvPr>
        </p:nvSpPr>
        <p:spPr>
          <a:xfrm>
            <a:off x="2895600" y="228600"/>
            <a:ext cx="6019799"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s-HN" sz="4000"/>
              <a:t>Future Work</a:t>
            </a:r>
          </a:p>
        </p:txBody>
      </p:sp>
      <p:sp>
        <p:nvSpPr>
          <p:cNvPr id="306" name="Shape 306"/>
          <p:cNvSpPr txBox="1"/>
          <p:nvPr>
            <p:ph idx="1" type="body"/>
          </p:nvPr>
        </p:nvSpPr>
        <p:spPr>
          <a:xfrm>
            <a:off x="457200" y="1524000"/>
            <a:ext cx="8153399" cy="4724400"/>
          </a:xfrm>
          <a:prstGeom prst="rect">
            <a:avLst/>
          </a:prstGeom>
          <a:noFill/>
          <a:ln>
            <a:noFill/>
          </a:ln>
        </p:spPr>
        <p:txBody>
          <a:bodyPr anchorCtr="0" anchor="ctr" bIns="45700" lIns="91425" rIns="91425" tIns="45700">
            <a:noAutofit/>
          </a:bodyPr>
          <a:lstStyle/>
          <a:p>
            <a:pPr indent="-228600" lvl="0" marL="457200" rtl="0">
              <a:lnSpc>
                <a:spcPct val="115000"/>
              </a:lnSpc>
              <a:spcBef>
                <a:spcPts val="1000"/>
              </a:spcBef>
              <a:spcAft>
                <a:spcPts val="1000"/>
              </a:spcAft>
              <a:buClr>
                <a:srgbClr val="333333"/>
              </a:buClr>
              <a:buSzPct val="100000"/>
              <a:buFont typeface="Arial"/>
            </a:pPr>
            <a:r>
              <a:rPr lang="es-HN" sz="3000">
                <a:solidFill>
                  <a:srgbClr val="333333"/>
                </a:solidFill>
                <a:highlight>
                  <a:srgbClr val="FFFFFF"/>
                </a:highlight>
                <a:latin typeface="Arial"/>
                <a:ea typeface="Arial"/>
                <a:cs typeface="Arial"/>
                <a:sym typeface="Arial"/>
              </a:rPr>
              <a:t>Our plans for the rest of the semester:</a:t>
            </a:r>
          </a:p>
          <a:p>
            <a:pPr indent="-228600" lvl="1" marL="914400" rtl="0">
              <a:lnSpc>
                <a:spcPct val="115000"/>
              </a:lnSpc>
              <a:spcBef>
                <a:spcPts val="1000"/>
              </a:spcBef>
              <a:spcAft>
                <a:spcPts val="1000"/>
              </a:spcAft>
              <a:buClr>
                <a:srgbClr val="333333"/>
              </a:buClr>
              <a:buSzPct val="100000"/>
              <a:buFont typeface="Arial"/>
            </a:pPr>
            <a:r>
              <a:rPr lang="es-HN" sz="3000">
                <a:solidFill>
                  <a:srgbClr val="333333"/>
                </a:solidFill>
                <a:highlight>
                  <a:srgbClr val="FFFFFF"/>
                </a:highlight>
                <a:latin typeface="Arial"/>
                <a:ea typeface="Arial"/>
                <a:cs typeface="Arial"/>
                <a:sym typeface="Arial"/>
              </a:rPr>
              <a:t>Finish up research for the chemicals used in chlorination</a:t>
            </a:r>
          </a:p>
          <a:p>
            <a:pPr indent="-228600" lvl="1" marL="914400" rtl="0">
              <a:lnSpc>
                <a:spcPct val="115000"/>
              </a:lnSpc>
              <a:spcBef>
                <a:spcPts val="1000"/>
              </a:spcBef>
              <a:spcAft>
                <a:spcPts val="1000"/>
              </a:spcAft>
              <a:buClr>
                <a:srgbClr val="333333"/>
              </a:buClr>
              <a:buSzPct val="100000"/>
              <a:buFont typeface="Arial"/>
            </a:pPr>
            <a:r>
              <a:rPr lang="es-HN" sz="3000">
                <a:solidFill>
                  <a:srgbClr val="333333"/>
                </a:solidFill>
                <a:highlight>
                  <a:srgbClr val="FFFFFF"/>
                </a:highlight>
                <a:latin typeface="Arial"/>
                <a:ea typeface="Arial"/>
                <a:cs typeface="Arial"/>
                <a:sym typeface="Arial"/>
              </a:rPr>
              <a:t>Write training materials for chlorine</a:t>
            </a:r>
          </a:p>
          <a:p>
            <a:pPr indent="-228600" lvl="1" marL="914400" rtl="0">
              <a:lnSpc>
                <a:spcPct val="115000"/>
              </a:lnSpc>
              <a:spcBef>
                <a:spcPts val="1000"/>
              </a:spcBef>
              <a:spcAft>
                <a:spcPts val="1000"/>
              </a:spcAft>
              <a:buClr>
                <a:srgbClr val="333333"/>
              </a:buClr>
              <a:buSzPct val="100000"/>
              <a:buFont typeface="Arial"/>
            </a:pPr>
            <a:r>
              <a:rPr lang="es-HN" sz="3000">
                <a:solidFill>
                  <a:srgbClr val="333333"/>
                </a:solidFill>
                <a:highlight>
                  <a:srgbClr val="FFFFFF"/>
                </a:highlight>
                <a:latin typeface="Arial"/>
                <a:ea typeface="Arial"/>
                <a:cs typeface="Arial"/>
                <a:sym typeface="Arial"/>
              </a:rPr>
              <a:t>Write introduction, conclusion, and section about occupational safety laws</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2" name="Shape 82"/>
        <p:cNvGrpSpPr/>
        <p:nvPr/>
      </p:nvGrpSpPr>
      <p:grpSpPr>
        <a:xfrm>
          <a:off x="0" y="0"/>
          <a:ext cx="0" cy="0"/>
          <a:chOff x="0" y="0"/>
          <a:chExt cx="0" cy="0"/>
        </a:xfrm>
      </p:grpSpPr>
      <p:sp>
        <p:nvSpPr>
          <p:cNvPr id="83" name="Shape 83"/>
          <p:cNvSpPr txBox="1"/>
          <p:nvPr>
            <p:ph type="title"/>
          </p:nvPr>
        </p:nvSpPr>
        <p:spPr>
          <a:xfrm>
            <a:off x="2895600" y="228600"/>
            <a:ext cx="6019799"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baseline="0" i="0" lang="es-HN" sz="4000" u="none" cap="none" strike="noStrike">
                <a:solidFill>
                  <a:schemeClr val="dk2"/>
                </a:solidFill>
                <a:latin typeface="Calibri"/>
                <a:ea typeface="Calibri"/>
                <a:cs typeface="Calibri"/>
                <a:sym typeface="Calibri"/>
              </a:rPr>
              <a:t>Introduction</a:t>
            </a:r>
          </a:p>
        </p:txBody>
      </p:sp>
      <p:sp>
        <p:nvSpPr>
          <p:cNvPr id="84" name="Shape 84"/>
          <p:cNvSpPr txBox="1"/>
          <p:nvPr>
            <p:ph idx="1" type="body"/>
          </p:nvPr>
        </p:nvSpPr>
        <p:spPr>
          <a:xfrm>
            <a:off x="457200" y="1524000"/>
            <a:ext cx="8153399" cy="4724400"/>
          </a:xfrm>
          <a:prstGeom prst="rect">
            <a:avLst/>
          </a:prstGeom>
          <a:noFill/>
          <a:ln>
            <a:noFill/>
          </a:ln>
        </p:spPr>
        <p:txBody>
          <a:bodyPr anchorCtr="0" anchor="t" bIns="45700" lIns="91425" rIns="91425" tIns="45700">
            <a:noAutofit/>
          </a:bodyPr>
          <a:lstStyle/>
          <a:p>
            <a:pPr indent="-228600" lvl="0" marL="457200" rtl="0">
              <a:lnSpc>
                <a:spcPct val="115000"/>
              </a:lnSpc>
              <a:spcBef>
                <a:spcPts val="1000"/>
              </a:spcBef>
              <a:spcAft>
                <a:spcPts val="1000"/>
              </a:spcAft>
              <a:buSzPct val="100000"/>
            </a:pPr>
            <a:r>
              <a:rPr lang="es-HN" sz="1800">
                <a:solidFill>
                  <a:srgbClr val="333333"/>
                </a:solidFill>
                <a:highlight>
                  <a:srgbClr val="FFFFFF"/>
                </a:highlight>
                <a:latin typeface="Arial"/>
                <a:ea typeface="Arial"/>
                <a:cs typeface="Arial"/>
                <a:sym typeface="Arial"/>
              </a:rPr>
              <a:t>New team</a:t>
            </a:r>
          </a:p>
          <a:p>
            <a:pPr indent="-228600" lvl="0" marL="4572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Goals:</a:t>
            </a:r>
          </a:p>
          <a:p>
            <a:pPr indent="-228600" lvl="1" marL="9144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Aims to ensure safety of the workers in AguaClara plants</a:t>
            </a:r>
          </a:p>
          <a:p>
            <a:pPr indent="-228600" lvl="1" marL="9144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Explain the use of proper PPE</a:t>
            </a:r>
          </a:p>
          <a:p>
            <a:pPr indent="-228600" lvl="1" marL="9144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Demonstrate safety hazards and first aid measures</a:t>
            </a:r>
          </a:p>
          <a:p>
            <a:pPr indent="-228600" lvl="0" marL="4572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Why our research is important:</a:t>
            </a:r>
          </a:p>
          <a:p>
            <a:pPr indent="-228600" lvl="1" marL="9144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Safer for employees</a:t>
            </a:r>
          </a:p>
          <a:p>
            <a:pPr indent="-228600" lvl="1" marL="9144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Eliminate possible incidents</a:t>
            </a:r>
          </a:p>
          <a:p>
            <a:pPr indent="-228600" lvl="1" marL="9144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Provide necessary steps in case of an accident</a:t>
            </a:r>
          </a:p>
          <a:p>
            <a:pPr indent="0" marL="0" rtl="0">
              <a:lnSpc>
                <a:spcPct val="115000"/>
              </a:lnSpc>
              <a:spcBef>
                <a:spcPts val="1000"/>
              </a:spcBef>
              <a:spcAft>
                <a:spcPts val="1000"/>
              </a:spcAft>
              <a:buNone/>
            </a:pPr>
            <a:r>
              <a:t/>
            </a:r>
            <a:endParaRPr sz="1800">
              <a:solidFill>
                <a:srgbClr val="333333"/>
              </a:solidFill>
              <a:highlight>
                <a:srgbClr val="FFFFFF"/>
              </a:highlight>
              <a:latin typeface="Arial"/>
              <a:ea typeface="Arial"/>
              <a:cs typeface="Arial"/>
              <a:sym typeface="Arial"/>
            </a:endParaRPr>
          </a:p>
          <a:p>
            <a:pPr indent="0" lvl="0" marL="0" rtl="0">
              <a:lnSpc>
                <a:spcPct val="115000"/>
              </a:lnSpc>
              <a:spcBef>
                <a:spcPts val="1000"/>
              </a:spcBef>
              <a:spcAft>
                <a:spcPts val="1000"/>
              </a:spcAft>
              <a:buClr>
                <a:schemeClr val="dk1"/>
              </a:buClr>
              <a:buSzPct val="61111"/>
              <a:buFont typeface="Arial"/>
              <a:buNone/>
            </a:pPr>
            <a:r>
              <a:rPr lang="es-HN" sz="1800">
                <a:solidFill>
                  <a:srgbClr val="333333"/>
                </a:solidFill>
                <a:highlight>
                  <a:srgbClr val="FFFFFF"/>
                </a:highlight>
                <a:latin typeface="Arial"/>
                <a:ea typeface="Arial"/>
                <a:cs typeface="Arial"/>
                <a:sym typeface="Arial"/>
              </a:rPr>
              <a:t>It will ensure that while providing safe drinking water, the safety of the workers is not compromised.</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9" name="Shape 89"/>
        <p:cNvGrpSpPr/>
        <p:nvPr/>
      </p:nvGrpSpPr>
      <p:grpSpPr>
        <a:xfrm>
          <a:off x="0" y="0"/>
          <a:ext cx="0" cy="0"/>
          <a:chOff x="0" y="0"/>
          <a:chExt cx="0" cy="0"/>
        </a:xfrm>
      </p:grpSpPr>
      <p:sp>
        <p:nvSpPr>
          <p:cNvPr id="90" name="Shape 90"/>
          <p:cNvSpPr txBox="1"/>
          <p:nvPr>
            <p:ph idx="1" type="body"/>
          </p:nvPr>
        </p:nvSpPr>
        <p:spPr>
          <a:xfrm>
            <a:off x="457200" y="1524000"/>
            <a:ext cx="8153399" cy="4724400"/>
          </a:xfrm>
          <a:prstGeom prst="rect">
            <a:avLst/>
          </a:prstGeom>
          <a:noFill/>
          <a:ln>
            <a:noFill/>
          </a:ln>
        </p:spPr>
        <p:txBody>
          <a:bodyPr anchorCtr="0" anchor="ctr" bIns="45700" lIns="91425" rIns="91425" tIns="45700">
            <a:noAutofit/>
          </a:bodyPr>
          <a:lstStyle/>
          <a:p>
            <a:pPr indent="0" lvl="0" marL="0" marR="0" rtl="0" algn="ctr">
              <a:spcBef>
                <a:spcPts val="640"/>
              </a:spcBef>
              <a:spcAft>
                <a:spcPts val="0"/>
              </a:spcAft>
              <a:buClr>
                <a:schemeClr val="dk1"/>
              </a:buClr>
              <a:buSzPct val="44444"/>
              <a:buFont typeface="Noto Symbol"/>
              <a:buNone/>
            </a:pPr>
            <a:r>
              <a:rPr lang="es-HN" sz="7200"/>
              <a:t>Existing Materials</a:t>
            </a: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5" name="Shape 95"/>
        <p:cNvGrpSpPr/>
        <p:nvPr/>
      </p:nvGrpSpPr>
      <p:grpSpPr>
        <a:xfrm>
          <a:off x="0" y="0"/>
          <a:ext cx="0" cy="0"/>
          <a:chOff x="0" y="0"/>
          <a:chExt cx="0" cy="0"/>
        </a:xfrm>
      </p:grpSpPr>
      <p:sp>
        <p:nvSpPr>
          <p:cNvPr id="96" name="Shape 96"/>
          <p:cNvSpPr/>
          <p:nvPr/>
        </p:nvSpPr>
        <p:spPr>
          <a:xfrm>
            <a:off x="0" y="0"/>
            <a:ext cx="9144000" cy="5867400"/>
          </a:xfrm>
          <a:prstGeom prst="rect">
            <a:avLst/>
          </a:prstGeom>
          <a:solidFill>
            <a:srgbClr val="00002D"/>
          </a:solidFill>
          <a:ln>
            <a:noFill/>
          </a:ln>
        </p:spPr>
        <p:txBody>
          <a:bodyPr anchorCtr="0" anchor="ctr" bIns="45700" lIns="91425" rIns="91425" tIns="45700">
            <a:noAutofit/>
          </a:bodyPr>
          <a:lstStyle/>
          <a:p>
            <a:pPr indent="0" lvl="0" marL="0" marR="0" rtl="0" algn="ctr">
              <a:spcBef>
                <a:spcPts val="0"/>
              </a:spcBef>
              <a:buNone/>
            </a:pPr>
            <a:r>
              <a:t/>
            </a:r>
            <a:endParaRPr b="0" baseline="0" i="0" sz="1800" u="none" cap="none" strike="noStrike">
              <a:solidFill>
                <a:schemeClr val="lt1"/>
              </a:solidFill>
              <a:latin typeface="Calibri"/>
              <a:ea typeface="Calibri"/>
              <a:cs typeface="Calibri"/>
              <a:sym typeface="Calibri"/>
            </a:endParaRPr>
          </a:p>
        </p:txBody>
      </p:sp>
      <p:pic>
        <p:nvPicPr>
          <p:cNvPr id="97" name="Shape 97"/>
          <p:cNvPicPr preferRelativeResize="0"/>
          <p:nvPr/>
        </p:nvPicPr>
        <p:blipFill rotWithShape="1">
          <a:blip r:embed="rId3">
            <a:alphaModFix/>
          </a:blip>
          <a:srcRect b="0" l="0" r="0" t="0"/>
          <a:stretch/>
        </p:blipFill>
        <p:spPr>
          <a:xfrm>
            <a:off x="2495550" y="0"/>
            <a:ext cx="4362449" cy="5816599"/>
          </a:xfrm>
          <a:prstGeom prst="rect">
            <a:avLst/>
          </a:prstGeom>
          <a:noFill/>
          <a:ln>
            <a:noFill/>
          </a:ln>
        </p:spPr>
      </p:pic>
      <p:sp>
        <p:nvSpPr>
          <p:cNvPr id="98" name="Shape 98"/>
          <p:cNvSpPr txBox="1"/>
          <p:nvPr/>
        </p:nvSpPr>
        <p:spPr>
          <a:xfrm>
            <a:off x="2667000" y="5943600"/>
            <a:ext cx="5486399" cy="914400"/>
          </a:xfrm>
          <a:prstGeom prst="rect">
            <a:avLst/>
          </a:prstGeom>
          <a:noFill/>
          <a:ln>
            <a:noFill/>
          </a:ln>
        </p:spPr>
        <p:txBody>
          <a:bodyPr anchorCtr="0" anchor="ctr" bIns="45700" lIns="91425" rIns="91425" tIns="45700">
            <a:noAutofit/>
          </a:bodyPr>
          <a:lstStyle/>
          <a:p>
            <a:pPr indent="0" lvl="0" marL="0" marR="0" rtl="0" algn="ctr">
              <a:lnSpc>
                <a:spcPct val="80000"/>
              </a:lnSpc>
              <a:spcBef>
                <a:spcPts val="0"/>
              </a:spcBef>
              <a:spcAft>
                <a:spcPts val="0"/>
              </a:spcAft>
              <a:buClr>
                <a:srgbClr val="000043"/>
              </a:buClr>
              <a:buSzPct val="25000"/>
              <a:buFont typeface="Calibri"/>
              <a:buNone/>
            </a:pPr>
            <a:r>
              <a:rPr b="0" baseline="0" i="0" lang="es-HN" sz="3300" u="none" cap="none" strike="noStrike">
                <a:solidFill>
                  <a:srgbClr val="000043"/>
                </a:solidFill>
                <a:latin typeface="Calibri"/>
                <a:ea typeface="Calibri"/>
                <a:cs typeface="Calibri"/>
                <a:sym typeface="Calibri"/>
              </a:rPr>
              <a:t>¿Cuáles riesgos ves en la mezcla de cloro en Támara?</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3" name="Shape 103"/>
        <p:cNvGrpSpPr/>
        <p:nvPr/>
      </p:nvGrpSpPr>
      <p:grpSpPr>
        <a:xfrm>
          <a:off x="0" y="0"/>
          <a:ext cx="0" cy="0"/>
          <a:chOff x="0" y="0"/>
          <a:chExt cx="0" cy="0"/>
        </a:xfrm>
      </p:grpSpPr>
      <p:pic>
        <p:nvPicPr>
          <p:cNvPr id="104" name="Shape 104"/>
          <p:cNvPicPr preferRelativeResize="0"/>
          <p:nvPr/>
        </p:nvPicPr>
        <p:blipFill rotWithShape="1">
          <a:blip r:embed="rId3">
            <a:alphaModFix/>
          </a:blip>
          <a:srcRect b="0" l="0" r="0" t="0"/>
          <a:stretch/>
        </p:blipFill>
        <p:spPr>
          <a:xfrm>
            <a:off x="2971800" y="1729068"/>
            <a:ext cx="5029199" cy="5128931"/>
          </a:xfrm>
          <a:prstGeom prst="rect">
            <a:avLst/>
          </a:prstGeom>
          <a:noFill/>
          <a:ln>
            <a:noFill/>
          </a:ln>
        </p:spPr>
      </p:pic>
      <p:sp>
        <p:nvSpPr>
          <p:cNvPr id="105" name="Shape 105"/>
          <p:cNvSpPr txBox="1"/>
          <p:nvPr>
            <p:ph type="title"/>
          </p:nvPr>
        </p:nvSpPr>
        <p:spPr>
          <a:xfrm>
            <a:off x="1828799" y="152400"/>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baseline="0" i="0" lang="es-HN" sz="4400" u="none" cap="none" strike="noStrike">
                <a:solidFill>
                  <a:srgbClr val="000043"/>
                </a:solidFill>
                <a:latin typeface="Calibri"/>
                <a:ea typeface="Calibri"/>
                <a:cs typeface="Calibri"/>
                <a:sym typeface="Calibri"/>
              </a:rPr>
              <a:t>El “Diamante de Fuego”</a:t>
            </a:r>
          </a:p>
        </p:txBody>
      </p:sp>
      <p:sp>
        <p:nvSpPr>
          <p:cNvPr id="106" name="Shape 106"/>
          <p:cNvSpPr txBox="1"/>
          <p:nvPr>
            <p:ph idx="1" type="body"/>
          </p:nvPr>
        </p:nvSpPr>
        <p:spPr>
          <a:xfrm>
            <a:off x="3276600" y="1881468"/>
            <a:ext cx="1295400" cy="761999"/>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rgbClr val="FF0000"/>
              </a:buClr>
              <a:buSzPct val="25000"/>
              <a:buFont typeface="Noto Symbol"/>
              <a:buNone/>
            </a:pPr>
            <a:r>
              <a:rPr b="0" baseline="0" i="0" lang="es-HN" sz="3200" u="none" cap="none" strike="noStrike">
                <a:solidFill>
                  <a:srgbClr val="FF0000"/>
                </a:solidFill>
                <a:latin typeface="Calibri"/>
                <a:ea typeface="Calibri"/>
                <a:cs typeface="Calibri"/>
                <a:sym typeface="Calibri"/>
              </a:rPr>
              <a:t>Fuego</a:t>
            </a:r>
          </a:p>
        </p:txBody>
      </p:sp>
      <p:sp>
        <p:nvSpPr>
          <p:cNvPr id="107" name="Shape 107"/>
          <p:cNvSpPr txBox="1"/>
          <p:nvPr/>
        </p:nvSpPr>
        <p:spPr>
          <a:xfrm>
            <a:off x="2362200" y="4777069"/>
            <a:ext cx="1295400" cy="7619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0070C0"/>
              </a:buClr>
              <a:buSzPct val="25000"/>
              <a:buFont typeface="Arial"/>
              <a:buNone/>
            </a:pPr>
            <a:r>
              <a:rPr b="0" baseline="0" i="0" lang="es-HN" sz="3200" u="none" cap="none" strike="noStrike">
                <a:solidFill>
                  <a:srgbClr val="0070C0"/>
                </a:solidFill>
                <a:latin typeface="Calibri"/>
                <a:ea typeface="Calibri"/>
                <a:cs typeface="Calibri"/>
                <a:sym typeface="Calibri"/>
              </a:rPr>
              <a:t>Salud</a:t>
            </a:r>
          </a:p>
        </p:txBody>
      </p:sp>
      <p:sp>
        <p:nvSpPr>
          <p:cNvPr id="108" name="Shape 108"/>
          <p:cNvSpPr txBox="1"/>
          <p:nvPr/>
        </p:nvSpPr>
        <p:spPr>
          <a:xfrm>
            <a:off x="6705600" y="2033868"/>
            <a:ext cx="2209799" cy="761999"/>
          </a:xfrm>
          <a:prstGeom prst="rect">
            <a:avLst/>
          </a:prstGeom>
          <a:solidFill>
            <a:srgbClr val="191919"/>
          </a:solidFill>
          <a:ln>
            <a:noFill/>
          </a:ln>
        </p:spPr>
        <p:txBody>
          <a:bodyPr anchorCtr="0" anchor="ctr" bIns="45700" lIns="91425" rIns="91425" tIns="45700">
            <a:noAutofit/>
          </a:bodyPr>
          <a:lstStyle/>
          <a:p>
            <a:pPr indent="-342900" lvl="0" marL="342900" marR="0" rtl="0" algn="ctr">
              <a:lnSpc>
                <a:spcPct val="100000"/>
              </a:lnSpc>
              <a:spcBef>
                <a:spcPts val="0"/>
              </a:spcBef>
              <a:spcAft>
                <a:spcPts val="0"/>
              </a:spcAft>
              <a:buClr>
                <a:srgbClr val="FFFF00"/>
              </a:buClr>
              <a:buSzPct val="25000"/>
              <a:buFont typeface="Arial"/>
              <a:buNone/>
            </a:pPr>
            <a:r>
              <a:rPr b="0" baseline="0" i="0" lang="es-HN" sz="3200" u="none" cap="none" strike="noStrike">
                <a:solidFill>
                  <a:srgbClr val="FFFF00"/>
                </a:solidFill>
                <a:latin typeface="Calibri"/>
                <a:ea typeface="Calibri"/>
                <a:cs typeface="Calibri"/>
                <a:sym typeface="Calibri"/>
              </a:rPr>
              <a:t>Explosiones</a:t>
            </a:r>
          </a:p>
        </p:txBody>
      </p:sp>
      <p:sp>
        <p:nvSpPr>
          <p:cNvPr id="109" name="Shape 109"/>
          <p:cNvSpPr txBox="1"/>
          <p:nvPr/>
        </p:nvSpPr>
        <p:spPr>
          <a:xfrm>
            <a:off x="6172200" y="5943601"/>
            <a:ext cx="1828800" cy="7619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25000"/>
              <a:buFont typeface="Arial"/>
              <a:buNone/>
            </a:pPr>
            <a:r>
              <a:rPr b="0" baseline="0" i="0" lang="es-HN" sz="3200" u="none" cap="none" strike="noStrike">
                <a:solidFill>
                  <a:schemeClr val="dk1"/>
                </a:solidFill>
                <a:latin typeface="Calibri"/>
                <a:ea typeface="Calibri"/>
                <a:cs typeface="Calibri"/>
                <a:sym typeface="Calibri"/>
              </a:rPr>
              <a:t>Especial</a:t>
            </a:r>
          </a:p>
        </p:txBody>
      </p:sp>
      <p:cxnSp>
        <p:nvCxnSpPr>
          <p:cNvPr id="110" name="Shape 110"/>
          <p:cNvCxnSpPr/>
          <p:nvPr/>
        </p:nvCxnSpPr>
        <p:spPr>
          <a:xfrm>
            <a:off x="0" y="1524000"/>
            <a:ext cx="9144000" cy="0"/>
          </a:xfrm>
          <a:prstGeom prst="straightConnector1">
            <a:avLst/>
          </a:prstGeom>
          <a:noFill/>
          <a:ln cap="flat" cmpd="sng" w="127000">
            <a:solidFill>
              <a:srgbClr val="00002D"/>
            </a:solidFill>
            <a:prstDash val="solid"/>
            <a:round/>
            <a:headEnd len="med" w="med" type="none"/>
            <a:tailEnd len="med" w="med" type="none"/>
          </a:ln>
        </p:spPr>
      </p:cxnSp>
      <p:cxnSp>
        <p:nvCxnSpPr>
          <p:cNvPr id="111" name="Shape 111"/>
          <p:cNvCxnSpPr/>
          <p:nvPr/>
        </p:nvCxnSpPr>
        <p:spPr>
          <a:xfrm>
            <a:off x="0" y="1676400"/>
            <a:ext cx="9144000" cy="0"/>
          </a:xfrm>
          <a:prstGeom prst="straightConnector1">
            <a:avLst/>
          </a:prstGeom>
          <a:noFill/>
          <a:ln cap="flat" cmpd="sng" w="57150">
            <a:solidFill>
              <a:schemeClr val="dk2"/>
            </a:solidFill>
            <a:prstDash val="solid"/>
            <a:round/>
            <a:headEnd len="med" w="med" type="none"/>
            <a:tailEnd len="med" w="med" type="none"/>
          </a:ln>
        </p:spPr>
      </p:cxnSp>
      <p:sp>
        <p:nvSpPr>
          <p:cNvPr id="112" name="Shape 112"/>
          <p:cNvSpPr/>
          <p:nvPr/>
        </p:nvSpPr>
        <p:spPr>
          <a:xfrm>
            <a:off x="381000" y="2362200"/>
            <a:ext cx="2895598" cy="1384995"/>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baseline="0" i="0" lang="es-HN" sz="2800" u="none" cap="none" strike="noStrike">
                <a:solidFill>
                  <a:srgbClr val="000043"/>
                </a:solidFill>
                <a:latin typeface="Calibri"/>
                <a:ea typeface="Calibri"/>
                <a:cs typeface="Calibri"/>
                <a:sym typeface="Calibri"/>
              </a:rPr>
              <a:t>Nos dice los riesgos de un material por color</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4" name="Shape 214"/>
        <p:cNvGrpSpPr/>
        <p:nvPr/>
      </p:nvGrpSpPr>
      <p:grpSpPr>
        <a:xfrm>
          <a:off x="0" y="0"/>
          <a:ext cx="0" cy="0"/>
          <a:chOff x="0" y="0"/>
          <a:chExt cx="0" cy="0"/>
        </a:xfrm>
      </p:grpSpPr>
      <p:sp>
        <p:nvSpPr>
          <p:cNvPr id="215" name="Shape 215"/>
          <p:cNvSpPr/>
          <p:nvPr/>
        </p:nvSpPr>
        <p:spPr>
          <a:xfrm>
            <a:off x="0" y="0"/>
            <a:ext cx="9144000" cy="6858000"/>
          </a:xfrm>
          <a:prstGeom prst="rect">
            <a:avLst/>
          </a:prstGeom>
          <a:solidFill>
            <a:schemeClr val="accen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baseline="0" i="0" sz="1800" u="none" cap="none" strike="noStrike">
              <a:solidFill>
                <a:srgbClr val="FFFFFF"/>
              </a:solidFill>
              <a:latin typeface="Calibri"/>
              <a:ea typeface="Calibri"/>
              <a:cs typeface="Calibri"/>
              <a:sym typeface="Calibri"/>
            </a:endParaRPr>
          </a:p>
        </p:txBody>
      </p:sp>
      <p:graphicFrame>
        <p:nvGraphicFramePr>
          <p:cNvPr id="216" name="Shape 216"/>
          <p:cNvGraphicFramePr/>
          <p:nvPr/>
        </p:nvGraphicFramePr>
        <p:xfrm>
          <a:off x="1589100" y="293075"/>
          <a:ext cx="3000000" cy="3000000"/>
        </p:xfrm>
        <a:graphic>
          <a:graphicData uri="http://schemas.openxmlformats.org/drawingml/2006/table">
            <a:tbl>
              <a:tblPr bandRow="1" firstRow="1">
                <a:noFill/>
                <a:tableStyleId>{96683AE4-36ED-48A8-B6B1-22DE5E0D0052}</a:tableStyleId>
              </a:tblPr>
              <a:tblGrid>
                <a:gridCol w="1438500"/>
                <a:gridCol w="2000650"/>
                <a:gridCol w="2097075"/>
                <a:gridCol w="1929250"/>
              </a:tblGrid>
              <a:tr h="566325">
                <a:tc>
                  <a:txBody>
                    <a:bodyPr>
                      <a:noAutofit/>
                    </a:bodyPr>
                    <a:lstStyle/>
                    <a:p>
                      <a:pPr indent="0" lvl="0" marL="0" marR="0" rtl="0" algn="ctr">
                        <a:spcBef>
                          <a:spcPts val="0"/>
                        </a:spcBef>
                        <a:buSzPct val="25000"/>
                        <a:buNone/>
                      </a:pPr>
                      <a:r>
                        <a:rPr baseline="0" lang="es-HN" sz="2200" u="none" cap="none" strike="noStrike">
                          <a:solidFill>
                            <a:schemeClr val="dk1"/>
                          </a:solidFill>
                        </a:rPr>
                        <a:t>Número</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2"/>
                    </a:solidFill>
                  </a:tcPr>
                </a:tc>
                <a:tc>
                  <a:txBody>
                    <a:bodyPr>
                      <a:noAutofit/>
                    </a:bodyPr>
                    <a:lstStyle/>
                    <a:p>
                      <a:pPr indent="0" lvl="0" marL="0" marR="0" rtl="0" algn="ctr">
                        <a:spcBef>
                          <a:spcPts val="0"/>
                        </a:spcBef>
                        <a:buSzPct val="25000"/>
                        <a:buNone/>
                      </a:pPr>
                      <a:r>
                        <a:rPr baseline="0" lang="es-HN" sz="2200" u="none" cap="none" strike="noStrike"/>
                        <a:t>Fuego</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accent2"/>
                    </a:solidFill>
                  </a:tcPr>
                </a:tc>
                <a:tc>
                  <a:txBody>
                    <a:bodyPr>
                      <a:noAutofit/>
                    </a:bodyPr>
                    <a:lstStyle/>
                    <a:p>
                      <a:pPr indent="0" lvl="0" marL="0" marR="0" rtl="0" algn="ctr">
                        <a:spcBef>
                          <a:spcPts val="0"/>
                        </a:spcBef>
                        <a:buSzPct val="25000"/>
                        <a:buNone/>
                      </a:pPr>
                      <a:r>
                        <a:rPr baseline="0" lang="es-HN" sz="2200" u="none" cap="none" strike="noStrike"/>
                        <a:t>Salud</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0070C0"/>
                    </a:solidFill>
                  </a:tcPr>
                </a:tc>
                <a:tc>
                  <a:txBody>
                    <a:bodyPr>
                      <a:noAutofit/>
                    </a:bodyPr>
                    <a:lstStyle/>
                    <a:p>
                      <a:pPr indent="0" lvl="0" marL="0" marR="0" rtl="0" algn="ctr">
                        <a:spcBef>
                          <a:spcPts val="0"/>
                        </a:spcBef>
                        <a:buSzPct val="25000"/>
                        <a:buNone/>
                      </a:pPr>
                      <a:r>
                        <a:rPr baseline="0" lang="es-HN" sz="2200" u="none" cap="none" strike="noStrike">
                          <a:solidFill>
                            <a:schemeClr val="dk1"/>
                          </a:solidFill>
                        </a:rPr>
                        <a:t>Explosión</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00"/>
                    </a:solidFill>
                  </a:tcPr>
                </a:tc>
              </a:tr>
              <a:tr h="858100">
                <a:tc>
                  <a:txBody>
                    <a:bodyPr>
                      <a:noAutofit/>
                    </a:bodyPr>
                    <a:lstStyle/>
                    <a:p>
                      <a:pPr indent="0" lvl="0" marL="0" marR="0" rtl="0" algn="ctr">
                        <a:spcBef>
                          <a:spcPts val="0"/>
                        </a:spcBef>
                        <a:buSzPct val="25000"/>
                        <a:buNone/>
                      </a:pPr>
                      <a:r>
                        <a:rPr b="1" baseline="0" lang="es-HN" sz="2200" u="none" cap="none" strike="noStrike"/>
                        <a:t>0</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2"/>
                    </a:solidFill>
                  </a:tcPr>
                </a:tc>
                <a:tc>
                  <a:txBody>
                    <a:bodyPr>
                      <a:noAutofit/>
                    </a:bodyPr>
                    <a:lstStyle/>
                    <a:p>
                      <a:pPr indent="0" lvl="0" marL="0" marR="0" rtl="0" algn="ctr">
                        <a:spcBef>
                          <a:spcPts val="0"/>
                        </a:spcBef>
                        <a:buSzPct val="25000"/>
                        <a:buNone/>
                      </a:pPr>
                      <a:r>
                        <a:rPr baseline="0" lang="es-HN" sz="1800" u="none" cap="none" strike="noStrike"/>
                        <a:t>No quema</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E5B8B7"/>
                    </a:solidFill>
                  </a:tcPr>
                </a:tc>
                <a:tc>
                  <a:txBody>
                    <a:bodyPr>
                      <a:noAutofit/>
                    </a:bodyPr>
                    <a:lstStyle/>
                    <a:p>
                      <a:pPr indent="0" lvl="0" marL="0" marR="0" rtl="0" algn="ctr">
                        <a:spcBef>
                          <a:spcPts val="0"/>
                        </a:spcBef>
                        <a:buSzPct val="25000"/>
                        <a:buNone/>
                      </a:pPr>
                      <a:r>
                        <a:rPr baseline="0" lang="es-HN" sz="1800" u="none" cap="none" strike="noStrike"/>
                        <a:t>Sin riesgo</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B7CCE4"/>
                    </a:solidFill>
                  </a:tcPr>
                </a:tc>
                <a:tc>
                  <a:txBody>
                    <a:bodyPr>
                      <a:noAutofit/>
                    </a:bodyPr>
                    <a:lstStyle/>
                    <a:p>
                      <a:pPr indent="0" lvl="0" marL="0" marR="0" rtl="0" algn="ctr">
                        <a:spcBef>
                          <a:spcPts val="0"/>
                        </a:spcBef>
                        <a:buSzPct val="25000"/>
                        <a:buNone/>
                      </a:pPr>
                      <a:r>
                        <a:rPr baseline="0" lang="es-HN" sz="1800" u="none" cap="none" strike="noStrike"/>
                        <a:t>Estable, no causa explosiones</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99"/>
                    </a:solidFill>
                  </a:tcPr>
                </a:tc>
              </a:tr>
              <a:tr h="893625">
                <a:tc>
                  <a:txBody>
                    <a:bodyPr>
                      <a:noAutofit/>
                    </a:bodyPr>
                    <a:lstStyle/>
                    <a:p>
                      <a:pPr indent="0" lvl="0" marL="0" marR="0" rtl="0" algn="ctr">
                        <a:spcBef>
                          <a:spcPts val="0"/>
                        </a:spcBef>
                        <a:buSzPct val="25000"/>
                        <a:buNone/>
                      </a:pPr>
                      <a:r>
                        <a:rPr b="1" baseline="0" lang="es-HN" sz="2200" u="none" cap="none" strike="noStrike"/>
                        <a:t>1</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2"/>
                    </a:solidFill>
                  </a:tcPr>
                </a:tc>
                <a:tc>
                  <a:txBody>
                    <a:bodyPr>
                      <a:noAutofit/>
                    </a:bodyPr>
                    <a:lstStyle/>
                    <a:p>
                      <a:pPr indent="0" lvl="0" marL="0" marR="0" rtl="0" algn="ctr">
                        <a:spcBef>
                          <a:spcPts val="0"/>
                        </a:spcBef>
                        <a:buSzPct val="25000"/>
                        <a:buNone/>
                      </a:pPr>
                      <a:r>
                        <a:rPr baseline="0" lang="es-HN" sz="1800" u="none" cap="none" strike="noStrike"/>
                        <a:t>Se tiene que calentar para encenderse</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E5B8B7"/>
                    </a:solidFill>
                  </a:tcPr>
                </a:tc>
                <a:tc>
                  <a:txBody>
                    <a:bodyPr>
                      <a:noAutofit/>
                    </a:bodyPr>
                    <a:lstStyle/>
                    <a:p>
                      <a:pPr indent="0" lvl="0" marL="0" marR="0" rtl="0" algn="ctr">
                        <a:spcBef>
                          <a:spcPts val="0"/>
                        </a:spcBef>
                        <a:buSzPct val="25000"/>
                        <a:buNone/>
                      </a:pPr>
                      <a:r>
                        <a:rPr baseline="0" lang="es-HN" sz="1800" u="none" cap="none" strike="noStrike"/>
                        <a:t>Exposición sólo causa daños menores</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B7CCE4"/>
                    </a:solidFill>
                  </a:tcPr>
                </a:tc>
                <a:tc>
                  <a:txBody>
                    <a:bodyPr>
                      <a:noAutofit/>
                    </a:bodyPr>
                    <a:lstStyle/>
                    <a:p>
                      <a:pPr indent="0" lvl="0" marL="0" marR="0" rtl="0" algn="ctr">
                        <a:spcBef>
                          <a:spcPts val="0"/>
                        </a:spcBef>
                        <a:buSzPct val="25000"/>
                        <a:buNone/>
                      </a:pPr>
                      <a:r>
                        <a:rPr baseline="0" lang="es-HN" sz="1800" u="none" cap="none" strike="noStrike"/>
                        <a:t>Normalmente estable</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99"/>
                    </a:solidFill>
                  </a:tcPr>
                </a:tc>
              </a:tr>
              <a:tr h="1373325">
                <a:tc>
                  <a:txBody>
                    <a:bodyPr>
                      <a:noAutofit/>
                    </a:bodyPr>
                    <a:lstStyle/>
                    <a:p>
                      <a:pPr indent="0" lvl="0" marL="0" marR="0" rtl="0" algn="ctr">
                        <a:spcBef>
                          <a:spcPts val="0"/>
                        </a:spcBef>
                        <a:buSzPct val="25000"/>
                        <a:buNone/>
                      </a:pPr>
                      <a:r>
                        <a:rPr b="1" baseline="0" lang="es-HN" sz="2200" u="none" cap="none" strike="noStrike"/>
                        <a:t>2</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2"/>
                    </a:solidFill>
                  </a:tcPr>
                </a:tc>
                <a:tc>
                  <a:txBody>
                    <a:bodyPr>
                      <a:noAutofit/>
                    </a:bodyPr>
                    <a:lstStyle/>
                    <a:p>
                      <a:pPr indent="0" lvl="0" marL="0" marR="0" rtl="0" algn="ctr">
                        <a:spcBef>
                          <a:spcPts val="0"/>
                        </a:spcBef>
                        <a:buSzPct val="25000"/>
                        <a:buNone/>
                      </a:pPr>
                      <a:r>
                        <a:rPr baseline="0" lang="es-HN" sz="1800" u="none" cap="none" strike="noStrike"/>
                        <a:t>Calentar o ser expuesto a temperaturas altas para encenderse</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E5B8B7"/>
                    </a:solidFill>
                  </a:tcPr>
                </a:tc>
                <a:tc>
                  <a:txBody>
                    <a:bodyPr>
                      <a:noAutofit/>
                    </a:bodyPr>
                    <a:lstStyle/>
                    <a:p>
                      <a:pPr indent="0" lvl="0" marL="0" marR="0" rtl="0" algn="ctr">
                        <a:spcBef>
                          <a:spcPts val="0"/>
                        </a:spcBef>
                        <a:buSzPct val="25000"/>
                        <a:buNone/>
                      </a:pPr>
                      <a:r>
                        <a:rPr baseline="0" lang="es-HN" sz="1800" u="none" cap="none" strike="noStrike"/>
                        <a:t>Exposición continua causaría discapacidad temporal</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B7CCE4"/>
                    </a:solidFill>
                  </a:tcPr>
                </a:tc>
                <a:tc>
                  <a:txBody>
                    <a:bodyPr>
                      <a:noAutofit/>
                    </a:bodyPr>
                    <a:lstStyle/>
                    <a:p>
                      <a:pPr indent="0" lvl="0" marL="0" marR="0" rtl="0" algn="ctr">
                        <a:spcBef>
                          <a:spcPts val="0"/>
                        </a:spcBef>
                        <a:buSzPct val="25000"/>
                        <a:buNone/>
                      </a:pPr>
                      <a:r>
                        <a:rPr baseline="0" lang="es-HN" sz="1800" u="none" cap="none" strike="noStrike"/>
                        <a:t>Explota a temperaturas  altas y reacciona con agua</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99"/>
                    </a:solidFill>
                  </a:tcPr>
                </a:tc>
              </a:tr>
              <a:tr h="1115700">
                <a:tc>
                  <a:txBody>
                    <a:bodyPr>
                      <a:noAutofit/>
                    </a:bodyPr>
                    <a:lstStyle/>
                    <a:p>
                      <a:pPr indent="0" lvl="0" marL="0" marR="0" rtl="0" algn="ctr">
                        <a:spcBef>
                          <a:spcPts val="0"/>
                        </a:spcBef>
                        <a:buSzPct val="25000"/>
                        <a:buNone/>
                      </a:pPr>
                      <a:r>
                        <a:rPr b="1" baseline="0" lang="es-HN" sz="2200" u="none" cap="none" strike="noStrike"/>
                        <a:t>3</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2"/>
                    </a:solidFill>
                  </a:tcPr>
                </a:tc>
                <a:tc>
                  <a:txBody>
                    <a:bodyPr>
                      <a:noAutofit/>
                    </a:bodyPr>
                    <a:lstStyle/>
                    <a:p>
                      <a:pPr indent="0" lvl="0" marL="0" marR="0" rtl="0" algn="ctr">
                        <a:spcBef>
                          <a:spcPts val="0"/>
                        </a:spcBef>
                        <a:buSzPct val="25000"/>
                        <a:buNone/>
                      </a:pPr>
                      <a:r>
                        <a:rPr baseline="0" lang="es-HN" sz="1800" u="none" cap="none" strike="noStrike"/>
                        <a:t>Se enciende fácilmente a temperaturas ambientales</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E5B8B7"/>
                    </a:solidFill>
                  </a:tcPr>
                </a:tc>
                <a:tc>
                  <a:txBody>
                    <a:bodyPr>
                      <a:noAutofit/>
                    </a:bodyPr>
                    <a:lstStyle/>
                    <a:p>
                      <a:pPr indent="0" lvl="0" marL="0" marR="0" rtl="0" algn="ctr">
                        <a:spcBef>
                          <a:spcPts val="0"/>
                        </a:spcBef>
                        <a:buSzPct val="25000"/>
                        <a:buNone/>
                      </a:pPr>
                      <a:r>
                        <a:rPr baseline="0" lang="es-HN" sz="1800" u="none" cap="none" strike="noStrike"/>
                        <a:t>Exposición menor causa problemas graves</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B7CCE4"/>
                    </a:solidFill>
                  </a:tcPr>
                </a:tc>
                <a:tc>
                  <a:txBody>
                    <a:bodyPr>
                      <a:noAutofit/>
                    </a:bodyPr>
                    <a:lstStyle/>
                    <a:p>
                      <a:pPr indent="0" lvl="0" marL="0" marR="0" rtl="0" algn="ctr">
                        <a:spcBef>
                          <a:spcPts val="0"/>
                        </a:spcBef>
                        <a:buSzPct val="25000"/>
                        <a:buNone/>
                      </a:pPr>
                      <a:r>
                        <a:rPr baseline="0" lang="es-HN" sz="1800" u="none" cap="none" strike="noStrike"/>
                        <a:t>Se puede detonar con un choque fuerte</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99"/>
                    </a:solidFill>
                  </a:tcPr>
                </a:tc>
              </a:tr>
              <a:tr h="1115700">
                <a:tc>
                  <a:txBody>
                    <a:bodyPr>
                      <a:noAutofit/>
                    </a:bodyPr>
                    <a:lstStyle/>
                    <a:p>
                      <a:pPr indent="0" lvl="0" marL="0" marR="0" rtl="0" algn="ctr">
                        <a:spcBef>
                          <a:spcPts val="0"/>
                        </a:spcBef>
                        <a:buSzPct val="25000"/>
                        <a:buNone/>
                      </a:pPr>
                      <a:r>
                        <a:rPr b="1" baseline="0" lang="es-HN" sz="2200" u="none" cap="none" strike="noStrike"/>
                        <a:t>4</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2"/>
                    </a:solidFill>
                  </a:tcPr>
                </a:tc>
                <a:tc>
                  <a:txBody>
                    <a:bodyPr>
                      <a:noAutofit/>
                    </a:bodyPr>
                    <a:lstStyle/>
                    <a:p>
                      <a:pPr indent="0" lvl="0" marL="0" marR="0" rtl="0" algn="ctr">
                        <a:spcBef>
                          <a:spcPts val="0"/>
                        </a:spcBef>
                        <a:buSzPct val="25000"/>
                        <a:buNone/>
                      </a:pPr>
                      <a:r>
                        <a:rPr baseline="0" lang="es-HN" sz="1800" u="none" cap="none" strike="noStrike"/>
                        <a:t>Se inflama fácilmente</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E5B8B7"/>
                    </a:solidFill>
                  </a:tcPr>
                </a:tc>
                <a:tc>
                  <a:txBody>
                    <a:bodyPr>
                      <a:noAutofit/>
                    </a:bodyPr>
                    <a:lstStyle/>
                    <a:p>
                      <a:pPr indent="0" lvl="0" marL="0" marR="0" rtl="0" algn="ctr">
                        <a:spcBef>
                          <a:spcPts val="0"/>
                        </a:spcBef>
                        <a:buSzPct val="25000"/>
                        <a:buNone/>
                      </a:pPr>
                      <a:r>
                        <a:rPr baseline="0" lang="es-HN" sz="1800" u="none" cap="none" strike="noStrike"/>
                        <a:t>Exposición rápida causa muerte o problemas graves</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B7CCE4"/>
                    </a:solidFill>
                  </a:tcPr>
                </a:tc>
                <a:tc>
                  <a:txBody>
                    <a:bodyPr>
                      <a:noAutofit/>
                    </a:bodyPr>
                    <a:lstStyle/>
                    <a:p>
                      <a:pPr indent="0" lvl="0" marL="0" marR="0" rtl="0" algn="ctr">
                        <a:spcBef>
                          <a:spcPts val="0"/>
                        </a:spcBef>
                        <a:buSzPct val="25000"/>
                        <a:buNone/>
                      </a:pPr>
                      <a:r>
                        <a:rPr baseline="0" lang="es-HN" sz="1800" u="none" cap="none" strike="noStrike"/>
                        <a:t>Se puede detonar a temperaturas normales</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99"/>
                    </a:solidFill>
                  </a:tcPr>
                </a:tc>
              </a:tr>
            </a:tbl>
          </a:graphicData>
        </a:graphic>
      </p:graphicFrame>
      <p:cxnSp>
        <p:nvCxnSpPr>
          <p:cNvPr id="217" name="Shape 217"/>
          <p:cNvCxnSpPr/>
          <p:nvPr/>
        </p:nvCxnSpPr>
        <p:spPr>
          <a:xfrm>
            <a:off x="1143000" y="228600"/>
            <a:ext cx="0" cy="6324600"/>
          </a:xfrm>
          <a:prstGeom prst="straightConnector1">
            <a:avLst/>
          </a:prstGeom>
          <a:noFill/>
          <a:ln cap="flat" cmpd="sng" w="127000">
            <a:solidFill>
              <a:srgbClr val="FFC000"/>
            </a:solidFill>
            <a:prstDash val="solid"/>
            <a:round/>
            <a:headEnd len="med" w="med" type="none"/>
            <a:tailEnd len="lg" w="lg" type="triangle"/>
          </a:ln>
        </p:spPr>
      </p:cxnSp>
      <p:sp>
        <p:nvSpPr>
          <p:cNvPr id="218" name="Shape 218"/>
          <p:cNvSpPr txBox="1"/>
          <p:nvPr/>
        </p:nvSpPr>
        <p:spPr>
          <a:xfrm rot="-5400000">
            <a:off x="-1564586" y="2783786"/>
            <a:ext cx="4325037" cy="738664"/>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baseline="0" i="0" lang="es-HN" sz="4200" u="none" cap="none" strike="noStrike">
                <a:solidFill>
                  <a:srgbClr val="FFC000"/>
                </a:solidFill>
                <a:latin typeface="Calibri"/>
                <a:ea typeface="Calibri"/>
                <a:cs typeface="Calibri"/>
                <a:sym typeface="Calibri"/>
              </a:rPr>
              <a:t>MÁS PELIGROSO</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3" name="Shape 223"/>
        <p:cNvGrpSpPr/>
        <p:nvPr/>
      </p:nvGrpSpPr>
      <p:grpSpPr>
        <a:xfrm>
          <a:off x="0" y="0"/>
          <a:ext cx="0" cy="0"/>
          <a:chOff x="0" y="0"/>
          <a:chExt cx="0" cy="0"/>
        </a:xfrm>
      </p:grpSpPr>
      <p:sp>
        <p:nvSpPr>
          <p:cNvPr id="224" name="Shape 224"/>
          <p:cNvSpPr txBox="1"/>
          <p:nvPr>
            <p:ph idx="1" type="body"/>
          </p:nvPr>
        </p:nvSpPr>
        <p:spPr>
          <a:xfrm>
            <a:off x="457200" y="1524000"/>
            <a:ext cx="8153399" cy="4724400"/>
          </a:xfrm>
          <a:prstGeom prst="rect">
            <a:avLst/>
          </a:prstGeom>
          <a:noFill/>
          <a:ln>
            <a:noFill/>
          </a:ln>
        </p:spPr>
        <p:txBody>
          <a:bodyPr anchorCtr="0" anchor="t" bIns="45700" lIns="91425" rIns="91425" tIns="45700">
            <a:noAutofit/>
          </a:bodyPr>
          <a:lstStyle/>
          <a:p>
            <a:pPr indent="-139700" lvl="0" marL="342900" marR="0" rtl="0" algn="l">
              <a:spcBef>
                <a:spcPts val="0"/>
              </a:spcBef>
              <a:spcAft>
                <a:spcPts val="0"/>
              </a:spcAft>
              <a:buClr>
                <a:schemeClr val="dk1"/>
              </a:buClr>
              <a:buFont typeface="Noto Symbol"/>
              <a:buNone/>
            </a:pPr>
            <a:r>
              <a:t/>
            </a:r>
            <a:endParaRPr b="0" baseline="0" i="0" sz="3200" u="none" cap="none" strike="noStrike">
              <a:solidFill>
                <a:schemeClr val="dk1"/>
              </a:solidFill>
              <a:latin typeface="Calibri"/>
              <a:ea typeface="Calibri"/>
              <a:cs typeface="Calibri"/>
              <a:sym typeface="Calibri"/>
            </a:endParaRPr>
          </a:p>
          <a:p>
            <a:pPr indent="-139700" lvl="0" marL="342900" marR="0" rtl="0" algn="l">
              <a:spcBef>
                <a:spcPts val="640"/>
              </a:spcBef>
              <a:spcAft>
                <a:spcPts val="0"/>
              </a:spcAft>
              <a:buClr>
                <a:schemeClr val="dk1"/>
              </a:buClr>
              <a:buFont typeface="Noto Symbol"/>
              <a:buNone/>
            </a:pPr>
            <a:r>
              <a:t/>
            </a:r>
            <a:endParaRPr b="0" baseline="0" i="0" sz="3200" u="none" cap="none" strike="noStrike">
              <a:solidFill>
                <a:schemeClr val="dk1"/>
              </a:solidFill>
              <a:latin typeface="Calibri"/>
              <a:ea typeface="Calibri"/>
              <a:cs typeface="Calibri"/>
              <a:sym typeface="Calibri"/>
            </a:endParaRPr>
          </a:p>
        </p:txBody>
      </p:sp>
      <p:sp>
        <p:nvSpPr>
          <p:cNvPr id="225" name="Shape 225"/>
          <p:cNvSpPr txBox="1"/>
          <p:nvPr>
            <p:ph idx="2" type="body"/>
          </p:nvPr>
        </p:nvSpPr>
        <p:spPr>
          <a:xfrm>
            <a:off x="457200" y="1524000"/>
            <a:ext cx="8153399" cy="4724400"/>
          </a:xfrm>
          <a:prstGeom prst="rect">
            <a:avLst/>
          </a:prstGeom>
          <a:noFill/>
          <a:ln>
            <a:noFill/>
          </a:ln>
        </p:spPr>
        <p:txBody>
          <a:bodyPr anchorCtr="0" anchor="ctr" bIns="45700" lIns="91425" rIns="91425" tIns="45700">
            <a:noAutofit/>
          </a:bodyPr>
          <a:lstStyle/>
          <a:p>
            <a:pPr indent="0" lvl="0" marL="0" marR="0" rtl="0" algn="ctr">
              <a:spcBef>
                <a:spcPts val="640"/>
              </a:spcBef>
              <a:spcAft>
                <a:spcPts val="0"/>
              </a:spcAft>
              <a:buClr>
                <a:schemeClr val="dk1"/>
              </a:buClr>
              <a:buSzPct val="44444"/>
              <a:buFont typeface="Noto Symbol"/>
              <a:buNone/>
            </a:pPr>
            <a:r>
              <a:rPr lang="es-HN" sz="7200"/>
              <a:t>Our Additions</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4" name="Shape 284"/>
        <p:cNvGrpSpPr/>
        <p:nvPr/>
      </p:nvGrpSpPr>
      <p:grpSpPr>
        <a:xfrm>
          <a:off x="0" y="0"/>
          <a:ext cx="0" cy="0"/>
          <a:chOff x="0" y="0"/>
          <a:chExt cx="0" cy="0"/>
        </a:xfrm>
      </p:grpSpPr>
      <p:sp>
        <p:nvSpPr>
          <p:cNvPr id="285" name="Shape 285"/>
          <p:cNvSpPr txBox="1"/>
          <p:nvPr>
            <p:ph type="title"/>
          </p:nvPr>
        </p:nvSpPr>
        <p:spPr>
          <a:xfrm>
            <a:off x="387900" y="610700"/>
            <a:ext cx="8368200" cy="914799"/>
          </a:xfrm>
          <a:prstGeom prst="rect">
            <a:avLst/>
          </a:prstGeom>
          <a:noFill/>
          <a:ln>
            <a:noFill/>
          </a:ln>
        </p:spPr>
        <p:txBody>
          <a:bodyPr anchorCtr="0" anchor="b" bIns="91425" lIns="91425" rIns="91425" tIns="91425">
            <a:noAutofit/>
          </a:bodyPr>
          <a:lstStyle/>
          <a:p>
            <a:pPr indent="0" lvl="0" marL="0" marR="0" rtl="0" algn="l">
              <a:lnSpc>
                <a:spcPct val="100000"/>
              </a:lnSpc>
              <a:spcBef>
                <a:spcPts val="0"/>
              </a:spcBef>
              <a:spcAft>
                <a:spcPts val="0"/>
              </a:spcAft>
              <a:buClr>
                <a:schemeClr val="dk1"/>
              </a:buClr>
              <a:buSzPct val="25000"/>
              <a:buFont typeface="Roboto Slab"/>
              <a:buNone/>
            </a:pPr>
            <a:r>
              <a:rPr b="0" baseline="0" i="0" lang="es-HN" sz="3000" u="none" cap="none" strike="noStrike">
                <a:solidFill>
                  <a:schemeClr val="dk1"/>
                </a:solidFill>
                <a:latin typeface="Roboto Slab"/>
                <a:ea typeface="Roboto Slab"/>
                <a:cs typeface="Roboto Slab"/>
                <a:sym typeface="Roboto Slab"/>
                <a:rtl val="0"/>
              </a:rPr>
              <a:t>Peligros Para la Salud</a:t>
            </a:r>
          </a:p>
        </p:txBody>
      </p:sp>
      <p:sp>
        <p:nvSpPr>
          <p:cNvPr id="286" name="Shape 286"/>
          <p:cNvSpPr txBox="1"/>
          <p:nvPr>
            <p:ph idx="1" type="body"/>
          </p:nvPr>
        </p:nvSpPr>
        <p:spPr>
          <a:xfrm>
            <a:off x="387900" y="1986433"/>
            <a:ext cx="8368200" cy="4105198"/>
          </a:xfrm>
          <a:prstGeom prst="rect">
            <a:avLst/>
          </a:prstGeom>
          <a:noFill/>
          <a:ln>
            <a:noFill/>
          </a:ln>
        </p:spPr>
        <p:txBody>
          <a:bodyPr anchorCtr="0" anchor="t" bIns="91425" lIns="91425" rIns="91425" tIns="91425">
            <a:noAutofit/>
          </a:bodyPr>
          <a:lstStyle/>
          <a:p>
            <a:pPr indent="-285750" lvl="0" marL="514350" marR="0" rtl="0" algn="just">
              <a:lnSpc>
                <a:spcPct val="115000"/>
              </a:lnSpc>
              <a:spcBef>
                <a:spcPts val="0"/>
              </a:spcBef>
              <a:spcAft>
                <a:spcPts val="0"/>
              </a:spcAft>
              <a:buClr>
                <a:schemeClr val="dk1"/>
              </a:buClr>
              <a:buSzPct val="100000"/>
              <a:buFont typeface="Arial"/>
              <a:buChar char="•"/>
            </a:pPr>
            <a:r>
              <a:rPr b="0" baseline="0" i="0" lang="es-HN" sz="1800" u="none" cap="none" strike="noStrike">
                <a:solidFill>
                  <a:schemeClr val="dk1"/>
                </a:solidFill>
                <a:latin typeface="Roboto"/>
                <a:ea typeface="Roboto"/>
                <a:cs typeface="Roboto"/>
                <a:sym typeface="Roboto"/>
                <a:rtl val="0"/>
              </a:rPr>
              <a:t>Inhalación: Irritación respiratorio</a:t>
            </a:r>
          </a:p>
          <a:p>
            <a:pPr indent="-285750" lvl="0" marL="514350" marR="0" rtl="0" algn="just">
              <a:lnSpc>
                <a:spcPct val="115000"/>
              </a:lnSpc>
              <a:spcBef>
                <a:spcPts val="1600"/>
              </a:spcBef>
              <a:spcAft>
                <a:spcPts val="0"/>
              </a:spcAft>
              <a:buClr>
                <a:schemeClr val="dk1"/>
              </a:buClr>
              <a:buSzPct val="100000"/>
              <a:buFont typeface="Arial"/>
              <a:buChar char="•"/>
            </a:pPr>
            <a:r>
              <a:rPr b="0" baseline="0" i="0" lang="es-HN" sz="1800" u="none" cap="none" strike="noStrike">
                <a:solidFill>
                  <a:schemeClr val="dk1"/>
                </a:solidFill>
                <a:latin typeface="Roboto"/>
                <a:ea typeface="Roboto"/>
                <a:cs typeface="Roboto"/>
                <a:sym typeface="Roboto"/>
                <a:rtl val="0"/>
              </a:rPr>
              <a:t>Ojos: Irritación</a:t>
            </a:r>
          </a:p>
          <a:p>
            <a:pPr indent="-285750" lvl="0" marL="514350" marR="0" rtl="0" algn="just">
              <a:lnSpc>
                <a:spcPct val="115000"/>
              </a:lnSpc>
              <a:spcBef>
                <a:spcPts val="1600"/>
              </a:spcBef>
              <a:spcAft>
                <a:spcPts val="0"/>
              </a:spcAft>
              <a:buClr>
                <a:schemeClr val="dk1"/>
              </a:buClr>
              <a:buSzPct val="100000"/>
              <a:buFont typeface="Arial"/>
              <a:buChar char="•"/>
            </a:pPr>
            <a:r>
              <a:rPr b="0" baseline="0" i="0" lang="es-HN" sz="1800" u="none" cap="none" strike="noStrike">
                <a:solidFill>
                  <a:schemeClr val="dk1"/>
                </a:solidFill>
                <a:latin typeface="Roboto"/>
                <a:ea typeface="Roboto"/>
                <a:cs typeface="Roboto"/>
                <a:sym typeface="Roboto"/>
                <a:rtl val="0"/>
              </a:rPr>
              <a:t>Piel: Irritación</a:t>
            </a:r>
          </a:p>
          <a:p>
            <a:pPr indent="-285750" lvl="0" marL="514350" marR="0" rtl="0" algn="just">
              <a:lnSpc>
                <a:spcPct val="115000"/>
              </a:lnSpc>
              <a:spcBef>
                <a:spcPts val="1600"/>
              </a:spcBef>
              <a:spcAft>
                <a:spcPts val="1600"/>
              </a:spcAft>
              <a:buClr>
                <a:schemeClr val="dk1"/>
              </a:buClr>
              <a:buSzPct val="100000"/>
              <a:buFont typeface="Arial"/>
              <a:buChar char="•"/>
            </a:pPr>
            <a:r>
              <a:rPr b="0" baseline="0" i="0" lang="es-HN" sz="1800" u="none" cap="none" strike="noStrike">
                <a:solidFill>
                  <a:schemeClr val="dk1"/>
                </a:solidFill>
                <a:latin typeface="Roboto"/>
                <a:ea typeface="Roboto"/>
                <a:cs typeface="Roboto"/>
                <a:sym typeface="Roboto"/>
                <a:rtl val="0"/>
              </a:rPr>
              <a:t>Ingestión: </a:t>
            </a:r>
            <a:r>
              <a:rPr lang="es-HN">
                <a:rtl val="0"/>
              </a:rPr>
              <a:t>Náusea</a:t>
            </a:r>
            <a:r>
              <a:rPr b="0" baseline="0" i="0" lang="es-HN" sz="1800" u="none" cap="none" strike="noStrike">
                <a:solidFill>
                  <a:schemeClr val="dk1"/>
                </a:solidFill>
                <a:latin typeface="Roboto"/>
                <a:ea typeface="Roboto"/>
                <a:cs typeface="Roboto"/>
                <a:sym typeface="Roboto"/>
                <a:rtl val="0"/>
              </a:rPr>
              <a:t>, vómito, diarrea, problemas gastrointestinales</a:t>
            </a:r>
          </a:p>
        </p:txBody>
      </p:sp>
      <p:pic>
        <p:nvPicPr>
          <p:cNvPr id="287" name="Shape 287"/>
          <p:cNvPicPr preferRelativeResize="0"/>
          <p:nvPr/>
        </p:nvPicPr>
        <p:blipFill rotWithShape="1">
          <a:blip r:embed="rId3">
            <a:alphaModFix/>
          </a:blip>
          <a:srcRect b="0" l="0" r="0" t="0"/>
          <a:stretch/>
        </p:blipFill>
        <p:spPr>
          <a:xfrm>
            <a:off x="6477000" y="4749800"/>
            <a:ext cx="990599" cy="1515467"/>
          </a:xfrm>
          <a:prstGeom prst="rect">
            <a:avLst/>
          </a:prstGeom>
          <a:noFill/>
          <a:ln>
            <a:noFill/>
          </a:ln>
        </p:spPr>
      </p:pic>
      <p:pic>
        <p:nvPicPr>
          <p:cNvPr id="288" name="Shape 288"/>
          <p:cNvPicPr preferRelativeResize="0"/>
          <p:nvPr/>
        </p:nvPicPr>
        <p:blipFill rotWithShape="1">
          <a:blip r:embed="rId4">
            <a:alphaModFix/>
          </a:blip>
          <a:srcRect b="0" l="0" r="0" t="0"/>
          <a:stretch/>
        </p:blipFill>
        <p:spPr>
          <a:xfrm>
            <a:off x="3657600" y="4749800"/>
            <a:ext cx="1995957" cy="1515467"/>
          </a:xfrm>
          <a:prstGeom prst="rect">
            <a:avLst/>
          </a:prstGeom>
          <a:noFill/>
          <a:ln>
            <a:noFill/>
          </a:ln>
        </p:spPr>
      </p:pic>
      <p:pic>
        <p:nvPicPr>
          <p:cNvPr id="289" name="Shape 289"/>
          <p:cNvPicPr preferRelativeResize="0"/>
          <p:nvPr/>
        </p:nvPicPr>
        <p:blipFill rotWithShape="1">
          <a:blip r:embed="rId5">
            <a:alphaModFix/>
          </a:blip>
          <a:srcRect b="0" l="0" r="0" t="0"/>
          <a:stretch/>
        </p:blipFill>
        <p:spPr>
          <a:xfrm>
            <a:off x="1066800" y="4749800"/>
            <a:ext cx="1778449" cy="1435965"/>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3" name="Shape 293"/>
        <p:cNvGrpSpPr/>
        <p:nvPr/>
      </p:nvGrpSpPr>
      <p:grpSpPr>
        <a:xfrm>
          <a:off x="0" y="0"/>
          <a:ext cx="0" cy="0"/>
          <a:chOff x="0" y="0"/>
          <a:chExt cx="0" cy="0"/>
        </a:xfrm>
      </p:grpSpPr>
      <p:sp>
        <p:nvSpPr>
          <p:cNvPr id="294" name="Shape 294"/>
          <p:cNvSpPr txBox="1"/>
          <p:nvPr>
            <p:ph type="title"/>
          </p:nvPr>
        </p:nvSpPr>
        <p:spPr>
          <a:xfrm>
            <a:off x="387900" y="610702"/>
            <a:ext cx="8368200" cy="914799"/>
          </a:xfrm>
          <a:prstGeom prst="rect">
            <a:avLst/>
          </a:prstGeom>
          <a:noFill/>
          <a:ln>
            <a:noFill/>
          </a:ln>
        </p:spPr>
        <p:txBody>
          <a:bodyPr anchorCtr="0" anchor="b" bIns="91425" lIns="91425" rIns="91425" tIns="91425">
            <a:noAutofit/>
          </a:bodyPr>
          <a:lstStyle/>
          <a:p>
            <a:pPr indent="0" lvl="0" marL="0" marR="0" rtl="0" algn="l">
              <a:lnSpc>
                <a:spcPct val="100000"/>
              </a:lnSpc>
              <a:spcBef>
                <a:spcPts val="0"/>
              </a:spcBef>
              <a:spcAft>
                <a:spcPts val="0"/>
              </a:spcAft>
              <a:buClr>
                <a:schemeClr val="dk1"/>
              </a:buClr>
              <a:buSzPct val="25000"/>
              <a:buFont typeface="Roboto Slab"/>
              <a:buNone/>
            </a:pPr>
            <a:r>
              <a:rPr b="0" baseline="0" i="0" lang="es-HN" sz="3000" u="none" cap="none" strike="noStrike">
                <a:solidFill>
                  <a:schemeClr val="dk1"/>
                </a:solidFill>
                <a:latin typeface="Roboto Slab"/>
                <a:ea typeface="Roboto Slab"/>
                <a:cs typeface="Roboto Slab"/>
                <a:sym typeface="Roboto Slab"/>
                <a:rtl val="0"/>
              </a:rPr>
              <a:t>Protección Personal Requirido</a:t>
            </a:r>
          </a:p>
        </p:txBody>
      </p:sp>
      <p:sp>
        <p:nvSpPr>
          <p:cNvPr id="295" name="Shape 295"/>
          <p:cNvSpPr txBox="1"/>
          <p:nvPr>
            <p:ph idx="1" type="body"/>
          </p:nvPr>
        </p:nvSpPr>
        <p:spPr>
          <a:xfrm>
            <a:off x="387900" y="1986433"/>
            <a:ext cx="8368200" cy="4105198"/>
          </a:xfrm>
          <a:prstGeom prst="rect">
            <a:avLst/>
          </a:prstGeom>
          <a:noFill/>
          <a:ln>
            <a:noFill/>
          </a:ln>
        </p:spPr>
        <p:txBody>
          <a:bodyPr anchorCtr="0" anchor="t" bIns="91425" lIns="91425" rIns="91425" tIns="91425">
            <a:noAutofit/>
          </a:bodyPr>
          <a:lstStyle/>
          <a:p>
            <a:pPr indent="-285750" lvl="0" marL="514350" marR="0" rtl="0" algn="just">
              <a:lnSpc>
                <a:spcPct val="115000"/>
              </a:lnSpc>
              <a:spcBef>
                <a:spcPts val="0"/>
              </a:spcBef>
              <a:spcAft>
                <a:spcPts val="0"/>
              </a:spcAft>
              <a:buClr>
                <a:schemeClr val="dk1"/>
              </a:buClr>
              <a:buSzPct val="100000"/>
              <a:buFont typeface="Arial"/>
              <a:buChar char="•"/>
            </a:pPr>
            <a:r>
              <a:rPr b="0" baseline="0" i="0" lang="es-HN" sz="1800" u="none" cap="none" strike="noStrike">
                <a:solidFill>
                  <a:schemeClr val="dk1"/>
                </a:solidFill>
                <a:latin typeface="Roboto"/>
                <a:ea typeface="Roboto"/>
                <a:cs typeface="Roboto"/>
                <a:sym typeface="Roboto"/>
                <a:rtl val="0"/>
              </a:rPr>
              <a:t>Ojos: Gafas de seguridad </a:t>
            </a:r>
          </a:p>
          <a:p>
            <a:pPr indent="-285750" lvl="0" marL="514350" marR="0" rtl="0" algn="just">
              <a:lnSpc>
                <a:spcPct val="115000"/>
              </a:lnSpc>
              <a:spcBef>
                <a:spcPts val="1600"/>
              </a:spcBef>
              <a:spcAft>
                <a:spcPts val="0"/>
              </a:spcAft>
              <a:buClr>
                <a:schemeClr val="dk1"/>
              </a:buClr>
              <a:buSzPct val="100000"/>
              <a:buFont typeface="Arial"/>
              <a:buChar char="•"/>
            </a:pPr>
            <a:r>
              <a:rPr b="0" baseline="0" i="0" lang="es-HN" sz="1800" u="none" cap="none" strike="noStrike">
                <a:solidFill>
                  <a:schemeClr val="dk1"/>
                </a:solidFill>
                <a:latin typeface="Roboto"/>
                <a:ea typeface="Roboto"/>
                <a:cs typeface="Roboto"/>
                <a:sym typeface="Roboto"/>
                <a:rtl val="0"/>
              </a:rPr>
              <a:t>Manos: Guantes hechos de Neopreno, goma, o butyl </a:t>
            </a:r>
          </a:p>
          <a:p>
            <a:pPr indent="-285750" lvl="0" marL="514350" marR="0" rtl="0" algn="just">
              <a:lnSpc>
                <a:spcPct val="115000"/>
              </a:lnSpc>
              <a:spcBef>
                <a:spcPts val="1600"/>
              </a:spcBef>
              <a:spcAft>
                <a:spcPts val="0"/>
              </a:spcAft>
              <a:buClr>
                <a:schemeClr val="dk1"/>
              </a:buClr>
              <a:buSzPct val="100000"/>
              <a:buFont typeface="Arial"/>
              <a:buChar char="•"/>
            </a:pPr>
            <a:r>
              <a:rPr b="0" baseline="0" i="0" lang="es-HN" sz="1800" u="none" cap="none" strike="noStrike">
                <a:solidFill>
                  <a:schemeClr val="dk1"/>
                </a:solidFill>
                <a:latin typeface="Roboto"/>
                <a:ea typeface="Roboto"/>
                <a:cs typeface="Roboto"/>
                <a:sym typeface="Roboto"/>
                <a:rtl val="0"/>
              </a:rPr>
              <a:t>Pies: Zapatos con los pies cerrados </a:t>
            </a:r>
          </a:p>
          <a:p>
            <a:pPr indent="-285750" lvl="0" marL="514350" marR="0" rtl="0" algn="just">
              <a:lnSpc>
                <a:spcPct val="115000"/>
              </a:lnSpc>
              <a:spcBef>
                <a:spcPts val="1600"/>
              </a:spcBef>
              <a:spcAft>
                <a:spcPts val="1600"/>
              </a:spcAft>
              <a:buClr>
                <a:schemeClr val="dk1"/>
              </a:buClr>
              <a:buSzPct val="100000"/>
              <a:buFont typeface="Arial"/>
              <a:buChar char="•"/>
            </a:pPr>
            <a:r>
              <a:rPr b="0" baseline="0" i="0" lang="es-HN" sz="1800" u="none" cap="none" strike="noStrike">
                <a:solidFill>
                  <a:schemeClr val="dk1"/>
                </a:solidFill>
                <a:latin typeface="Roboto"/>
                <a:ea typeface="Roboto"/>
                <a:cs typeface="Roboto"/>
                <a:sym typeface="Roboto"/>
                <a:rtl val="0"/>
              </a:rPr>
              <a:t>Cuerpo: Ropa que no deja la piel exposido, trajes desechables hechos de fibra</a:t>
            </a:r>
          </a:p>
        </p:txBody>
      </p:sp>
      <p:pic>
        <p:nvPicPr>
          <p:cNvPr id="296" name="Shape 296"/>
          <p:cNvPicPr preferRelativeResize="0"/>
          <p:nvPr/>
        </p:nvPicPr>
        <p:blipFill rotWithShape="1">
          <a:blip r:embed="rId3">
            <a:alphaModFix/>
          </a:blip>
          <a:srcRect b="0" l="0" r="0" t="0"/>
          <a:stretch/>
        </p:blipFill>
        <p:spPr>
          <a:xfrm>
            <a:off x="533402" y="4648201"/>
            <a:ext cx="1763824" cy="1480699"/>
          </a:xfrm>
          <a:prstGeom prst="rect">
            <a:avLst/>
          </a:prstGeom>
          <a:noFill/>
          <a:ln>
            <a:noFill/>
          </a:ln>
        </p:spPr>
      </p:pic>
      <p:pic>
        <p:nvPicPr>
          <p:cNvPr id="297" name="Shape 297"/>
          <p:cNvPicPr preferRelativeResize="0"/>
          <p:nvPr/>
        </p:nvPicPr>
        <p:blipFill rotWithShape="1">
          <a:blip r:embed="rId4">
            <a:alphaModFix/>
          </a:blip>
          <a:srcRect b="0" l="0" r="0" t="0"/>
          <a:stretch/>
        </p:blipFill>
        <p:spPr>
          <a:xfrm>
            <a:off x="2514602" y="4648201"/>
            <a:ext cx="1248218" cy="1480699"/>
          </a:xfrm>
          <a:prstGeom prst="rect">
            <a:avLst/>
          </a:prstGeom>
          <a:noFill/>
          <a:ln>
            <a:noFill/>
          </a:ln>
        </p:spPr>
      </p:pic>
      <p:pic>
        <p:nvPicPr>
          <p:cNvPr id="298" name="Shape 298"/>
          <p:cNvPicPr preferRelativeResize="0"/>
          <p:nvPr/>
        </p:nvPicPr>
        <p:blipFill rotWithShape="1">
          <a:blip r:embed="rId5">
            <a:alphaModFix/>
          </a:blip>
          <a:srcRect b="0" l="0" r="0" t="0"/>
          <a:stretch/>
        </p:blipFill>
        <p:spPr>
          <a:xfrm>
            <a:off x="3962400" y="4648201"/>
            <a:ext cx="3288572" cy="1480699"/>
          </a:xfrm>
          <a:prstGeom prst="rect">
            <a:avLst/>
          </a:prstGeom>
          <a:noFill/>
          <a:ln>
            <a:noFill/>
          </a:ln>
        </p:spPr>
      </p:pic>
      <p:pic>
        <p:nvPicPr>
          <p:cNvPr id="299" name="Shape 299"/>
          <p:cNvPicPr preferRelativeResize="0"/>
          <p:nvPr/>
        </p:nvPicPr>
        <p:blipFill rotWithShape="1">
          <a:blip r:embed="rId6">
            <a:alphaModFix/>
          </a:blip>
          <a:srcRect b="0" l="0" r="0" t="0"/>
          <a:stretch/>
        </p:blipFill>
        <p:spPr>
          <a:xfrm>
            <a:off x="6591803" y="275866"/>
            <a:ext cx="2164298" cy="2885731"/>
          </a:xfrm>
          <a:prstGeom prst="rect">
            <a:avLst/>
          </a:prstGeom>
          <a:noFill/>
          <a:ln>
            <a:noFill/>
          </a:ln>
        </p:spPr>
      </p:pic>
      <p:pic>
        <p:nvPicPr>
          <p:cNvPr id="300" name="Shape 300"/>
          <p:cNvPicPr preferRelativeResize="0"/>
          <p:nvPr/>
        </p:nvPicPr>
        <p:blipFill rotWithShape="1">
          <a:blip r:embed="rId7">
            <a:alphaModFix/>
          </a:blip>
          <a:srcRect b="0" l="0" r="0" t="0"/>
          <a:stretch/>
        </p:blipFill>
        <p:spPr>
          <a:xfrm>
            <a:off x="7467602" y="4648201"/>
            <a:ext cx="1087999" cy="1480699"/>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