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80" r:id="rId4"/>
    <p:sldMasterId id="2147483681" r:id="rId5"/>
    <p:sldMasterId id="2147483682"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y="6858000" cx="9144000"/>
  <p:notesSz cx="6858000" cy="9144000"/>
  <p:embeddedFontLst>
    <p:embeddedFont>
      <p:font typeface="Roboto Slab"/>
      <p:regular r:id="rId22"/>
      <p:bold r:id="rId23"/>
    </p:embeddedFont>
    <p:embeddedFont>
      <p:font typeface="Galdeano"/>
      <p:regular r:id="rId24"/>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B93D3B18-EA27-4524-961E-D7295996A084}">
  <a:tblStyle styleId="{B93D3B18-EA27-4524-961E-D7295996A084}" styleName="Table_0"/>
</a:tblStyleLst>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11" Type="http://schemas.openxmlformats.org/officeDocument/2006/relationships/slide" Target="slides/slide4.xml"/><Relationship Id="rId22" Type="http://schemas.openxmlformats.org/officeDocument/2006/relationships/font" Target="fonts/RobotoSlab-regular.fntdata"/><Relationship Id="rId10" Type="http://schemas.openxmlformats.org/officeDocument/2006/relationships/slide" Target="slides/slide3.xml"/><Relationship Id="rId21" Type="http://schemas.openxmlformats.org/officeDocument/2006/relationships/slide" Target="slides/slide14.xml"/><Relationship Id="rId13" Type="http://schemas.openxmlformats.org/officeDocument/2006/relationships/slide" Target="slides/slide6.xml"/><Relationship Id="rId24" Type="http://schemas.openxmlformats.org/officeDocument/2006/relationships/font" Target="fonts/Galdeano-regular.fntdata"/><Relationship Id="rId12" Type="http://schemas.openxmlformats.org/officeDocument/2006/relationships/slide" Target="slides/slide5.xml"/><Relationship Id="rId23" Type="http://schemas.openxmlformats.org/officeDocument/2006/relationships/font" Target="fonts/RobotoSlab-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5" Type="http://schemas.openxmlformats.org/officeDocument/2006/relationships/slideMaster" Target="slideMasters/slideMaster2.xml"/><Relationship Id="rId19" Type="http://schemas.openxmlformats.org/officeDocument/2006/relationships/slide" Target="slides/slide12.xml"/><Relationship Id="rId6" Type="http://schemas.openxmlformats.org/officeDocument/2006/relationships/slideMaster" Target="slideMasters/slideMaster3.xml"/><Relationship Id="rId18" Type="http://schemas.openxmlformats.org/officeDocument/2006/relationships/slide" Target="slides/slide1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7200"/>
          </a:xfrm>
          <a:prstGeom prst="rect">
            <a:avLst/>
          </a:prstGeom>
          <a:noFill/>
          <a:ln>
            <a:noFill/>
          </a:ln>
        </p:spPr>
        <p:txBody>
          <a:bodyPr anchorCtr="0" anchor="t" bIns="91425" lIns="91425" rIns="91425" tIns="91425"/>
          <a:lstStyle>
            <a:lvl1pPr indent="0" marL="0" marR="0" rtl="0" algn="l">
              <a:spcBef>
                <a:spcPts val="0"/>
              </a:spcBef>
              <a:defRPr b="0" baseline="0" i="0" sz="12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 name="Shape 3"/>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marL="0" marR="0" rtl="0" algn="r">
              <a:spcBef>
                <a:spcPts val="0"/>
              </a:spcBef>
              <a:defRPr b="0" baseline="0" i="0" sz="12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4" name="Shape 4"/>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 name="Shape 5"/>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marL="0" marR="0" rtl="0" algn="l">
              <a:spcBef>
                <a:spcPts val="0"/>
              </a:spcBef>
              <a:defRPr b="0" baseline="0" i="0" sz="1200" u="none" cap="none" strike="noStrike">
                <a:solidFill>
                  <a:schemeClr val="dk1"/>
                </a:solidFill>
                <a:latin typeface="Calibri"/>
                <a:ea typeface="Calibri"/>
                <a:cs typeface="Calibri"/>
                <a:sym typeface="Calibri"/>
              </a:defRPr>
            </a:lvl1pPr>
            <a:lvl2pPr indent="0" marL="457200" marR="0" rtl="0" algn="l">
              <a:spcBef>
                <a:spcPts val="0"/>
              </a:spcBef>
              <a:defRPr b="0" baseline="0" i="0" sz="1200" u="none" cap="none" strike="noStrike">
                <a:solidFill>
                  <a:schemeClr val="dk1"/>
                </a:solidFill>
                <a:latin typeface="Calibri"/>
                <a:ea typeface="Calibri"/>
                <a:cs typeface="Calibri"/>
                <a:sym typeface="Calibri"/>
              </a:defRPr>
            </a:lvl2pPr>
            <a:lvl3pPr indent="0" marL="914400" marR="0" rtl="0" algn="l">
              <a:spcBef>
                <a:spcPts val="0"/>
              </a:spcBef>
              <a:defRPr b="0" baseline="0" i="0" sz="1200" u="none" cap="none" strike="noStrike">
                <a:solidFill>
                  <a:schemeClr val="dk1"/>
                </a:solidFill>
                <a:latin typeface="Calibri"/>
                <a:ea typeface="Calibri"/>
                <a:cs typeface="Calibri"/>
                <a:sym typeface="Calibri"/>
              </a:defRPr>
            </a:lvl3pPr>
            <a:lvl4pPr indent="0" marL="1371600" marR="0" rtl="0" algn="l">
              <a:spcBef>
                <a:spcPts val="0"/>
              </a:spcBef>
              <a:defRPr b="0" baseline="0" i="0" sz="1200" u="none" cap="none" strike="noStrike">
                <a:solidFill>
                  <a:schemeClr val="dk1"/>
                </a:solidFill>
                <a:latin typeface="Calibri"/>
                <a:ea typeface="Calibri"/>
                <a:cs typeface="Calibri"/>
                <a:sym typeface="Calibri"/>
              </a:defRPr>
            </a:lvl4pPr>
            <a:lvl5pPr indent="0" marL="1828800" marR="0" rtl="0" algn="l">
              <a:spcBef>
                <a:spcPts val="0"/>
              </a:spcBef>
              <a:defRPr b="0" baseline="0" i="0" sz="1200" u="none" cap="none" strike="noStrike">
                <a:solidFill>
                  <a:schemeClr val="dk1"/>
                </a:solidFill>
                <a:latin typeface="Calibri"/>
                <a:ea typeface="Calibri"/>
                <a:cs typeface="Calibri"/>
                <a:sym typeface="Calibri"/>
              </a:defRPr>
            </a:lvl5pPr>
            <a:lvl6pPr indent="0" marL="2286000" marR="0" rtl="0" algn="l">
              <a:spcBef>
                <a:spcPts val="0"/>
              </a:spcBef>
              <a:defRPr b="0" baseline="0" i="0" sz="1200" u="none" cap="none" strike="noStrike">
                <a:solidFill>
                  <a:schemeClr val="dk1"/>
                </a:solidFill>
                <a:latin typeface="Calibri"/>
                <a:ea typeface="Calibri"/>
                <a:cs typeface="Calibri"/>
                <a:sym typeface="Calibri"/>
              </a:defRPr>
            </a:lvl6pPr>
            <a:lvl7pPr indent="0" marL="2743200" marR="0" rtl="0" algn="l">
              <a:spcBef>
                <a:spcPts val="0"/>
              </a:spcBef>
              <a:defRPr b="0" baseline="0" i="0" sz="1200" u="none" cap="none" strike="noStrike">
                <a:solidFill>
                  <a:schemeClr val="dk1"/>
                </a:solidFill>
                <a:latin typeface="Calibri"/>
                <a:ea typeface="Calibri"/>
                <a:cs typeface="Calibri"/>
                <a:sym typeface="Calibri"/>
              </a:defRPr>
            </a:lvl7pPr>
            <a:lvl8pPr indent="0" marL="3200400" marR="0" rtl="0" algn="l">
              <a:spcBef>
                <a:spcPts val="0"/>
              </a:spcBef>
              <a:defRPr b="0" baseline="0" i="0" sz="1200" u="none" cap="none" strike="noStrike">
                <a:solidFill>
                  <a:schemeClr val="dk1"/>
                </a:solidFill>
                <a:latin typeface="Calibri"/>
                <a:ea typeface="Calibri"/>
                <a:cs typeface="Calibri"/>
                <a:sym typeface="Calibri"/>
              </a:defRPr>
            </a:lvl8pPr>
            <a:lvl9pPr indent="0" marL="3657600" marR="0" rtl="0" algn="l">
              <a:spcBef>
                <a:spcPts val="0"/>
              </a:spcBef>
              <a:defRPr b="0" baseline="0" i="0" sz="1200" u="none" cap="none" strike="noStrike">
                <a:solidFill>
                  <a:schemeClr val="dk1"/>
                </a:solidFill>
                <a:latin typeface="Calibri"/>
                <a:ea typeface="Calibri"/>
                <a:cs typeface="Calibri"/>
                <a:sym typeface="Calibri"/>
              </a:defRPr>
            </a:lvl9pPr>
          </a:lstStyle>
          <a:p/>
        </p:txBody>
      </p:sp>
      <p:sp>
        <p:nvSpPr>
          <p:cNvPr id="6" name="Shape 6"/>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marL="0" marR="0" rtl="0" algn="l">
              <a:spcBef>
                <a:spcPts val="0"/>
              </a:spcBef>
              <a:defRPr b="0" baseline="0" i="0" sz="12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7" name="Shape 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5" name="Shape 75"/>
        <p:cNvGrpSpPr/>
        <p:nvPr/>
      </p:nvGrpSpPr>
      <p:grpSpPr>
        <a:xfrm>
          <a:off x="0" y="0"/>
          <a:ext cx="0" cy="0"/>
          <a:chOff x="0" y="0"/>
          <a:chExt cx="0" cy="0"/>
        </a:xfrm>
      </p:grpSpPr>
      <p:sp>
        <p:nvSpPr>
          <p:cNvPr id="76" name="Shape 7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7" name="Shape 7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78" name="Shape 7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1" name="Shape 311"/>
        <p:cNvGrpSpPr/>
        <p:nvPr/>
      </p:nvGrpSpPr>
      <p:grpSpPr>
        <a:xfrm>
          <a:off x="0" y="0"/>
          <a:ext cx="0" cy="0"/>
          <a:chOff x="0" y="0"/>
          <a:chExt cx="0" cy="0"/>
        </a:xfrm>
      </p:grpSpPr>
      <p:sp>
        <p:nvSpPr>
          <p:cNvPr id="312" name="Shape 312"/>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13" name="Shape 313"/>
          <p:cNvSpPr txBox="1"/>
          <p:nvPr>
            <p:ph idx="1" type="body"/>
          </p:nvPr>
        </p:nvSpPr>
        <p:spPr>
          <a:xfrm>
            <a:off x="685800" y="4343400"/>
            <a:ext cx="5486399" cy="4114800"/>
          </a:xfrm>
          <a:prstGeom prst="rect">
            <a:avLst/>
          </a:prstGeom>
        </p:spPr>
        <p:txBody>
          <a:bodyPr anchorCtr="0" anchor="ctr" bIns="91425" lIns="91425" rIns="91425" tIns="91425">
            <a:noAutofit/>
          </a:bodyPr>
          <a:lstStyle/>
          <a:p>
            <a:pPr lvl="0" rt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3" name="Shape 323"/>
        <p:cNvGrpSpPr/>
        <p:nvPr/>
      </p:nvGrpSpPr>
      <p:grpSpPr>
        <a:xfrm>
          <a:off x="0" y="0"/>
          <a:ext cx="0" cy="0"/>
          <a:chOff x="0" y="0"/>
          <a:chExt cx="0" cy="0"/>
        </a:xfrm>
      </p:grpSpPr>
      <p:sp>
        <p:nvSpPr>
          <p:cNvPr id="324" name="Shape 324"/>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25" name="Shape 325"/>
          <p:cNvSpPr txBox="1"/>
          <p:nvPr>
            <p:ph idx="1" type="body"/>
          </p:nvPr>
        </p:nvSpPr>
        <p:spPr>
          <a:xfrm>
            <a:off x="685800" y="4343400"/>
            <a:ext cx="5486399" cy="4114800"/>
          </a:xfrm>
          <a:prstGeom prst="rect">
            <a:avLst/>
          </a:prstGeom>
        </p:spPr>
        <p:txBody>
          <a:bodyPr anchorCtr="0" anchor="ctr" bIns="91425" lIns="91425" rIns="91425" tIns="91425">
            <a:noAutofit/>
          </a:bodyPr>
          <a:lstStyle/>
          <a:p>
            <a:pPr lvl="0" rt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3" name="Shape 333"/>
        <p:cNvGrpSpPr/>
        <p:nvPr/>
      </p:nvGrpSpPr>
      <p:grpSpPr>
        <a:xfrm>
          <a:off x="0" y="0"/>
          <a:ext cx="0" cy="0"/>
          <a:chOff x="0" y="0"/>
          <a:chExt cx="0" cy="0"/>
        </a:xfrm>
      </p:grpSpPr>
      <p:sp>
        <p:nvSpPr>
          <p:cNvPr id="334" name="Shape 334"/>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35" name="Shape 335"/>
          <p:cNvSpPr txBox="1"/>
          <p:nvPr>
            <p:ph idx="1" type="body"/>
          </p:nvPr>
        </p:nvSpPr>
        <p:spPr>
          <a:xfrm>
            <a:off x="685800" y="4343400"/>
            <a:ext cx="5486399" cy="4114800"/>
          </a:xfrm>
          <a:prstGeom prst="rect">
            <a:avLst/>
          </a:prstGeom>
        </p:spPr>
        <p:txBody>
          <a:bodyPr anchorCtr="0" anchor="ctr" bIns="91425" lIns="91425" rIns="91425" tIns="91425">
            <a:noAutofit/>
          </a:bodyPr>
          <a:lstStyle/>
          <a:p>
            <a:pPr lvl="0" rt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1" name="Shape 341"/>
        <p:cNvGrpSpPr/>
        <p:nvPr/>
      </p:nvGrpSpPr>
      <p:grpSpPr>
        <a:xfrm>
          <a:off x="0" y="0"/>
          <a:ext cx="0" cy="0"/>
          <a:chOff x="0" y="0"/>
          <a:chExt cx="0" cy="0"/>
        </a:xfrm>
      </p:grpSpPr>
      <p:sp>
        <p:nvSpPr>
          <p:cNvPr id="342" name="Shape 34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43" name="Shape 34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sz="1000"/>
          </a:p>
        </p:txBody>
      </p:sp>
      <p:sp>
        <p:nvSpPr>
          <p:cNvPr id="344" name="Shape 34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9" name="Shape 349"/>
        <p:cNvGrpSpPr/>
        <p:nvPr/>
      </p:nvGrpSpPr>
      <p:grpSpPr>
        <a:xfrm>
          <a:off x="0" y="0"/>
          <a:ext cx="0" cy="0"/>
          <a:chOff x="0" y="0"/>
          <a:chExt cx="0" cy="0"/>
        </a:xfrm>
      </p:grpSpPr>
      <p:sp>
        <p:nvSpPr>
          <p:cNvPr id="350" name="Shape 35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51" name="Shape 351"/>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sz="1000"/>
          </a:p>
        </p:txBody>
      </p:sp>
      <p:sp>
        <p:nvSpPr>
          <p:cNvPr id="352" name="Shape 352"/>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4" name="Shape 84"/>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s-HN" sz="1000" u="none" cap="none" strike="noStrike">
                <a:solidFill>
                  <a:schemeClr val="dk1"/>
                </a:solidFill>
                <a:latin typeface="Calibri"/>
                <a:ea typeface="Calibri"/>
                <a:cs typeface="Calibri"/>
                <a:sym typeface="Calibri"/>
              </a:rPr>
              <a:t>-Why is our research important?</a:t>
            </a:r>
          </a:p>
          <a:p>
            <a:pPr indent="0" lvl="0" marL="0" marR="0" rtl="0" algn="l">
              <a:spcBef>
                <a:spcPts val="0"/>
              </a:spcBef>
              <a:buSzPct val="25000"/>
              <a:buNone/>
            </a:pPr>
            <a:r>
              <a:rPr b="0" baseline="0" i="0" lang="es-HN" sz="1000" u="none" cap="none" strike="noStrike">
                <a:solidFill>
                  <a:schemeClr val="dk1"/>
                </a:solidFill>
                <a:latin typeface="Calibri"/>
                <a:ea typeface="Calibri"/>
                <a:cs typeface="Calibri"/>
                <a:sym typeface="Calibri"/>
              </a:rPr>
              <a:t>-What are our goals for the semester?</a:t>
            </a:r>
          </a:p>
          <a:p>
            <a:pPr lvl="0" rtl="0">
              <a:lnSpc>
                <a:spcPct val="115000"/>
              </a:lnSpc>
              <a:spcBef>
                <a:spcPts val="1000"/>
              </a:spcBef>
              <a:spcAft>
                <a:spcPts val="1000"/>
              </a:spcAft>
              <a:buClr>
                <a:schemeClr val="dk1"/>
              </a:buClr>
              <a:buSzPct val="110000"/>
              <a:buFont typeface="Arial"/>
              <a:buNone/>
            </a:pPr>
            <a:r>
              <a:rPr lang="es-HN" sz="1000">
                <a:solidFill>
                  <a:srgbClr val="333333"/>
                </a:solidFill>
                <a:highlight>
                  <a:srgbClr val="FFFFFF"/>
                </a:highlight>
                <a:latin typeface="Arial"/>
                <a:ea typeface="Arial"/>
                <a:cs typeface="Arial"/>
                <a:sym typeface="Arial"/>
              </a:rPr>
              <a:t>The chemical safety team is a new team that aims to ensure the safety of the people that are working in AguaClara water treatment plants, especially those who work with hazardous chemicals. The main focus of the team is to create training materials for the workers in the plants that explain the use of proper personal protection equipment. The team also aims to demonstrate the possible safety hazards that may arise if the workers do not use the safety equipment correctly. The first aid information regarding possible accidents will also be given importance in case of an emergency.</a:t>
            </a:r>
          </a:p>
          <a:p>
            <a:pPr lvl="0" rtl="0">
              <a:lnSpc>
                <a:spcPct val="115000"/>
              </a:lnSpc>
              <a:spcBef>
                <a:spcPts val="1000"/>
              </a:spcBef>
              <a:spcAft>
                <a:spcPts val="1000"/>
              </a:spcAft>
              <a:buClr>
                <a:schemeClr val="dk1"/>
              </a:buClr>
              <a:buSzPct val="110000"/>
              <a:buFont typeface="Arial"/>
              <a:buNone/>
            </a:pPr>
            <a:r>
              <a:rPr lang="es-HN" sz="1000">
                <a:solidFill>
                  <a:srgbClr val="333333"/>
                </a:solidFill>
                <a:highlight>
                  <a:srgbClr val="FFFFFF"/>
                </a:highlight>
                <a:latin typeface="Arial"/>
                <a:ea typeface="Arial"/>
                <a:cs typeface="Arial"/>
                <a:sym typeface="Arial"/>
              </a:rPr>
              <a:t>Completion of the challenge will make working in one of the AguaClara plants safer for the employees. It would eliminate possible incidents that may be damaging for people or the environment. It would also be effective in case of an accident by providing the necessary steps to deal with the problem with least damage. It will ensure that while providing safe drinking water, the safety of the workers are not compromised.</a:t>
            </a:r>
          </a:p>
          <a:p>
            <a:pPr indent="0" lvl="0" marL="0" marR="0" rtl="0" algn="l">
              <a:spcBef>
                <a:spcPts val="0"/>
              </a:spcBef>
              <a:buNone/>
            </a:pPr>
            <a:r>
              <a:t/>
            </a:r>
            <a:endParaRPr sz="1000"/>
          </a:p>
        </p:txBody>
      </p:sp>
      <p:sp>
        <p:nvSpPr>
          <p:cNvPr id="85" name="Shape 85"/>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1" name="Shape 91"/>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s-HN" sz="1200" u="none" cap="none" strike="noStrike">
                <a:solidFill>
                  <a:schemeClr val="dk1"/>
                </a:solidFill>
                <a:latin typeface="Calibri"/>
                <a:ea typeface="Calibri"/>
                <a:cs typeface="Calibri"/>
                <a:sym typeface="Calibri"/>
              </a:rPr>
              <a:t>-What do the existing safety training materials look like?</a:t>
            </a:r>
          </a:p>
          <a:p>
            <a:pPr indent="0" lvl="0" marL="0" marR="0" rtl="0" algn="l">
              <a:spcBef>
                <a:spcPts val="0"/>
              </a:spcBef>
              <a:buSzPct val="25000"/>
              <a:buNone/>
            </a:pPr>
            <a:r>
              <a:rPr lang="es-HN"/>
              <a:t>	-Operators’ Manual includes presentation on hygiene and occupational safety</a:t>
            </a:r>
          </a:p>
          <a:p>
            <a:pPr indent="0" lvl="0" marL="0" marR="0" rtl="0" algn="l">
              <a:spcBef>
                <a:spcPts val="0"/>
              </a:spcBef>
              <a:buSzPct val="25000"/>
              <a:buNone/>
            </a:pPr>
            <a:r>
              <a:rPr lang="es-HN"/>
              <a:t>	-presentation includes safety controls, occupational safety laws, exercises to help emphasize safety in/around the plants</a:t>
            </a:r>
          </a:p>
          <a:p>
            <a:pPr indent="0" lvl="0" marL="0" marR="0" rtl="0" algn="l">
              <a:spcBef>
                <a:spcPts val="0"/>
              </a:spcBef>
              <a:buSzPct val="25000"/>
              <a:buNone/>
            </a:pPr>
            <a:r>
              <a:rPr b="0" baseline="0" i="0" lang="es-HN" sz="1200" u="none" cap="none" strike="noStrike">
                <a:solidFill>
                  <a:schemeClr val="dk1"/>
                </a:solidFill>
                <a:latin typeface="Calibri"/>
                <a:ea typeface="Calibri"/>
                <a:cs typeface="Calibri"/>
                <a:sym typeface="Calibri"/>
              </a:rPr>
              <a:t>-Features we will be keeping/getting rid of</a:t>
            </a:r>
          </a:p>
          <a:p>
            <a:pPr indent="0" lvl="0" marL="0" marR="0" rtl="0" algn="l">
              <a:spcBef>
                <a:spcPts val="0"/>
              </a:spcBef>
              <a:buSzPct val="25000"/>
              <a:buNone/>
            </a:pPr>
            <a:r>
              <a:rPr lang="es-HN"/>
              <a:t>	-Will be keeping fire diamonds/charts, getting rid of photos of employees /safety hazards</a:t>
            </a:r>
          </a:p>
          <a:p>
            <a:pPr indent="0" lvl="0" marL="0" marR="0" rtl="0" algn="l">
              <a:spcBef>
                <a:spcPts val="0"/>
              </a:spcBef>
              <a:buSzPct val="25000"/>
              <a:buNone/>
            </a:pPr>
            <a:r>
              <a:rPr b="0" baseline="0" i="0" lang="es-HN" sz="1200" u="none" cap="none" strike="noStrike">
                <a:solidFill>
                  <a:schemeClr val="dk1"/>
                </a:solidFill>
                <a:latin typeface="Calibri"/>
                <a:ea typeface="Calibri"/>
                <a:cs typeface="Calibri"/>
                <a:sym typeface="Calibri"/>
              </a:rPr>
              <a:t>-Emphasize that we are not replacing this manual, simply adding onto it</a:t>
            </a:r>
          </a:p>
        </p:txBody>
      </p:sp>
      <p:sp>
        <p:nvSpPr>
          <p:cNvPr id="92" name="Shape 92"/>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 name="Shape 95"/>
        <p:cNvGrpSpPr/>
        <p:nvPr/>
      </p:nvGrpSpPr>
      <p:grpSpPr>
        <a:xfrm>
          <a:off x="0" y="0"/>
          <a:ext cx="0" cy="0"/>
          <a:chOff x="0" y="0"/>
          <a:chExt cx="0" cy="0"/>
        </a:xfrm>
      </p:grpSpPr>
      <p:sp>
        <p:nvSpPr>
          <p:cNvPr id="96" name="Shape 9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7" name="Shape 9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s-HN" sz="1200" u="none" cap="none" strike="noStrike">
                <a:solidFill>
                  <a:schemeClr val="dk1"/>
                </a:solidFill>
                <a:latin typeface="Calibri"/>
                <a:ea typeface="Calibri"/>
                <a:cs typeface="Calibri"/>
                <a:sym typeface="Calibri"/>
              </a:rPr>
              <a:t>We will be removing photos such as this one from our training materials. It is possible that if a trainee were to see this, he or she would think that because this worker is not wearing the required PPE, it is acceptable for him</a:t>
            </a:r>
            <a:r>
              <a:rPr lang="es-HN"/>
              <a:t>/</a:t>
            </a:r>
            <a:r>
              <a:rPr b="0" baseline="0" i="0" lang="es-HN" sz="1200" u="none" cap="none" strike="noStrike">
                <a:solidFill>
                  <a:schemeClr val="dk1"/>
                </a:solidFill>
                <a:latin typeface="Calibri"/>
                <a:ea typeface="Calibri"/>
                <a:cs typeface="Calibri"/>
                <a:sym typeface="Calibri"/>
              </a:rPr>
              <a:t>herself to do the same. </a:t>
            </a:r>
          </a:p>
        </p:txBody>
      </p:sp>
      <p:sp>
        <p:nvSpPr>
          <p:cNvPr id="98" name="Shape 9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5" name="Shape 10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s-HN" sz="1200" u="none" cap="none" strike="noStrike">
                <a:solidFill>
                  <a:schemeClr val="dk1"/>
                </a:solidFill>
                <a:latin typeface="Calibri"/>
                <a:ea typeface="Calibri"/>
                <a:cs typeface="Calibri"/>
                <a:sym typeface="Calibri"/>
              </a:rPr>
              <a:t>Some slides from the original training manual that we will be re-using in our training materials: This one, which describes the concept of a “fire diamond”</a:t>
            </a:r>
          </a:p>
        </p:txBody>
      </p:sp>
      <p:sp>
        <p:nvSpPr>
          <p:cNvPr id="106" name="Shape 106"/>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4" name="Shape 214"/>
        <p:cNvGrpSpPr/>
        <p:nvPr/>
      </p:nvGrpSpPr>
      <p:grpSpPr>
        <a:xfrm>
          <a:off x="0" y="0"/>
          <a:ext cx="0" cy="0"/>
          <a:chOff x="0" y="0"/>
          <a:chExt cx="0" cy="0"/>
        </a:xfrm>
      </p:grpSpPr>
      <p:sp>
        <p:nvSpPr>
          <p:cNvPr id="215" name="Shape 21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6" name="Shape 21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s-HN" sz="1200" u="none" cap="none" strike="noStrike">
                <a:solidFill>
                  <a:schemeClr val="dk1"/>
                </a:solidFill>
                <a:latin typeface="Calibri"/>
                <a:ea typeface="Calibri"/>
                <a:cs typeface="Calibri"/>
                <a:sym typeface="Calibri"/>
              </a:rPr>
              <a:t>This one describes the range of possible values for each section of the fire diamond, and what each value means in terms of safety hazards. </a:t>
            </a:r>
          </a:p>
        </p:txBody>
      </p:sp>
      <p:sp>
        <p:nvSpPr>
          <p:cNvPr id="217" name="Shape 21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3" name="Shape 223"/>
        <p:cNvGrpSpPr/>
        <p:nvPr/>
      </p:nvGrpSpPr>
      <p:grpSpPr>
        <a:xfrm>
          <a:off x="0" y="0"/>
          <a:ext cx="0" cy="0"/>
          <a:chOff x="0" y="0"/>
          <a:chExt cx="0" cy="0"/>
        </a:xfrm>
      </p:grpSpPr>
      <p:sp>
        <p:nvSpPr>
          <p:cNvPr id="224" name="Shape 22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25" name="Shape 22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s-HN" sz="1200" u="none" cap="none" strike="noStrike">
                <a:solidFill>
                  <a:schemeClr val="dk1"/>
                </a:solidFill>
                <a:latin typeface="Calibri"/>
                <a:ea typeface="Calibri"/>
                <a:cs typeface="Calibri"/>
                <a:sym typeface="Calibri"/>
              </a:rPr>
              <a:t>-How is our training manual different than what AguaClara/APP plant operators have been using?</a:t>
            </a:r>
          </a:p>
          <a:p>
            <a:pPr indent="0" lvl="0" marL="0" marR="0" rtl="0" algn="l">
              <a:spcBef>
                <a:spcPts val="0"/>
              </a:spcBef>
              <a:buSzPct val="25000"/>
              <a:buNone/>
            </a:pPr>
            <a:r>
              <a:rPr lang="es-HN"/>
              <a:t>	-information regarding the hazards and the proper use of ppe</a:t>
            </a:r>
          </a:p>
          <a:p>
            <a:pPr indent="0" lvl="0" marL="0" marR="0" rtl="0" algn="l">
              <a:spcBef>
                <a:spcPts val="0"/>
              </a:spcBef>
              <a:buSzPct val="25000"/>
              <a:buNone/>
            </a:pPr>
            <a:r>
              <a:rPr lang="es-HN"/>
              <a:t>-Where did we get our information from?</a:t>
            </a:r>
          </a:p>
          <a:p>
            <a:pPr indent="0" lvl="0" marL="0" marR="0" rtl="0" algn="l">
              <a:spcBef>
                <a:spcPts val="0"/>
              </a:spcBef>
              <a:buSzPct val="25000"/>
              <a:buNone/>
            </a:pPr>
            <a:r>
              <a:rPr lang="es-HN"/>
              <a:t>	-MSDS for PAC</a:t>
            </a:r>
          </a:p>
        </p:txBody>
      </p:sp>
      <p:sp>
        <p:nvSpPr>
          <p:cNvPr id="226" name="Shape 226"/>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2" name="Shape 292"/>
        <p:cNvGrpSpPr/>
        <p:nvPr/>
      </p:nvGrpSpPr>
      <p:grpSpPr>
        <a:xfrm>
          <a:off x="0" y="0"/>
          <a:ext cx="0" cy="0"/>
          <a:chOff x="0" y="0"/>
          <a:chExt cx="0" cy="0"/>
        </a:xfrm>
      </p:grpSpPr>
      <p:sp>
        <p:nvSpPr>
          <p:cNvPr id="293" name="Shape 293"/>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94" name="Shape 294"/>
          <p:cNvSpPr txBox="1"/>
          <p:nvPr>
            <p:ph idx="1" type="body"/>
          </p:nvPr>
        </p:nvSpPr>
        <p:spPr>
          <a:xfrm>
            <a:off x="685800" y="4343400"/>
            <a:ext cx="5486399" cy="4114800"/>
          </a:xfrm>
          <a:prstGeom prst="rect">
            <a:avLst/>
          </a:prstGeom>
        </p:spPr>
        <p:txBody>
          <a:bodyPr anchorCtr="0" anchor="ctr" bIns="91425" lIns="91425" rIns="91425" tIns="91425">
            <a:noAutofit/>
          </a:bodyPr>
          <a:lstStyle/>
          <a:p>
            <a:pPr lvl="0" rt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3" name="Shape 303"/>
        <p:cNvGrpSpPr/>
        <p:nvPr/>
      </p:nvGrpSpPr>
      <p:grpSpPr>
        <a:xfrm>
          <a:off x="0" y="0"/>
          <a:ext cx="0" cy="0"/>
          <a:chOff x="0" y="0"/>
          <a:chExt cx="0" cy="0"/>
        </a:xfrm>
      </p:grpSpPr>
      <p:sp>
        <p:nvSpPr>
          <p:cNvPr id="304" name="Shape 304"/>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05" name="Shape 305"/>
          <p:cNvSpPr txBox="1"/>
          <p:nvPr>
            <p:ph idx="1" type="body"/>
          </p:nvPr>
        </p:nvSpPr>
        <p:spPr>
          <a:xfrm>
            <a:off x="685800" y="4343400"/>
            <a:ext cx="5486399" cy="4114800"/>
          </a:xfrm>
          <a:prstGeom prst="rect">
            <a:avLst/>
          </a:prstGeom>
        </p:spPr>
        <p:txBody>
          <a:bodyPr anchorCtr="0" anchor="ctr" bIns="91425" lIns="91425" rIns="91425" tIns="91425">
            <a:noAutofit/>
          </a:bodyPr>
          <a:lstStyle/>
          <a:p>
            <a:pPr lvl="0" rt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jpg"/><Relationship Id="rId3" Type="http://schemas.openxmlformats.org/officeDocument/2006/relationships/image" Target="../media/image23.jpg"/><Relationship Id="rId4" Type="http://schemas.openxmlformats.org/officeDocument/2006/relationships/image" Target="../media/image16.jpg"/><Relationship Id="rId5" Type="http://schemas.openxmlformats.org/officeDocument/2006/relationships/image" Target="../media/image07.jpg"/><Relationship Id="rId6" Type="http://schemas.openxmlformats.org/officeDocument/2006/relationships/image" Target="../media/image2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2.png"/><Relationship Id="rId3" Type="http://schemas.openxmlformats.org/officeDocument/2006/relationships/image" Target="../media/image01.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2.png"/><Relationship Id="rId3" Type="http://schemas.openxmlformats.org/officeDocument/2006/relationships/image" Target="../media/image01.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2.png"/><Relationship Id="rId3" Type="http://schemas.openxmlformats.org/officeDocument/2006/relationships/image" Target="../media/image01.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2.png"/><Relationship Id="rId3" Type="http://schemas.openxmlformats.org/officeDocument/2006/relationships/image" Target="../media/image01.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2.png"/><Relationship Id="rId3" Type="http://schemas.openxmlformats.org/officeDocument/2006/relationships/image" Target="../media/image01.jp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2.png"/><Relationship Id="rId3" Type="http://schemas.openxmlformats.org/officeDocument/2006/relationships/image" Target="../media/image01.jp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2.png"/><Relationship Id="rId3" Type="http://schemas.openxmlformats.org/officeDocument/2006/relationships/image" Target="../media/image01.jp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2.png"/><Relationship Id="rId3" Type="http://schemas.openxmlformats.org/officeDocument/2006/relationships/image" Target="../media/image01.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2.png"/><Relationship Id="rId3" Type="http://schemas.openxmlformats.org/officeDocument/2006/relationships/image" Target="../media/image01.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2.png"/><Relationship Id="rId3" Type="http://schemas.openxmlformats.org/officeDocument/2006/relationships/image" Target="../media/image0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2.png"/><Relationship Id="rId3" Type="http://schemas.openxmlformats.org/officeDocument/2006/relationships/image" Target="../media/image01.jp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06.png"/><Relationship Id="rId3" Type="http://schemas.openxmlformats.org/officeDocument/2006/relationships/image" Target="../media/image05.jp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06.png"/><Relationship Id="rId3" Type="http://schemas.openxmlformats.org/officeDocument/2006/relationships/image" Target="../media/image05.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2.png"/><Relationship Id="rId3" Type="http://schemas.openxmlformats.org/officeDocument/2006/relationships/image" Target="../media/image0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6" name="Shape 16"/>
        <p:cNvGrpSpPr/>
        <p:nvPr/>
      </p:nvGrpSpPr>
      <p:grpSpPr>
        <a:xfrm>
          <a:off x="0" y="0"/>
          <a:ext cx="0" cy="0"/>
          <a:chOff x="0" y="0"/>
          <a:chExt cx="0" cy="0"/>
        </a:xfrm>
      </p:grpSpPr>
      <p:grpSp>
        <p:nvGrpSpPr>
          <p:cNvPr id="17" name="Shape 17"/>
          <p:cNvGrpSpPr/>
          <p:nvPr/>
        </p:nvGrpSpPr>
        <p:grpSpPr>
          <a:xfrm>
            <a:off x="0" y="0"/>
            <a:ext cx="9143999" cy="6858000"/>
            <a:chOff x="0" y="0"/>
            <a:chExt cx="5759" cy="4320"/>
          </a:xfrm>
        </p:grpSpPr>
        <p:pic>
          <p:nvPicPr>
            <p:cNvPr id="18" name="Shape 18"/>
            <p:cNvPicPr preferRelativeResize="0"/>
            <p:nvPr/>
          </p:nvPicPr>
          <p:blipFill rotWithShape="1">
            <a:blip r:embed="rId2">
              <a:alphaModFix/>
            </a:blip>
            <a:srcRect b="0" l="0" r="0" t="0"/>
            <a:stretch/>
          </p:blipFill>
          <p:spPr>
            <a:xfrm>
              <a:off x="0" y="0"/>
              <a:ext cx="5759" cy="4320"/>
            </a:xfrm>
            <a:prstGeom prst="rect">
              <a:avLst/>
            </a:prstGeom>
            <a:noFill/>
            <a:ln>
              <a:noFill/>
            </a:ln>
          </p:spPr>
        </p:pic>
        <p:pic>
          <p:nvPicPr>
            <p:cNvPr id="19" name="Shape 19"/>
            <p:cNvPicPr preferRelativeResize="0"/>
            <p:nvPr/>
          </p:nvPicPr>
          <p:blipFill rotWithShape="1">
            <a:blip r:embed="rId3">
              <a:alphaModFix/>
            </a:blip>
            <a:srcRect b="0" l="0" r="0" t="0"/>
            <a:stretch/>
          </p:blipFill>
          <p:spPr>
            <a:xfrm>
              <a:off x="4031" y="3215"/>
              <a:ext cx="191" cy="432"/>
            </a:xfrm>
            <a:prstGeom prst="rect">
              <a:avLst/>
            </a:prstGeom>
            <a:noFill/>
            <a:ln>
              <a:noFill/>
            </a:ln>
          </p:spPr>
        </p:pic>
        <p:pic>
          <p:nvPicPr>
            <p:cNvPr id="20" name="Shape 20"/>
            <p:cNvPicPr preferRelativeResize="0"/>
            <p:nvPr/>
          </p:nvPicPr>
          <p:blipFill rotWithShape="1">
            <a:blip r:embed="rId4">
              <a:alphaModFix/>
            </a:blip>
            <a:srcRect b="0" l="0" r="0" t="0"/>
            <a:stretch/>
          </p:blipFill>
          <p:spPr>
            <a:xfrm>
              <a:off x="3791" y="3552"/>
              <a:ext cx="288" cy="95"/>
            </a:xfrm>
            <a:prstGeom prst="rect">
              <a:avLst/>
            </a:prstGeom>
            <a:noFill/>
            <a:ln>
              <a:noFill/>
            </a:ln>
          </p:spPr>
        </p:pic>
      </p:grpSp>
      <p:sp>
        <p:nvSpPr>
          <p:cNvPr id="21" name="Shape 21"/>
          <p:cNvSpPr txBox="1"/>
          <p:nvPr>
            <p:ph idx="1" type="subTitle"/>
          </p:nvPr>
        </p:nvSpPr>
        <p:spPr>
          <a:xfrm>
            <a:off x="3352800" y="5029200"/>
            <a:ext cx="3962399" cy="1143000"/>
          </a:xfrm>
          <a:prstGeom prst="rect">
            <a:avLst/>
          </a:prstGeom>
          <a:noFill/>
          <a:ln>
            <a:noFill/>
          </a:ln>
        </p:spPr>
        <p:txBody>
          <a:bodyPr anchorCtr="0" anchor="t" bIns="91425" lIns="91425" rIns="91425" tIns="91425"/>
          <a:lstStyle>
            <a:lvl1pPr indent="0" marL="0" marR="0" rtl="0" algn="r">
              <a:spcBef>
                <a:spcPts val="640"/>
              </a:spcBef>
              <a:spcAft>
                <a:spcPts val="0"/>
              </a:spcAft>
              <a:buClr>
                <a:schemeClr val="dk1"/>
              </a:buClr>
              <a:buFont typeface="Noto Symbol"/>
              <a:buNone/>
              <a:defRPr b="0" baseline="0" i="0" sz="3200" u="none" cap="none" strike="noStrike">
                <a:solidFill>
                  <a:schemeClr val="dk1"/>
                </a:solidFill>
                <a:latin typeface="Calibri"/>
                <a:ea typeface="Calibri"/>
                <a:cs typeface="Calibri"/>
                <a:sym typeface="Calibri"/>
              </a:defRPr>
            </a:lvl1pPr>
            <a:lvl2pPr indent="-107950" marL="742950" marR="0" rtl="0" algn="l">
              <a:spcBef>
                <a:spcPts val="560"/>
              </a:spcBef>
              <a:spcAft>
                <a:spcPts val="0"/>
              </a:spcAft>
              <a:buClr>
                <a:schemeClr val="dk1"/>
              </a:buClr>
              <a:buFont typeface="Noto Symbol"/>
              <a:buChar char="➢"/>
              <a:defRPr b="0" baseline="0" i="0" sz="2800" u="none" cap="none" strike="noStrike">
                <a:solidFill>
                  <a:schemeClr val="dk1"/>
                </a:solidFill>
                <a:latin typeface="Calibri"/>
                <a:ea typeface="Calibri"/>
                <a:cs typeface="Calibri"/>
                <a:sym typeface="Calibri"/>
              </a:defRPr>
            </a:lvl2pPr>
            <a:lvl3pPr indent="-76200" marL="1143000" marR="0" rtl="0" algn="l">
              <a:spcBef>
                <a:spcPts val="480"/>
              </a:spcBef>
              <a:spcAft>
                <a:spcPts val="0"/>
              </a:spcAft>
              <a:buClr>
                <a:schemeClr val="dk1"/>
              </a:buClr>
              <a:buFont typeface="Noto Symbol"/>
              <a:buChar char="➢"/>
              <a:defRPr b="0" baseline="0" i="0" sz="2400" u="none" cap="none" strike="noStrike">
                <a:solidFill>
                  <a:schemeClr val="dk1"/>
                </a:solidFill>
                <a:latin typeface="Calibri"/>
                <a:ea typeface="Calibri"/>
                <a:cs typeface="Calibri"/>
                <a:sym typeface="Calibri"/>
              </a:defRPr>
            </a:lvl3pPr>
            <a:lvl4pPr indent="-101600" marL="1600200" marR="0" rtl="0" algn="l">
              <a:spcBef>
                <a:spcPts val="400"/>
              </a:spcBef>
              <a:spcAft>
                <a:spcPts val="0"/>
              </a:spcAft>
              <a:buClr>
                <a:schemeClr val="dk1"/>
              </a:buClr>
              <a:buFont typeface="Noto Symbol"/>
              <a:buChar char="➢"/>
              <a:defRPr b="0" baseline="0" i="0" sz="2000" u="none" cap="none" strike="noStrike">
                <a:solidFill>
                  <a:schemeClr val="dk1"/>
                </a:solidFill>
                <a:latin typeface="Calibri"/>
                <a:ea typeface="Calibri"/>
                <a:cs typeface="Calibri"/>
                <a:sym typeface="Calibri"/>
              </a:defRPr>
            </a:lvl4pPr>
            <a:lvl5pPr indent="-101600" marL="2057400" marR="0" rtl="0" algn="l">
              <a:spcBef>
                <a:spcPts val="400"/>
              </a:spcBef>
              <a:spcAft>
                <a:spcPts val="0"/>
              </a:spcAft>
              <a:buClr>
                <a:schemeClr val="dk1"/>
              </a:buClr>
              <a:buFont typeface="Noto Symbol"/>
              <a:buChar char="➢"/>
              <a:defRPr b="0" baseline="0" i="0" sz="2000" u="none" cap="none" strike="noStrike">
                <a:solidFill>
                  <a:schemeClr val="dk1"/>
                </a:solidFill>
                <a:latin typeface="Calibri"/>
                <a:ea typeface="Calibri"/>
                <a:cs typeface="Calibri"/>
                <a:sym typeface="Calibri"/>
              </a:defRPr>
            </a:lvl5pPr>
            <a:lvl6pPr indent="-101600" marL="2514600" marR="0" rtl="0" algn="l">
              <a:spcBef>
                <a:spcPts val="400"/>
              </a:spcBef>
              <a:spcAft>
                <a:spcPts val="0"/>
              </a:spcAft>
              <a:buClr>
                <a:schemeClr val="dk1"/>
              </a:buClr>
              <a:buFont typeface="Noto Symbol"/>
              <a:buChar char="➢"/>
              <a:defRPr b="0" baseline="0" i="0" sz="2000" u="none" cap="none" strike="noStrike">
                <a:solidFill>
                  <a:schemeClr val="dk1"/>
                </a:solidFill>
                <a:latin typeface="Calibri"/>
                <a:ea typeface="Calibri"/>
                <a:cs typeface="Calibri"/>
                <a:sym typeface="Calibri"/>
              </a:defRPr>
            </a:lvl6pPr>
            <a:lvl7pPr indent="-101600" marL="2971800" marR="0" rtl="0" algn="l">
              <a:spcBef>
                <a:spcPts val="400"/>
              </a:spcBef>
              <a:spcAft>
                <a:spcPts val="0"/>
              </a:spcAft>
              <a:buClr>
                <a:schemeClr val="dk1"/>
              </a:buClr>
              <a:buFont typeface="Noto Symbol"/>
              <a:buChar char="➢"/>
              <a:defRPr b="0" baseline="0" i="0" sz="2000" u="none" cap="none" strike="noStrike">
                <a:solidFill>
                  <a:schemeClr val="dk1"/>
                </a:solidFill>
                <a:latin typeface="Calibri"/>
                <a:ea typeface="Calibri"/>
                <a:cs typeface="Calibri"/>
                <a:sym typeface="Calibri"/>
              </a:defRPr>
            </a:lvl7pPr>
            <a:lvl8pPr indent="-101600" marL="3429000" marR="0" rtl="0" algn="l">
              <a:spcBef>
                <a:spcPts val="400"/>
              </a:spcBef>
              <a:spcAft>
                <a:spcPts val="0"/>
              </a:spcAft>
              <a:buClr>
                <a:schemeClr val="dk1"/>
              </a:buClr>
              <a:buFont typeface="Noto Symbol"/>
              <a:buChar char="➢"/>
              <a:defRPr b="0" baseline="0" i="0" sz="2000" u="none" cap="none" strike="noStrike">
                <a:solidFill>
                  <a:schemeClr val="dk1"/>
                </a:solidFill>
                <a:latin typeface="Calibri"/>
                <a:ea typeface="Calibri"/>
                <a:cs typeface="Calibri"/>
                <a:sym typeface="Calibri"/>
              </a:defRPr>
            </a:lvl8pPr>
            <a:lvl9pPr indent="-101600" marL="3886200" marR="0" rtl="0" algn="l">
              <a:spcBef>
                <a:spcPts val="400"/>
              </a:spcBef>
              <a:spcAft>
                <a:spcPts val="0"/>
              </a:spcAft>
              <a:buClr>
                <a:schemeClr val="dk1"/>
              </a:buClr>
              <a:buFont typeface="Noto Symbol"/>
              <a:buChar char="➢"/>
              <a:defRPr b="0" baseline="0" i="0" sz="2000" u="none" cap="none" strike="noStrike">
                <a:solidFill>
                  <a:schemeClr val="dk1"/>
                </a:solidFill>
                <a:latin typeface="Calibri"/>
                <a:ea typeface="Calibri"/>
                <a:cs typeface="Calibri"/>
                <a:sym typeface="Calibri"/>
              </a:defRPr>
            </a:lvl9pPr>
          </a:lstStyle>
          <a:p/>
        </p:txBody>
      </p:sp>
      <p:sp>
        <p:nvSpPr>
          <p:cNvPr id="22" name="Shape 22"/>
          <p:cNvSpPr txBox="1"/>
          <p:nvPr>
            <p:ph idx="10" type="dt"/>
          </p:nvPr>
        </p:nvSpPr>
        <p:spPr>
          <a:xfrm>
            <a:off x="6781800" y="6248400"/>
            <a:ext cx="2133599" cy="476249"/>
          </a:xfrm>
          <a:prstGeom prst="rect">
            <a:avLst/>
          </a:prstGeom>
          <a:noFill/>
          <a:ln>
            <a:noFill/>
          </a:ln>
        </p:spPr>
        <p:txBody>
          <a:bodyPr anchorCtr="0" anchor="t" bIns="91425" lIns="91425" rIns="91425" tIns="91425"/>
          <a:lstStyle>
            <a:lvl1pPr indent="0" marL="0" marR="0" rtl="0" algn="l">
              <a:spcBef>
                <a:spcPts val="0"/>
              </a:spcBef>
              <a:defRPr b="0" baseline="0" i="0" sz="1400" u="none" cap="none" strike="noStrike">
                <a:solidFill>
                  <a:schemeClr val="dk1"/>
                </a:solidFill>
                <a:latin typeface="Arial"/>
                <a:ea typeface="Arial"/>
                <a:cs typeface="Arial"/>
                <a:sym typeface="Arial"/>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23" name="Shape 23"/>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b="0" baseline="0" i="0" sz="1400" u="none" cap="none" strike="noStrike">
                <a:solidFill>
                  <a:schemeClr val="dk1"/>
                </a:solidFill>
                <a:latin typeface="Arial"/>
                <a:ea typeface="Arial"/>
                <a:cs typeface="Arial"/>
                <a:sym typeface="Arial"/>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24" name="Shape 24"/>
          <p:cNvSpPr txBox="1"/>
          <p:nvPr>
            <p:ph type="ctrTitle"/>
          </p:nvPr>
        </p:nvSpPr>
        <p:spPr>
          <a:xfrm>
            <a:off x="1371600" y="1120775"/>
            <a:ext cx="7772400" cy="1470024"/>
          </a:xfrm>
          <a:prstGeom prst="rect">
            <a:avLst/>
          </a:prstGeom>
          <a:noFill/>
          <a:ln>
            <a:noFill/>
          </a:ln>
        </p:spPr>
        <p:txBody>
          <a:bodyPr anchorCtr="0" anchor="ctr" bIns="91425" lIns="91425" rIns="91425" tIns="91425"/>
          <a:lstStyle>
            <a:lvl1pPr indent="0" marL="0" marR="0" rtl="0" algn="r">
              <a:spcBef>
                <a:spcPts val="0"/>
              </a:spcBef>
              <a:spcAft>
                <a:spcPts val="0"/>
              </a:spcAft>
              <a:defRPr b="1" baseline="0" i="0" sz="5400" u="none" cap="none" strike="noStrike">
                <a:solidFill>
                  <a:schemeClr val="dk2"/>
                </a:solidFill>
                <a:latin typeface="Calibri"/>
                <a:ea typeface="Calibri"/>
                <a:cs typeface="Calibri"/>
                <a:sym typeface="Calibri"/>
              </a:defRPr>
            </a:lvl1pPr>
            <a:lvl2pPr indent="0" marL="0" marR="0" rtl="0" algn="ctr">
              <a:spcBef>
                <a:spcPts val="0"/>
              </a:spcBef>
              <a:spcAft>
                <a:spcPts val="0"/>
              </a:spcAft>
              <a:defRPr b="1" baseline="0" i="0" sz="4400" u="none" cap="none" strike="noStrike">
                <a:solidFill>
                  <a:schemeClr val="dk2"/>
                </a:solidFill>
                <a:latin typeface="Galdeano"/>
                <a:ea typeface="Galdeano"/>
                <a:cs typeface="Galdeano"/>
                <a:sym typeface="Galdeano"/>
              </a:defRPr>
            </a:lvl2pPr>
            <a:lvl3pPr indent="0" marL="0" marR="0" rtl="0" algn="ctr">
              <a:spcBef>
                <a:spcPts val="0"/>
              </a:spcBef>
              <a:spcAft>
                <a:spcPts val="0"/>
              </a:spcAft>
              <a:defRPr b="1" baseline="0" i="0" sz="4400" u="none" cap="none" strike="noStrike">
                <a:solidFill>
                  <a:schemeClr val="dk2"/>
                </a:solidFill>
                <a:latin typeface="Galdeano"/>
                <a:ea typeface="Galdeano"/>
                <a:cs typeface="Galdeano"/>
                <a:sym typeface="Galdeano"/>
              </a:defRPr>
            </a:lvl3pPr>
            <a:lvl4pPr indent="0" marL="0" marR="0" rtl="0" algn="ctr">
              <a:spcBef>
                <a:spcPts val="0"/>
              </a:spcBef>
              <a:spcAft>
                <a:spcPts val="0"/>
              </a:spcAft>
              <a:defRPr b="1" baseline="0" i="0" sz="4400" u="none" cap="none" strike="noStrike">
                <a:solidFill>
                  <a:schemeClr val="dk2"/>
                </a:solidFill>
                <a:latin typeface="Galdeano"/>
                <a:ea typeface="Galdeano"/>
                <a:cs typeface="Galdeano"/>
                <a:sym typeface="Galdeano"/>
              </a:defRPr>
            </a:lvl4pPr>
            <a:lvl5pPr indent="0" marL="0" marR="0" rtl="0" algn="ctr">
              <a:spcBef>
                <a:spcPts val="0"/>
              </a:spcBef>
              <a:spcAft>
                <a:spcPts val="0"/>
              </a:spcAft>
              <a:defRPr b="1" baseline="0" i="0" sz="4400" u="none" cap="none" strike="noStrike">
                <a:solidFill>
                  <a:schemeClr val="dk2"/>
                </a:solidFill>
                <a:latin typeface="Galdeano"/>
                <a:ea typeface="Galdeano"/>
                <a:cs typeface="Galdeano"/>
                <a:sym typeface="Galdeano"/>
              </a:defRPr>
            </a:lvl5pPr>
            <a:lvl6pPr indent="0" marL="457200" marR="0" rtl="0" algn="ctr">
              <a:spcBef>
                <a:spcPts val="0"/>
              </a:spcBef>
              <a:spcAft>
                <a:spcPts val="0"/>
              </a:spcAft>
              <a:defRPr b="1" baseline="0" i="0" sz="4400" u="none" cap="none" strike="noStrike">
                <a:solidFill>
                  <a:schemeClr val="dk2"/>
                </a:solidFill>
                <a:latin typeface="Galdeano"/>
                <a:ea typeface="Galdeano"/>
                <a:cs typeface="Galdeano"/>
                <a:sym typeface="Galdeano"/>
              </a:defRPr>
            </a:lvl6pPr>
            <a:lvl7pPr indent="0" marL="914400" marR="0" rtl="0" algn="ctr">
              <a:spcBef>
                <a:spcPts val="0"/>
              </a:spcBef>
              <a:spcAft>
                <a:spcPts val="0"/>
              </a:spcAft>
              <a:defRPr b="1" baseline="0" i="0" sz="4400" u="none" cap="none" strike="noStrike">
                <a:solidFill>
                  <a:schemeClr val="dk2"/>
                </a:solidFill>
                <a:latin typeface="Galdeano"/>
                <a:ea typeface="Galdeano"/>
                <a:cs typeface="Galdeano"/>
                <a:sym typeface="Galdeano"/>
              </a:defRPr>
            </a:lvl7pPr>
            <a:lvl8pPr indent="0" marL="1371600" marR="0" rtl="0" algn="ctr">
              <a:spcBef>
                <a:spcPts val="0"/>
              </a:spcBef>
              <a:spcAft>
                <a:spcPts val="0"/>
              </a:spcAft>
              <a:defRPr b="1" baseline="0" i="0" sz="4400" u="none" cap="none" strike="noStrike">
                <a:solidFill>
                  <a:schemeClr val="dk2"/>
                </a:solidFill>
                <a:latin typeface="Galdeano"/>
                <a:ea typeface="Galdeano"/>
                <a:cs typeface="Galdeano"/>
                <a:sym typeface="Galdeano"/>
              </a:defRPr>
            </a:lvl8pPr>
            <a:lvl9pPr indent="0" marL="1828800" marR="0" rtl="0" algn="ctr">
              <a:spcBef>
                <a:spcPts val="0"/>
              </a:spcBef>
              <a:spcAft>
                <a:spcPts val="0"/>
              </a:spcAft>
              <a:defRPr b="1" baseline="0" i="0" sz="4400" u="none" cap="none" strike="noStrike">
                <a:solidFill>
                  <a:schemeClr val="dk2"/>
                </a:solidFill>
                <a:latin typeface="Galdeano"/>
                <a:ea typeface="Galdeano"/>
                <a:cs typeface="Galdeano"/>
                <a:sym typeface="Galdeano"/>
              </a:defRPr>
            </a:lvl9pPr>
          </a:lstStyle>
          <a:p/>
        </p:txBody>
      </p:sp>
      <p:pic>
        <p:nvPicPr>
          <p:cNvPr id="25" name="Shape 25"/>
          <p:cNvPicPr preferRelativeResize="0"/>
          <p:nvPr/>
        </p:nvPicPr>
        <p:blipFill rotWithShape="1">
          <a:blip r:embed="rId5">
            <a:alphaModFix/>
          </a:blip>
          <a:srcRect b="0" l="0" r="0" t="0"/>
          <a:stretch/>
        </p:blipFill>
        <p:spPr>
          <a:xfrm>
            <a:off x="-1588" y="5876925"/>
            <a:ext cx="9145588" cy="981074"/>
          </a:xfrm>
          <a:prstGeom prst="rect">
            <a:avLst/>
          </a:prstGeom>
          <a:noFill/>
          <a:ln>
            <a:noFill/>
          </a:ln>
        </p:spPr>
      </p:pic>
      <p:pic>
        <p:nvPicPr>
          <p:cNvPr id="26" name="Shape 26"/>
          <p:cNvPicPr preferRelativeResize="0"/>
          <p:nvPr/>
        </p:nvPicPr>
        <p:blipFill rotWithShape="1">
          <a:blip r:embed="rId6">
            <a:alphaModFix/>
          </a:blip>
          <a:srcRect b="0" l="0" r="0" t="0"/>
          <a:stretch/>
        </p:blipFill>
        <p:spPr>
          <a:xfrm>
            <a:off x="5287487" y="0"/>
            <a:ext cx="3856511" cy="114709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31" name="Shape 131"/>
        <p:cNvGrpSpPr/>
        <p:nvPr/>
      </p:nvGrpSpPr>
      <p:grpSpPr>
        <a:xfrm>
          <a:off x="0" y="0"/>
          <a:ext cx="0" cy="0"/>
          <a:chOff x="0" y="0"/>
          <a:chExt cx="0" cy="0"/>
        </a:xfrm>
      </p:grpSpPr>
      <p:sp>
        <p:nvSpPr>
          <p:cNvPr id="132" name="Shape 132"/>
          <p:cNvSpPr txBox="1"/>
          <p:nvPr>
            <p:ph type="ctrTitle"/>
          </p:nvPr>
        </p:nvSpPr>
        <p:spPr>
          <a:xfrm>
            <a:off x="685800" y="2130425"/>
            <a:ext cx="7772400" cy="1470024"/>
          </a:xfrm>
          <a:prstGeom prst="rect">
            <a:avLst/>
          </a:prstGeom>
          <a:noFill/>
          <a:ln>
            <a:noFill/>
          </a:ln>
        </p:spPr>
        <p:txBody>
          <a:bodyPr anchorCtr="0" anchor="ctr" bIns="91425" lIns="91425" rIns="91425" tIns="91425"/>
          <a:lstStyle>
            <a:lvl1pPr indent="0" marL="0" marR="0" rtl="0" algn="ctr">
              <a:spcBef>
                <a:spcPts val="0"/>
              </a:spcBef>
              <a:buClr>
                <a:schemeClr val="dk1"/>
              </a:buClr>
              <a:buFont typeface="Calibri"/>
              <a:buNone/>
              <a:defRPr b="0" baseline="0" i="0" sz="4400" u="none" cap="none" strike="noStrike">
                <a:solidFill>
                  <a:schemeClr val="dk1"/>
                </a:solidFill>
                <a:latin typeface="Calibri"/>
                <a:ea typeface="Calibri"/>
                <a:cs typeface="Calibri"/>
                <a:sym typeface="Calibri"/>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133" name="Shape 133"/>
          <p:cNvSpPr txBox="1"/>
          <p:nvPr>
            <p:ph idx="1" type="subTitle"/>
          </p:nvPr>
        </p:nvSpPr>
        <p:spPr>
          <a:xfrm>
            <a:off x="1371600" y="3886200"/>
            <a:ext cx="6400799" cy="1752600"/>
          </a:xfrm>
          <a:prstGeom prst="rect">
            <a:avLst/>
          </a:prstGeom>
          <a:noFill/>
          <a:ln>
            <a:noFill/>
          </a:ln>
        </p:spPr>
        <p:txBody>
          <a:bodyPr anchorCtr="0" anchor="t" bIns="91425" lIns="91425" rIns="91425" tIns="91425"/>
          <a:lstStyle>
            <a:lvl1pPr indent="0" marL="0" marR="0" rtl="0" algn="ctr">
              <a:spcBef>
                <a:spcPts val="640"/>
              </a:spcBef>
              <a:buClr>
                <a:srgbClr val="888888"/>
              </a:buClr>
              <a:buFont typeface="Arial"/>
              <a:buNone/>
              <a:defRPr b="0" baseline="0" i="0" sz="3200" u="none" cap="none" strike="noStrike">
                <a:solidFill>
                  <a:srgbClr val="888888"/>
                </a:solidFill>
                <a:latin typeface="Calibri"/>
                <a:ea typeface="Calibri"/>
                <a:cs typeface="Calibri"/>
                <a:sym typeface="Calibri"/>
              </a:defRPr>
            </a:lvl1pPr>
            <a:lvl2pPr indent="0" marL="457200" marR="0" rtl="0" algn="ctr">
              <a:spcBef>
                <a:spcPts val="560"/>
              </a:spcBef>
              <a:buClr>
                <a:srgbClr val="888888"/>
              </a:buClr>
              <a:buFont typeface="Arial"/>
              <a:buNone/>
              <a:defRPr b="0" baseline="0" i="0" sz="2800" u="none" cap="none" strike="noStrike">
                <a:solidFill>
                  <a:srgbClr val="888888"/>
                </a:solidFill>
                <a:latin typeface="Calibri"/>
                <a:ea typeface="Calibri"/>
                <a:cs typeface="Calibri"/>
                <a:sym typeface="Calibri"/>
              </a:defRPr>
            </a:lvl2pPr>
            <a:lvl3pPr indent="0" marL="914400" marR="0" rtl="0" algn="ctr">
              <a:spcBef>
                <a:spcPts val="480"/>
              </a:spcBef>
              <a:buClr>
                <a:srgbClr val="888888"/>
              </a:buClr>
              <a:buFont typeface="Arial"/>
              <a:buNone/>
              <a:defRPr b="0" baseline="0" i="0" sz="2400" u="none" cap="none" strike="noStrike">
                <a:solidFill>
                  <a:srgbClr val="888888"/>
                </a:solidFill>
                <a:latin typeface="Calibri"/>
                <a:ea typeface="Calibri"/>
                <a:cs typeface="Calibri"/>
                <a:sym typeface="Calibri"/>
              </a:defRPr>
            </a:lvl3pPr>
            <a:lvl4pPr indent="0" marL="1371600" marR="0" rtl="0" algn="ctr">
              <a:spcBef>
                <a:spcPts val="400"/>
              </a:spcBef>
              <a:buClr>
                <a:srgbClr val="888888"/>
              </a:buClr>
              <a:buFont typeface="Arial"/>
              <a:buNone/>
              <a:defRPr b="0" baseline="0" i="0" sz="2000" u="none" cap="none" strike="noStrike">
                <a:solidFill>
                  <a:srgbClr val="888888"/>
                </a:solidFill>
                <a:latin typeface="Calibri"/>
                <a:ea typeface="Calibri"/>
                <a:cs typeface="Calibri"/>
                <a:sym typeface="Calibri"/>
              </a:defRPr>
            </a:lvl4pPr>
            <a:lvl5pPr indent="0" marL="1828800" marR="0" rtl="0" algn="ctr">
              <a:spcBef>
                <a:spcPts val="400"/>
              </a:spcBef>
              <a:buClr>
                <a:srgbClr val="888888"/>
              </a:buClr>
              <a:buFont typeface="Arial"/>
              <a:buNone/>
              <a:defRPr b="0" baseline="0" i="0" sz="2000" u="none" cap="none" strike="noStrike">
                <a:solidFill>
                  <a:srgbClr val="888888"/>
                </a:solidFill>
                <a:latin typeface="Calibri"/>
                <a:ea typeface="Calibri"/>
                <a:cs typeface="Calibri"/>
                <a:sym typeface="Calibri"/>
              </a:defRPr>
            </a:lvl5pPr>
            <a:lvl6pPr indent="0" marL="2286000" marR="0" rtl="0" algn="ctr">
              <a:spcBef>
                <a:spcPts val="400"/>
              </a:spcBef>
              <a:buClr>
                <a:srgbClr val="888888"/>
              </a:buClr>
              <a:buFont typeface="Arial"/>
              <a:buNone/>
              <a:defRPr b="0" baseline="0" i="0" sz="2000" u="none" cap="none" strike="noStrike">
                <a:solidFill>
                  <a:srgbClr val="888888"/>
                </a:solidFill>
                <a:latin typeface="Calibri"/>
                <a:ea typeface="Calibri"/>
                <a:cs typeface="Calibri"/>
                <a:sym typeface="Calibri"/>
              </a:defRPr>
            </a:lvl6pPr>
            <a:lvl7pPr indent="0" marL="2743200" marR="0" rtl="0" algn="ctr">
              <a:spcBef>
                <a:spcPts val="400"/>
              </a:spcBef>
              <a:buClr>
                <a:srgbClr val="888888"/>
              </a:buClr>
              <a:buFont typeface="Arial"/>
              <a:buNone/>
              <a:defRPr b="0" baseline="0" i="0" sz="2000" u="none" cap="none" strike="noStrike">
                <a:solidFill>
                  <a:srgbClr val="888888"/>
                </a:solidFill>
                <a:latin typeface="Calibri"/>
                <a:ea typeface="Calibri"/>
                <a:cs typeface="Calibri"/>
                <a:sym typeface="Calibri"/>
              </a:defRPr>
            </a:lvl7pPr>
            <a:lvl8pPr indent="0" marL="3200400" marR="0" rtl="0" algn="ctr">
              <a:spcBef>
                <a:spcPts val="400"/>
              </a:spcBef>
              <a:buClr>
                <a:srgbClr val="888888"/>
              </a:buClr>
              <a:buFont typeface="Arial"/>
              <a:buNone/>
              <a:defRPr b="0" baseline="0" i="0" sz="2000" u="none" cap="none" strike="noStrike">
                <a:solidFill>
                  <a:srgbClr val="888888"/>
                </a:solidFill>
                <a:latin typeface="Calibri"/>
                <a:ea typeface="Calibri"/>
                <a:cs typeface="Calibri"/>
                <a:sym typeface="Calibri"/>
              </a:defRPr>
            </a:lvl8pPr>
            <a:lvl9pPr indent="0" marL="3657600" marR="0" rtl="0" algn="ctr">
              <a:spcBef>
                <a:spcPts val="400"/>
              </a:spcBef>
              <a:buClr>
                <a:srgbClr val="888888"/>
              </a:buClr>
              <a:buFont typeface="Arial"/>
              <a:buNone/>
              <a:defRPr b="0" baseline="0" i="0" sz="2000" u="none" cap="none" strike="noStrike">
                <a:solidFill>
                  <a:srgbClr val="888888"/>
                </a:solidFill>
                <a:latin typeface="Calibri"/>
                <a:ea typeface="Calibri"/>
                <a:cs typeface="Calibri"/>
                <a:sym typeface="Calibri"/>
              </a:defRPr>
            </a:lvl9pPr>
          </a:lstStyle>
          <a:p/>
        </p:txBody>
      </p:sp>
      <p:sp>
        <p:nvSpPr>
          <p:cNvPr id="134" name="Shape 13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35" name="Shape 13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36" name="Shape 13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137" name="Shape 137"/>
          <p:cNvPicPr preferRelativeResize="0"/>
          <p:nvPr/>
        </p:nvPicPr>
        <p:blipFill rotWithShape="1">
          <a:blip r:embed="rId2">
            <a:alphaModFix/>
          </a:blip>
          <a:srcRect b="0" l="0" r="0" t="0"/>
          <a:stretch/>
        </p:blipFill>
        <p:spPr>
          <a:xfrm>
            <a:off x="8346967" y="5833898"/>
            <a:ext cx="797031" cy="1024102"/>
          </a:xfrm>
          <a:prstGeom prst="rect">
            <a:avLst/>
          </a:prstGeom>
          <a:noFill/>
          <a:ln>
            <a:noFill/>
          </a:ln>
        </p:spPr>
      </p:pic>
      <p:pic>
        <p:nvPicPr>
          <p:cNvPr id="138" name="Shape 138"/>
          <p:cNvPicPr preferRelativeResize="0"/>
          <p:nvPr/>
        </p:nvPicPr>
        <p:blipFill rotWithShape="1">
          <a:blip r:embed="rId3">
            <a:alphaModFix/>
          </a:blip>
          <a:srcRect b="0" l="0" r="0" t="0"/>
          <a:stretch/>
        </p:blipFill>
        <p:spPr>
          <a:xfrm>
            <a:off x="0" y="6087460"/>
            <a:ext cx="2590800" cy="770539"/>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9" name="Shape 139"/>
        <p:cNvGrpSpPr/>
        <p:nvPr/>
      </p:nvGrpSpPr>
      <p:grpSpPr>
        <a:xfrm>
          <a:off x="0" y="0"/>
          <a:ext cx="0" cy="0"/>
          <a:chOff x="0" y="0"/>
          <a:chExt cx="0" cy="0"/>
        </a:xfrm>
      </p:grpSpPr>
      <p:sp>
        <p:nvSpPr>
          <p:cNvPr id="140" name="Shape 140"/>
          <p:cNvSpPr txBox="1"/>
          <p:nvPr>
            <p:ph type="title"/>
          </p:nvPr>
        </p:nvSpPr>
        <p:spPr>
          <a:xfrm>
            <a:off x="722312" y="4406900"/>
            <a:ext cx="7772400" cy="1362075"/>
          </a:xfrm>
          <a:prstGeom prst="rect">
            <a:avLst/>
          </a:prstGeom>
          <a:noFill/>
          <a:ln>
            <a:noFill/>
          </a:ln>
        </p:spPr>
        <p:txBody>
          <a:bodyPr anchorCtr="0" anchor="t" bIns="91425" lIns="91425" rIns="91425" tIns="91425"/>
          <a:lstStyle>
            <a:lvl1pPr rtl="0" algn="l">
              <a:spcBef>
                <a:spcPts val="0"/>
              </a:spcBef>
              <a:defRPr b="1" sz="4000" cap="none"/>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41" name="Shape 141"/>
          <p:cNvSpPr txBox="1"/>
          <p:nvPr>
            <p:ph idx="1" type="body"/>
          </p:nvPr>
        </p:nvSpPr>
        <p:spPr>
          <a:xfrm>
            <a:off x="722312" y="2906713"/>
            <a:ext cx="7772400" cy="1500187"/>
          </a:xfrm>
          <a:prstGeom prst="rect">
            <a:avLst/>
          </a:prstGeom>
          <a:noFill/>
          <a:ln>
            <a:noFill/>
          </a:ln>
        </p:spPr>
        <p:txBody>
          <a:bodyPr anchorCtr="0" anchor="b" bIns="91425" lIns="91425" rIns="91425" tIns="91425"/>
          <a:lstStyle>
            <a:lvl1pPr indent="0" marL="0" rtl="0">
              <a:spcBef>
                <a:spcPts val="0"/>
              </a:spcBef>
              <a:buClr>
                <a:srgbClr val="888888"/>
              </a:buClr>
              <a:buFont typeface="Calibri"/>
              <a:buNone/>
              <a:defRPr sz="2000">
                <a:solidFill>
                  <a:srgbClr val="888888"/>
                </a:solidFill>
              </a:defRPr>
            </a:lvl1pPr>
            <a:lvl2pPr indent="0" marL="457200" rtl="0">
              <a:spcBef>
                <a:spcPts val="0"/>
              </a:spcBef>
              <a:buClr>
                <a:srgbClr val="888888"/>
              </a:buClr>
              <a:buFont typeface="Calibri"/>
              <a:buNone/>
              <a:defRPr sz="1800">
                <a:solidFill>
                  <a:srgbClr val="888888"/>
                </a:solidFill>
              </a:defRPr>
            </a:lvl2pPr>
            <a:lvl3pPr indent="0" marL="914400" rtl="0">
              <a:spcBef>
                <a:spcPts val="0"/>
              </a:spcBef>
              <a:buClr>
                <a:srgbClr val="888888"/>
              </a:buClr>
              <a:buFont typeface="Calibri"/>
              <a:buNone/>
              <a:defRPr sz="1600">
                <a:solidFill>
                  <a:srgbClr val="888888"/>
                </a:solidFill>
              </a:defRPr>
            </a:lvl3pPr>
            <a:lvl4pPr indent="0" marL="1371600" rtl="0">
              <a:spcBef>
                <a:spcPts val="0"/>
              </a:spcBef>
              <a:buClr>
                <a:srgbClr val="888888"/>
              </a:buClr>
              <a:buFont typeface="Calibri"/>
              <a:buNone/>
              <a:defRPr sz="1400">
                <a:solidFill>
                  <a:srgbClr val="888888"/>
                </a:solidFill>
              </a:defRPr>
            </a:lvl4pPr>
            <a:lvl5pPr indent="0" marL="1828800" rtl="0">
              <a:spcBef>
                <a:spcPts val="0"/>
              </a:spcBef>
              <a:buClr>
                <a:srgbClr val="888888"/>
              </a:buClr>
              <a:buFont typeface="Calibri"/>
              <a:buNone/>
              <a:defRPr sz="1400">
                <a:solidFill>
                  <a:srgbClr val="888888"/>
                </a:solidFill>
              </a:defRPr>
            </a:lvl5pPr>
            <a:lvl6pPr indent="0" marL="2286000" rtl="0">
              <a:spcBef>
                <a:spcPts val="0"/>
              </a:spcBef>
              <a:buClr>
                <a:srgbClr val="888888"/>
              </a:buClr>
              <a:buFont typeface="Calibri"/>
              <a:buNone/>
              <a:defRPr sz="1400">
                <a:solidFill>
                  <a:srgbClr val="888888"/>
                </a:solidFill>
              </a:defRPr>
            </a:lvl6pPr>
            <a:lvl7pPr indent="0" marL="2743200" rtl="0">
              <a:spcBef>
                <a:spcPts val="0"/>
              </a:spcBef>
              <a:buClr>
                <a:srgbClr val="888888"/>
              </a:buClr>
              <a:buFont typeface="Calibri"/>
              <a:buNone/>
              <a:defRPr sz="1400">
                <a:solidFill>
                  <a:srgbClr val="888888"/>
                </a:solidFill>
              </a:defRPr>
            </a:lvl7pPr>
            <a:lvl8pPr indent="0" marL="3200400" rtl="0">
              <a:spcBef>
                <a:spcPts val="0"/>
              </a:spcBef>
              <a:buClr>
                <a:srgbClr val="888888"/>
              </a:buClr>
              <a:buFont typeface="Calibri"/>
              <a:buNone/>
              <a:defRPr sz="1400">
                <a:solidFill>
                  <a:srgbClr val="888888"/>
                </a:solidFill>
              </a:defRPr>
            </a:lvl8pPr>
            <a:lvl9pPr indent="0" marL="3657600" rtl="0">
              <a:spcBef>
                <a:spcPts val="0"/>
              </a:spcBef>
              <a:buClr>
                <a:srgbClr val="888888"/>
              </a:buClr>
              <a:buFont typeface="Calibri"/>
              <a:buNone/>
              <a:defRPr sz="1400">
                <a:solidFill>
                  <a:srgbClr val="888888"/>
                </a:solidFill>
              </a:defRPr>
            </a:lvl9pPr>
          </a:lstStyle>
          <a:p/>
        </p:txBody>
      </p:sp>
      <p:sp>
        <p:nvSpPr>
          <p:cNvPr id="142" name="Shape 142"/>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43" name="Shape 143"/>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44" name="Shape 144"/>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145" name="Shape 145"/>
          <p:cNvPicPr preferRelativeResize="0"/>
          <p:nvPr/>
        </p:nvPicPr>
        <p:blipFill rotWithShape="1">
          <a:blip r:embed="rId2">
            <a:alphaModFix/>
          </a:blip>
          <a:srcRect b="0" l="0" r="0" t="0"/>
          <a:stretch/>
        </p:blipFill>
        <p:spPr>
          <a:xfrm>
            <a:off x="8346967" y="5833898"/>
            <a:ext cx="797031" cy="1024102"/>
          </a:xfrm>
          <a:prstGeom prst="rect">
            <a:avLst/>
          </a:prstGeom>
          <a:noFill/>
          <a:ln>
            <a:noFill/>
          </a:ln>
        </p:spPr>
      </p:pic>
      <p:pic>
        <p:nvPicPr>
          <p:cNvPr id="146" name="Shape 146"/>
          <p:cNvPicPr preferRelativeResize="0"/>
          <p:nvPr/>
        </p:nvPicPr>
        <p:blipFill rotWithShape="1">
          <a:blip r:embed="rId3">
            <a:alphaModFix/>
          </a:blip>
          <a:srcRect b="0" l="0" r="0" t="0"/>
          <a:stretch/>
        </p:blipFill>
        <p:spPr>
          <a:xfrm>
            <a:off x="0" y="6087460"/>
            <a:ext cx="2590800" cy="770539"/>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147" name="Shape 147"/>
        <p:cNvGrpSpPr/>
        <p:nvPr/>
      </p:nvGrpSpPr>
      <p:grpSpPr>
        <a:xfrm>
          <a:off x="0" y="0"/>
          <a:ext cx="0" cy="0"/>
          <a:chOff x="0" y="0"/>
          <a:chExt cx="0" cy="0"/>
        </a:xfrm>
      </p:grpSpPr>
      <p:sp>
        <p:nvSpPr>
          <p:cNvPr id="148" name="Shape 148"/>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49" name="Shape 149"/>
          <p:cNvSpPr txBox="1"/>
          <p:nvPr>
            <p:ph idx="1" type="body"/>
          </p:nvPr>
        </p:nvSpPr>
        <p:spPr>
          <a:xfrm>
            <a:off x="457200" y="1600200"/>
            <a:ext cx="4038599" cy="4525963"/>
          </a:xfrm>
          <a:prstGeom prst="rect">
            <a:avLst/>
          </a:prstGeom>
          <a:noFill/>
          <a:ln>
            <a:noFill/>
          </a:ln>
        </p:spPr>
        <p:txBody>
          <a:bodyPr anchorCtr="0" anchor="t" bIns="91425" lIns="91425" rIns="91425" tIns="91425"/>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p:txBody>
      </p:sp>
      <p:sp>
        <p:nvSpPr>
          <p:cNvPr id="150" name="Shape 150"/>
          <p:cNvSpPr txBox="1"/>
          <p:nvPr>
            <p:ph idx="2" type="body"/>
          </p:nvPr>
        </p:nvSpPr>
        <p:spPr>
          <a:xfrm>
            <a:off x="4648200" y="1600200"/>
            <a:ext cx="4038599" cy="4525963"/>
          </a:xfrm>
          <a:prstGeom prst="rect">
            <a:avLst/>
          </a:prstGeom>
          <a:noFill/>
          <a:ln>
            <a:noFill/>
          </a:ln>
        </p:spPr>
        <p:txBody>
          <a:bodyPr anchorCtr="0" anchor="t" bIns="91425" lIns="91425" rIns="91425" tIns="91425"/>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p:txBody>
      </p:sp>
      <p:sp>
        <p:nvSpPr>
          <p:cNvPr id="151" name="Shape 151"/>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52" name="Shape 152"/>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53" name="Shape 153"/>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154" name="Shape 154"/>
          <p:cNvPicPr preferRelativeResize="0"/>
          <p:nvPr/>
        </p:nvPicPr>
        <p:blipFill rotWithShape="1">
          <a:blip r:embed="rId2">
            <a:alphaModFix/>
          </a:blip>
          <a:srcRect b="0" l="0" r="0" t="0"/>
          <a:stretch/>
        </p:blipFill>
        <p:spPr>
          <a:xfrm>
            <a:off x="8346967" y="5833898"/>
            <a:ext cx="797031" cy="1024102"/>
          </a:xfrm>
          <a:prstGeom prst="rect">
            <a:avLst/>
          </a:prstGeom>
          <a:noFill/>
          <a:ln>
            <a:noFill/>
          </a:ln>
        </p:spPr>
      </p:pic>
      <p:pic>
        <p:nvPicPr>
          <p:cNvPr id="155" name="Shape 155"/>
          <p:cNvPicPr preferRelativeResize="0"/>
          <p:nvPr/>
        </p:nvPicPr>
        <p:blipFill rotWithShape="1">
          <a:blip r:embed="rId3">
            <a:alphaModFix/>
          </a:blip>
          <a:srcRect b="0" l="0" r="0" t="0"/>
          <a:stretch/>
        </p:blipFill>
        <p:spPr>
          <a:xfrm>
            <a:off x="0" y="6087460"/>
            <a:ext cx="2590800" cy="770539"/>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156" name="Shape 156"/>
        <p:cNvGrpSpPr/>
        <p:nvPr/>
      </p:nvGrpSpPr>
      <p:grpSpPr>
        <a:xfrm>
          <a:off x="0" y="0"/>
          <a:ext cx="0" cy="0"/>
          <a:chOff x="0" y="0"/>
          <a:chExt cx="0" cy="0"/>
        </a:xfrm>
      </p:grpSpPr>
      <p:sp>
        <p:nvSpPr>
          <p:cNvPr id="157" name="Shape 157"/>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58" name="Shape 158"/>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marL="0" rtl="0">
              <a:spcBef>
                <a:spcPts val="0"/>
              </a:spcBef>
              <a:buFont typeface="Calibri"/>
              <a:buNone/>
              <a:defRPr b="1" sz="2400"/>
            </a:lvl1pPr>
            <a:lvl2pPr indent="0" marL="457200" rtl="0">
              <a:spcBef>
                <a:spcPts val="0"/>
              </a:spcBef>
              <a:buFont typeface="Calibri"/>
              <a:buNone/>
              <a:defRPr b="1" sz="2000"/>
            </a:lvl2pPr>
            <a:lvl3pPr indent="0" marL="914400" rtl="0">
              <a:spcBef>
                <a:spcPts val="0"/>
              </a:spcBef>
              <a:buFont typeface="Calibri"/>
              <a:buNone/>
              <a:defRPr b="1" sz="1800"/>
            </a:lvl3pPr>
            <a:lvl4pPr indent="0" marL="1371600" rtl="0">
              <a:spcBef>
                <a:spcPts val="0"/>
              </a:spcBef>
              <a:buFont typeface="Calibri"/>
              <a:buNone/>
              <a:defRPr b="1" sz="1600"/>
            </a:lvl4pPr>
            <a:lvl5pPr indent="0" marL="1828800" rtl="0">
              <a:spcBef>
                <a:spcPts val="0"/>
              </a:spcBef>
              <a:buFont typeface="Calibri"/>
              <a:buNone/>
              <a:defRPr b="1" sz="1600"/>
            </a:lvl5pPr>
            <a:lvl6pPr indent="0" marL="2286000" rtl="0">
              <a:spcBef>
                <a:spcPts val="0"/>
              </a:spcBef>
              <a:buFont typeface="Calibri"/>
              <a:buNone/>
              <a:defRPr b="1" sz="1600"/>
            </a:lvl6pPr>
            <a:lvl7pPr indent="0" marL="2743200" rtl="0">
              <a:spcBef>
                <a:spcPts val="0"/>
              </a:spcBef>
              <a:buFont typeface="Calibri"/>
              <a:buNone/>
              <a:defRPr b="1" sz="1600"/>
            </a:lvl7pPr>
            <a:lvl8pPr indent="0" marL="3200400" rtl="0">
              <a:spcBef>
                <a:spcPts val="0"/>
              </a:spcBef>
              <a:buFont typeface="Calibri"/>
              <a:buNone/>
              <a:defRPr b="1" sz="1600"/>
            </a:lvl8pPr>
            <a:lvl9pPr indent="0" marL="3657600" rtl="0">
              <a:spcBef>
                <a:spcPts val="0"/>
              </a:spcBef>
              <a:buFont typeface="Calibri"/>
              <a:buNone/>
              <a:defRPr b="1" sz="1600"/>
            </a:lvl9pPr>
          </a:lstStyle>
          <a:p/>
        </p:txBody>
      </p:sp>
      <p:sp>
        <p:nvSpPr>
          <p:cNvPr id="159" name="Shape 159"/>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p:txBody>
      </p:sp>
      <p:sp>
        <p:nvSpPr>
          <p:cNvPr id="160" name="Shape 160"/>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marL="0" rtl="0">
              <a:spcBef>
                <a:spcPts val="0"/>
              </a:spcBef>
              <a:buFont typeface="Calibri"/>
              <a:buNone/>
              <a:defRPr b="1" sz="2400"/>
            </a:lvl1pPr>
            <a:lvl2pPr indent="0" marL="457200" rtl="0">
              <a:spcBef>
                <a:spcPts val="0"/>
              </a:spcBef>
              <a:buFont typeface="Calibri"/>
              <a:buNone/>
              <a:defRPr b="1" sz="2000"/>
            </a:lvl2pPr>
            <a:lvl3pPr indent="0" marL="914400" rtl="0">
              <a:spcBef>
                <a:spcPts val="0"/>
              </a:spcBef>
              <a:buFont typeface="Calibri"/>
              <a:buNone/>
              <a:defRPr b="1" sz="1800"/>
            </a:lvl3pPr>
            <a:lvl4pPr indent="0" marL="1371600" rtl="0">
              <a:spcBef>
                <a:spcPts val="0"/>
              </a:spcBef>
              <a:buFont typeface="Calibri"/>
              <a:buNone/>
              <a:defRPr b="1" sz="1600"/>
            </a:lvl4pPr>
            <a:lvl5pPr indent="0" marL="1828800" rtl="0">
              <a:spcBef>
                <a:spcPts val="0"/>
              </a:spcBef>
              <a:buFont typeface="Calibri"/>
              <a:buNone/>
              <a:defRPr b="1" sz="1600"/>
            </a:lvl5pPr>
            <a:lvl6pPr indent="0" marL="2286000" rtl="0">
              <a:spcBef>
                <a:spcPts val="0"/>
              </a:spcBef>
              <a:buFont typeface="Calibri"/>
              <a:buNone/>
              <a:defRPr b="1" sz="1600"/>
            </a:lvl6pPr>
            <a:lvl7pPr indent="0" marL="2743200" rtl="0">
              <a:spcBef>
                <a:spcPts val="0"/>
              </a:spcBef>
              <a:buFont typeface="Calibri"/>
              <a:buNone/>
              <a:defRPr b="1" sz="1600"/>
            </a:lvl7pPr>
            <a:lvl8pPr indent="0" marL="3200400" rtl="0">
              <a:spcBef>
                <a:spcPts val="0"/>
              </a:spcBef>
              <a:buFont typeface="Calibri"/>
              <a:buNone/>
              <a:defRPr b="1" sz="1600"/>
            </a:lvl8pPr>
            <a:lvl9pPr indent="0" marL="3657600" rtl="0">
              <a:spcBef>
                <a:spcPts val="0"/>
              </a:spcBef>
              <a:buFont typeface="Calibri"/>
              <a:buNone/>
              <a:defRPr b="1" sz="1600"/>
            </a:lvl9pPr>
          </a:lstStyle>
          <a:p/>
        </p:txBody>
      </p:sp>
      <p:sp>
        <p:nvSpPr>
          <p:cNvPr id="161" name="Shape 161"/>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p:txBody>
      </p:sp>
      <p:sp>
        <p:nvSpPr>
          <p:cNvPr id="162" name="Shape 162"/>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63" name="Shape 163"/>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64" name="Shape 164"/>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165" name="Shape 165"/>
          <p:cNvPicPr preferRelativeResize="0"/>
          <p:nvPr/>
        </p:nvPicPr>
        <p:blipFill rotWithShape="1">
          <a:blip r:embed="rId2">
            <a:alphaModFix/>
          </a:blip>
          <a:srcRect b="0" l="0" r="0" t="0"/>
          <a:stretch/>
        </p:blipFill>
        <p:spPr>
          <a:xfrm>
            <a:off x="8346967" y="5833898"/>
            <a:ext cx="797031" cy="1024102"/>
          </a:xfrm>
          <a:prstGeom prst="rect">
            <a:avLst/>
          </a:prstGeom>
          <a:noFill/>
          <a:ln>
            <a:noFill/>
          </a:ln>
        </p:spPr>
      </p:pic>
      <p:pic>
        <p:nvPicPr>
          <p:cNvPr id="166" name="Shape 166"/>
          <p:cNvPicPr preferRelativeResize="0"/>
          <p:nvPr/>
        </p:nvPicPr>
        <p:blipFill rotWithShape="1">
          <a:blip r:embed="rId3">
            <a:alphaModFix/>
          </a:blip>
          <a:srcRect b="0" l="0" r="0" t="0"/>
          <a:stretch/>
        </p:blipFill>
        <p:spPr>
          <a:xfrm>
            <a:off x="0" y="6087460"/>
            <a:ext cx="2590800" cy="770539"/>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67" name="Shape 167"/>
        <p:cNvGrpSpPr/>
        <p:nvPr/>
      </p:nvGrpSpPr>
      <p:grpSpPr>
        <a:xfrm>
          <a:off x="0" y="0"/>
          <a:ext cx="0" cy="0"/>
          <a:chOff x="0" y="0"/>
          <a:chExt cx="0" cy="0"/>
        </a:xfrm>
      </p:grpSpPr>
      <p:sp>
        <p:nvSpPr>
          <p:cNvPr id="168" name="Shape 168"/>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69" name="Shape 169"/>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70" name="Shape 170"/>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71" name="Shape 171"/>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172" name="Shape 172"/>
          <p:cNvPicPr preferRelativeResize="0"/>
          <p:nvPr/>
        </p:nvPicPr>
        <p:blipFill rotWithShape="1">
          <a:blip r:embed="rId2">
            <a:alphaModFix/>
          </a:blip>
          <a:srcRect b="0" l="0" r="0" t="0"/>
          <a:stretch/>
        </p:blipFill>
        <p:spPr>
          <a:xfrm>
            <a:off x="8346967" y="5833898"/>
            <a:ext cx="797031" cy="1024102"/>
          </a:xfrm>
          <a:prstGeom prst="rect">
            <a:avLst/>
          </a:prstGeom>
          <a:noFill/>
          <a:ln>
            <a:noFill/>
          </a:ln>
        </p:spPr>
      </p:pic>
      <p:pic>
        <p:nvPicPr>
          <p:cNvPr id="173" name="Shape 173"/>
          <p:cNvPicPr preferRelativeResize="0"/>
          <p:nvPr/>
        </p:nvPicPr>
        <p:blipFill rotWithShape="1">
          <a:blip r:embed="rId3">
            <a:alphaModFix/>
          </a:blip>
          <a:srcRect b="0" l="0" r="0" t="0"/>
          <a:stretch/>
        </p:blipFill>
        <p:spPr>
          <a:xfrm>
            <a:off x="0" y="6087460"/>
            <a:ext cx="2590800" cy="770539"/>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174" name="Shape 174"/>
        <p:cNvGrpSpPr/>
        <p:nvPr/>
      </p:nvGrpSpPr>
      <p:grpSpPr>
        <a:xfrm>
          <a:off x="0" y="0"/>
          <a:ext cx="0" cy="0"/>
          <a:chOff x="0" y="0"/>
          <a:chExt cx="0" cy="0"/>
        </a:xfrm>
      </p:grpSpPr>
      <p:sp>
        <p:nvSpPr>
          <p:cNvPr id="175" name="Shape 175"/>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76" name="Shape 176"/>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77" name="Shape 177"/>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178" name="Shape 178"/>
          <p:cNvPicPr preferRelativeResize="0"/>
          <p:nvPr/>
        </p:nvPicPr>
        <p:blipFill rotWithShape="1">
          <a:blip r:embed="rId2">
            <a:alphaModFix/>
          </a:blip>
          <a:srcRect b="0" l="0" r="0" t="0"/>
          <a:stretch/>
        </p:blipFill>
        <p:spPr>
          <a:xfrm>
            <a:off x="8346967" y="5833898"/>
            <a:ext cx="797031" cy="1024102"/>
          </a:xfrm>
          <a:prstGeom prst="rect">
            <a:avLst/>
          </a:prstGeom>
          <a:noFill/>
          <a:ln>
            <a:noFill/>
          </a:ln>
        </p:spPr>
      </p:pic>
      <p:pic>
        <p:nvPicPr>
          <p:cNvPr id="179" name="Shape 179"/>
          <p:cNvPicPr preferRelativeResize="0"/>
          <p:nvPr/>
        </p:nvPicPr>
        <p:blipFill rotWithShape="1">
          <a:blip r:embed="rId3">
            <a:alphaModFix/>
          </a:blip>
          <a:srcRect b="0" l="0" r="0" t="0"/>
          <a:stretch/>
        </p:blipFill>
        <p:spPr>
          <a:xfrm>
            <a:off x="0" y="6087460"/>
            <a:ext cx="2590800" cy="770539"/>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180" name="Shape 180"/>
        <p:cNvGrpSpPr/>
        <p:nvPr/>
      </p:nvGrpSpPr>
      <p:grpSpPr>
        <a:xfrm>
          <a:off x="0" y="0"/>
          <a:ext cx="0" cy="0"/>
          <a:chOff x="0" y="0"/>
          <a:chExt cx="0" cy="0"/>
        </a:xfrm>
      </p:grpSpPr>
      <p:sp>
        <p:nvSpPr>
          <p:cNvPr id="181" name="Shape 181"/>
          <p:cNvSpPr txBox="1"/>
          <p:nvPr>
            <p:ph type="title"/>
          </p:nvPr>
        </p:nvSpPr>
        <p:spPr>
          <a:xfrm>
            <a:off x="457200" y="273050"/>
            <a:ext cx="3008313" cy="1162049"/>
          </a:xfrm>
          <a:prstGeom prst="rect">
            <a:avLst/>
          </a:prstGeom>
          <a:noFill/>
          <a:ln>
            <a:noFill/>
          </a:ln>
        </p:spPr>
        <p:txBody>
          <a:bodyPr anchorCtr="0" anchor="b" bIns="91425" lIns="91425" rIns="91425" tIns="91425"/>
          <a:lstStyle>
            <a:lvl1pPr rtl="0" algn="l">
              <a:spcBef>
                <a:spcPts val="0"/>
              </a:spcBef>
              <a:defRPr b="1" sz="2000"/>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82" name="Shape 182"/>
          <p:cNvSpPr txBox="1"/>
          <p:nvPr>
            <p:ph idx="1" type="body"/>
          </p:nvPr>
        </p:nvSpPr>
        <p:spPr>
          <a:xfrm>
            <a:off x="3575050" y="273050"/>
            <a:ext cx="5111750" cy="5853112"/>
          </a:xfrm>
          <a:prstGeom prst="rect">
            <a:avLst/>
          </a:prstGeom>
          <a:noFill/>
          <a:ln>
            <a:noFill/>
          </a:ln>
        </p:spPr>
        <p:txBody>
          <a:bodyPr anchorCtr="0" anchor="t" bIns="91425" lIns="91425" rIns="91425" tIns="91425"/>
          <a:lstStyle>
            <a:lvl1pPr rtl="0">
              <a:spcBef>
                <a:spcPts val="0"/>
              </a:spcBef>
              <a:defRPr sz="3200"/>
            </a:lvl1pPr>
            <a:lvl2pPr rtl="0">
              <a:spcBef>
                <a:spcPts val="0"/>
              </a:spcBef>
              <a:defRPr sz="2800"/>
            </a:lvl2pPr>
            <a:lvl3pPr rtl="0">
              <a:spcBef>
                <a:spcPts val="0"/>
              </a:spcBef>
              <a:defRPr sz="2400"/>
            </a:lvl3pPr>
            <a:lvl4pPr rtl="0">
              <a:spcBef>
                <a:spcPts val="0"/>
              </a:spcBef>
              <a:defRPr sz="2000"/>
            </a:lvl4pPr>
            <a:lvl5pPr rtl="0">
              <a:spcBef>
                <a:spcPts val="0"/>
              </a:spcBef>
              <a:defRPr sz="2000"/>
            </a:lvl5pPr>
            <a:lvl6pPr rtl="0">
              <a:spcBef>
                <a:spcPts val="0"/>
              </a:spcBef>
              <a:defRPr sz="2000"/>
            </a:lvl6pPr>
            <a:lvl7pPr rtl="0">
              <a:spcBef>
                <a:spcPts val="0"/>
              </a:spcBef>
              <a:defRPr sz="2000"/>
            </a:lvl7pPr>
            <a:lvl8pPr rtl="0">
              <a:spcBef>
                <a:spcPts val="0"/>
              </a:spcBef>
              <a:defRPr sz="2000"/>
            </a:lvl8pPr>
            <a:lvl9pPr rtl="0">
              <a:spcBef>
                <a:spcPts val="0"/>
              </a:spcBef>
              <a:defRPr sz="2000"/>
            </a:lvl9pPr>
          </a:lstStyle>
          <a:p/>
        </p:txBody>
      </p:sp>
      <p:sp>
        <p:nvSpPr>
          <p:cNvPr id="183" name="Shape 183"/>
          <p:cNvSpPr txBox="1"/>
          <p:nvPr>
            <p:ph idx="2" type="body"/>
          </p:nvPr>
        </p:nvSpPr>
        <p:spPr>
          <a:xfrm>
            <a:off x="457200" y="1435100"/>
            <a:ext cx="3008313" cy="4691063"/>
          </a:xfrm>
          <a:prstGeom prst="rect">
            <a:avLst/>
          </a:prstGeom>
          <a:noFill/>
          <a:ln>
            <a:noFill/>
          </a:ln>
        </p:spPr>
        <p:txBody>
          <a:bodyPr anchorCtr="0" anchor="t" bIns="91425" lIns="91425" rIns="91425" tIns="91425"/>
          <a:lstStyle>
            <a:lvl1pPr indent="0" marL="0" rtl="0">
              <a:spcBef>
                <a:spcPts val="0"/>
              </a:spcBef>
              <a:buFont typeface="Calibri"/>
              <a:buNone/>
              <a:defRPr sz="1400"/>
            </a:lvl1pPr>
            <a:lvl2pPr indent="0" marL="457200" rtl="0">
              <a:spcBef>
                <a:spcPts val="0"/>
              </a:spcBef>
              <a:buFont typeface="Calibri"/>
              <a:buNone/>
              <a:defRPr sz="1200"/>
            </a:lvl2pPr>
            <a:lvl3pPr indent="0" marL="914400" rtl="0">
              <a:spcBef>
                <a:spcPts val="0"/>
              </a:spcBef>
              <a:buFont typeface="Calibri"/>
              <a:buNone/>
              <a:defRPr sz="1000"/>
            </a:lvl3pPr>
            <a:lvl4pPr indent="0" marL="1371600" rtl="0">
              <a:spcBef>
                <a:spcPts val="0"/>
              </a:spcBef>
              <a:buFont typeface="Calibri"/>
              <a:buNone/>
              <a:defRPr sz="900"/>
            </a:lvl4pPr>
            <a:lvl5pPr indent="0" marL="1828800" rtl="0">
              <a:spcBef>
                <a:spcPts val="0"/>
              </a:spcBef>
              <a:buFont typeface="Calibri"/>
              <a:buNone/>
              <a:defRPr sz="900"/>
            </a:lvl5pPr>
            <a:lvl6pPr indent="0" marL="2286000" rtl="0">
              <a:spcBef>
                <a:spcPts val="0"/>
              </a:spcBef>
              <a:buFont typeface="Calibri"/>
              <a:buNone/>
              <a:defRPr sz="900"/>
            </a:lvl6pPr>
            <a:lvl7pPr indent="0" marL="2743200" rtl="0">
              <a:spcBef>
                <a:spcPts val="0"/>
              </a:spcBef>
              <a:buFont typeface="Calibri"/>
              <a:buNone/>
              <a:defRPr sz="900"/>
            </a:lvl7pPr>
            <a:lvl8pPr indent="0" marL="3200400" rtl="0">
              <a:spcBef>
                <a:spcPts val="0"/>
              </a:spcBef>
              <a:buFont typeface="Calibri"/>
              <a:buNone/>
              <a:defRPr sz="900"/>
            </a:lvl8pPr>
            <a:lvl9pPr indent="0" marL="3657600" rtl="0">
              <a:spcBef>
                <a:spcPts val="0"/>
              </a:spcBef>
              <a:buFont typeface="Calibri"/>
              <a:buNone/>
              <a:defRPr sz="900"/>
            </a:lvl9pPr>
          </a:lstStyle>
          <a:p/>
        </p:txBody>
      </p:sp>
      <p:sp>
        <p:nvSpPr>
          <p:cNvPr id="184" name="Shape 18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85" name="Shape 18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86" name="Shape 18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187" name="Shape 187"/>
          <p:cNvPicPr preferRelativeResize="0"/>
          <p:nvPr/>
        </p:nvPicPr>
        <p:blipFill rotWithShape="1">
          <a:blip r:embed="rId2">
            <a:alphaModFix/>
          </a:blip>
          <a:srcRect b="0" l="0" r="0" t="0"/>
          <a:stretch/>
        </p:blipFill>
        <p:spPr>
          <a:xfrm>
            <a:off x="8346967" y="5833898"/>
            <a:ext cx="797031" cy="1024102"/>
          </a:xfrm>
          <a:prstGeom prst="rect">
            <a:avLst/>
          </a:prstGeom>
          <a:noFill/>
          <a:ln>
            <a:noFill/>
          </a:ln>
        </p:spPr>
      </p:pic>
      <p:pic>
        <p:nvPicPr>
          <p:cNvPr id="188" name="Shape 188"/>
          <p:cNvPicPr preferRelativeResize="0"/>
          <p:nvPr/>
        </p:nvPicPr>
        <p:blipFill rotWithShape="1">
          <a:blip r:embed="rId3">
            <a:alphaModFix/>
          </a:blip>
          <a:srcRect b="0" l="0" r="0" t="0"/>
          <a:stretch/>
        </p:blipFill>
        <p:spPr>
          <a:xfrm>
            <a:off x="0" y="6087460"/>
            <a:ext cx="2590800" cy="770539"/>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189" name="Shape 189"/>
        <p:cNvGrpSpPr/>
        <p:nvPr/>
      </p:nvGrpSpPr>
      <p:grpSpPr>
        <a:xfrm>
          <a:off x="0" y="0"/>
          <a:ext cx="0" cy="0"/>
          <a:chOff x="0" y="0"/>
          <a:chExt cx="0" cy="0"/>
        </a:xfrm>
      </p:grpSpPr>
      <p:sp>
        <p:nvSpPr>
          <p:cNvPr id="190" name="Shape 190"/>
          <p:cNvSpPr txBox="1"/>
          <p:nvPr>
            <p:ph type="title"/>
          </p:nvPr>
        </p:nvSpPr>
        <p:spPr>
          <a:xfrm>
            <a:off x="1792288" y="4800600"/>
            <a:ext cx="5486399" cy="566737"/>
          </a:xfrm>
          <a:prstGeom prst="rect">
            <a:avLst/>
          </a:prstGeom>
          <a:noFill/>
          <a:ln>
            <a:noFill/>
          </a:ln>
        </p:spPr>
        <p:txBody>
          <a:bodyPr anchorCtr="0" anchor="b" bIns="91425" lIns="91425" rIns="91425" tIns="91425"/>
          <a:lstStyle>
            <a:lvl1pPr rtl="0" algn="l">
              <a:spcBef>
                <a:spcPts val="0"/>
              </a:spcBef>
              <a:defRPr b="1" sz="2000"/>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91" name="Shape 191"/>
          <p:cNvSpPr/>
          <p:nvPr>
            <p:ph idx="2" type="pic"/>
          </p:nvPr>
        </p:nvSpPr>
        <p:spPr>
          <a:xfrm>
            <a:off x="1792288" y="612775"/>
            <a:ext cx="5486399" cy="4114800"/>
          </a:xfrm>
          <a:prstGeom prst="rect">
            <a:avLst/>
          </a:prstGeom>
          <a:noFill/>
          <a:ln>
            <a:noFill/>
          </a:ln>
        </p:spPr>
        <p:txBody>
          <a:bodyPr anchorCtr="0" anchor="ctr" bIns="91425" lIns="91425" rIns="91425" tIns="91425"/>
          <a:lstStyle>
            <a:lvl1pPr indent="0" marL="0" marR="0" rtl="0" algn="l">
              <a:spcBef>
                <a:spcPts val="0"/>
              </a:spcBef>
              <a:buClr>
                <a:srgbClr val="888888"/>
              </a:buClr>
              <a:buFont typeface="Calibri"/>
              <a:buNone/>
              <a:defRPr b="0" baseline="0" i="0" sz="3200" u="none" cap="none" strike="noStrike">
                <a:solidFill>
                  <a:srgbClr val="888888"/>
                </a:solidFill>
                <a:latin typeface="Calibri"/>
                <a:ea typeface="Calibri"/>
                <a:cs typeface="Calibri"/>
                <a:sym typeface="Calibri"/>
              </a:defRPr>
            </a:lvl1pPr>
            <a:lvl2pPr indent="0" marL="457200" marR="0" rtl="0" algn="l">
              <a:spcBef>
                <a:spcPts val="0"/>
              </a:spcBef>
              <a:buClr>
                <a:schemeClr val="dk1"/>
              </a:buClr>
              <a:buFont typeface="Calibri"/>
              <a:buNone/>
              <a:defRPr b="0" baseline="0" i="0" sz="2800" u="none" cap="none" strike="noStrike">
                <a:solidFill>
                  <a:schemeClr val="dk1"/>
                </a:solidFill>
                <a:latin typeface="Calibri"/>
                <a:ea typeface="Calibri"/>
                <a:cs typeface="Calibri"/>
                <a:sym typeface="Calibri"/>
              </a:defRPr>
            </a:lvl2pPr>
            <a:lvl3pPr indent="0" marL="914400" marR="0" rtl="0" algn="l">
              <a:spcBef>
                <a:spcPts val="0"/>
              </a:spcBef>
              <a:buClr>
                <a:schemeClr val="dk1"/>
              </a:buClr>
              <a:buFont typeface="Calibri"/>
              <a:buNone/>
              <a:defRPr b="0" baseline="0" i="0" sz="2400" u="none" cap="none" strike="noStrike">
                <a:solidFill>
                  <a:schemeClr val="dk1"/>
                </a:solidFill>
                <a:latin typeface="Calibri"/>
                <a:ea typeface="Calibri"/>
                <a:cs typeface="Calibri"/>
                <a:sym typeface="Calibri"/>
              </a:defRPr>
            </a:lvl3pPr>
            <a:lvl4pPr indent="0" marL="1371600" marR="0" rtl="0" algn="l">
              <a:spcBef>
                <a:spcPts val="0"/>
              </a:spcBef>
              <a:buClr>
                <a:schemeClr val="dk1"/>
              </a:buClr>
              <a:buFont typeface="Calibri"/>
              <a:buNone/>
              <a:defRPr b="0" baseline="0" i="0" sz="2000" u="none" cap="none" strike="noStrike">
                <a:solidFill>
                  <a:schemeClr val="dk1"/>
                </a:solidFill>
                <a:latin typeface="Calibri"/>
                <a:ea typeface="Calibri"/>
                <a:cs typeface="Calibri"/>
                <a:sym typeface="Calibri"/>
              </a:defRPr>
            </a:lvl4pPr>
            <a:lvl5pPr indent="0" marL="1828800" marR="0" rtl="0" algn="l">
              <a:spcBef>
                <a:spcPts val="0"/>
              </a:spcBef>
              <a:buClr>
                <a:schemeClr val="dk1"/>
              </a:buClr>
              <a:buFont typeface="Calibri"/>
              <a:buNone/>
              <a:defRPr b="0" baseline="0" i="0" sz="2000" u="none" cap="none" strike="noStrike">
                <a:solidFill>
                  <a:schemeClr val="dk1"/>
                </a:solidFill>
                <a:latin typeface="Calibri"/>
                <a:ea typeface="Calibri"/>
                <a:cs typeface="Calibri"/>
                <a:sym typeface="Calibri"/>
              </a:defRPr>
            </a:lvl5pPr>
            <a:lvl6pPr indent="0" marL="2286000" marR="0" rtl="0" algn="l">
              <a:spcBef>
                <a:spcPts val="0"/>
              </a:spcBef>
              <a:buClr>
                <a:schemeClr val="dk1"/>
              </a:buClr>
              <a:buFont typeface="Calibri"/>
              <a:buNone/>
              <a:defRPr b="0" baseline="0" i="0" sz="2000" u="none" cap="none" strike="noStrike">
                <a:solidFill>
                  <a:schemeClr val="dk1"/>
                </a:solidFill>
                <a:latin typeface="Calibri"/>
                <a:ea typeface="Calibri"/>
                <a:cs typeface="Calibri"/>
                <a:sym typeface="Calibri"/>
              </a:defRPr>
            </a:lvl6pPr>
            <a:lvl7pPr indent="0" marL="2743200" marR="0" rtl="0" algn="l">
              <a:spcBef>
                <a:spcPts val="0"/>
              </a:spcBef>
              <a:buClr>
                <a:schemeClr val="dk1"/>
              </a:buClr>
              <a:buFont typeface="Calibri"/>
              <a:buNone/>
              <a:defRPr b="0" baseline="0" i="0" sz="2000" u="none" cap="none" strike="noStrike">
                <a:solidFill>
                  <a:schemeClr val="dk1"/>
                </a:solidFill>
                <a:latin typeface="Calibri"/>
                <a:ea typeface="Calibri"/>
                <a:cs typeface="Calibri"/>
                <a:sym typeface="Calibri"/>
              </a:defRPr>
            </a:lvl7pPr>
            <a:lvl8pPr indent="0" marL="3200400" marR="0" rtl="0" algn="l">
              <a:spcBef>
                <a:spcPts val="0"/>
              </a:spcBef>
              <a:buClr>
                <a:schemeClr val="dk1"/>
              </a:buClr>
              <a:buFont typeface="Calibri"/>
              <a:buNone/>
              <a:defRPr b="0" baseline="0" i="0" sz="2000" u="none" cap="none" strike="noStrike">
                <a:solidFill>
                  <a:schemeClr val="dk1"/>
                </a:solidFill>
                <a:latin typeface="Calibri"/>
                <a:ea typeface="Calibri"/>
                <a:cs typeface="Calibri"/>
                <a:sym typeface="Calibri"/>
              </a:defRPr>
            </a:lvl8pPr>
            <a:lvl9pPr indent="0" marL="3657600" marR="0" rtl="0" algn="l">
              <a:spcBef>
                <a:spcPts val="0"/>
              </a:spcBef>
              <a:buClr>
                <a:schemeClr val="dk1"/>
              </a:buClr>
              <a:buFont typeface="Calibri"/>
              <a:buNone/>
              <a:defRPr b="0" baseline="0" i="0" sz="2000" u="none" cap="none" strike="noStrike">
                <a:solidFill>
                  <a:schemeClr val="dk1"/>
                </a:solidFill>
                <a:latin typeface="Calibri"/>
                <a:ea typeface="Calibri"/>
                <a:cs typeface="Calibri"/>
                <a:sym typeface="Calibri"/>
              </a:defRPr>
            </a:lvl9pPr>
          </a:lstStyle>
          <a:p/>
        </p:txBody>
      </p:sp>
      <p:sp>
        <p:nvSpPr>
          <p:cNvPr id="192" name="Shape 192"/>
          <p:cNvSpPr txBox="1"/>
          <p:nvPr>
            <p:ph idx="1" type="body"/>
          </p:nvPr>
        </p:nvSpPr>
        <p:spPr>
          <a:xfrm>
            <a:off x="1792288" y="5367337"/>
            <a:ext cx="5486399" cy="804861"/>
          </a:xfrm>
          <a:prstGeom prst="rect">
            <a:avLst/>
          </a:prstGeom>
          <a:noFill/>
          <a:ln>
            <a:noFill/>
          </a:ln>
        </p:spPr>
        <p:txBody>
          <a:bodyPr anchorCtr="0" anchor="t" bIns="91425" lIns="91425" rIns="91425" tIns="91425"/>
          <a:lstStyle>
            <a:lvl1pPr indent="0" marL="0" rtl="0">
              <a:spcBef>
                <a:spcPts val="0"/>
              </a:spcBef>
              <a:buFont typeface="Calibri"/>
              <a:buNone/>
              <a:defRPr sz="1400"/>
            </a:lvl1pPr>
            <a:lvl2pPr indent="0" marL="457200" rtl="0">
              <a:spcBef>
                <a:spcPts val="0"/>
              </a:spcBef>
              <a:buFont typeface="Calibri"/>
              <a:buNone/>
              <a:defRPr sz="1200"/>
            </a:lvl2pPr>
            <a:lvl3pPr indent="0" marL="914400" rtl="0">
              <a:spcBef>
                <a:spcPts val="0"/>
              </a:spcBef>
              <a:buFont typeface="Calibri"/>
              <a:buNone/>
              <a:defRPr sz="1000"/>
            </a:lvl3pPr>
            <a:lvl4pPr indent="0" marL="1371600" rtl="0">
              <a:spcBef>
                <a:spcPts val="0"/>
              </a:spcBef>
              <a:buFont typeface="Calibri"/>
              <a:buNone/>
              <a:defRPr sz="900"/>
            </a:lvl4pPr>
            <a:lvl5pPr indent="0" marL="1828800" rtl="0">
              <a:spcBef>
                <a:spcPts val="0"/>
              </a:spcBef>
              <a:buFont typeface="Calibri"/>
              <a:buNone/>
              <a:defRPr sz="900"/>
            </a:lvl5pPr>
            <a:lvl6pPr indent="0" marL="2286000" rtl="0">
              <a:spcBef>
                <a:spcPts val="0"/>
              </a:spcBef>
              <a:buFont typeface="Calibri"/>
              <a:buNone/>
              <a:defRPr sz="900"/>
            </a:lvl6pPr>
            <a:lvl7pPr indent="0" marL="2743200" rtl="0">
              <a:spcBef>
                <a:spcPts val="0"/>
              </a:spcBef>
              <a:buFont typeface="Calibri"/>
              <a:buNone/>
              <a:defRPr sz="900"/>
            </a:lvl7pPr>
            <a:lvl8pPr indent="0" marL="3200400" rtl="0">
              <a:spcBef>
                <a:spcPts val="0"/>
              </a:spcBef>
              <a:buFont typeface="Calibri"/>
              <a:buNone/>
              <a:defRPr sz="900"/>
            </a:lvl8pPr>
            <a:lvl9pPr indent="0" marL="3657600" rtl="0">
              <a:spcBef>
                <a:spcPts val="0"/>
              </a:spcBef>
              <a:buFont typeface="Calibri"/>
              <a:buNone/>
              <a:defRPr sz="900"/>
            </a:lvl9pPr>
          </a:lstStyle>
          <a:p/>
        </p:txBody>
      </p:sp>
      <p:sp>
        <p:nvSpPr>
          <p:cNvPr id="193" name="Shape 193"/>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94" name="Shape 194"/>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95" name="Shape 195"/>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196" name="Shape 196"/>
          <p:cNvPicPr preferRelativeResize="0"/>
          <p:nvPr/>
        </p:nvPicPr>
        <p:blipFill rotWithShape="1">
          <a:blip r:embed="rId2">
            <a:alphaModFix/>
          </a:blip>
          <a:srcRect b="0" l="0" r="0" t="0"/>
          <a:stretch/>
        </p:blipFill>
        <p:spPr>
          <a:xfrm>
            <a:off x="8346967" y="5833898"/>
            <a:ext cx="797031" cy="1024102"/>
          </a:xfrm>
          <a:prstGeom prst="rect">
            <a:avLst/>
          </a:prstGeom>
          <a:noFill/>
          <a:ln>
            <a:noFill/>
          </a:ln>
        </p:spPr>
      </p:pic>
      <p:pic>
        <p:nvPicPr>
          <p:cNvPr id="197" name="Shape 197"/>
          <p:cNvPicPr preferRelativeResize="0"/>
          <p:nvPr/>
        </p:nvPicPr>
        <p:blipFill rotWithShape="1">
          <a:blip r:embed="rId3">
            <a:alphaModFix/>
          </a:blip>
          <a:srcRect b="0" l="0" r="0" t="0"/>
          <a:stretch/>
        </p:blipFill>
        <p:spPr>
          <a:xfrm>
            <a:off x="0" y="6087460"/>
            <a:ext cx="2590800" cy="770539"/>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198" name="Shape 198"/>
        <p:cNvGrpSpPr/>
        <p:nvPr/>
      </p:nvGrpSpPr>
      <p:grpSpPr>
        <a:xfrm>
          <a:off x="0" y="0"/>
          <a:ext cx="0" cy="0"/>
          <a:chOff x="0" y="0"/>
          <a:chExt cx="0" cy="0"/>
        </a:xfrm>
      </p:grpSpPr>
      <p:sp>
        <p:nvSpPr>
          <p:cNvPr id="199" name="Shape 199"/>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00" name="Shape 200"/>
          <p:cNvSpPr txBox="1"/>
          <p:nvPr>
            <p:ph idx="1" type="body"/>
          </p:nvPr>
        </p:nvSpPr>
        <p:spPr>
          <a:xfrm rot="5400000">
            <a:off x="2309018" y="-251618"/>
            <a:ext cx="4525963" cy="8229600"/>
          </a:xfrm>
          <a:prstGeom prst="rect">
            <a:avLst/>
          </a:prstGeom>
          <a:noFill/>
          <a:ln>
            <a:noFill/>
          </a:ln>
        </p:spPr>
        <p:txBody>
          <a:bodyPr anchorCtr="0" anchor="t" bIns="91425" lIns="91425" rIns="91425" tIns="91425"/>
          <a:lstStyle>
            <a:lvl1pPr indent="-139700" marL="342900" rtl="0" algn="l">
              <a:spcBef>
                <a:spcPts val="640"/>
              </a:spcBef>
              <a:buClr>
                <a:schemeClr val="dk1"/>
              </a:buClr>
              <a:buFont typeface="Arial"/>
              <a:buChar char="•"/>
              <a:defRPr sz="3200">
                <a:solidFill>
                  <a:schemeClr val="dk1"/>
                </a:solidFill>
                <a:latin typeface="Calibri"/>
                <a:ea typeface="Calibri"/>
                <a:cs typeface="Calibri"/>
                <a:sym typeface="Calibri"/>
              </a:defRPr>
            </a:lvl1pPr>
            <a:lvl2pPr indent="-107950" marL="742950" rtl="0" algn="l">
              <a:spcBef>
                <a:spcPts val="560"/>
              </a:spcBef>
              <a:buClr>
                <a:schemeClr val="dk1"/>
              </a:buClr>
              <a:buFont typeface="Arial"/>
              <a:buChar char="–"/>
              <a:defRPr sz="2800">
                <a:solidFill>
                  <a:schemeClr val="dk1"/>
                </a:solidFill>
                <a:latin typeface="Calibri"/>
                <a:ea typeface="Calibri"/>
                <a:cs typeface="Calibri"/>
                <a:sym typeface="Calibri"/>
              </a:defRPr>
            </a:lvl2pPr>
            <a:lvl3pPr indent="-76200" marL="1143000" rtl="0" algn="l">
              <a:spcBef>
                <a:spcPts val="480"/>
              </a:spcBef>
              <a:buClr>
                <a:schemeClr val="dk1"/>
              </a:buClr>
              <a:buFont typeface="Arial"/>
              <a:buChar char="•"/>
              <a:defRPr sz="2400">
                <a:solidFill>
                  <a:schemeClr val="dk1"/>
                </a:solidFill>
                <a:latin typeface="Calibri"/>
                <a:ea typeface="Calibri"/>
                <a:cs typeface="Calibri"/>
                <a:sym typeface="Calibri"/>
              </a:defRPr>
            </a:lvl3pPr>
            <a:lvl4pPr indent="-101600" marL="1600200" rtl="0" algn="l">
              <a:spcBef>
                <a:spcPts val="400"/>
              </a:spcBef>
              <a:buClr>
                <a:schemeClr val="dk1"/>
              </a:buClr>
              <a:buFont typeface="Arial"/>
              <a:buChar char="–"/>
              <a:defRPr sz="2000">
                <a:solidFill>
                  <a:schemeClr val="dk1"/>
                </a:solidFill>
                <a:latin typeface="Calibri"/>
                <a:ea typeface="Calibri"/>
                <a:cs typeface="Calibri"/>
                <a:sym typeface="Calibri"/>
              </a:defRPr>
            </a:lvl4pPr>
            <a:lvl5pPr indent="-101600" marL="2057400" rtl="0" algn="l">
              <a:spcBef>
                <a:spcPts val="400"/>
              </a:spcBef>
              <a:buClr>
                <a:schemeClr val="dk1"/>
              </a:buClr>
              <a:buFont typeface="Arial"/>
              <a:buChar char="»"/>
              <a:defRPr sz="2000">
                <a:solidFill>
                  <a:schemeClr val="dk1"/>
                </a:solidFill>
                <a:latin typeface="Calibri"/>
                <a:ea typeface="Calibri"/>
                <a:cs typeface="Calibri"/>
                <a:sym typeface="Calibri"/>
              </a:defRPr>
            </a:lvl5pPr>
            <a:lvl6pPr indent="-101600"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201" name="Shape 201"/>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202" name="Shape 202"/>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203" name="Shape 203"/>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204" name="Shape 204"/>
          <p:cNvPicPr preferRelativeResize="0"/>
          <p:nvPr/>
        </p:nvPicPr>
        <p:blipFill rotWithShape="1">
          <a:blip r:embed="rId2">
            <a:alphaModFix/>
          </a:blip>
          <a:srcRect b="0" l="0" r="0" t="0"/>
          <a:stretch/>
        </p:blipFill>
        <p:spPr>
          <a:xfrm>
            <a:off x="8346967" y="5833898"/>
            <a:ext cx="797031" cy="1024102"/>
          </a:xfrm>
          <a:prstGeom prst="rect">
            <a:avLst/>
          </a:prstGeom>
          <a:noFill/>
          <a:ln>
            <a:noFill/>
          </a:ln>
        </p:spPr>
      </p:pic>
      <p:pic>
        <p:nvPicPr>
          <p:cNvPr id="205" name="Shape 205"/>
          <p:cNvPicPr preferRelativeResize="0"/>
          <p:nvPr/>
        </p:nvPicPr>
        <p:blipFill rotWithShape="1">
          <a:blip r:embed="rId3">
            <a:alphaModFix/>
          </a:blip>
          <a:srcRect b="0" l="0" r="0" t="0"/>
          <a:stretch/>
        </p:blipFill>
        <p:spPr>
          <a:xfrm>
            <a:off x="0" y="6087460"/>
            <a:ext cx="2590800" cy="77053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206" name="Shape 206"/>
        <p:cNvGrpSpPr/>
        <p:nvPr/>
      </p:nvGrpSpPr>
      <p:grpSpPr>
        <a:xfrm>
          <a:off x="0" y="0"/>
          <a:ext cx="0" cy="0"/>
          <a:chOff x="0" y="0"/>
          <a:chExt cx="0" cy="0"/>
        </a:xfrm>
      </p:grpSpPr>
      <p:sp>
        <p:nvSpPr>
          <p:cNvPr id="207" name="Shape 207"/>
          <p:cNvSpPr txBox="1"/>
          <p:nvPr>
            <p:ph type="title"/>
          </p:nvPr>
        </p:nvSpPr>
        <p:spPr>
          <a:xfrm rot="5400000">
            <a:off x="4732337" y="2171700"/>
            <a:ext cx="5851525" cy="20574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08" name="Shape 208"/>
          <p:cNvSpPr txBox="1"/>
          <p:nvPr>
            <p:ph idx="1" type="body"/>
          </p:nvPr>
        </p:nvSpPr>
        <p:spPr>
          <a:xfrm rot="5400000">
            <a:off x="541337" y="190500"/>
            <a:ext cx="5851525" cy="6019799"/>
          </a:xfrm>
          <a:prstGeom prst="rect">
            <a:avLst/>
          </a:prstGeom>
          <a:noFill/>
          <a:ln>
            <a:noFill/>
          </a:ln>
        </p:spPr>
        <p:txBody>
          <a:bodyPr anchorCtr="0" anchor="t" bIns="91425" lIns="91425" rIns="91425" tIns="91425"/>
          <a:lstStyle>
            <a:lvl1pPr indent="-139700" marL="342900" rtl="0" algn="l">
              <a:spcBef>
                <a:spcPts val="640"/>
              </a:spcBef>
              <a:buClr>
                <a:schemeClr val="dk1"/>
              </a:buClr>
              <a:buFont typeface="Arial"/>
              <a:buChar char="•"/>
              <a:defRPr sz="3200">
                <a:solidFill>
                  <a:schemeClr val="dk1"/>
                </a:solidFill>
                <a:latin typeface="Calibri"/>
                <a:ea typeface="Calibri"/>
                <a:cs typeface="Calibri"/>
                <a:sym typeface="Calibri"/>
              </a:defRPr>
            </a:lvl1pPr>
            <a:lvl2pPr indent="-107950" marL="742950" rtl="0" algn="l">
              <a:spcBef>
                <a:spcPts val="560"/>
              </a:spcBef>
              <a:buClr>
                <a:schemeClr val="dk1"/>
              </a:buClr>
              <a:buFont typeface="Arial"/>
              <a:buChar char="–"/>
              <a:defRPr sz="2800">
                <a:solidFill>
                  <a:schemeClr val="dk1"/>
                </a:solidFill>
                <a:latin typeface="Calibri"/>
                <a:ea typeface="Calibri"/>
                <a:cs typeface="Calibri"/>
                <a:sym typeface="Calibri"/>
              </a:defRPr>
            </a:lvl2pPr>
            <a:lvl3pPr indent="-76200" marL="1143000" rtl="0" algn="l">
              <a:spcBef>
                <a:spcPts val="480"/>
              </a:spcBef>
              <a:buClr>
                <a:schemeClr val="dk1"/>
              </a:buClr>
              <a:buFont typeface="Arial"/>
              <a:buChar char="•"/>
              <a:defRPr sz="2400">
                <a:solidFill>
                  <a:schemeClr val="dk1"/>
                </a:solidFill>
                <a:latin typeface="Calibri"/>
                <a:ea typeface="Calibri"/>
                <a:cs typeface="Calibri"/>
                <a:sym typeface="Calibri"/>
              </a:defRPr>
            </a:lvl3pPr>
            <a:lvl4pPr indent="-101600" marL="1600200" rtl="0" algn="l">
              <a:spcBef>
                <a:spcPts val="400"/>
              </a:spcBef>
              <a:buClr>
                <a:schemeClr val="dk1"/>
              </a:buClr>
              <a:buFont typeface="Arial"/>
              <a:buChar char="–"/>
              <a:defRPr sz="2000">
                <a:solidFill>
                  <a:schemeClr val="dk1"/>
                </a:solidFill>
                <a:latin typeface="Calibri"/>
                <a:ea typeface="Calibri"/>
                <a:cs typeface="Calibri"/>
                <a:sym typeface="Calibri"/>
              </a:defRPr>
            </a:lvl4pPr>
            <a:lvl5pPr indent="-101600" marL="2057400" rtl="0" algn="l">
              <a:spcBef>
                <a:spcPts val="400"/>
              </a:spcBef>
              <a:buClr>
                <a:schemeClr val="dk1"/>
              </a:buClr>
              <a:buFont typeface="Arial"/>
              <a:buChar char="»"/>
              <a:defRPr sz="2000">
                <a:solidFill>
                  <a:schemeClr val="dk1"/>
                </a:solidFill>
                <a:latin typeface="Calibri"/>
                <a:ea typeface="Calibri"/>
                <a:cs typeface="Calibri"/>
                <a:sym typeface="Calibri"/>
              </a:defRPr>
            </a:lvl5pPr>
            <a:lvl6pPr indent="-101600"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209" name="Shape 209"/>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210" name="Shape 210"/>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211" name="Shape 211"/>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212" name="Shape 212"/>
          <p:cNvPicPr preferRelativeResize="0"/>
          <p:nvPr/>
        </p:nvPicPr>
        <p:blipFill rotWithShape="1">
          <a:blip r:embed="rId2">
            <a:alphaModFix/>
          </a:blip>
          <a:srcRect b="0" l="0" r="0" t="0"/>
          <a:stretch/>
        </p:blipFill>
        <p:spPr>
          <a:xfrm>
            <a:off x="8346967" y="5833898"/>
            <a:ext cx="797031" cy="1024102"/>
          </a:xfrm>
          <a:prstGeom prst="rect">
            <a:avLst/>
          </a:prstGeom>
          <a:noFill/>
          <a:ln>
            <a:noFill/>
          </a:ln>
        </p:spPr>
      </p:pic>
      <p:pic>
        <p:nvPicPr>
          <p:cNvPr id="213" name="Shape 213"/>
          <p:cNvPicPr preferRelativeResize="0"/>
          <p:nvPr/>
        </p:nvPicPr>
        <p:blipFill rotWithShape="1">
          <a:blip r:embed="rId3">
            <a:alphaModFix/>
          </a:blip>
          <a:srcRect b="0" l="0" r="0" t="0"/>
          <a:stretch/>
        </p:blipFill>
        <p:spPr>
          <a:xfrm>
            <a:off x="0" y="6087460"/>
            <a:ext cx="2590800" cy="77053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Custom Layout">
    <p:spTree>
      <p:nvGrpSpPr>
        <p:cNvPr id="27" name="Shape 27"/>
        <p:cNvGrpSpPr/>
        <p:nvPr/>
      </p:nvGrpSpPr>
      <p:grpSpPr>
        <a:xfrm>
          <a:off x="0" y="0"/>
          <a:ext cx="0" cy="0"/>
          <a:chOff x="0" y="0"/>
          <a:chExt cx="0" cy="0"/>
        </a:xfrm>
      </p:grpSpPr>
      <p:sp>
        <p:nvSpPr>
          <p:cNvPr id="28" name="Shape 28"/>
          <p:cNvSpPr txBox="1"/>
          <p:nvPr>
            <p:ph type="title"/>
          </p:nvPr>
        </p:nvSpPr>
        <p:spPr>
          <a:xfrm>
            <a:off x="2819400" y="228600"/>
            <a:ext cx="6096000" cy="1143000"/>
          </a:xfrm>
          <a:prstGeom prst="rect">
            <a:avLst/>
          </a:prstGeom>
          <a:noFill/>
          <a:ln>
            <a:noFill/>
          </a:ln>
        </p:spPr>
        <p:txBody>
          <a:bodyPr anchorCtr="0" anchor="ctr" bIns="91425" lIns="91425" rIns="91425" tIns="91425"/>
          <a:lstStyle>
            <a:lvl1pPr rtl="0" algn="ctr">
              <a:spcBef>
                <a:spcPts val="0"/>
              </a:spcBef>
              <a:spcAft>
                <a:spcPts val="0"/>
              </a:spcAft>
              <a:defRPr b="1" sz="4400">
                <a:solidFill>
                  <a:schemeClr val="dk2"/>
                </a:solidFill>
                <a:latin typeface="Calibri"/>
                <a:ea typeface="Calibri"/>
                <a:cs typeface="Calibri"/>
                <a:sym typeface="Calibri"/>
              </a:defRPr>
            </a:lvl1pPr>
            <a:lvl2pPr rtl="0" algn="ctr">
              <a:spcBef>
                <a:spcPts val="0"/>
              </a:spcBef>
              <a:spcAft>
                <a:spcPts val="0"/>
              </a:spcAft>
              <a:defRPr b="1" sz="4400">
                <a:solidFill>
                  <a:schemeClr val="dk2"/>
                </a:solidFill>
                <a:latin typeface="Galdeano"/>
                <a:ea typeface="Galdeano"/>
                <a:cs typeface="Galdeano"/>
                <a:sym typeface="Galdeano"/>
              </a:defRPr>
            </a:lvl2pPr>
            <a:lvl3pPr rtl="0" algn="ctr">
              <a:spcBef>
                <a:spcPts val="0"/>
              </a:spcBef>
              <a:spcAft>
                <a:spcPts val="0"/>
              </a:spcAft>
              <a:defRPr b="1" sz="4400">
                <a:solidFill>
                  <a:schemeClr val="dk2"/>
                </a:solidFill>
                <a:latin typeface="Galdeano"/>
                <a:ea typeface="Galdeano"/>
                <a:cs typeface="Galdeano"/>
                <a:sym typeface="Galdeano"/>
              </a:defRPr>
            </a:lvl3pPr>
            <a:lvl4pPr rtl="0" algn="ctr">
              <a:spcBef>
                <a:spcPts val="0"/>
              </a:spcBef>
              <a:spcAft>
                <a:spcPts val="0"/>
              </a:spcAft>
              <a:defRPr b="1" sz="4400">
                <a:solidFill>
                  <a:schemeClr val="dk2"/>
                </a:solidFill>
                <a:latin typeface="Galdeano"/>
                <a:ea typeface="Galdeano"/>
                <a:cs typeface="Galdeano"/>
                <a:sym typeface="Galdeano"/>
              </a:defRPr>
            </a:lvl4pPr>
            <a:lvl5pPr rtl="0" algn="ctr">
              <a:spcBef>
                <a:spcPts val="0"/>
              </a:spcBef>
              <a:spcAft>
                <a:spcPts val="0"/>
              </a:spcAft>
              <a:defRPr b="1" sz="4400">
                <a:solidFill>
                  <a:schemeClr val="dk2"/>
                </a:solidFill>
                <a:latin typeface="Galdeano"/>
                <a:ea typeface="Galdeano"/>
                <a:cs typeface="Galdeano"/>
                <a:sym typeface="Galdeano"/>
              </a:defRPr>
            </a:lvl5pPr>
            <a:lvl6pPr marL="457200" rtl="0" algn="ctr">
              <a:spcBef>
                <a:spcPts val="0"/>
              </a:spcBef>
              <a:spcAft>
                <a:spcPts val="0"/>
              </a:spcAft>
              <a:defRPr b="1" sz="4400">
                <a:solidFill>
                  <a:schemeClr val="dk2"/>
                </a:solidFill>
                <a:latin typeface="Galdeano"/>
                <a:ea typeface="Galdeano"/>
                <a:cs typeface="Galdeano"/>
                <a:sym typeface="Galdeano"/>
              </a:defRPr>
            </a:lvl6pPr>
            <a:lvl7pPr marL="914400" rtl="0" algn="ctr">
              <a:spcBef>
                <a:spcPts val="0"/>
              </a:spcBef>
              <a:spcAft>
                <a:spcPts val="0"/>
              </a:spcAft>
              <a:defRPr b="1" sz="4400">
                <a:solidFill>
                  <a:schemeClr val="dk2"/>
                </a:solidFill>
                <a:latin typeface="Galdeano"/>
                <a:ea typeface="Galdeano"/>
                <a:cs typeface="Galdeano"/>
                <a:sym typeface="Galdeano"/>
              </a:defRPr>
            </a:lvl7pPr>
            <a:lvl8pPr marL="1371600" rtl="0" algn="ctr">
              <a:spcBef>
                <a:spcPts val="0"/>
              </a:spcBef>
              <a:spcAft>
                <a:spcPts val="0"/>
              </a:spcAft>
              <a:defRPr b="1" sz="4400">
                <a:solidFill>
                  <a:schemeClr val="dk2"/>
                </a:solidFill>
                <a:latin typeface="Galdeano"/>
                <a:ea typeface="Galdeano"/>
                <a:cs typeface="Galdeano"/>
                <a:sym typeface="Galdeano"/>
              </a:defRPr>
            </a:lvl8pPr>
            <a:lvl9pPr marL="1828800" rtl="0" algn="ctr">
              <a:spcBef>
                <a:spcPts val="0"/>
              </a:spcBef>
              <a:spcAft>
                <a:spcPts val="0"/>
              </a:spcAft>
              <a:defRPr b="1" sz="4400">
                <a:solidFill>
                  <a:schemeClr val="dk2"/>
                </a:solidFill>
                <a:latin typeface="Galdeano"/>
                <a:ea typeface="Galdeano"/>
                <a:cs typeface="Galdeano"/>
                <a:sym typeface="Galdeano"/>
              </a:defRPr>
            </a:lvl9pPr>
          </a:lstStyle>
          <a:p/>
        </p:txBody>
      </p:sp>
      <p:sp>
        <p:nvSpPr>
          <p:cNvPr id="29" name="Shape 29"/>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0" name="Shape 30"/>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1" name="Shape 31"/>
          <p:cNvSpPr txBox="1"/>
          <p:nvPr>
            <p:ph idx="12" type="sldNum"/>
          </p:nvPr>
        </p:nvSpPr>
        <p:spPr>
          <a:xfrm>
            <a:off x="6553200" y="6245225"/>
            <a:ext cx="2133599" cy="476249"/>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fld id="{00000000-1234-1234-1234-123412341234}" type="slidenum">
              <a:rPr b="0" baseline="0" i="0" lang="es-HN" sz="1400" u="none" cap="none" strike="noStrike">
                <a:solidFill>
                  <a:schemeClr val="dk1"/>
                </a:solidFill>
                <a:latin typeface="Calibri"/>
                <a:ea typeface="Calibri"/>
                <a:cs typeface="Calibri"/>
                <a:sym typeface="Calibri"/>
              </a:rPr>
              <a:t>‹#›</a:t>
            </a:fld>
          </a:p>
        </p:txBody>
      </p:sp>
      <p:sp>
        <p:nvSpPr>
          <p:cNvPr id="32" name="Shape 32"/>
          <p:cNvSpPr txBox="1"/>
          <p:nvPr>
            <p:ph idx="1" type="body"/>
          </p:nvPr>
        </p:nvSpPr>
        <p:spPr>
          <a:xfrm>
            <a:off x="457200" y="1524000"/>
            <a:ext cx="8153399" cy="4724400"/>
          </a:xfrm>
          <a:prstGeom prst="rect">
            <a:avLst/>
          </a:prstGeom>
          <a:noFill/>
          <a:ln>
            <a:noFill/>
          </a:ln>
        </p:spPr>
        <p:txBody>
          <a:bodyPr anchorCtr="0" anchor="t" bIns="91425" lIns="91425" rIns="91425" tIns="91425"/>
          <a:lstStyle>
            <a:lvl1pPr indent="-139700" marL="342900" rtl="0" algn="l">
              <a:spcBef>
                <a:spcPts val="640"/>
              </a:spcBef>
              <a:spcAft>
                <a:spcPts val="0"/>
              </a:spcAft>
              <a:buClr>
                <a:schemeClr val="dk1"/>
              </a:buClr>
              <a:buFont typeface="Noto Symbol"/>
              <a:buChar char="➢"/>
              <a:defRPr sz="3200">
                <a:solidFill>
                  <a:schemeClr val="dk1"/>
                </a:solidFill>
                <a:latin typeface="Calibri"/>
                <a:ea typeface="Calibri"/>
                <a:cs typeface="Calibri"/>
                <a:sym typeface="Calibri"/>
              </a:defRPr>
            </a:lvl1pPr>
            <a:lvl2pPr indent="-107950" marL="742950" rtl="0" algn="l">
              <a:spcBef>
                <a:spcPts val="560"/>
              </a:spcBef>
              <a:spcAft>
                <a:spcPts val="0"/>
              </a:spcAft>
              <a:buClr>
                <a:schemeClr val="dk1"/>
              </a:buClr>
              <a:buFont typeface="Noto Symbol"/>
              <a:buChar char="➢"/>
              <a:defRPr sz="2800">
                <a:solidFill>
                  <a:schemeClr val="dk1"/>
                </a:solidFill>
                <a:latin typeface="Calibri"/>
                <a:ea typeface="Calibri"/>
                <a:cs typeface="Calibri"/>
                <a:sym typeface="Calibri"/>
              </a:defRPr>
            </a:lvl2pPr>
            <a:lvl3pPr indent="-76200" marL="1143000" rtl="0" algn="l">
              <a:spcBef>
                <a:spcPts val="480"/>
              </a:spcBef>
              <a:spcAft>
                <a:spcPts val="0"/>
              </a:spcAft>
              <a:buClr>
                <a:schemeClr val="dk1"/>
              </a:buClr>
              <a:buFont typeface="Noto Symbol"/>
              <a:buChar char="➢"/>
              <a:defRPr sz="2400">
                <a:solidFill>
                  <a:schemeClr val="dk1"/>
                </a:solidFill>
                <a:latin typeface="Calibri"/>
                <a:ea typeface="Calibri"/>
                <a:cs typeface="Calibri"/>
                <a:sym typeface="Calibri"/>
              </a:defRPr>
            </a:lvl3pPr>
            <a:lvl4pPr indent="-101600" marL="1600200" rtl="0" algn="l">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4pPr>
            <a:lvl5pPr indent="-101600" marL="2057400" rtl="0" algn="l">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5pPr>
            <a:lvl6pPr indent="-101600" marL="2514600" rtl="0" algn="l">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6pPr>
            <a:lvl7pPr indent="-101600" marL="2971800" rtl="0" algn="l">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7pPr>
            <a:lvl8pPr indent="-101600" marL="3429000" rtl="0" algn="l">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8pPr>
            <a:lvl9pPr indent="-101600" marL="3886200" rtl="0" algn="l">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234" name="Shape 234"/>
        <p:cNvGrpSpPr/>
        <p:nvPr/>
      </p:nvGrpSpPr>
      <p:grpSpPr>
        <a:xfrm>
          <a:off x="0" y="0"/>
          <a:ext cx="0" cy="0"/>
          <a:chOff x="0" y="0"/>
          <a:chExt cx="0" cy="0"/>
        </a:xfrm>
      </p:grpSpPr>
      <p:sp>
        <p:nvSpPr>
          <p:cNvPr id="235" name="Shape 235"/>
          <p:cNvSpPr txBox="1"/>
          <p:nvPr>
            <p:ph type="ctrTitle"/>
          </p:nvPr>
        </p:nvSpPr>
        <p:spPr>
          <a:xfrm>
            <a:off x="311708" y="992766"/>
            <a:ext cx="8520599" cy="2736899"/>
          </a:xfrm>
          <a:prstGeom prst="rect">
            <a:avLst/>
          </a:prstGeom>
        </p:spPr>
        <p:txBody>
          <a:bodyPr anchorCtr="0" anchor="b" bIns="91425" lIns="91425" rIns="91425" tIns="91425"/>
          <a:lstStyle>
            <a:lvl1pPr rtl="0" algn="ctr">
              <a:spcBef>
                <a:spcPts val="0"/>
              </a:spcBef>
              <a:buSzPct val="100000"/>
              <a:defRPr sz="5200"/>
            </a:lvl1pPr>
            <a:lvl2pPr rtl="0" algn="ctr">
              <a:spcBef>
                <a:spcPts val="0"/>
              </a:spcBef>
              <a:buSzPct val="100000"/>
              <a:defRPr sz="5200"/>
            </a:lvl2pPr>
            <a:lvl3pPr rtl="0" algn="ctr">
              <a:spcBef>
                <a:spcPts val="0"/>
              </a:spcBef>
              <a:buSzPct val="100000"/>
              <a:defRPr sz="5200"/>
            </a:lvl3pPr>
            <a:lvl4pPr rtl="0" algn="ctr">
              <a:spcBef>
                <a:spcPts val="0"/>
              </a:spcBef>
              <a:buSzPct val="100000"/>
              <a:defRPr sz="5200"/>
            </a:lvl4pPr>
            <a:lvl5pPr rtl="0" algn="ctr">
              <a:spcBef>
                <a:spcPts val="0"/>
              </a:spcBef>
              <a:buSzPct val="100000"/>
              <a:defRPr sz="5200"/>
            </a:lvl5pPr>
            <a:lvl6pPr rtl="0" algn="ctr">
              <a:spcBef>
                <a:spcPts val="0"/>
              </a:spcBef>
              <a:buSzPct val="100000"/>
              <a:defRPr sz="5200"/>
            </a:lvl6pPr>
            <a:lvl7pPr rtl="0" algn="ctr">
              <a:spcBef>
                <a:spcPts val="0"/>
              </a:spcBef>
              <a:buSzPct val="100000"/>
              <a:defRPr sz="5200"/>
            </a:lvl7pPr>
            <a:lvl8pPr rtl="0" algn="ctr">
              <a:spcBef>
                <a:spcPts val="0"/>
              </a:spcBef>
              <a:buSzPct val="100000"/>
              <a:defRPr sz="5200"/>
            </a:lvl8pPr>
            <a:lvl9pPr rtl="0" algn="ctr">
              <a:spcBef>
                <a:spcPts val="0"/>
              </a:spcBef>
              <a:buSzPct val="100000"/>
              <a:defRPr sz="5200"/>
            </a:lvl9pPr>
          </a:lstStyle>
          <a:p/>
        </p:txBody>
      </p:sp>
      <p:sp>
        <p:nvSpPr>
          <p:cNvPr id="236" name="Shape 236"/>
          <p:cNvSpPr txBox="1"/>
          <p:nvPr>
            <p:ph idx="1" type="subTitle"/>
          </p:nvPr>
        </p:nvSpPr>
        <p:spPr>
          <a:xfrm>
            <a:off x="311700" y="3778833"/>
            <a:ext cx="8520599" cy="1056899"/>
          </a:xfrm>
          <a:prstGeom prst="rect">
            <a:avLst/>
          </a:prstGeom>
        </p:spPr>
        <p:txBody>
          <a:bodyPr anchorCtr="0" anchor="t" bIns="91425" lIns="91425" rIns="91425" tIns="91425"/>
          <a:lstStyle>
            <a:lvl1pPr rtl="0" algn="ctr">
              <a:lnSpc>
                <a:spcPct val="100000"/>
              </a:lnSpc>
              <a:spcBef>
                <a:spcPts val="0"/>
              </a:spcBef>
              <a:spcAft>
                <a:spcPts val="0"/>
              </a:spcAft>
              <a:buSzPct val="100000"/>
              <a:buNone/>
              <a:defRPr sz="2800"/>
            </a:lvl1pPr>
            <a:lvl2pPr rtl="0" algn="ctr">
              <a:lnSpc>
                <a:spcPct val="100000"/>
              </a:lnSpc>
              <a:spcBef>
                <a:spcPts val="0"/>
              </a:spcBef>
              <a:spcAft>
                <a:spcPts val="0"/>
              </a:spcAft>
              <a:buSzPct val="100000"/>
              <a:buNone/>
              <a:defRPr sz="2800"/>
            </a:lvl2pPr>
            <a:lvl3pPr rtl="0" algn="ctr">
              <a:lnSpc>
                <a:spcPct val="100000"/>
              </a:lnSpc>
              <a:spcBef>
                <a:spcPts val="0"/>
              </a:spcBef>
              <a:spcAft>
                <a:spcPts val="0"/>
              </a:spcAft>
              <a:buSzPct val="100000"/>
              <a:buNone/>
              <a:defRPr sz="2800"/>
            </a:lvl3pPr>
            <a:lvl4pPr rtl="0" algn="ctr">
              <a:lnSpc>
                <a:spcPct val="100000"/>
              </a:lnSpc>
              <a:spcBef>
                <a:spcPts val="0"/>
              </a:spcBef>
              <a:spcAft>
                <a:spcPts val="0"/>
              </a:spcAft>
              <a:buSzPct val="100000"/>
              <a:buNone/>
              <a:defRPr sz="2800"/>
            </a:lvl4pPr>
            <a:lvl5pPr rtl="0" algn="ctr">
              <a:lnSpc>
                <a:spcPct val="100000"/>
              </a:lnSpc>
              <a:spcBef>
                <a:spcPts val="0"/>
              </a:spcBef>
              <a:spcAft>
                <a:spcPts val="0"/>
              </a:spcAft>
              <a:buSzPct val="100000"/>
              <a:buNone/>
              <a:defRPr sz="2800"/>
            </a:lvl5pPr>
            <a:lvl6pPr rtl="0" algn="ctr">
              <a:lnSpc>
                <a:spcPct val="100000"/>
              </a:lnSpc>
              <a:spcBef>
                <a:spcPts val="0"/>
              </a:spcBef>
              <a:spcAft>
                <a:spcPts val="0"/>
              </a:spcAft>
              <a:buSzPct val="100000"/>
              <a:buNone/>
              <a:defRPr sz="2800"/>
            </a:lvl6pPr>
            <a:lvl7pPr rtl="0" algn="ctr">
              <a:lnSpc>
                <a:spcPct val="100000"/>
              </a:lnSpc>
              <a:spcBef>
                <a:spcPts val="0"/>
              </a:spcBef>
              <a:spcAft>
                <a:spcPts val="0"/>
              </a:spcAft>
              <a:buSzPct val="100000"/>
              <a:buNone/>
              <a:defRPr sz="2800"/>
            </a:lvl7pPr>
            <a:lvl8pPr rtl="0" algn="ctr">
              <a:lnSpc>
                <a:spcPct val="100000"/>
              </a:lnSpc>
              <a:spcBef>
                <a:spcPts val="0"/>
              </a:spcBef>
              <a:spcAft>
                <a:spcPts val="0"/>
              </a:spcAft>
              <a:buSzPct val="100000"/>
              <a:buNone/>
              <a:defRPr sz="2800"/>
            </a:lvl8pPr>
            <a:lvl9pPr rtl="0" algn="ctr">
              <a:lnSpc>
                <a:spcPct val="100000"/>
              </a:lnSpc>
              <a:spcBef>
                <a:spcPts val="0"/>
              </a:spcBef>
              <a:spcAft>
                <a:spcPts val="0"/>
              </a:spcAft>
              <a:buSzPct val="100000"/>
              <a:buNone/>
              <a:defRPr sz="2800"/>
            </a:lvl9pPr>
          </a:lstStyle>
          <a:p/>
        </p:txBody>
      </p:sp>
      <p:sp>
        <p:nvSpPr>
          <p:cNvPr id="237" name="Shape 237"/>
          <p:cNvSpPr txBox="1"/>
          <p:nvPr>
            <p:ph idx="12" type="sldNum"/>
          </p:nvPr>
        </p:nvSpPr>
        <p:spPr>
          <a:xfrm>
            <a:off x="8472457" y="6217622"/>
            <a:ext cx="548699" cy="524699"/>
          </a:xfrm>
          <a:prstGeom prst="rect">
            <a:avLst/>
          </a:prstGeom>
        </p:spPr>
        <p:txBody>
          <a:bodyPr anchorCtr="0" anchor="ctr" bIns="91425" lIns="91425" rIns="91425" tIns="91425">
            <a:noAutofit/>
          </a:bodyPr>
          <a:lstStyle/>
          <a:p>
            <a:pPr lvl="0" rtl="0">
              <a:spcBef>
                <a:spcPts val="0"/>
              </a:spcBef>
              <a:buNone/>
            </a:pPr>
            <a:fld id="{00000000-1234-1234-1234-123412341234}" type="slidenum">
              <a:rPr lang="es-HN"/>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title">
    <p:spTree>
      <p:nvGrpSpPr>
        <p:cNvPr id="238" name="Shape 238"/>
        <p:cNvGrpSpPr/>
        <p:nvPr/>
      </p:nvGrpSpPr>
      <p:grpSpPr>
        <a:xfrm>
          <a:off x="0" y="0"/>
          <a:ext cx="0" cy="0"/>
          <a:chOff x="0" y="0"/>
          <a:chExt cx="0" cy="0"/>
        </a:xfrm>
      </p:grpSpPr>
      <p:sp>
        <p:nvSpPr>
          <p:cNvPr id="239" name="Shape 239"/>
          <p:cNvSpPr txBox="1"/>
          <p:nvPr>
            <p:ph type="title"/>
          </p:nvPr>
        </p:nvSpPr>
        <p:spPr>
          <a:xfrm>
            <a:off x="311700" y="2867800"/>
            <a:ext cx="8520599" cy="1122299"/>
          </a:xfrm>
          <a:prstGeom prst="rect">
            <a:avLst/>
          </a:prstGeom>
        </p:spPr>
        <p:txBody>
          <a:bodyPr anchorCtr="0" anchor="ctr" bIns="91425" lIns="91425" rIns="91425" tIns="91425"/>
          <a:lstStyle>
            <a:lvl1pPr rtl="0" algn="ctr">
              <a:spcBef>
                <a:spcPts val="0"/>
              </a:spcBef>
              <a:buSzPct val="100000"/>
              <a:defRPr sz="3600"/>
            </a:lvl1pPr>
            <a:lvl2pPr rtl="0" algn="ctr">
              <a:spcBef>
                <a:spcPts val="0"/>
              </a:spcBef>
              <a:buSzPct val="100000"/>
              <a:defRPr sz="3600"/>
            </a:lvl2pPr>
            <a:lvl3pPr rtl="0" algn="ctr">
              <a:spcBef>
                <a:spcPts val="0"/>
              </a:spcBef>
              <a:buSzPct val="100000"/>
              <a:defRPr sz="3600"/>
            </a:lvl3pPr>
            <a:lvl4pPr rtl="0" algn="ctr">
              <a:spcBef>
                <a:spcPts val="0"/>
              </a:spcBef>
              <a:buSzPct val="100000"/>
              <a:defRPr sz="3600"/>
            </a:lvl4pPr>
            <a:lvl5pPr rtl="0" algn="ctr">
              <a:spcBef>
                <a:spcPts val="0"/>
              </a:spcBef>
              <a:buSzPct val="100000"/>
              <a:defRPr sz="3600"/>
            </a:lvl5pPr>
            <a:lvl6pPr rtl="0" algn="ctr">
              <a:spcBef>
                <a:spcPts val="0"/>
              </a:spcBef>
              <a:buSzPct val="100000"/>
              <a:defRPr sz="3600"/>
            </a:lvl6pPr>
            <a:lvl7pPr rtl="0" algn="ctr">
              <a:spcBef>
                <a:spcPts val="0"/>
              </a:spcBef>
              <a:buSzPct val="100000"/>
              <a:defRPr sz="3600"/>
            </a:lvl7pPr>
            <a:lvl8pPr rtl="0" algn="ctr">
              <a:spcBef>
                <a:spcPts val="0"/>
              </a:spcBef>
              <a:buSzPct val="100000"/>
              <a:defRPr sz="3600"/>
            </a:lvl8pPr>
            <a:lvl9pPr rtl="0" algn="ctr">
              <a:spcBef>
                <a:spcPts val="0"/>
              </a:spcBef>
              <a:buSzPct val="100000"/>
              <a:defRPr sz="3600"/>
            </a:lvl9pPr>
          </a:lstStyle>
          <a:p/>
        </p:txBody>
      </p:sp>
      <p:sp>
        <p:nvSpPr>
          <p:cNvPr id="240" name="Shape 240"/>
          <p:cNvSpPr txBox="1"/>
          <p:nvPr>
            <p:ph idx="12" type="sldNum"/>
          </p:nvPr>
        </p:nvSpPr>
        <p:spPr>
          <a:xfrm>
            <a:off x="8472457" y="6217622"/>
            <a:ext cx="548699" cy="524699"/>
          </a:xfrm>
          <a:prstGeom prst="rect">
            <a:avLst/>
          </a:prstGeom>
        </p:spPr>
        <p:txBody>
          <a:bodyPr anchorCtr="0" anchor="ctr" bIns="91425" lIns="91425" rIns="91425" tIns="91425">
            <a:noAutofit/>
          </a:bodyPr>
          <a:lstStyle/>
          <a:p>
            <a:pPr lvl="0" rtl="0">
              <a:spcBef>
                <a:spcPts val="0"/>
              </a:spcBef>
              <a:buNone/>
            </a:pPr>
            <a:fld id="{00000000-1234-1234-1234-123412341234}" type="slidenum">
              <a:rPr lang="es-HN"/>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41" name="Shape 241"/>
        <p:cNvGrpSpPr/>
        <p:nvPr/>
      </p:nvGrpSpPr>
      <p:grpSpPr>
        <a:xfrm>
          <a:off x="0" y="0"/>
          <a:ext cx="0" cy="0"/>
          <a:chOff x="0" y="0"/>
          <a:chExt cx="0" cy="0"/>
        </a:xfrm>
      </p:grpSpPr>
      <p:sp>
        <p:nvSpPr>
          <p:cNvPr id="242" name="Shape 242"/>
          <p:cNvSpPr txBox="1"/>
          <p:nvPr>
            <p:ph type="title"/>
          </p:nvPr>
        </p:nvSpPr>
        <p:spPr>
          <a:xfrm>
            <a:off x="311700" y="593366"/>
            <a:ext cx="8520599" cy="763500"/>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43" name="Shape 243"/>
          <p:cNvSpPr txBox="1"/>
          <p:nvPr>
            <p:ph idx="1" type="body"/>
          </p:nvPr>
        </p:nvSpPr>
        <p:spPr>
          <a:xfrm>
            <a:off x="311700" y="1536633"/>
            <a:ext cx="8520599" cy="4555199"/>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44" name="Shape 244"/>
          <p:cNvSpPr txBox="1"/>
          <p:nvPr>
            <p:ph idx="12" type="sldNum"/>
          </p:nvPr>
        </p:nvSpPr>
        <p:spPr>
          <a:xfrm>
            <a:off x="8472457" y="6217622"/>
            <a:ext cx="548699" cy="524699"/>
          </a:xfrm>
          <a:prstGeom prst="rect">
            <a:avLst/>
          </a:prstGeom>
        </p:spPr>
        <p:txBody>
          <a:bodyPr anchorCtr="0" anchor="ctr" bIns="91425" lIns="91425" rIns="91425" tIns="91425">
            <a:noAutofit/>
          </a:bodyPr>
          <a:lstStyle/>
          <a:p>
            <a:pPr lvl="0" rtl="0">
              <a:spcBef>
                <a:spcPts val="0"/>
              </a:spcBef>
              <a:buNone/>
            </a:pPr>
            <a:fld id="{00000000-1234-1234-1234-123412341234}" type="slidenum">
              <a:rPr lang="es-HN"/>
              <a:t>‹#›</a:t>
            </a:fld>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45" name="Shape 245"/>
        <p:cNvGrpSpPr/>
        <p:nvPr/>
      </p:nvGrpSpPr>
      <p:grpSpPr>
        <a:xfrm>
          <a:off x="0" y="0"/>
          <a:ext cx="0" cy="0"/>
          <a:chOff x="0" y="0"/>
          <a:chExt cx="0" cy="0"/>
        </a:xfrm>
      </p:grpSpPr>
      <p:sp>
        <p:nvSpPr>
          <p:cNvPr id="246" name="Shape 246"/>
          <p:cNvSpPr txBox="1"/>
          <p:nvPr>
            <p:ph type="title"/>
          </p:nvPr>
        </p:nvSpPr>
        <p:spPr>
          <a:xfrm>
            <a:off x="311700" y="593366"/>
            <a:ext cx="8520599" cy="763500"/>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47" name="Shape 247"/>
          <p:cNvSpPr txBox="1"/>
          <p:nvPr>
            <p:ph idx="1" type="body"/>
          </p:nvPr>
        </p:nvSpPr>
        <p:spPr>
          <a:xfrm>
            <a:off x="311700" y="1536633"/>
            <a:ext cx="3999899" cy="4555199"/>
          </a:xfrm>
          <a:prstGeom prst="rect">
            <a:avLst/>
          </a:prstGeom>
        </p:spPr>
        <p:txBody>
          <a:bodyPr anchorCtr="0" anchor="t" bIns="91425" lIns="91425" rIns="91425" tIns="91425"/>
          <a:lstStyle>
            <a:lvl1pPr rtl="0">
              <a:spcBef>
                <a:spcPts val="0"/>
              </a:spcBef>
              <a:buSzPct val="100000"/>
              <a:defRPr sz="1400"/>
            </a:lvl1pPr>
            <a:lvl2pPr rtl="0">
              <a:spcBef>
                <a:spcPts val="0"/>
              </a:spcBef>
              <a:buSzPct val="100000"/>
              <a:defRPr sz="1200"/>
            </a:lvl2pPr>
            <a:lvl3pPr rtl="0">
              <a:spcBef>
                <a:spcPts val="0"/>
              </a:spcBef>
              <a:buSzPct val="100000"/>
              <a:defRPr sz="1200"/>
            </a:lvl3pPr>
            <a:lvl4pPr rtl="0">
              <a:spcBef>
                <a:spcPts val="0"/>
              </a:spcBef>
              <a:buSzPct val="100000"/>
              <a:defRPr sz="1200"/>
            </a:lvl4pPr>
            <a:lvl5pPr rtl="0">
              <a:spcBef>
                <a:spcPts val="0"/>
              </a:spcBef>
              <a:buSzPct val="100000"/>
              <a:defRPr sz="1200"/>
            </a:lvl5pPr>
            <a:lvl6pPr rtl="0">
              <a:spcBef>
                <a:spcPts val="0"/>
              </a:spcBef>
              <a:buSzPct val="100000"/>
              <a:defRPr sz="1200"/>
            </a:lvl6pPr>
            <a:lvl7pPr rtl="0">
              <a:spcBef>
                <a:spcPts val="0"/>
              </a:spcBef>
              <a:buSzPct val="100000"/>
              <a:defRPr sz="1200"/>
            </a:lvl7pPr>
            <a:lvl8pPr rtl="0">
              <a:spcBef>
                <a:spcPts val="0"/>
              </a:spcBef>
              <a:buSzPct val="100000"/>
              <a:defRPr sz="1200"/>
            </a:lvl8pPr>
            <a:lvl9pPr rtl="0">
              <a:spcBef>
                <a:spcPts val="0"/>
              </a:spcBef>
              <a:buSzPct val="100000"/>
              <a:defRPr sz="1200"/>
            </a:lvl9pPr>
          </a:lstStyle>
          <a:p/>
        </p:txBody>
      </p:sp>
      <p:sp>
        <p:nvSpPr>
          <p:cNvPr id="248" name="Shape 248"/>
          <p:cNvSpPr txBox="1"/>
          <p:nvPr>
            <p:ph idx="2" type="body"/>
          </p:nvPr>
        </p:nvSpPr>
        <p:spPr>
          <a:xfrm>
            <a:off x="4832400" y="1536633"/>
            <a:ext cx="3999899" cy="4555199"/>
          </a:xfrm>
          <a:prstGeom prst="rect">
            <a:avLst/>
          </a:prstGeom>
        </p:spPr>
        <p:txBody>
          <a:bodyPr anchorCtr="0" anchor="t" bIns="91425" lIns="91425" rIns="91425" tIns="91425"/>
          <a:lstStyle>
            <a:lvl1pPr rtl="0">
              <a:spcBef>
                <a:spcPts val="0"/>
              </a:spcBef>
              <a:buSzPct val="100000"/>
              <a:defRPr sz="1400"/>
            </a:lvl1pPr>
            <a:lvl2pPr rtl="0">
              <a:spcBef>
                <a:spcPts val="0"/>
              </a:spcBef>
              <a:buSzPct val="100000"/>
              <a:defRPr sz="1200"/>
            </a:lvl2pPr>
            <a:lvl3pPr rtl="0">
              <a:spcBef>
                <a:spcPts val="0"/>
              </a:spcBef>
              <a:buSzPct val="100000"/>
              <a:defRPr sz="1200"/>
            </a:lvl3pPr>
            <a:lvl4pPr rtl="0">
              <a:spcBef>
                <a:spcPts val="0"/>
              </a:spcBef>
              <a:buSzPct val="100000"/>
              <a:defRPr sz="1200"/>
            </a:lvl4pPr>
            <a:lvl5pPr rtl="0">
              <a:spcBef>
                <a:spcPts val="0"/>
              </a:spcBef>
              <a:buSzPct val="100000"/>
              <a:defRPr sz="1200"/>
            </a:lvl5pPr>
            <a:lvl6pPr rtl="0">
              <a:spcBef>
                <a:spcPts val="0"/>
              </a:spcBef>
              <a:buSzPct val="100000"/>
              <a:defRPr sz="1200"/>
            </a:lvl6pPr>
            <a:lvl7pPr rtl="0">
              <a:spcBef>
                <a:spcPts val="0"/>
              </a:spcBef>
              <a:buSzPct val="100000"/>
              <a:defRPr sz="1200"/>
            </a:lvl7pPr>
            <a:lvl8pPr rtl="0">
              <a:spcBef>
                <a:spcPts val="0"/>
              </a:spcBef>
              <a:buSzPct val="100000"/>
              <a:defRPr sz="1200"/>
            </a:lvl8pPr>
            <a:lvl9pPr rtl="0">
              <a:spcBef>
                <a:spcPts val="0"/>
              </a:spcBef>
              <a:buSzPct val="100000"/>
              <a:defRPr sz="1200"/>
            </a:lvl9pPr>
          </a:lstStyle>
          <a:p/>
        </p:txBody>
      </p:sp>
      <p:sp>
        <p:nvSpPr>
          <p:cNvPr id="249" name="Shape 249"/>
          <p:cNvSpPr txBox="1"/>
          <p:nvPr>
            <p:ph idx="12" type="sldNum"/>
          </p:nvPr>
        </p:nvSpPr>
        <p:spPr>
          <a:xfrm>
            <a:off x="8472457" y="6217622"/>
            <a:ext cx="548699" cy="524699"/>
          </a:xfrm>
          <a:prstGeom prst="rect">
            <a:avLst/>
          </a:prstGeom>
        </p:spPr>
        <p:txBody>
          <a:bodyPr anchorCtr="0" anchor="ctr" bIns="91425" lIns="91425" rIns="91425" tIns="91425">
            <a:noAutofit/>
          </a:bodyPr>
          <a:lstStyle/>
          <a:p>
            <a:pPr lvl="0" rtl="0">
              <a:spcBef>
                <a:spcPts val="0"/>
              </a:spcBef>
              <a:buNone/>
            </a:pPr>
            <a:fld id="{00000000-1234-1234-1234-123412341234}" type="slidenum">
              <a:rPr lang="es-HN"/>
              <a:t>‹#›</a:t>
            </a:fld>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0" name="Shape 250"/>
        <p:cNvGrpSpPr/>
        <p:nvPr/>
      </p:nvGrpSpPr>
      <p:grpSpPr>
        <a:xfrm>
          <a:off x="0" y="0"/>
          <a:ext cx="0" cy="0"/>
          <a:chOff x="0" y="0"/>
          <a:chExt cx="0" cy="0"/>
        </a:xfrm>
      </p:grpSpPr>
      <p:sp>
        <p:nvSpPr>
          <p:cNvPr id="251" name="Shape 251"/>
          <p:cNvSpPr txBox="1"/>
          <p:nvPr>
            <p:ph type="title"/>
          </p:nvPr>
        </p:nvSpPr>
        <p:spPr>
          <a:xfrm>
            <a:off x="311700" y="593366"/>
            <a:ext cx="8520599" cy="763500"/>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52" name="Shape 252"/>
          <p:cNvSpPr txBox="1"/>
          <p:nvPr>
            <p:ph idx="12" type="sldNum"/>
          </p:nvPr>
        </p:nvSpPr>
        <p:spPr>
          <a:xfrm>
            <a:off x="8472457" y="6217622"/>
            <a:ext cx="548699" cy="524699"/>
          </a:xfrm>
          <a:prstGeom prst="rect">
            <a:avLst/>
          </a:prstGeom>
        </p:spPr>
        <p:txBody>
          <a:bodyPr anchorCtr="0" anchor="ctr" bIns="91425" lIns="91425" rIns="91425" tIns="91425">
            <a:noAutofit/>
          </a:bodyPr>
          <a:lstStyle/>
          <a:p>
            <a:pPr lvl="0" rtl="0">
              <a:spcBef>
                <a:spcPts val="0"/>
              </a:spcBef>
              <a:buNone/>
            </a:pPr>
            <a:fld id="{00000000-1234-1234-1234-123412341234}" type="slidenum">
              <a:rPr lang="es-HN"/>
              <a:t>‹#›</a:t>
            </a:fld>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53" name="Shape 253"/>
        <p:cNvGrpSpPr/>
        <p:nvPr/>
      </p:nvGrpSpPr>
      <p:grpSpPr>
        <a:xfrm>
          <a:off x="0" y="0"/>
          <a:ext cx="0" cy="0"/>
          <a:chOff x="0" y="0"/>
          <a:chExt cx="0" cy="0"/>
        </a:xfrm>
      </p:grpSpPr>
      <p:sp>
        <p:nvSpPr>
          <p:cNvPr id="254" name="Shape 254"/>
          <p:cNvSpPr txBox="1"/>
          <p:nvPr>
            <p:ph type="title"/>
          </p:nvPr>
        </p:nvSpPr>
        <p:spPr>
          <a:xfrm>
            <a:off x="311700" y="740800"/>
            <a:ext cx="2807999" cy="1007700"/>
          </a:xfrm>
          <a:prstGeom prst="rect">
            <a:avLst/>
          </a:prstGeom>
        </p:spPr>
        <p:txBody>
          <a:bodyPr anchorCtr="0" anchor="b" bIns="91425" lIns="91425" rIns="91425" tIns="91425"/>
          <a:lstStyle>
            <a:lvl1pPr rtl="0">
              <a:spcBef>
                <a:spcPts val="0"/>
              </a:spcBef>
              <a:buSzPct val="100000"/>
              <a:defRPr sz="2400"/>
            </a:lvl1pPr>
            <a:lvl2pPr rtl="0">
              <a:spcBef>
                <a:spcPts val="0"/>
              </a:spcBef>
              <a:buSzPct val="100000"/>
              <a:defRPr sz="2400"/>
            </a:lvl2pPr>
            <a:lvl3pPr rtl="0">
              <a:spcBef>
                <a:spcPts val="0"/>
              </a:spcBef>
              <a:buSzPct val="100000"/>
              <a:defRPr sz="2400"/>
            </a:lvl3pPr>
            <a:lvl4pPr rtl="0">
              <a:spcBef>
                <a:spcPts val="0"/>
              </a:spcBef>
              <a:buSzPct val="100000"/>
              <a:defRPr sz="2400"/>
            </a:lvl4pPr>
            <a:lvl5pPr rtl="0">
              <a:spcBef>
                <a:spcPts val="0"/>
              </a:spcBef>
              <a:buSzPct val="100000"/>
              <a:defRPr sz="2400"/>
            </a:lvl5pPr>
            <a:lvl6pPr rtl="0">
              <a:spcBef>
                <a:spcPts val="0"/>
              </a:spcBef>
              <a:buSzPct val="100000"/>
              <a:defRPr sz="2400"/>
            </a:lvl6pPr>
            <a:lvl7pPr rtl="0">
              <a:spcBef>
                <a:spcPts val="0"/>
              </a:spcBef>
              <a:buSzPct val="100000"/>
              <a:defRPr sz="2400"/>
            </a:lvl7pPr>
            <a:lvl8pPr rtl="0">
              <a:spcBef>
                <a:spcPts val="0"/>
              </a:spcBef>
              <a:buSzPct val="100000"/>
              <a:defRPr sz="2400"/>
            </a:lvl8pPr>
            <a:lvl9pPr rtl="0">
              <a:spcBef>
                <a:spcPts val="0"/>
              </a:spcBef>
              <a:buSzPct val="100000"/>
              <a:defRPr sz="2400"/>
            </a:lvl9pPr>
          </a:lstStyle>
          <a:p/>
        </p:txBody>
      </p:sp>
      <p:sp>
        <p:nvSpPr>
          <p:cNvPr id="255" name="Shape 255"/>
          <p:cNvSpPr txBox="1"/>
          <p:nvPr>
            <p:ph idx="1" type="body"/>
          </p:nvPr>
        </p:nvSpPr>
        <p:spPr>
          <a:xfrm>
            <a:off x="311700" y="1852800"/>
            <a:ext cx="2807999" cy="4239300"/>
          </a:xfrm>
          <a:prstGeom prst="rect">
            <a:avLst/>
          </a:prstGeom>
        </p:spPr>
        <p:txBody>
          <a:bodyPr anchorCtr="0" anchor="t" bIns="91425" lIns="91425" rIns="91425" tIns="91425"/>
          <a:lstStyle>
            <a:lvl1pPr rtl="0">
              <a:spcBef>
                <a:spcPts val="0"/>
              </a:spcBef>
              <a:buSzPct val="100000"/>
              <a:defRPr sz="1200"/>
            </a:lvl1pPr>
            <a:lvl2pPr rtl="0">
              <a:spcBef>
                <a:spcPts val="0"/>
              </a:spcBef>
              <a:buSzPct val="100000"/>
              <a:defRPr sz="1200"/>
            </a:lvl2pPr>
            <a:lvl3pPr rtl="0">
              <a:spcBef>
                <a:spcPts val="0"/>
              </a:spcBef>
              <a:buSzPct val="100000"/>
              <a:defRPr sz="1200"/>
            </a:lvl3pPr>
            <a:lvl4pPr rtl="0">
              <a:spcBef>
                <a:spcPts val="0"/>
              </a:spcBef>
              <a:buSzPct val="100000"/>
              <a:defRPr sz="1200"/>
            </a:lvl4pPr>
            <a:lvl5pPr rtl="0">
              <a:spcBef>
                <a:spcPts val="0"/>
              </a:spcBef>
              <a:buSzPct val="100000"/>
              <a:defRPr sz="1200"/>
            </a:lvl5pPr>
            <a:lvl6pPr rtl="0">
              <a:spcBef>
                <a:spcPts val="0"/>
              </a:spcBef>
              <a:buSzPct val="100000"/>
              <a:defRPr sz="1200"/>
            </a:lvl6pPr>
            <a:lvl7pPr rtl="0">
              <a:spcBef>
                <a:spcPts val="0"/>
              </a:spcBef>
              <a:buSzPct val="100000"/>
              <a:defRPr sz="1200"/>
            </a:lvl7pPr>
            <a:lvl8pPr rtl="0">
              <a:spcBef>
                <a:spcPts val="0"/>
              </a:spcBef>
              <a:buSzPct val="100000"/>
              <a:defRPr sz="1200"/>
            </a:lvl8pPr>
            <a:lvl9pPr rtl="0">
              <a:spcBef>
                <a:spcPts val="0"/>
              </a:spcBef>
              <a:buSzPct val="100000"/>
              <a:defRPr sz="1200"/>
            </a:lvl9pPr>
          </a:lstStyle>
          <a:p/>
        </p:txBody>
      </p:sp>
      <p:sp>
        <p:nvSpPr>
          <p:cNvPr id="256" name="Shape 256"/>
          <p:cNvSpPr txBox="1"/>
          <p:nvPr>
            <p:ph idx="12" type="sldNum"/>
          </p:nvPr>
        </p:nvSpPr>
        <p:spPr>
          <a:xfrm>
            <a:off x="8472457" y="6217622"/>
            <a:ext cx="548699" cy="524699"/>
          </a:xfrm>
          <a:prstGeom prst="rect">
            <a:avLst/>
          </a:prstGeom>
        </p:spPr>
        <p:txBody>
          <a:bodyPr anchorCtr="0" anchor="ctr" bIns="91425" lIns="91425" rIns="91425" tIns="91425">
            <a:noAutofit/>
          </a:bodyPr>
          <a:lstStyle/>
          <a:p>
            <a:pPr lvl="0" rtl="0">
              <a:spcBef>
                <a:spcPts val="0"/>
              </a:spcBef>
              <a:buNone/>
            </a:pPr>
            <a:fld id="{00000000-1234-1234-1234-123412341234}" type="slidenum">
              <a:rPr lang="es-HN"/>
              <a:t>‹#›</a:t>
            </a:fld>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257" name="Shape 257"/>
        <p:cNvGrpSpPr/>
        <p:nvPr/>
      </p:nvGrpSpPr>
      <p:grpSpPr>
        <a:xfrm>
          <a:off x="0" y="0"/>
          <a:ext cx="0" cy="0"/>
          <a:chOff x="0" y="0"/>
          <a:chExt cx="0" cy="0"/>
        </a:xfrm>
      </p:grpSpPr>
      <p:sp>
        <p:nvSpPr>
          <p:cNvPr id="258" name="Shape 258"/>
          <p:cNvSpPr txBox="1"/>
          <p:nvPr>
            <p:ph type="title"/>
          </p:nvPr>
        </p:nvSpPr>
        <p:spPr>
          <a:xfrm>
            <a:off x="490250" y="600200"/>
            <a:ext cx="6367800" cy="5454299"/>
          </a:xfrm>
          <a:prstGeom prst="rect">
            <a:avLst/>
          </a:prstGeom>
        </p:spPr>
        <p:txBody>
          <a:bodyPr anchorCtr="0" anchor="ctr" bIns="91425" lIns="91425" rIns="91425" tIns="91425"/>
          <a:lstStyle>
            <a:lvl1pPr rtl="0">
              <a:spcBef>
                <a:spcPts val="0"/>
              </a:spcBef>
              <a:buSzPct val="100000"/>
              <a:defRPr sz="4800"/>
            </a:lvl1pPr>
            <a:lvl2pPr rtl="0">
              <a:spcBef>
                <a:spcPts val="0"/>
              </a:spcBef>
              <a:buSzPct val="100000"/>
              <a:defRPr sz="4800"/>
            </a:lvl2pPr>
            <a:lvl3pPr rtl="0">
              <a:spcBef>
                <a:spcPts val="0"/>
              </a:spcBef>
              <a:buSzPct val="100000"/>
              <a:defRPr sz="4800"/>
            </a:lvl3pPr>
            <a:lvl4pPr rtl="0">
              <a:spcBef>
                <a:spcPts val="0"/>
              </a:spcBef>
              <a:buSzPct val="100000"/>
              <a:defRPr sz="4800"/>
            </a:lvl4pPr>
            <a:lvl5pPr rtl="0">
              <a:spcBef>
                <a:spcPts val="0"/>
              </a:spcBef>
              <a:buSzPct val="100000"/>
              <a:defRPr sz="4800"/>
            </a:lvl5pPr>
            <a:lvl6pPr rtl="0">
              <a:spcBef>
                <a:spcPts val="0"/>
              </a:spcBef>
              <a:buSzPct val="100000"/>
              <a:defRPr sz="4800"/>
            </a:lvl6pPr>
            <a:lvl7pPr rtl="0">
              <a:spcBef>
                <a:spcPts val="0"/>
              </a:spcBef>
              <a:buSzPct val="100000"/>
              <a:defRPr sz="4800"/>
            </a:lvl7pPr>
            <a:lvl8pPr rtl="0">
              <a:spcBef>
                <a:spcPts val="0"/>
              </a:spcBef>
              <a:buSzPct val="100000"/>
              <a:defRPr sz="4800"/>
            </a:lvl8pPr>
            <a:lvl9pPr rtl="0">
              <a:spcBef>
                <a:spcPts val="0"/>
              </a:spcBef>
              <a:buSzPct val="100000"/>
              <a:defRPr sz="4800"/>
            </a:lvl9pPr>
          </a:lstStyle>
          <a:p/>
        </p:txBody>
      </p:sp>
      <p:sp>
        <p:nvSpPr>
          <p:cNvPr id="259" name="Shape 259"/>
          <p:cNvSpPr txBox="1"/>
          <p:nvPr>
            <p:ph idx="12" type="sldNum"/>
          </p:nvPr>
        </p:nvSpPr>
        <p:spPr>
          <a:xfrm>
            <a:off x="8472457" y="6217622"/>
            <a:ext cx="548699" cy="524699"/>
          </a:xfrm>
          <a:prstGeom prst="rect">
            <a:avLst/>
          </a:prstGeom>
        </p:spPr>
        <p:txBody>
          <a:bodyPr anchorCtr="0" anchor="ctr" bIns="91425" lIns="91425" rIns="91425" tIns="91425">
            <a:noAutofit/>
          </a:bodyPr>
          <a:lstStyle/>
          <a:p>
            <a:pPr lvl="0" rtl="0">
              <a:spcBef>
                <a:spcPts val="0"/>
              </a:spcBef>
              <a:buNone/>
            </a:pPr>
            <a:fld id="{00000000-1234-1234-1234-123412341234}" type="slidenum">
              <a:rPr lang="es-HN"/>
              <a:t>‹#›</a:t>
            </a:fld>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260" name="Shape 260"/>
        <p:cNvGrpSpPr/>
        <p:nvPr/>
      </p:nvGrpSpPr>
      <p:grpSpPr>
        <a:xfrm>
          <a:off x="0" y="0"/>
          <a:ext cx="0" cy="0"/>
          <a:chOff x="0" y="0"/>
          <a:chExt cx="0" cy="0"/>
        </a:xfrm>
      </p:grpSpPr>
      <p:sp>
        <p:nvSpPr>
          <p:cNvPr id="261" name="Shape 261"/>
          <p:cNvSpPr/>
          <p:nvPr/>
        </p:nvSpPr>
        <p:spPr>
          <a:xfrm>
            <a:off x="4572000" y="-166"/>
            <a:ext cx="4572000" cy="6858000"/>
          </a:xfrm>
          <a:prstGeom prst="rect">
            <a:avLst/>
          </a:prstGeom>
          <a:solidFill>
            <a:schemeClr val="lt2"/>
          </a:solidFill>
          <a:ln>
            <a:noFill/>
          </a:ln>
        </p:spPr>
        <p:txBody>
          <a:bodyPr anchorCtr="0" anchor="ctr" bIns="91425" lIns="91425" rIns="91425" tIns="91425">
            <a:noAutofit/>
          </a:bodyPr>
          <a:lstStyle/>
          <a:p>
            <a:pPr>
              <a:spcBef>
                <a:spcPts val="0"/>
              </a:spcBef>
              <a:buNone/>
            </a:pPr>
            <a:r>
              <a:t/>
            </a:r>
            <a:endParaRPr/>
          </a:p>
        </p:txBody>
      </p:sp>
      <p:sp>
        <p:nvSpPr>
          <p:cNvPr id="262" name="Shape 262"/>
          <p:cNvSpPr txBox="1"/>
          <p:nvPr>
            <p:ph type="title"/>
          </p:nvPr>
        </p:nvSpPr>
        <p:spPr>
          <a:xfrm>
            <a:off x="265500" y="1644233"/>
            <a:ext cx="4045199" cy="1976400"/>
          </a:xfrm>
          <a:prstGeom prst="rect">
            <a:avLst/>
          </a:prstGeom>
        </p:spPr>
        <p:txBody>
          <a:bodyPr anchorCtr="0" anchor="b" bIns="91425" lIns="91425" rIns="91425" tIns="91425"/>
          <a:lstStyle>
            <a:lvl1pPr rtl="0" algn="ctr">
              <a:spcBef>
                <a:spcPts val="0"/>
              </a:spcBef>
              <a:buSzPct val="100000"/>
              <a:defRPr sz="4200"/>
            </a:lvl1pPr>
            <a:lvl2pPr rtl="0" algn="ctr">
              <a:spcBef>
                <a:spcPts val="0"/>
              </a:spcBef>
              <a:buSzPct val="100000"/>
              <a:defRPr sz="4200"/>
            </a:lvl2pPr>
            <a:lvl3pPr rtl="0" algn="ctr">
              <a:spcBef>
                <a:spcPts val="0"/>
              </a:spcBef>
              <a:buSzPct val="100000"/>
              <a:defRPr sz="4200"/>
            </a:lvl3pPr>
            <a:lvl4pPr rtl="0" algn="ctr">
              <a:spcBef>
                <a:spcPts val="0"/>
              </a:spcBef>
              <a:buSzPct val="100000"/>
              <a:defRPr sz="4200"/>
            </a:lvl4pPr>
            <a:lvl5pPr rtl="0" algn="ctr">
              <a:spcBef>
                <a:spcPts val="0"/>
              </a:spcBef>
              <a:buSzPct val="100000"/>
              <a:defRPr sz="4200"/>
            </a:lvl5pPr>
            <a:lvl6pPr rtl="0" algn="ctr">
              <a:spcBef>
                <a:spcPts val="0"/>
              </a:spcBef>
              <a:buSzPct val="100000"/>
              <a:defRPr sz="4200"/>
            </a:lvl6pPr>
            <a:lvl7pPr rtl="0" algn="ctr">
              <a:spcBef>
                <a:spcPts val="0"/>
              </a:spcBef>
              <a:buSzPct val="100000"/>
              <a:defRPr sz="4200"/>
            </a:lvl7pPr>
            <a:lvl8pPr rtl="0" algn="ctr">
              <a:spcBef>
                <a:spcPts val="0"/>
              </a:spcBef>
              <a:buSzPct val="100000"/>
              <a:defRPr sz="4200"/>
            </a:lvl8pPr>
            <a:lvl9pPr rtl="0" algn="ctr">
              <a:spcBef>
                <a:spcPts val="0"/>
              </a:spcBef>
              <a:buSzPct val="100000"/>
              <a:defRPr sz="4200"/>
            </a:lvl9pPr>
          </a:lstStyle>
          <a:p/>
        </p:txBody>
      </p:sp>
      <p:sp>
        <p:nvSpPr>
          <p:cNvPr id="263" name="Shape 263"/>
          <p:cNvSpPr txBox="1"/>
          <p:nvPr>
            <p:ph idx="1" type="subTitle"/>
          </p:nvPr>
        </p:nvSpPr>
        <p:spPr>
          <a:xfrm>
            <a:off x="265500" y="3737433"/>
            <a:ext cx="4045199" cy="1646700"/>
          </a:xfrm>
          <a:prstGeom prst="rect">
            <a:avLst/>
          </a:prstGeom>
        </p:spPr>
        <p:txBody>
          <a:bodyPr anchorCtr="0" anchor="t" bIns="91425" lIns="91425" rIns="91425" tIns="91425"/>
          <a:lstStyle>
            <a:lvl1pPr rtl="0" algn="ctr">
              <a:lnSpc>
                <a:spcPct val="100000"/>
              </a:lnSpc>
              <a:spcBef>
                <a:spcPts val="0"/>
              </a:spcBef>
              <a:spcAft>
                <a:spcPts val="0"/>
              </a:spcAft>
              <a:buSzPct val="100000"/>
              <a:buNone/>
              <a:defRPr sz="2100"/>
            </a:lvl1pPr>
            <a:lvl2pPr rtl="0" algn="ctr">
              <a:lnSpc>
                <a:spcPct val="100000"/>
              </a:lnSpc>
              <a:spcBef>
                <a:spcPts val="0"/>
              </a:spcBef>
              <a:spcAft>
                <a:spcPts val="0"/>
              </a:spcAft>
              <a:buSzPct val="100000"/>
              <a:buNone/>
              <a:defRPr sz="2100"/>
            </a:lvl2pPr>
            <a:lvl3pPr rtl="0" algn="ctr">
              <a:lnSpc>
                <a:spcPct val="100000"/>
              </a:lnSpc>
              <a:spcBef>
                <a:spcPts val="0"/>
              </a:spcBef>
              <a:spcAft>
                <a:spcPts val="0"/>
              </a:spcAft>
              <a:buSzPct val="100000"/>
              <a:buNone/>
              <a:defRPr sz="2100"/>
            </a:lvl3pPr>
            <a:lvl4pPr rtl="0" algn="ctr">
              <a:lnSpc>
                <a:spcPct val="100000"/>
              </a:lnSpc>
              <a:spcBef>
                <a:spcPts val="0"/>
              </a:spcBef>
              <a:spcAft>
                <a:spcPts val="0"/>
              </a:spcAft>
              <a:buSzPct val="100000"/>
              <a:buNone/>
              <a:defRPr sz="2100"/>
            </a:lvl4pPr>
            <a:lvl5pPr rtl="0" algn="ctr">
              <a:lnSpc>
                <a:spcPct val="100000"/>
              </a:lnSpc>
              <a:spcBef>
                <a:spcPts val="0"/>
              </a:spcBef>
              <a:spcAft>
                <a:spcPts val="0"/>
              </a:spcAft>
              <a:buSzPct val="100000"/>
              <a:buNone/>
              <a:defRPr sz="2100"/>
            </a:lvl5pPr>
            <a:lvl6pPr rtl="0" algn="ctr">
              <a:lnSpc>
                <a:spcPct val="100000"/>
              </a:lnSpc>
              <a:spcBef>
                <a:spcPts val="0"/>
              </a:spcBef>
              <a:spcAft>
                <a:spcPts val="0"/>
              </a:spcAft>
              <a:buSzPct val="100000"/>
              <a:buNone/>
              <a:defRPr sz="2100"/>
            </a:lvl6pPr>
            <a:lvl7pPr rtl="0" algn="ctr">
              <a:lnSpc>
                <a:spcPct val="100000"/>
              </a:lnSpc>
              <a:spcBef>
                <a:spcPts val="0"/>
              </a:spcBef>
              <a:spcAft>
                <a:spcPts val="0"/>
              </a:spcAft>
              <a:buSzPct val="100000"/>
              <a:buNone/>
              <a:defRPr sz="2100"/>
            </a:lvl7pPr>
            <a:lvl8pPr rtl="0" algn="ctr">
              <a:lnSpc>
                <a:spcPct val="100000"/>
              </a:lnSpc>
              <a:spcBef>
                <a:spcPts val="0"/>
              </a:spcBef>
              <a:spcAft>
                <a:spcPts val="0"/>
              </a:spcAft>
              <a:buSzPct val="100000"/>
              <a:buNone/>
              <a:defRPr sz="2100"/>
            </a:lvl8pPr>
            <a:lvl9pPr rtl="0" algn="ctr">
              <a:lnSpc>
                <a:spcPct val="100000"/>
              </a:lnSpc>
              <a:spcBef>
                <a:spcPts val="0"/>
              </a:spcBef>
              <a:spcAft>
                <a:spcPts val="0"/>
              </a:spcAft>
              <a:buSzPct val="100000"/>
              <a:buNone/>
              <a:defRPr sz="2100"/>
            </a:lvl9pPr>
          </a:lstStyle>
          <a:p/>
        </p:txBody>
      </p:sp>
      <p:sp>
        <p:nvSpPr>
          <p:cNvPr id="264" name="Shape 264"/>
          <p:cNvSpPr txBox="1"/>
          <p:nvPr>
            <p:ph idx="2" type="body"/>
          </p:nvPr>
        </p:nvSpPr>
        <p:spPr>
          <a:xfrm>
            <a:off x="4939500" y="965433"/>
            <a:ext cx="3837000" cy="4926900"/>
          </a:xfrm>
          <a:prstGeom prst="rect">
            <a:avLst/>
          </a:prstGeom>
        </p:spPr>
        <p:txBody>
          <a:bodyPr anchorCtr="0" anchor="ctr"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65" name="Shape 265"/>
          <p:cNvSpPr txBox="1"/>
          <p:nvPr>
            <p:ph idx="12" type="sldNum"/>
          </p:nvPr>
        </p:nvSpPr>
        <p:spPr>
          <a:xfrm>
            <a:off x="8472457" y="6217622"/>
            <a:ext cx="548699" cy="524699"/>
          </a:xfrm>
          <a:prstGeom prst="rect">
            <a:avLst/>
          </a:prstGeom>
        </p:spPr>
        <p:txBody>
          <a:bodyPr anchorCtr="0" anchor="ctr" bIns="91425" lIns="91425" rIns="91425" tIns="91425">
            <a:noAutofit/>
          </a:bodyPr>
          <a:lstStyle/>
          <a:p>
            <a:pPr lvl="0" rtl="0">
              <a:spcBef>
                <a:spcPts val="0"/>
              </a:spcBef>
              <a:buNone/>
            </a:pPr>
            <a:fld id="{00000000-1234-1234-1234-123412341234}" type="slidenum">
              <a:rPr lang="es-HN"/>
              <a:t>‹#›</a:t>
            </a:fld>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66" name="Shape 266"/>
        <p:cNvGrpSpPr/>
        <p:nvPr/>
      </p:nvGrpSpPr>
      <p:grpSpPr>
        <a:xfrm>
          <a:off x="0" y="0"/>
          <a:ext cx="0" cy="0"/>
          <a:chOff x="0" y="0"/>
          <a:chExt cx="0" cy="0"/>
        </a:xfrm>
      </p:grpSpPr>
      <p:sp>
        <p:nvSpPr>
          <p:cNvPr id="267" name="Shape 267"/>
          <p:cNvSpPr txBox="1"/>
          <p:nvPr>
            <p:ph idx="1" type="body"/>
          </p:nvPr>
        </p:nvSpPr>
        <p:spPr>
          <a:xfrm>
            <a:off x="311700" y="5640766"/>
            <a:ext cx="5998800" cy="806700"/>
          </a:xfrm>
          <a:prstGeom prst="rect">
            <a:avLst/>
          </a:prstGeom>
        </p:spPr>
        <p:txBody>
          <a:bodyPr anchorCtr="0" anchor="ctr" bIns="91425" lIns="91425" rIns="91425" tIns="91425"/>
          <a:lstStyle>
            <a:lvl1pPr rtl="0">
              <a:lnSpc>
                <a:spcPct val="100000"/>
              </a:lnSpc>
              <a:spcBef>
                <a:spcPts val="0"/>
              </a:spcBef>
              <a:spcAft>
                <a:spcPts val="0"/>
              </a:spcAft>
              <a:buNone/>
              <a:defRPr/>
            </a:lvl1pPr>
          </a:lstStyle>
          <a:p/>
        </p:txBody>
      </p:sp>
      <p:sp>
        <p:nvSpPr>
          <p:cNvPr id="268" name="Shape 268"/>
          <p:cNvSpPr txBox="1"/>
          <p:nvPr>
            <p:ph idx="12" type="sldNum"/>
          </p:nvPr>
        </p:nvSpPr>
        <p:spPr>
          <a:xfrm>
            <a:off x="8472457" y="6217622"/>
            <a:ext cx="548699" cy="524699"/>
          </a:xfrm>
          <a:prstGeom prst="rect">
            <a:avLst/>
          </a:prstGeom>
        </p:spPr>
        <p:txBody>
          <a:bodyPr anchorCtr="0" anchor="ctr" bIns="91425" lIns="91425" rIns="91425" tIns="91425">
            <a:noAutofit/>
          </a:bodyPr>
          <a:lstStyle/>
          <a:p>
            <a:pPr lvl="0" rtl="0">
              <a:spcBef>
                <a:spcPts val="0"/>
              </a:spcBef>
              <a:buNone/>
            </a:pPr>
            <a:fld id="{00000000-1234-1234-1234-123412341234}" type="slidenum">
              <a:rPr lang="es-HN"/>
              <a:t>‹#›</a:t>
            </a:fld>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269" name="Shape 269"/>
        <p:cNvGrpSpPr/>
        <p:nvPr/>
      </p:nvGrpSpPr>
      <p:grpSpPr>
        <a:xfrm>
          <a:off x="0" y="0"/>
          <a:ext cx="0" cy="0"/>
          <a:chOff x="0" y="0"/>
          <a:chExt cx="0" cy="0"/>
        </a:xfrm>
      </p:grpSpPr>
      <p:sp>
        <p:nvSpPr>
          <p:cNvPr id="270" name="Shape 270"/>
          <p:cNvSpPr txBox="1"/>
          <p:nvPr>
            <p:ph type="title"/>
          </p:nvPr>
        </p:nvSpPr>
        <p:spPr>
          <a:xfrm>
            <a:off x="311700" y="1474833"/>
            <a:ext cx="8520599" cy="2618099"/>
          </a:xfrm>
          <a:prstGeom prst="rect">
            <a:avLst/>
          </a:prstGeom>
        </p:spPr>
        <p:txBody>
          <a:bodyPr anchorCtr="0" anchor="b" bIns="91425" lIns="91425" rIns="91425" tIns="91425"/>
          <a:lstStyle>
            <a:lvl1pPr rtl="0" algn="ctr">
              <a:spcBef>
                <a:spcPts val="0"/>
              </a:spcBef>
              <a:buSzPct val="100000"/>
              <a:defRPr sz="12000"/>
            </a:lvl1pPr>
            <a:lvl2pPr rtl="0" algn="ctr">
              <a:spcBef>
                <a:spcPts val="0"/>
              </a:spcBef>
              <a:buSzPct val="100000"/>
              <a:defRPr sz="12000"/>
            </a:lvl2pPr>
            <a:lvl3pPr rtl="0" algn="ctr">
              <a:spcBef>
                <a:spcPts val="0"/>
              </a:spcBef>
              <a:buSzPct val="100000"/>
              <a:defRPr sz="12000"/>
            </a:lvl3pPr>
            <a:lvl4pPr rtl="0" algn="ctr">
              <a:spcBef>
                <a:spcPts val="0"/>
              </a:spcBef>
              <a:buSzPct val="100000"/>
              <a:defRPr sz="12000"/>
            </a:lvl4pPr>
            <a:lvl5pPr rtl="0" algn="ctr">
              <a:spcBef>
                <a:spcPts val="0"/>
              </a:spcBef>
              <a:buSzPct val="100000"/>
              <a:defRPr sz="12000"/>
            </a:lvl5pPr>
            <a:lvl6pPr rtl="0" algn="ctr">
              <a:spcBef>
                <a:spcPts val="0"/>
              </a:spcBef>
              <a:buSzPct val="100000"/>
              <a:defRPr sz="12000"/>
            </a:lvl6pPr>
            <a:lvl7pPr rtl="0" algn="ctr">
              <a:spcBef>
                <a:spcPts val="0"/>
              </a:spcBef>
              <a:buSzPct val="100000"/>
              <a:defRPr sz="12000"/>
            </a:lvl7pPr>
            <a:lvl8pPr rtl="0" algn="ctr">
              <a:spcBef>
                <a:spcPts val="0"/>
              </a:spcBef>
              <a:buSzPct val="100000"/>
              <a:defRPr sz="12000"/>
            </a:lvl8pPr>
            <a:lvl9pPr rtl="0" algn="ctr">
              <a:spcBef>
                <a:spcPts val="0"/>
              </a:spcBef>
              <a:buSzPct val="100000"/>
              <a:defRPr sz="12000"/>
            </a:lvl9pPr>
          </a:lstStyle>
          <a:p/>
        </p:txBody>
      </p:sp>
      <p:sp>
        <p:nvSpPr>
          <p:cNvPr id="271" name="Shape 271"/>
          <p:cNvSpPr txBox="1"/>
          <p:nvPr>
            <p:ph idx="1" type="body"/>
          </p:nvPr>
        </p:nvSpPr>
        <p:spPr>
          <a:xfrm>
            <a:off x="311700" y="4202966"/>
            <a:ext cx="8520599" cy="1734300"/>
          </a:xfrm>
          <a:prstGeom prst="rect">
            <a:avLst/>
          </a:prstGeom>
        </p:spPr>
        <p:txBody>
          <a:bodyPr anchorCtr="0" anchor="t" bIns="91425" lIns="91425" rIns="91425" tIns="91425"/>
          <a:lstStyle>
            <a:lvl1pPr rtl="0" algn="ctr">
              <a:spcBef>
                <a:spcPts val="0"/>
              </a:spcBef>
              <a:defRPr/>
            </a:lvl1pPr>
            <a:lvl2pPr rtl="0" algn="ctr">
              <a:spcBef>
                <a:spcPts val="0"/>
              </a:spcBef>
              <a:defRPr/>
            </a:lvl2pPr>
            <a:lvl3pPr rtl="0" algn="ctr">
              <a:spcBef>
                <a:spcPts val="0"/>
              </a:spcBef>
              <a:defRPr/>
            </a:lvl3pPr>
            <a:lvl4pPr rtl="0" algn="ctr">
              <a:spcBef>
                <a:spcPts val="0"/>
              </a:spcBef>
              <a:defRPr/>
            </a:lvl4pPr>
            <a:lvl5pPr rtl="0" algn="ctr">
              <a:spcBef>
                <a:spcPts val="0"/>
              </a:spcBef>
              <a:defRPr/>
            </a:lvl5pPr>
            <a:lvl6pPr rtl="0" algn="ctr">
              <a:spcBef>
                <a:spcPts val="0"/>
              </a:spcBef>
              <a:defRPr/>
            </a:lvl6pPr>
            <a:lvl7pPr rtl="0" algn="ctr">
              <a:spcBef>
                <a:spcPts val="0"/>
              </a:spcBef>
              <a:defRPr/>
            </a:lvl7pPr>
            <a:lvl8pPr rtl="0" algn="ctr">
              <a:spcBef>
                <a:spcPts val="0"/>
              </a:spcBef>
              <a:defRPr/>
            </a:lvl8pPr>
            <a:lvl9pPr rtl="0" algn="ctr">
              <a:spcBef>
                <a:spcPts val="0"/>
              </a:spcBef>
              <a:defRPr/>
            </a:lvl9pPr>
          </a:lstStyle>
          <a:p/>
        </p:txBody>
      </p:sp>
      <p:sp>
        <p:nvSpPr>
          <p:cNvPr id="272" name="Shape 272"/>
          <p:cNvSpPr txBox="1"/>
          <p:nvPr>
            <p:ph idx="12" type="sldNum"/>
          </p:nvPr>
        </p:nvSpPr>
        <p:spPr>
          <a:xfrm>
            <a:off x="8472457" y="6217622"/>
            <a:ext cx="548699" cy="524699"/>
          </a:xfrm>
          <a:prstGeom prst="rect">
            <a:avLst/>
          </a:prstGeom>
        </p:spPr>
        <p:txBody>
          <a:bodyPr anchorCtr="0" anchor="ctr" bIns="91425" lIns="91425" rIns="91425" tIns="91425">
            <a:noAutofit/>
          </a:bodyPr>
          <a:lstStyle/>
          <a:p>
            <a:pPr lvl="0" rtl="0">
              <a:spcBef>
                <a:spcPts val="0"/>
              </a:spcBef>
              <a:buNone/>
            </a:pPr>
            <a:fld id="{00000000-1234-1234-1234-123412341234}" type="slidenum">
              <a:rPr lang="es-H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33" name="Shape 33"/>
        <p:cNvGrpSpPr/>
        <p:nvPr/>
      </p:nvGrpSpPr>
      <p:grpSpPr>
        <a:xfrm>
          <a:off x="0" y="0"/>
          <a:ext cx="0" cy="0"/>
          <a:chOff x="0" y="0"/>
          <a:chExt cx="0" cy="0"/>
        </a:xfrm>
      </p:grpSpPr>
      <p:sp>
        <p:nvSpPr>
          <p:cNvPr id="34" name="Shape 34"/>
          <p:cNvSpPr txBox="1"/>
          <p:nvPr>
            <p:ph type="title"/>
          </p:nvPr>
        </p:nvSpPr>
        <p:spPr>
          <a:xfrm>
            <a:off x="2819400" y="228600"/>
            <a:ext cx="6096000" cy="1143000"/>
          </a:xfrm>
          <a:prstGeom prst="rect">
            <a:avLst/>
          </a:prstGeom>
          <a:noFill/>
          <a:ln>
            <a:noFill/>
          </a:ln>
        </p:spPr>
        <p:txBody>
          <a:bodyPr anchorCtr="0" anchor="ctr" bIns="91425" lIns="91425" rIns="91425" tIns="91425"/>
          <a:lstStyle>
            <a:lvl1pPr rtl="0" algn="ctr">
              <a:spcBef>
                <a:spcPts val="0"/>
              </a:spcBef>
              <a:spcAft>
                <a:spcPts val="0"/>
              </a:spcAft>
              <a:defRPr b="1" sz="4400">
                <a:solidFill>
                  <a:schemeClr val="dk2"/>
                </a:solidFill>
                <a:latin typeface="Calibri"/>
                <a:ea typeface="Calibri"/>
                <a:cs typeface="Calibri"/>
                <a:sym typeface="Calibri"/>
              </a:defRPr>
            </a:lvl1pPr>
            <a:lvl2pPr rtl="0" algn="ctr">
              <a:spcBef>
                <a:spcPts val="0"/>
              </a:spcBef>
              <a:spcAft>
                <a:spcPts val="0"/>
              </a:spcAft>
              <a:defRPr b="1" sz="4400">
                <a:solidFill>
                  <a:schemeClr val="dk2"/>
                </a:solidFill>
                <a:latin typeface="Galdeano"/>
                <a:ea typeface="Galdeano"/>
                <a:cs typeface="Galdeano"/>
                <a:sym typeface="Galdeano"/>
              </a:defRPr>
            </a:lvl2pPr>
            <a:lvl3pPr rtl="0" algn="ctr">
              <a:spcBef>
                <a:spcPts val="0"/>
              </a:spcBef>
              <a:spcAft>
                <a:spcPts val="0"/>
              </a:spcAft>
              <a:defRPr b="1" sz="4400">
                <a:solidFill>
                  <a:schemeClr val="dk2"/>
                </a:solidFill>
                <a:latin typeface="Galdeano"/>
                <a:ea typeface="Galdeano"/>
                <a:cs typeface="Galdeano"/>
                <a:sym typeface="Galdeano"/>
              </a:defRPr>
            </a:lvl3pPr>
            <a:lvl4pPr rtl="0" algn="ctr">
              <a:spcBef>
                <a:spcPts val="0"/>
              </a:spcBef>
              <a:spcAft>
                <a:spcPts val="0"/>
              </a:spcAft>
              <a:defRPr b="1" sz="4400">
                <a:solidFill>
                  <a:schemeClr val="dk2"/>
                </a:solidFill>
                <a:latin typeface="Galdeano"/>
                <a:ea typeface="Galdeano"/>
                <a:cs typeface="Galdeano"/>
                <a:sym typeface="Galdeano"/>
              </a:defRPr>
            </a:lvl4pPr>
            <a:lvl5pPr rtl="0" algn="ctr">
              <a:spcBef>
                <a:spcPts val="0"/>
              </a:spcBef>
              <a:spcAft>
                <a:spcPts val="0"/>
              </a:spcAft>
              <a:defRPr b="1" sz="4400">
                <a:solidFill>
                  <a:schemeClr val="dk2"/>
                </a:solidFill>
                <a:latin typeface="Galdeano"/>
                <a:ea typeface="Galdeano"/>
                <a:cs typeface="Galdeano"/>
                <a:sym typeface="Galdeano"/>
              </a:defRPr>
            </a:lvl5pPr>
            <a:lvl6pPr marL="457200" rtl="0" algn="ctr">
              <a:spcBef>
                <a:spcPts val="0"/>
              </a:spcBef>
              <a:spcAft>
                <a:spcPts val="0"/>
              </a:spcAft>
              <a:defRPr b="1" sz="4400">
                <a:solidFill>
                  <a:schemeClr val="dk2"/>
                </a:solidFill>
                <a:latin typeface="Galdeano"/>
                <a:ea typeface="Galdeano"/>
                <a:cs typeface="Galdeano"/>
                <a:sym typeface="Galdeano"/>
              </a:defRPr>
            </a:lvl6pPr>
            <a:lvl7pPr marL="914400" rtl="0" algn="ctr">
              <a:spcBef>
                <a:spcPts val="0"/>
              </a:spcBef>
              <a:spcAft>
                <a:spcPts val="0"/>
              </a:spcAft>
              <a:defRPr b="1" sz="4400">
                <a:solidFill>
                  <a:schemeClr val="dk2"/>
                </a:solidFill>
                <a:latin typeface="Galdeano"/>
                <a:ea typeface="Galdeano"/>
                <a:cs typeface="Galdeano"/>
                <a:sym typeface="Galdeano"/>
              </a:defRPr>
            </a:lvl7pPr>
            <a:lvl8pPr marL="1371600" rtl="0" algn="ctr">
              <a:spcBef>
                <a:spcPts val="0"/>
              </a:spcBef>
              <a:spcAft>
                <a:spcPts val="0"/>
              </a:spcAft>
              <a:defRPr b="1" sz="4400">
                <a:solidFill>
                  <a:schemeClr val="dk2"/>
                </a:solidFill>
                <a:latin typeface="Galdeano"/>
                <a:ea typeface="Galdeano"/>
                <a:cs typeface="Galdeano"/>
                <a:sym typeface="Galdeano"/>
              </a:defRPr>
            </a:lvl8pPr>
            <a:lvl9pPr marL="1828800" rtl="0" algn="ctr">
              <a:spcBef>
                <a:spcPts val="0"/>
              </a:spcBef>
              <a:spcAft>
                <a:spcPts val="0"/>
              </a:spcAft>
              <a:defRPr b="1" sz="4400">
                <a:solidFill>
                  <a:schemeClr val="dk2"/>
                </a:solidFill>
                <a:latin typeface="Galdeano"/>
                <a:ea typeface="Galdeano"/>
                <a:cs typeface="Galdeano"/>
                <a:sym typeface="Galdeano"/>
              </a:defRPr>
            </a:lvl9pPr>
          </a:lstStyle>
          <a:p/>
        </p:txBody>
      </p:sp>
      <p:sp>
        <p:nvSpPr>
          <p:cNvPr id="35" name="Shape 35"/>
          <p:cNvSpPr txBox="1"/>
          <p:nvPr>
            <p:ph idx="1" type="body"/>
          </p:nvPr>
        </p:nvSpPr>
        <p:spPr>
          <a:xfrm>
            <a:off x="457200" y="1600200"/>
            <a:ext cx="8229600" cy="4525963"/>
          </a:xfrm>
          <a:prstGeom prst="rect">
            <a:avLst/>
          </a:prstGeom>
          <a:noFill/>
          <a:ln>
            <a:noFill/>
          </a:ln>
        </p:spPr>
        <p:txBody>
          <a:bodyPr anchorCtr="0" anchor="t" bIns="91425" lIns="91425" rIns="91425" tIns="91425"/>
          <a:lstStyle>
            <a:lvl1pPr indent="-139700" marL="342900" rtl="0" algn="l">
              <a:spcBef>
                <a:spcPts val="640"/>
              </a:spcBef>
              <a:spcAft>
                <a:spcPts val="0"/>
              </a:spcAft>
              <a:buClr>
                <a:schemeClr val="dk1"/>
              </a:buClr>
              <a:buFont typeface="Noto Symbol"/>
              <a:buChar char="➢"/>
              <a:defRPr sz="3200">
                <a:solidFill>
                  <a:schemeClr val="dk1"/>
                </a:solidFill>
                <a:latin typeface="Calibri"/>
                <a:ea typeface="Calibri"/>
                <a:cs typeface="Calibri"/>
                <a:sym typeface="Calibri"/>
              </a:defRPr>
            </a:lvl1pPr>
            <a:lvl2pPr indent="-107950" marL="742950" rtl="0" algn="l">
              <a:spcBef>
                <a:spcPts val="560"/>
              </a:spcBef>
              <a:spcAft>
                <a:spcPts val="0"/>
              </a:spcAft>
              <a:buClr>
                <a:schemeClr val="dk1"/>
              </a:buClr>
              <a:buFont typeface="Noto Symbol"/>
              <a:buChar char="➢"/>
              <a:defRPr sz="2800">
                <a:solidFill>
                  <a:schemeClr val="dk1"/>
                </a:solidFill>
                <a:latin typeface="Calibri"/>
                <a:ea typeface="Calibri"/>
                <a:cs typeface="Calibri"/>
                <a:sym typeface="Calibri"/>
              </a:defRPr>
            </a:lvl2pPr>
            <a:lvl3pPr indent="-76200" marL="1143000" rtl="0" algn="l">
              <a:spcBef>
                <a:spcPts val="480"/>
              </a:spcBef>
              <a:spcAft>
                <a:spcPts val="0"/>
              </a:spcAft>
              <a:buClr>
                <a:schemeClr val="dk1"/>
              </a:buClr>
              <a:buFont typeface="Noto Symbol"/>
              <a:buChar char="➢"/>
              <a:defRPr sz="2400">
                <a:solidFill>
                  <a:schemeClr val="dk1"/>
                </a:solidFill>
                <a:latin typeface="Calibri"/>
                <a:ea typeface="Calibri"/>
                <a:cs typeface="Calibri"/>
                <a:sym typeface="Calibri"/>
              </a:defRPr>
            </a:lvl3pPr>
            <a:lvl4pPr indent="-101600" marL="1600200" rtl="0" algn="l">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4pPr>
            <a:lvl5pPr indent="-101600" marL="2057400" rtl="0" algn="l">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5pPr>
            <a:lvl6pPr indent="-101600" marL="2514600" rtl="0" algn="l">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6pPr>
            <a:lvl7pPr indent="-101600" marL="2971800" rtl="0" algn="l">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7pPr>
            <a:lvl8pPr indent="-101600" marL="3429000" rtl="0" algn="l">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8pPr>
            <a:lvl9pPr indent="-101600" marL="3886200" rtl="0" algn="l">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9pPr>
          </a:lstStyle>
          <a:p/>
        </p:txBody>
      </p:sp>
      <p:sp>
        <p:nvSpPr>
          <p:cNvPr id="36" name="Shape 36"/>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7" name="Shape 37"/>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8" name="Shape 38"/>
          <p:cNvSpPr txBox="1"/>
          <p:nvPr>
            <p:ph idx="12" type="sldNum"/>
          </p:nvPr>
        </p:nvSpPr>
        <p:spPr>
          <a:xfrm>
            <a:off x="6553200" y="6245225"/>
            <a:ext cx="2133599" cy="476249"/>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fld id="{00000000-1234-1234-1234-123412341234}" type="slidenum">
              <a:rPr b="0" baseline="0" i="0" lang="es-HN" sz="1400" u="none" cap="none" strike="noStrike">
                <a:solidFill>
                  <a:schemeClr val="dk1"/>
                </a:solidFill>
                <a:latin typeface="Calibri"/>
                <a:ea typeface="Calibri"/>
                <a:cs typeface="Calibri"/>
                <a:sym typeface="Calibri"/>
              </a:rPr>
              <a:t>‹#›</a:t>
            </a:fld>
          </a:p>
        </p:txBody>
      </p:sp>
      <p:pic>
        <p:nvPicPr>
          <p:cNvPr id="39" name="Shape 39"/>
          <p:cNvPicPr preferRelativeResize="0"/>
          <p:nvPr/>
        </p:nvPicPr>
        <p:blipFill rotWithShape="1">
          <a:blip r:embed="rId2">
            <a:alphaModFix/>
          </a:blip>
          <a:srcRect b="0" l="0" r="0" t="0"/>
          <a:stretch/>
        </p:blipFill>
        <p:spPr>
          <a:xfrm>
            <a:off x="8346967" y="5833898"/>
            <a:ext cx="797031" cy="1024102"/>
          </a:xfrm>
          <a:prstGeom prst="rect">
            <a:avLst/>
          </a:prstGeom>
          <a:noFill/>
          <a:ln>
            <a:noFill/>
          </a:ln>
        </p:spPr>
      </p:pic>
      <p:pic>
        <p:nvPicPr>
          <p:cNvPr id="40" name="Shape 40"/>
          <p:cNvPicPr preferRelativeResize="0"/>
          <p:nvPr/>
        </p:nvPicPr>
        <p:blipFill rotWithShape="1">
          <a:blip r:embed="rId3">
            <a:alphaModFix/>
          </a:blip>
          <a:srcRect b="0" l="0" r="0" t="0"/>
          <a:stretch/>
        </p:blipFill>
        <p:spPr>
          <a:xfrm>
            <a:off x="0" y="6087460"/>
            <a:ext cx="2590800" cy="770539"/>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3" name="Shape 273"/>
        <p:cNvGrpSpPr/>
        <p:nvPr/>
      </p:nvGrpSpPr>
      <p:grpSpPr>
        <a:xfrm>
          <a:off x="0" y="0"/>
          <a:ext cx="0" cy="0"/>
          <a:chOff x="0" y="0"/>
          <a:chExt cx="0" cy="0"/>
        </a:xfrm>
      </p:grpSpPr>
      <p:sp>
        <p:nvSpPr>
          <p:cNvPr id="274" name="Shape 274"/>
          <p:cNvSpPr txBox="1"/>
          <p:nvPr>
            <p:ph idx="12" type="sldNum"/>
          </p:nvPr>
        </p:nvSpPr>
        <p:spPr>
          <a:xfrm>
            <a:off x="8472457" y="6217622"/>
            <a:ext cx="548699" cy="524699"/>
          </a:xfrm>
          <a:prstGeom prst="rect">
            <a:avLst/>
          </a:prstGeom>
        </p:spPr>
        <p:txBody>
          <a:bodyPr anchorCtr="0" anchor="ctr" bIns="91425" lIns="91425" rIns="91425" tIns="91425">
            <a:noAutofit/>
          </a:bodyPr>
          <a:lstStyle/>
          <a:p>
            <a:pPr lvl="0" rtl="0">
              <a:spcBef>
                <a:spcPts val="0"/>
              </a:spcBef>
              <a:buNone/>
            </a:pPr>
            <a:fld id="{00000000-1234-1234-1234-123412341234}" type="slidenum">
              <a:rPr lang="es-HN"/>
              <a:t>‹#›</a:t>
            </a:fld>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275" name="Shape 275"/>
        <p:cNvGrpSpPr/>
        <p:nvPr/>
      </p:nvGrpSpPr>
      <p:grpSpPr>
        <a:xfrm>
          <a:off x="0" y="0"/>
          <a:ext cx="0" cy="0"/>
          <a:chOff x="0" y="0"/>
          <a:chExt cx="0" cy="0"/>
        </a:xfrm>
      </p:grpSpPr>
      <p:sp>
        <p:nvSpPr>
          <p:cNvPr id="276" name="Shape 276"/>
          <p:cNvSpPr txBox="1"/>
          <p:nvPr>
            <p:ph type="title"/>
          </p:nvPr>
        </p:nvSpPr>
        <p:spPr>
          <a:xfrm>
            <a:off x="457200" y="274637"/>
            <a:ext cx="8229600" cy="1143299"/>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77" name="Shape 277"/>
          <p:cNvSpPr txBox="1"/>
          <p:nvPr>
            <p:ph idx="1" type="body"/>
          </p:nvPr>
        </p:nvSpPr>
        <p:spPr>
          <a:xfrm>
            <a:off x="457200" y="1600200"/>
            <a:ext cx="4038599" cy="4526100"/>
          </a:xfrm>
          <a:prstGeom prst="rect">
            <a:avLst/>
          </a:prstGeom>
          <a:noFill/>
          <a:ln>
            <a:noFill/>
          </a:ln>
        </p:spPr>
        <p:txBody>
          <a:bodyPr anchorCtr="0" anchor="t" bIns="91425" lIns="91425" rIns="91425" tIns="91425"/>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p:txBody>
      </p:sp>
      <p:sp>
        <p:nvSpPr>
          <p:cNvPr id="278" name="Shape 278"/>
          <p:cNvSpPr txBox="1"/>
          <p:nvPr>
            <p:ph idx="2" type="body"/>
          </p:nvPr>
        </p:nvSpPr>
        <p:spPr>
          <a:xfrm>
            <a:off x="4648200" y="1600200"/>
            <a:ext cx="4038599" cy="4526100"/>
          </a:xfrm>
          <a:prstGeom prst="rect">
            <a:avLst/>
          </a:prstGeom>
          <a:noFill/>
          <a:ln>
            <a:noFill/>
          </a:ln>
        </p:spPr>
        <p:txBody>
          <a:bodyPr anchorCtr="0" anchor="t" bIns="91425" lIns="91425" rIns="91425" tIns="91425"/>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p:txBody>
      </p:sp>
      <p:sp>
        <p:nvSpPr>
          <p:cNvPr id="279" name="Shape 279"/>
          <p:cNvSpPr txBox="1"/>
          <p:nvPr>
            <p:ph idx="10" type="dt"/>
          </p:nvPr>
        </p:nvSpPr>
        <p:spPr>
          <a:xfrm>
            <a:off x="457200" y="6356350"/>
            <a:ext cx="2133599" cy="365099"/>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280" name="Shape 280"/>
          <p:cNvSpPr txBox="1"/>
          <p:nvPr>
            <p:ph idx="11" type="ftr"/>
          </p:nvPr>
        </p:nvSpPr>
        <p:spPr>
          <a:xfrm>
            <a:off x="3124200" y="6356350"/>
            <a:ext cx="2895600" cy="365099"/>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281" name="Shape 281"/>
          <p:cNvSpPr txBox="1"/>
          <p:nvPr>
            <p:ph idx="12" type="sldNum"/>
          </p:nvPr>
        </p:nvSpPr>
        <p:spPr>
          <a:xfrm>
            <a:off x="6553200" y="6356350"/>
            <a:ext cx="2133599"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282" name="Shape 282"/>
          <p:cNvPicPr preferRelativeResize="0"/>
          <p:nvPr/>
        </p:nvPicPr>
        <p:blipFill rotWithShape="1">
          <a:blip r:embed="rId2">
            <a:alphaModFix/>
          </a:blip>
          <a:srcRect b="0" l="0" r="0" t="0"/>
          <a:stretch/>
        </p:blipFill>
        <p:spPr>
          <a:xfrm>
            <a:off x="8346967" y="5833898"/>
            <a:ext cx="797100" cy="1023900"/>
          </a:xfrm>
          <a:prstGeom prst="rect">
            <a:avLst/>
          </a:prstGeom>
          <a:noFill/>
          <a:ln>
            <a:noFill/>
          </a:ln>
        </p:spPr>
      </p:pic>
      <p:pic>
        <p:nvPicPr>
          <p:cNvPr id="283" name="Shape 283"/>
          <p:cNvPicPr preferRelativeResize="0"/>
          <p:nvPr/>
        </p:nvPicPr>
        <p:blipFill rotWithShape="1">
          <a:blip r:embed="rId3">
            <a:alphaModFix/>
          </a:blip>
          <a:srcRect b="0" l="0" r="0" t="0"/>
          <a:stretch/>
        </p:blipFill>
        <p:spPr>
          <a:xfrm>
            <a:off x="0" y="6087460"/>
            <a:ext cx="2590800" cy="77039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84" name="Shape 284"/>
        <p:cNvGrpSpPr/>
        <p:nvPr/>
      </p:nvGrpSpPr>
      <p:grpSpPr>
        <a:xfrm>
          <a:off x="0" y="0"/>
          <a:ext cx="0" cy="0"/>
          <a:chOff x="0" y="0"/>
          <a:chExt cx="0" cy="0"/>
        </a:xfrm>
      </p:grpSpPr>
      <p:sp>
        <p:nvSpPr>
          <p:cNvPr id="285" name="Shape 285"/>
          <p:cNvSpPr txBox="1"/>
          <p:nvPr>
            <p:ph type="title"/>
          </p:nvPr>
        </p:nvSpPr>
        <p:spPr>
          <a:xfrm>
            <a:off x="457200" y="274637"/>
            <a:ext cx="8229600" cy="1143299"/>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86" name="Shape 286"/>
          <p:cNvSpPr txBox="1"/>
          <p:nvPr>
            <p:ph idx="1" type="body"/>
          </p:nvPr>
        </p:nvSpPr>
        <p:spPr>
          <a:xfrm>
            <a:off x="457200" y="1600200"/>
            <a:ext cx="8229600" cy="4526100"/>
          </a:xfrm>
          <a:prstGeom prst="rect">
            <a:avLst/>
          </a:prstGeom>
          <a:noFill/>
          <a:ln>
            <a:noFill/>
          </a:ln>
        </p:spPr>
        <p:txBody>
          <a:bodyPr anchorCtr="0" anchor="t" bIns="91425" lIns="91425" rIns="91425" tIns="91425"/>
          <a:lstStyle>
            <a:lvl1pPr indent="-139700" marL="342900" rtl="0" algn="l">
              <a:spcBef>
                <a:spcPts val="640"/>
              </a:spcBef>
              <a:buClr>
                <a:schemeClr val="dk1"/>
              </a:buClr>
              <a:buFont typeface="Arial"/>
              <a:buChar char="•"/>
              <a:defRPr sz="3200">
                <a:solidFill>
                  <a:schemeClr val="dk1"/>
                </a:solidFill>
                <a:latin typeface="Calibri"/>
                <a:ea typeface="Calibri"/>
                <a:cs typeface="Calibri"/>
                <a:sym typeface="Calibri"/>
              </a:defRPr>
            </a:lvl1pPr>
            <a:lvl2pPr indent="-107950" marL="742950" rtl="0" algn="l">
              <a:spcBef>
                <a:spcPts val="560"/>
              </a:spcBef>
              <a:buClr>
                <a:schemeClr val="dk1"/>
              </a:buClr>
              <a:buFont typeface="Arial"/>
              <a:buChar char="–"/>
              <a:defRPr sz="2800">
                <a:solidFill>
                  <a:schemeClr val="dk1"/>
                </a:solidFill>
                <a:latin typeface="Calibri"/>
                <a:ea typeface="Calibri"/>
                <a:cs typeface="Calibri"/>
                <a:sym typeface="Calibri"/>
              </a:defRPr>
            </a:lvl2pPr>
            <a:lvl3pPr indent="-76200" marL="1143000" rtl="0" algn="l">
              <a:spcBef>
                <a:spcPts val="480"/>
              </a:spcBef>
              <a:buClr>
                <a:schemeClr val="dk1"/>
              </a:buClr>
              <a:buFont typeface="Arial"/>
              <a:buChar char="•"/>
              <a:defRPr sz="2400">
                <a:solidFill>
                  <a:schemeClr val="dk1"/>
                </a:solidFill>
                <a:latin typeface="Calibri"/>
                <a:ea typeface="Calibri"/>
                <a:cs typeface="Calibri"/>
                <a:sym typeface="Calibri"/>
              </a:defRPr>
            </a:lvl3pPr>
            <a:lvl4pPr indent="-101600" marL="1600200" rtl="0" algn="l">
              <a:spcBef>
                <a:spcPts val="400"/>
              </a:spcBef>
              <a:buClr>
                <a:schemeClr val="dk1"/>
              </a:buClr>
              <a:buFont typeface="Arial"/>
              <a:buChar char="–"/>
              <a:defRPr sz="2000">
                <a:solidFill>
                  <a:schemeClr val="dk1"/>
                </a:solidFill>
                <a:latin typeface="Calibri"/>
                <a:ea typeface="Calibri"/>
                <a:cs typeface="Calibri"/>
                <a:sym typeface="Calibri"/>
              </a:defRPr>
            </a:lvl4pPr>
            <a:lvl5pPr indent="-101600" marL="2057400" rtl="0" algn="l">
              <a:spcBef>
                <a:spcPts val="400"/>
              </a:spcBef>
              <a:buClr>
                <a:schemeClr val="dk1"/>
              </a:buClr>
              <a:buFont typeface="Arial"/>
              <a:buChar char="»"/>
              <a:defRPr sz="2000">
                <a:solidFill>
                  <a:schemeClr val="dk1"/>
                </a:solidFill>
                <a:latin typeface="Calibri"/>
                <a:ea typeface="Calibri"/>
                <a:cs typeface="Calibri"/>
                <a:sym typeface="Calibri"/>
              </a:defRPr>
            </a:lvl5pPr>
            <a:lvl6pPr indent="-101600"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287" name="Shape 287"/>
          <p:cNvSpPr txBox="1"/>
          <p:nvPr>
            <p:ph idx="10" type="dt"/>
          </p:nvPr>
        </p:nvSpPr>
        <p:spPr>
          <a:xfrm>
            <a:off x="457200" y="6356350"/>
            <a:ext cx="2133599" cy="365099"/>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288" name="Shape 288"/>
          <p:cNvSpPr txBox="1"/>
          <p:nvPr>
            <p:ph idx="11" type="ftr"/>
          </p:nvPr>
        </p:nvSpPr>
        <p:spPr>
          <a:xfrm>
            <a:off x="3124200" y="6356350"/>
            <a:ext cx="2895600" cy="365099"/>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289" name="Shape 289"/>
          <p:cNvSpPr txBox="1"/>
          <p:nvPr>
            <p:ph idx="12" type="sldNum"/>
          </p:nvPr>
        </p:nvSpPr>
        <p:spPr>
          <a:xfrm>
            <a:off x="6553200" y="6356350"/>
            <a:ext cx="2133599"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290" name="Shape 290"/>
          <p:cNvPicPr preferRelativeResize="0"/>
          <p:nvPr/>
        </p:nvPicPr>
        <p:blipFill rotWithShape="1">
          <a:blip r:embed="rId2">
            <a:alphaModFix/>
          </a:blip>
          <a:srcRect b="0" l="0" r="0" t="0"/>
          <a:stretch/>
        </p:blipFill>
        <p:spPr>
          <a:xfrm>
            <a:off x="8346967" y="5833898"/>
            <a:ext cx="797100" cy="1023900"/>
          </a:xfrm>
          <a:prstGeom prst="rect">
            <a:avLst/>
          </a:prstGeom>
          <a:noFill/>
          <a:ln>
            <a:noFill/>
          </a:ln>
        </p:spPr>
      </p:pic>
      <p:pic>
        <p:nvPicPr>
          <p:cNvPr id="291" name="Shape 291"/>
          <p:cNvPicPr preferRelativeResize="0"/>
          <p:nvPr/>
        </p:nvPicPr>
        <p:blipFill rotWithShape="1">
          <a:blip r:embed="rId3">
            <a:alphaModFix/>
          </a:blip>
          <a:srcRect b="0" l="0" r="0" t="0"/>
          <a:stretch/>
        </p:blipFill>
        <p:spPr>
          <a:xfrm>
            <a:off x="0" y="6087460"/>
            <a:ext cx="2590800" cy="77039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1" name="Shape 41"/>
        <p:cNvGrpSpPr/>
        <p:nvPr/>
      </p:nvGrpSpPr>
      <p:grpSpPr>
        <a:xfrm>
          <a:off x="0" y="0"/>
          <a:ext cx="0" cy="0"/>
          <a:chOff x="0" y="0"/>
          <a:chExt cx="0" cy="0"/>
        </a:xfrm>
      </p:grpSpPr>
      <p:sp>
        <p:nvSpPr>
          <p:cNvPr id="42" name="Shape 42"/>
          <p:cNvSpPr txBox="1"/>
          <p:nvPr>
            <p:ph type="title"/>
          </p:nvPr>
        </p:nvSpPr>
        <p:spPr>
          <a:xfrm>
            <a:off x="2667000" y="228600"/>
            <a:ext cx="6248399" cy="1143000"/>
          </a:xfrm>
          <a:prstGeom prst="rect">
            <a:avLst/>
          </a:prstGeom>
          <a:noFill/>
          <a:ln>
            <a:noFill/>
          </a:ln>
        </p:spPr>
        <p:txBody>
          <a:bodyPr anchorCtr="0" anchor="ctr" bIns="91425" lIns="91425" rIns="91425" tIns="91425"/>
          <a:lstStyle>
            <a:lvl1pPr rtl="0" algn="ctr">
              <a:spcBef>
                <a:spcPts val="0"/>
              </a:spcBef>
              <a:spcAft>
                <a:spcPts val="0"/>
              </a:spcAft>
              <a:defRPr b="1" sz="4400">
                <a:solidFill>
                  <a:schemeClr val="dk2"/>
                </a:solidFill>
                <a:latin typeface="Calibri"/>
                <a:ea typeface="Calibri"/>
                <a:cs typeface="Calibri"/>
                <a:sym typeface="Calibri"/>
              </a:defRPr>
            </a:lvl1pPr>
            <a:lvl2pPr rtl="0" algn="ctr">
              <a:spcBef>
                <a:spcPts val="0"/>
              </a:spcBef>
              <a:spcAft>
                <a:spcPts val="0"/>
              </a:spcAft>
              <a:defRPr b="1" sz="4400">
                <a:solidFill>
                  <a:schemeClr val="dk2"/>
                </a:solidFill>
                <a:latin typeface="Galdeano"/>
                <a:ea typeface="Galdeano"/>
                <a:cs typeface="Galdeano"/>
                <a:sym typeface="Galdeano"/>
              </a:defRPr>
            </a:lvl2pPr>
            <a:lvl3pPr rtl="0" algn="ctr">
              <a:spcBef>
                <a:spcPts val="0"/>
              </a:spcBef>
              <a:spcAft>
                <a:spcPts val="0"/>
              </a:spcAft>
              <a:defRPr b="1" sz="4400">
                <a:solidFill>
                  <a:schemeClr val="dk2"/>
                </a:solidFill>
                <a:latin typeface="Galdeano"/>
                <a:ea typeface="Galdeano"/>
                <a:cs typeface="Galdeano"/>
                <a:sym typeface="Galdeano"/>
              </a:defRPr>
            </a:lvl3pPr>
            <a:lvl4pPr rtl="0" algn="ctr">
              <a:spcBef>
                <a:spcPts val="0"/>
              </a:spcBef>
              <a:spcAft>
                <a:spcPts val="0"/>
              </a:spcAft>
              <a:defRPr b="1" sz="4400">
                <a:solidFill>
                  <a:schemeClr val="dk2"/>
                </a:solidFill>
                <a:latin typeface="Galdeano"/>
                <a:ea typeface="Galdeano"/>
                <a:cs typeface="Galdeano"/>
                <a:sym typeface="Galdeano"/>
              </a:defRPr>
            </a:lvl4pPr>
            <a:lvl5pPr rtl="0" algn="ctr">
              <a:spcBef>
                <a:spcPts val="0"/>
              </a:spcBef>
              <a:spcAft>
                <a:spcPts val="0"/>
              </a:spcAft>
              <a:defRPr b="1" sz="4400">
                <a:solidFill>
                  <a:schemeClr val="dk2"/>
                </a:solidFill>
                <a:latin typeface="Galdeano"/>
                <a:ea typeface="Galdeano"/>
                <a:cs typeface="Galdeano"/>
                <a:sym typeface="Galdeano"/>
              </a:defRPr>
            </a:lvl5pPr>
            <a:lvl6pPr marL="457200" rtl="0" algn="ctr">
              <a:spcBef>
                <a:spcPts val="0"/>
              </a:spcBef>
              <a:spcAft>
                <a:spcPts val="0"/>
              </a:spcAft>
              <a:defRPr b="1" sz="4400">
                <a:solidFill>
                  <a:schemeClr val="dk2"/>
                </a:solidFill>
                <a:latin typeface="Galdeano"/>
                <a:ea typeface="Galdeano"/>
                <a:cs typeface="Galdeano"/>
                <a:sym typeface="Galdeano"/>
              </a:defRPr>
            </a:lvl6pPr>
            <a:lvl7pPr marL="914400" rtl="0" algn="ctr">
              <a:spcBef>
                <a:spcPts val="0"/>
              </a:spcBef>
              <a:spcAft>
                <a:spcPts val="0"/>
              </a:spcAft>
              <a:defRPr b="1" sz="4400">
                <a:solidFill>
                  <a:schemeClr val="dk2"/>
                </a:solidFill>
                <a:latin typeface="Galdeano"/>
                <a:ea typeface="Galdeano"/>
                <a:cs typeface="Galdeano"/>
                <a:sym typeface="Galdeano"/>
              </a:defRPr>
            </a:lvl7pPr>
            <a:lvl8pPr marL="1371600" rtl="0" algn="ctr">
              <a:spcBef>
                <a:spcPts val="0"/>
              </a:spcBef>
              <a:spcAft>
                <a:spcPts val="0"/>
              </a:spcAft>
              <a:defRPr b="1" sz="4400">
                <a:solidFill>
                  <a:schemeClr val="dk2"/>
                </a:solidFill>
                <a:latin typeface="Galdeano"/>
                <a:ea typeface="Galdeano"/>
                <a:cs typeface="Galdeano"/>
                <a:sym typeface="Galdeano"/>
              </a:defRPr>
            </a:lvl8pPr>
            <a:lvl9pPr marL="1828800" rtl="0" algn="ctr">
              <a:spcBef>
                <a:spcPts val="0"/>
              </a:spcBef>
              <a:spcAft>
                <a:spcPts val="0"/>
              </a:spcAft>
              <a:defRPr b="1" sz="4400">
                <a:solidFill>
                  <a:schemeClr val="dk2"/>
                </a:solidFill>
                <a:latin typeface="Galdeano"/>
                <a:ea typeface="Galdeano"/>
                <a:cs typeface="Galdeano"/>
                <a:sym typeface="Galdeano"/>
              </a:defRPr>
            </a:lvl9pPr>
          </a:lstStyle>
          <a:p/>
        </p:txBody>
      </p:sp>
      <p:sp>
        <p:nvSpPr>
          <p:cNvPr id="43" name="Shape 43"/>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44" name="Shape 44"/>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45" name="Shape 45"/>
          <p:cNvSpPr txBox="1"/>
          <p:nvPr>
            <p:ph idx="12" type="sldNum"/>
          </p:nvPr>
        </p:nvSpPr>
        <p:spPr>
          <a:xfrm>
            <a:off x="6553200" y="6245225"/>
            <a:ext cx="2133599" cy="476249"/>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fld id="{00000000-1234-1234-1234-123412341234}" type="slidenum">
              <a:rPr b="0" baseline="0" i="0" lang="es-HN" sz="1400" u="none" cap="none" strike="noStrike">
                <a:solidFill>
                  <a:schemeClr val="dk1"/>
                </a:solidFill>
                <a:latin typeface="Calibri"/>
                <a:ea typeface="Calibri"/>
                <a:cs typeface="Calibri"/>
                <a:sym typeface="Calibri"/>
              </a:rPr>
              <a:t>‹#›</a:t>
            </a:fld>
          </a:p>
        </p:txBody>
      </p:sp>
      <p:pic>
        <p:nvPicPr>
          <p:cNvPr id="46" name="Shape 46"/>
          <p:cNvPicPr preferRelativeResize="0"/>
          <p:nvPr/>
        </p:nvPicPr>
        <p:blipFill rotWithShape="1">
          <a:blip r:embed="rId2">
            <a:alphaModFix/>
          </a:blip>
          <a:srcRect b="0" l="0" r="0" t="0"/>
          <a:stretch/>
        </p:blipFill>
        <p:spPr>
          <a:xfrm>
            <a:off x="0" y="304389"/>
            <a:ext cx="2819400" cy="83860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spTree>
      <p:nvGrpSpPr>
        <p:cNvPr id="47" name="Shape 47"/>
        <p:cNvGrpSpPr/>
        <p:nvPr/>
      </p:nvGrpSpPr>
      <p:grpSpPr>
        <a:xfrm>
          <a:off x="0" y="0"/>
          <a:ext cx="0" cy="0"/>
          <a:chOff x="0" y="0"/>
          <a:chExt cx="0" cy="0"/>
        </a:xfrm>
      </p:grpSpPr>
      <p:sp>
        <p:nvSpPr>
          <p:cNvPr id="48" name="Shape 48"/>
          <p:cNvSpPr txBox="1"/>
          <p:nvPr>
            <p:ph type="title"/>
          </p:nvPr>
        </p:nvSpPr>
        <p:spPr>
          <a:xfrm>
            <a:off x="2819400" y="228600"/>
            <a:ext cx="6096000" cy="1143000"/>
          </a:xfrm>
          <a:prstGeom prst="rect">
            <a:avLst/>
          </a:prstGeom>
          <a:noFill/>
          <a:ln>
            <a:noFill/>
          </a:ln>
        </p:spPr>
        <p:txBody>
          <a:bodyPr anchorCtr="0" anchor="ctr" bIns="91425" lIns="91425" rIns="91425" tIns="91425"/>
          <a:lstStyle>
            <a:lvl1pPr rtl="0" algn="ctr">
              <a:spcBef>
                <a:spcPts val="0"/>
              </a:spcBef>
              <a:spcAft>
                <a:spcPts val="0"/>
              </a:spcAft>
              <a:defRPr b="1" sz="4400">
                <a:solidFill>
                  <a:schemeClr val="dk2"/>
                </a:solidFill>
                <a:latin typeface="Calibri"/>
                <a:ea typeface="Calibri"/>
                <a:cs typeface="Calibri"/>
                <a:sym typeface="Calibri"/>
              </a:defRPr>
            </a:lvl1pPr>
            <a:lvl2pPr rtl="0" algn="ctr">
              <a:spcBef>
                <a:spcPts val="0"/>
              </a:spcBef>
              <a:spcAft>
                <a:spcPts val="0"/>
              </a:spcAft>
              <a:defRPr b="1" sz="4400">
                <a:solidFill>
                  <a:schemeClr val="dk2"/>
                </a:solidFill>
                <a:latin typeface="Galdeano"/>
                <a:ea typeface="Galdeano"/>
                <a:cs typeface="Galdeano"/>
                <a:sym typeface="Galdeano"/>
              </a:defRPr>
            </a:lvl2pPr>
            <a:lvl3pPr rtl="0" algn="ctr">
              <a:spcBef>
                <a:spcPts val="0"/>
              </a:spcBef>
              <a:spcAft>
                <a:spcPts val="0"/>
              </a:spcAft>
              <a:defRPr b="1" sz="4400">
                <a:solidFill>
                  <a:schemeClr val="dk2"/>
                </a:solidFill>
                <a:latin typeface="Galdeano"/>
                <a:ea typeface="Galdeano"/>
                <a:cs typeface="Galdeano"/>
                <a:sym typeface="Galdeano"/>
              </a:defRPr>
            </a:lvl3pPr>
            <a:lvl4pPr rtl="0" algn="ctr">
              <a:spcBef>
                <a:spcPts val="0"/>
              </a:spcBef>
              <a:spcAft>
                <a:spcPts val="0"/>
              </a:spcAft>
              <a:defRPr b="1" sz="4400">
                <a:solidFill>
                  <a:schemeClr val="dk2"/>
                </a:solidFill>
                <a:latin typeface="Galdeano"/>
                <a:ea typeface="Galdeano"/>
                <a:cs typeface="Galdeano"/>
                <a:sym typeface="Galdeano"/>
              </a:defRPr>
            </a:lvl4pPr>
            <a:lvl5pPr rtl="0" algn="ctr">
              <a:spcBef>
                <a:spcPts val="0"/>
              </a:spcBef>
              <a:spcAft>
                <a:spcPts val="0"/>
              </a:spcAft>
              <a:defRPr b="1" sz="4400">
                <a:solidFill>
                  <a:schemeClr val="dk2"/>
                </a:solidFill>
                <a:latin typeface="Galdeano"/>
                <a:ea typeface="Galdeano"/>
                <a:cs typeface="Galdeano"/>
                <a:sym typeface="Galdeano"/>
              </a:defRPr>
            </a:lvl5pPr>
            <a:lvl6pPr marL="457200" rtl="0" algn="ctr">
              <a:spcBef>
                <a:spcPts val="0"/>
              </a:spcBef>
              <a:spcAft>
                <a:spcPts val="0"/>
              </a:spcAft>
              <a:defRPr b="1" sz="4400">
                <a:solidFill>
                  <a:schemeClr val="dk2"/>
                </a:solidFill>
                <a:latin typeface="Galdeano"/>
                <a:ea typeface="Galdeano"/>
                <a:cs typeface="Galdeano"/>
                <a:sym typeface="Galdeano"/>
              </a:defRPr>
            </a:lvl6pPr>
            <a:lvl7pPr marL="914400" rtl="0" algn="ctr">
              <a:spcBef>
                <a:spcPts val="0"/>
              </a:spcBef>
              <a:spcAft>
                <a:spcPts val="0"/>
              </a:spcAft>
              <a:defRPr b="1" sz="4400">
                <a:solidFill>
                  <a:schemeClr val="dk2"/>
                </a:solidFill>
                <a:latin typeface="Galdeano"/>
                <a:ea typeface="Galdeano"/>
                <a:cs typeface="Galdeano"/>
                <a:sym typeface="Galdeano"/>
              </a:defRPr>
            </a:lvl7pPr>
            <a:lvl8pPr marL="1371600" rtl="0" algn="ctr">
              <a:spcBef>
                <a:spcPts val="0"/>
              </a:spcBef>
              <a:spcAft>
                <a:spcPts val="0"/>
              </a:spcAft>
              <a:defRPr b="1" sz="4400">
                <a:solidFill>
                  <a:schemeClr val="dk2"/>
                </a:solidFill>
                <a:latin typeface="Galdeano"/>
                <a:ea typeface="Galdeano"/>
                <a:cs typeface="Galdeano"/>
                <a:sym typeface="Galdeano"/>
              </a:defRPr>
            </a:lvl8pPr>
            <a:lvl9pPr marL="1828800" rtl="0" algn="ctr">
              <a:spcBef>
                <a:spcPts val="0"/>
              </a:spcBef>
              <a:spcAft>
                <a:spcPts val="0"/>
              </a:spcAft>
              <a:defRPr b="1" sz="4400">
                <a:solidFill>
                  <a:schemeClr val="dk2"/>
                </a:solidFill>
                <a:latin typeface="Galdeano"/>
                <a:ea typeface="Galdeano"/>
                <a:cs typeface="Galdeano"/>
                <a:sym typeface="Galdeano"/>
              </a:defRPr>
            </a:lvl9pPr>
          </a:lstStyle>
          <a:p/>
        </p:txBody>
      </p:sp>
      <p:sp>
        <p:nvSpPr>
          <p:cNvPr id="49" name="Shape 49"/>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50" name="Shape 50"/>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51" name="Shape 51"/>
          <p:cNvSpPr txBox="1"/>
          <p:nvPr>
            <p:ph idx="12" type="sldNum"/>
          </p:nvPr>
        </p:nvSpPr>
        <p:spPr>
          <a:xfrm>
            <a:off x="6553200" y="6245225"/>
            <a:ext cx="2133599" cy="476249"/>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fld id="{00000000-1234-1234-1234-123412341234}" type="slidenum">
              <a:rPr b="0" baseline="0" i="0" lang="es-HN" sz="1400" u="none" cap="none" strike="noStrike">
                <a:solidFill>
                  <a:schemeClr val="dk1"/>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52" name="Shape 52"/>
        <p:cNvGrpSpPr/>
        <p:nvPr/>
      </p:nvGrpSpPr>
      <p:grpSpPr>
        <a:xfrm>
          <a:off x="0" y="0"/>
          <a:ext cx="0" cy="0"/>
          <a:chOff x="0" y="0"/>
          <a:chExt cx="0" cy="0"/>
        </a:xfrm>
      </p:grpSpPr>
      <p:sp>
        <p:nvSpPr>
          <p:cNvPr id="53" name="Shape 53"/>
          <p:cNvSpPr txBox="1"/>
          <p:nvPr>
            <p:ph type="title"/>
          </p:nvPr>
        </p:nvSpPr>
        <p:spPr>
          <a:xfrm>
            <a:off x="2819400" y="274637"/>
            <a:ext cx="5867400" cy="1143000"/>
          </a:xfrm>
          <a:prstGeom prst="rect">
            <a:avLst/>
          </a:prstGeom>
          <a:noFill/>
          <a:ln>
            <a:noFill/>
          </a:ln>
        </p:spPr>
        <p:txBody>
          <a:bodyPr anchorCtr="0" anchor="ctr" bIns="91425" lIns="91425" rIns="91425" tIns="91425"/>
          <a:lstStyle>
            <a:lvl1pPr rtl="0">
              <a:spcBef>
                <a:spcPts val="0"/>
              </a:spcBef>
              <a:defRPr/>
            </a:lvl1pPr>
            <a:lvl2pPr rtl="0">
              <a:spcBef>
                <a:spcPts val="0"/>
              </a:spcBef>
              <a:defRPr b="1" sz="4400">
                <a:solidFill>
                  <a:schemeClr val="dk2"/>
                </a:solidFill>
                <a:latin typeface="Galdeano"/>
                <a:ea typeface="Galdeano"/>
                <a:cs typeface="Galdeano"/>
                <a:sym typeface="Galdeano"/>
              </a:defRPr>
            </a:lvl2pPr>
            <a:lvl3pPr rtl="0">
              <a:spcBef>
                <a:spcPts val="0"/>
              </a:spcBef>
              <a:defRPr b="1" sz="4400">
                <a:solidFill>
                  <a:schemeClr val="dk2"/>
                </a:solidFill>
                <a:latin typeface="Galdeano"/>
                <a:ea typeface="Galdeano"/>
                <a:cs typeface="Galdeano"/>
                <a:sym typeface="Galdeano"/>
              </a:defRPr>
            </a:lvl3pPr>
            <a:lvl4pPr rtl="0">
              <a:spcBef>
                <a:spcPts val="0"/>
              </a:spcBef>
              <a:defRPr b="1" sz="4400">
                <a:solidFill>
                  <a:schemeClr val="dk2"/>
                </a:solidFill>
                <a:latin typeface="Galdeano"/>
                <a:ea typeface="Galdeano"/>
                <a:cs typeface="Galdeano"/>
                <a:sym typeface="Galdeano"/>
              </a:defRPr>
            </a:lvl4pPr>
            <a:lvl5pPr rtl="0">
              <a:spcBef>
                <a:spcPts val="0"/>
              </a:spcBef>
              <a:defRPr b="1" sz="4400">
                <a:solidFill>
                  <a:schemeClr val="dk2"/>
                </a:solidFill>
                <a:latin typeface="Galdeano"/>
                <a:ea typeface="Galdeano"/>
                <a:cs typeface="Galdeano"/>
                <a:sym typeface="Galdeano"/>
              </a:defRPr>
            </a:lvl5pPr>
            <a:lvl6pPr rtl="0">
              <a:spcBef>
                <a:spcPts val="0"/>
              </a:spcBef>
              <a:defRPr b="1" sz="4400">
                <a:solidFill>
                  <a:schemeClr val="dk2"/>
                </a:solidFill>
                <a:latin typeface="Galdeano"/>
                <a:ea typeface="Galdeano"/>
                <a:cs typeface="Galdeano"/>
                <a:sym typeface="Galdeano"/>
              </a:defRPr>
            </a:lvl6pPr>
            <a:lvl7pPr rtl="0">
              <a:spcBef>
                <a:spcPts val="0"/>
              </a:spcBef>
              <a:defRPr b="1" sz="4400">
                <a:solidFill>
                  <a:schemeClr val="dk2"/>
                </a:solidFill>
                <a:latin typeface="Galdeano"/>
                <a:ea typeface="Galdeano"/>
                <a:cs typeface="Galdeano"/>
                <a:sym typeface="Galdeano"/>
              </a:defRPr>
            </a:lvl7pPr>
            <a:lvl8pPr rtl="0">
              <a:spcBef>
                <a:spcPts val="0"/>
              </a:spcBef>
              <a:defRPr b="1" sz="4400">
                <a:solidFill>
                  <a:schemeClr val="dk2"/>
                </a:solidFill>
                <a:latin typeface="Galdeano"/>
                <a:ea typeface="Galdeano"/>
                <a:cs typeface="Galdeano"/>
                <a:sym typeface="Galdeano"/>
              </a:defRPr>
            </a:lvl8pPr>
            <a:lvl9pPr rtl="0">
              <a:spcBef>
                <a:spcPts val="0"/>
              </a:spcBef>
              <a:defRPr b="1" sz="4400">
                <a:solidFill>
                  <a:schemeClr val="dk2"/>
                </a:solidFill>
                <a:latin typeface="Galdeano"/>
                <a:ea typeface="Galdeano"/>
                <a:cs typeface="Galdeano"/>
                <a:sym typeface="Galdeano"/>
              </a:defRPr>
            </a:lvl9pPr>
          </a:lstStyle>
          <a:p/>
        </p:txBody>
      </p:sp>
      <p:sp>
        <p:nvSpPr>
          <p:cNvPr id="54" name="Shape 54"/>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marL="0" rtl="0">
              <a:spcBef>
                <a:spcPts val="0"/>
              </a:spcBef>
              <a:buFont typeface="Calibri"/>
              <a:buNone/>
              <a:defRPr b="1" sz="2400"/>
            </a:lvl1pPr>
            <a:lvl2pPr indent="0" marL="457200" rtl="0">
              <a:spcBef>
                <a:spcPts val="0"/>
              </a:spcBef>
              <a:buFont typeface="Calibri"/>
              <a:buNone/>
              <a:defRPr b="1" sz="2000"/>
            </a:lvl2pPr>
            <a:lvl3pPr indent="0" marL="914400" rtl="0">
              <a:spcBef>
                <a:spcPts val="0"/>
              </a:spcBef>
              <a:buFont typeface="Calibri"/>
              <a:buNone/>
              <a:defRPr b="1" sz="1800"/>
            </a:lvl3pPr>
            <a:lvl4pPr indent="0" marL="1371600" rtl="0">
              <a:spcBef>
                <a:spcPts val="0"/>
              </a:spcBef>
              <a:buFont typeface="Calibri"/>
              <a:buNone/>
              <a:defRPr b="1" sz="1600"/>
            </a:lvl4pPr>
            <a:lvl5pPr indent="0" marL="1828800" rtl="0">
              <a:spcBef>
                <a:spcPts val="0"/>
              </a:spcBef>
              <a:buFont typeface="Calibri"/>
              <a:buNone/>
              <a:defRPr b="1" sz="1600"/>
            </a:lvl5pPr>
            <a:lvl6pPr indent="0" marL="2286000" rtl="0">
              <a:spcBef>
                <a:spcPts val="0"/>
              </a:spcBef>
              <a:buFont typeface="Calibri"/>
              <a:buNone/>
              <a:defRPr b="1" sz="1600"/>
            </a:lvl6pPr>
            <a:lvl7pPr indent="0" marL="2743200" rtl="0">
              <a:spcBef>
                <a:spcPts val="0"/>
              </a:spcBef>
              <a:buFont typeface="Calibri"/>
              <a:buNone/>
              <a:defRPr b="1" sz="1600"/>
            </a:lvl7pPr>
            <a:lvl8pPr indent="0" marL="3200400" rtl="0">
              <a:spcBef>
                <a:spcPts val="0"/>
              </a:spcBef>
              <a:buFont typeface="Calibri"/>
              <a:buNone/>
              <a:defRPr b="1" sz="1600"/>
            </a:lvl8pPr>
            <a:lvl9pPr indent="0" marL="3657600" rtl="0">
              <a:spcBef>
                <a:spcPts val="0"/>
              </a:spcBef>
              <a:buFont typeface="Calibri"/>
              <a:buNone/>
              <a:defRPr b="1" sz="1600"/>
            </a:lvl9pPr>
          </a:lstStyle>
          <a:p/>
        </p:txBody>
      </p:sp>
      <p:sp>
        <p:nvSpPr>
          <p:cNvPr id="55" name="Shape 55"/>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p:txBody>
      </p:sp>
      <p:sp>
        <p:nvSpPr>
          <p:cNvPr id="56" name="Shape 56"/>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marL="0" rtl="0">
              <a:spcBef>
                <a:spcPts val="0"/>
              </a:spcBef>
              <a:buFont typeface="Calibri"/>
              <a:buNone/>
              <a:defRPr b="1" sz="2400"/>
            </a:lvl1pPr>
            <a:lvl2pPr indent="0" marL="457200" rtl="0">
              <a:spcBef>
                <a:spcPts val="0"/>
              </a:spcBef>
              <a:buFont typeface="Calibri"/>
              <a:buNone/>
              <a:defRPr b="1" sz="2000"/>
            </a:lvl2pPr>
            <a:lvl3pPr indent="0" marL="914400" rtl="0">
              <a:spcBef>
                <a:spcPts val="0"/>
              </a:spcBef>
              <a:buFont typeface="Calibri"/>
              <a:buNone/>
              <a:defRPr b="1" sz="1800"/>
            </a:lvl3pPr>
            <a:lvl4pPr indent="0" marL="1371600" rtl="0">
              <a:spcBef>
                <a:spcPts val="0"/>
              </a:spcBef>
              <a:buFont typeface="Calibri"/>
              <a:buNone/>
              <a:defRPr b="1" sz="1600"/>
            </a:lvl4pPr>
            <a:lvl5pPr indent="0" marL="1828800" rtl="0">
              <a:spcBef>
                <a:spcPts val="0"/>
              </a:spcBef>
              <a:buFont typeface="Calibri"/>
              <a:buNone/>
              <a:defRPr b="1" sz="1600"/>
            </a:lvl5pPr>
            <a:lvl6pPr indent="0" marL="2286000" rtl="0">
              <a:spcBef>
                <a:spcPts val="0"/>
              </a:spcBef>
              <a:buFont typeface="Calibri"/>
              <a:buNone/>
              <a:defRPr b="1" sz="1600"/>
            </a:lvl6pPr>
            <a:lvl7pPr indent="0" marL="2743200" rtl="0">
              <a:spcBef>
                <a:spcPts val="0"/>
              </a:spcBef>
              <a:buFont typeface="Calibri"/>
              <a:buNone/>
              <a:defRPr b="1" sz="1600"/>
            </a:lvl7pPr>
            <a:lvl8pPr indent="0" marL="3200400" rtl="0">
              <a:spcBef>
                <a:spcPts val="0"/>
              </a:spcBef>
              <a:buFont typeface="Calibri"/>
              <a:buNone/>
              <a:defRPr b="1" sz="1600"/>
            </a:lvl8pPr>
            <a:lvl9pPr indent="0" marL="3657600" rtl="0">
              <a:spcBef>
                <a:spcPts val="0"/>
              </a:spcBef>
              <a:buFont typeface="Calibri"/>
              <a:buNone/>
              <a:defRPr b="1" sz="1600"/>
            </a:lvl9pPr>
          </a:lstStyle>
          <a:p/>
        </p:txBody>
      </p:sp>
      <p:sp>
        <p:nvSpPr>
          <p:cNvPr id="57" name="Shape 57"/>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p:txBody>
      </p:sp>
      <p:sp>
        <p:nvSpPr>
          <p:cNvPr id="58" name="Shape 58"/>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59" name="Shape 59"/>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60" name="Shape 60"/>
          <p:cNvSpPr txBox="1"/>
          <p:nvPr>
            <p:ph idx="12" type="sldNum"/>
          </p:nvPr>
        </p:nvSpPr>
        <p:spPr>
          <a:xfrm>
            <a:off x="6553200" y="6245225"/>
            <a:ext cx="2133599" cy="476249"/>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fld id="{00000000-1234-1234-1234-123412341234}" type="slidenum">
              <a:rPr b="0" baseline="0" i="0" lang="es-HN" sz="1400" u="none" cap="none" strike="noStrike">
                <a:solidFill>
                  <a:schemeClr val="dk1"/>
                </a:solidFill>
                <a:latin typeface="Calibri"/>
                <a:ea typeface="Calibri"/>
                <a:cs typeface="Calibri"/>
                <a:sym typeface="Calibri"/>
              </a:rPr>
              <a:t>‹#›</a:t>
            </a:fld>
          </a:p>
        </p:txBody>
      </p:sp>
      <p:pic>
        <p:nvPicPr>
          <p:cNvPr id="61" name="Shape 61"/>
          <p:cNvPicPr preferRelativeResize="0"/>
          <p:nvPr/>
        </p:nvPicPr>
        <p:blipFill rotWithShape="1">
          <a:blip r:embed="rId2">
            <a:alphaModFix/>
          </a:blip>
          <a:srcRect b="0" l="0" r="0" t="0"/>
          <a:stretch/>
        </p:blipFill>
        <p:spPr>
          <a:xfrm>
            <a:off x="0" y="304389"/>
            <a:ext cx="2819400" cy="83860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62" name="Shape 62"/>
        <p:cNvGrpSpPr/>
        <p:nvPr/>
      </p:nvGrpSpPr>
      <p:grpSpPr>
        <a:xfrm>
          <a:off x="0" y="0"/>
          <a:ext cx="0" cy="0"/>
          <a:chOff x="0" y="0"/>
          <a:chExt cx="0" cy="0"/>
        </a:xfrm>
      </p:grpSpPr>
      <p:sp>
        <p:nvSpPr>
          <p:cNvPr id="63" name="Shape 63"/>
          <p:cNvSpPr txBox="1"/>
          <p:nvPr>
            <p:ph type="title"/>
          </p:nvPr>
        </p:nvSpPr>
        <p:spPr>
          <a:xfrm>
            <a:off x="2819400" y="228600"/>
            <a:ext cx="6096000" cy="1143000"/>
          </a:xfrm>
          <a:prstGeom prst="rect">
            <a:avLst/>
          </a:prstGeom>
          <a:noFill/>
          <a:ln>
            <a:noFill/>
          </a:ln>
        </p:spPr>
        <p:txBody>
          <a:bodyPr anchorCtr="0" anchor="ctr" bIns="91425" lIns="91425" rIns="91425" tIns="91425"/>
          <a:lstStyle>
            <a:lvl1pPr rtl="0" algn="ctr">
              <a:spcBef>
                <a:spcPts val="0"/>
              </a:spcBef>
              <a:spcAft>
                <a:spcPts val="0"/>
              </a:spcAft>
              <a:defRPr b="1" sz="4400">
                <a:solidFill>
                  <a:schemeClr val="dk2"/>
                </a:solidFill>
                <a:latin typeface="Calibri"/>
                <a:ea typeface="Calibri"/>
                <a:cs typeface="Calibri"/>
                <a:sym typeface="Calibri"/>
              </a:defRPr>
            </a:lvl1pPr>
            <a:lvl2pPr rtl="0" algn="ctr">
              <a:spcBef>
                <a:spcPts val="0"/>
              </a:spcBef>
              <a:spcAft>
                <a:spcPts val="0"/>
              </a:spcAft>
              <a:defRPr b="1" sz="4400">
                <a:solidFill>
                  <a:schemeClr val="dk2"/>
                </a:solidFill>
                <a:latin typeface="Galdeano"/>
                <a:ea typeface="Galdeano"/>
                <a:cs typeface="Galdeano"/>
                <a:sym typeface="Galdeano"/>
              </a:defRPr>
            </a:lvl2pPr>
            <a:lvl3pPr rtl="0" algn="ctr">
              <a:spcBef>
                <a:spcPts val="0"/>
              </a:spcBef>
              <a:spcAft>
                <a:spcPts val="0"/>
              </a:spcAft>
              <a:defRPr b="1" sz="4400">
                <a:solidFill>
                  <a:schemeClr val="dk2"/>
                </a:solidFill>
                <a:latin typeface="Galdeano"/>
                <a:ea typeface="Galdeano"/>
                <a:cs typeface="Galdeano"/>
                <a:sym typeface="Galdeano"/>
              </a:defRPr>
            </a:lvl3pPr>
            <a:lvl4pPr rtl="0" algn="ctr">
              <a:spcBef>
                <a:spcPts val="0"/>
              </a:spcBef>
              <a:spcAft>
                <a:spcPts val="0"/>
              </a:spcAft>
              <a:defRPr b="1" sz="4400">
                <a:solidFill>
                  <a:schemeClr val="dk2"/>
                </a:solidFill>
                <a:latin typeface="Galdeano"/>
                <a:ea typeface="Galdeano"/>
                <a:cs typeface="Galdeano"/>
                <a:sym typeface="Galdeano"/>
              </a:defRPr>
            </a:lvl4pPr>
            <a:lvl5pPr rtl="0" algn="ctr">
              <a:spcBef>
                <a:spcPts val="0"/>
              </a:spcBef>
              <a:spcAft>
                <a:spcPts val="0"/>
              </a:spcAft>
              <a:defRPr b="1" sz="4400">
                <a:solidFill>
                  <a:schemeClr val="dk2"/>
                </a:solidFill>
                <a:latin typeface="Galdeano"/>
                <a:ea typeface="Galdeano"/>
                <a:cs typeface="Galdeano"/>
                <a:sym typeface="Galdeano"/>
              </a:defRPr>
            </a:lvl5pPr>
            <a:lvl6pPr marL="457200" rtl="0" algn="ctr">
              <a:spcBef>
                <a:spcPts val="0"/>
              </a:spcBef>
              <a:spcAft>
                <a:spcPts val="0"/>
              </a:spcAft>
              <a:defRPr b="1" sz="4400">
                <a:solidFill>
                  <a:schemeClr val="dk2"/>
                </a:solidFill>
                <a:latin typeface="Galdeano"/>
                <a:ea typeface="Galdeano"/>
                <a:cs typeface="Galdeano"/>
                <a:sym typeface="Galdeano"/>
              </a:defRPr>
            </a:lvl6pPr>
            <a:lvl7pPr marL="914400" rtl="0" algn="ctr">
              <a:spcBef>
                <a:spcPts val="0"/>
              </a:spcBef>
              <a:spcAft>
                <a:spcPts val="0"/>
              </a:spcAft>
              <a:defRPr b="1" sz="4400">
                <a:solidFill>
                  <a:schemeClr val="dk2"/>
                </a:solidFill>
                <a:latin typeface="Galdeano"/>
                <a:ea typeface="Galdeano"/>
                <a:cs typeface="Galdeano"/>
                <a:sym typeface="Galdeano"/>
              </a:defRPr>
            </a:lvl7pPr>
            <a:lvl8pPr marL="1371600" rtl="0" algn="ctr">
              <a:spcBef>
                <a:spcPts val="0"/>
              </a:spcBef>
              <a:spcAft>
                <a:spcPts val="0"/>
              </a:spcAft>
              <a:defRPr b="1" sz="4400">
                <a:solidFill>
                  <a:schemeClr val="dk2"/>
                </a:solidFill>
                <a:latin typeface="Galdeano"/>
                <a:ea typeface="Galdeano"/>
                <a:cs typeface="Galdeano"/>
                <a:sym typeface="Galdeano"/>
              </a:defRPr>
            </a:lvl8pPr>
            <a:lvl9pPr marL="1828800" rtl="0" algn="ctr">
              <a:spcBef>
                <a:spcPts val="0"/>
              </a:spcBef>
              <a:spcAft>
                <a:spcPts val="0"/>
              </a:spcAft>
              <a:defRPr b="1" sz="4400">
                <a:solidFill>
                  <a:schemeClr val="dk2"/>
                </a:solidFill>
                <a:latin typeface="Galdeano"/>
                <a:ea typeface="Galdeano"/>
                <a:cs typeface="Galdeano"/>
                <a:sym typeface="Galdeano"/>
              </a:defRPr>
            </a:lvl9pPr>
          </a:lstStyle>
          <a:p/>
        </p:txBody>
      </p:sp>
      <p:sp>
        <p:nvSpPr>
          <p:cNvPr id="64" name="Shape 64"/>
          <p:cNvSpPr txBox="1"/>
          <p:nvPr>
            <p:ph idx="1" type="body"/>
          </p:nvPr>
        </p:nvSpPr>
        <p:spPr>
          <a:xfrm>
            <a:off x="457200" y="1600200"/>
            <a:ext cx="4038599" cy="4525963"/>
          </a:xfrm>
          <a:prstGeom prst="rect">
            <a:avLst/>
          </a:prstGeom>
          <a:noFill/>
          <a:ln>
            <a:noFill/>
          </a:ln>
        </p:spPr>
        <p:txBody>
          <a:bodyPr anchorCtr="0" anchor="t" bIns="91425" lIns="91425" rIns="91425" tIns="91425"/>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p:txBody>
      </p:sp>
      <p:sp>
        <p:nvSpPr>
          <p:cNvPr id="65" name="Shape 65"/>
          <p:cNvSpPr txBox="1"/>
          <p:nvPr>
            <p:ph idx="2" type="body"/>
          </p:nvPr>
        </p:nvSpPr>
        <p:spPr>
          <a:xfrm>
            <a:off x="4648200" y="1600200"/>
            <a:ext cx="4038599" cy="4525963"/>
          </a:xfrm>
          <a:prstGeom prst="rect">
            <a:avLst/>
          </a:prstGeom>
          <a:noFill/>
          <a:ln>
            <a:noFill/>
          </a:ln>
        </p:spPr>
        <p:txBody>
          <a:bodyPr anchorCtr="0" anchor="t" bIns="91425" lIns="91425" rIns="91425" tIns="91425"/>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p:txBody>
      </p:sp>
      <p:sp>
        <p:nvSpPr>
          <p:cNvPr id="66" name="Shape 66"/>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67" name="Shape 67"/>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68" name="Shape 68"/>
          <p:cNvSpPr txBox="1"/>
          <p:nvPr>
            <p:ph idx="12" type="sldNum"/>
          </p:nvPr>
        </p:nvSpPr>
        <p:spPr>
          <a:xfrm>
            <a:off x="6553200" y="6245225"/>
            <a:ext cx="2133599" cy="476249"/>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fld id="{00000000-1234-1234-1234-123412341234}" type="slidenum">
              <a:rPr b="0" baseline="0" i="0" lang="es-HN" sz="1400" u="none" cap="none" strike="noStrike">
                <a:solidFill>
                  <a:schemeClr val="dk1"/>
                </a:solidFill>
                <a:latin typeface="Calibri"/>
                <a:ea typeface="Calibri"/>
                <a:cs typeface="Calibri"/>
                <a:sym typeface="Calibri"/>
              </a:rPr>
              <a:t>‹#›</a:t>
            </a:fld>
          </a:p>
        </p:txBody>
      </p:sp>
      <p:pic>
        <p:nvPicPr>
          <p:cNvPr id="69" name="Shape 69"/>
          <p:cNvPicPr preferRelativeResize="0"/>
          <p:nvPr/>
        </p:nvPicPr>
        <p:blipFill rotWithShape="1">
          <a:blip r:embed="rId2">
            <a:alphaModFix/>
          </a:blip>
          <a:srcRect b="0" l="0" r="0" t="0"/>
          <a:stretch/>
        </p:blipFill>
        <p:spPr>
          <a:xfrm>
            <a:off x="0" y="304389"/>
            <a:ext cx="2819400" cy="83860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70" name="Shape 70"/>
        <p:cNvGrpSpPr/>
        <p:nvPr/>
      </p:nvGrpSpPr>
      <p:grpSpPr>
        <a:xfrm>
          <a:off x="0" y="0"/>
          <a:ext cx="0" cy="0"/>
          <a:chOff x="0" y="0"/>
          <a:chExt cx="0" cy="0"/>
        </a:xfrm>
      </p:grpSpPr>
      <p:sp>
        <p:nvSpPr>
          <p:cNvPr id="71" name="Shape 71"/>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72" name="Shape 72"/>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73" name="Shape 73"/>
          <p:cNvSpPr txBox="1"/>
          <p:nvPr>
            <p:ph idx="12" type="sldNum"/>
          </p:nvPr>
        </p:nvSpPr>
        <p:spPr>
          <a:xfrm>
            <a:off x="6553200" y="6245225"/>
            <a:ext cx="2133599" cy="476249"/>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fld id="{00000000-1234-1234-1234-123412341234}" type="slidenum">
              <a:rPr b="0" baseline="0" i="0" lang="es-HN" sz="1400" u="none" cap="none" strike="noStrike">
                <a:solidFill>
                  <a:schemeClr val="dk1"/>
                </a:solidFill>
                <a:latin typeface="Calibri"/>
                <a:ea typeface="Calibri"/>
                <a:cs typeface="Calibri"/>
                <a:sym typeface="Calibri"/>
              </a:rPr>
              <a:t>‹#›</a:t>
            </a:fld>
          </a:p>
        </p:txBody>
      </p:sp>
      <p:pic>
        <p:nvPicPr>
          <p:cNvPr id="74" name="Shape 74"/>
          <p:cNvPicPr preferRelativeResize="0"/>
          <p:nvPr/>
        </p:nvPicPr>
        <p:blipFill rotWithShape="1">
          <a:blip r:embed="rId2">
            <a:alphaModFix/>
          </a:blip>
          <a:srcRect b="0" l="0" r="0" t="0"/>
          <a:stretch/>
        </p:blipFill>
        <p:spPr>
          <a:xfrm>
            <a:off x="0" y="304389"/>
            <a:ext cx="2819400" cy="838609"/>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23" name="Shape 123"/>
        <p:cNvGrpSpPr/>
        <p:nvPr/>
      </p:nvGrpSpPr>
      <p:grpSpPr>
        <a:xfrm>
          <a:off x="0" y="0"/>
          <a:ext cx="0" cy="0"/>
          <a:chOff x="0" y="0"/>
          <a:chExt cx="0" cy="0"/>
        </a:xfrm>
      </p:grpSpPr>
      <p:sp>
        <p:nvSpPr>
          <p:cNvPr id="124" name="Shape 124"/>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25" name="Shape 125"/>
          <p:cNvSpPr txBox="1"/>
          <p:nvPr>
            <p:ph idx="1" type="body"/>
          </p:nvPr>
        </p:nvSpPr>
        <p:spPr>
          <a:xfrm>
            <a:off x="457200" y="1600200"/>
            <a:ext cx="8229600" cy="4525963"/>
          </a:xfrm>
          <a:prstGeom prst="rect">
            <a:avLst/>
          </a:prstGeom>
          <a:noFill/>
          <a:ln>
            <a:noFill/>
          </a:ln>
        </p:spPr>
        <p:txBody>
          <a:bodyPr anchorCtr="0" anchor="t" bIns="91425" lIns="91425" rIns="91425" tIns="91425"/>
          <a:lstStyle>
            <a:lvl1pPr indent="-139700" marL="342900" rtl="0" algn="l">
              <a:spcBef>
                <a:spcPts val="640"/>
              </a:spcBef>
              <a:buClr>
                <a:schemeClr val="dk1"/>
              </a:buClr>
              <a:buFont typeface="Arial"/>
              <a:buChar char="•"/>
              <a:defRPr sz="3200">
                <a:solidFill>
                  <a:schemeClr val="dk1"/>
                </a:solidFill>
                <a:latin typeface="Calibri"/>
                <a:ea typeface="Calibri"/>
                <a:cs typeface="Calibri"/>
                <a:sym typeface="Calibri"/>
              </a:defRPr>
            </a:lvl1pPr>
            <a:lvl2pPr indent="-107950" marL="742950" rtl="0" algn="l">
              <a:spcBef>
                <a:spcPts val="560"/>
              </a:spcBef>
              <a:buClr>
                <a:schemeClr val="dk1"/>
              </a:buClr>
              <a:buFont typeface="Arial"/>
              <a:buChar char="–"/>
              <a:defRPr sz="2800">
                <a:solidFill>
                  <a:schemeClr val="dk1"/>
                </a:solidFill>
                <a:latin typeface="Calibri"/>
                <a:ea typeface="Calibri"/>
                <a:cs typeface="Calibri"/>
                <a:sym typeface="Calibri"/>
              </a:defRPr>
            </a:lvl2pPr>
            <a:lvl3pPr indent="-76200" marL="1143000" rtl="0" algn="l">
              <a:spcBef>
                <a:spcPts val="480"/>
              </a:spcBef>
              <a:buClr>
                <a:schemeClr val="dk1"/>
              </a:buClr>
              <a:buFont typeface="Arial"/>
              <a:buChar char="•"/>
              <a:defRPr sz="2400">
                <a:solidFill>
                  <a:schemeClr val="dk1"/>
                </a:solidFill>
                <a:latin typeface="Calibri"/>
                <a:ea typeface="Calibri"/>
                <a:cs typeface="Calibri"/>
                <a:sym typeface="Calibri"/>
              </a:defRPr>
            </a:lvl3pPr>
            <a:lvl4pPr indent="-101600" marL="1600200" rtl="0" algn="l">
              <a:spcBef>
                <a:spcPts val="400"/>
              </a:spcBef>
              <a:buClr>
                <a:schemeClr val="dk1"/>
              </a:buClr>
              <a:buFont typeface="Arial"/>
              <a:buChar char="–"/>
              <a:defRPr sz="2000">
                <a:solidFill>
                  <a:schemeClr val="dk1"/>
                </a:solidFill>
                <a:latin typeface="Calibri"/>
                <a:ea typeface="Calibri"/>
                <a:cs typeface="Calibri"/>
                <a:sym typeface="Calibri"/>
              </a:defRPr>
            </a:lvl4pPr>
            <a:lvl5pPr indent="-101600" marL="2057400" rtl="0" algn="l">
              <a:spcBef>
                <a:spcPts val="400"/>
              </a:spcBef>
              <a:buClr>
                <a:schemeClr val="dk1"/>
              </a:buClr>
              <a:buFont typeface="Arial"/>
              <a:buChar char="»"/>
              <a:defRPr sz="2000">
                <a:solidFill>
                  <a:schemeClr val="dk1"/>
                </a:solidFill>
                <a:latin typeface="Calibri"/>
                <a:ea typeface="Calibri"/>
                <a:cs typeface="Calibri"/>
                <a:sym typeface="Calibri"/>
              </a:defRPr>
            </a:lvl5pPr>
            <a:lvl6pPr indent="-101600"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126" name="Shape 126"/>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27" name="Shape 127"/>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28" name="Shape 128"/>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pic>
        <p:nvPicPr>
          <p:cNvPr id="129" name="Shape 129"/>
          <p:cNvPicPr preferRelativeResize="0"/>
          <p:nvPr/>
        </p:nvPicPr>
        <p:blipFill rotWithShape="1">
          <a:blip r:embed="rId2">
            <a:alphaModFix/>
          </a:blip>
          <a:srcRect b="0" l="0" r="0" t="0"/>
          <a:stretch/>
        </p:blipFill>
        <p:spPr>
          <a:xfrm>
            <a:off x="8346967" y="5833898"/>
            <a:ext cx="797031" cy="1024102"/>
          </a:xfrm>
          <a:prstGeom prst="rect">
            <a:avLst/>
          </a:prstGeom>
          <a:noFill/>
          <a:ln>
            <a:noFill/>
          </a:ln>
        </p:spPr>
      </p:pic>
      <p:pic>
        <p:nvPicPr>
          <p:cNvPr id="130" name="Shape 130"/>
          <p:cNvPicPr preferRelativeResize="0"/>
          <p:nvPr/>
        </p:nvPicPr>
        <p:blipFill rotWithShape="1">
          <a:blip r:embed="rId3">
            <a:alphaModFix/>
          </a:blip>
          <a:srcRect b="0" l="0" r="0" t="0"/>
          <a:stretch/>
        </p:blipFill>
        <p:spPr>
          <a:xfrm>
            <a:off x="0" y="6087460"/>
            <a:ext cx="2590800" cy="77053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00.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0" Type="http://schemas.openxmlformats.org/officeDocument/2006/relationships/theme" Target="../theme/theme2.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slideLayout" Target="../slideLayouts/slideLayout12.xml"/><Relationship Id="rId11" Type="http://schemas.openxmlformats.org/officeDocument/2006/relationships/slideLayout" Target="../slideLayouts/slideLayout19.xml"/><Relationship Id="rId10" Type="http://schemas.openxmlformats.org/officeDocument/2006/relationships/slideLayout" Target="../slideLayouts/slideLayout18.xml"/><Relationship Id="rId12" Type="http://schemas.openxmlformats.org/officeDocument/2006/relationships/theme" Target="../theme/theme1.xml"/><Relationship Id="rId9" Type="http://schemas.openxmlformats.org/officeDocument/2006/relationships/slideLayout" Target="../slideLayouts/slideLayout17.xml"/><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0.xml"/><Relationship Id="rId10" Type="http://schemas.openxmlformats.org/officeDocument/2006/relationships/slideLayout" Target="../slideLayouts/slideLayout29.xml"/><Relationship Id="rId13" Type="http://schemas.openxmlformats.org/officeDocument/2006/relationships/slideLayout" Target="../slideLayouts/slideLayout32.xml"/><Relationship Id="rId12" Type="http://schemas.openxmlformats.org/officeDocument/2006/relationships/slideLayout" Target="../slideLayouts/slideLayout31.xml"/><Relationship Id="rId1" Type="http://schemas.openxmlformats.org/officeDocument/2006/relationships/slideLayout" Target="../slideLayouts/slideLayout20.xml"/><Relationship Id="rId2" Type="http://schemas.openxmlformats.org/officeDocument/2006/relationships/slideLayout" Target="../slideLayouts/slideLayout21.xml"/><Relationship Id="rId3" Type="http://schemas.openxmlformats.org/officeDocument/2006/relationships/slideLayout" Target="../slideLayouts/slideLayout22.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theme" Target="../theme/theme4.xml"/><Relationship Id="rId5" Type="http://schemas.openxmlformats.org/officeDocument/2006/relationships/slideLayout" Target="../slideLayouts/slideLayout24.xml"/><Relationship Id="rId6" Type="http://schemas.openxmlformats.org/officeDocument/2006/relationships/slideLayout" Target="../slideLayouts/slideLayout25.xml"/><Relationship Id="rId7" Type="http://schemas.openxmlformats.org/officeDocument/2006/relationships/slideLayout" Target="../slideLayouts/slideLayout26.xml"/><Relationship Id="rId8"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x="0" y="0"/>
          <a:ext cx="0" cy="0"/>
          <a:chOff x="0" y="0"/>
          <a:chExt cx="0" cy="0"/>
        </a:xfrm>
      </p:grpSpPr>
      <p:sp>
        <p:nvSpPr>
          <p:cNvPr id="9" name="Shape 9"/>
          <p:cNvSpPr txBox="1"/>
          <p:nvPr>
            <p:ph type="title"/>
          </p:nvPr>
        </p:nvSpPr>
        <p:spPr>
          <a:xfrm>
            <a:off x="2819400" y="228600"/>
            <a:ext cx="6096000" cy="1143000"/>
          </a:xfrm>
          <a:prstGeom prst="rect">
            <a:avLst/>
          </a:prstGeom>
          <a:noFill/>
          <a:ln>
            <a:noFill/>
          </a:ln>
        </p:spPr>
        <p:txBody>
          <a:bodyPr anchorCtr="0" anchor="ctr" bIns="91425" lIns="91425" rIns="91425" tIns="91425"/>
          <a:lstStyle>
            <a:lvl1pPr indent="0" marL="0" marR="0" rtl="0" algn="ctr">
              <a:spcBef>
                <a:spcPts val="0"/>
              </a:spcBef>
              <a:spcAft>
                <a:spcPts val="0"/>
              </a:spcAft>
              <a:defRPr b="1" baseline="0" i="0" sz="4400" u="none" cap="none" strike="noStrike">
                <a:solidFill>
                  <a:schemeClr val="dk2"/>
                </a:solidFill>
                <a:latin typeface="Calibri"/>
                <a:ea typeface="Calibri"/>
                <a:cs typeface="Calibri"/>
                <a:sym typeface="Calibri"/>
              </a:defRPr>
            </a:lvl1pPr>
            <a:lvl2pPr indent="0" marL="0" marR="0" rtl="0" algn="ctr">
              <a:spcBef>
                <a:spcPts val="0"/>
              </a:spcBef>
              <a:spcAft>
                <a:spcPts val="0"/>
              </a:spcAft>
              <a:defRPr b="1" baseline="0" i="0" sz="4400" u="none" cap="none" strike="noStrike">
                <a:solidFill>
                  <a:schemeClr val="dk2"/>
                </a:solidFill>
                <a:latin typeface="Galdeano"/>
                <a:ea typeface="Galdeano"/>
                <a:cs typeface="Galdeano"/>
                <a:sym typeface="Galdeano"/>
              </a:defRPr>
            </a:lvl2pPr>
            <a:lvl3pPr indent="0" marL="0" marR="0" rtl="0" algn="ctr">
              <a:spcBef>
                <a:spcPts val="0"/>
              </a:spcBef>
              <a:spcAft>
                <a:spcPts val="0"/>
              </a:spcAft>
              <a:defRPr b="1" baseline="0" i="0" sz="4400" u="none" cap="none" strike="noStrike">
                <a:solidFill>
                  <a:schemeClr val="dk2"/>
                </a:solidFill>
                <a:latin typeface="Galdeano"/>
                <a:ea typeface="Galdeano"/>
                <a:cs typeface="Galdeano"/>
                <a:sym typeface="Galdeano"/>
              </a:defRPr>
            </a:lvl3pPr>
            <a:lvl4pPr indent="0" marL="0" marR="0" rtl="0" algn="ctr">
              <a:spcBef>
                <a:spcPts val="0"/>
              </a:spcBef>
              <a:spcAft>
                <a:spcPts val="0"/>
              </a:spcAft>
              <a:defRPr b="1" baseline="0" i="0" sz="4400" u="none" cap="none" strike="noStrike">
                <a:solidFill>
                  <a:schemeClr val="dk2"/>
                </a:solidFill>
                <a:latin typeface="Galdeano"/>
                <a:ea typeface="Galdeano"/>
                <a:cs typeface="Galdeano"/>
                <a:sym typeface="Galdeano"/>
              </a:defRPr>
            </a:lvl4pPr>
            <a:lvl5pPr indent="0" marL="0" marR="0" rtl="0" algn="ctr">
              <a:spcBef>
                <a:spcPts val="0"/>
              </a:spcBef>
              <a:spcAft>
                <a:spcPts val="0"/>
              </a:spcAft>
              <a:defRPr b="1" baseline="0" i="0" sz="4400" u="none" cap="none" strike="noStrike">
                <a:solidFill>
                  <a:schemeClr val="dk2"/>
                </a:solidFill>
                <a:latin typeface="Galdeano"/>
                <a:ea typeface="Galdeano"/>
                <a:cs typeface="Galdeano"/>
                <a:sym typeface="Galdeano"/>
              </a:defRPr>
            </a:lvl5pPr>
            <a:lvl6pPr indent="0" marL="457200" marR="0" rtl="0" algn="ctr">
              <a:spcBef>
                <a:spcPts val="0"/>
              </a:spcBef>
              <a:spcAft>
                <a:spcPts val="0"/>
              </a:spcAft>
              <a:defRPr b="1" baseline="0" i="0" sz="4400" u="none" cap="none" strike="noStrike">
                <a:solidFill>
                  <a:schemeClr val="dk2"/>
                </a:solidFill>
                <a:latin typeface="Galdeano"/>
                <a:ea typeface="Galdeano"/>
                <a:cs typeface="Galdeano"/>
                <a:sym typeface="Galdeano"/>
              </a:defRPr>
            </a:lvl6pPr>
            <a:lvl7pPr indent="0" marL="914400" marR="0" rtl="0" algn="ctr">
              <a:spcBef>
                <a:spcPts val="0"/>
              </a:spcBef>
              <a:spcAft>
                <a:spcPts val="0"/>
              </a:spcAft>
              <a:defRPr b="1" baseline="0" i="0" sz="4400" u="none" cap="none" strike="noStrike">
                <a:solidFill>
                  <a:schemeClr val="dk2"/>
                </a:solidFill>
                <a:latin typeface="Galdeano"/>
                <a:ea typeface="Galdeano"/>
                <a:cs typeface="Galdeano"/>
                <a:sym typeface="Galdeano"/>
              </a:defRPr>
            </a:lvl7pPr>
            <a:lvl8pPr indent="0" marL="1371600" marR="0" rtl="0" algn="ctr">
              <a:spcBef>
                <a:spcPts val="0"/>
              </a:spcBef>
              <a:spcAft>
                <a:spcPts val="0"/>
              </a:spcAft>
              <a:defRPr b="1" baseline="0" i="0" sz="4400" u="none" cap="none" strike="noStrike">
                <a:solidFill>
                  <a:schemeClr val="dk2"/>
                </a:solidFill>
                <a:latin typeface="Galdeano"/>
                <a:ea typeface="Galdeano"/>
                <a:cs typeface="Galdeano"/>
                <a:sym typeface="Galdeano"/>
              </a:defRPr>
            </a:lvl8pPr>
            <a:lvl9pPr indent="0" marL="1828800" marR="0" rtl="0" algn="ctr">
              <a:spcBef>
                <a:spcPts val="0"/>
              </a:spcBef>
              <a:spcAft>
                <a:spcPts val="0"/>
              </a:spcAft>
              <a:defRPr b="1" baseline="0" i="0" sz="4400" u="none" cap="none" strike="noStrike">
                <a:solidFill>
                  <a:schemeClr val="dk2"/>
                </a:solidFill>
                <a:latin typeface="Galdeano"/>
                <a:ea typeface="Galdeano"/>
                <a:cs typeface="Galdeano"/>
                <a:sym typeface="Galdeano"/>
              </a:defRPr>
            </a:lvl9pPr>
          </a:lstStyle>
          <a:p/>
        </p:txBody>
      </p:sp>
      <p:sp>
        <p:nvSpPr>
          <p:cNvPr id="10" name="Shape 10"/>
          <p:cNvSpPr txBox="1"/>
          <p:nvPr>
            <p:ph idx="1" type="body"/>
          </p:nvPr>
        </p:nvSpPr>
        <p:spPr>
          <a:xfrm>
            <a:off x="457200" y="1600200"/>
            <a:ext cx="8229600" cy="4525963"/>
          </a:xfrm>
          <a:prstGeom prst="rect">
            <a:avLst/>
          </a:prstGeom>
          <a:noFill/>
          <a:ln>
            <a:noFill/>
          </a:ln>
        </p:spPr>
        <p:txBody>
          <a:bodyPr anchorCtr="0" anchor="t" bIns="91425" lIns="91425" rIns="91425" tIns="91425"/>
          <a:lstStyle>
            <a:lvl1pPr indent="-139700" marL="342900" marR="0" rtl="0" algn="l">
              <a:spcBef>
                <a:spcPts val="640"/>
              </a:spcBef>
              <a:spcAft>
                <a:spcPts val="0"/>
              </a:spcAft>
              <a:buClr>
                <a:schemeClr val="dk1"/>
              </a:buClr>
              <a:buFont typeface="Noto Symbol"/>
              <a:buChar char="➢"/>
              <a:defRPr b="0" baseline="0" i="0" sz="3200" u="none" cap="none" strike="noStrike">
                <a:solidFill>
                  <a:schemeClr val="dk1"/>
                </a:solidFill>
                <a:latin typeface="Calibri"/>
                <a:ea typeface="Calibri"/>
                <a:cs typeface="Calibri"/>
                <a:sym typeface="Calibri"/>
              </a:defRPr>
            </a:lvl1pPr>
            <a:lvl2pPr indent="-107950" marL="742950" marR="0" rtl="0" algn="l">
              <a:spcBef>
                <a:spcPts val="560"/>
              </a:spcBef>
              <a:spcAft>
                <a:spcPts val="0"/>
              </a:spcAft>
              <a:buClr>
                <a:schemeClr val="dk1"/>
              </a:buClr>
              <a:buFont typeface="Noto Symbol"/>
              <a:buChar char="➢"/>
              <a:defRPr b="0" baseline="0" i="0" sz="2800" u="none" cap="none" strike="noStrike">
                <a:solidFill>
                  <a:schemeClr val="dk1"/>
                </a:solidFill>
                <a:latin typeface="Calibri"/>
                <a:ea typeface="Calibri"/>
                <a:cs typeface="Calibri"/>
                <a:sym typeface="Calibri"/>
              </a:defRPr>
            </a:lvl2pPr>
            <a:lvl3pPr indent="-76200" marL="1143000" marR="0" rtl="0" algn="l">
              <a:spcBef>
                <a:spcPts val="480"/>
              </a:spcBef>
              <a:spcAft>
                <a:spcPts val="0"/>
              </a:spcAft>
              <a:buClr>
                <a:schemeClr val="dk1"/>
              </a:buClr>
              <a:buFont typeface="Noto Symbol"/>
              <a:buChar char="➢"/>
              <a:defRPr b="0" baseline="0" i="0" sz="2400" u="none" cap="none" strike="noStrike">
                <a:solidFill>
                  <a:schemeClr val="dk1"/>
                </a:solidFill>
                <a:latin typeface="Calibri"/>
                <a:ea typeface="Calibri"/>
                <a:cs typeface="Calibri"/>
                <a:sym typeface="Calibri"/>
              </a:defRPr>
            </a:lvl3pPr>
            <a:lvl4pPr indent="-101600" marL="1600200" marR="0" rtl="0" algn="l">
              <a:spcBef>
                <a:spcPts val="400"/>
              </a:spcBef>
              <a:spcAft>
                <a:spcPts val="0"/>
              </a:spcAft>
              <a:buClr>
                <a:schemeClr val="dk1"/>
              </a:buClr>
              <a:buFont typeface="Noto Symbol"/>
              <a:buChar char="➢"/>
              <a:defRPr b="0" baseline="0" i="0" sz="2000" u="none" cap="none" strike="noStrike">
                <a:solidFill>
                  <a:schemeClr val="dk1"/>
                </a:solidFill>
                <a:latin typeface="Calibri"/>
                <a:ea typeface="Calibri"/>
                <a:cs typeface="Calibri"/>
                <a:sym typeface="Calibri"/>
              </a:defRPr>
            </a:lvl4pPr>
            <a:lvl5pPr indent="-101600" marL="2057400" marR="0" rtl="0" algn="l">
              <a:spcBef>
                <a:spcPts val="400"/>
              </a:spcBef>
              <a:spcAft>
                <a:spcPts val="0"/>
              </a:spcAft>
              <a:buClr>
                <a:schemeClr val="dk1"/>
              </a:buClr>
              <a:buFont typeface="Noto Symbol"/>
              <a:buChar char="➢"/>
              <a:defRPr b="0" baseline="0" i="0" sz="2000" u="none" cap="none" strike="noStrike">
                <a:solidFill>
                  <a:schemeClr val="dk1"/>
                </a:solidFill>
                <a:latin typeface="Calibri"/>
                <a:ea typeface="Calibri"/>
                <a:cs typeface="Calibri"/>
                <a:sym typeface="Calibri"/>
              </a:defRPr>
            </a:lvl5pPr>
            <a:lvl6pPr indent="-101600" marL="2514600" marR="0" rtl="0" algn="l">
              <a:spcBef>
                <a:spcPts val="400"/>
              </a:spcBef>
              <a:spcAft>
                <a:spcPts val="0"/>
              </a:spcAft>
              <a:buClr>
                <a:schemeClr val="dk1"/>
              </a:buClr>
              <a:buFont typeface="Noto Symbol"/>
              <a:buChar char="➢"/>
              <a:defRPr b="0" baseline="0" i="0" sz="2000" u="none" cap="none" strike="noStrike">
                <a:solidFill>
                  <a:schemeClr val="dk1"/>
                </a:solidFill>
                <a:latin typeface="Calibri"/>
                <a:ea typeface="Calibri"/>
                <a:cs typeface="Calibri"/>
                <a:sym typeface="Calibri"/>
              </a:defRPr>
            </a:lvl6pPr>
            <a:lvl7pPr indent="-101600" marL="2971800" marR="0" rtl="0" algn="l">
              <a:spcBef>
                <a:spcPts val="400"/>
              </a:spcBef>
              <a:spcAft>
                <a:spcPts val="0"/>
              </a:spcAft>
              <a:buClr>
                <a:schemeClr val="dk1"/>
              </a:buClr>
              <a:buFont typeface="Noto Symbol"/>
              <a:buChar char="➢"/>
              <a:defRPr b="0" baseline="0" i="0" sz="2000" u="none" cap="none" strike="noStrike">
                <a:solidFill>
                  <a:schemeClr val="dk1"/>
                </a:solidFill>
                <a:latin typeface="Calibri"/>
                <a:ea typeface="Calibri"/>
                <a:cs typeface="Calibri"/>
                <a:sym typeface="Calibri"/>
              </a:defRPr>
            </a:lvl7pPr>
            <a:lvl8pPr indent="-101600" marL="3429000" marR="0" rtl="0" algn="l">
              <a:spcBef>
                <a:spcPts val="400"/>
              </a:spcBef>
              <a:spcAft>
                <a:spcPts val="0"/>
              </a:spcAft>
              <a:buClr>
                <a:schemeClr val="dk1"/>
              </a:buClr>
              <a:buFont typeface="Noto Symbol"/>
              <a:buChar char="➢"/>
              <a:defRPr b="0" baseline="0" i="0" sz="2000" u="none" cap="none" strike="noStrike">
                <a:solidFill>
                  <a:schemeClr val="dk1"/>
                </a:solidFill>
                <a:latin typeface="Calibri"/>
                <a:ea typeface="Calibri"/>
                <a:cs typeface="Calibri"/>
                <a:sym typeface="Calibri"/>
              </a:defRPr>
            </a:lvl8pPr>
            <a:lvl9pPr indent="-101600" marL="3886200" marR="0" rtl="0" algn="l">
              <a:spcBef>
                <a:spcPts val="400"/>
              </a:spcBef>
              <a:spcAft>
                <a:spcPts val="0"/>
              </a:spcAft>
              <a:buClr>
                <a:schemeClr val="dk1"/>
              </a:buClr>
              <a:buFont typeface="Noto Symbol"/>
              <a:buChar char="➢"/>
              <a:defRPr b="0" baseline="0" i="0" sz="2000" u="none" cap="none" strike="noStrike">
                <a:solidFill>
                  <a:schemeClr val="dk1"/>
                </a:solidFill>
                <a:latin typeface="Calibri"/>
                <a:ea typeface="Calibri"/>
                <a:cs typeface="Calibri"/>
                <a:sym typeface="Calibri"/>
              </a:defRPr>
            </a:lvl9pPr>
          </a:lstStyle>
          <a:p/>
        </p:txBody>
      </p:sp>
      <p:sp>
        <p:nvSpPr>
          <p:cNvPr id="11" name="Shape 11"/>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2" name="Shape 12"/>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b="0" baseline="0" i="0" sz="1400" u="none" cap="none" strike="noStrike">
                <a:solidFill>
                  <a:schemeClr val="dk1"/>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3" name="Shape 13"/>
          <p:cNvSpPr txBox="1"/>
          <p:nvPr>
            <p:ph idx="12" type="sldNum"/>
          </p:nvPr>
        </p:nvSpPr>
        <p:spPr>
          <a:xfrm>
            <a:off x="6553200" y="6245225"/>
            <a:ext cx="2133599" cy="476249"/>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fld id="{00000000-1234-1234-1234-123412341234}" type="slidenum">
              <a:rPr b="0" baseline="0" i="0" lang="es-HN" sz="1400" u="none" cap="none" strike="noStrike">
                <a:solidFill>
                  <a:schemeClr val="dk1"/>
                </a:solidFill>
                <a:latin typeface="Calibri"/>
                <a:ea typeface="Calibri"/>
                <a:cs typeface="Calibri"/>
                <a:sym typeface="Calibri"/>
              </a:rPr>
              <a:t>‹#›</a:t>
            </a:fld>
          </a:p>
        </p:txBody>
      </p:sp>
      <p:cxnSp>
        <p:nvCxnSpPr>
          <p:cNvPr id="14" name="Shape 14"/>
          <p:cNvCxnSpPr/>
          <p:nvPr/>
        </p:nvCxnSpPr>
        <p:spPr>
          <a:xfrm>
            <a:off x="0" y="1447800"/>
            <a:ext cx="9144000" cy="0"/>
          </a:xfrm>
          <a:prstGeom prst="straightConnector1">
            <a:avLst/>
          </a:prstGeom>
          <a:noFill/>
          <a:ln cap="flat" cmpd="tri" w="76200">
            <a:solidFill>
              <a:schemeClr val="accent1"/>
            </a:solidFill>
            <a:prstDash val="solid"/>
            <a:round/>
            <a:headEnd len="med" w="med" type="none"/>
            <a:tailEnd len="med" w="med" type="none"/>
          </a:ln>
        </p:spPr>
      </p:cxnSp>
      <p:pic>
        <p:nvPicPr>
          <p:cNvPr id="15" name="Shape 15"/>
          <p:cNvPicPr preferRelativeResize="0"/>
          <p:nvPr/>
        </p:nvPicPr>
        <p:blipFill rotWithShape="1">
          <a:blip r:embed="rId1">
            <a:alphaModFix/>
          </a:blip>
          <a:srcRect b="0" l="0" r="0" t="0"/>
          <a:stretch/>
        </p:blipFill>
        <p:spPr>
          <a:xfrm>
            <a:off x="0" y="304389"/>
            <a:ext cx="2819400" cy="838609"/>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17" name="Shape 117"/>
        <p:cNvGrpSpPr/>
        <p:nvPr/>
      </p:nvGrpSpPr>
      <p:grpSpPr>
        <a:xfrm>
          <a:off x="0" y="0"/>
          <a:ext cx="0" cy="0"/>
          <a:chOff x="0" y="0"/>
          <a:chExt cx="0" cy="0"/>
        </a:xfrm>
      </p:grpSpPr>
      <p:sp>
        <p:nvSpPr>
          <p:cNvPr id="118" name="Shape 118"/>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marL="0" marR="0" rtl="0" algn="ctr">
              <a:spcBef>
                <a:spcPts val="0"/>
              </a:spcBef>
              <a:buClr>
                <a:schemeClr val="dk1"/>
              </a:buClr>
              <a:buFont typeface="Calibri"/>
              <a:buNone/>
              <a:defRPr b="0" baseline="0" i="0" sz="4400" u="none" cap="none" strike="noStrike">
                <a:solidFill>
                  <a:schemeClr val="dk1"/>
                </a:solidFill>
                <a:latin typeface="Calibri"/>
                <a:ea typeface="Calibri"/>
                <a:cs typeface="Calibri"/>
                <a:sym typeface="Calibri"/>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119" name="Shape 119"/>
          <p:cNvSpPr txBox="1"/>
          <p:nvPr>
            <p:ph idx="1" type="body"/>
          </p:nvPr>
        </p:nvSpPr>
        <p:spPr>
          <a:xfrm>
            <a:off x="457200" y="1600200"/>
            <a:ext cx="8229600" cy="4525963"/>
          </a:xfrm>
          <a:prstGeom prst="rect">
            <a:avLst/>
          </a:prstGeom>
          <a:noFill/>
          <a:ln>
            <a:noFill/>
          </a:ln>
        </p:spPr>
        <p:txBody>
          <a:bodyPr anchorCtr="0" anchor="t" bIns="91425" lIns="91425" rIns="91425" tIns="91425"/>
          <a:lstStyle>
            <a:lvl1pPr indent="-139700" marL="342900" marR="0" rtl="0" algn="l">
              <a:spcBef>
                <a:spcPts val="640"/>
              </a:spcBef>
              <a:buClr>
                <a:schemeClr val="dk1"/>
              </a:buClr>
              <a:buFont typeface="Arial"/>
              <a:buChar char="•"/>
              <a:defRPr b="0" baseline="0" i="0" sz="3200" u="none" cap="none" strike="noStrike">
                <a:solidFill>
                  <a:schemeClr val="dk1"/>
                </a:solidFill>
                <a:latin typeface="Calibri"/>
                <a:ea typeface="Calibri"/>
                <a:cs typeface="Calibri"/>
                <a:sym typeface="Calibri"/>
              </a:defRPr>
            </a:lvl1pPr>
            <a:lvl2pPr indent="-107950" marL="742950" marR="0" rtl="0" algn="l">
              <a:spcBef>
                <a:spcPts val="560"/>
              </a:spcBef>
              <a:buClr>
                <a:schemeClr val="dk1"/>
              </a:buClr>
              <a:buFont typeface="Arial"/>
              <a:buChar char="–"/>
              <a:defRPr b="0" baseline="0" i="0" sz="2800" u="none" cap="none" strike="noStrike">
                <a:solidFill>
                  <a:schemeClr val="dk1"/>
                </a:solidFill>
                <a:latin typeface="Calibri"/>
                <a:ea typeface="Calibri"/>
                <a:cs typeface="Calibri"/>
                <a:sym typeface="Calibri"/>
              </a:defRPr>
            </a:lvl2pPr>
            <a:lvl3pPr indent="-76200" marL="1143000" marR="0" rtl="0" algn="l">
              <a:spcBef>
                <a:spcPts val="480"/>
              </a:spcBef>
              <a:buClr>
                <a:schemeClr val="dk1"/>
              </a:buClr>
              <a:buFont typeface="Arial"/>
              <a:buChar char="•"/>
              <a:defRPr b="0" baseline="0" i="0" sz="2400" u="none" cap="none" strike="noStrike">
                <a:solidFill>
                  <a:schemeClr val="dk1"/>
                </a:solidFill>
                <a:latin typeface="Calibri"/>
                <a:ea typeface="Calibri"/>
                <a:cs typeface="Calibri"/>
                <a:sym typeface="Calibri"/>
              </a:defRPr>
            </a:lvl3pPr>
            <a:lvl4pPr indent="-101600" marL="1600200" marR="0" rtl="0" algn="l">
              <a:spcBef>
                <a:spcPts val="400"/>
              </a:spcBef>
              <a:buClr>
                <a:schemeClr val="dk1"/>
              </a:buClr>
              <a:buFont typeface="Arial"/>
              <a:buChar char="–"/>
              <a:defRPr b="0" baseline="0" i="0" sz="2000" u="none" cap="none" strike="noStrike">
                <a:solidFill>
                  <a:schemeClr val="dk1"/>
                </a:solidFill>
                <a:latin typeface="Calibri"/>
                <a:ea typeface="Calibri"/>
                <a:cs typeface="Calibri"/>
                <a:sym typeface="Calibri"/>
              </a:defRPr>
            </a:lvl4pPr>
            <a:lvl5pPr indent="-101600" marL="2057400" marR="0" rtl="0" algn="l">
              <a:spcBef>
                <a:spcPts val="400"/>
              </a:spcBef>
              <a:buClr>
                <a:schemeClr val="dk1"/>
              </a:buClr>
              <a:buFont typeface="Arial"/>
              <a:buChar char="»"/>
              <a:defRPr b="0" baseline="0" i="0" sz="2000" u="none" cap="none" strike="noStrike">
                <a:solidFill>
                  <a:schemeClr val="dk1"/>
                </a:solidFill>
                <a:latin typeface="Calibri"/>
                <a:ea typeface="Calibri"/>
                <a:cs typeface="Calibri"/>
                <a:sym typeface="Calibri"/>
              </a:defRPr>
            </a:lvl5pPr>
            <a:lvl6pPr indent="-101600" marL="2514600" marR="0" rtl="0" algn="l">
              <a:spcBef>
                <a:spcPts val="400"/>
              </a:spcBef>
              <a:buClr>
                <a:schemeClr val="dk1"/>
              </a:buClr>
              <a:buFont typeface="Arial"/>
              <a:buChar char="•"/>
              <a:defRPr b="0" baseline="0" i="0" sz="2000" u="none" cap="none" strike="noStrike">
                <a:solidFill>
                  <a:schemeClr val="dk1"/>
                </a:solidFill>
                <a:latin typeface="Calibri"/>
                <a:ea typeface="Calibri"/>
                <a:cs typeface="Calibri"/>
                <a:sym typeface="Calibri"/>
              </a:defRPr>
            </a:lvl6pPr>
            <a:lvl7pPr indent="-101600" marL="2971800" marR="0" rtl="0" algn="l">
              <a:spcBef>
                <a:spcPts val="400"/>
              </a:spcBef>
              <a:buClr>
                <a:schemeClr val="dk1"/>
              </a:buClr>
              <a:buFont typeface="Arial"/>
              <a:buChar char="•"/>
              <a:defRPr b="0" baseline="0" i="0" sz="2000" u="none" cap="none" strike="noStrike">
                <a:solidFill>
                  <a:schemeClr val="dk1"/>
                </a:solidFill>
                <a:latin typeface="Calibri"/>
                <a:ea typeface="Calibri"/>
                <a:cs typeface="Calibri"/>
                <a:sym typeface="Calibri"/>
              </a:defRPr>
            </a:lvl7pPr>
            <a:lvl8pPr indent="-101600" marL="3429000" marR="0" rtl="0" algn="l">
              <a:spcBef>
                <a:spcPts val="400"/>
              </a:spcBef>
              <a:buClr>
                <a:schemeClr val="dk1"/>
              </a:buClr>
              <a:buFont typeface="Arial"/>
              <a:buChar char="•"/>
              <a:defRPr b="0" baseline="0" i="0" sz="2000" u="none" cap="none" strike="noStrike">
                <a:solidFill>
                  <a:schemeClr val="dk1"/>
                </a:solidFill>
                <a:latin typeface="Calibri"/>
                <a:ea typeface="Calibri"/>
                <a:cs typeface="Calibri"/>
                <a:sym typeface="Calibri"/>
              </a:defRPr>
            </a:lvl8pPr>
            <a:lvl9pPr indent="-101600" marL="3886200" marR="0" rtl="0" algn="l">
              <a:spcBef>
                <a:spcPts val="400"/>
              </a:spcBef>
              <a:buClr>
                <a:schemeClr val="dk1"/>
              </a:buClr>
              <a:buFont typeface="Arial"/>
              <a:buChar char="•"/>
              <a:defRPr b="0" baseline="0" i="0" sz="2000" u="none" cap="none" strike="noStrike">
                <a:solidFill>
                  <a:schemeClr val="dk1"/>
                </a:solidFill>
                <a:latin typeface="Calibri"/>
                <a:ea typeface="Calibri"/>
                <a:cs typeface="Calibri"/>
                <a:sym typeface="Calibri"/>
              </a:defRPr>
            </a:lvl9pPr>
          </a:lstStyle>
          <a:p/>
        </p:txBody>
      </p:sp>
      <p:sp>
        <p:nvSpPr>
          <p:cNvPr id="120" name="Shape 120"/>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21" name="Shape 121"/>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122" name="Shape 122"/>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s-HN"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30" name="Shape 230"/>
        <p:cNvGrpSpPr/>
        <p:nvPr/>
      </p:nvGrpSpPr>
      <p:grpSpPr>
        <a:xfrm>
          <a:off x="0" y="0"/>
          <a:ext cx="0" cy="0"/>
          <a:chOff x="0" y="0"/>
          <a:chExt cx="0" cy="0"/>
        </a:xfrm>
      </p:grpSpPr>
      <p:sp>
        <p:nvSpPr>
          <p:cNvPr id="231" name="Shape 231"/>
          <p:cNvSpPr txBox="1"/>
          <p:nvPr>
            <p:ph type="title"/>
          </p:nvPr>
        </p:nvSpPr>
        <p:spPr>
          <a:xfrm>
            <a:off x="311700" y="593366"/>
            <a:ext cx="8520599" cy="763500"/>
          </a:xfrm>
          <a:prstGeom prst="rect">
            <a:avLst/>
          </a:prstGeom>
          <a:noFill/>
          <a:ln>
            <a:noFill/>
          </a:ln>
        </p:spPr>
        <p:txBody>
          <a:bodyPr anchorCtr="0" anchor="t" bIns="91425" lIns="91425" rIns="91425" tIns="91425"/>
          <a:lstStyle>
            <a:lvl1pPr rtl="0">
              <a:spcBef>
                <a:spcPts val="0"/>
              </a:spcBef>
              <a:buClr>
                <a:schemeClr val="dk1"/>
              </a:buClr>
              <a:buSzPct val="100000"/>
              <a:buNone/>
              <a:defRPr sz="2800">
                <a:solidFill>
                  <a:schemeClr val="dk1"/>
                </a:solidFill>
              </a:defRPr>
            </a:lvl1pPr>
            <a:lvl2pPr rtl="0">
              <a:spcBef>
                <a:spcPts val="0"/>
              </a:spcBef>
              <a:buClr>
                <a:schemeClr val="dk1"/>
              </a:buClr>
              <a:buSzPct val="100000"/>
              <a:buNone/>
              <a:defRPr sz="2800">
                <a:solidFill>
                  <a:schemeClr val="dk1"/>
                </a:solidFill>
              </a:defRPr>
            </a:lvl2pPr>
            <a:lvl3pPr rtl="0">
              <a:spcBef>
                <a:spcPts val="0"/>
              </a:spcBef>
              <a:buClr>
                <a:schemeClr val="dk1"/>
              </a:buClr>
              <a:buSzPct val="100000"/>
              <a:buNone/>
              <a:defRPr sz="2800">
                <a:solidFill>
                  <a:schemeClr val="dk1"/>
                </a:solidFill>
              </a:defRPr>
            </a:lvl3pPr>
            <a:lvl4pPr rtl="0">
              <a:spcBef>
                <a:spcPts val="0"/>
              </a:spcBef>
              <a:buClr>
                <a:schemeClr val="dk1"/>
              </a:buClr>
              <a:buSzPct val="100000"/>
              <a:buNone/>
              <a:defRPr sz="2800">
                <a:solidFill>
                  <a:schemeClr val="dk1"/>
                </a:solidFill>
              </a:defRPr>
            </a:lvl4pPr>
            <a:lvl5pPr rtl="0">
              <a:spcBef>
                <a:spcPts val="0"/>
              </a:spcBef>
              <a:buClr>
                <a:schemeClr val="dk1"/>
              </a:buClr>
              <a:buSzPct val="100000"/>
              <a:buNone/>
              <a:defRPr sz="2800">
                <a:solidFill>
                  <a:schemeClr val="dk1"/>
                </a:solidFill>
              </a:defRPr>
            </a:lvl5pPr>
            <a:lvl6pPr rtl="0">
              <a:spcBef>
                <a:spcPts val="0"/>
              </a:spcBef>
              <a:buClr>
                <a:schemeClr val="dk1"/>
              </a:buClr>
              <a:buSzPct val="100000"/>
              <a:buNone/>
              <a:defRPr sz="2800">
                <a:solidFill>
                  <a:schemeClr val="dk1"/>
                </a:solidFill>
              </a:defRPr>
            </a:lvl6pPr>
            <a:lvl7pPr rtl="0">
              <a:spcBef>
                <a:spcPts val="0"/>
              </a:spcBef>
              <a:buClr>
                <a:schemeClr val="dk1"/>
              </a:buClr>
              <a:buSzPct val="100000"/>
              <a:buNone/>
              <a:defRPr sz="2800">
                <a:solidFill>
                  <a:schemeClr val="dk1"/>
                </a:solidFill>
              </a:defRPr>
            </a:lvl7pPr>
            <a:lvl8pPr rtl="0">
              <a:spcBef>
                <a:spcPts val="0"/>
              </a:spcBef>
              <a:buClr>
                <a:schemeClr val="dk1"/>
              </a:buClr>
              <a:buSzPct val="100000"/>
              <a:buNone/>
              <a:defRPr sz="2800">
                <a:solidFill>
                  <a:schemeClr val="dk1"/>
                </a:solidFill>
              </a:defRPr>
            </a:lvl8pPr>
            <a:lvl9pPr rtl="0">
              <a:spcBef>
                <a:spcPts val="0"/>
              </a:spcBef>
              <a:buClr>
                <a:schemeClr val="dk1"/>
              </a:buClr>
              <a:buSzPct val="100000"/>
              <a:buNone/>
              <a:defRPr sz="2800">
                <a:solidFill>
                  <a:schemeClr val="dk1"/>
                </a:solidFill>
              </a:defRPr>
            </a:lvl9pPr>
          </a:lstStyle>
          <a:p/>
        </p:txBody>
      </p:sp>
      <p:sp>
        <p:nvSpPr>
          <p:cNvPr id="232" name="Shape 232"/>
          <p:cNvSpPr txBox="1"/>
          <p:nvPr>
            <p:ph idx="1" type="body"/>
          </p:nvPr>
        </p:nvSpPr>
        <p:spPr>
          <a:xfrm>
            <a:off x="311700" y="1536633"/>
            <a:ext cx="8520599" cy="4555199"/>
          </a:xfrm>
          <a:prstGeom prst="rect">
            <a:avLst/>
          </a:prstGeom>
          <a:noFill/>
          <a:ln>
            <a:noFill/>
          </a:ln>
        </p:spPr>
        <p:txBody>
          <a:bodyPr anchorCtr="0" anchor="t" bIns="91425" lIns="91425" rIns="91425" tIns="91425"/>
          <a:lstStyle>
            <a:lvl1pPr rtl="0">
              <a:lnSpc>
                <a:spcPct val="115000"/>
              </a:lnSpc>
              <a:spcBef>
                <a:spcPts val="0"/>
              </a:spcBef>
              <a:spcAft>
                <a:spcPts val="1600"/>
              </a:spcAft>
              <a:buClr>
                <a:schemeClr val="dk2"/>
              </a:buClr>
              <a:buSzPct val="100000"/>
              <a:defRPr sz="1800">
                <a:solidFill>
                  <a:schemeClr val="dk2"/>
                </a:solidFill>
              </a:defRPr>
            </a:lvl1pPr>
            <a:lvl2pPr rtl="0">
              <a:lnSpc>
                <a:spcPct val="115000"/>
              </a:lnSpc>
              <a:spcBef>
                <a:spcPts val="0"/>
              </a:spcBef>
              <a:spcAft>
                <a:spcPts val="1600"/>
              </a:spcAft>
              <a:buClr>
                <a:schemeClr val="dk2"/>
              </a:buClr>
              <a:defRPr>
                <a:solidFill>
                  <a:schemeClr val="dk2"/>
                </a:solidFill>
              </a:defRPr>
            </a:lvl2pPr>
            <a:lvl3pPr rtl="0">
              <a:lnSpc>
                <a:spcPct val="115000"/>
              </a:lnSpc>
              <a:spcBef>
                <a:spcPts val="0"/>
              </a:spcBef>
              <a:spcAft>
                <a:spcPts val="1600"/>
              </a:spcAft>
              <a:buClr>
                <a:schemeClr val="dk2"/>
              </a:buClr>
              <a:defRPr>
                <a:solidFill>
                  <a:schemeClr val="dk2"/>
                </a:solidFill>
              </a:defRPr>
            </a:lvl3pPr>
            <a:lvl4pPr rtl="0">
              <a:lnSpc>
                <a:spcPct val="115000"/>
              </a:lnSpc>
              <a:spcBef>
                <a:spcPts val="0"/>
              </a:spcBef>
              <a:spcAft>
                <a:spcPts val="1600"/>
              </a:spcAft>
              <a:buClr>
                <a:schemeClr val="dk2"/>
              </a:buClr>
              <a:defRPr>
                <a:solidFill>
                  <a:schemeClr val="dk2"/>
                </a:solidFill>
              </a:defRPr>
            </a:lvl4pPr>
            <a:lvl5pPr rtl="0">
              <a:lnSpc>
                <a:spcPct val="115000"/>
              </a:lnSpc>
              <a:spcBef>
                <a:spcPts val="0"/>
              </a:spcBef>
              <a:spcAft>
                <a:spcPts val="1600"/>
              </a:spcAft>
              <a:buClr>
                <a:schemeClr val="dk2"/>
              </a:buClr>
              <a:defRPr>
                <a:solidFill>
                  <a:schemeClr val="dk2"/>
                </a:solidFill>
              </a:defRPr>
            </a:lvl5pPr>
            <a:lvl6pPr rtl="0">
              <a:lnSpc>
                <a:spcPct val="115000"/>
              </a:lnSpc>
              <a:spcBef>
                <a:spcPts val="0"/>
              </a:spcBef>
              <a:spcAft>
                <a:spcPts val="1600"/>
              </a:spcAft>
              <a:buClr>
                <a:schemeClr val="dk2"/>
              </a:buClr>
              <a:defRPr>
                <a:solidFill>
                  <a:schemeClr val="dk2"/>
                </a:solidFill>
              </a:defRPr>
            </a:lvl6pPr>
            <a:lvl7pPr rtl="0">
              <a:lnSpc>
                <a:spcPct val="115000"/>
              </a:lnSpc>
              <a:spcBef>
                <a:spcPts val="0"/>
              </a:spcBef>
              <a:spcAft>
                <a:spcPts val="1600"/>
              </a:spcAft>
              <a:buClr>
                <a:schemeClr val="dk2"/>
              </a:buClr>
              <a:defRPr>
                <a:solidFill>
                  <a:schemeClr val="dk2"/>
                </a:solidFill>
              </a:defRPr>
            </a:lvl7pPr>
            <a:lvl8pPr rtl="0">
              <a:lnSpc>
                <a:spcPct val="115000"/>
              </a:lnSpc>
              <a:spcBef>
                <a:spcPts val="0"/>
              </a:spcBef>
              <a:spcAft>
                <a:spcPts val="1600"/>
              </a:spcAft>
              <a:buClr>
                <a:schemeClr val="dk2"/>
              </a:buClr>
              <a:defRPr>
                <a:solidFill>
                  <a:schemeClr val="dk2"/>
                </a:solidFill>
              </a:defRPr>
            </a:lvl8pPr>
            <a:lvl9pPr rtl="0">
              <a:lnSpc>
                <a:spcPct val="115000"/>
              </a:lnSpc>
              <a:spcBef>
                <a:spcPts val="0"/>
              </a:spcBef>
              <a:spcAft>
                <a:spcPts val="1600"/>
              </a:spcAft>
              <a:buClr>
                <a:schemeClr val="dk2"/>
              </a:buClr>
              <a:defRPr>
                <a:solidFill>
                  <a:schemeClr val="dk2"/>
                </a:solidFill>
              </a:defRPr>
            </a:lvl9pPr>
          </a:lstStyle>
          <a:p/>
        </p:txBody>
      </p:sp>
      <p:sp>
        <p:nvSpPr>
          <p:cNvPr id="233" name="Shape 233"/>
          <p:cNvSpPr txBox="1"/>
          <p:nvPr>
            <p:ph idx="12" type="sldNum"/>
          </p:nvPr>
        </p:nvSpPr>
        <p:spPr>
          <a:xfrm>
            <a:off x="8472457" y="6217622"/>
            <a:ext cx="548699" cy="524699"/>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s-H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5.png"/><Relationship Id="rId6" Type="http://schemas.openxmlformats.org/officeDocument/2006/relationships/image" Target="../media/image25.png"/><Relationship Id="rId7" Type="http://schemas.openxmlformats.org/officeDocument/2006/relationships/image" Target="../media/image14.jpg"/><Relationship Id="rId8"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1.xml"/><Relationship Id="rId3" Type="http://schemas.openxmlformats.org/officeDocument/2006/relationships/image" Target="../media/image19.jpg"/><Relationship Id="rId4" Type="http://schemas.openxmlformats.org/officeDocument/2006/relationships/image" Target="../media/image17.jpg"/><Relationship Id="rId5" Type="http://schemas.openxmlformats.org/officeDocument/2006/relationships/image" Target="../media/image26.jpg"/><Relationship Id="rId6"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2.xml"/><Relationship Id="rId3" Type="http://schemas.openxmlformats.org/officeDocument/2006/relationships/image" Target="../media/image26.jp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4.jpg"/><Relationship Id="rId4" Type="http://schemas.openxmlformats.org/officeDocument/2006/relationships/image" Target="../media/image2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8.xml"/><Relationship Id="rId3" Type="http://schemas.openxmlformats.org/officeDocument/2006/relationships/image" Target="../media/image09.png"/><Relationship Id="rId4" Type="http://schemas.openxmlformats.org/officeDocument/2006/relationships/image" Target="../media/image11.png"/><Relationship Id="rId5" Type="http://schemas.openxmlformats.org/officeDocument/2006/relationships/image" Target="../media/image08.png"/><Relationship Id="rId6" Type="http://schemas.openxmlformats.org/officeDocument/2006/relationships/image" Target="../media/image14.jpg"/><Relationship Id="rId7"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9.xml"/><Relationship Id="rId3" Type="http://schemas.openxmlformats.org/officeDocument/2006/relationships/image" Target="../media/image10.jpg"/><Relationship Id="rId4" Type="http://schemas.openxmlformats.org/officeDocument/2006/relationships/image" Target="../media/image26.jpg"/><Relationship Id="rId5"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idx="1" type="subTitle"/>
          </p:nvPr>
        </p:nvSpPr>
        <p:spPr>
          <a:xfrm>
            <a:off x="4723150" y="5029200"/>
            <a:ext cx="4234799" cy="624599"/>
          </a:xfrm>
          <a:prstGeom prst="rect">
            <a:avLst/>
          </a:prstGeom>
          <a:solidFill>
            <a:srgbClr val="FFFFFF"/>
          </a:solidFill>
          <a:ln>
            <a:noFill/>
          </a:ln>
        </p:spPr>
        <p:txBody>
          <a:bodyPr anchorCtr="0" anchor="t" bIns="45700" lIns="91425" rIns="91425" tIns="45700">
            <a:noAutofit/>
          </a:bodyPr>
          <a:lstStyle/>
          <a:p>
            <a:pPr indent="0" lvl="0" marL="0" marR="0" rtl="0" algn="r">
              <a:spcBef>
                <a:spcPts val="0"/>
              </a:spcBef>
              <a:spcAft>
                <a:spcPts val="0"/>
              </a:spcAft>
              <a:buClr>
                <a:schemeClr val="dk1"/>
              </a:buClr>
              <a:buSzPct val="25000"/>
              <a:buFont typeface="Noto Symbol"/>
              <a:buNone/>
            </a:pPr>
            <a:r>
              <a:rPr b="0" baseline="0" i="0" lang="es-HN" sz="2800" u="none" cap="none" strike="noStrike">
                <a:solidFill>
                  <a:schemeClr val="dk1"/>
                </a:solidFill>
                <a:latin typeface="Calibri"/>
                <a:ea typeface="Calibri"/>
                <a:cs typeface="Calibri"/>
                <a:sym typeface="Calibri"/>
              </a:rPr>
              <a:t>Anna Doyle, Deniz Yilmazer</a:t>
            </a:r>
          </a:p>
        </p:txBody>
      </p:sp>
      <p:sp>
        <p:nvSpPr>
          <p:cNvPr id="81" name="Shape 81"/>
          <p:cNvSpPr txBox="1"/>
          <p:nvPr>
            <p:ph type="ctrTitle"/>
          </p:nvPr>
        </p:nvSpPr>
        <p:spPr>
          <a:xfrm>
            <a:off x="1371600" y="1120775"/>
            <a:ext cx="7772400" cy="1470024"/>
          </a:xfrm>
          <a:prstGeom prst="rect">
            <a:avLst/>
          </a:prstGeom>
          <a:noFill/>
          <a:ln>
            <a:noFill/>
          </a:ln>
        </p:spPr>
        <p:txBody>
          <a:bodyPr anchorCtr="0" anchor="ctr" bIns="45700" lIns="91425" rIns="91425" tIns="45700">
            <a:noAutofit/>
          </a:bodyPr>
          <a:lstStyle/>
          <a:p>
            <a:pPr indent="0" lvl="0" marL="0" marR="0" rtl="0" algn="r">
              <a:spcBef>
                <a:spcPts val="0"/>
              </a:spcBef>
              <a:spcAft>
                <a:spcPts val="0"/>
              </a:spcAft>
              <a:buSzPct val="25000"/>
              <a:buNone/>
            </a:pPr>
            <a:r>
              <a:rPr b="1" baseline="0" i="0" lang="es-HN" sz="5400" u="none" cap="none" strike="noStrike">
                <a:solidFill>
                  <a:schemeClr val="dk2"/>
                </a:solidFill>
                <a:latin typeface="Calibri"/>
                <a:ea typeface="Calibri"/>
                <a:cs typeface="Calibri"/>
                <a:sym typeface="Calibri"/>
              </a:rPr>
              <a:t>Chemical Safety</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4" name="Shape 314"/>
        <p:cNvGrpSpPr/>
        <p:nvPr/>
      </p:nvGrpSpPr>
      <p:grpSpPr>
        <a:xfrm>
          <a:off x="0" y="0"/>
          <a:ext cx="0" cy="0"/>
          <a:chOff x="0" y="0"/>
          <a:chExt cx="0" cy="0"/>
        </a:xfrm>
      </p:grpSpPr>
      <p:sp>
        <p:nvSpPr>
          <p:cNvPr id="315" name="Shape 315"/>
          <p:cNvSpPr txBox="1"/>
          <p:nvPr>
            <p:ph type="title"/>
          </p:nvPr>
        </p:nvSpPr>
        <p:spPr>
          <a:xfrm>
            <a:off x="311700" y="593366"/>
            <a:ext cx="8520599" cy="763500"/>
          </a:xfrm>
          <a:prstGeom prst="rect">
            <a:avLst/>
          </a:prstGeom>
        </p:spPr>
        <p:txBody>
          <a:bodyPr anchorCtr="0" anchor="t" bIns="91425" lIns="91425" rIns="91425" tIns="91425">
            <a:noAutofit/>
          </a:bodyPr>
          <a:lstStyle/>
          <a:p>
            <a:pPr lvl="0" rtl="0">
              <a:spcBef>
                <a:spcPts val="0"/>
              </a:spcBef>
              <a:buNone/>
            </a:pPr>
            <a:r>
              <a:rPr lang="es-HN"/>
              <a:t>Protección Personal Requerido</a:t>
            </a:r>
          </a:p>
        </p:txBody>
      </p:sp>
      <p:sp>
        <p:nvSpPr>
          <p:cNvPr id="316" name="Shape 316"/>
          <p:cNvSpPr txBox="1"/>
          <p:nvPr>
            <p:ph idx="1" type="body"/>
          </p:nvPr>
        </p:nvSpPr>
        <p:spPr>
          <a:xfrm>
            <a:off x="311700" y="1536633"/>
            <a:ext cx="7400100" cy="2329499"/>
          </a:xfrm>
          <a:prstGeom prst="rect">
            <a:avLst/>
          </a:prstGeom>
        </p:spPr>
        <p:txBody>
          <a:bodyPr anchorCtr="0" anchor="t" bIns="91425" lIns="91425" rIns="91425" tIns="91425">
            <a:noAutofit/>
          </a:bodyPr>
          <a:lstStyle/>
          <a:p>
            <a:pPr indent="-228600" lvl="0" marL="457200" rtl="0" algn="just">
              <a:spcBef>
                <a:spcPts val="0"/>
              </a:spcBef>
              <a:buChar char="❖"/>
            </a:pPr>
            <a:r>
              <a:rPr lang="es-HN"/>
              <a:t>Ojos: Gafas de seguridad </a:t>
            </a:r>
          </a:p>
          <a:p>
            <a:pPr indent="-228600" lvl="0" marL="457200" rtl="0" algn="just">
              <a:spcBef>
                <a:spcPts val="0"/>
              </a:spcBef>
              <a:buChar char="❖"/>
            </a:pPr>
            <a:r>
              <a:rPr lang="es-HN"/>
              <a:t>Manos: Guantes hechos de Neopreno, goma, o butyl </a:t>
            </a:r>
          </a:p>
          <a:p>
            <a:pPr indent="-228600" lvl="0" marL="457200" rtl="0" algn="just">
              <a:spcBef>
                <a:spcPts val="0"/>
              </a:spcBef>
              <a:buChar char="❖"/>
            </a:pPr>
            <a:r>
              <a:rPr lang="es-HN"/>
              <a:t>Cuerpo: Ropa que no deja la piel exposido, trajes desechables hechos de fibra</a:t>
            </a:r>
          </a:p>
        </p:txBody>
      </p:sp>
      <p:pic>
        <p:nvPicPr>
          <p:cNvPr id="317" name="Shape 317"/>
          <p:cNvPicPr preferRelativeResize="0"/>
          <p:nvPr/>
        </p:nvPicPr>
        <p:blipFill>
          <a:blip r:embed="rId3">
            <a:alphaModFix/>
          </a:blip>
          <a:stretch>
            <a:fillRect/>
          </a:stretch>
        </p:blipFill>
        <p:spPr>
          <a:xfrm>
            <a:off x="464100" y="4355333"/>
            <a:ext cx="1833125" cy="1177775"/>
          </a:xfrm>
          <a:prstGeom prst="rect">
            <a:avLst/>
          </a:prstGeom>
          <a:noFill/>
          <a:ln>
            <a:noFill/>
          </a:ln>
        </p:spPr>
      </p:pic>
      <p:pic>
        <p:nvPicPr>
          <p:cNvPr id="318" name="Shape 318"/>
          <p:cNvPicPr preferRelativeResize="0"/>
          <p:nvPr/>
        </p:nvPicPr>
        <p:blipFill>
          <a:blip r:embed="rId4">
            <a:alphaModFix/>
          </a:blip>
          <a:stretch>
            <a:fillRect/>
          </a:stretch>
        </p:blipFill>
        <p:spPr>
          <a:xfrm>
            <a:off x="2915050" y="4355333"/>
            <a:ext cx="1320869" cy="1177774"/>
          </a:xfrm>
          <a:prstGeom prst="rect">
            <a:avLst/>
          </a:prstGeom>
          <a:noFill/>
          <a:ln>
            <a:noFill/>
          </a:ln>
        </p:spPr>
      </p:pic>
      <p:pic>
        <p:nvPicPr>
          <p:cNvPr id="319" name="Shape 319"/>
          <p:cNvPicPr preferRelativeResize="0"/>
          <p:nvPr/>
        </p:nvPicPr>
        <p:blipFill>
          <a:blip r:embed="rId5">
            <a:alphaModFix/>
          </a:blip>
          <a:stretch>
            <a:fillRect/>
          </a:stretch>
        </p:blipFill>
        <p:spPr>
          <a:xfrm>
            <a:off x="4638475" y="3502533"/>
            <a:ext cx="1969774" cy="1969774"/>
          </a:xfrm>
          <a:prstGeom prst="rect">
            <a:avLst/>
          </a:prstGeom>
          <a:noFill/>
          <a:ln>
            <a:noFill/>
          </a:ln>
        </p:spPr>
      </p:pic>
      <p:pic>
        <p:nvPicPr>
          <p:cNvPr id="320" name="Shape 320"/>
          <p:cNvPicPr preferRelativeResize="0"/>
          <p:nvPr/>
        </p:nvPicPr>
        <p:blipFill>
          <a:blip r:embed="rId6">
            <a:alphaModFix/>
          </a:blip>
          <a:stretch>
            <a:fillRect/>
          </a:stretch>
        </p:blipFill>
        <p:spPr>
          <a:xfrm>
            <a:off x="6996025" y="4558533"/>
            <a:ext cx="1177774" cy="1177774"/>
          </a:xfrm>
          <a:prstGeom prst="rect">
            <a:avLst/>
          </a:prstGeom>
          <a:noFill/>
          <a:ln>
            <a:noFill/>
          </a:ln>
        </p:spPr>
      </p:pic>
      <p:pic>
        <p:nvPicPr>
          <p:cNvPr id="321" name="Shape 321"/>
          <p:cNvPicPr preferRelativeResize="0"/>
          <p:nvPr/>
        </p:nvPicPr>
        <p:blipFill>
          <a:blip r:embed="rId7">
            <a:alphaModFix/>
          </a:blip>
          <a:stretch>
            <a:fillRect/>
          </a:stretch>
        </p:blipFill>
        <p:spPr>
          <a:xfrm>
            <a:off x="0" y="5830666"/>
            <a:ext cx="2590699" cy="770500"/>
          </a:xfrm>
          <a:prstGeom prst="rect">
            <a:avLst/>
          </a:prstGeom>
          <a:noFill/>
          <a:ln>
            <a:noFill/>
          </a:ln>
        </p:spPr>
      </p:pic>
      <p:pic>
        <p:nvPicPr>
          <p:cNvPr id="322" name="Shape 322"/>
          <p:cNvPicPr preferRelativeResize="0"/>
          <p:nvPr/>
        </p:nvPicPr>
        <p:blipFill>
          <a:blip r:embed="rId8">
            <a:alphaModFix/>
          </a:blip>
          <a:stretch>
            <a:fillRect/>
          </a:stretch>
        </p:blipFill>
        <p:spPr>
          <a:xfrm>
            <a:off x="8561575" y="5812633"/>
            <a:ext cx="582424" cy="797549"/>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6" name="Shape 326"/>
        <p:cNvGrpSpPr/>
        <p:nvPr/>
      </p:nvGrpSpPr>
      <p:grpSpPr>
        <a:xfrm>
          <a:off x="0" y="0"/>
          <a:ext cx="0" cy="0"/>
          <a:chOff x="0" y="0"/>
          <a:chExt cx="0" cy="0"/>
        </a:xfrm>
      </p:grpSpPr>
      <p:pic>
        <p:nvPicPr>
          <p:cNvPr id="327" name="Shape 327"/>
          <p:cNvPicPr preferRelativeResize="0"/>
          <p:nvPr/>
        </p:nvPicPr>
        <p:blipFill rotWithShape="1">
          <a:blip r:embed="rId3">
            <a:alphaModFix/>
          </a:blip>
          <a:srcRect b="17179" l="12142" r="11869" t="22243"/>
          <a:stretch/>
        </p:blipFill>
        <p:spPr>
          <a:xfrm>
            <a:off x="1014575" y="2143625"/>
            <a:ext cx="3065998" cy="3556426"/>
          </a:xfrm>
          <a:prstGeom prst="rect">
            <a:avLst/>
          </a:prstGeom>
          <a:noFill/>
          <a:ln>
            <a:noFill/>
          </a:ln>
        </p:spPr>
      </p:pic>
      <p:sp>
        <p:nvSpPr>
          <p:cNvPr id="328" name="Shape 328"/>
          <p:cNvSpPr txBox="1"/>
          <p:nvPr>
            <p:ph type="title"/>
          </p:nvPr>
        </p:nvSpPr>
        <p:spPr>
          <a:xfrm>
            <a:off x="387900" y="610700"/>
            <a:ext cx="3917399" cy="914699"/>
          </a:xfrm>
          <a:prstGeom prst="rect">
            <a:avLst/>
          </a:prstGeom>
        </p:spPr>
        <p:txBody>
          <a:bodyPr anchorCtr="0" anchor="t" bIns="91425" lIns="91425" rIns="91425" tIns="91425">
            <a:noAutofit/>
          </a:bodyPr>
          <a:lstStyle/>
          <a:p>
            <a:pPr lvl="0" rtl="0">
              <a:spcBef>
                <a:spcPts val="0"/>
              </a:spcBef>
              <a:buNone/>
            </a:pPr>
            <a:r>
              <a:rPr lang="es-HN"/>
              <a:t>Cloro Granular</a:t>
            </a:r>
          </a:p>
        </p:txBody>
      </p:sp>
      <p:sp>
        <p:nvSpPr>
          <p:cNvPr id="329" name="Shape 329"/>
          <p:cNvSpPr txBox="1"/>
          <p:nvPr>
            <p:ph idx="2" type="title"/>
          </p:nvPr>
        </p:nvSpPr>
        <p:spPr>
          <a:xfrm>
            <a:off x="4644175" y="610700"/>
            <a:ext cx="3917399" cy="914699"/>
          </a:xfrm>
          <a:prstGeom prst="rect">
            <a:avLst/>
          </a:prstGeom>
        </p:spPr>
        <p:txBody>
          <a:bodyPr anchorCtr="0" anchor="t" bIns="91425" lIns="91425" rIns="91425" tIns="91425">
            <a:noAutofit/>
          </a:bodyPr>
          <a:lstStyle/>
          <a:p>
            <a:pPr lvl="0" rtl="0">
              <a:spcBef>
                <a:spcPts val="0"/>
              </a:spcBef>
              <a:buNone/>
            </a:pPr>
            <a:r>
              <a:rPr lang="es-HN"/>
              <a:t>Ácido Clorhídrico</a:t>
            </a:r>
          </a:p>
        </p:txBody>
      </p:sp>
      <p:pic>
        <p:nvPicPr>
          <p:cNvPr id="330" name="Shape 330"/>
          <p:cNvPicPr preferRelativeResize="0"/>
          <p:nvPr/>
        </p:nvPicPr>
        <p:blipFill rotWithShape="1">
          <a:blip r:embed="rId4">
            <a:alphaModFix/>
          </a:blip>
          <a:srcRect b="23844" l="16489" r="16482" t="24296"/>
          <a:stretch/>
        </p:blipFill>
        <p:spPr>
          <a:xfrm>
            <a:off x="4931976" y="2197650"/>
            <a:ext cx="3065998" cy="3556426"/>
          </a:xfrm>
          <a:prstGeom prst="rect">
            <a:avLst/>
          </a:prstGeom>
          <a:noFill/>
          <a:ln>
            <a:noFill/>
          </a:ln>
        </p:spPr>
      </p:pic>
      <p:pic>
        <p:nvPicPr>
          <p:cNvPr id="331" name="Shape 331"/>
          <p:cNvPicPr preferRelativeResize="0"/>
          <p:nvPr/>
        </p:nvPicPr>
        <p:blipFill>
          <a:blip r:embed="rId5">
            <a:alphaModFix/>
          </a:blip>
          <a:stretch>
            <a:fillRect/>
          </a:stretch>
        </p:blipFill>
        <p:spPr>
          <a:xfrm>
            <a:off x="0" y="5830666"/>
            <a:ext cx="2590699" cy="770500"/>
          </a:xfrm>
          <a:prstGeom prst="rect">
            <a:avLst/>
          </a:prstGeom>
          <a:noFill/>
          <a:ln>
            <a:noFill/>
          </a:ln>
        </p:spPr>
      </p:pic>
      <p:pic>
        <p:nvPicPr>
          <p:cNvPr id="332" name="Shape 332"/>
          <p:cNvPicPr preferRelativeResize="0"/>
          <p:nvPr/>
        </p:nvPicPr>
        <p:blipFill>
          <a:blip r:embed="rId6">
            <a:alphaModFix/>
          </a:blip>
          <a:stretch>
            <a:fillRect/>
          </a:stretch>
        </p:blipFill>
        <p:spPr>
          <a:xfrm>
            <a:off x="8561575" y="5812633"/>
            <a:ext cx="582424" cy="797549"/>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6" name="Shape 336"/>
        <p:cNvGrpSpPr/>
        <p:nvPr/>
      </p:nvGrpSpPr>
      <p:grpSpPr>
        <a:xfrm>
          <a:off x="0" y="0"/>
          <a:ext cx="0" cy="0"/>
          <a:chOff x="0" y="0"/>
          <a:chExt cx="0" cy="0"/>
        </a:xfrm>
      </p:grpSpPr>
      <p:sp>
        <p:nvSpPr>
          <p:cNvPr id="337" name="Shape 337"/>
          <p:cNvSpPr txBox="1"/>
          <p:nvPr>
            <p:ph type="title"/>
          </p:nvPr>
        </p:nvSpPr>
        <p:spPr>
          <a:xfrm>
            <a:off x="311700" y="593366"/>
            <a:ext cx="8520599" cy="763500"/>
          </a:xfrm>
          <a:prstGeom prst="rect">
            <a:avLst/>
          </a:prstGeom>
        </p:spPr>
        <p:txBody>
          <a:bodyPr anchorCtr="0" anchor="t" bIns="91425" lIns="91425" rIns="91425" tIns="91425">
            <a:noAutofit/>
          </a:bodyPr>
          <a:lstStyle/>
          <a:p>
            <a:pPr lvl="0" rtl="0">
              <a:spcBef>
                <a:spcPts val="0"/>
              </a:spcBef>
              <a:buNone/>
            </a:pPr>
            <a:r>
              <a:rPr lang="es-HN"/>
              <a:t>Artículo 380</a:t>
            </a:r>
          </a:p>
        </p:txBody>
      </p:sp>
      <p:sp>
        <p:nvSpPr>
          <p:cNvPr id="338" name="Shape 338"/>
          <p:cNvSpPr txBox="1"/>
          <p:nvPr>
            <p:ph idx="1" type="body"/>
          </p:nvPr>
        </p:nvSpPr>
        <p:spPr>
          <a:xfrm>
            <a:off x="311700" y="1536633"/>
            <a:ext cx="8520599" cy="4555199"/>
          </a:xfrm>
          <a:prstGeom prst="rect">
            <a:avLst/>
          </a:prstGeom>
        </p:spPr>
        <p:txBody>
          <a:bodyPr anchorCtr="0" anchor="t" bIns="91425" lIns="91425" rIns="91425" tIns="91425">
            <a:noAutofit/>
          </a:bodyPr>
          <a:lstStyle/>
          <a:p>
            <a:pPr lvl="0" rtl="0">
              <a:spcBef>
                <a:spcPts val="0"/>
              </a:spcBef>
              <a:spcAft>
                <a:spcPts val="0"/>
              </a:spcAft>
              <a:buNone/>
            </a:pPr>
            <a:r>
              <a:rPr lang="es-HN">
                <a:latin typeface="Roboto Slab"/>
                <a:ea typeface="Roboto Slab"/>
                <a:cs typeface="Roboto Slab"/>
                <a:sym typeface="Roboto Slab"/>
              </a:rPr>
              <a:t>Los trabajadores que utilicen estos productos estarán capacitados según su actividad sobre las siguientes áreas: toxicidad de los compuestos utilizados, vías de absorción, manipulación de productos concentrados y formulados, métodos de aplicación, limpieza y mantenimiento de equipo, precauciones para evitar la contaminación de otras sustancias, alimentos, ropa y abastecimientos de agua, signos y precoces de intoxicación, medidas de primeros auxilios, medidas de protección individual y colectiva, deposición y eliminación de residuos y protección al medio ambiente.</a:t>
            </a:r>
          </a:p>
        </p:txBody>
      </p:sp>
      <p:pic>
        <p:nvPicPr>
          <p:cNvPr id="339" name="Shape 339"/>
          <p:cNvPicPr preferRelativeResize="0"/>
          <p:nvPr/>
        </p:nvPicPr>
        <p:blipFill>
          <a:blip r:embed="rId3">
            <a:alphaModFix/>
          </a:blip>
          <a:stretch>
            <a:fillRect/>
          </a:stretch>
        </p:blipFill>
        <p:spPr>
          <a:xfrm>
            <a:off x="0" y="5830666"/>
            <a:ext cx="2590699" cy="770500"/>
          </a:xfrm>
          <a:prstGeom prst="rect">
            <a:avLst/>
          </a:prstGeom>
          <a:noFill/>
          <a:ln>
            <a:noFill/>
          </a:ln>
        </p:spPr>
      </p:pic>
      <p:pic>
        <p:nvPicPr>
          <p:cNvPr id="340" name="Shape 340"/>
          <p:cNvPicPr preferRelativeResize="0"/>
          <p:nvPr/>
        </p:nvPicPr>
        <p:blipFill>
          <a:blip r:embed="rId4">
            <a:alphaModFix/>
          </a:blip>
          <a:stretch>
            <a:fillRect/>
          </a:stretch>
        </p:blipFill>
        <p:spPr>
          <a:xfrm>
            <a:off x="8561575" y="5812633"/>
            <a:ext cx="582424" cy="797549"/>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5" name="Shape 345"/>
        <p:cNvGrpSpPr/>
        <p:nvPr/>
      </p:nvGrpSpPr>
      <p:grpSpPr>
        <a:xfrm>
          <a:off x="0" y="0"/>
          <a:ext cx="0" cy="0"/>
          <a:chOff x="0" y="0"/>
          <a:chExt cx="0" cy="0"/>
        </a:xfrm>
      </p:grpSpPr>
      <p:sp>
        <p:nvSpPr>
          <p:cNvPr id="346" name="Shape 346"/>
          <p:cNvSpPr txBox="1"/>
          <p:nvPr>
            <p:ph type="title"/>
          </p:nvPr>
        </p:nvSpPr>
        <p:spPr>
          <a:xfrm>
            <a:off x="2895600" y="228600"/>
            <a:ext cx="6019799"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lang="es-HN" sz="4000"/>
              <a:t>Posters</a:t>
            </a:r>
          </a:p>
        </p:txBody>
      </p:sp>
      <p:pic>
        <p:nvPicPr>
          <p:cNvPr id="347" name="Shape 347"/>
          <p:cNvPicPr preferRelativeResize="0"/>
          <p:nvPr/>
        </p:nvPicPr>
        <p:blipFill>
          <a:blip r:embed="rId3">
            <a:alphaModFix/>
          </a:blip>
          <a:stretch>
            <a:fillRect/>
          </a:stretch>
        </p:blipFill>
        <p:spPr>
          <a:xfrm>
            <a:off x="168350" y="1651575"/>
            <a:ext cx="4185675" cy="2963449"/>
          </a:xfrm>
          <a:prstGeom prst="rect">
            <a:avLst/>
          </a:prstGeom>
          <a:noFill/>
          <a:ln>
            <a:noFill/>
          </a:ln>
        </p:spPr>
      </p:pic>
      <p:pic>
        <p:nvPicPr>
          <p:cNvPr id="348" name="Shape 348"/>
          <p:cNvPicPr preferRelativeResize="0"/>
          <p:nvPr/>
        </p:nvPicPr>
        <p:blipFill>
          <a:blip r:embed="rId4">
            <a:alphaModFix/>
          </a:blip>
          <a:stretch>
            <a:fillRect/>
          </a:stretch>
        </p:blipFill>
        <p:spPr>
          <a:xfrm>
            <a:off x="4807925" y="3467057"/>
            <a:ext cx="4185675" cy="3244517"/>
          </a:xfrm>
          <a:prstGeom prst="rect">
            <a:avLst/>
          </a:prstGeom>
          <a:noFill/>
          <a:ln>
            <a:noFill/>
          </a:ln>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3" name="Shape 353"/>
        <p:cNvGrpSpPr/>
        <p:nvPr/>
      </p:nvGrpSpPr>
      <p:grpSpPr>
        <a:xfrm>
          <a:off x="0" y="0"/>
          <a:ext cx="0" cy="0"/>
          <a:chOff x="0" y="0"/>
          <a:chExt cx="0" cy="0"/>
        </a:xfrm>
      </p:grpSpPr>
      <p:sp>
        <p:nvSpPr>
          <p:cNvPr id="354" name="Shape 354"/>
          <p:cNvSpPr txBox="1"/>
          <p:nvPr>
            <p:ph type="title"/>
          </p:nvPr>
        </p:nvSpPr>
        <p:spPr>
          <a:xfrm>
            <a:off x="2895600" y="228600"/>
            <a:ext cx="6019799"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lang="es-HN" sz="4000"/>
              <a:t>The Shoe Controversy</a:t>
            </a:r>
          </a:p>
        </p:txBody>
      </p:sp>
      <p:sp>
        <p:nvSpPr>
          <p:cNvPr id="355" name="Shape 355"/>
          <p:cNvSpPr txBox="1"/>
          <p:nvPr>
            <p:ph idx="1" type="body"/>
          </p:nvPr>
        </p:nvSpPr>
        <p:spPr>
          <a:xfrm>
            <a:off x="457200" y="1524000"/>
            <a:ext cx="8153399" cy="4724400"/>
          </a:xfrm>
          <a:prstGeom prst="rect">
            <a:avLst/>
          </a:prstGeom>
          <a:noFill/>
          <a:ln>
            <a:noFill/>
          </a:ln>
        </p:spPr>
        <p:txBody>
          <a:bodyPr anchorCtr="0" anchor="t" bIns="45700" lIns="91425" rIns="91425" tIns="45700">
            <a:noAutofit/>
          </a:bodyPr>
          <a:lstStyle/>
          <a:p>
            <a:pPr indent="-228600" lvl="0" marL="457200" rtl="0">
              <a:lnSpc>
                <a:spcPct val="115000"/>
              </a:lnSpc>
              <a:spcBef>
                <a:spcPts val="1000"/>
              </a:spcBef>
              <a:spcAft>
                <a:spcPts val="1000"/>
              </a:spcAft>
              <a:buSzPct val="100000"/>
            </a:pPr>
            <a:r>
              <a:rPr lang="es-HN" sz="1800">
                <a:solidFill>
                  <a:srgbClr val="333333"/>
                </a:solidFill>
                <a:highlight>
                  <a:srgbClr val="FFFFFF"/>
                </a:highlight>
                <a:latin typeface="Arial"/>
                <a:ea typeface="Arial"/>
                <a:cs typeface="Arial"/>
                <a:sym typeface="Arial"/>
              </a:rPr>
              <a:t>Shoes cover the feet so that in case of a spill corrosion is minimized</a:t>
            </a:r>
          </a:p>
          <a:p>
            <a:pPr indent="-228600" lvl="0" marL="4572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However, it also makes it harder for the affected area to be rinsed immediately</a:t>
            </a:r>
          </a:p>
          <a:p>
            <a:pPr indent="-228600" lvl="0" marL="4572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Therefore there is a trade-off between the coverage and the rapid first aid</a:t>
            </a:r>
          </a:p>
          <a:p>
            <a:pPr indent="0" marL="0" rtl="0">
              <a:lnSpc>
                <a:spcPct val="115000"/>
              </a:lnSpc>
              <a:spcBef>
                <a:spcPts val="1000"/>
              </a:spcBef>
              <a:spcAft>
                <a:spcPts val="1000"/>
              </a:spcAft>
              <a:buNone/>
            </a:pPr>
            <a:r>
              <a:t/>
            </a:r>
            <a:endParaRPr sz="1800">
              <a:solidFill>
                <a:srgbClr val="333333"/>
              </a:solidFill>
              <a:highlight>
                <a:srgbClr val="FFFFFF"/>
              </a:highlight>
              <a:latin typeface="Arial"/>
              <a:ea typeface="Arial"/>
              <a:cs typeface="Arial"/>
              <a:sym typeface="Arial"/>
            </a:endParaRPr>
          </a:p>
          <a:p>
            <a:pPr indent="-228600" lvl="0" marL="4572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Our analysis of the concentrations used in AguaClara plants showed that it is not strictly necessary to wear closed-toed shoes</a:t>
            </a:r>
          </a:p>
          <a:p>
            <a:pPr indent="-228600" lvl="0" marL="4572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The chlorine used is even less concentrated than household bleach!</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sp>
        <p:nvSpPr>
          <p:cNvPr id="87" name="Shape 87"/>
          <p:cNvSpPr txBox="1"/>
          <p:nvPr>
            <p:ph type="title"/>
          </p:nvPr>
        </p:nvSpPr>
        <p:spPr>
          <a:xfrm>
            <a:off x="2895600" y="228600"/>
            <a:ext cx="6019799"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1" baseline="0" i="0" lang="es-HN" sz="4000" u="none" cap="none" strike="noStrike">
                <a:solidFill>
                  <a:schemeClr val="dk2"/>
                </a:solidFill>
                <a:latin typeface="Calibri"/>
                <a:ea typeface="Calibri"/>
                <a:cs typeface="Calibri"/>
                <a:sym typeface="Calibri"/>
              </a:rPr>
              <a:t>Introduction</a:t>
            </a:r>
          </a:p>
        </p:txBody>
      </p:sp>
      <p:sp>
        <p:nvSpPr>
          <p:cNvPr id="88" name="Shape 88"/>
          <p:cNvSpPr txBox="1"/>
          <p:nvPr>
            <p:ph idx="1" type="body"/>
          </p:nvPr>
        </p:nvSpPr>
        <p:spPr>
          <a:xfrm>
            <a:off x="457200" y="1524000"/>
            <a:ext cx="8153399" cy="4724400"/>
          </a:xfrm>
          <a:prstGeom prst="rect">
            <a:avLst/>
          </a:prstGeom>
          <a:noFill/>
          <a:ln>
            <a:noFill/>
          </a:ln>
        </p:spPr>
        <p:txBody>
          <a:bodyPr anchorCtr="0" anchor="t" bIns="45700" lIns="91425" rIns="91425" tIns="45700">
            <a:noAutofit/>
          </a:bodyPr>
          <a:lstStyle/>
          <a:p>
            <a:pPr indent="-228600" lvl="0" marL="457200" rtl="0">
              <a:lnSpc>
                <a:spcPct val="115000"/>
              </a:lnSpc>
              <a:spcBef>
                <a:spcPts val="1000"/>
              </a:spcBef>
              <a:spcAft>
                <a:spcPts val="1000"/>
              </a:spcAft>
              <a:buSzPct val="100000"/>
            </a:pPr>
            <a:r>
              <a:rPr lang="es-HN" sz="1800">
                <a:solidFill>
                  <a:srgbClr val="333333"/>
                </a:solidFill>
                <a:highlight>
                  <a:srgbClr val="FFFFFF"/>
                </a:highlight>
                <a:latin typeface="Arial"/>
                <a:ea typeface="Arial"/>
                <a:cs typeface="Arial"/>
                <a:sym typeface="Arial"/>
              </a:rPr>
              <a:t>New team</a:t>
            </a:r>
          </a:p>
          <a:p>
            <a:pPr indent="-228600" lvl="0" marL="4572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Goals:</a:t>
            </a:r>
          </a:p>
          <a:p>
            <a:pPr indent="-228600" lvl="1" marL="9144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Aims to ensure safety of the workers in AguaClara plants</a:t>
            </a:r>
          </a:p>
          <a:p>
            <a:pPr indent="-228600" lvl="1" marL="9144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Explain the use of proper PPE</a:t>
            </a:r>
          </a:p>
          <a:p>
            <a:pPr indent="-228600" lvl="1" marL="9144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Demonstrate safety hazards and first aid measures</a:t>
            </a:r>
          </a:p>
          <a:p>
            <a:pPr indent="-228600" lvl="0" marL="4572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Why our research is important:</a:t>
            </a:r>
          </a:p>
          <a:p>
            <a:pPr indent="-228600" lvl="1" marL="9144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Safer for employees</a:t>
            </a:r>
          </a:p>
          <a:p>
            <a:pPr indent="-228600" lvl="1" marL="9144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Eliminate possible incidents</a:t>
            </a:r>
          </a:p>
          <a:p>
            <a:pPr indent="-228600" lvl="1" marL="9144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Provide necessary steps in case of an accident</a:t>
            </a:r>
          </a:p>
          <a:p>
            <a:pPr indent="0" marL="0" rtl="0">
              <a:lnSpc>
                <a:spcPct val="115000"/>
              </a:lnSpc>
              <a:spcBef>
                <a:spcPts val="1000"/>
              </a:spcBef>
              <a:spcAft>
                <a:spcPts val="1000"/>
              </a:spcAft>
              <a:buNone/>
            </a:pPr>
            <a:r>
              <a:t/>
            </a:r>
            <a:endParaRPr sz="1800">
              <a:solidFill>
                <a:srgbClr val="333333"/>
              </a:solidFill>
              <a:highlight>
                <a:srgbClr val="FFFFFF"/>
              </a:highlight>
              <a:latin typeface="Arial"/>
              <a:ea typeface="Arial"/>
              <a:cs typeface="Arial"/>
              <a:sym typeface="Arial"/>
            </a:endParaRPr>
          </a:p>
          <a:p>
            <a:pPr indent="0" lvl="0" marL="0" rtl="0">
              <a:lnSpc>
                <a:spcPct val="115000"/>
              </a:lnSpc>
              <a:spcBef>
                <a:spcPts val="1000"/>
              </a:spcBef>
              <a:spcAft>
                <a:spcPts val="1000"/>
              </a:spcAft>
              <a:buClr>
                <a:schemeClr val="dk1"/>
              </a:buClr>
              <a:buSzPct val="61111"/>
              <a:buFont typeface="Arial"/>
              <a:buNone/>
            </a:pPr>
            <a:r>
              <a:rPr lang="es-HN" sz="1800">
                <a:solidFill>
                  <a:srgbClr val="333333"/>
                </a:solidFill>
                <a:highlight>
                  <a:srgbClr val="FFFFFF"/>
                </a:highlight>
                <a:latin typeface="Arial"/>
                <a:ea typeface="Arial"/>
                <a:cs typeface="Arial"/>
                <a:sym typeface="Arial"/>
              </a:rPr>
              <a:t>It will ensure that while providing safe drinking water, the safety of the workers is not compromised.</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 name="Shape 93"/>
        <p:cNvGrpSpPr/>
        <p:nvPr/>
      </p:nvGrpSpPr>
      <p:grpSpPr>
        <a:xfrm>
          <a:off x="0" y="0"/>
          <a:ext cx="0" cy="0"/>
          <a:chOff x="0" y="0"/>
          <a:chExt cx="0" cy="0"/>
        </a:xfrm>
      </p:grpSpPr>
      <p:sp>
        <p:nvSpPr>
          <p:cNvPr id="94" name="Shape 94"/>
          <p:cNvSpPr txBox="1"/>
          <p:nvPr>
            <p:ph idx="1" type="body"/>
          </p:nvPr>
        </p:nvSpPr>
        <p:spPr>
          <a:xfrm>
            <a:off x="457200" y="1524000"/>
            <a:ext cx="8153399" cy="4724400"/>
          </a:xfrm>
          <a:prstGeom prst="rect">
            <a:avLst/>
          </a:prstGeom>
          <a:noFill/>
          <a:ln>
            <a:noFill/>
          </a:ln>
        </p:spPr>
        <p:txBody>
          <a:bodyPr anchorCtr="0" anchor="ctr" bIns="45700" lIns="91425" rIns="91425" tIns="45700">
            <a:noAutofit/>
          </a:bodyPr>
          <a:lstStyle/>
          <a:p>
            <a:pPr indent="0" lvl="0" marL="0" marR="0" rtl="0" algn="ctr">
              <a:spcBef>
                <a:spcPts val="640"/>
              </a:spcBef>
              <a:spcAft>
                <a:spcPts val="0"/>
              </a:spcAft>
              <a:buClr>
                <a:schemeClr val="dk1"/>
              </a:buClr>
              <a:buSzPct val="44444"/>
              <a:buFont typeface="Noto Symbol"/>
              <a:buNone/>
            </a:pPr>
            <a:r>
              <a:rPr lang="es-HN" sz="7200"/>
              <a:t>Existing Materials</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 name="Shape 99"/>
        <p:cNvGrpSpPr/>
        <p:nvPr/>
      </p:nvGrpSpPr>
      <p:grpSpPr>
        <a:xfrm>
          <a:off x="0" y="0"/>
          <a:ext cx="0" cy="0"/>
          <a:chOff x="0" y="0"/>
          <a:chExt cx="0" cy="0"/>
        </a:xfrm>
      </p:grpSpPr>
      <p:sp>
        <p:nvSpPr>
          <p:cNvPr id="100" name="Shape 100"/>
          <p:cNvSpPr/>
          <p:nvPr/>
        </p:nvSpPr>
        <p:spPr>
          <a:xfrm>
            <a:off x="0" y="0"/>
            <a:ext cx="9144000" cy="5867400"/>
          </a:xfrm>
          <a:prstGeom prst="rect">
            <a:avLst/>
          </a:prstGeom>
          <a:solidFill>
            <a:srgbClr val="00002D"/>
          </a:solidFill>
          <a:ln>
            <a:noFill/>
          </a:ln>
        </p:spPr>
        <p:txBody>
          <a:bodyPr anchorCtr="0" anchor="ctr" bIns="45700" lIns="91425" rIns="91425" tIns="45700">
            <a:noAutofit/>
          </a:bodyPr>
          <a:lstStyle/>
          <a:p>
            <a:pPr indent="0" lvl="0" marL="0" marR="0" rtl="0" algn="ctr">
              <a:spcBef>
                <a:spcPts val="0"/>
              </a:spcBef>
              <a:buNone/>
            </a:pPr>
            <a:r>
              <a:t/>
            </a:r>
            <a:endParaRPr b="0" baseline="0" i="0" sz="1800" u="none" cap="none" strike="noStrike">
              <a:solidFill>
                <a:schemeClr val="lt1"/>
              </a:solidFill>
              <a:latin typeface="Calibri"/>
              <a:ea typeface="Calibri"/>
              <a:cs typeface="Calibri"/>
              <a:sym typeface="Calibri"/>
            </a:endParaRPr>
          </a:p>
        </p:txBody>
      </p:sp>
      <p:pic>
        <p:nvPicPr>
          <p:cNvPr id="101" name="Shape 101"/>
          <p:cNvPicPr preferRelativeResize="0"/>
          <p:nvPr/>
        </p:nvPicPr>
        <p:blipFill rotWithShape="1">
          <a:blip r:embed="rId3">
            <a:alphaModFix/>
          </a:blip>
          <a:srcRect b="0" l="0" r="0" t="0"/>
          <a:stretch/>
        </p:blipFill>
        <p:spPr>
          <a:xfrm>
            <a:off x="2495550" y="0"/>
            <a:ext cx="4362449" cy="5816599"/>
          </a:xfrm>
          <a:prstGeom prst="rect">
            <a:avLst/>
          </a:prstGeom>
          <a:noFill/>
          <a:ln>
            <a:noFill/>
          </a:ln>
        </p:spPr>
      </p:pic>
      <p:sp>
        <p:nvSpPr>
          <p:cNvPr id="102" name="Shape 102"/>
          <p:cNvSpPr txBox="1"/>
          <p:nvPr/>
        </p:nvSpPr>
        <p:spPr>
          <a:xfrm>
            <a:off x="2667000" y="5943600"/>
            <a:ext cx="5486399" cy="914400"/>
          </a:xfrm>
          <a:prstGeom prst="rect">
            <a:avLst/>
          </a:prstGeom>
          <a:noFill/>
          <a:ln>
            <a:noFill/>
          </a:ln>
        </p:spPr>
        <p:txBody>
          <a:bodyPr anchorCtr="0" anchor="ctr" bIns="45700" lIns="91425" rIns="91425" tIns="45700">
            <a:noAutofit/>
          </a:bodyPr>
          <a:lstStyle/>
          <a:p>
            <a:pPr indent="0" lvl="0" marL="0" marR="0" rtl="0" algn="ctr">
              <a:lnSpc>
                <a:spcPct val="80000"/>
              </a:lnSpc>
              <a:spcBef>
                <a:spcPts val="0"/>
              </a:spcBef>
              <a:spcAft>
                <a:spcPts val="0"/>
              </a:spcAft>
              <a:buClr>
                <a:srgbClr val="000043"/>
              </a:buClr>
              <a:buSzPct val="25000"/>
              <a:buFont typeface="Calibri"/>
              <a:buNone/>
            </a:pPr>
            <a:r>
              <a:rPr b="0" baseline="0" i="0" lang="es-HN" sz="3300" u="none" cap="none" strike="noStrike">
                <a:solidFill>
                  <a:srgbClr val="000043"/>
                </a:solidFill>
                <a:latin typeface="Calibri"/>
                <a:ea typeface="Calibri"/>
                <a:cs typeface="Calibri"/>
                <a:sym typeface="Calibri"/>
              </a:rPr>
              <a:t>¿Cuáles riesgos ves en la mezcla de cloro en Támara?</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pic>
        <p:nvPicPr>
          <p:cNvPr id="108" name="Shape 108"/>
          <p:cNvPicPr preferRelativeResize="0"/>
          <p:nvPr/>
        </p:nvPicPr>
        <p:blipFill rotWithShape="1">
          <a:blip r:embed="rId3">
            <a:alphaModFix/>
          </a:blip>
          <a:srcRect b="0" l="0" r="0" t="0"/>
          <a:stretch/>
        </p:blipFill>
        <p:spPr>
          <a:xfrm>
            <a:off x="2971800" y="1729068"/>
            <a:ext cx="5029199" cy="5128931"/>
          </a:xfrm>
          <a:prstGeom prst="rect">
            <a:avLst/>
          </a:prstGeom>
          <a:noFill/>
          <a:ln>
            <a:noFill/>
          </a:ln>
        </p:spPr>
      </p:pic>
      <p:sp>
        <p:nvSpPr>
          <p:cNvPr id="109" name="Shape 109"/>
          <p:cNvSpPr txBox="1"/>
          <p:nvPr>
            <p:ph type="title"/>
          </p:nvPr>
        </p:nvSpPr>
        <p:spPr>
          <a:xfrm>
            <a:off x="1828799" y="152400"/>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1" baseline="0" i="0" lang="es-HN" sz="4400" u="none" cap="none" strike="noStrike">
                <a:solidFill>
                  <a:srgbClr val="000043"/>
                </a:solidFill>
                <a:latin typeface="Calibri"/>
                <a:ea typeface="Calibri"/>
                <a:cs typeface="Calibri"/>
                <a:sym typeface="Calibri"/>
              </a:rPr>
              <a:t>El “Diamante de Fuego”</a:t>
            </a:r>
          </a:p>
        </p:txBody>
      </p:sp>
      <p:sp>
        <p:nvSpPr>
          <p:cNvPr id="110" name="Shape 110"/>
          <p:cNvSpPr txBox="1"/>
          <p:nvPr>
            <p:ph idx="1" type="body"/>
          </p:nvPr>
        </p:nvSpPr>
        <p:spPr>
          <a:xfrm>
            <a:off x="3276600" y="1881468"/>
            <a:ext cx="1295400" cy="761999"/>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rgbClr val="FF0000"/>
              </a:buClr>
              <a:buSzPct val="25000"/>
              <a:buFont typeface="Noto Symbol"/>
              <a:buNone/>
            </a:pPr>
            <a:r>
              <a:rPr b="0" baseline="0" i="0" lang="es-HN" sz="3200" u="none" cap="none" strike="noStrike">
                <a:solidFill>
                  <a:srgbClr val="FF0000"/>
                </a:solidFill>
                <a:latin typeface="Calibri"/>
                <a:ea typeface="Calibri"/>
                <a:cs typeface="Calibri"/>
                <a:sym typeface="Calibri"/>
              </a:rPr>
              <a:t>Fuego</a:t>
            </a:r>
          </a:p>
        </p:txBody>
      </p:sp>
      <p:sp>
        <p:nvSpPr>
          <p:cNvPr id="111" name="Shape 111"/>
          <p:cNvSpPr txBox="1"/>
          <p:nvPr/>
        </p:nvSpPr>
        <p:spPr>
          <a:xfrm>
            <a:off x="2362200" y="4777069"/>
            <a:ext cx="1295400" cy="761999"/>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rgbClr val="0070C0"/>
              </a:buClr>
              <a:buSzPct val="25000"/>
              <a:buFont typeface="Arial"/>
              <a:buNone/>
            </a:pPr>
            <a:r>
              <a:rPr b="0" baseline="0" i="0" lang="es-HN" sz="3200" u="none" cap="none" strike="noStrike">
                <a:solidFill>
                  <a:srgbClr val="0070C0"/>
                </a:solidFill>
                <a:latin typeface="Calibri"/>
                <a:ea typeface="Calibri"/>
                <a:cs typeface="Calibri"/>
                <a:sym typeface="Calibri"/>
              </a:rPr>
              <a:t>Salud</a:t>
            </a:r>
          </a:p>
        </p:txBody>
      </p:sp>
      <p:sp>
        <p:nvSpPr>
          <p:cNvPr id="112" name="Shape 112"/>
          <p:cNvSpPr txBox="1"/>
          <p:nvPr/>
        </p:nvSpPr>
        <p:spPr>
          <a:xfrm>
            <a:off x="6705600" y="2033868"/>
            <a:ext cx="2209799" cy="761999"/>
          </a:xfrm>
          <a:prstGeom prst="rect">
            <a:avLst/>
          </a:prstGeom>
          <a:solidFill>
            <a:srgbClr val="191919"/>
          </a:solidFill>
          <a:ln>
            <a:noFill/>
          </a:ln>
        </p:spPr>
        <p:txBody>
          <a:bodyPr anchorCtr="0" anchor="ctr" bIns="45700" lIns="91425" rIns="91425" tIns="45700">
            <a:noAutofit/>
          </a:bodyPr>
          <a:lstStyle/>
          <a:p>
            <a:pPr indent="-342900" lvl="0" marL="342900" marR="0" rtl="0" algn="ctr">
              <a:lnSpc>
                <a:spcPct val="100000"/>
              </a:lnSpc>
              <a:spcBef>
                <a:spcPts val="0"/>
              </a:spcBef>
              <a:spcAft>
                <a:spcPts val="0"/>
              </a:spcAft>
              <a:buClr>
                <a:srgbClr val="FFFF00"/>
              </a:buClr>
              <a:buSzPct val="25000"/>
              <a:buFont typeface="Arial"/>
              <a:buNone/>
            </a:pPr>
            <a:r>
              <a:rPr b="0" baseline="0" i="0" lang="es-HN" sz="3200" u="none" cap="none" strike="noStrike">
                <a:solidFill>
                  <a:srgbClr val="FFFF00"/>
                </a:solidFill>
                <a:latin typeface="Calibri"/>
                <a:ea typeface="Calibri"/>
                <a:cs typeface="Calibri"/>
                <a:sym typeface="Calibri"/>
              </a:rPr>
              <a:t>Explosiones</a:t>
            </a:r>
          </a:p>
        </p:txBody>
      </p:sp>
      <p:sp>
        <p:nvSpPr>
          <p:cNvPr id="113" name="Shape 113"/>
          <p:cNvSpPr txBox="1"/>
          <p:nvPr/>
        </p:nvSpPr>
        <p:spPr>
          <a:xfrm>
            <a:off x="6172200" y="5943601"/>
            <a:ext cx="1828800" cy="761999"/>
          </a:xfrm>
          <a:prstGeom prst="rect">
            <a:avLst/>
          </a:prstGeom>
          <a:noFill/>
          <a:ln>
            <a:noFill/>
          </a:ln>
        </p:spPr>
        <p:txBody>
          <a:bodyPr anchorCtr="0" anchor="t" bIns="45700" lIns="91425" rIns="91425" tIns="45700">
            <a:noAutofit/>
          </a:bodyPr>
          <a:lstStyle/>
          <a:p>
            <a:pPr indent="-342900" lvl="0" marL="342900" marR="0" rtl="0" algn="l">
              <a:lnSpc>
                <a:spcPct val="100000"/>
              </a:lnSpc>
              <a:spcBef>
                <a:spcPts val="0"/>
              </a:spcBef>
              <a:spcAft>
                <a:spcPts val="0"/>
              </a:spcAft>
              <a:buClr>
                <a:schemeClr val="dk1"/>
              </a:buClr>
              <a:buSzPct val="25000"/>
              <a:buFont typeface="Arial"/>
              <a:buNone/>
            </a:pPr>
            <a:r>
              <a:rPr b="0" baseline="0" i="0" lang="es-HN" sz="3200" u="none" cap="none" strike="noStrike">
                <a:solidFill>
                  <a:schemeClr val="dk1"/>
                </a:solidFill>
                <a:latin typeface="Calibri"/>
                <a:ea typeface="Calibri"/>
                <a:cs typeface="Calibri"/>
                <a:sym typeface="Calibri"/>
              </a:rPr>
              <a:t>Especial</a:t>
            </a:r>
          </a:p>
        </p:txBody>
      </p:sp>
      <p:cxnSp>
        <p:nvCxnSpPr>
          <p:cNvPr id="114" name="Shape 114"/>
          <p:cNvCxnSpPr/>
          <p:nvPr/>
        </p:nvCxnSpPr>
        <p:spPr>
          <a:xfrm>
            <a:off x="0" y="1524000"/>
            <a:ext cx="9144000" cy="0"/>
          </a:xfrm>
          <a:prstGeom prst="straightConnector1">
            <a:avLst/>
          </a:prstGeom>
          <a:noFill/>
          <a:ln cap="flat" cmpd="sng" w="127000">
            <a:solidFill>
              <a:srgbClr val="00002D"/>
            </a:solidFill>
            <a:prstDash val="solid"/>
            <a:round/>
            <a:headEnd len="med" w="med" type="none"/>
            <a:tailEnd len="med" w="med" type="none"/>
          </a:ln>
        </p:spPr>
      </p:cxnSp>
      <p:cxnSp>
        <p:nvCxnSpPr>
          <p:cNvPr id="115" name="Shape 115"/>
          <p:cNvCxnSpPr/>
          <p:nvPr/>
        </p:nvCxnSpPr>
        <p:spPr>
          <a:xfrm>
            <a:off x="0" y="1676400"/>
            <a:ext cx="9144000" cy="0"/>
          </a:xfrm>
          <a:prstGeom prst="straightConnector1">
            <a:avLst/>
          </a:prstGeom>
          <a:noFill/>
          <a:ln cap="flat" cmpd="sng" w="57150">
            <a:solidFill>
              <a:schemeClr val="dk2"/>
            </a:solidFill>
            <a:prstDash val="solid"/>
            <a:round/>
            <a:headEnd len="med" w="med" type="none"/>
            <a:tailEnd len="med" w="med" type="none"/>
          </a:ln>
        </p:spPr>
      </p:cxnSp>
      <p:sp>
        <p:nvSpPr>
          <p:cNvPr id="116" name="Shape 116"/>
          <p:cNvSpPr/>
          <p:nvPr/>
        </p:nvSpPr>
        <p:spPr>
          <a:xfrm>
            <a:off x="381000" y="2362200"/>
            <a:ext cx="2895598" cy="138499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s-HN" sz="2800" u="none" cap="none" strike="noStrike">
                <a:solidFill>
                  <a:srgbClr val="000043"/>
                </a:solidFill>
                <a:latin typeface="Calibri"/>
                <a:ea typeface="Calibri"/>
                <a:cs typeface="Calibri"/>
                <a:sym typeface="Calibri"/>
              </a:rPr>
              <a:t>Nos dice los riesgos de un material por color</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8" name="Shape 218"/>
        <p:cNvGrpSpPr/>
        <p:nvPr/>
      </p:nvGrpSpPr>
      <p:grpSpPr>
        <a:xfrm>
          <a:off x="0" y="0"/>
          <a:ext cx="0" cy="0"/>
          <a:chOff x="0" y="0"/>
          <a:chExt cx="0" cy="0"/>
        </a:xfrm>
      </p:grpSpPr>
      <p:sp>
        <p:nvSpPr>
          <p:cNvPr id="219" name="Shape 219"/>
          <p:cNvSpPr/>
          <p:nvPr/>
        </p:nvSpPr>
        <p:spPr>
          <a:xfrm>
            <a:off x="0" y="0"/>
            <a:ext cx="9144000" cy="6858000"/>
          </a:xfrm>
          <a:prstGeom prst="rect">
            <a:avLst/>
          </a:prstGeom>
          <a:solidFill>
            <a:schemeClr val="accent1"/>
          </a:solidFill>
          <a:ln cap="flat" cmpd="sng" w="25400">
            <a:solidFill>
              <a:srgbClr val="395E89"/>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baseline="0" i="0" sz="1800" u="none" cap="none" strike="noStrike">
              <a:solidFill>
                <a:srgbClr val="FFFFFF"/>
              </a:solidFill>
              <a:latin typeface="Calibri"/>
              <a:ea typeface="Calibri"/>
              <a:cs typeface="Calibri"/>
              <a:sym typeface="Calibri"/>
            </a:endParaRPr>
          </a:p>
        </p:txBody>
      </p:sp>
      <p:graphicFrame>
        <p:nvGraphicFramePr>
          <p:cNvPr id="220" name="Shape 220"/>
          <p:cNvGraphicFramePr/>
          <p:nvPr/>
        </p:nvGraphicFramePr>
        <p:xfrm>
          <a:off x="1589100" y="293075"/>
          <a:ext cx="3000000" cy="3000000"/>
        </p:xfrm>
        <a:graphic>
          <a:graphicData uri="http://schemas.openxmlformats.org/drawingml/2006/table">
            <a:tbl>
              <a:tblPr bandRow="1" firstRow="1">
                <a:noFill/>
                <a:tableStyleId>{B93D3B18-EA27-4524-961E-D7295996A084}</a:tableStyleId>
              </a:tblPr>
              <a:tblGrid>
                <a:gridCol w="1438500"/>
                <a:gridCol w="2000650"/>
                <a:gridCol w="2097075"/>
                <a:gridCol w="1929250"/>
              </a:tblGrid>
              <a:tr h="566325">
                <a:tc>
                  <a:txBody>
                    <a:bodyPr>
                      <a:noAutofit/>
                    </a:bodyPr>
                    <a:lstStyle/>
                    <a:p>
                      <a:pPr indent="0" lvl="0" marL="0" marR="0" rtl="0" algn="ctr">
                        <a:spcBef>
                          <a:spcPts val="0"/>
                        </a:spcBef>
                        <a:buSzPct val="25000"/>
                        <a:buNone/>
                      </a:pPr>
                      <a:r>
                        <a:rPr baseline="0" lang="es-HN" sz="2200" u="none" cap="none" strike="noStrike">
                          <a:solidFill>
                            <a:schemeClr val="dk1"/>
                          </a:solidFill>
                        </a:rPr>
                        <a:t>Número</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chemeClr val="lt2"/>
                    </a:solidFill>
                  </a:tcPr>
                </a:tc>
                <a:tc>
                  <a:txBody>
                    <a:bodyPr>
                      <a:noAutofit/>
                    </a:bodyPr>
                    <a:lstStyle/>
                    <a:p>
                      <a:pPr indent="0" lvl="0" marL="0" marR="0" rtl="0" algn="ctr">
                        <a:spcBef>
                          <a:spcPts val="0"/>
                        </a:spcBef>
                        <a:buSzPct val="25000"/>
                        <a:buNone/>
                      </a:pPr>
                      <a:r>
                        <a:rPr baseline="0" lang="es-HN" sz="2200" u="none" cap="none" strike="noStrike"/>
                        <a:t>Fuego</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chemeClr val="accent2"/>
                    </a:solidFill>
                  </a:tcPr>
                </a:tc>
                <a:tc>
                  <a:txBody>
                    <a:bodyPr>
                      <a:noAutofit/>
                    </a:bodyPr>
                    <a:lstStyle/>
                    <a:p>
                      <a:pPr indent="0" lvl="0" marL="0" marR="0" rtl="0" algn="ctr">
                        <a:spcBef>
                          <a:spcPts val="0"/>
                        </a:spcBef>
                        <a:buSzPct val="25000"/>
                        <a:buNone/>
                      </a:pPr>
                      <a:r>
                        <a:rPr baseline="0" lang="es-HN" sz="2200" u="none" cap="none" strike="noStrike"/>
                        <a:t>Salud</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0070C0"/>
                    </a:solidFill>
                  </a:tcPr>
                </a:tc>
                <a:tc>
                  <a:txBody>
                    <a:bodyPr>
                      <a:noAutofit/>
                    </a:bodyPr>
                    <a:lstStyle/>
                    <a:p>
                      <a:pPr indent="0" lvl="0" marL="0" marR="0" rtl="0" algn="ctr">
                        <a:spcBef>
                          <a:spcPts val="0"/>
                        </a:spcBef>
                        <a:buSzPct val="25000"/>
                        <a:buNone/>
                      </a:pPr>
                      <a:r>
                        <a:rPr baseline="0" lang="es-HN" sz="2200" u="none" cap="none" strike="noStrike">
                          <a:solidFill>
                            <a:schemeClr val="dk1"/>
                          </a:solidFill>
                        </a:rPr>
                        <a:t>Explosión</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FFFF00"/>
                    </a:solidFill>
                  </a:tcPr>
                </a:tc>
              </a:tr>
              <a:tr h="858100">
                <a:tc>
                  <a:txBody>
                    <a:bodyPr>
                      <a:noAutofit/>
                    </a:bodyPr>
                    <a:lstStyle/>
                    <a:p>
                      <a:pPr indent="0" lvl="0" marL="0" marR="0" rtl="0" algn="ctr">
                        <a:spcBef>
                          <a:spcPts val="0"/>
                        </a:spcBef>
                        <a:buSzPct val="25000"/>
                        <a:buNone/>
                      </a:pPr>
                      <a:r>
                        <a:rPr b="1" baseline="0" lang="es-HN" sz="2200" u="none" cap="none" strike="noStrike"/>
                        <a:t>0</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chemeClr val="lt2"/>
                    </a:solidFill>
                  </a:tcPr>
                </a:tc>
                <a:tc>
                  <a:txBody>
                    <a:bodyPr>
                      <a:noAutofit/>
                    </a:bodyPr>
                    <a:lstStyle/>
                    <a:p>
                      <a:pPr indent="0" lvl="0" marL="0" marR="0" rtl="0" algn="ctr">
                        <a:spcBef>
                          <a:spcPts val="0"/>
                        </a:spcBef>
                        <a:buSzPct val="25000"/>
                        <a:buNone/>
                      </a:pPr>
                      <a:r>
                        <a:rPr baseline="0" lang="es-HN" sz="1800" u="none" cap="none" strike="noStrike"/>
                        <a:t>No quema</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E5B8B7"/>
                    </a:solidFill>
                  </a:tcPr>
                </a:tc>
                <a:tc>
                  <a:txBody>
                    <a:bodyPr>
                      <a:noAutofit/>
                    </a:bodyPr>
                    <a:lstStyle/>
                    <a:p>
                      <a:pPr indent="0" lvl="0" marL="0" marR="0" rtl="0" algn="ctr">
                        <a:spcBef>
                          <a:spcPts val="0"/>
                        </a:spcBef>
                        <a:buSzPct val="25000"/>
                        <a:buNone/>
                      </a:pPr>
                      <a:r>
                        <a:rPr baseline="0" lang="es-HN" sz="1800" u="none" cap="none" strike="noStrike"/>
                        <a:t>Sin riesgo</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B7CCE4"/>
                    </a:solidFill>
                  </a:tcPr>
                </a:tc>
                <a:tc>
                  <a:txBody>
                    <a:bodyPr>
                      <a:noAutofit/>
                    </a:bodyPr>
                    <a:lstStyle/>
                    <a:p>
                      <a:pPr indent="0" lvl="0" marL="0" marR="0" rtl="0" algn="ctr">
                        <a:spcBef>
                          <a:spcPts val="0"/>
                        </a:spcBef>
                        <a:buSzPct val="25000"/>
                        <a:buNone/>
                      </a:pPr>
                      <a:r>
                        <a:rPr baseline="0" lang="es-HN" sz="1800" u="none" cap="none" strike="noStrike"/>
                        <a:t>Estable, no causa explosiones</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FFFF99"/>
                    </a:solidFill>
                  </a:tcPr>
                </a:tc>
              </a:tr>
              <a:tr h="893625">
                <a:tc>
                  <a:txBody>
                    <a:bodyPr>
                      <a:noAutofit/>
                    </a:bodyPr>
                    <a:lstStyle/>
                    <a:p>
                      <a:pPr indent="0" lvl="0" marL="0" marR="0" rtl="0" algn="ctr">
                        <a:spcBef>
                          <a:spcPts val="0"/>
                        </a:spcBef>
                        <a:buSzPct val="25000"/>
                        <a:buNone/>
                      </a:pPr>
                      <a:r>
                        <a:rPr b="1" baseline="0" lang="es-HN" sz="2200" u="none" cap="none" strike="noStrike"/>
                        <a:t>1</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chemeClr val="lt2"/>
                    </a:solidFill>
                  </a:tcPr>
                </a:tc>
                <a:tc>
                  <a:txBody>
                    <a:bodyPr>
                      <a:noAutofit/>
                    </a:bodyPr>
                    <a:lstStyle/>
                    <a:p>
                      <a:pPr indent="0" lvl="0" marL="0" marR="0" rtl="0" algn="ctr">
                        <a:spcBef>
                          <a:spcPts val="0"/>
                        </a:spcBef>
                        <a:buSzPct val="25000"/>
                        <a:buNone/>
                      </a:pPr>
                      <a:r>
                        <a:rPr baseline="0" lang="es-HN" sz="1800" u="none" cap="none" strike="noStrike"/>
                        <a:t>Se tiene que calentar para encenderse</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E5B8B7"/>
                    </a:solidFill>
                  </a:tcPr>
                </a:tc>
                <a:tc>
                  <a:txBody>
                    <a:bodyPr>
                      <a:noAutofit/>
                    </a:bodyPr>
                    <a:lstStyle/>
                    <a:p>
                      <a:pPr indent="0" lvl="0" marL="0" marR="0" rtl="0" algn="ctr">
                        <a:spcBef>
                          <a:spcPts val="0"/>
                        </a:spcBef>
                        <a:buSzPct val="25000"/>
                        <a:buNone/>
                      </a:pPr>
                      <a:r>
                        <a:rPr baseline="0" lang="es-HN" sz="1800" u="none" cap="none" strike="noStrike"/>
                        <a:t>Exposición sólo causa daños menores</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B7CCE4"/>
                    </a:solidFill>
                  </a:tcPr>
                </a:tc>
                <a:tc>
                  <a:txBody>
                    <a:bodyPr>
                      <a:noAutofit/>
                    </a:bodyPr>
                    <a:lstStyle/>
                    <a:p>
                      <a:pPr indent="0" lvl="0" marL="0" marR="0" rtl="0" algn="ctr">
                        <a:spcBef>
                          <a:spcPts val="0"/>
                        </a:spcBef>
                        <a:buSzPct val="25000"/>
                        <a:buNone/>
                      </a:pPr>
                      <a:r>
                        <a:rPr baseline="0" lang="es-HN" sz="1800" u="none" cap="none" strike="noStrike"/>
                        <a:t>Normalmente estable</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FFFF99"/>
                    </a:solidFill>
                  </a:tcPr>
                </a:tc>
              </a:tr>
              <a:tr h="1373325">
                <a:tc>
                  <a:txBody>
                    <a:bodyPr>
                      <a:noAutofit/>
                    </a:bodyPr>
                    <a:lstStyle/>
                    <a:p>
                      <a:pPr indent="0" lvl="0" marL="0" marR="0" rtl="0" algn="ctr">
                        <a:spcBef>
                          <a:spcPts val="0"/>
                        </a:spcBef>
                        <a:buSzPct val="25000"/>
                        <a:buNone/>
                      </a:pPr>
                      <a:r>
                        <a:rPr b="1" baseline="0" lang="es-HN" sz="2200" u="none" cap="none" strike="noStrike"/>
                        <a:t>2</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chemeClr val="lt2"/>
                    </a:solidFill>
                  </a:tcPr>
                </a:tc>
                <a:tc>
                  <a:txBody>
                    <a:bodyPr>
                      <a:noAutofit/>
                    </a:bodyPr>
                    <a:lstStyle/>
                    <a:p>
                      <a:pPr indent="0" lvl="0" marL="0" marR="0" rtl="0" algn="ctr">
                        <a:spcBef>
                          <a:spcPts val="0"/>
                        </a:spcBef>
                        <a:buSzPct val="25000"/>
                        <a:buNone/>
                      </a:pPr>
                      <a:r>
                        <a:rPr baseline="0" lang="es-HN" sz="1800" u="none" cap="none" strike="noStrike"/>
                        <a:t>Calentar o ser expuesto a temperaturas altas para encenderse</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E5B8B7"/>
                    </a:solidFill>
                  </a:tcPr>
                </a:tc>
                <a:tc>
                  <a:txBody>
                    <a:bodyPr>
                      <a:noAutofit/>
                    </a:bodyPr>
                    <a:lstStyle/>
                    <a:p>
                      <a:pPr indent="0" lvl="0" marL="0" marR="0" rtl="0" algn="ctr">
                        <a:spcBef>
                          <a:spcPts val="0"/>
                        </a:spcBef>
                        <a:buSzPct val="25000"/>
                        <a:buNone/>
                      </a:pPr>
                      <a:r>
                        <a:rPr baseline="0" lang="es-HN" sz="1800" u="none" cap="none" strike="noStrike"/>
                        <a:t>Exposición continua causaría discapacidad temporal</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B7CCE4"/>
                    </a:solidFill>
                  </a:tcPr>
                </a:tc>
                <a:tc>
                  <a:txBody>
                    <a:bodyPr>
                      <a:noAutofit/>
                    </a:bodyPr>
                    <a:lstStyle/>
                    <a:p>
                      <a:pPr indent="0" lvl="0" marL="0" marR="0" rtl="0" algn="ctr">
                        <a:spcBef>
                          <a:spcPts val="0"/>
                        </a:spcBef>
                        <a:buSzPct val="25000"/>
                        <a:buNone/>
                      </a:pPr>
                      <a:r>
                        <a:rPr baseline="0" lang="es-HN" sz="1800" u="none" cap="none" strike="noStrike"/>
                        <a:t>Explota a temperaturas  altas y reacciona con agua</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FFFF99"/>
                    </a:solidFill>
                  </a:tcPr>
                </a:tc>
              </a:tr>
              <a:tr h="1115700">
                <a:tc>
                  <a:txBody>
                    <a:bodyPr>
                      <a:noAutofit/>
                    </a:bodyPr>
                    <a:lstStyle/>
                    <a:p>
                      <a:pPr indent="0" lvl="0" marL="0" marR="0" rtl="0" algn="ctr">
                        <a:spcBef>
                          <a:spcPts val="0"/>
                        </a:spcBef>
                        <a:buSzPct val="25000"/>
                        <a:buNone/>
                      </a:pPr>
                      <a:r>
                        <a:rPr b="1" baseline="0" lang="es-HN" sz="2200" u="none" cap="none" strike="noStrike"/>
                        <a:t>3</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chemeClr val="lt2"/>
                    </a:solidFill>
                  </a:tcPr>
                </a:tc>
                <a:tc>
                  <a:txBody>
                    <a:bodyPr>
                      <a:noAutofit/>
                    </a:bodyPr>
                    <a:lstStyle/>
                    <a:p>
                      <a:pPr indent="0" lvl="0" marL="0" marR="0" rtl="0" algn="ctr">
                        <a:spcBef>
                          <a:spcPts val="0"/>
                        </a:spcBef>
                        <a:buSzPct val="25000"/>
                        <a:buNone/>
                      </a:pPr>
                      <a:r>
                        <a:rPr baseline="0" lang="es-HN" sz="1800" u="none" cap="none" strike="noStrike"/>
                        <a:t>Se enciende fácilmente a temperaturas ambientales</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E5B8B7"/>
                    </a:solidFill>
                  </a:tcPr>
                </a:tc>
                <a:tc>
                  <a:txBody>
                    <a:bodyPr>
                      <a:noAutofit/>
                    </a:bodyPr>
                    <a:lstStyle/>
                    <a:p>
                      <a:pPr indent="0" lvl="0" marL="0" marR="0" rtl="0" algn="ctr">
                        <a:spcBef>
                          <a:spcPts val="0"/>
                        </a:spcBef>
                        <a:buSzPct val="25000"/>
                        <a:buNone/>
                      </a:pPr>
                      <a:r>
                        <a:rPr baseline="0" lang="es-HN" sz="1800" u="none" cap="none" strike="noStrike"/>
                        <a:t>Exposición menor causa problemas graves</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B7CCE4"/>
                    </a:solidFill>
                  </a:tcPr>
                </a:tc>
                <a:tc>
                  <a:txBody>
                    <a:bodyPr>
                      <a:noAutofit/>
                    </a:bodyPr>
                    <a:lstStyle/>
                    <a:p>
                      <a:pPr indent="0" lvl="0" marL="0" marR="0" rtl="0" algn="ctr">
                        <a:spcBef>
                          <a:spcPts val="0"/>
                        </a:spcBef>
                        <a:buSzPct val="25000"/>
                        <a:buNone/>
                      </a:pPr>
                      <a:r>
                        <a:rPr baseline="0" lang="es-HN" sz="1800" u="none" cap="none" strike="noStrike"/>
                        <a:t>Se puede detonar con un choque fuerte</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FFFF99"/>
                    </a:solidFill>
                  </a:tcPr>
                </a:tc>
              </a:tr>
              <a:tr h="1115700">
                <a:tc>
                  <a:txBody>
                    <a:bodyPr>
                      <a:noAutofit/>
                    </a:bodyPr>
                    <a:lstStyle/>
                    <a:p>
                      <a:pPr indent="0" lvl="0" marL="0" marR="0" rtl="0" algn="ctr">
                        <a:spcBef>
                          <a:spcPts val="0"/>
                        </a:spcBef>
                        <a:buSzPct val="25000"/>
                        <a:buNone/>
                      </a:pPr>
                      <a:r>
                        <a:rPr b="1" baseline="0" lang="es-HN" sz="2200" u="none" cap="none" strike="noStrike"/>
                        <a:t>4</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chemeClr val="lt2"/>
                    </a:solidFill>
                  </a:tcPr>
                </a:tc>
                <a:tc>
                  <a:txBody>
                    <a:bodyPr>
                      <a:noAutofit/>
                    </a:bodyPr>
                    <a:lstStyle/>
                    <a:p>
                      <a:pPr indent="0" lvl="0" marL="0" marR="0" rtl="0" algn="ctr">
                        <a:spcBef>
                          <a:spcPts val="0"/>
                        </a:spcBef>
                        <a:buSzPct val="25000"/>
                        <a:buNone/>
                      </a:pPr>
                      <a:r>
                        <a:rPr baseline="0" lang="es-HN" sz="1800" u="none" cap="none" strike="noStrike"/>
                        <a:t>Se inflama fácilmente</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E5B8B7"/>
                    </a:solidFill>
                  </a:tcPr>
                </a:tc>
                <a:tc>
                  <a:txBody>
                    <a:bodyPr>
                      <a:noAutofit/>
                    </a:bodyPr>
                    <a:lstStyle/>
                    <a:p>
                      <a:pPr indent="0" lvl="0" marL="0" marR="0" rtl="0" algn="ctr">
                        <a:spcBef>
                          <a:spcPts val="0"/>
                        </a:spcBef>
                        <a:buSzPct val="25000"/>
                        <a:buNone/>
                      </a:pPr>
                      <a:r>
                        <a:rPr baseline="0" lang="es-HN" sz="1800" u="none" cap="none" strike="noStrike"/>
                        <a:t>Exposición rápida causa muerte o problemas graves</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B7CCE4"/>
                    </a:solidFill>
                  </a:tcPr>
                </a:tc>
                <a:tc>
                  <a:txBody>
                    <a:bodyPr>
                      <a:noAutofit/>
                    </a:bodyPr>
                    <a:lstStyle/>
                    <a:p>
                      <a:pPr indent="0" lvl="0" marL="0" marR="0" rtl="0" algn="ctr">
                        <a:spcBef>
                          <a:spcPts val="0"/>
                        </a:spcBef>
                        <a:buSzPct val="25000"/>
                        <a:buNone/>
                      </a:pPr>
                      <a:r>
                        <a:rPr baseline="0" lang="es-HN" sz="1800" u="none" cap="none" strike="noStrike"/>
                        <a:t>Se puede detonar a temperaturas normales</a:t>
                      </a:r>
                    </a:p>
                  </a:txBody>
                  <a:tcPr marT="45725" marB="45725" marR="91450" marL="91450">
                    <a:lnL cap="flat" cmpd="sng" w="12700">
                      <a:solidFill>
                        <a:schemeClr val="dk1"/>
                      </a:solidFill>
                      <a:prstDash val="solid"/>
                      <a:round/>
                      <a:headEnd len="med" w="med" type="none"/>
                      <a:tailEnd len="med" w="med" type="none"/>
                    </a:lnL>
                    <a:lnR cap="flat" cmpd="sng" w="12700">
                      <a:solidFill>
                        <a:schemeClr val="dk1"/>
                      </a:solidFill>
                      <a:prstDash val="solid"/>
                      <a:round/>
                      <a:headEnd len="med" w="med" type="none"/>
                      <a:tailEnd len="med" w="med" type="none"/>
                    </a:lnR>
                    <a:lnT cap="flat" cmpd="sng" w="12700">
                      <a:solidFill>
                        <a:schemeClr val="dk1"/>
                      </a:solidFill>
                      <a:prstDash val="solid"/>
                      <a:round/>
                      <a:headEnd len="med" w="med" type="none"/>
                      <a:tailEnd len="med" w="med" type="none"/>
                    </a:lnT>
                    <a:lnB cap="flat" cmpd="sng" w="12700">
                      <a:solidFill>
                        <a:schemeClr val="dk1"/>
                      </a:solidFill>
                      <a:prstDash val="solid"/>
                      <a:round/>
                      <a:headEnd len="med" w="med" type="none"/>
                      <a:tailEnd len="med" w="med" type="none"/>
                    </a:lnB>
                    <a:solidFill>
                      <a:srgbClr val="FFFF99"/>
                    </a:solidFill>
                  </a:tcPr>
                </a:tc>
              </a:tr>
            </a:tbl>
          </a:graphicData>
        </a:graphic>
      </p:graphicFrame>
      <p:cxnSp>
        <p:nvCxnSpPr>
          <p:cNvPr id="221" name="Shape 221"/>
          <p:cNvCxnSpPr/>
          <p:nvPr/>
        </p:nvCxnSpPr>
        <p:spPr>
          <a:xfrm>
            <a:off x="1143000" y="228600"/>
            <a:ext cx="0" cy="6324600"/>
          </a:xfrm>
          <a:prstGeom prst="straightConnector1">
            <a:avLst/>
          </a:prstGeom>
          <a:noFill/>
          <a:ln cap="flat" cmpd="sng" w="127000">
            <a:solidFill>
              <a:srgbClr val="FFC000"/>
            </a:solidFill>
            <a:prstDash val="solid"/>
            <a:round/>
            <a:headEnd len="med" w="med" type="none"/>
            <a:tailEnd len="lg" w="lg" type="triangle"/>
          </a:ln>
        </p:spPr>
      </p:cxnSp>
      <p:sp>
        <p:nvSpPr>
          <p:cNvPr id="222" name="Shape 222"/>
          <p:cNvSpPr txBox="1"/>
          <p:nvPr/>
        </p:nvSpPr>
        <p:spPr>
          <a:xfrm rot="-5400000">
            <a:off x="-1564586" y="2783786"/>
            <a:ext cx="4325037" cy="738664"/>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s-HN" sz="4200" u="none" cap="none" strike="noStrike">
                <a:solidFill>
                  <a:srgbClr val="FFC000"/>
                </a:solidFill>
                <a:latin typeface="Calibri"/>
                <a:ea typeface="Calibri"/>
                <a:cs typeface="Calibri"/>
                <a:sym typeface="Calibri"/>
              </a:rPr>
              <a:t>MÁS PELIGROSO</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7" name="Shape 227"/>
        <p:cNvGrpSpPr/>
        <p:nvPr/>
      </p:nvGrpSpPr>
      <p:grpSpPr>
        <a:xfrm>
          <a:off x="0" y="0"/>
          <a:ext cx="0" cy="0"/>
          <a:chOff x="0" y="0"/>
          <a:chExt cx="0" cy="0"/>
        </a:xfrm>
      </p:grpSpPr>
      <p:sp>
        <p:nvSpPr>
          <p:cNvPr id="228" name="Shape 228"/>
          <p:cNvSpPr txBox="1"/>
          <p:nvPr>
            <p:ph idx="1" type="body"/>
          </p:nvPr>
        </p:nvSpPr>
        <p:spPr>
          <a:xfrm>
            <a:off x="457200" y="1524000"/>
            <a:ext cx="8153399" cy="4724400"/>
          </a:xfrm>
          <a:prstGeom prst="rect">
            <a:avLst/>
          </a:prstGeom>
          <a:noFill/>
          <a:ln>
            <a:noFill/>
          </a:ln>
        </p:spPr>
        <p:txBody>
          <a:bodyPr anchorCtr="0" anchor="t" bIns="45700" lIns="91425" rIns="91425" tIns="45700">
            <a:noAutofit/>
          </a:bodyPr>
          <a:lstStyle/>
          <a:p>
            <a:pPr indent="-139700" lvl="0" marL="342900" marR="0" rtl="0" algn="l">
              <a:spcBef>
                <a:spcPts val="0"/>
              </a:spcBef>
              <a:spcAft>
                <a:spcPts val="0"/>
              </a:spcAft>
              <a:buClr>
                <a:schemeClr val="dk1"/>
              </a:buClr>
              <a:buFont typeface="Noto Symbol"/>
              <a:buNone/>
            </a:pPr>
            <a:r>
              <a:t/>
            </a:r>
            <a:endParaRPr b="0" baseline="0" i="0" sz="3200" u="none" cap="none" strike="noStrike">
              <a:solidFill>
                <a:schemeClr val="dk1"/>
              </a:solidFill>
              <a:latin typeface="Calibri"/>
              <a:ea typeface="Calibri"/>
              <a:cs typeface="Calibri"/>
              <a:sym typeface="Calibri"/>
            </a:endParaRPr>
          </a:p>
          <a:p>
            <a:pPr indent="-139700" lvl="0" marL="342900" marR="0" rtl="0" algn="l">
              <a:spcBef>
                <a:spcPts val="640"/>
              </a:spcBef>
              <a:spcAft>
                <a:spcPts val="0"/>
              </a:spcAft>
              <a:buClr>
                <a:schemeClr val="dk1"/>
              </a:buClr>
              <a:buFont typeface="Noto Symbol"/>
              <a:buNone/>
            </a:pPr>
            <a:r>
              <a:t/>
            </a:r>
            <a:endParaRPr b="0" baseline="0" i="0" sz="3200" u="none" cap="none" strike="noStrike">
              <a:solidFill>
                <a:schemeClr val="dk1"/>
              </a:solidFill>
              <a:latin typeface="Calibri"/>
              <a:ea typeface="Calibri"/>
              <a:cs typeface="Calibri"/>
              <a:sym typeface="Calibri"/>
            </a:endParaRPr>
          </a:p>
        </p:txBody>
      </p:sp>
      <p:sp>
        <p:nvSpPr>
          <p:cNvPr id="229" name="Shape 229"/>
          <p:cNvSpPr txBox="1"/>
          <p:nvPr>
            <p:ph idx="2" type="body"/>
          </p:nvPr>
        </p:nvSpPr>
        <p:spPr>
          <a:xfrm>
            <a:off x="457200" y="1524000"/>
            <a:ext cx="8153399" cy="4724400"/>
          </a:xfrm>
          <a:prstGeom prst="rect">
            <a:avLst/>
          </a:prstGeom>
          <a:noFill/>
          <a:ln>
            <a:noFill/>
          </a:ln>
        </p:spPr>
        <p:txBody>
          <a:bodyPr anchorCtr="0" anchor="ctr" bIns="45700" lIns="91425" rIns="91425" tIns="45700">
            <a:noAutofit/>
          </a:bodyPr>
          <a:lstStyle/>
          <a:p>
            <a:pPr indent="0" lvl="0" marL="0" marR="0" rtl="0" algn="ctr">
              <a:spcBef>
                <a:spcPts val="640"/>
              </a:spcBef>
              <a:spcAft>
                <a:spcPts val="0"/>
              </a:spcAft>
              <a:buClr>
                <a:schemeClr val="dk1"/>
              </a:buClr>
              <a:buSzPct val="44444"/>
              <a:buFont typeface="Noto Symbol"/>
              <a:buNone/>
            </a:pPr>
            <a:r>
              <a:rPr lang="es-HN" sz="7200"/>
              <a:t>Our Additions</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5" name="Shape 295"/>
        <p:cNvGrpSpPr/>
        <p:nvPr/>
      </p:nvGrpSpPr>
      <p:grpSpPr>
        <a:xfrm>
          <a:off x="0" y="0"/>
          <a:ext cx="0" cy="0"/>
          <a:chOff x="0" y="0"/>
          <a:chExt cx="0" cy="0"/>
        </a:xfrm>
      </p:grpSpPr>
      <p:sp>
        <p:nvSpPr>
          <p:cNvPr id="296" name="Shape 296"/>
          <p:cNvSpPr txBox="1"/>
          <p:nvPr>
            <p:ph type="title"/>
          </p:nvPr>
        </p:nvSpPr>
        <p:spPr>
          <a:xfrm>
            <a:off x="311700" y="593366"/>
            <a:ext cx="8520599" cy="763500"/>
          </a:xfrm>
          <a:prstGeom prst="rect">
            <a:avLst/>
          </a:prstGeom>
        </p:spPr>
        <p:txBody>
          <a:bodyPr anchorCtr="0" anchor="t" bIns="91425" lIns="91425" rIns="91425" tIns="91425">
            <a:noAutofit/>
          </a:bodyPr>
          <a:lstStyle/>
          <a:p>
            <a:pPr lvl="0" rtl="0">
              <a:spcBef>
                <a:spcPts val="0"/>
              </a:spcBef>
              <a:buNone/>
            </a:pPr>
            <a:r>
              <a:rPr lang="es-HN"/>
              <a:t>Peligros Para la Salud</a:t>
            </a:r>
          </a:p>
        </p:txBody>
      </p:sp>
      <p:sp>
        <p:nvSpPr>
          <p:cNvPr id="297" name="Shape 297"/>
          <p:cNvSpPr txBox="1"/>
          <p:nvPr>
            <p:ph idx="1" type="body"/>
          </p:nvPr>
        </p:nvSpPr>
        <p:spPr>
          <a:xfrm>
            <a:off x="311700" y="1536633"/>
            <a:ext cx="8520599" cy="4555199"/>
          </a:xfrm>
          <a:prstGeom prst="rect">
            <a:avLst/>
          </a:prstGeom>
        </p:spPr>
        <p:txBody>
          <a:bodyPr anchorCtr="0" anchor="t" bIns="91425" lIns="91425" rIns="91425" tIns="91425">
            <a:noAutofit/>
          </a:bodyPr>
          <a:lstStyle/>
          <a:p>
            <a:pPr indent="-228600" lvl="0" marL="457200" rtl="0" algn="just">
              <a:spcBef>
                <a:spcPts val="0"/>
              </a:spcBef>
              <a:buChar char="❖"/>
            </a:pPr>
            <a:r>
              <a:rPr lang="es-HN"/>
              <a:t>Inhalación: Irritación respiratorio</a:t>
            </a:r>
          </a:p>
          <a:p>
            <a:pPr indent="-228600" lvl="0" marL="457200" rtl="0" algn="just">
              <a:spcBef>
                <a:spcPts val="0"/>
              </a:spcBef>
              <a:buChar char="❖"/>
            </a:pPr>
            <a:r>
              <a:rPr lang="es-HN"/>
              <a:t>Ojos: Irritación</a:t>
            </a:r>
          </a:p>
          <a:p>
            <a:pPr indent="-228600" lvl="0" marL="457200" rtl="0" algn="just">
              <a:spcBef>
                <a:spcPts val="0"/>
              </a:spcBef>
              <a:buChar char="❖"/>
            </a:pPr>
            <a:r>
              <a:rPr lang="es-HN"/>
              <a:t>Piel: Irritación</a:t>
            </a:r>
          </a:p>
          <a:p>
            <a:pPr indent="-228600" lvl="0" marL="457200" rtl="0" algn="just">
              <a:spcBef>
                <a:spcPts val="0"/>
              </a:spcBef>
              <a:buChar char="❖"/>
            </a:pPr>
            <a:r>
              <a:rPr lang="es-HN"/>
              <a:t>Ingestión: Náusea, vómito, diarrea, problemas gastrointestinales</a:t>
            </a:r>
          </a:p>
        </p:txBody>
      </p:sp>
      <p:pic>
        <p:nvPicPr>
          <p:cNvPr id="298" name="Shape 298"/>
          <p:cNvPicPr preferRelativeResize="0"/>
          <p:nvPr/>
        </p:nvPicPr>
        <p:blipFill>
          <a:blip r:embed="rId3">
            <a:alphaModFix/>
          </a:blip>
          <a:stretch>
            <a:fillRect/>
          </a:stretch>
        </p:blipFill>
        <p:spPr>
          <a:xfrm>
            <a:off x="6496475" y="3573333"/>
            <a:ext cx="1480325" cy="1906474"/>
          </a:xfrm>
          <a:prstGeom prst="rect">
            <a:avLst/>
          </a:prstGeom>
          <a:noFill/>
          <a:ln>
            <a:noFill/>
          </a:ln>
        </p:spPr>
      </p:pic>
      <p:pic>
        <p:nvPicPr>
          <p:cNvPr id="299" name="Shape 299"/>
          <p:cNvPicPr preferRelativeResize="0"/>
          <p:nvPr/>
        </p:nvPicPr>
        <p:blipFill>
          <a:blip r:embed="rId4">
            <a:alphaModFix/>
          </a:blip>
          <a:stretch>
            <a:fillRect/>
          </a:stretch>
        </p:blipFill>
        <p:spPr>
          <a:xfrm>
            <a:off x="3490433" y="3829766"/>
            <a:ext cx="2163125" cy="1521825"/>
          </a:xfrm>
          <a:prstGeom prst="rect">
            <a:avLst/>
          </a:prstGeom>
          <a:noFill/>
          <a:ln>
            <a:noFill/>
          </a:ln>
        </p:spPr>
      </p:pic>
      <p:pic>
        <p:nvPicPr>
          <p:cNvPr id="300" name="Shape 300"/>
          <p:cNvPicPr preferRelativeResize="0"/>
          <p:nvPr/>
        </p:nvPicPr>
        <p:blipFill>
          <a:blip r:embed="rId5">
            <a:alphaModFix/>
          </a:blip>
          <a:stretch>
            <a:fillRect/>
          </a:stretch>
        </p:blipFill>
        <p:spPr>
          <a:xfrm>
            <a:off x="743950" y="3909266"/>
            <a:ext cx="2025099" cy="1402574"/>
          </a:xfrm>
          <a:prstGeom prst="rect">
            <a:avLst/>
          </a:prstGeom>
          <a:noFill/>
          <a:ln>
            <a:noFill/>
          </a:ln>
        </p:spPr>
      </p:pic>
      <p:pic>
        <p:nvPicPr>
          <p:cNvPr id="301" name="Shape 301"/>
          <p:cNvPicPr preferRelativeResize="0"/>
          <p:nvPr/>
        </p:nvPicPr>
        <p:blipFill>
          <a:blip r:embed="rId6">
            <a:alphaModFix/>
          </a:blip>
          <a:stretch>
            <a:fillRect/>
          </a:stretch>
        </p:blipFill>
        <p:spPr>
          <a:xfrm>
            <a:off x="0" y="5830666"/>
            <a:ext cx="2590699" cy="770500"/>
          </a:xfrm>
          <a:prstGeom prst="rect">
            <a:avLst/>
          </a:prstGeom>
          <a:noFill/>
          <a:ln>
            <a:noFill/>
          </a:ln>
        </p:spPr>
      </p:pic>
      <p:pic>
        <p:nvPicPr>
          <p:cNvPr id="302" name="Shape 302"/>
          <p:cNvPicPr preferRelativeResize="0"/>
          <p:nvPr/>
        </p:nvPicPr>
        <p:blipFill>
          <a:blip r:embed="rId7">
            <a:alphaModFix/>
          </a:blip>
          <a:stretch>
            <a:fillRect/>
          </a:stretch>
        </p:blipFill>
        <p:spPr>
          <a:xfrm>
            <a:off x="8561575" y="5812633"/>
            <a:ext cx="582424" cy="79754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6" name="Shape 306"/>
        <p:cNvGrpSpPr/>
        <p:nvPr/>
      </p:nvGrpSpPr>
      <p:grpSpPr>
        <a:xfrm>
          <a:off x="0" y="0"/>
          <a:ext cx="0" cy="0"/>
          <a:chOff x="0" y="0"/>
          <a:chExt cx="0" cy="0"/>
        </a:xfrm>
      </p:grpSpPr>
      <p:sp>
        <p:nvSpPr>
          <p:cNvPr id="307" name="Shape 307"/>
          <p:cNvSpPr txBox="1"/>
          <p:nvPr>
            <p:ph type="title"/>
          </p:nvPr>
        </p:nvSpPr>
        <p:spPr>
          <a:xfrm>
            <a:off x="311700" y="593366"/>
            <a:ext cx="8520599" cy="763500"/>
          </a:xfrm>
          <a:prstGeom prst="rect">
            <a:avLst/>
          </a:prstGeom>
        </p:spPr>
        <p:txBody>
          <a:bodyPr anchorCtr="0" anchor="t" bIns="91425" lIns="91425" rIns="91425" tIns="91425">
            <a:noAutofit/>
          </a:bodyPr>
          <a:lstStyle/>
          <a:p>
            <a:pPr lvl="0" rtl="0">
              <a:spcBef>
                <a:spcPts val="0"/>
              </a:spcBef>
              <a:buNone/>
            </a:pPr>
            <a:r>
              <a:rPr lang="es-HN"/>
              <a:t>Seguridad de las Máscaras de Respiración </a:t>
            </a:r>
          </a:p>
        </p:txBody>
      </p:sp>
      <p:sp>
        <p:nvSpPr>
          <p:cNvPr id="308" name="Shape 308">
            <a:hlinkClick/>
          </p:cNvPr>
          <p:cNvSpPr/>
          <p:nvPr/>
        </p:nvSpPr>
        <p:spPr>
          <a:xfrm>
            <a:off x="2460600" y="1572166"/>
            <a:ext cx="4222799" cy="3167099"/>
          </a:xfrm>
          <a:prstGeom prst="rect">
            <a:avLst/>
          </a:prstGeom>
          <a:blipFill>
            <a:blip r:embed="rId3">
              <a:alphaModFix/>
            </a:blip>
            <a:stretch>
              <a:fillRect/>
            </a:stretch>
          </a:blipFill>
          <a:ln>
            <a:noFill/>
          </a:ln>
        </p:spPr>
      </p:sp>
      <p:pic>
        <p:nvPicPr>
          <p:cNvPr id="309" name="Shape 309"/>
          <p:cNvPicPr preferRelativeResize="0"/>
          <p:nvPr/>
        </p:nvPicPr>
        <p:blipFill>
          <a:blip r:embed="rId4">
            <a:alphaModFix/>
          </a:blip>
          <a:stretch>
            <a:fillRect/>
          </a:stretch>
        </p:blipFill>
        <p:spPr>
          <a:xfrm>
            <a:off x="0" y="5830666"/>
            <a:ext cx="2590699" cy="770500"/>
          </a:xfrm>
          <a:prstGeom prst="rect">
            <a:avLst/>
          </a:prstGeom>
          <a:noFill/>
          <a:ln>
            <a:noFill/>
          </a:ln>
        </p:spPr>
      </p:pic>
      <p:pic>
        <p:nvPicPr>
          <p:cNvPr id="310" name="Shape 310"/>
          <p:cNvPicPr preferRelativeResize="0"/>
          <p:nvPr/>
        </p:nvPicPr>
        <p:blipFill>
          <a:blip r:embed="rId5">
            <a:alphaModFix/>
          </a:blip>
          <a:stretch>
            <a:fillRect/>
          </a:stretch>
        </p:blipFill>
        <p:spPr>
          <a:xfrm>
            <a:off x="8561575" y="5812633"/>
            <a:ext cx="582424" cy="79754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