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 id="2147483681" r:id="rId2"/>
    <p:sldMasterId id="2147483682" r:id="rId3"/>
  </p:sldMasterIdLst>
  <p:notesMasterIdLst>
    <p:notesMasterId r:id="rId19"/>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embeddedFontLst>
    <p:embeddedFont>
      <p:font typeface="Roboto Slab" panose="020B0604020202020204" charset="0"/>
      <p:regular r:id="rId20"/>
      <p:bold r:id="rId21"/>
    </p:embeddedFont>
    <p:embeddedFont>
      <p:font typeface="Galdeano" panose="020B0604020202020204" charset="0"/>
      <p:regular r:id="rId22"/>
    </p:embeddedFont>
    <p:embeddedFont>
      <p:font typeface="Calibri" panose="020F0502020204030204" pitchFamily="34" charset="0"/>
      <p:regular r:id="rId23"/>
      <p:bold r:id="rId24"/>
      <p:italic r:id="rId25"/>
      <p:boldItalic r:id="rId26"/>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13547A8A-7936-4CE4-9B26-883FE88D40B2}">
  <a:tblStyle styleId="{13547A8A-7936-4CE4-9B26-883FE88D40B2}"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181" y="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7.fntdata"/><Relationship Id="rId3" Type="http://schemas.openxmlformats.org/officeDocument/2006/relationships/slideMaster" Target="slideMasters/slideMaster3.xml"/><Relationship Id="rId21" Type="http://schemas.openxmlformats.org/officeDocument/2006/relationships/font" Target="fonts/font2.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5.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200" b="0" i="0" u="none" strike="noStrike" cap="none" baseline="0">
                <a:solidFill>
                  <a:schemeClr val="dk1"/>
                </a:solidFill>
                <a:latin typeface="Calibri"/>
                <a:ea typeface="Calibri"/>
                <a:cs typeface="Calibri"/>
                <a:sym typeface="Calibri"/>
              </a:defRPr>
            </a:lvl2pPr>
            <a:lvl3pPr marL="914400" marR="0" indent="0" algn="l" rtl="0">
              <a:spcBef>
                <a:spcPts val="0"/>
              </a:spcBef>
              <a:defRPr sz="1200" b="0" i="0" u="none" strike="noStrike" cap="none" baseline="0">
                <a:solidFill>
                  <a:schemeClr val="dk1"/>
                </a:solidFill>
                <a:latin typeface="Calibri"/>
                <a:ea typeface="Calibri"/>
                <a:cs typeface="Calibri"/>
                <a:sym typeface="Calibri"/>
              </a:defRPr>
            </a:lvl3pPr>
            <a:lvl4pPr marL="1371600" marR="0" indent="0" algn="l" rtl="0">
              <a:spcBef>
                <a:spcPts val="0"/>
              </a:spcBef>
              <a:defRPr sz="1200" b="0" i="0" u="none" strike="noStrike" cap="none" baseline="0">
                <a:solidFill>
                  <a:schemeClr val="dk1"/>
                </a:solidFill>
                <a:latin typeface="Calibri"/>
                <a:ea typeface="Calibri"/>
                <a:cs typeface="Calibri"/>
                <a:sym typeface="Calibri"/>
              </a:defRPr>
            </a:lvl4pPr>
            <a:lvl5pPr marL="1828800" marR="0" indent="0" algn="l" rtl="0">
              <a:spcBef>
                <a:spcPts val="0"/>
              </a:spcBef>
              <a:defRPr sz="1200" b="0" i="0" u="none" strike="noStrike" cap="none" baseline="0">
                <a:solidFill>
                  <a:schemeClr val="dk1"/>
                </a:solidFill>
                <a:latin typeface="Calibri"/>
                <a:ea typeface="Calibri"/>
                <a:cs typeface="Calibri"/>
                <a:sym typeface="Calibri"/>
              </a:defRPr>
            </a:lvl5pPr>
            <a:lvl6pPr marL="2286000" marR="0" indent="0" algn="l" rtl="0">
              <a:spcBef>
                <a:spcPts val="0"/>
              </a:spcBef>
              <a:defRPr sz="1200" b="0" i="0" u="none" strike="noStrike" cap="none" baseline="0">
                <a:solidFill>
                  <a:schemeClr val="dk1"/>
                </a:solidFill>
                <a:latin typeface="Calibri"/>
                <a:ea typeface="Calibri"/>
                <a:cs typeface="Calibri"/>
                <a:sym typeface="Calibri"/>
              </a:defRPr>
            </a:lvl6pPr>
            <a:lvl7pPr marL="2743200" marR="0" indent="0" algn="l" rtl="0">
              <a:spcBef>
                <a:spcPts val="0"/>
              </a:spcBef>
              <a:defRPr sz="1200" b="0" i="0" u="none" strike="noStrike" cap="none" baseline="0">
                <a:solidFill>
                  <a:schemeClr val="dk1"/>
                </a:solidFill>
                <a:latin typeface="Calibri"/>
                <a:ea typeface="Calibri"/>
                <a:cs typeface="Calibri"/>
                <a:sym typeface="Calibri"/>
              </a:defRPr>
            </a:lvl7pPr>
            <a:lvl8pPr marL="3200400" marR="0" indent="0" algn="l" rtl="0">
              <a:spcBef>
                <a:spcPts val="0"/>
              </a:spcBef>
              <a:defRPr sz="1200" b="0" i="0" u="none" strike="noStrike" cap="none" baseline="0">
                <a:solidFill>
                  <a:schemeClr val="dk1"/>
                </a:solidFill>
                <a:latin typeface="Calibri"/>
                <a:ea typeface="Calibri"/>
                <a:cs typeface="Calibri"/>
                <a:sym typeface="Calibri"/>
              </a:defRPr>
            </a:lvl8pPr>
            <a:lvl9pPr marL="3657600" marR="0" indent="0" algn="l" rtl="0">
              <a:spcBef>
                <a:spcPts val="0"/>
              </a:spcBef>
              <a:defRPr sz="1200" b="0" i="0" u="none" strike="noStrike" cap="none" baseline="0">
                <a:solidFill>
                  <a:schemeClr val="dk1"/>
                </a:solidFill>
                <a:latin typeface="Calibri"/>
                <a:ea typeface="Calibri"/>
                <a:cs typeface="Calibri"/>
                <a:sym typeface="Calibri"/>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a:t>
            </a:fld>
            <a:endParaRPr lang="es-HN"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6443412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78" name="Shape 7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1</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3" name="Shape 31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5" name="Shape 3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5" name="Shape 33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43" name="Shape 34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000"/>
          </a:p>
        </p:txBody>
      </p:sp>
      <p:sp>
        <p:nvSpPr>
          <p:cNvPr id="344" name="Shape 34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13</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Shape 3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51" name="Shape 35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000"/>
          </a:p>
        </p:txBody>
      </p:sp>
      <p:sp>
        <p:nvSpPr>
          <p:cNvPr id="352" name="Shape 35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14</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Shape 3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58" name="Shape 3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359" name="Shape 359"/>
          <p:cNvSpPr txBox="1">
            <a:spLocks noGrp="1"/>
          </p:cNvSpPr>
          <p:nvPr>
            <p:ph type="sldNum" idx="12"/>
          </p:nvPr>
        </p:nvSpPr>
        <p:spPr>
          <a:xfrm>
            <a:off x="3884612" y="8685213"/>
            <a:ext cx="2971799"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s-HN"/>
              <a:t>15</a:t>
            </a:fld>
            <a:endParaRPr lang="es-H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4" name="Shape 8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000" b="0" i="0" u="none" strike="noStrike" cap="none" baseline="0">
                <a:solidFill>
                  <a:schemeClr val="dk1"/>
                </a:solidFill>
                <a:latin typeface="Calibri"/>
                <a:ea typeface="Calibri"/>
                <a:cs typeface="Calibri"/>
                <a:sym typeface="Calibri"/>
              </a:rPr>
              <a:t>-Why is our research important?</a:t>
            </a:r>
          </a:p>
          <a:p>
            <a:pPr marL="0" marR="0" lvl="0" indent="0" algn="l" rtl="0">
              <a:spcBef>
                <a:spcPts val="0"/>
              </a:spcBef>
              <a:buSzPct val="25000"/>
              <a:buNone/>
            </a:pPr>
            <a:r>
              <a:rPr lang="es-HN" sz="1000" b="0" i="0" u="none" strike="noStrike" cap="none" baseline="0">
                <a:solidFill>
                  <a:schemeClr val="dk1"/>
                </a:solidFill>
                <a:latin typeface="Calibri"/>
                <a:ea typeface="Calibri"/>
                <a:cs typeface="Calibri"/>
                <a:sym typeface="Calibri"/>
              </a:rPr>
              <a:t>-What are our goals for the semester?</a:t>
            </a:r>
          </a:p>
          <a:p>
            <a:pPr lvl="0" rtl="0">
              <a:lnSpc>
                <a:spcPct val="115000"/>
              </a:lnSpc>
              <a:spcBef>
                <a:spcPts val="1000"/>
              </a:spcBef>
              <a:spcAft>
                <a:spcPts val="1000"/>
              </a:spcAft>
              <a:buClr>
                <a:schemeClr val="dk1"/>
              </a:buClr>
              <a:buSzPct val="110000"/>
              <a:buFont typeface="Arial"/>
              <a:buNone/>
            </a:pPr>
            <a:r>
              <a:rPr lang="es-HN" sz="1000">
                <a:solidFill>
                  <a:srgbClr val="333333"/>
                </a:solidFill>
                <a:highlight>
                  <a:srgbClr val="FFFFFF"/>
                </a:highlight>
                <a:latin typeface="Arial"/>
                <a:ea typeface="Arial"/>
                <a:cs typeface="Arial"/>
                <a:sym typeface="Arial"/>
              </a:rPr>
              <a:t>The chemical safety team is a new team that aims to ensure the safety of the people that are working in AguaClara water treatment plants, especially those who work with hazardous chemicals. The main focus of the team is to create training materials for the workers in the plants that explain the use of proper personal protection equipment. The team also aims to demonstrate the possible safety hazards that may arise if the workers do not use the safety equipment correctly. The first aid information regarding possible accidents will also be given importance in case of an emergency.</a:t>
            </a:r>
          </a:p>
          <a:p>
            <a:pPr lvl="0" rtl="0">
              <a:lnSpc>
                <a:spcPct val="115000"/>
              </a:lnSpc>
              <a:spcBef>
                <a:spcPts val="1000"/>
              </a:spcBef>
              <a:spcAft>
                <a:spcPts val="1000"/>
              </a:spcAft>
              <a:buClr>
                <a:schemeClr val="dk1"/>
              </a:buClr>
              <a:buSzPct val="110000"/>
              <a:buFont typeface="Arial"/>
              <a:buNone/>
            </a:pPr>
            <a:r>
              <a:rPr lang="es-HN" sz="1000">
                <a:solidFill>
                  <a:srgbClr val="333333"/>
                </a:solidFill>
                <a:highlight>
                  <a:srgbClr val="FFFFFF"/>
                </a:highlight>
                <a:latin typeface="Arial"/>
                <a:ea typeface="Arial"/>
                <a:cs typeface="Arial"/>
                <a:sym typeface="Arial"/>
              </a:rPr>
              <a:t>Completion of the challenge will make working in one of the AguaClara plants safer for the employees. It would eliminate possible incidents that may be damaging for people or the environment. It would also be effective in case of an accident by providing the necessary steps to deal with the problem with least damage. It will ensure that while providing safe drinking water, the safety of the workers are not compromised.</a:t>
            </a:r>
          </a:p>
          <a:p>
            <a:pPr marL="0" marR="0" lvl="0" indent="0" algn="l" rtl="0">
              <a:spcBef>
                <a:spcPts val="0"/>
              </a:spcBef>
              <a:buNone/>
            </a:pPr>
            <a:endParaRPr sz="1000"/>
          </a:p>
        </p:txBody>
      </p:sp>
      <p:sp>
        <p:nvSpPr>
          <p:cNvPr id="85" name="Shape 85"/>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2</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1" name="Shape 9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-What do the existing safety training materials look like?</a:t>
            </a:r>
          </a:p>
          <a:p>
            <a:pPr marL="0" marR="0" lvl="0" indent="0" algn="l" rtl="0">
              <a:spcBef>
                <a:spcPts val="0"/>
              </a:spcBef>
              <a:buSzPct val="25000"/>
              <a:buNone/>
            </a:pPr>
            <a:r>
              <a:rPr lang="es-HN"/>
              <a:t>	-Operators’ Manual includes presentation on hygiene and occupational safety</a:t>
            </a:r>
          </a:p>
          <a:p>
            <a:pPr marL="0" marR="0" lvl="0" indent="0" algn="l" rtl="0">
              <a:spcBef>
                <a:spcPts val="0"/>
              </a:spcBef>
              <a:buSzPct val="25000"/>
              <a:buNone/>
            </a:pPr>
            <a:r>
              <a:rPr lang="es-HN"/>
              <a:t>	-presentation includes safety controls, occupational safety laws, exercises to help emphasize safety in/around the plants</a:t>
            </a:r>
          </a:p>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-Features we will be keeping/getting rid of</a:t>
            </a:r>
          </a:p>
          <a:p>
            <a:pPr marL="0" marR="0" lvl="0" indent="0" algn="l" rtl="0">
              <a:spcBef>
                <a:spcPts val="0"/>
              </a:spcBef>
              <a:buSzPct val="25000"/>
              <a:buNone/>
            </a:pPr>
            <a:r>
              <a:rPr lang="es-HN"/>
              <a:t>	-Will be keeping fire diamonds/charts, getting rid of photos of employees /safety hazards</a:t>
            </a:r>
          </a:p>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-Emphasize that we are not replacing this manual, simply adding onto it</a:t>
            </a:r>
          </a:p>
        </p:txBody>
      </p:sp>
      <p:sp>
        <p:nvSpPr>
          <p:cNvPr id="92" name="Shape 9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3</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We will be removing photos such as this one from our training materials. It is possible that if a trainee were to see this, he or she would think that because this worker is not wearing the required PPE, it is acceptable for him</a:t>
            </a:r>
            <a:r>
              <a:rPr lang="es-HN"/>
              <a:t>/</a:t>
            </a:r>
            <a:r>
              <a:rPr lang="es-HN" sz="1200" b="0" i="0" u="none" strike="noStrike" cap="none" baseline="0">
                <a:solidFill>
                  <a:schemeClr val="dk1"/>
                </a:solidFill>
                <a:latin typeface="Calibri"/>
                <a:ea typeface="Calibri"/>
                <a:cs typeface="Calibri"/>
                <a:sym typeface="Calibri"/>
              </a:rPr>
              <a:t>herself to do the same. </a:t>
            </a:r>
          </a:p>
        </p:txBody>
      </p:sp>
      <p:sp>
        <p:nvSpPr>
          <p:cNvPr id="98" name="Shape 9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4</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Some slides from the original training manual that we will be re-using in our training materials: This one, which describes the concept of a “fire diamond”</a:t>
            </a:r>
          </a:p>
        </p:txBody>
      </p:sp>
      <p:sp>
        <p:nvSpPr>
          <p:cNvPr id="106" name="Shape 10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5</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This one describes the range of possible values for each section of the fire diamond, and what each value means in terms of safety hazards. </a:t>
            </a:r>
          </a:p>
        </p:txBody>
      </p:sp>
      <p:sp>
        <p:nvSpPr>
          <p:cNvPr id="217" name="Shape 21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6</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1200" b="0" i="0" u="none" strike="noStrike" cap="none" baseline="0">
                <a:solidFill>
                  <a:schemeClr val="dk1"/>
                </a:solidFill>
                <a:latin typeface="Calibri"/>
                <a:ea typeface="Calibri"/>
                <a:cs typeface="Calibri"/>
                <a:sym typeface="Calibri"/>
              </a:rPr>
              <a:t>-How is our training manual different than what AguaClara/APP plant operators have been using?</a:t>
            </a:r>
          </a:p>
          <a:p>
            <a:pPr marL="0" marR="0" lvl="0" indent="0" algn="l" rtl="0">
              <a:spcBef>
                <a:spcPts val="0"/>
              </a:spcBef>
              <a:buSzPct val="25000"/>
              <a:buNone/>
            </a:pPr>
            <a:r>
              <a:rPr lang="es-HN"/>
              <a:t>	-information regarding the hazards and the proper use of ppe</a:t>
            </a:r>
          </a:p>
          <a:p>
            <a:pPr marL="0" marR="0" lvl="0" indent="0" algn="l" rtl="0">
              <a:spcBef>
                <a:spcPts val="0"/>
              </a:spcBef>
              <a:buSzPct val="25000"/>
              <a:buNone/>
            </a:pPr>
            <a:r>
              <a:rPr lang="es-HN"/>
              <a:t>-Where did we get our information from?</a:t>
            </a:r>
          </a:p>
          <a:p>
            <a:pPr marL="0" marR="0" lvl="0" indent="0" algn="l" rtl="0">
              <a:spcBef>
                <a:spcPts val="0"/>
              </a:spcBef>
              <a:buSzPct val="25000"/>
              <a:buNone/>
            </a:pPr>
            <a:r>
              <a:rPr lang="es-HN"/>
              <a:t>	-MSDS for PAC</a:t>
            </a:r>
          </a:p>
        </p:txBody>
      </p:sp>
      <p:sp>
        <p:nvSpPr>
          <p:cNvPr id="226" name="Shape 22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s-HN" sz="1200" b="0" i="0" u="none" strike="noStrike" cap="none" baseline="0">
                <a:solidFill>
                  <a:schemeClr val="dk1"/>
                </a:solidFill>
                <a:latin typeface="Calibri"/>
                <a:ea typeface="Calibri"/>
                <a:cs typeface="Calibri"/>
                <a:sym typeface="Calibri"/>
              </a:rPr>
              <a:t>7</a:t>
            </a:fld>
            <a:endParaRPr lang="es-HN"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4" name="Shape 29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5" name="Shape 30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6"/>
        <p:cNvGrpSpPr/>
        <p:nvPr/>
      </p:nvGrpSpPr>
      <p:grpSpPr>
        <a:xfrm>
          <a:off x="0" y="0"/>
          <a:ext cx="0" cy="0"/>
          <a:chOff x="0" y="0"/>
          <a:chExt cx="0" cy="0"/>
        </a:xfrm>
      </p:grpSpPr>
      <p:grpSp>
        <p:nvGrpSpPr>
          <p:cNvPr id="17" name="Shape 17"/>
          <p:cNvGrpSpPr/>
          <p:nvPr/>
        </p:nvGrpSpPr>
        <p:grpSpPr>
          <a:xfrm>
            <a:off x="0" y="0"/>
            <a:ext cx="9143999" cy="6858000"/>
            <a:chOff x="0" y="0"/>
            <a:chExt cx="5759" cy="4320"/>
          </a:xfrm>
        </p:grpSpPr>
        <p:pic>
          <p:nvPicPr>
            <p:cNvPr id="18" name="Shape 18"/>
            <p:cNvPicPr preferRelativeResize="0"/>
            <p:nvPr/>
          </p:nvPicPr>
          <p:blipFill rotWithShape="1">
            <a:blip r:embed="rId2">
              <a:alphaModFix/>
            </a:blip>
            <a:srcRect/>
            <a:stretch/>
          </p:blipFill>
          <p:spPr>
            <a:xfrm>
              <a:off x="0" y="0"/>
              <a:ext cx="5759" cy="4320"/>
            </a:xfrm>
            <a:prstGeom prst="rect">
              <a:avLst/>
            </a:prstGeom>
            <a:noFill/>
            <a:ln>
              <a:noFill/>
            </a:ln>
          </p:spPr>
        </p:pic>
        <p:pic>
          <p:nvPicPr>
            <p:cNvPr id="19" name="Shape 19"/>
            <p:cNvPicPr preferRelativeResize="0"/>
            <p:nvPr/>
          </p:nvPicPr>
          <p:blipFill rotWithShape="1">
            <a:blip r:embed="rId3">
              <a:alphaModFix/>
            </a:blip>
            <a:srcRect/>
            <a:stretch/>
          </p:blipFill>
          <p:spPr>
            <a:xfrm>
              <a:off x="4031" y="3215"/>
              <a:ext cx="191" cy="432"/>
            </a:xfrm>
            <a:prstGeom prst="rect">
              <a:avLst/>
            </a:prstGeom>
            <a:noFill/>
            <a:ln>
              <a:noFill/>
            </a:ln>
          </p:spPr>
        </p:pic>
        <p:pic>
          <p:nvPicPr>
            <p:cNvPr id="20" name="Shape 20"/>
            <p:cNvPicPr preferRelativeResize="0"/>
            <p:nvPr/>
          </p:nvPicPr>
          <p:blipFill rotWithShape="1">
            <a:blip r:embed="rId4">
              <a:alphaModFix/>
            </a:blip>
            <a:srcRect/>
            <a:stretch/>
          </p:blipFill>
          <p:spPr>
            <a:xfrm>
              <a:off x="3791" y="3552"/>
              <a:ext cx="288" cy="95"/>
            </a:xfrm>
            <a:prstGeom prst="rect">
              <a:avLst/>
            </a:prstGeom>
            <a:noFill/>
            <a:ln>
              <a:noFill/>
            </a:ln>
          </p:spPr>
        </p:pic>
      </p:grpSp>
      <p:sp>
        <p:nvSpPr>
          <p:cNvPr id="21" name="Shape 21"/>
          <p:cNvSpPr txBox="1">
            <a:spLocks noGrp="1"/>
          </p:cNvSpPr>
          <p:nvPr>
            <p:ph type="subTitle" idx="1"/>
          </p:nvPr>
        </p:nvSpPr>
        <p:spPr>
          <a:xfrm>
            <a:off x="3352800" y="5029200"/>
            <a:ext cx="3962399" cy="1143000"/>
          </a:xfrm>
          <a:prstGeom prst="rect">
            <a:avLst/>
          </a:prstGeom>
          <a:noFill/>
          <a:ln>
            <a:noFill/>
          </a:ln>
        </p:spPr>
        <p:txBody>
          <a:bodyPr lIns="91425" tIns="91425" rIns="91425" bIns="91425" anchor="t" anchorCtr="0"/>
          <a:lstStyle>
            <a:lvl1pPr marL="0" marR="0" indent="0" algn="r" rtl="0">
              <a:spcBef>
                <a:spcPts val="640"/>
              </a:spcBef>
              <a:spcAft>
                <a:spcPts val="0"/>
              </a:spcAft>
              <a:buClr>
                <a:schemeClr val="dk1"/>
              </a:buClr>
              <a:buFont typeface="Noto Symbol"/>
              <a:buNone/>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spcAft>
                <a:spcPts val="0"/>
              </a:spcAft>
              <a:buClr>
                <a:schemeClr val="dk1"/>
              </a:buClr>
              <a:buFont typeface="Noto Symbo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spcAft>
                <a:spcPts val="0"/>
              </a:spcAft>
              <a:buClr>
                <a:schemeClr val="dk1"/>
              </a:buClr>
              <a:buFont typeface="Noto Symbo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9pPr>
          </a:lstStyle>
          <a:p>
            <a:endParaRPr/>
          </a:p>
        </p:txBody>
      </p:sp>
      <p:sp>
        <p:nvSpPr>
          <p:cNvPr id="22" name="Shape 22"/>
          <p:cNvSpPr txBox="1">
            <a:spLocks noGrp="1"/>
          </p:cNvSpPr>
          <p:nvPr>
            <p:ph type="dt" idx="10"/>
          </p:nvPr>
        </p:nvSpPr>
        <p:spPr>
          <a:xfrm>
            <a:off x="6781800" y="6248400"/>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Arial"/>
                <a:ea typeface="Arial"/>
                <a:cs typeface="Arial"/>
                <a:sym typeface="Arial"/>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3" name="Shape 23"/>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Arial"/>
                <a:ea typeface="Arial"/>
                <a:cs typeface="Arial"/>
                <a:sym typeface="Arial"/>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4" name="Shape 24"/>
          <p:cNvSpPr txBox="1">
            <a:spLocks noGrp="1"/>
          </p:cNvSpPr>
          <p:nvPr>
            <p:ph type="ctrTitle"/>
          </p:nvPr>
        </p:nvSpPr>
        <p:spPr>
          <a:xfrm>
            <a:off x="1371600" y="1120775"/>
            <a:ext cx="7772400" cy="1470024"/>
          </a:xfrm>
          <a:prstGeom prst="rect">
            <a:avLst/>
          </a:prstGeom>
          <a:noFill/>
          <a:ln>
            <a:noFill/>
          </a:ln>
        </p:spPr>
        <p:txBody>
          <a:bodyPr lIns="91425" tIns="91425" rIns="91425" bIns="91425" anchor="ctr" anchorCtr="0"/>
          <a:lstStyle>
            <a:lvl1pPr marL="0" marR="0" indent="0" algn="r" rtl="0">
              <a:spcBef>
                <a:spcPts val="0"/>
              </a:spcBef>
              <a:spcAft>
                <a:spcPts val="0"/>
              </a:spcAft>
              <a:defRPr sz="5400" b="1" i="0" u="none" strike="noStrike" cap="none" baseline="0">
                <a:solidFill>
                  <a:schemeClr val="dk2"/>
                </a:solidFill>
                <a:latin typeface="Calibri"/>
                <a:ea typeface="Calibri"/>
                <a:cs typeface="Calibri"/>
                <a:sym typeface="Calibri"/>
              </a:defRPr>
            </a:lvl1pPr>
            <a:lvl2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2pPr>
            <a:lvl3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3pPr>
            <a:lvl4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4pPr>
            <a:lvl5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5pPr>
            <a:lvl6pPr marL="4572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6pPr>
            <a:lvl7pPr marL="9144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7pPr>
            <a:lvl8pPr marL="13716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8pPr>
            <a:lvl9pPr marL="18288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9pPr>
          </a:lstStyle>
          <a:p>
            <a:endParaRPr/>
          </a:p>
        </p:txBody>
      </p:sp>
      <p:pic>
        <p:nvPicPr>
          <p:cNvPr id="25" name="Shape 25"/>
          <p:cNvPicPr preferRelativeResize="0"/>
          <p:nvPr/>
        </p:nvPicPr>
        <p:blipFill rotWithShape="1">
          <a:blip r:embed="rId5">
            <a:alphaModFix/>
          </a:blip>
          <a:srcRect/>
          <a:stretch/>
        </p:blipFill>
        <p:spPr>
          <a:xfrm>
            <a:off x="-1588" y="5876925"/>
            <a:ext cx="9145588" cy="981074"/>
          </a:xfrm>
          <a:prstGeom prst="rect">
            <a:avLst/>
          </a:prstGeom>
          <a:noFill/>
          <a:ln>
            <a:noFill/>
          </a:ln>
        </p:spPr>
      </p:pic>
      <p:pic>
        <p:nvPicPr>
          <p:cNvPr id="26" name="Shape 26"/>
          <p:cNvPicPr preferRelativeResize="0"/>
          <p:nvPr/>
        </p:nvPicPr>
        <p:blipFill rotWithShape="1">
          <a:blip r:embed="rId6">
            <a:alphaModFix/>
          </a:blip>
          <a:srcRect/>
          <a:stretch/>
        </p:blipFill>
        <p:spPr>
          <a:xfrm>
            <a:off x="5287487" y="0"/>
            <a:ext cx="3856511" cy="114709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31"/>
        <p:cNvGrpSpPr/>
        <p:nvPr/>
      </p:nvGrpSpPr>
      <p:grpSpPr>
        <a:xfrm>
          <a:off x="0" y="0"/>
          <a:ext cx="0" cy="0"/>
          <a:chOff x="0" y="0"/>
          <a:chExt cx="0" cy="0"/>
        </a:xfrm>
      </p:grpSpPr>
      <p:sp>
        <p:nvSpPr>
          <p:cNvPr id="132" name="Shape 132"/>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3" name="Shape 133"/>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sz="3200" b="0" i="0" u="none" strike="noStrike" cap="none" baseline="0">
                <a:solidFill>
                  <a:srgbClr val="888888"/>
                </a:solidFill>
                <a:latin typeface="Calibri"/>
                <a:ea typeface="Calibri"/>
                <a:cs typeface="Calibri"/>
                <a:sym typeface="Calibri"/>
              </a:defRPr>
            </a:lvl1pPr>
            <a:lvl2pPr marL="457200" marR="0" indent="0" algn="ctr" rtl="0">
              <a:spcBef>
                <a:spcPts val="560"/>
              </a:spcBef>
              <a:buClr>
                <a:srgbClr val="888888"/>
              </a:buClr>
              <a:buFont typeface="Arial"/>
              <a:buNone/>
              <a:defRPr sz="2800" b="0" i="0" u="none" strike="noStrike" cap="none" baseline="0">
                <a:solidFill>
                  <a:srgbClr val="888888"/>
                </a:solidFill>
                <a:latin typeface="Calibri"/>
                <a:ea typeface="Calibri"/>
                <a:cs typeface="Calibri"/>
                <a:sym typeface="Calibri"/>
              </a:defRPr>
            </a:lvl2pPr>
            <a:lvl3pPr marL="914400" marR="0" indent="0" algn="ctr" rtl="0">
              <a:spcBef>
                <a:spcPts val="480"/>
              </a:spcBef>
              <a:buClr>
                <a:srgbClr val="888888"/>
              </a:buClr>
              <a:buFont typeface="Arial"/>
              <a:buNone/>
              <a:defRPr sz="2400" b="0" i="0" u="none" strike="noStrike" cap="none" baseline="0">
                <a:solidFill>
                  <a:srgbClr val="888888"/>
                </a:solidFill>
                <a:latin typeface="Calibri"/>
                <a:ea typeface="Calibri"/>
                <a:cs typeface="Calibri"/>
                <a:sym typeface="Calibri"/>
              </a:defRPr>
            </a:lvl3pPr>
            <a:lvl4pPr marL="1371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4pPr>
            <a:lvl5pPr marL="18288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5pPr>
            <a:lvl6pPr marL="22860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6pPr>
            <a:lvl7pPr marL="27432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7pPr>
            <a:lvl8pPr marL="32004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8pPr>
            <a:lvl9pPr marL="3657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9pPr>
          </a:lstStyle>
          <a:p>
            <a:endParaRPr/>
          </a:p>
        </p:txBody>
      </p:sp>
      <p:sp>
        <p:nvSpPr>
          <p:cNvPr id="134" name="Shape 13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5" name="Shape 13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6" name="Shape 13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37" name="Shape 137"/>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38" name="Shape 138"/>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sz="4000" b="1" cap="none"/>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41" name="Shape 141"/>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sz="2000">
                <a:solidFill>
                  <a:srgbClr val="888888"/>
                </a:solidFill>
              </a:defRPr>
            </a:lvl1pPr>
            <a:lvl2pPr marL="457200" indent="0" rtl="0">
              <a:spcBef>
                <a:spcPts val="0"/>
              </a:spcBef>
              <a:buClr>
                <a:srgbClr val="888888"/>
              </a:buClr>
              <a:buFont typeface="Calibri"/>
              <a:buNone/>
              <a:defRPr sz="1800">
                <a:solidFill>
                  <a:srgbClr val="888888"/>
                </a:solidFill>
              </a:defRPr>
            </a:lvl2pPr>
            <a:lvl3pPr marL="914400" indent="0" rtl="0">
              <a:spcBef>
                <a:spcPts val="0"/>
              </a:spcBef>
              <a:buClr>
                <a:srgbClr val="888888"/>
              </a:buClr>
              <a:buFont typeface="Calibri"/>
              <a:buNone/>
              <a:defRPr sz="1600">
                <a:solidFill>
                  <a:srgbClr val="888888"/>
                </a:solidFill>
              </a:defRPr>
            </a:lvl3pPr>
            <a:lvl4pPr marL="1371600" indent="0" rtl="0">
              <a:spcBef>
                <a:spcPts val="0"/>
              </a:spcBef>
              <a:buClr>
                <a:srgbClr val="888888"/>
              </a:buClr>
              <a:buFont typeface="Calibri"/>
              <a:buNone/>
              <a:defRPr sz="1400">
                <a:solidFill>
                  <a:srgbClr val="888888"/>
                </a:solidFill>
              </a:defRPr>
            </a:lvl4pPr>
            <a:lvl5pPr marL="1828800" indent="0" rtl="0">
              <a:spcBef>
                <a:spcPts val="0"/>
              </a:spcBef>
              <a:buClr>
                <a:srgbClr val="888888"/>
              </a:buClr>
              <a:buFont typeface="Calibri"/>
              <a:buNone/>
              <a:defRPr sz="1400">
                <a:solidFill>
                  <a:srgbClr val="888888"/>
                </a:solidFill>
              </a:defRPr>
            </a:lvl5pPr>
            <a:lvl6pPr marL="2286000" indent="0" rtl="0">
              <a:spcBef>
                <a:spcPts val="0"/>
              </a:spcBef>
              <a:buClr>
                <a:srgbClr val="888888"/>
              </a:buClr>
              <a:buFont typeface="Calibri"/>
              <a:buNone/>
              <a:defRPr sz="1400">
                <a:solidFill>
                  <a:srgbClr val="888888"/>
                </a:solidFill>
              </a:defRPr>
            </a:lvl6pPr>
            <a:lvl7pPr marL="2743200" indent="0" rtl="0">
              <a:spcBef>
                <a:spcPts val="0"/>
              </a:spcBef>
              <a:buClr>
                <a:srgbClr val="888888"/>
              </a:buClr>
              <a:buFont typeface="Calibri"/>
              <a:buNone/>
              <a:defRPr sz="1400">
                <a:solidFill>
                  <a:srgbClr val="888888"/>
                </a:solidFill>
              </a:defRPr>
            </a:lvl7pPr>
            <a:lvl8pPr marL="3200400" indent="0" rtl="0">
              <a:spcBef>
                <a:spcPts val="0"/>
              </a:spcBef>
              <a:buClr>
                <a:srgbClr val="888888"/>
              </a:buClr>
              <a:buFont typeface="Calibri"/>
              <a:buNone/>
              <a:defRPr sz="1400">
                <a:solidFill>
                  <a:srgbClr val="888888"/>
                </a:solidFill>
              </a:defRPr>
            </a:lvl8pPr>
            <a:lvl9pPr marL="3657600" indent="0" rtl="0">
              <a:spcBef>
                <a:spcPts val="0"/>
              </a:spcBef>
              <a:buClr>
                <a:srgbClr val="888888"/>
              </a:buClr>
              <a:buFont typeface="Calibri"/>
              <a:buNone/>
              <a:defRPr sz="1400">
                <a:solidFill>
                  <a:srgbClr val="888888"/>
                </a:solidFill>
              </a:defRPr>
            </a:lvl9pPr>
          </a:lstStyle>
          <a:p>
            <a:endParaRPr/>
          </a:p>
        </p:txBody>
      </p:sp>
      <p:sp>
        <p:nvSpPr>
          <p:cNvPr id="142" name="Shape 14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43" name="Shape 14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44" name="Shape 14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45" name="Shape 145"/>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46" name="Shape 146"/>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49" name="Shape 149"/>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150" name="Shape 150"/>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151" name="Shape 1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52" name="Shape 1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53" name="Shape 1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54" name="Shape 154"/>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55" name="Shape 155"/>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58" name="Shape 158"/>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159" name="Shape 159"/>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160" name="Shape 160"/>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161" name="Shape 161"/>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162" name="Shape 1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63" name="Shape 1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64" name="Shape 1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65" name="Shape 165"/>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66" name="Shape 166"/>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69" name="Shape 1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0" name="Shape 1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1" name="Shape 1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72" name="Shape 172"/>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73" name="Shape 173"/>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74"/>
        <p:cNvGrpSpPr/>
        <p:nvPr/>
      </p:nvGrpSpPr>
      <p:grpSpPr>
        <a:xfrm>
          <a:off x="0" y="0"/>
          <a:ext cx="0" cy="0"/>
          <a:chOff x="0" y="0"/>
          <a:chExt cx="0" cy="0"/>
        </a:xfrm>
      </p:grpSpPr>
      <p:sp>
        <p:nvSpPr>
          <p:cNvPr id="175" name="Shape 1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6" name="Shape 1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77" name="Shape 1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78" name="Shape 178"/>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79" name="Shape 179"/>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2" name="Shape 182"/>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sz="3200"/>
            </a:lvl1pPr>
            <a:lvl2pPr rtl="0">
              <a:spcBef>
                <a:spcPts val="0"/>
              </a:spcBef>
              <a:defRPr sz="2800"/>
            </a:lvl2pPr>
            <a:lvl3pPr rtl="0">
              <a:spcBef>
                <a:spcPts val="0"/>
              </a:spcBef>
              <a:defRPr sz="2400"/>
            </a:lvl3pPr>
            <a:lvl4pPr rtl="0">
              <a:spcBef>
                <a:spcPts val="0"/>
              </a:spcBef>
              <a:defRPr sz="2000"/>
            </a:lvl4pPr>
            <a:lvl5pPr rtl="0">
              <a:spcBef>
                <a:spcPts val="0"/>
              </a:spcBef>
              <a:defRPr sz="2000"/>
            </a:lvl5pPr>
            <a:lvl6pPr rtl="0">
              <a:spcBef>
                <a:spcPts val="0"/>
              </a:spcBef>
              <a:defRPr sz="2000"/>
            </a:lvl6pPr>
            <a:lvl7pPr rtl="0">
              <a:spcBef>
                <a:spcPts val="0"/>
              </a:spcBef>
              <a:defRPr sz="2000"/>
            </a:lvl7pPr>
            <a:lvl8pPr rtl="0">
              <a:spcBef>
                <a:spcPts val="0"/>
              </a:spcBef>
              <a:defRPr sz="2000"/>
            </a:lvl8pPr>
            <a:lvl9pPr rtl="0">
              <a:spcBef>
                <a:spcPts val="0"/>
              </a:spcBef>
              <a:defRPr sz="2000"/>
            </a:lvl9pPr>
          </a:lstStyle>
          <a:p>
            <a:endParaRPr/>
          </a:p>
        </p:txBody>
      </p:sp>
      <p:sp>
        <p:nvSpPr>
          <p:cNvPr id="183" name="Shape 183"/>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184" name="Shape 18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85" name="Shape 18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86" name="Shape 18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87" name="Shape 187"/>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88" name="Shape 188"/>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1" name="Shape 191"/>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spcBef>
                <a:spcPts val="0"/>
              </a:spcBef>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spcBef>
                <a:spcPts val="0"/>
              </a:spcBef>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spcBef>
                <a:spcPts val="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endParaRPr/>
          </a:p>
        </p:txBody>
      </p:sp>
      <p:sp>
        <p:nvSpPr>
          <p:cNvPr id="192" name="Shape 192"/>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193" name="Shape 19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94" name="Shape 19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95" name="Shape 19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96" name="Shape 196"/>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97" name="Shape 197"/>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0" name="Shape 200"/>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01" name="Shape 20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02" name="Shape 20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03" name="Shape 20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204" name="Shape 204"/>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205" name="Shape 205"/>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8" name="Shape 208"/>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09" name="Shape 20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10" name="Shape 21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11" name="Shape 21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212" name="Shape 212"/>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213" name="Shape 213"/>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Custom Layou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29" name="Shape 2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0" name="Shape 3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1" name="Shape 3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sp>
        <p:nvSpPr>
          <p:cNvPr id="32" name="Shape 32"/>
          <p:cNvSpPr txBox="1">
            <a:spLocks noGrp="1"/>
          </p:cNvSpPr>
          <p:nvPr>
            <p:ph type="body" idx="1"/>
          </p:nvPr>
        </p:nvSpPr>
        <p:spPr>
          <a:xfrm>
            <a:off x="457200" y="1524000"/>
            <a:ext cx="8153399" cy="4724400"/>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Noto Symbol"/>
              <a:buChar char="➢"/>
              <a:defRPr sz="3200">
                <a:solidFill>
                  <a:schemeClr val="dk1"/>
                </a:solidFill>
                <a:latin typeface="Calibri"/>
                <a:ea typeface="Calibri"/>
                <a:cs typeface="Calibri"/>
                <a:sym typeface="Calibri"/>
              </a:defRPr>
            </a:lvl1pPr>
            <a:lvl2pPr marL="742950" indent="-107950" algn="l" rtl="0">
              <a:spcBef>
                <a:spcPts val="560"/>
              </a:spcBef>
              <a:spcAft>
                <a:spcPts val="0"/>
              </a:spcAft>
              <a:buClr>
                <a:schemeClr val="dk1"/>
              </a:buClr>
              <a:buFont typeface="Noto Symbol"/>
              <a:buChar char="➢"/>
              <a:defRPr sz="2800">
                <a:solidFill>
                  <a:schemeClr val="dk1"/>
                </a:solidFill>
                <a:latin typeface="Calibri"/>
                <a:ea typeface="Calibri"/>
                <a:cs typeface="Calibri"/>
                <a:sym typeface="Calibri"/>
              </a:defRPr>
            </a:lvl2pPr>
            <a:lvl3pPr marL="1143000" indent="-76200" algn="l" rtl="0">
              <a:spcBef>
                <a:spcPts val="480"/>
              </a:spcBef>
              <a:spcAft>
                <a:spcPts val="0"/>
              </a:spcAft>
              <a:buClr>
                <a:schemeClr val="dk1"/>
              </a:buClr>
              <a:buFont typeface="Noto Symbol"/>
              <a:buChar char="➢"/>
              <a:defRPr sz="2400">
                <a:solidFill>
                  <a:schemeClr val="dk1"/>
                </a:solidFill>
                <a:latin typeface="Calibri"/>
                <a:ea typeface="Calibri"/>
                <a:cs typeface="Calibri"/>
                <a:sym typeface="Calibri"/>
              </a:defRPr>
            </a:lvl3pPr>
            <a:lvl4pPr marL="1600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4pPr>
            <a:lvl5pPr marL="20574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5pPr>
            <a:lvl6pPr marL="25146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6pPr>
            <a:lvl7pPr marL="29718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7pPr>
            <a:lvl8pPr marL="34290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8pPr>
            <a:lvl9pPr marL="3886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34"/>
        <p:cNvGrpSpPr/>
        <p:nvPr/>
      </p:nvGrpSpPr>
      <p:grpSpPr>
        <a:xfrm>
          <a:off x="0" y="0"/>
          <a:ext cx="0" cy="0"/>
          <a:chOff x="0" y="0"/>
          <a:chExt cx="0" cy="0"/>
        </a:xfrm>
      </p:grpSpPr>
      <p:sp>
        <p:nvSpPr>
          <p:cNvPr id="235" name="Shape 235"/>
          <p:cNvSpPr txBox="1">
            <a:spLocks noGrp="1"/>
          </p:cNvSpPr>
          <p:nvPr>
            <p:ph type="ctrTitle"/>
          </p:nvPr>
        </p:nvSpPr>
        <p:spPr>
          <a:xfrm>
            <a:off x="311708" y="992766"/>
            <a:ext cx="8520599" cy="2736899"/>
          </a:xfrm>
          <a:prstGeom prst="rect">
            <a:avLst/>
          </a:prstGeom>
        </p:spPr>
        <p:txBody>
          <a:bodyPr lIns="91425" tIns="91425" rIns="91425" bIns="91425" anchor="b" anchorCtr="0"/>
          <a:lstStyle>
            <a:lvl1pPr algn="ctr" rtl="0">
              <a:spcBef>
                <a:spcPts val="0"/>
              </a:spcBef>
              <a:buSzPct val="100000"/>
              <a:defRPr sz="5200"/>
            </a:lvl1pPr>
            <a:lvl2pPr algn="ctr" rtl="0">
              <a:spcBef>
                <a:spcPts val="0"/>
              </a:spcBef>
              <a:buSzPct val="100000"/>
              <a:defRPr sz="5200"/>
            </a:lvl2pPr>
            <a:lvl3pPr algn="ctr" rtl="0">
              <a:spcBef>
                <a:spcPts val="0"/>
              </a:spcBef>
              <a:buSzPct val="100000"/>
              <a:defRPr sz="5200"/>
            </a:lvl3pPr>
            <a:lvl4pPr algn="ctr" rtl="0">
              <a:spcBef>
                <a:spcPts val="0"/>
              </a:spcBef>
              <a:buSzPct val="100000"/>
              <a:defRPr sz="5200"/>
            </a:lvl4pPr>
            <a:lvl5pPr algn="ctr" rtl="0">
              <a:spcBef>
                <a:spcPts val="0"/>
              </a:spcBef>
              <a:buSzPct val="100000"/>
              <a:defRPr sz="5200"/>
            </a:lvl5pPr>
            <a:lvl6pPr algn="ctr" rtl="0">
              <a:spcBef>
                <a:spcPts val="0"/>
              </a:spcBef>
              <a:buSzPct val="100000"/>
              <a:defRPr sz="5200"/>
            </a:lvl6pPr>
            <a:lvl7pPr algn="ctr" rtl="0">
              <a:spcBef>
                <a:spcPts val="0"/>
              </a:spcBef>
              <a:buSzPct val="100000"/>
              <a:defRPr sz="5200"/>
            </a:lvl7pPr>
            <a:lvl8pPr algn="ctr" rtl="0">
              <a:spcBef>
                <a:spcPts val="0"/>
              </a:spcBef>
              <a:buSzPct val="100000"/>
              <a:defRPr sz="5200"/>
            </a:lvl8pPr>
            <a:lvl9pPr algn="ctr" rtl="0">
              <a:spcBef>
                <a:spcPts val="0"/>
              </a:spcBef>
              <a:buSzPct val="100000"/>
              <a:defRPr sz="5200"/>
            </a:lvl9pPr>
          </a:lstStyle>
          <a:p>
            <a:endParaRPr/>
          </a:p>
        </p:txBody>
      </p:sp>
      <p:sp>
        <p:nvSpPr>
          <p:cNvPr id="236" name="Shape 236"/>
          <p:cNvSpPr txBox="1">
            <a:spLocks noGrp="1"/>
          </p:cNvSpPr>
          <p:nvPr>
            <p:ph type="subTitle" idx="1"/>
          </p:nvPr>
        </p:nvSpPr>
        <p:spPr>
          <a:xfrm>
            <a:off x="311700" y="3778833"/>
            <a:ext cx="8520599" cy="1056899"/>
          </a:xfrm>
          <a:prstGeom prst="rect">
            <a:avLst/>
          </a:prstGeom>
        </p:spPr>
        <p:txBody>
          <a:bodyPr lIns="91425" tIns="91425" rIns="91425" bIns="91425" anchor="t" anchorCtr="0"/>
          <a:lstStyle>
            <a:lvl1pPr algn="ctr" rtl="0">
              <a:lnSpc>
                <a:spcPct val="100000"/>
              </a:lnSpc>
              <a:spcBef>
                <a:spcPts val="0"/>
              </a:spcBef>
              <a:spcAft>
                <a:spcPts val="0"/>
              </a:spcAft>
              <a:buSzPct val="100000"/>
              <a:buNone/>
              <a:defRPr sz="2800"/>
            </a:lvl1pPr>
            <a:lvl2pPr algn="ctr" rtl="0">
              <a:lnSpc>
                <a:spcPct val="100000"/>
              </a:lnSpc>
              <a:spcBef>
                <a:spcPts val="0"/>
              </a:spcBef>
              <a:spcAft>
                <a:spcPts val="0"/>
              </a:spcAft>
              <a:buSzPct val="100000"/>
              <a:buNone/>
              <a:defRPr sz="2800"/>
            </a:lvl2pPr>
            <a:lvl3pPr algn="ctr" rtl="0">
              <a:lnSpc>
                <a:spcPct val="100000"/>
              </a:lnSpc>
              <a:spcBef>
                <a:spcPts val="0"/>
              </a:spcBef>
              <a:spcAft>
                <a:spcPts val="0"/>
              </a:spcAft>
              <a:buSzPct val="100000"/>
              <a:buNone/>
              <a:defRPr sz="2800"/>
            </a:lvl3pPr>
            <a:lvl4pPr algn="ctr" rtl="0">
              <a:lnSpc>
                <a:spcPct val="100000"/>
              </a:lnSpc>
              <a:spcBef>
                <a:spcPts val="0"/>
              </a:spcBef>
              <a:spcAft>
                <a:spcPts val="0"/>
              </a:spcAft>
              <a:buSzPct val="100000"/>
              <a:buNone/>
              <a:defRPr sz="2800"/>
            </a:lvl4pPr>
            <a:lvl5pPr algn="ctr" rtl="0">
              <a:lnSpc>
                <a:spcPct val="100000"/>
              </a:lnSpc>
              <a:spcBef>
                <a:spcPts val="0"/>
              </a:spcBef>
              <a:spcAft>
                <a:spcPts val="0"/>
              </a:spcAft>
              <a:buSzPct val="100000"/>
              <a:buNone/>
              <a:defRPr sz="2800"/>
            </a:lvl5pPr>
            <a:lvl6pPr algn="ctr" rtl="0">
              <a:lnSpc>
                <a:spcPct val="100000"/>
              </a:lnSpc>
              <a:spcBef>
                <a:spcPts val="0"/>
              </a:spcBef>
              <a:spcAft>
                <a:spcPts val="0"/>
              </a:spcAft>
              <a:buSzPct val="100000"/>
              <a:buNone/>
              <a:defRPr sz="2800"/>
            </a:lvl6pPr>
            <a:lvl7pPr algn="ctr" rtl="0">
              <a:lnSpc>
                <a:spcPct val="100000"/>
              </a:lnSpc>
              <a:spcBef>
                <a:spcPts val="0"/>
              </a:spcBef>
              <a:spcAft>
                <a:spcPts val="0"/>
              </a:spcAft>
              <a:buSzPct val="100000"/>
              <a:buNone/>
              <a:defRPr sz="2800"/>
            </a:lvl7pPr>
            <a:lvl8pPr algn="ctr" rtl="0">
              <a:lnSpc>
                <a:spcPct val="100000"/>
              </a:lnSpc>
              <a:spcBef>
                <a:spcPts val="0"/>
              </a:spcBef>
              <a:spcAft>
                <a:spcPts val="0"/>
              </a:spcAft>
              <a:buSzPct val="100000"/>
              <a:buNone/>
              <a:defRPr sz="2800"/>
            </a:lvl8pPr>
            <a:lvl9pPr algn="ctr" rtl="0">
              <a:lnSpc>
                <a:spcPct val="100000"/>
              </a:lnSpc>
              <a:spcBef>
                <a:spcPts val="0"/>
              </a:spcBef>
              <a:spcAft>
                <a:spcPts val="0"/>
              </a:spcAft>
              <a:buSzPct val="100000"/>
              <a:buNone/>
              <a:defRPr sz="2800"/>
            </a:lvl9pPr>
          </a:lstStyle>
          <a:p>
            <a:endParaRPr/>
          </a:p>
        </p:txBody>
      </p:sp>
      <p:sp>
        <p:nvSpPr>
          <p:cNvPr id="237" name="Shape 237"/>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311700" y="2867800"/>
            <a:ext cx="8520599" cy="1122299"/>
          </a:xfrm>
          <a:prstGeom prst="rect">
            <a:avLst/>
          </a:prstGeom>
        </p:spPr>
        <p:txBody>
          <a:bodyPr lIns="91425" tIns="91425" rIns="91425" bIns="91425" anchor="ctr" anchorCtr="0"/>
          <a:lstStyle>
            <a:lvl1pPr algn="ctr" rtl="0">
              <a:spcBef>
                <a:spcPts val="0"/>
              </a:spcBef>
              <a:buSzPct val="100000"/>
              <a:defRPr sz="3600"/>
            </a:lvl1pPr>
            <a:lvl2pPr algn="ctr" rtl="0">
              <a:spcBef>
                <a:spcPts val="0"/>
              </a:spcBef>
              <a:buSzPct val="100000"/>
              <a:defRPr sz="3600"/>
            </a:lvl2pPr>
            <a:lvl3pPr algn="ctr" rtl="0">
              <a:spcBef>
                <a:spcPts val="0"/>
              </a:spcBef>
              <a:buSzPct val="100000"/>
              <a:defRPr sz="3600"/>
            </a:lvl3pPr>
            <a:lvl4pPr algn="ctr" rtl="0">
              <a:spcBef>
                <a:spcPts val="0"/>
              </a:spcBef>
              <a:buSzPct val="100000"/>
              <a:defRPr sz="3600"/>
            </a:lvl4pPr>
            <a:lvl5pPr algn="ctr" rtl="0">
              <a:spcBef>
                <a:spcPts val="0"/>
              </a:spcBef>
              <a:buSzPct val="100000"/>
              <a:defRPr sz="3600"/>
            </a:lvl5pPr>
            <a:lvl6pPr algn="ctr" rtl="0">
              <a:spcBef>
                <a:spcPts val="0"/>
              </a:spcBef>
              <a:buSzPct val="100000"/>
              <a:defRPr sz="3600"/>
            </a:lvl6pPr>
            <a:lvl7pPr algn="ctr" rtl="0">
              <a:spcBef>
                <a:spcPts val="0"/>
              </a:spcBef>
              <a:buSzPct val="100000"/>
              <a:defRPr sz="3600"/>
            </a:lvl7pPr>
            <a:lvl8pPr algn="ctr" rtl="0">
              <a:spcBef>
                <a:spcPts val="0"/>
              </a:spcBef>
              <a:buSzPct val="100000"/>
              <a:defRPr sz="3600"/>
            </a:lvl8pPr>
            <a:lvl9pPr algn="ctr" rtl="0">
              <a:spcBef>
                <a:spcPts val="0"/>
              </a:spcBef>
              <a:buSzPct val="100000"/>
              <a:defRPr sz="3600"/>
            </a:lvl9pPr>
          </a:lstStyle>
          <a:p>
            <a:endParaRPr/>
          </a:p>
        </p:txBody>
      </p:sp>
      <p:sp>
        <p:nvSpPr>
          <p:cNvPr id="240" name="Shape 240"/>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311700" y="593366"/>
            <a:ext cx="8520599" cy="7635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3" name="Shape 243"/>
          <p:cNvSpPr txBox="1">
            <a:spLocks noGrp="1"/>
          </p:cNvSpPr>
          <p:nvPr>
            <p:ph type="body" idx="1"/>
          </p:nvPr>
        </p:nvSpPr>
        <p:spPr>
          <a:xfrm>
            <a:off x="311700" y="1536633"/>
            <a:ext cx="8520599" cy="45551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4" name="Shape 244"/>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311700" y="593366"/>
            <a:ext cx="8520599" cy="7635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7" name="Shape 247"/>
          <p:cNvSpPr txBox="1">
            <a:spLocks noGrp="1"/>
          </p:cNvSpPr>
          <p:nvPr>
            <p:ph type="body" idx="1"/>
          </p:nvPr>
        </p:nvSpPr>
        <p:spPr>
          <a:xfrm>
            <a:off x="311700" y="1536633"/>
            <a:ext cx="3999899" cy="4555199"/>
          </a:xfrm>
          <a:prstGeom prst="rect">
            <a:avLst/>
          </a:prstGeom>
        </p:spPr>
        <p:txBody>
          <a:bodyPr lIns="91425" tIns="91425" rIns="91425" bIns="91425" anchor="t" anchorCtr="0"/>
          <a:lstStyle>
            <a:lvl1pPr rtl="0">
              <a:spcBef>
                <a:spcPts val="0"/>
              </a:spcBef>
              <a:buSzPct val="100000"/>
              <a:defRPr sz="14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a:endParaRPr/>
          </a:p>
        </p:txBody>
      </p:sp>
      <p:sp>
        <p:nvSpPr>
          <p:cNvPr id="248" name="Shape 248"/>
          <p:cNvSpPr txBox="1">
            <a:spLocks noGrp="1"/>
          </p:cNvSpPr>
          <p:nvPr>
            <p:ph type="body" idx="2"/>
          </p:nvPr>
        </p:nvSpPr>
        <p:spPr>
          <a:xfrm>
            <a:off x="4832400" y="1536633"/>
            <a:ext cx="3999899" cy="4555199"/>
          </a:xfrm>
          <a:prstGeom prst="rect">
            <a:avLst/>
          </a:prstGeom>
        </p:spPr>
        <p:txBody>
          <a:bodyPr lIns="91425" tIns="91425" rIns="91425" bIns="91425" anchor="t" anchorCtr="0"/>
          <a:lstStyle>
            <a:lvl1pPr rtl="0">
              <a:spcBef>
                <a:spcPts val="0"/>
              </a:spcBef>
              <a:buSzPct val="100000"/>
              <a:defRPr sz="14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a:endParaRPr/>
          </a:p>
        </p:txBody>
      </p:sp>
      <p:sp>
        <p:nvSpPr>
          <p:cNvPr id="249" name="Shape 249"/>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311700" y="593366"/>
            <a:ext cx="8520599" cy="7635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2" name="Shape 252"/>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311700" y="740800"/>
            <a:ext cx="2807999" cy="1007700"/>
          </a:xfrm>
          <a:prstGeom prst="rect">
            <a:avLst/>
          </a:prstGeom>
        </p:spPr>
        <p:txBody>
          <a:bodyPr lIns="91425" tIns="91425" rIns="91425" bIns="91425" anchor="b" anchorCtr="0"/>
          <a:lstStyle>
            <a:lvl1pPr rtl="0">
              <a:spcBef>
                <a:spcPts val="0"/>
              </a:spcBef>
              <a:buSzPct val="100000"/>
              <a:defRPr sz="2400"/>
            </a:lvl1pPr>
            <a:lvl2pPr rtl="0">
              <a:spcBef>
                <a:spcPts val="0"/>
              </a:spcBef>
              <a:buSzPct val="100000"/>
              <a:defRPr sz="2400"/>
            </a:lvl2pPr>
            <a:lvl3pPr rtl="0">
              <a:spcBef>
                <a:spcPts val="0"/>
              </a:spcBef>
              <a:buSzPct val="100000"/>
              <a:defRPr sz="2400"/>
            </a:lvl3pPr>
            <a:lvl4pPr rtl="0">
              <a:spcBef>
                <a:spcPts val="0"/>
              </a:spcBef>
              <a:buSzPct val="100000"/>
              <a:defRPr sz="2400"/>
            </a:lvl4pPr>
            <a:lvl5pPr rtl="0">
              <a:spcBef>
                <a:spcPts val="0"/>
              </a:spcBef>
              <a:buSzPct val="100000"/>
              <a:defRPr sz="2400"/>
            </a:lvl5pPr>
            <a:lvl6pPr rtl="0">
              <a:spcBef>
                <a:spcPts val="0"/>
              </a:spcBef>
              <a:buSzPct val="100000"/>
              <a:defRPr sz="2400"/>
            </a:lvl6pPr>
            <a:lvl7pPr rtl="0">
              <a:spcBef>
                <a:spcPts val="0"/>
              </a:spcBef>
              <a:buSzPct val="100000"/>
              <a:defRPr sz="2400"/>
            </a:lvl7pPr>
            <a:lvl8pPr rtl="0">
              <a:spcBef>
                <a:spcPts val="0"/>
              </a:spcBef>
              <a:buSzPct val="100000"/>
              <a:defRPr sz="2400"/>
            </a:lvl8pPr>
            <a:lvl9pPr rtl="0">
              <a:spcBef>
                <a:spcPts val="0"/>
              </a:spcBef>
              <a:buSzPct val="100000"/>
              <a:defRPr sz="2400"/>
            </a:lvl9pPr>
          </a:lstStyle>
          <a:p>
            <a:endParaRPr/>
          </a:p>
        </p:txBody>
      </p:sp>
      <p:sp>
        <p:nvSpPr>
          <p:cNvPr id="255" name="Shape 255"/>
          <p:cNvSpPr txBox="1">
            <a:spLocks noGrp="1"/>
          </p:cNvSpPr>
          <p:nvPr>
            <p:ph type="body" idx="1"/>
          </p:nvPr>
        </p:nvSpPr>
        <p:spPr>
          <a:xfrm>
            <a:off x="311700" y="1852800"/>
            <a:ext cx="2807999" cy="4239300"/>
          </a:xfrm>
          <a:prstGeom prst="rect">
            <a:avLst/>
          </a:prstGeom>
        </p:spPr>
        <p:txBody>
          <a:bodyPr lIns="91425" tIns="91425" rIns="91425" bIns="91425" anchor="t" anchorCtr="0"/>
          <a:lstStyle>
            <a:lvl1pPr rtl="0">
              <a:spcBef>
                <a:spcPts val="0"/>
              </a:spcBef>
              <a:buSzPct val="100000"/>
              <a:defRPr sz="12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a:endParaRPr/>
          </a:p>
        </p:txBody>
      </p:sp>
      <p:sp>
        <p:nvSpPr>
          <p:cNvPr id="256" name="Shape 256"/>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Main point">
    <p:spTree>
      <p:nvGrpSpPr>
        <p:cNvPr id="1" name="Shape 257"/>
        <p:cNvGrpSpPr/>
        <p:nvPr/>
      </p:nvGrpSpPr>
      <p:grpSpPr>
        <a:xfrm>
          <a:off x="0" y="0"/>
          <a:ext cx="0" cy="0"/>
          <a:chOff x="0" y="0"/>
          <a:chExt cx="0" cy="0"/>
        </a:xfrm>
      </p:grpSpPr>
      <p:sp>
        <p:nvSpPr>
          <p:cNvPr id="258" name="Shape 258"/>
          <p:cNvSpPr txBox="1">
            <a:spLocks noGrp="1"/>
          </p:cNvSpPr>
          <p:nvPr>
            <p:ph type="title"/>
          </p:nvPr>
        </p:nvSpPr>
        <p:spPr>
          <a:xfrm>
            <a:off x="490250" y="600200"/>
            <a:ext cx="6367800" cy="5454299"/>
          </a:xfrm>
          <a:prstGeom prst="rect">
            <a:avLst/>
          </a:prstGeom>
        </p:spPr>
        <p:txBody>
          <a:bodyPr lIns="91425" tIns="91425" rIns="91425" bIns="91425" anchor="ctr" anchorCtr="0"/>
          <a:lstStyle>
            <a:lvl1pPr rtl="0">
              <a:spcBef>
                <a:spcPts val="0"/>
              </a:spcBef>
              <a:buSzPct val="100000"/>
              <a:defRPr sz="4800"/>
            </a:lvl1pPr>
            <a:lvl2pPr rtl="0">
              <a:spcBef>
                <a:spcPts val="0"/>
              </a:spcBef>
              <a:buSzPct val="100000"/>
              <a:defRPr sz="4800"/>
            </a:lvl2pPr>
            <a:lvl3pPr rtl="0">
              <a:spcBef>
                <a:spcPts val="0"/>
              </a:spcBef>
              <a:buSzPct val="100000"/>
              <a:defRPr sz="4800"/>
            </a:lvl3pPr>
            <a:lvl4pPr rtl="0">
              <a:spcBef>
                <a:spcPts val="0"/>
              </a:spcBef>
              <a:buSzPct val="100000"/>
              <a:defRPr sz="4800"/>
            </a:lvl4pPr>
            <a:lvl5pPr rtl="0">
              <a:spcBef>
                <a:spcPts val="0"/>
              </a:spcBef>
              <a:buSzPct val="100000"/>
              <a:defRPr sz="4800"/>
            </a:lvl5pPr>
            <a:lvl6pPr rtl="0">
              <a:spcBef>
                <a:spcPts val="0"/>
              </a:spcBef>
              <a:buSzPct val="100000"/>
              <a:defRPr sz="4800"/>
            </a:lvl6pPr>
            <a:lvl7pPr rtl="0">
              <a:spcBef>
                <a:spcPts val="0"/>
              </a:spcBef>
              <a:buSzPct val="100000"/>
              <a:defRPr sz="4800"/>
            </a:lvl7pPr>
            <a:lvl8pPr rtl="0">
              <a:spcBef>
                <a:spcPts val="0"/>
              </a:spcBef>
              <a:buSzPct val="100000"/>
              <a:defRPr sz="4800"/>
            </a:lvl8pPr>
            <a:lvl9pPr rtl="0">
              <a:spcBef>
                <a:spcPts val="0"/>
              </a:spcBef>
              <a:buSzPct val="100000"/>
              <a:defRPr sz="4800"/>
            </a:lvl9pPr>
          </a:lstStyle>
          <a:p>
            <a:endParaRPr/>
          </a:p>
        </p:txBody>
      </p:sp>
      <p:sp>
        <p:nvSpPr>
          <p:cNvPr id="259" name="Shape 259"/>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260"/>
        <p:cNvGrpSpPr/>
        <p:nvPr/>
      </p:nvGrpSpPr>
      <p:grpSpPr>
        <a:xfrm>
          <a:off x="0" y="0"/>
          <a:ext cx="0" cy="0"/>
          <a:chOff x="0" y="0"/>
          <a:chExt cx="0" cy="0"/>
        </a:xfrm>
      </p:grpSpPr>
      <p:sp>
        <p:nvSpPr>
          <p:cNvPr id="261" name="Shape 261"/>
          <p:cNvSpPr/>
          <p:nvPr/>
        </p:nvSpPr>
        <p:spPr>
          <a:xfrm>
            <a:off x="4572000" y="-166"/>
            <a:ext cx="4572000" cy="6858000"/>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262" name="Shape 262"/>
          <p:cNvSpPr txBox="1">
            <a:spLocks noGrp="1"/>
          </p:cNvSpPr>
          <p:nvPr>
            <p:ph type="title"/>
          </p:nvPr>
        </p:nvSpPr>
        <p:spPr>
          <a:xfrm>
            <a:off x="265500" y="1644233"/>
            <a:ext cx="4045199" cy="1976400"/>
          </a:xfrm>
          <a:prstGeom prst="rect">
            <a:avLst/>
          </a:prstGeom>
        </p:spPr>
        <p:txBody>
          <a:bodyPr lIns="91425" tIns="91425" rIns="91425" bIns="91425" anchor="b" anchorCtr="0"/>
          <a:lstStyle>
            <a:lvl1pPr algn="ctr" rtl="0">
              <a:spcBef>
                <a:spcPts val="0"/>
              </a:spcBef>
              <a:buSzPct val="100000"/>
              <a:defRPr sz="4200"/>
            </a:lvl1pPr>
            <a:lvl2pPr algn="ctr" rtl="0">
              <a:spcBef>
                <a:spcPts val="0"/>
              </a:spcBef>
              <a:buSzPct val="100000"/>
              <a:defRPr sz="4200"/>
            </a:lvl2pPr>
            <a:lvl3pPr algn="ctr" rtl="0">
              <a:spcBef>
                <a:spcPts val="0"/>
              </a:spcBef>
              <a:buSzPct val="100000"/>
              <a:defRPr sz="4200"/>
            </a:lvl3pPr>
            <a:lvl4pPr algn="ctr" rtl="0">
              <a:spcBef>
                <a:spcPts val="0"/>
              </a:spcBef>
              <a:buSzPct val="100000"/>
              <a:defRPr sz="4200"/>
            </a:lvl4pPr>
            <a:lvl5pPr algn="ctr" rtl="0">
              <a:spcBef>
                <a:spcPts val="0"/>
              </a:spcBef>
              <a:buSzPct val="100000"/>
              <a:defRPr sz="4200"/>
            </a:lvl5pPr>
            <a:lvl6pPr algn="ctr" rtl="0">
              <a:spcBef>
                <a:spcPts val="0"/>
              </a:spcBef>
              <a:buSzPct val="100000"/>
              <a:defRPr sz="4200"/>
            </a:lvl6pPr>
            <a:lvl7pPr algn="ctr" rtl="0">
              <a:spcBef>
                <a:spcPts val="0"/>
              </a:spcBef>
              <a:buSzPct val="100000"/>
              <a:defRPr sz="4200"/>
            </a:lvl7pPr>
            <a:lvl8pPr algn="ctr" rtl="0">
              <a:spcBef>
                <a:spcPts val="0"/>
              </a:spcBef>
              <a:buSzPct val="100000"/>
              <a:defRPr sz="4200"/>
            </a:lvl8pPr>
            <a:lvl9pPr algn="ctr" rtl="0">
              <a:spcBef>
                <a:spcPts val="0"/>
              </a:spcBef>
              <a:buSzPct val="100000"/>
              <a:defRPr sz="4200"/>
            </a:lvl9pPr>
          </a:lstStyle>
          <a:p>
            <a:endParaRPr/>
          </a:p>
        </p:txBody>
      </p:sp>
      <p:sp>
        <p:nvSpPr>
          <p:cNvPr id="263" name="Shape 263"/>
          <p:cNvSpPr txBox="1">
            <a:spLocks noGrp="1"/>
          </p:cNvSpPr>
          <p:nvPr>
            <p:ph type="subTitle" idx="1"/>
          </p:nvPr>
        </p:nvSpPr>
        <p:spPr>
          <a:xfrm>
            <a:off x="265500" y="3737433"/>
            <a:ext cx="4045199" cy="1646700"/>
          </a:xfrm>
          <a:prstGeom prst="rect">
            <a:avLst/>
          </a:prstGeom>
        </p:spPr>
        <p:txBody>
          <a:bodyPr lIns="91425" tIns="91425" rIns="91425" bIns="91425" anchor="t" anchorCtr="0"/>
          <a:lstStyle>
            <a:lvl1pPr algn="ctr" rtl="0">
              <a:lnSpc>
                <a:spcPct val="100000"/>
              </a:lnSpc>
              <a:spcBef>
                <a:spcPts val="0"/>
              </a:spcBef>
              <a:spcAft>
                <a:spcPts val="0"/>
              </a:spcAft>
              <a:buSzPct val="100000"/>
              <a:buNone/>
              <a:defRPr sz="2100"/>
            </a:lvl1pPr>
            <a:lvl2pPr algn="ctr" rtl="0">
              <a:lnSpc>
                <a:spcPct val="100000"/>
              </a:lnSpc>
              <a:spcBef>
                <a:spcPts val="0"/>
              </a:spcBef>
              <a:spcAft>
                <a:spcPts val="0"/>
              </a:spcAft>
              <a:buSzPct val="100000"/>
              <a:buNone/>
              <a:defRPr sz="2100"/>
            </a:lvl2pPr>
            <a:lvl3pPr algn="ctr" rtl="0">
              <a:lnSpc>
                <a:spcPct val="100000"/>
              </a:lnSpc>
              <a:spcBef>
                <a:spcPts val="0"/>
              </a:spcBef>
              <a:spcAft>
                <a:spcPts val="0"/>
              </a:spcAft>
              <a:buSzPct val="100000"/>
              <a:buNone/>
              <a:defRPr sz="2100"/>
            </a:lvl3pPr>
            <a:lvl4pPr algn="ctr" rtl="0">
              <a:lnSpc>
                <a:spcPct val="100000"/>
              </a:lnSpc>
              <a:spcBef>
                <a:spcPts val="0"/>
              </a:spcBef>
              <a:spcAft>
                <a:spcPts val="0"/>
              </a:spcAft>
              <a:buSzPct val="100000"/>
              <a:buNone/>
              <a:defRPr sz="2100"/>
            </a:lvl4pPr>
            <a:lvl5pPr algn="ctr" rtl="0">
              <a:lnSpc>
                <a:spcPct val="100000"/>
              </a:lnSpc>
              <a:spcBef>
                <a:spcPts val="0"/>
              </a:spcBef>
              <a:spcAft>
                <a:spcPts val="0"/>
              </a:spcAft>
              <a:buSzPct val="100000"/>
              <a:buNone/>
              <a:defRPr sz="2100"/>
            </a:lvl5pPr>
            <a:lvl6pPr algn="ctr" rtl="0">
              <a:lnSpc>
                <a:spcPct val="100000"/>
              </a:lnSpc>
              <a:spcBef>
                <a:spcPts val="0"/>
              </a:spcBef>
              <a:spcAft>
                <a:spcPts val="0"/>
              </a:spcAft>
              <a:buSzPct val="100000"/>
              <a:buNone/>
              <a:defRPr sz="2100"/>
            </a:lvl6pPr>
            <a:lvl7pPr algn="ctr" rtl="0">
              <a:lnSpc>
                <a:spcPct val="100000"/>
              </a:lnSpc>
              <a:spcBef>
                <a:spcPts val="0"/>
              </a:spcBef>
              <a:spcAft>
                <a:spcPts val="0"/>
              </a:spcAft>
              <a:buSzPct val="100000"/>
              <a:buNone/>
              <a:defRPr sz="2100"/>
            </a:lvl7pPr>
            <a:lvl8pPr algn="ctr" rtl="0">
              <a:lnSpc>
                <a:spcPct val="100000"/>
              </a:lnSpc>
              <a:spcBef>
                <a:spcPts val="0"/>
              </a:spcBef>
              <a:spcAft>
                <a:spcPts val="0"/>
              </a:spcAft>
              <a:buSzPct val="100000"/>
              <a:buNone/>
              <a:defRPr sz="2100"/>
            </a:lvl8pPr>
            <a:lvl9pPr algn="ctr" rtl="0">
              <a:lnSpc>
                <a:spcPct val="100000"/>
              </a:lnSpc>
              <a:spcBef>
                <a:spcPts val="0"/>
              </a:spcBef>
              <a:spcAft>
                <a:spcPts val="0"/>
              </a:spcAft>
              <a:buSzPct val="100000"/>
              <a:buNone/>
              <a:defRPr sz="2100"/>
            </a:lvl9pPr>
          </a:lstStyle>
          <a:p>
            <a:endParaRPr/>
          </a:p>
        </p:txBody>
      </p:sp>
      <p:sp>
        <p:nvSpPr>
          <p:cNvPr id="264" name="Shape 264"/>
          <p:cNvSpPr txBox="1">
            <a:spLocks noGrp="1"/>
          </p:cNvSpPr>
          <p:nvPr>
            <p:ph type="body" idx="2"/>
          </p:nvPr>
        </p:nvSpPr>
        <p:spPr>
          <a:xfrm>
            <a:off x="4939500" y="965433"/>
            <a:ext cx="3837000" cy="4926900"/>
          </a:xfrm>
          <a:prstGeom prst="rect">
            <a:avLst/>
          </a:prstGeom>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5" name="Shape 265"/>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Caption">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rtl="0">
              <a:lnSpc>
                <a:spcPct val="100000"/>
              </a:lnSpc>
              <a:spcBef>
                <a:spcPts val="0"/>
              </a:spcBef>
              <a:spcAft>
                <a:spcPts val="0"/>
              </a:spcAft>
              <a:buNone/>
              <a:defRPr/>
            </a:lvl1pPr>
          </a:lstStyle>
          <a:p>
            <a:endParaRPr/>
          </a:p>
        </p:txBody>
      </p:sp>
      <p:sp>
        <p:nvSpPr>
          <p:cNvPr id="268" name="Shape 268"/>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Big number">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311700" y="1474833"/>
            <a:ext cx="8520599" cy="2618099"/>
          </a:xfrm>
          <a:prstGeom prst="rect">
            <a:avLst/>
          </a:prstGeom>
        </p:spPr>
        <p:txBody>
          <a:bodyPr lIns="91425" tIns="91425" rIns="91425" bIns="91425" anchor="b" anchorCtr="0"/>
          <a:lstStyle>
            <a:lvl1pPr algn="ctr" rtl="0">
              <a:spcBef>
                <a:spcPts val="0"/>
              </a:spcBef>
              <a:buSzPct val="100000"/>
              <a:defRPr sz="12000"/>
            </a:lvl1pPr>
            <a:lvl2pPr algn="ctr" rtl="0">
              <a:spcBef>
                <a:spcPts val="0"/>
              </a:spcBef>
              <a:buSzPct val="100000"/>
              <a:defRPr sz="12000"/>
            </a:lvl2pPr>
            <a:lvl3pPr algn="ctr" rtl="0">
              <a:spcBef>
                <a:spcPts val="0"/>
              </a:spcBef>
              <a:buSzPct val="100000"/>
              <a:defRPr sz="12000"/>
            </a:lvl3pPr>
            <a:lvl4pPr algn="ctr" rtl="0">
              <a:spcBef>
                <a:spcPts val="0"/>
              </a:spcBef>
              <a:buSzPct val="100000"/>
              <a:defRPr sz="12000"/>
            </a:lvl4pPr>
            <a:lvl5pPr algn="ctr" rtl="0">
              <a:spcBef>
                <a:spcPts val="0"/>
              </a:spcBef>
              <a:buSzPct val="100000"/>
              <a:defRPr sz="12000"/>
            </a:lvl5pPr>
            <a:lvl6pPr algn="ctr" rtl="0">
              <a:spcBef>
                <a:spcPts val="0"/>
              </a:spcBef>
              <a:buSzPct val="100000"/>
              <a:defRPr sz="12000"/>
            </a:lvl6pPr>
            <a:lvl7pPr algn="ctr" rtl="0">
              <a:spcBef>
                <a:spcPts val="0"/>
              </a:spcBef>
              <a:buSzPct val="100000"/>
              <a:defRPr sz="12000"/>
            </a:lvl7pPr>
            <a:lvl8pPr algn="ctr" rtl="0">
              <a:spcBef>
                <a:spcPts val="0"/>
              </a:spcBef>
              <a:buSzPct val="100000"/>
              <a:defRPr sz="12000"/>
            </a:lvl8pPr>
            <a:lvl9pPr algn="ctr" rtl="0">
              <a:spcBef>
                <a:spcPts val="0"/>
              </a:spcBef>
              <a:buSzPct val="100000"/>
              <a:defRPr sz="12000"/>
            </a:lvl9pPr>
          </a:lstStyle>
          <a:p>
            <a:endParaRPr/>
          </a:p>
        </p:txBody>
      </p:sp>
      <p:sp>
        <p:nvSpPr>
          <p:cNvPr id="271" name="Shape 271"/>
          <p:cNvSpPr txBox="1">
            <a:spLocks noGrp="1"/>
          </p:cNvSpPr>
          <p:nvPr>
            <p:ph type="body" idx="1"/>
          </p:nvPr>
        </p:nvSpPr>
        <p:spPr>
          <a:xfrm>
            <a:off x="311700" y="4202966"/>
            <a:ext cx="8520599" cy="1734300"/>
          </a:xfrm>
          <a:prstGeom prst="rect">
            <a:avLst/>
          </a:prstGeom>
        </p:spPr>
        <p:txBody>
          <a:bodyPr lIns="91425" tIns="91425" rIns="91425" bIns="91425" anchor="t" anchorCtr="0"/>
          <a:lstStyle>
            <a:lvl1pPr algn="ctr" rtl="0">
              <a:spcBef>
                <a:spcPts val="0"/>
              </a:spcBef>
              <a:defRPr/>
            </a:lvl1pPr>
            <a:lvl2pPr algn="ctr" rtl="0">
              <a:spcBef>
                <a:spcPts val="0"/>
              </a:spcBef>
              <a:defRPr/>
            </a:lvl2pPr>
            <a:lvl3pPr algn="ctr" rtl="0">
              <a:spcBef>
                <a:spcPts val="0"/>
              </a:spcBef>
              <a:defRPr/>
            </a:lvl3pPr>
            <a:lvl4pPr algn="ctr" rtl="0">
              <a:spcBef>
                <a:spcPts val="0"/>
              </a:spcBef>
              <a:defRPr/>
            </a:lvl4pPr>
            <a:lvl5pPr algn="ctr" rtl="0">
              <a:spcBef>
                <a:spcPts val="0"/>
              </a:spcBef>
              <a:defRPr/>
            </a:lvl5pPr>
            <a:lvl6pPr algn="ctr" rtl="0">
              <a:spcBef>
                <a:spcPts val="0"/>
              </a:spcBef>
              <a:defRPr/>
            </a:lvl6pPr>
            <a:lvl7pPr algn="ctr" rtl="0">
              <a:spcBef>
                <a:spcPts val="0"/>
              </a:spcBef>
              <a:defRPr/>
            </a:lvl7pPr>
            <a:lvl8pPr algn="ctr" rtl="0">
              <a:spcBef>
                <a:spcPts val="0"/>
              </a:spcBef>
              <a:defRPr/>
            </a:lvl8pPr>
            <a:lvl9pPr algn="ctr" rtl="0">
              <a:spcBef>
                <a:spcPts val="0"/>
              </a:spcBef>
              <a:defRPr/>
            </a:lvl9pPr>
          </a:lstStyle>
          <a:p>
            <a:endParaRPr/>
          </a:p>
        </p:txBody>
      </p:sp>
      <p:sp>
        <p:nvSpPr>
          <p:cNvPr id="272" name="Shape 272"/>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35" name="Shape 35"/>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Noto Symbol"/>
              <a:buChar char="➢"/>
              <a:defRPr sz="3200">
                <a:solidFill>
                  <a:schemeClr val="dk1"/>
                </a:solidFill>
                <a:latin typeface="Calibri"/>
                <a:ea typeface="Calibri"/>
                <a:cs typeface="Calibri"/>
                <a:sym typeface="Calibri"/>
              </a:defRPr>
            </a:lvl1pPr>
            <a:lvl2pPr marL="742950" indent="-107950" algn="l" rtl="0">
              <a:spcBef>
                <a:spcPts val="560"/>
              </a:spcBef>
              <a:spcAft>
                <a:spcPts val="0"/>
              </a:spcAft>
              <a:buClr>
                <a:schemeClr val="dk1"/>
              </a:buClr>
              <a:buFont typeface="Noto Symbol"/>
              <a:buChar char="➢"/>
              <a:defRPr sz="2800">
                <a:solidFill>
                  <a:schemeClr val="dk1"/>
                </a:solidFill>
                <a:latin typeface="Calibri"/>
                <a:ea typeface="Calibri"/>
                <a:cs typeface="Calibri"/>
                <a:sym typeface="Calibri"/>
              </a:defRPr>
            </a:lvl2pPr>
            <a:lvl3pPr marL="1143000" indent="-76200" algn="l" rtl="0">
              <a:spcBef>
                <a:spcPts val="480"/>
              </a:spcBef>
              <a:spcAft>
                <a:spcPts val="0"/>
              </a:spcAft>
              <a:buClr>
                <a:schemeClr val="dk1"/>
              </a:buClr>
              <a:buFont typeface="Noto Symbol"/>
              <a:buChar char="➢"/>
              <a:defRPr sz="2400">
                <a:solidFill>
                  <a:schemeClr val="dk1"/>
                </a:solidFill>
                <a:latin typeface="Calibri"/>
                <a:ea typeface="Calibri"/>
                <a:cs typeface="Calibri"/>
                <a:sym typeface="Calibri"/>
              </a:defRPr>
            </a:lvl3pPr>
            <a:lvl4pPr marL="1600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4pPr>
            <a:lvl5pPr marL="20574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5pPr>
            <a:lvl6pPr marL="25146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6pPr>
            <a:lvl7pPr marL="29718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7pPr>
            <a:lvl8pPr marL="34290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8pPr>
            <a:lvl9pPr marL="3886200" indent="-101600" algn="l" rtl="0">
              <a:spcBef>
                <a:spcPts val="400"/>
              </a:spcBef>
              <a:spcAft>
                <a:spcPts val="0"/>
              </a:spcAft>
              <a:buClr>
                <a:schemeClr val="dk1"/>
              </a:buClr>
              <a:buFont typeface="Noto Symbol"/>
              <a:buChar char="➢"/>
              <a:defRPr sz="2000">
                <a:solidFill>
                  <a:schemeClr val="dk1"/>
                </a:solidFill>
                <a:latin typeface="Calibri"/>
                <a:ea typeface="Calibri"/>
                <a:cs typeface="Calibri"/>
                <a:sym typeface="Calibri"/>
              </a:defRPr>
            </a:lvl9pPr>
          </a:lstStyle>
          <a:p>
            <a:endParaRPr/>
          </a:p>
        </p:txBody>
      </p:sp>
      <p:sp>
        <p:nvSpPr>
          <p:cNvPr id="36" name="Shape 3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39" name="Shape 39"/>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40" name="Shape 40"/>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3"/>
        <p:cNvGrpSpPr/>
        <p:nvPr/>
      </p:nvGrpSpPr>
      <p:grpSpPr>
        <a:xfrm>
          <a:off x="0" y="0"/>
          <a:ext cx="0" cy="0"/>
          <a:chOff x="0" y="0"/>
          <a:chExt cx="0" cy="0"/>
        </a:xfrm>
      </p:grpSpPr>
      <p:sp>
        <p:nvSpPr>
          <p:cNvPr id="274" name="Shape 274"/>
          <p:cNvSpPr txBox="1">
            <a:spLocks noGrp="1"/>
          </p:cNvSpPr>
          <p:nvPr>
            <p:ph type="sldNum" idx="12"/>
          </p:nvPr>
        </p:nvSpPr>
        <p:spPr>
          <a:xfrm>
            <a:off x="8472457" y="6217622"/>
            <a:ext cx="548699" cy="524699"/>
          </a:xfrm>
          <a:prstGeom prst="rect">
            <a:avLst/>
          </a:prstGeom>
        </p:spPr>
        <p:txBody>
          <a:bodyPr lIns="91425" tIns="91425" rIns="91425" bIns="91425" anchor="ctr" anchorCtr="0">
            <a:noAutofit/>
          </a:bodyPr>
          <a:lstStyle/>
          <a:p>
            <a:pPr lvl="0" rtl="0">
              <a:spcBef>
                <a:spcPts val="0"/>
              </a:spcBef>
              <a:buNone/>
            </a:pPr>
            <a:fld id="{00000000-1234-1234-1234-123412341234}" type="slidenum">
              <a:rPr lang="es-HN"/>
              <a:t>‹#›</a:t>
            </a:fld>
            <a:endParaRPr lang="es-H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75"/>
        <p:cNvGrpSpPr/>
        <p:nvPr/>
      </p:nvGrpSpPr>
      <p:grpSpPr>
        <a:xfrm>
          <a:off x="0" y="0"/>
          <a:ext cx="0" cy="0"/>
          <a:chOff x="0" y="0"/>
          <a:chExt cx="0" cy="0"/>
        </a:xfrm>
      </p:grpSpPr>
      <p:sp>
        <p:nvSpPr>
          <p:cNvPr id="276" name="Shape 276"/>
          <p:cNvSpPr txBox="1">
            <a:spLocks noGrp="1"/>
          </p:cNvSpPr>
          <p:nvPr>
            <p:ph type="title"/>
          </p:nvPr>
        </p:nvSpPr>
        <p:spPr>
          <a:xfrm>
            <a:off x="457200" y="274637"/>
            <a:ext cx="8229600" cy="11432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77" name="Shape 277"/>
          <p:cNvSpPr txBox="1">
            <a:spLocks noGrp="1"/>
          </p:cNvSpPr>
          <p:nvPr>
            <p:ph type="body" idx="1"/>
          </p:nvPr>
        </p:nvSpPr>
        <p:spPr>
          <a:xfrm>
            <a:off x="457200" y="1600200"/>
            <a:ext cx="4038599" cy="4526100"/>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278" name="Shape 278"/>
          <p:cNvSpPr txBox="1">
            <a:spLocks noGrp="1"/>
          </p:cNvSpPr>
          <p:nvPr>
            <p:ph type="body" idx="2"/>
          </p:nvPr>
        </p:nvSpPr>
        <p:spPr>
          <a:xfrm>
            <a:off x="4648200" y="1600200"/>
            <a:ext cx="4038599" cy="4526100"/>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279" name="Shape 279"/>
          <p:cNvSpPr txBox="1">
            <a:spLocks noGrp="1"/>
          </p:cNvSpPr>
          <p:nvPr>
            <p:ph type="dt" idx="10"/>
          </p:nvPr>
        </p:nvSpPr>
        <p:spPr>
          <a:xfrm>
            <a:off x="457200" y="6356350"/>
            <a:ext cx="2133599" cy="365099"/>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80" name="Shape 280"/>
          <p:cNvSpPr txBox="1">
            <a:spLocks noGrp="1"/>
          </p:cNvSpPr>
          <p:nvPr>
            <p:ph type="ftr" idx="11"/>
          </p:nvPr>
        </p:nvSpPr>
        <p:spPr>
          <a:xfrm>
            <a:off x="3124200" y="6356350"/>
            <a:ext cx="2895600" cy="365099"/>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81" name="Shape 281"/>
          <p:cNvSpPr txBox="1">
            <a:spLocks noGrp="1"/>
          </p:cNvSpPr>
          <p:nvPr>
            <p:ph type="sldNum" idx="12"/>
          </p:nvPr>
        </p:nvSpPr>
        <p:spPr>
          <a:xfrm>
            <a:off x="6553200" y="6356350"/>
            <a:ext cx="2133599" cy="3650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282" name="Shape 282"/>
          <p:cNvPicPr preferRelativeResize="0"/>
          <p:nvPr/>
        </p:nvPicPr>
        <p:blipFill rotWithShape="1">
          <a:blip r:embed="rId2">
            <a:alphaModFix/>
          </a:blip>
          <a:srcRect/>
          <a:stretch/>
        </p:blipFill>
        <p:spPr>
          <a:xfrm>
            <a:off x="8346967" y="5833898"/>
            <a:ext cx="797100" cy="1023900"/>
          </a:xfrm>
          <a:prstGeom prst="rect">
            <a:avLst/>
          </a:prstGeom>
          <a:noFill/>
          <a:ln>
            <a:noFill/>
          </a:ln>
        </p:spPr>
      </p:pic>
      <p:pic>
        <p:nvPicPr>
          <p:cNvPr id="283" name="Shape 283"/>
          <p:cNvPicPr preferRelativeResize="0"/>
          <p:nvPr/>
        </p:nvPicPr>
        <p:blipFill rotWithShape="1">
          <a:blip r:embed="rId3">
            <a:alphaModFix/>
          </a:blip>
          <a:srcRect/>
          <a:stretch/>
        </p:blipFill>
        <p:spPr>
          <a:xfrm>
            <a:off x="0" y="6087460"/>
            <a:ext cx="2590800" cy="77039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457200" y="274637"/>
            <a:ext cx="8229600" cy="11432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6" name="Shape 286"/>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87" name="Shape 287"/>
          <p:cNvSpPr txBox="1">
            <a:spLocks noGrp="1"/>
          </p:cNvSpPr>
          <p:nvPr>
            <p:ph type="dt" idx="10"/>
          </p:nvPr>
        </p:nvSpPr>
        <p:spPr>
          <a:xfrm>
            <a:off x="457200" y="6356350"/>
            <a:ext cx="2133599" cy="365099"/>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88" name="Shape 288"/>
          <p:cNvSpPr txBox="1">
            <a:spLocks noGrp="1"/>
          </p:cNvSpPr>
          <p:nvPr>
            <p:ph type="ftr" idx="11"/>
          </p:nvPr>
        </p:nvSpPr>
        <p:spPr>
          <a:xfrm>
            <a:off x="3124200" y="6356350"/>
            <a:ext cx="2895600" cy="365099"/>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89" name="Shape 289"/>
          <p:cNvSpPr txBox="1">
            <a:spLocks noGrp="1"/>
          </p:cNvSpPr>
          <p:nvPr>
            <p:ph type="sldNum" idx="12"/>
          </p:nvPr>
        </p:nvSpPr>
        <p:spPr>
          <a:xfrm>
            <a:off x="6553200" y="6356350"/>
            <a:ext cx="2133599" cy="3650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290" name="Shape 290"/>
          <p:cNvPicPr preferRelativeResize="0"/>
          <p:nvPr/>
        </p:nvPicPr>
        <p:blipFill rotWithShape="1">
          <a:blip r:embed="rId2">
            <a:alphaModFix/>
          </a:blip>
          <a:srcRect/>
          <a:stretch/>
        </p:blipFill>
        <p:spPr>
          <a:xfrm>
            <a:off x="8346967" y="5833898"/>
            <a:ext cx="797100" cy="1023900"/>
          </a:xfrm>
          <a:prstGeom prst="rect">
            <a:avLst/>
          </a:prstGeom>
          <a:noFill/>
          <a:ln>
            <a:noFill/>
          </a:ln>
        </p:spPr>
      </p:pic>
      <p:pic>
        <p:nvPicPr>
          <p:cNvPr id="291" name="Shape 291"/>
          <p:cNvPicPr preferRelativeResize="0"/>
          <p:nvPr/>
        </p:nvPicPr>
        <p:blipFill rotWithShape="1">
          <a:blip r:embed="rId3">
            <a:alphaModFix/>
          </a:blip>
          <a:srcRect/>
          <a:stretch/>
        </p:blipFill>
        <p:spPr>
          <a:xfrm>
            <a:off x="0" y="6087460"/>
            <a:ext cx="2590800" cy="77039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2667000" y="228600"/>
            <a:ext cx="6248399"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43" name="Shape 4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4" name="Shape 4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5" name="Shape 4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46" name="Shape 46"/>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49" name="Shape 4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0" name="Shape 5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1" name="Shape 5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2819400" y="274637"/>
            <a:ext cx="58674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sz="4400" b="1">
                <a:solidFill>
                  <a:schemeClr val="dk2"/>
                </a:solidFill>
                <a:latin typeface="Galdeano"/>
                <a:ea typeface="Galdeano"/>
                <a:cs typeface="Galdeano"/>
                <a:sym typeface="Galdeano"/>
              </a:defRPr>
            </a:lvl2pPr>
            <a:lvl3pPr rtl="0">
              <a:spcBef>
                <a:spcPts val="0"/>
              </a:spcBef>
              <a:defRPr sz="4400" b="1">
                <a:solidFill>
                  <a:schemeClr val="dk2"/>
                </a:solidFill>
                <a:latin typeface="Galdeano"/>
                <a:ea typeface="Galdeano"/>
                <a:cs typeface="Galdeano"/>
                <a:sym typeface="Galdeano"/>
              </a:defRPr>
            </a:lvl3pPr>
            <a:lvl4pPr rtl="0">
              <a:spcBef>
                <a:spcPts val="0"/>
              </a:spcBef>
              <a:defRPr sz="4400" b="1">
                <a:solidFill>
                  <a:schemeClr val="dk2"/>
                </a:solidFill>
                <a:latin typeface="Galdeano"/>
                <a:ea typeface="Galdeano"/>
                <a:cs typeface="Galdeano"/>
                <a:sym typeface="Galdeano"/>
              </a:defRPr>
            </a:lvl4pPr>
            <a:lvl5pPr rtl="0">
              <a:spcBef>
                <a:spcPts val="0"/>
              </a:spcBef>
              <a:defRPr sz="4400" b="1">
                <a:solidFill>
                  <a:schemeClr val="dk2"/>
                </a:solidFill>
                <a:latin typeface="Galdeano"/>
                <a:ea typeface="Galdeano"/>
                <a:cs typeface="Galdeano"/>
                <a:sym typeface="Galdeano"/>
              </a:defRPr>
            </a:lvl5pPr>
            <a:lvl6pPr rtl="0">
              <a:spcBef>
                <a:spcPts val="0"/>
              </a:spcBef>
              <a:defRPr sz="4400" b="1">
                <a:solidFill>
                  <a:schemeClr val="dk2"/>
                </a:solidFill>
                <a:latin typeface="Galdeano"/>
                <a:ea typeface="Galdeano"/>
                <a:cs typeface="Galdeano"/>
                <a:sym typeface="Galdeano"/>
              </a:defRPr>
            </a:lvl6pPr>
            <a:lvl7pPr rtl="0">
              <a:spcBef>
                <a:spcPts val="0"/>
              </a:spcBef>
              <a:defRPr sz="4400" b="1">
                <a:solidFill>
                  <a:schemeClr val="dk2"/>
                </a:solidFill>
                <a:latin typeface="Galdeano"/>
                <a:ea typeface="Galdeano"/>
                <a:cs typeface="Galdeano"/>
                <a:sym typeface="Galdeano"/>
              </a:defRPr>
            </a:lvl7pPr>
            <a:lvl8pPr rtl="0">
              <a:spcBef>
                <a:spcPts val="0"/>
              </a:spcBef>
              <a:defRPr sz="4400" b="1">
                <a:solidFill>
                  <a:schemeClr val="dk2"/>
                </a:solidFill>
                <a:latin typeface="Galdeano"/>
                <a:ea typeface="Galdeano"/>
                <a:cs typeface="Galdeano"/>
                <a:sym typeface="Galdeano"/>
              </a:defRPr>
            </a:lvl8pPr>
            <a:lvl9pPr rtl="0">
              <a:spcBef>
                <a:spcPts val="0"/>
              </a:spcBef>
              <a:defRPr sz="4400" b="1">
                <a:solidFill>
                  <a:schemeClr val="dk2"/>
                </a:solidFill>
                <a:latin typeface="Galdeano"/>
                <a:ea typeface="Galdeano"/>
                <a:cs typeface="Galdeano"/>
                <a:sym typeface="Galdeano"/>
              </a:defRPr>
            </a:lvl9pPr>
          </a:lstStyle>
          <a:p>
            <a:endParaRPr/>
          </a:p>
        </p:txBody>
      </p:sp>
      <p:sp>
        <p:nvSpPr>
          <p:cNvPr id="54" name="Shape 54"/>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5" name="Shape 55"/>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6" name="Shape 56"/>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7" name="Shape 57"/>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8" name="Shape 5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61" name="Shape 61"/>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algn="ctr" rtl="0">
              <a:spcBef>
                <a:spcPts val="0"/>
              </a:spcBef>
              <a:spcAft>
                <a:spcPts val="0"/>
              </a:spcAft>
              <a:defRPr sz="4400" b="1">
                <a:solidFill>
                  <a:schemeClr val="dk2"/>
                </a:solidFill>
                <a:latin typeface="Calibri"/>
                <a:ea typeface="Calibri"/>
                <a:cs typeface="Calibri"/>
                <a:sym typeface="Calibri"/>
              </a:defRPr>
            </a:lvl1pPr>
            <a:lvl2pPr algn="ctr" rtl="0">
              <a:spcBef>
                <a:spcPts val="0"/>
              </a:spcBef>
              <a:spcAft>
                <a:spcPts val="0"/>
              </a:spcAft>
              <a:defRPr sz="4400" b="1">
                <a:solidFill>
                  <a:schemeClr val="dk2"/>
                </a:solidFill>
                <a:latin typeface="Galdeano"/>
                <a:ea typeface="Galdeano"/>
                <a:cs typeface="Galdeano"/>
                <a:sym typeface="Galdeano"/>
              </a:defRPr>
            </a:lvl2pPr>
            <a:lvl3pPr algn="ctr" rtl="0">
              <a:spcBef>
                <a:spcPts val="0"/>
              </a:spcBef>
              <a:spcAft>
                <a:spcPts val="0"/>
              </a:spcAft>
              <a:defRPr sz="4400" b="1">
                <a:solidFill>
                  <a:schemeClr val="dk2"/>
                </a:solidFill>
                <a:latin typeface="Galdeano"/>
                <a:ea typeface="Galdeano"/>
                <a:cs typeface="Galdeano"/>
                <a:sym typeface="Galdeano"/>
              </a:defRPr>
            </a:lvl3pPr>
            <a:lvl4pPr algn="ctr" rtl="0">
              <a:spcBef>
                <a:spcPts val="0"/>
              </a:spcBef>
              <a:spcAft>
                <a:spcPts val="0"/>
              </a:spcAft>
              <a:defRPr sz="4400" b="1">
                <a:solidFill>
                  <a:schemeClr val="dk2"/>
                </a:solidFill>
                <a:latin typeface="Galdeano"/>
                <a:ea typeface="Galdeano"/>
                <a:cs typeface="Galdeano"/>
                <a:sym typeface="Galdeano"/>
              </a:defRPr>
            </a:lvl4pPr>
            <a:lvl5pPr algn="ctr" rtl="0">
              <a:spcBef>
                <a:spcPts val="0"/>
              </a:spcBef>
              <a:spcAft>
                <a:spcPts val="0"/>
              </a:spcAft>
              <a:defRPr sz="4400" b="1">
                <a:solidFill>
                  <a:schemeClr val="dk2"/>
                </a:solidFill>
                <a:latin typeface="Galdeano"/>
                <a:ea typeface="Galdeano"/>
                <a:cs typeface="Galdeano"/>
                <a:sym typeface="Galdeano"/>
              </a:defRPr>
            </a:lvl5pPr>
            <a:lvl6pPr marL="457200" algn="ctr" rtl="0">
              <a:spcBef>
                <a:spcPts val="0"/>
              </a:spcBef>
              <a:spcAft>
                <a:spcPts val="0"/>
              </a:spcAft>
              <a:defRPr sz="4400" b="1">
                <a:solidFill>
                  <a:schemeClr val="dk2"/>
                </a:solidFill>
                <a:latin typeface="Galdeano"/>
                <a:ea typeface="Galdeano"/>
                <a:cs typeface="Galdeano"/>
                <a:sym typeface="Galdeano"/>
              </a:defRPr>
            </a:lvl6pPr>
            <a:lvl7pPr marL="914400" algn="ctr" rtl="0">
              <a:spcBef>
                <a:spcPts val="0"/>
              </a:spcBef>
              <a:spcAft>
                <a:spcPts val="0"/>
              </a:spcAft>
              <a:defRPr sz="4400" b="1">
                <a:solidFill>
                  <a:schemeClr val="dk2"/>
                </a:solidFill>
                <a:latin typeface="Galdeano"/>
                <a:ea typeface="Galdeano"/>
                <a:cs typeface="Galdeano"/>
                <a:sym typeface="Galdeano"/>
              </a:defRPr>
            </a:lvl7pPr>
            <a:lvl8pPr marL="1371600" algn="ctr" rtl="0">
              <a:spcBef>
                <a:spcPts val="0"/>
              </a:spcBef>
              <a:spcAft>
                <a:spcPts val="0"/>
              </a:spcAft>
              <a:defRPr sz="4400" b="1">
                <a:solidFill>
                  <a:schemeClr val="dk2"/>
                </a:solidFill>
                <a:latin typeface="Galdeano"/>
                <a:ea typeface="Galdeano"/>
                <a:cs typeface="Galdeano"/>
                <a:sym typeface="Galdeano"/>
              </a:defRPr>
            </a:lvl8pPr>
            <a:lvl9pPr marL="1828800" algn="ctr" rtl="0">
              <a:spcBef>
                <a:spcPts val="0"/>
              </a:spcBef>
              <a:spcAft>
                <a:spcPts val="0"/>
              </a:spcAft>
              <a:defRPr sz="4400" b="1">
                <a:solidFill>
                  <a:schemeClr val="dk2"/>
                </a:solidFill>
                <a:latin typeface="Galdeano"/>
                <a:ea typeface="Galdeano"/>
                <a:cs typeface="Galdeano"/>
                <a:sym typeface="Galdeano"/>
              </a:defRPr>
            </a:lvl9pPr>
          </a:lstStyle>
          <a:p>
            <a:endParaRPr/>
          </a:p>
        </p:txBody>
      </p:sp>
      <p:sp>
        <p:nvSpPr>
          <p:cNvPr id="64" name="Shape 6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65" name="Shape 6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66" name="Shape 6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7" name="Shape 6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8" name="Shape 6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69" name="Shape 69"/>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pic>
        <p:nvPicPr>
          <p:cNvPr id="74" name="Shape 74"/>
          <p:cNvPicPr preferRelativeResize="0"/>
          <p:nvPr/>
        </p:nvPicPr>
        <p:blipFill rotWithShape="1">
          <a:blip r:embed="rId2">
            <a:alphaModFix/>
          </a:blip>
          <a:srcRect/>
          <a:stretch/>
        </p:blipFill>
        <p:spPr>
          <a:xfrm>
            <a:off x="0" y="304389"/>
            <a:ext cx="2819400" cy="83860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25" name="Shape 125"/>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126" name="Shape 1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7" name="Shape 1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8" name="Shape 1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pic>
        <p:nvPicPr>
          <p:cNvPr id="129" name="Shape 129"/>
          <p:cNvPicPr preferRelativeResize="0"/>
          <p:nvPr/>
        </p:nvPicPr>
        <p:blipFill rotWithShape="1">
          <a:blip r:embed="rId2">
            <a:alphaModFix/>
          </a:blip>
          <a:srcRect/>
          <a:stretch/>
        </p:blipFill>
        <p:spPr>
          <a:xfrm>
            <a:off x="8346967" y="5833898"/>
            <a:ext cx="797031" cy="1024102"/>
          </a:xfrm>
          <a:prstGeom prst="rect">
            <a:avLst/>
          </a:prstGeom>
          <a:noFill/>
          <a:ln>
            <a:noFill/>
          </a:ln>
        </p:spPr>
      </p:pic>
      <p:pic>
        <p:nvPicPr>
          <p:cNvPr id="130" name="Shape 130"/>
          <p:cNvPicPr preferRelativeResize="0"/>
          <p:nvPr/>
        </p:nvPicPr>
        <p:blipFill rotWithShape="1">
          <a:blip r:embed="rId3">
            <a:alphaModFix/>
          </a:blip>
          <a:srcRect/>
          <a:stretch/>
        </p:blipFill>
        <p:spPr>
          <a:xfrm>
            <a:off x="0" y="6087460"/>
            <a:ext cx="2590800" cy="77053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2819400" y="228600"/>
            <a:ext cx="60960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sz="4400" b="1" i="0" u="none" strike="noStrike" cap="none" baseline="0">
                <a:solidFill>
                  <a:schemeClr val="dk2"/>
                </a:solidFill>
                <a:latin typeface="Calibri"/>
                <a:ea typeface="Calibri"/>
                <a:cs typeface="Calibri"/>
                <a:sym typeface="Calibri"/>
              </a:defRPr>
            </a:lvl1pPr>
            <a:lvl2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2pPr>
            <a:lvl3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3pPr>
            <a:lvl4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4pPr>
            <a:lvl5pPr marL="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5pPr>
            <a:lvl6pPr marL="4572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6pPr>
            <a:lvl7pPr marL="9144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7pPr>
            <a:lvl8pPr marL="13716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8pPr>
            <a:lvl9pPr marL="1828800" marR="0" indent="0" algn="ctr" rtl="0">
              <a:spcBef>
                <a:spcPts val="0"/>
              </a:spcBef>
              <a:spcAft>
                <a:spcPts val="0"/>
              </a:spcAft>
              <a:defRPr sz="4400" b="1" i="0" u="none" strike="noStrike" cap="none" baseline="0">
                <a:solidFill>
                  <a:schemeClr val="dk2"/>
                </a:solidFill>
                <a:latin typeface="Galdeano"/>
                <a:ea typeface="Galdeano"/>
                <a:cs typeface="Galdeano"/>
                <a:sym typeface="Galdeano"/>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Noto Symbol"/>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spcAft>
                <a:spcPts val="0"/>
              </a:spcAft>
              <a:buClr>
                <a:schemeClr val="dk1"/>
              </a:buClr>
              <a:buFont typeface="Noto Symbo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spcAft>
                <a:spcPts val="0"/>
              </a:spcAft>
              <a:buClr>
                <a:schemeClr val="dk1"/>
              </a:buClr>
              <a:buFont typeface="Noto Symbo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spcAft>
                <a:spcPts val="0"/>
              </a:spcAft>
              <a:buClr>
                <a:schemeClr val="dk1"/>
              </a:buClr>
              <a:buFont typeface="Noto Symbol"/>
              <a:buChar char="➢"/>
              <a:defRPr sz="2000" b="0" i="0" u="none" strike="noStrike" cap="none" baseline="0">
                <a:solidFill>
                  <a:schemeClr val="dk1"/>
                </a:solidFill>
                <a:latin typeface="Calibri"/>
                <a:ea typeface="Calibri"/>
                <a:cs typeface="Calibri"/>
                <a:sym typeface="Calibri"/>
              </a:defRPr>
            </a:lvl9pPr>
          </a:lstStyle>
          <a:p>
            <a:endParaRPr/>
          </a:p>
        </p:txBody>
      </p:sp>
      <p:sp>
        <p:nvSpPr>
          <p:cNvPr id="11" name="Shape 1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 name="Shape 1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sz="14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 name="Shape 1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fld id="{00000000-1234-1234-1234-123412341234}" type="slidenum">
              <a:rPr lang="es-HN" sz="1400" b="0" i="0" u="none" strike="noStrike" cap="none" baseline="0">
                <a:solidFill>
                  <a:schemeClr val="dk1"/>
                </a:solidFill>
                <a:latin typeface="Calibri"/>
                <a:ea typeface="Calibri"/>
                <a:cs typeface="Calibri"/>
                <a:sym typeface="Calibri"/>
              </a:rPr>
              <a:t>‹#›</a:t>
            </a:fld>
            <a:endParaRPr lang="es-HN" sz="1400" b="0" i="0" u="none" strike="noStrike" cap="none" baseline="0">
              <a:solidFill>
                <a:schemeClr val="dk1"/>
              </a:solidFill>
              <a:latin typeface="Calibri"/>
              <a:ea typeface="Calibri"/>
              <a:cs typeface="Calibri"/>
              <a:sym typeface="Calibri"/>
            </a:endParaRPr>
          </a:p>
        </p:txBody>
      </p:sp>
      <p:cxnSp>
        <p:nvCxnSpPr>
          <p:cNvPr id="14" name="Shape 14"/>
          <p:cNvCxnSpPr/>
          <p:nvPr/>
        </p:nvCxnSpPr>
        <p:spPr>
          <a:xfrm>
            <a:off x="0" y="1447800"/>
            <a:ext cx="9144000" cy="0"/>
          </a:xfrm>
          <a:prstGeom prst="straightConnector1">
            <a:avLst/>
          </a:prstGeom>
          <a:noFill/>
          <a:ln w="76200" cap="flat" cmpd="tri">
            <a:solidFill>
              <a:schemeClr val="accent1"/>
            </a:solidFill>
            <a:prstDash val="solid"/>
            <a:round/>
            <a:headEnd type="none" w="med" len="med"/>
            <a:tailEnd type="none" w="med" len="med"/>
          </a:ln>
        </p:spPr>
      </p:cxnSp>
      <p:pic>
        <p:nvPicPr>
          <p:cNvPr id="15" name="Shape 15"/>
          <p:cNvPicPr preferRelativeResize="0"/>
          <p:nvPr/>
        </p:nvPicPr>
        <p:blipFill rotWithShape="1">
          <a:blip r:embed="rId10">
            <a:alphaModFix/>
          </a:blip>
          <a:srcRect/>
          <a:stretch/>
        </p:blipFill>
        <p:spPr>
          <a:xfrm>
            <a:off x="0" y="304389"/>
            <a:ext cx="2819400" cy="83860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19" name="Shape 119"/>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buClr>
                <a:schemeClr val="dk1"/>
              </a:buClr>
              <a:buFont typeface="Aria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buClr>
                <a:schemeClr val="dk1"/>
              </a:buClr>
              <a:buFont typeface="Aria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9pPr>
          </a:lstStyle>
          <a:p>
            <a:endParaRPr/>
          </a:p>
        </p:txBody>
      </p:sp>
      <p:sp>
        <p:nvSpPr>
          <p:cNvPr id="120" name="Shape 12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1" name="Shape 12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2" name="Shape 12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HN" sz="1200" b="0" i="0" u="none" strike="noStrike" cap="none" baseline="0">
                <a:solidFill>
                  <a:srgbClr val="888888"/>
                </a:solidFill>
                <a:latin typeface="Calibri"/>
                <a:ea typeface="Calibri"/>
                <a:cs typeface="Calibri"/>
                <a:sym typeface="Calibri"/>
              </a:rPr>
              <a:t>‹#›</a:t>
            </a:fld>
            <a:endParaRPr lang="es-HN" sz="1200" b="0" i="0" u="none" strike="noStrike" cap="none" baseline="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0"/>
        <p:cNvGrpSpPr/>
        <p:nvPr/>
      </p:nvGrpSpPr>
      <p:grpSpPr>
        <a:xfrm>
          <a:off x="0" y="0"/>
          <a:ext cx="0" cy="0"/>
          <a:chOff x="0" y="0"/>
          <a:chExt cx="0" cy="0"/>
        </a:xfrm>
      </p:grpSpPr>
      <p:sp>
        <p:nvSpPr>
          <p:cNvPr id="231" name="Shape 231"/>
          <p:cNvSpPr txBox="1">
            <a:spLocks noGrp="1"/>
          </p:cNvSpPr>
          <p:nvPr>
            <p:ph type="title"/>
          </p:nvPr>
        </p:nvSpPr>
        <p:spPr>
          <a:xfrm>
            <a:off x="311700" y="593366"/>
            <a:ext cx="8520599" cy="763500"/>
          </a:xfrm>
          <a:prstGeom prst="rect">
            <a:avLst/>
          </a:prstGeom>
          <a:noFill/>
          <a:ln>
            <a:noFill/>
          </a:ln>
        </p:spPr>
        <p:txBody>
          <a:bodyPr lIns="91425" tIns="91425" rIns="91425" bIns="91425" anchor="t" anchorCtr="0"/>
          <a:lstStyle>
            <a:lvl1pPr rtl="0">
              <a:spcBef>
                <a:spcPts val="0"/>
              </a:spcBef>
              <a:buClr>
                <a:schemeClr val="dk1"/>
              </a:buClr>
              <a:buSzPct val="100000"/>
              <a:buNone/>
              <a:defRPr sz="2800">
                <a:solidFill>
                  <a:schemeClr val="dk1"/>
                </a:solidFill>
              </a:defRPr>
            </a:lvl1pPr>
            <a:lvl2pPr rtl="0">
              <a:spcBef>
                <a:spcPts val="0"/>
              </a:spcBef>
              <a:buClr>
                <a:schemeClr val="dk1"/>
              </a:buClr>
              <a:buSzPct val="100000"/>
              <a:buNone/>
              <a:defRPr sz="2800">
                <a:solidFill>
                  <a:schemeClr val="dk1"/>
                </a:solidFill>
              </a:defRPr>
            </a:lvl2pPr>
            <a:lvl3pPr rtl="0">
              <a:spcBef>
                <a:spcPts val="0"/>
              </a:spcBef>
              <a:buClr>
                <a:schemeClr val="dk1"/>
              </a:buClr>
              <a:buSzPct val="100000"/>
              <a:buNone/>
              <a:defRPr sz="2800">
                <a:solidFill>
                  <a:schemeClr val="dk1"/>
                </a:solidFill>
              </a:defRPr>
            </a:lvl3pPr>
            <a:lvl4pPr rtl="0">
              <a:spcBef>
                <a:spcPts val="0"/>
              </a:spcBef>
              <a:buClr>
                <a:schemeClr val="dk1"/>
              </a:buClr>
              <a:buSzPct val="100000"/>
              <a:buNone/>
              <a:defRPr sz="2800">
                <a:solidFill>
                  <a:schemeClr val="dk1"/>
                </a:solidFill>
              </a:defRPr>
            </a:lvl4pPr>
            <a:lvl5pPr rtl="0">
              <a:spcBef>
                <a:spcPts val="0"/>
              </a:spcBef>
              <a:buClr>
                <a:schemeClr val="dk1"/>
              </a:buClr>
              <a:buSzPct val="100000"/>
              <a:buNone/>
              <a:defRPr sz="2800">
                <a:solidFill>
                  <a:schemeClr val="dk1"/>
                </a:solidFill>
              </a:defRPr>
            </a:lvl5pPr>
            <a:lvl6pPr rtl="0">
              <a:spcBef>
                <a:spcPts val="0"/>
              </a:spcBef>
              <a:buClr>
                <a:schemeClr val="dk1"/>
              </a:buClr>
              <a:buSzPct val="100000"/>
              <a:buNone/>
              <a:defRPr sz="2800">
                <a:solidFill>
                  <a:schemeClr val="dk1"/>
                </a:solidFill>
              </a:defRPr>
            </a:lvl6pPr>
            <a:lvl7pPr rtl="0">
              <a:spcBef>
                <a:spcPts val="0"/>
              </a:spcBef>
              <a:buClr>
                <a:schemeClr val="dk1"/>
              </a:buClr>
              <a:buSzPct val="100000"/>
              <a:buNone/>
              <a:defRPr sz="2800">
                <a:solidFill>
                  <a:schemeClr val="dk1"/>
                </a:solidFill>
              </a:defRPr>
            </a:lvl7pPr>
            <a:lvl8pPr rtl="0">
              <a:spcBef>
                <a:spcPts val="0"/>
              </a:spcBef>
              <a:buClr>
                <a:schemeClr val="dk1"/>
              </a:buClr>
              <a:buSzPct val="100000"/>
              <a:buNone/>
              <a:defRPr sz="2800">
                <a:solidFill>
                  <a:schemeClr val="dk1"/>
                </a:solidFill>
              </a:defRPr>
            </a:lvl8pPr>
            <a:lvl9pPr rtl="0">
              <a:spcBef>
                <a:spcPts val="0"/>
              </a:spcBef>
              <a:buClr>
                <a:schemeClr val="dk1"/>
              </a:buClr>
              <a:buSzPct val="100000"/>
              <a:buNone/>
              <a:defRPr sz="2800">
                <a:solidFill>
                  <a:schemeClr val="dk1"/>
                </a:solidFill>
              </a:defRPr>
            </a:lvl9pPr>
          </a:lstStyle>
          <a:p>
            <a:endParaRPr/>
          </a:p>
        </p:txBody>
      </p:sp>
      <p:sp>
        <p:nvSpPr>
          <p:cNvPr id="232" name="Shape 232"/>
          <p:cNvSpPr txBox="1">
            <a:spLocks noGrp="1"/>
          </p:cNvSpPr>
          <p:nvPr>
            <p:ph type="body" idx="1"/>
          </p:nvPr>
        </p:nvSpPr>
        <p:spPr>
          <a:xfrm>
            <a:off x="311700" y="1536633"/>
            <a:ext cx="8520599" cy="4555199"/>
          </a:xfrm>
          <a:prstGeom prst="rect">
            <a:avLst/>
          </a:prstGeom>
          <a:noFill/>
          <a:ln>
            <a:noFill/>
          </a:ln>
        </p:spPr>
        <p:txBody>
          <a:bodyPr lIns="91425" tIns="91425" rIns="91425" bIns="91425" anchor="t" anchorCtr="0"/>
          <a:lstStyle>
            <a:lvl1pPr rtl="0">
              <a:lnSpc>
                <a:spcPct val="115000"/>
              </a:lnSpc>
              <a:spcBef>
                <a:spcPts val="0"/>
              </a:spcBef>
              <a:spcAft>
                <a:spcPts val="1600"/>
              </a:spcAft>
              <a:buClr>
                <a:schemeClr val="dk2"/>
              </a:buClr>
              <a:buSzPct val="100000"/>
              <a:defRPr sz="1800">
                <a:solidFill>
                  <a:schemeClr val="dk2"/>
                </a:solidFill>
              </a:defRPr>
            </a:lvl1pPr>
            <a:lvl2pPr rtl="0">
              <a:lnSpc>
                <a:spcPct val="115000"/>
              </a:lnSpc>
              <a:spcBef>
                <a:spcPts val="0"/>
              </a:spcBef>
              <a:spcAft>
                <a:spcPts val="1600"/>
              </a:spcAft>
              <a:buClr>
                <a:schemeClr val="dk2"/>
              </a:buClr>
              <a:defRPr>
                <a:solidFill>
                  <a:schemeClr val="dk2"/>
                </a:solidFill>
              </a:defRPr>
            </a:lvl2pPr>
            <a:lvl3pPr rtl="0">
              <a:lnSpc>
                <a:spcPct val="115000"/>
              </a:lnSpc>
              <a:spcBef>
                <a:spcPts val="0"/>
              </a:spcBef>
              <a:spcAft>
                <a:spcPts val="1600"/>
              </a:spcAft>
              <a:buClr>
                <a:schemeClr val="dk2"/>
              </a:buClr>
              <a:defRPr>
                <a:solidFill>
                  <a:schemeClr val="dk2"/>
                </a:solidFill>
              </a:defRPr>
            </a:lvl3pPr>
            <a:lvl4pPr rtl="0">
              <a:lnSpc>
                <a:spcPct val="115000"/>
              </a:lnSpc>
              <a:spcBef>
                <a:spcPts val="0"/>
              </a:spcBef>
              <a:spcAft>
                <a:spcPts val="1600"/>
              </a:spcAft>
              <a:buClr>
                <a:schemeClr val="dk2"/>
              </a:buClr>
              <a:defRPr>
                <a:solidFill>
                  <a:schemeClr val="dk2"/>
                </a:solidFill>
              </a:defRPr>
            </a:lvl4pPr>
            <a:lvl5pPr rtl="0">
              <a:lnSpc>
                <a:spcPct val="115000"/>
              </a:lnSpc>
              <a:spcBef>
                <a:spcPts val="0"/>
              </a:spcBef>
              <a:spcAft>
                <a:spcPts val="1600"/>
              </a:spcAft>
              <a:buClr>
                <a:schemeClr val="dk2"/>
              </a:buClr>
              <a:defRPr>
                <a:solidFill>
                  <a:schemeClr val="dk2"/>
                </a:solidFill>
              </a:defRPr>
            </a:lvl5pPr>
            <a:lvl6pPr rtl="0">
              <a:lnSpc>
                <a:spcPct val="115000"/>
              </a:lnSpc>
              <a:spcBef>
                <a:spcPts val="0"/>
              </a:spcBef>
              <a:spcAft>
                <a:spcPts val="1600"/>
              </a:spcAft>
              <a:buClr>
                <a:schemeClr val="dk2"/>
              </a:buClr>
              <a:defRPr>
                <a:solidFill>
                  <a:schemeClr val="dk2"/>
                </a:solidFill>
              </a:defRPr>
            </a:lvl6pPr>
            <a:lvl7pPr rtl="0">
              <a:lnSpc>
                <a:spcPct val="115000"/>
              </a:lnSpc>
              <a:spcBef>
                <a:spcPts val="0"/>
              </a:spcBef>
              <a:spcAft>
                <a:spcPts val="1600"/>
              </a:spcAft>
              <a:buClr>
                <a:schemeClr val="dk2"/>
              </a:buClr>
              <a:defRPr>
                <a:solidFill>
                  <a:schemeClr val="dk2"/>
                </a:solidFill>
              </a:defRPr>
            </a:lvl7pPr>
            <a:lvl8pPr rtl="0">
              <a:lnSpc>
                <a:spcPct val="115000"/>
              </a:lnSpc>
              <a:spcBef>
                <a:spcPts val="0"/>
              </a:spcBef>
              <a:spcAft>
                <a:spcPts val="1600"/>
              </a:spcAft>
              <a:buClr>
                <a:schemeClr val="dk2"/>
              </a:buClr>
              <a:defRPr>
                <a:solidFill>
                  <a:schemeClr val="dk2"/>
                </a:solidFill>
              </a:defRPr>
            </a:lvl8pPr>
            <a:lvl9pPr rtl="0">
              <a:lnSpc>
                <a:spcPct val="115000"/>
              </a:lnSpc>
              <a:spcBef>
                <a:spcPts val="0"/>
              </a:spcBef>
              <a:spcAft>
                <a:spcPts val="1600"/>
              </a:spcAft>
              <a:buClr>
                <a:schemeClr val="dk2"/>
              </a:buClr>
              <a:defRPr>
                <a:solidFill>
                  <a:schemeClr val="dk2"/>
                </a:solidFill>
              </a:defRPr>
            </a:lvl9pPr>
          </a:lstStyle>
          <a:p>
            <a:endParaRPr/>
          </a:p>
        </p:txBody>
      </p:sp>
      <p:sp>
        <p:nvSpPr>
          <p:cNvPr id="233" name="Shape 233"/>
          <p:cNvSpPr txBox="1">
            <a:spLocks noGrp="1"/>
          </p:cNvSpPr>
          <p:nvPr>
            <p:ph type="sldNum" idx="12"/>
          </p:nvPr>
        </p:nvSpPr>
        <p:spPr>
          <a:xfrm>
            <a:off x="8472457" y="6217622"/>
            <a:ext cx="548699" cy="524699"/>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s-HN" sz="1000">
                <a:solidFill>
                  <a:schemeClr val="dk2"/>
                </a:solidFill>
              </a:rPr>
              <a:t>‹#›</a:t>
            </a:fld>
            <a:endParaRPr lang="es-H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7.png"/><Relationship Id="rId7"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22.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22.jpg"/></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14.jp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22.xml"/><Relationship Id="rId5" Type="http://schemas.openxmlformats.org/officeDocument/2006/relationships/image" Target="../media/image15.pn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subTitle" idx="1"/>
          </p:nvPr>
        </p:nvSpPr>
        <p:spPr>
          <a:xfrm>
            <a:off x="4723150" y="5029200"/>
            <a:ext cx="4234799" cy="624599"/>
          </a:xfrm>
          <a:prstGeom prst="rect">
            <a:avLst/>
          </a:prstGeom>
          <a:solidFill>
            <a:srgbClr val="FFFFFF"/>
          </a:solidFill>
          <a:ln>
            <a:noFill/>
          </a:ln>
        </p:spPr>
        <p:txBody>
          <a:bodyPr lIns="91425" tIns="45700" rIns="91425" bIns="45700" anchor="t" anchorCtr="0">
            <a:noAutofit/>
          </a:bodyPr>
          <a:lstStyle/>
          <a:p>
            <a:pPr marL="0" marR="0" lvl="0" indent="0" algn="r" rtl="0">
              <a:spcBef>
                <a:spcPts val="0"/>
              </a:spcBef>
              <a:spcAft>
                <a:spcPts val="0"/>
              </a:spcAft>
              <a:buClr>
                <a:schemeClr val="dk1"/>
              </a:buClr>
              <a:buSzPct val="25000"/>
              <a:buFont typeface="Noto Symbol"/>
              <a:buNone/>
            </a:pPr>
            <a:r>
              <a:rPr lang="es-HN" sz="2800" b="0" i="0" u="none" strike="noStrike" cap="none" baseline="0">
                <a:solidFill>
                  <a:schemeClr val="dk1"/>
                </a:solidFill>
                <a:latin typeface="Calibri"/>
                <a:ea typeface="Calibri"/>
                <a:cs typeface="Calibri"/>
                <a:sym typeface="Calibri"/>
              </a:rPr>
              <a:t>Anna Doyle, Deniz Yilmazer</a:t>
            </a:r>
          </a:p>
        </p:txBody>
      </p:sp>
      <p:sp>
        <p:nvSpPr>
          <p:cNvPr id="81" name="Shape 81"/>
          <p:cNvSpPr txBox="1">
            <a:spLocks noGrp="1"/>
          </p:cNvSpPr>
          <p:nvPr>
            <p:ph type="ctrTitle"/>
          </p:nvPr>
        </p:nvSpPr>
        <p:spPr>
          <a:xfrm>
            <a:off x="1371600" y="1120775"/>
            <a:ext cx="7772400" cy="1470024"/>
          </a:xfrm>
          <a:prstGeom prst="rect">
            <a:avLst/>
          </a:prstGeom>
          <a:noFill/>
          <a:ln>
            <a:noFill/>
          </a:ln>
        </p:spPr>
        <p:txBody>
          <a:bodyPr lIns="91425" tIns="45700" rIns="91425" bIns="45700" anchor="ctr" anchorCtr="0">
            <a:noAutofit/>
          </a:bodyPr>
          <a:lstStyle/>
          <a:p>
            <a:pPr marL="0" marR="0" lvl="0" indent="0" algn="r" rtl="0">
              <a:spcBef>
                <a:spcPts val="0"/>
              </a:spcBef>
              <a:spcAft>
                <a:spcPts val="0"/>
              </a:spcAft>
              <a:buSzPct val="25000"/>
              <a:buNone/>
            </a:pPr>
            <a:r>
              <a:rPr lang="es-HN" sz="5400" b="1" i="0" u="none" strike="noStrike" cap="none" baseline="0">
                <a:solidFill>
                  <a:schemeClr val="dk2"/>
                </a:solidFill>
                <a:latin typeface="Calibri"/>
                <a:ea typeface="Calibri"/>
                <a:cs typeface="Calibri"/>
                <a:sym typeface="Calibri"/>
              </a:rPr>
              <a:t>Chemical Safety</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Shape 315"/>
          <p:cNvSpPr txBox="1">
            <a:spLocks noGrp="1"/>
          </p:cNvSpPr>
          <p:nvPr>
            <p:ph type="title"/>
          </p:nvPr>
        </p:nvSpPr>
        <p:spPr>
          <a:xfrm>
            <a:off x="311700" y="593366"/>
            <a:ext cx="8520599" cy="763500"/>
          </a:xfrm>
          <a:prstGeom prst="rect">
            <a:avLst/>
          </a:prstGeom>
        </p:spPr>
        <p:txBody>
          <a:bodyPr lIns="91425" tIns="91425" rIns="91425" bIns="91425" anchor="t" anchorCtr="0">
            <a:noAutofit/>
          </a:bodyPr>
          <a:lstStyle/>
          <a:p>
            <a:pPr lvl="0" rtl="0">
              <a:spcBef>
                <a:spcPts val="0"/>
              </a:spcBef>
              <a:buNone/>
            </a:pPr>
            <a:r>
              <a:rPr lang="es-HN"/>
              <a:t>Protección Personal Requerido</a:t>
            </a:r>
          </a:p>
        </p:txBody>
      </p:sp>
      <p:sp>
        <p:nvSpPr>
          <p:cNvPr id="316" name="Shape 316"/>
          <p:cNvSpPr txBox="1">
            <a:spLocks noGrp="1"/>
          </p:cNvSpPr>
          <p:nvPr>
            <p:ph type="body" idx="1"/>
          </p:nvPr>
        </p:nvSpPr>
        <p:spPr>
          <a:xfrm>
            <a:off x="311700" y="1536633"/>
            <a:ext cx="7400100" cy="2329499"/>
          </a:xfrm>
          <a:prstGeom prst="rect">
            <a:avLst/>
          </a:prstGeom>
        </p:spPr>
        <p:txBody>
          <a:bodyPr lIns="91425" tIns="91425" rIns="91425" bIns="91425" anchor="t" anchorCtr="0">
            <a:noAutofit/>
          </a:bodyPr>
          <a:lstStyle/>
          <a:p>
            <a:pPr marL="457200" lvl="0" indent="-228600" algn="just" rtl="0">
              <a:spcBef>
                <a:spcPts val="0"/>
              </a:spcBef>
              <a:buChar char="❖"/>
            </a:pPr>
            <a:r>
              <a:rPr lang="es-HN"/>
              <a:t>Ojos: Gafas de seguridad </a:t>
            </a:r>
          </a:p>
          <a:p>
            <a:pPr marL="457200" lvl="0" indent="-228600" algn="just" rtl="0">
              <a:spcBef>
                <a:spcPts val="0"/>
              </a:spcBef>
              <a:buChar char="❖"/>
            </a:pPr>
            <a:r>
              <a:rPr lang="es-HN"/>
              <a:t>Manos: Guantes hechos de Neopreno, goma, o butyl </a:t>
            </a:r>
          </a:p>
          <a:p>
            <a:pPr marL="457200" lvl="0" indent="-228600" algn="just" rtl="0">
              <a:spcBef>
                <a:spcPts val="0"/>
              </a:spcBef>
              <a:buChar char="❖"/>
            </a:pPr>
            <a:r>
              <a:rPr lang="es-HN"/>
              <a:t>Cuerpo: Ropa que no deja la piel exposido, trajes desechables hechos de fibra</a:t>
            </a:r>
          </a:p>
        </p:txBody>
      </p:sp>
      <p:pic>
        <p:nvPicPr>
          <p:cNvPr id="317" name="Shape 317"/>
          <p:cNvPicPr preferRelativeResize="0"/>
          <p:nvPr/>
        </p:nvPicPr>
        <p:blipFill>
          <a:blip r:embed="rId3">
            <a:alphaModFix/>
          </a:blip>
          <a:stretch>
            <a:fillRect/>
          </a:stretch>
        </p:blipFill>
        <p:spPr>
          <a:xfrm>
            <a:off x="464100" y="4355333"/>
            <a:ext cx="1833125" cy="1177775"/>
          </a:xfrm>
          <a:prstGeom prst="rect">
            <a:avLst/>
          </a:prstGeom>
          <a:noFill/>
          <a:ln>
            <a:noFill/>
          </a:ln>
        </p:spPr>
      </p:pic>
      <p:pic>
        <p:nvPicPr>
          <p:cNvPr id="318" name="Shape 318"/>
          <p:cNvPicPr preferRelativeResize="0"/>
          <p:nvPr/>
        </p:nvPicPr>
        <p:blipFill>
          <a:blip r:embed="rId4">
            <a:alphaModFix/>
          </a:blip>
          <a:stretch>
            <a:fillRect/>
          </a:stretch>
        </p:blipFill>
        <p:spPr>
          <a:xfrm>
            <a:off x="2915050" y="4355333"/>
            <a:ext cx="1320869" cy="1177774"/>
          </a:xfrm>
          <a:prstGeom prst="rect">
            <a:avLst/>
          </a:prstGeom>
          <a:noFill/>
          <a:ln>
            <a:noFill/>
          </a:ln>
        </p:spPr>
      </p:pic>
      <p:pic>
        <p:nvPicPr>
          <p:cNvPr id="319" name="Shape 319"/>
          <p:cNvPicPr preferRelativeResize="0"/>
          <p:nvPr/>
        </p:nvPicPr>
        <p:blipFill>
          <a:blip r:embed="rId5">
            <a:alphaModFix/>
          </a:blip>
          <a:stretch>
            <a:fillRect/>
          </a:stretch>
        </p:blipFill>
        <p:spPr>
          <a:xfrm>
            <a:off x="4638475" y="3502533"/>
            <a:ext cx="1969774" cy="1969774"/>
          </a:xfrm>
          <a:prstGeom prst="rect">
            <a:avLst/>
          </a:prstGeom>
          <a:noFill/>
          <a:ln>
            <a:noFill/>
          </a:ln>
        </p:spPr>
      </p:pic>
      <p:pic>
        <p:nvPicPr>
          <p:cNvPr id="320" name="Shape 320"/>
          <p:cNvPicPr preferRelativeResize="0"/>
          <p:nvPr/>
        </p:nvPicPr>
        <p:blipFill>
          <a:blip r:embed="rId6">
            <a:alphaModFix/>
          </a:blip>
          <a:stretch>
            <a:fillRect/>
          </a:stretch>
        </p:blipFill>
        <p:spPr>
          <a:xfrm>
            <a:off x="6996025" y="4558533"/>
            <a:ext cx="1177774" cy="1177774"/>
          </a:xfrm>
          <a:prstGeom prst="rect">
            <a:avLst/>
          </a:prstGeom>
          <a:noFill/>
          <a:ln>
            <a:noFill/>
          </a:ln>
        </p:spPr>
      </p:pic>
      <p:pic>
        <p:nvPicPr>
          <p:cNvPr id="321" name="Shape 321"/>
          <p:cNvPicPr preferRelativeResize="0"/>
          <p:nvPr/>
        </p:nvPicPr>
        <p:blipFill>
          <a:blip r:embed="rId7">
            <a:alphaModFix/>
          </a:blip>
          <a:stretch>
            <a:fillRect/>
          </a:stretch>
        </p:blipFill>
        <p:spPr>
          <a:xfrm>
            <a:off x="0" y="5830666"/>
            <a:ext cx="2590699" cy="770500"/>
          </a:xfrm>
          <a:prstGeom prst="rect">
            <a:avLst/>
          </a:prstGeom>
          <a:noFill/>
          <a:ln>
            <a:noFill/>
          </a:ln>
        </p:spPr>
      </p:pic>
      <p:pic>
        <p:nvPicPr>
          <p:cNvPr id="322" name="Shape 322"/>
          <p:cNvPicPr preferRelativeResize="0"/>
          <p:nvPr/>
        </p:nvPicPr>
        <p:blipFill>
          <a:blip r:embed="rId8">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Shape 327"/>
          <p:cNvPicPr preferRelativeResize="0"/>
          <p:nvPr/>
        </p:nvPicPr>
        <p:blipFill rotWithShape="1">
          <a:blip r:embed="rId3">
            <a:alphaModFix/>
          </a:blip>
          <a:srcRect l="12142" t="22243" r="11869" b="17179"/>
          <a:stretch/>
        </p:blipFill>
        <p:spPr>
          <a:xfrm>
            <a:off x="1014575" y="2143625"/>
            <a:ext cx="3065998" cy="3556426"/>
          </a:xfrm>
          <a:prstGeom prst="rect">
            <a:avLst/>
          </a:prstGeom>
          <a:noFill/>
          <a:ln>
            <a:noFill/>
          </a:ln>
        </p:spPr>
      </p:pic>
      <p:sp>
        <p:nvSpPr>
          <p:cNvPr id="328" name="Shape 328"/>
          <p:cNvSpPr txBox="1">
            <a:spLocks noGrp="1"/>
          </p:cNvSpPr>
          <p:nvPr>
            <p:ph type="title"/>
          </p:nvPr>
        </p:nvSpPr>
        <p:spPr>
          <a:xfrm>
            <a:off x="387900" y="610700"/>
            <a:ext cx="3917399" cy="914699"/>
          </a:xfrm>
          <a:prstGeom prst="rect">
            <a:avLst/>
          </a:prstGeom>
        </p:spPr>
        <p:txBody>
          <a:bodyPr lIns="91425" tIns="91425" rIns="91425" bIns="91425" anchor="t" anchorCtr="0">
            <a:noAutofit/>
          </a:bodyPr>
          <a:lstStyle/>
          <a:p>
            <a:pPr lvl="0" rtl="0">
              <a:spcBef>
                <a:spcPts val="0"/>
              </a:spcBef>
              <a:buNone/>
            </a:pPr>
            <a:r>
              <a:rPr lang="es-HN"/>
              <a:t>Cloro Granular</a:t>
            </a:r>
          </a:p>
        </p:txBody>
      </p:sp>
      <p:sp>
        <p:nvSpPr>
          <p:cNvPr id="329" name="Shape 329"/>
          <p:cNvSpPr txBox="1">
            <a:spLocks noGrp="1"/>
          </p:cNvSpPr>
          <p:nvPr>
            <p:ph type="title" idx="2"/>
          </p:nvPr>
        </p:nvSpPr>
        <p:spPr>
          <a:xfrm>
            <a:off x="4644175" y="610700"/>
            <a:ext cx="3917399" cy="914699"/>
          </a:xfrm>
          <a:prstGeom prst="rect">
            <a:avLst/>
          </a:prstGeom>
        </p:spPr>
        <p:txBody>
          <a:bodyPr lIns="91425" tIns="91425" rIns="91425" bIns="91425" anchor="t" anchorCtr="0">
            <a:noAutofit/>
          </a:bodyPr>
          <a:lstStyle/>
          <a:p>
            <a:pPr lvl="0" rtl="0">
              <a:spcBef>
                <a:spcPts val="0"/>
              </a:spcBef>
              <a:buNone/>
            </a:pPr>
            <a:r>
              <a:rPr lang="es-HN"/>
              <a:t>Ácido Clorhídrico</a:t>
            </a:r>
          </a:p>
        </p:txBody>
      </p:sp>
      <p:pic>
        <p:nvPicPr>
          <p:cNvPr id="330" name="Shape 330"/>
          <p:cNvPicPr preferRelativeResize="0"/>
          <p:nvPr/>
        </p:nvPicPr>
        <p:blipFill rotWithShape="1">
          <a:blip r:embed="rId4">
            <a:alphaModFix/>
          </a:blip>
          <a:srcRect l="16489" t="24296" r="16482" b="23844"/>
          <a:stretch/>
        </p:blipFill>
        <p:spPr>
          <a:xfrm>
            <a:off x="4931976" y="2197650"/>
            <a:ext cx="3065998" cy="3556426"/>
          </a:xfrm>
          <a:prstGeom prst="rect">
            <a:avLst/>
          </a:prstGeom>
          <a:noFill/>
          <a:ln>
            <a:noFill/>
          </a:ln>
        </p:spPr>
      </p:pic>
      <p:pic>
        <p:nvPicPr>
          <p:cNvPr id="331" name="Shape 331"/>
          <p:cNvPicPr preferRelativeResize="0"/>
          <p:nvPr/>
        </p:nvPicPr>
        <p:blipFill>
          <a:blip r:embed="rId5">
            <a:alphaModFix/>
          </a:blip>
          <a:stretch>
            <a:fillRect/>
          </a:stretch>
        </p:blipFill>
        <p:spPr>
          <a:xfrm>
            <a:off x="0" y="5830666"/>
            <a:ext cx="2590699" cy="770500"/>
          </a:xfrm>
          <a:prstGeom prst="rect">
            <a:avLst/>
          </a:prstGeom>
          <a:noFill/>
          <a:ln>
            <a:noFill/>
          </a:ln>
        </p:spPr>
      </p:pic>
      <p:pic>
        <p:nvPicPr>
          <p:cNvPr id="332" name="Shape 332"/>
          <p:cNvPicPr preferRelativeResize="0"/>
          <p:nvPr/>
        </p:nvPicPr>
        <p:blipFill>
          <a:blip r:embed="rId6">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Shape 337"/>
          <p:cNvSpPr txBox="1">
            <a:spLocks noGrp="1"/>
          </p:cNvSpPr>
          <p:nvPr>
            <p:ph type="title"/>
          </p:nvPr>
        </p:nvSpPr>
        <p:spPr>
          <a:xfrm>
            <a:off x="311700" y="593366"/>
            <a:ext cx="8520599" cy="763500"/>
          </a:xfrm>
          <a:prstGeom prst="rect">
            <a:avLst/>
          </a:prstGeom>
        </p:spPr>
        <p:txBody>
          <a:bodyPr lIns="91425" tIns="91425" rIns="91425" bIns="91425" anchor="t" anchorCtr="0">
            <a:noAutofit/>
          </a:bodyPr>
          <a:lstStyle/>
          <a:p>
            <a:pPr lvl="0" rtl="0">
              <a:spcBef>
                <a:spcPts val="0"/>
              </a:spcBef>
              <a:buNone/>
            </a:pPr>
            <a:r>
              <a:rPr lang="es-HN"/>
              <a:t>Artículo 380</a:t>
            </a:r>
          </a:p>
        </p:txBody>
      </p:sp>
      <p:sp>
        <p:nvSpPr>
          <p:cNvPr id="338" name="Shape 338"/>
          <p:cNvSpPr txBox="1">
            <a:spLocks noGrp="1"/>
          </p:cNvSpPr>
          <p:nvPr>
            <p:ph type="body" idx="1"/>
          </p:nvPr>
        </p:nvSpPr>
        <p:spPr>
          <a:xfrm>
            <a:off x="311700" y="1536633"/>
            <a:ext cx="8520599" cy="4555199"/>
          </a:xfrm>
          <a:prstGeom prst="rect">
            <a:avLst/>
          </a:prstGeom>
        </p:spPr>
        <p:txBody>
          <a:bodyPr lIns="91425" tIns="91425" rIns="91425" bIns="91425" anchor="t" anchorCtr="0">
            <a:noAutofit/>
          </a:bodyPr>
          <a:lstStyle/>
          <a:p>
            <a:pPr lvl="0" rtl="0">
              <a:spcBef>
                <a:spcPts val="0"/>
              </a:spcBef>
              <a:spcAft>
                <a:spcPts val="0"/>
              </a:spcAft>
              <a:buNone/>
            </a:pPr>
            <a:r>
              <a:rPr lang="es-HN">
                <a:latin typeface="Roboto Slab"/>
                <a:ea typeface="Roboto Slab"/>
                <a:cs typeface="Roboto Slab"/>
                <a:sym typeface="Roboto Slab"/>
              </a:rPr>
              <a:t>Los trabajadores que utilicen estos productos estarán capacitados según su actividad sobre las siguientes áreas: toxicidad de los compuestos utilizados, vías de absorción, manipulación de productos concentrados y formulados, métodos de aplicación, limpieza y mantenimiento de equipo, precauciones para evitar la contaminación de otras sustancias, alimentos, ropa y abastecimientos de agua, signos y precoces de intoxicación, medidas de primeros auxilios, medidas de protección individual y colectiva, deposición y eliminación de residuos y protección al medio ambiente.</a:t>
            </a:r>
          </a:p>
        </p:txBody>
      </p:sp>
      <p:pic>
        <p:nvPicPr>
          <p:cNvPr id="339" name="Shape 339"/>
          <p:cNvPicPr preferRelativeResize="0"/>
          <p:nvPr/>
        </p:nvPicPr>
        <p:blipFill>
          <a:blip r:embed="rId3">
            <a:alphaModFix/>
          </a:blip>
          <a:stretch>
            <a:fillRect/>
          </a:stretch>
        </p:blipFill>
        <p:spPr>
          <a:xfrm>
            <a:off x="0" y="5830666"/>
            <a:ext cx="2590699" cy="770500"/>
          </a:xfrm>
          <a:prstGeom prst="rect">
            <a:avLst/>
          </a:prstGeom>
          <a:noFill/>
          <a:ln>
            <a:noFill/>
          </a:ln>
        </p:spPr>
      </p:pic>
      <p:pic>
        <p:nvPicPr>
          <p:cNvPr id="340" name="Shape 340"/>
          <p:cNvPicPr preferRelativeResize="0"/>
          <p:nvPr/>
        </p:nvPicPr>
        <p:blipFill>
          <a:blip r:embed="rId4">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Shape 346"/>
          <p:cNvSpPr txBox="1">
            <a:spLocks noGrp="1"/>
          </p:cNvSpPr>
          <p:nvPr>
            <p:ph type="title"/>
          </p:nvPr>
        </p:nvSpPr>
        <p:spPr>
          <a:xfrm>
            <a:off x="2895600" y="228600"/>
            <a:ext cx="6019799"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s-HN" sz="4000"/>
              <a:t>Posters</a:t>
            </a:r>
          </a:p>
        </p:txBody>
      </p:sp>
      <p:pic>
        <p:nvPicPr>
          <p:cNvPr id="347" name="Shape 347"/>
          <p:cNvPicPr preferRelativeResize="0"/>
          <p:nvPr/>
        </p:nvPicPr>
        <p:blipFill>
          <a:blip r:embed="rId3">
            <a:alphaModFix/>
          </a:blip>
          <a:stretch>
            <a:fillRect/>
          </a:stretch>
        </p:blipFill>
        <p:spPr>
          <a:xfrm>
            <a:off x="168350" y="1651575"/>
            <a:ext cx="4185675" cy="2963449"/>
          </a:xfrm>
          <a:prstGeom prst="rect">
            <a:avLst/>
          </a:prstGeom>
          <a:noFill/>
          <a:ln>
            <a:noFill/>
          </a:ln>
        </p:spPr>
      </p:pic>
      <p:pic>
        <p:nvPicPr>
          <p:cNvPr id="348" name="Shape 348"/>
          <p:cNvPicPr preferRelativeResize="0"/>
          <p:nvPr/>
        </p:nvPicPr>
        <p:blipFill>
          <a:blip r:embed="rId4">
            <a:alphaModFix/>
          </a:blip>
          <a:stretch>
            <a:fillRect/>
          </a:stretch>
        </p:blipFill>
        <p:spPr>
          <a:xfrm>
            <a:off x="4807925" y="3467057"/>
            <a:ext cx="4185675" cy="3244517"/>
          </a:xfrm>
          <a:prstGeom prst="rect">
            <a:avLst/>
          </a:prstGeom>
          <a:noFill/>
          <a:ln>
            <a:noFill/>
          </a:ln>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title"/>
          </p:nvPr>
        </p:nvSpPr>
        <p:spPr>
          <a:xfrm>
            <a:off x="2895600" y="228600"/>
            <a:ext cx="6019799"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s-HN" sz="4000"/>
              <a:t>The Shoe Controversy</a:t>
            </a:r>
          </a:p>
        </p:txBody>
      </p:sp>
      <p:sp>
        <p:nvSpPr>
          <p:cNvPr id="355" name="Shape 355"/>
          <p:cNvSpPr txBox="1">
            <a:spLocks noGrp="1"/>
          </p:cNvSpPr>
          <p:nvPr>
            <p:ph type="body" idx="1"/>
          </p:nvPr>
        </p:nvSpPr>
        <p:spPr>
          <a:xfrm>
            <a:off x="457200" y="1524000"/>
            <a:ext cx="8153399" cy="4724400"/>
          </a:xfrm>
          <a:prstGeom prst="rect">
            <a:avLst/>
          </a:prstGeom>
          <a:noFill/>
          <a:ln>
            <a:noFill/>
          </a:ln>
        </p:spPr>
        <p:txBody>
          <a:bodyPr lIns="91425" tIns="45700" rIns="91425" bIns="45700" anchor="t" anchorCtr="0">
            <a:noAutofit/>
          </a:bodyPr>
          <a:lstStyle/>
          <a:p>
            <a:pPr marL="457200" lvl="0" indent="-228600" rtl="0">
              <a:lnSpc>
                <a:spcPct val="115000"/>
              </a:lnSpc>
              <a:spcBef>
                <a:spcPts val="1000"/>
              </a:spcBef>
              <a:spcAft>
                <a:spcPts val="1000"/>
              </a:spcAft>
              <a:buSzPct val="100000"/>
            </a:pPr>
            <a:r>
              <a:rPr lang="es-HN" sz="1800">
                <a:solidFill>
                  <a:srgbClr val="333333"/>
                </a:solidFill>
                <a:highlight>
                  <a:srgbClr val="FFFFFF"/>
                </a:highlight>
                <a:latin typeface="Arial"/>
                <a:ea typeface="Arial"/>
                <a:cs typeface="Arial"/>
                <a:sym typeface="Arial"/>
              </a:rPr>
              <a:t>Shoes cover the feet so that in case of a spill corrosion is minimized</a:t>
            </a: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However, it also makes it harder for the affected area to be rinsed immediately</a:t>
            </a: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Therefore there is a trade-off between the coverage and the rapid first aid</a:t>
            </a:r>
          </a:p>
          <a:p>
            <a:pPr marL="0" indent="0" rtl="0">
              <a:lnSpc>
                <a:spcPct val="115000"/>
              </a:lnSpc>
              <a:spcBef>
                <a:spcPts val="1000"/>
              </a:spcBef>
              <a:spcAft>
                <a:spcPts val="1000"/>
              </a:spcAft>
              <a:buNone/>
            </a:pPr>
            <a:endParaRPr sz="1800">
              <a:solidFill>
                <a:srgbClr val="333333"/>
              </a:solidFill>
              <a:highlight>
                <a:srgbClr val="FFFFFF"/>
              </a:highlight>
              <a:latin typeface="Arial"/>
              <a:ea typeface="Arial"/>
              <a:cs typeface="Arial"/>
              <a:sym typeface="Arial"/>
            </a:endParaRP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Our analysis of the concentrations used in AguaClara plants showed that it is not strictly necessary to wear closed-toed shoes</a:t>
            </a: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The chlorine used is even less concentrated than household bleach!</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2819400" y="228600"/>
            <a:ext cx="6096000" cy="1143000"/>
          </a:xfrm>
          <a:prstGeom prst="rect">
            <a:avLst/>
          </a:prstGeom>
        </p:spPr>
        <p:txBody>
          <a:bodyPr lIns="91425" tIns="91425" rIns="91425" bIns="91425" anchor="ctr" anchorCtr="0">
            <a:noAutofit/>
          </a:bodyPr>
          <a:lstStyle/>
          <a:p>
            <a:pPr>
              <a:spcBef>
                <a:spcPts val="0"/>
              </a:spcBef>
              <a:buNone/>
            </a:pPr>
            <a:r>
              <a:rPr lang="es-HN"/>
              <a:t>Eye Washes</a:t>
            </a:r>
          </a:p>
        </p:txBody>
      </p:sp>
      <p:sp>
        <p:nvSpPr>
          <p:cNvPr id="362" name="Shape 362"/>
          <p:cNvSpPr txBox="1">
            <a:spLocks noGrp="1"/>
          </p:cNvSpPr>
          <p:nvPr>
            <p:ph type="body" idx="1"/>
          </p:nvPr>
        </p:nvSpPr>
        <p:spPr>
          <a:xfrm>
            <a:off x="457200" y="1524000"/>
            <a:ext cx="8153399" cy="4724400"/>
          </a:xfrm>
          <a:prstGeom prst="rect">
            <a:avLst/>
          </a:prstGeom>
        </p:spPr>
        <p:txBody>
          <a:bodyPr lIns="91425" tIns="91425" rIns="91425" bIns="91425" anchor="t" anchorCtr="0">
            <a:noAutofit/>
          </a:bodyPr>
          <a:lstStyle/>
          <a:p>
            <a:pPr rtl="0">
              <a:spcBef>
                <a:spcPts val="0"/>
              </a:spcBef>
              <a:buNone/>
            </a:pPr>
            <a:r>
              <a:rPr lang="es-HN"/>
              <a:t>There are no eye washes in AguaClara plants at the moment.</a:t>
            </a:r>
          </a:p>
          <a:p>
            <a:pPr rtl="0">
              <a:spcBef>
                <a:spcPts val="0"/>
              </a:spcBef>
              <a:buNone/>
            </a:pPr>
            <a:r>
              <a:rPr lang="es-HN"/>
              <a:t>Three options:</a:t>
            </a:r>
          </a:p>
          <a:p>
            <a:pPr marL="457200" lvl="0" indent="-228600" rtl="0">
              <a:spcBef>
                <a:spcPts val="0"/>
              </a:spcBef>
            </a:pPr>
            <a:r>
              <a:rPr lang="es-HN"/>
              <a:t>Wall Mounted Eyewash</a:t>
            </a:r>
          </a:p>
          <a:p>
            <a:pPr marL="457200" lvl="0" indent="-228600" rtl="0">
              <a:spcBef>
                <a:spcPts val="0"/>
              </a:spcBef>
            </a:pPr>
            <a:r>
              <a:rPr lang="es-HN"/>
              <a:t>Self Contained Eyewash</a:t>
            </a:r>
          </a:p>
          <a:p>
            <a:pPr marL="457200" lvl="0" indent="-228600" rtl="0">
              <a:spcBef>
                <a:spcPts val="0"/>
              </a:spcBef>
            </a:pPr>
            <a:r>
              <a:rPr lang="es-HN"/>
              <a:t>Sink Attachment</a:t>
            </a:r>
          </a:p>
        </p:txBody>
      </p:sp>
      <p:pic>
        <p:nvPicPr>
          <p:cNvPr id="363" name="Shape 363"/>
          <p:cNvPicPr preferRelativeResize="0"/>
          <p:nvPr/>
        </p:nvPicPr>
        <p:blipFill>
          <a:blip r:embed="rId3">
            <a:alphaModFix/>
          </a:blip>
          <a:stretch>
            <a:fillRect/>
          </a:stretch>
        </p:blipFill>
        <p:spPr>
          <a:xfrm>
            <a:off x="5883550" y="2291277"/>
            <a:ext cx="1943624" cy="1943624"/>
          </a:xfrm>
          <a:prstGeom prst="rect">
            <a:avLst/>
          </a:prstGeom>
          <a:noFill/>
          <a:ln>
            <a:noFill/>
          </a:ln>
        </p:spPr>
      </p:pic>
      <p:pic>
        <p:nvPicPr>
          <p:cNvPr id="364" name="Shape 364"/>
          <p:cNvPicPr preferRelativeResize="0"/>
          <p:nvPr/>
        </p:nvPicPr>
        <p:blipFill>
          <a:blip r:embed="rId4">
            <a:alphaModFix/>
          </a:blip>
          <a:stretch>
            <a:fillRect/>
          </a:stretch>
        </p:blipFill>
        <p:spPr>
          <a:xfrm>
            <a:off x="5233700" y="4061075"/>
            <a:ext cx="3376900" cy="2536424"/>
          </a:xfrm>
          <a:prstGeom prst="rect">
            <a:avLst/>
          </a:prstGeom>
          <a:noFill/>
          <a:ln>
            <a:noFill/>
          </a:ln>
        </p:spPr>
      </p:pic>
      <p:pic>
        <p:nvPicPr>
          <p:cNvPr id="365" name="Shape 365"/>
          <p:cNvPicPr preferRelativeResize="0"/>
          <p:nvPr/>
        </p:nvPicPr>
        <p:blipFill>
          <a:blip r:embed="rId5">
            <a:alphaModFix/>
          </a:blip>
          <a:stretch>
            <a:fillRect/>
          </a:stretch>
        </p:blipFill>
        <p:spPr>
          <a:xfrm>
            <a:off x="1447799" y="4748675"/>
            <a:ext cx="1848824" cy="1848824"/>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2895600" y="228600"/>
            <a:ext cx="6019799"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s-HN" sz="4000" b="1" i="0" u="none" strike="noStrike" cap="none" baseline="0">
                <a:solidFill>
                  <a:schemeClr val="dk2"/>
                </a:solidFill>
                <a:latin typeface="Calibri"/>
                <a:ea typeface="Calibri"/>
                <a:cs typeface="Calibri"/>
                <a:sym typeface="Calibri"/>
              </a:rPr>
              <a:t>Introduction</a:t>
            </a:r>
          </a:p>
        </p:txBody>
      </p:sp>
      <p:sp>
        <p:nvSpPr>
          <p:cNvPr id="88" name="Shape 88"/>
          <p:cNvSpPr txBox="1">
            <a:spLocks noGrp="1"/>
          </p:cNvSpPr>
          <p:nvPr>
            <p:ph type="body" idx="1"/>
          </p:nvPr>
        </p:nvSpPr>
        <p:spPr>
          <a:xfrm>
            <a:off x="457200" y="1524000"/>
            <a:ext cx="8153399" cy="4724400"/>
          </a:xfrm>
          <a:prstGeom prst="rect">
            <a:avLst/>
          </a:prstGeom>
          <a:noFill/>
          <a:ln>
            <a:noFill/>
          </a:ln>
        </p:spPr>
        <p:txBody>
          <a:bodyPr lIns="91425" tIns="45700" rIns="91425" bIns="45700" anchor="t" anchorCtr="0">
            <a:noAutofit/>
          </a:bodyPr>
          <a:lstStyle/>
          <a:p>
            <a:pPr marL="457200" lvl="0" indent="-228600" rtl="0">
              <a:lnSpc>
                <a:spcPct val="115000"/>
              </a:lnSpc>
              <a:spcBef>
                <a:spcPts val="1000"/>
              </a:spcBef>
              <a:spcAft>
                <a:spcPts val="1000"/>
              </a:spcAft>
              <a:buSzPct val="100000"/>
            </a:pPr>
            <a:r>
              <a:rPr lang="es-HN" sz="1800">
                <a:solidFill>
                  <a:srgbClr val="333333"/>
                </a:solidFill>
                <a:highlight>
                  <a:srgbClr val="FFFFFF"/>
                </a:highlight>
                <a:latin typeface="Arial"/>
                <a:ea typeface="Arial"/>
                <a:cs typeface="Arial"/>
                <a:sym typeface="Arial"/>
              </a:rPr>
              <a:t>New team</a:t>
            </a: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Goals: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Aims to ensure safety of the workers in AguaClara plants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Explain the use of proper PPE</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Demonstrate safety hazards and first aid measures</a:t>
            </a:r>
          </a:p>
          <a:p>
            <a:pPr marL="457200" lvl="0"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Why our research is important:</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Safer for employees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Eliminate possible incidents</a:t>
            </a:r>
          </a:p>
          <a:p>
            <a:pPr marL="914400" lvl="1" indent="-228600" rtl="0">
              <a:lnSpc>
                <a:spcPct val="115000"/>
              </a:lnSpc>
              <a:spcBef>
                <a:spcPts val="1000"/>
              </a:spcBef>
              <a:spcAft>
                <a:spcPts val="1000"/>
              </a:spcAft>
              <a:buClr>
                <a:srgbClr val="333333"/>
              </a:buClr>
              <a:buSzPct val="100000"/>
              <a:buFont typeface="Arial"/>
            </a:pPr>
            <a:r>
              <a:rPr lang="es-HN" sz="1800">
                <a:solidFill>
                  <a:srgbClr val="333333"/>
                </a:solidFill>
                <a:highlight>
                  <a:srgbClr val="FFFFFF"/>
                </a:highlight>
                <a:latin typeface="Arial"/>
                <a:ea typeface="Arial"/>
                <a:cs typeface="Arial"/>
                <a:sym typeface="Arial"/>
              </a:rPr>
              <a:t>Provide necessary steps in case of an accident</a:t>
            </a:r>
          </a:p>
          <a:p>
            <a:pPr marL="0" indent="0" rtl="0">
              <a:lnSpc>
                <a:spcPct val="115000"/>
              </a:lnSpc>
              <a:spcBef>
                <a:spcPts val="1000"/>
              </a:spcBef>
              <a:spcAft>
                <a:spcPts val="1000"/>
              </a:spcAft>
              <a:buNone/>
            </a:pPr>
            <a:endParaRPr sz="1800">
              <a:solidFill>
                <a:srgbClr val="333333"/>
              </a:solidFill>
              <a:highlight>
                <a:srgbClr val="FFFFFF"/>
              </a:highlight>
              <a:latin typeface="Arial"/>
              <a:ea typeface="Arial"/>
              <a:cs typeface="Arial"/>
              <a:sym typeface="Arial"/>
            </a:endParaRPr>
          </a:p>
          <a:p>
            <a:pPr marL="0" lvl="0" indent="0" rtl="0">
              <a:lnSpc>
                <a:spcPct val="115000"/>
              </a:lnSpc>
              <a:spcBef>
                <a:spcPts val="1000"/>
              </a:spcBef>
              <a:spcAft>
                <a:spcPts val="1000"/>
              </a:spcAft>
              <a:buClr>
                <a:schemeClr val="dk1"/>
              </a:buClr>
              <a:buSzPct val="61111"/>
              <a:buFont typeface="Arial"/>
              <a:buNone/>
            </a:pPr>
            <a:r>
              <a:rPr lang="es-HN" sz="1800">
                <a:solidFill>
                  <a:srgbClr val="333333"/>
                </a:solidFill>
                <a:highlight>
                  <a:srgbClr val="FFFFFF"/>
                </a:highlight>
                <a:latin typeface="Arial"/>
                <a:ea typeface="Arial"/>
                <a:cs typeface="Arial"/>
                <a:sym typeface="Arial"/>
              </a:rPr>
              <a:t>It will ensure that while providing safe drinking water, the safety of the workers is not compromised.</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457200" y="1524000"/>
            <a:ext cx="8153399" cy="4724400"/>
          </a:xfrm>
          <a:prstGeom prst="rect">
            <a:avLst/>
          </a:prstGeom>
          <a:noFill/>
          <a:ln>
            <a:noFill/>
          </a:ln>
        </p:spPr>
        <p:txBody>
          <a:bodyPr lIns="91425" tIns="45700" rIns="91425" bIns="45700" anchor="ctr" anchorCtr="0">
            <a:noAutofit/>
          </a:bodyPr>
          <a:lstStyle/>
          <a:p>
            <a:pPr marL="0" marR="0" lvl="0" indent="0" algn="ctr" rtl="0">
              <a:spcBef>
                <a:spcPts val="640"/>
              </a:spcBef>
              <a:spcAft>
                <a:spcPts val="0"/>
              </a:spcAft>
              <a:buClr>
                <a:schemeClr val="dk1"/>
              </a:buClr>
              <a:buSzPct val="44444"/>
              <a:buFont typeface="Noto Symbol"/>
              <a:buNone/>
            </a:pPr>
            <a:r>
              <a:rPr lang="es-HN" sz="7200"/>
              <a:t>Existing Materials</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p:nvPr/>
        </p:nvSpPr>
        <p:spPr>
          <a:xfrm>
            <a:off x="0" y="0"/>
            <a:ext cx="9144000" cy="5867400"/>
          </a:xfrm>
          <a:prstGeom prst="rect">
            <a:avLst/>
          </a:prstGeom>
          <a:solidFill>
            <a:srgbClr val="00002D"/>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pic>
        <p:nvPicPr>
          <p:cNvPr id="101" name="Shape 101"/>
          <p:cNvPicPr preferRelativeResize="0"/>
          <p:nvPr/>
        </p:nvPicPr>
        <p:blipFill rotWithShape="1">
          <a:blip r:embed="rId3">
            <a:alphaModFix/>
          </a:blip>
          <a:srcRect/>
          <a:stretch/>
        </p:blipFill>
        <p:spPr>
          <a:xfrm>
            <a:off x="2495550" y="0"/>
            <a:ext cx="4362449" cy="5816599"/>
          </a:xfrm>
          <a:prstGeom prst="rect">
            <a:avLst/>
          </a:prstGeom>
          <a:noFill/>
          <a:ln>
            <a:noFill/>
          </a:ln>
        </p:spPr>
      </p:pic>
      <p:sp>
        <p:nvSpPr>
          <p:cNvPr id="102" name="Shape 102"/>
          <p:cNvSpPr txBox="1"/>
          <p:nvPr/>
        </p:nvSpPr>
        <p:spPr>
          <a:xfrm>
            <a:off x="2667000" y="5943600"/>
            <a:ext cx="5486399" cy="914400"/>
          </a:xfrm>
          <a:prstGeom prst="rect">
            <a:avLst/>
          </a:prstGeom>
          <a:noFill/>
          <a:ln>
            <a:noFill/>
          </a:ln>
        </p:spPr>
        <p:txBody>
          <a:bodyPr lIns="91425" tIns="45700" rIns="91425" bIns="45700" anchor="ctr" anchorCtr="0">
            <a:noAutofit/>
          </a:bodyPr>
          <a:lstStyle/>
          <a:p>
            <a:pPr marL="0" marR="0" lvl="0" indent="0" algn="ctr" rtl="0">
              <a:lnSpc>
                <a:spcPct val="80000"/>
              </a:lnSpc>
              <a:spcBef>
                <a:spcPts val="0"/>
              </a:spcBef>
              <a:spcAft>
                <a:spcPts val="0"/>
              </a:spcAft>
              <a:buClr>
                <a:srgbClr val="000043"/>
              </a:buClr>
              <a:buSzPct val="25000"/>
              <a:buFont typeface="Calibri"/>
              <a:buNone/>
            </a:pPr>
            <a:r>
              <a:rPr lang="es-HN" sz="3300" b="0" i="0" u="none" strike="noStrike" cap="none" baseline="0">
                <a:solidFill>
                  <a:srgbClr val="000043"/>
                </a:solidFill>
                <a:latin typeface="Calibri"/>
                <a:ea typeface="Calibri"/>
                <a:cs typeface="Calibri"/>
                <a:sym typeface="Calibri"/>
              </a:rPr>
              <a:t>¿Cuáles riesgos ves en la mezcla de cloro en Támara?</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Shape 108"/>
          <p:cNvPicPr preferRelativeResize="0"/>
          <p:nvPr/>
        </p:nvPicPr>
        <p:blipFill rotWithShape="1">
          <a:blip r:embed="rId3">
            <a:alphaModFix/>
          </a:blip>
          <a:srcRect/>
          <a:stretch/>
        </p:blipFill>
        <p:spPr>
          <a:xfrm>
            <a:off x="2971800" y="1729068"/>
            <a:ext cx="5029199" cy="5128931"/>
          </a:xfrm>
          <a:prstGeom prst="rect">
            <a:avLst/>
          </a:prstGeom>
          <a:noFill/>
          <a:ln>
            <a:noFill/>
          </a:ln>
        </p:spPr>
      </p:pic>
      <p:sp>
        <p:nvSpPr>
          <p:cNvPr id="109" name="Shape 109"/>
          <p:cNvSpPr txBox="1">
            <a:spLocks noGrp="1"/>
          </p:cNvSpPr>
          <p:nvPr>
            <p:ph type="title"/>
          </p:nvPr>
        </p:nvSpPr>
        <p:spPr>
          <a:xfrm>
            <a:off x="1828799" y="15240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s-HN" sz="4400" b="1" i="0" u="none" strike="noStrike" cap="none" baseline="0">
                <a:solidFill>
                  <a:srgbClr val="000043"/>
                </a:solidFill>
                <a:latin typeface="Calibri"/>
                <a:ea typeface="Calibri"/>
                <a:cs typeface="Calibri"/>
                <a:sym typeface="Calibri"/>
              </a:rPr>
              <a:t>El “Diamante de Fuego”</a:t>
            </a:r>
          </a:p>
        </p:txBody>
      </p:sp>
      <p:sp>
        <p:nvSpPr>
          <p:cNvPr id="110" name="Shape 110"/>
          <p:cNvSpPr txBox="1">
            <a:spLocks noGrp="1"/>
          </p:cNvSpPr>
          <p:nvPr>
            <p:ph type="body" idx="1"/>
          </p:nvPr>
        </p:nvSpPr>
        <p:spPr>
          <a:xfrm>
            <a:off x="3276600" y="1881468"/>
            <a:ext cx="1295400" cy="761999"/>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F0000"/>
              </a:buClr>
              <a:buSzPct val="25000"/>
              <a:buFont typeface="Noto Symbol"/>
              <a:buNone/>
            </a:pPr>
            <a:r>
              <a:rPr lang="es-HN" sz="3200" b="0" i="0" u="none" strike="noStrike" cap="none" baseline="0">
                <a:solidFill>
                  <a:srgbClr val="FF0000"/>
                </a:solidFill>
                <a:latin typeface="Calibri"/>
                <a:ea typeface="Calibri"/>
                <a:cs typeface="Calibri"/>
                <a:sym typeface="Calibri"/>
              </a:rPr>
              <a:t>Fuego</a:t>
            </a:r>
          </a:p>
        </p:txBody>
      </p:sp>
      <p:sp>
        <p:nvSpPr>
          <p:cNvPr id="111" name="Shape 111"/>
          <p:cNvSpPr txBox="1"/>
          <p:nvPr/>
        </p:nvSpPr>
        <p:spPr>
          <a:xfrm>
            <a:off x="2362200" y="4777069"/>
            <a:ext cx="1295400" cy="7619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70C0"/>
              </a:buClr>
              <a:buSzPct val="25000"/>
              <a:buFont typeface="Arial"/>
              <a:buNone/>
            </a:pPr>
            <a:r>
              <a:rPr lang="es-HN" sz="3200" b="0" i="0" u="none" strike="noStrike" cap="none" baseline="0">
                <a:solidFill>
                  <a:srgbClr val="0070C0"/>
                </a:solidFill>
                <a:latin typeface="Calibri"/>
                <a:ea typeface="Calibri"/>
                <a:cs typeface="Calibri"/>
                <a:sym typeface="Calibri"/>
              </a:rPr>
              <a:t>Salud</a:t>
            </a:r>
          </a:p>
        </p:txBody>
      </p:sp>
      <p:sp>
        <p:nvSpPr>
          <p:cNvPr id="112" name="Shape 112"/>
          <p:cNvSpPr txBox="1"/>
          <p:nvPr/>
        </p:nvSpPr>
        <p:spPr>
          <a:xfrm>
            <a:off x="6705600" y="2033868"/>
            <a:ext cx="2209799" cy="761999"/>
          </a:xfrm>
          <a:prstGeom prst="rect">
            <a:avLst/>
          </a:prstGeom>
          <a:solidFill>
            <a:srgbClr val="191919"/>
          </a:solidFill>
          <a:ln>
            <a:noFill/>
          </a:ln>
        </p:spPr>
        <p:txBody>
          <a:bodyPr lIns="91425" tIns="45700" rIns="91425" bIns="45700" anchor="ctr" anchorCtr="0">
            <a:noAutofit/>
          </a:bodyPr>
          <a:lstStyle/>
          <a:p>
            <a:pPr marL="342900" marR="0" lvl="0" indent="-342900" algn="ctr" rtl="0">
              <a:lnSpc>
                <a:spcPct val="100000"/>
              </a:lnSpc>
              <a:spcBef>
                <a:spcPts val="0"/>
              </a:spcBef>
              <a:spcAft>
                <a:spcPts val="0"/>
              </a:spcAft>
              <a:buClr>
                <a:srgbClr val="FFFF00"/>
              </a:buClr>
              <a:buSzPct val="25000"/>
              <a:buFont typeface="Arial"/>
              <a:buNone/>
            </a:pPr>
            <a:r>
              <a:rPr lang="es-HN" sz="3200" b="0" i="0" u="none" strike="noStrike" cap="none" baseline="0">
                <a:solidFill>
                  <a:srgbClr val="FFFF00"/>
                </a:solidFill>
                <a:latin typeface="Calibri"/>
                <a:ea typeface="Calibri"/>
                <a:cs typeface="Calibri"/>
                <a:sym typeface="Calibri"/>
              </a:rPr>
              <a:t>Explosiones</a:t>
            </a:r>
          </a:p>
        </p:txBody>
      </p:sp>
      <p:sp>
        <p:nvSpPr>
          <p:cNvPr id="113" name="Shape 113"/>
          <p:cNvSpPr txBox="1"/>
          <p:nvPr/>
        </p:nvSpPr>
        <p:spPr>
          <a:xfrm>
            <a:off x="6172200" y="5943601"/>
            <a:ext cx="1828800" cy="7619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Arial"/>
              <a:buNone/>
            </a:pPr>
            <a:r>
              <a:rPr lang="es-HN" sz="3200" b="0" i="0" u="none" strike="noStrike" cap="none" baseline="0">
                <a:solidFill>
                  <a:schemeClr val="dk1"/>
                </a:solidFill>
                <a:latin typeface="Calibri"/>
                <a:ea typeface="Calibri"/>
                <a:cs typeface="Calibri"/>
                <a:sym typeface="Calibri"/>
              </a:rPr>
              <a:t>Especial</a:t>
            </a:r>
          </a:p>
        </p:txBody>
      </p:sp>
      <p:cxnSp>
        <p:nvCxnSpPr>
          <p:cNvPr id="114" name="Shape 114"/>
          <p:cNvCxnSpPr/>
          <p:nvPr/>
        </p:nvCxnSpPr>
        <p:spPr>
          <a:xfrm>
            <a:off x="0" y="1524000"/>
            <a:ext cx="9144000" cy="0"/>
          </a:xfrm>
          <a:prstGeom prst="straightConnector1">
            <a:avLst/>
          </a:prstGeom>
          <a:noFill/>
          <a:ln w="127000" cap="flat" cmpd="sng">
            <a:solidFill>
              <a:srgbClr val="00002D"/>
            </a:solidFill>
            <a:prstDash val="solid"/>
            <a:round/>
            <a:headEnd type="none" w="med" len="med"/>
            <a:tailEnd type="none" w="med" len="med"/>
          </a:ln>
        </p:spPr>
      </p:cxnSp>
      <p:cxnSp>
        <p:nvCxnSpPr>
          <p:cNvPr id="115" name="Shape 115"/>
          <p:cNvCxnSpPr/>
          <p:nvPr/>
        </p:nvCxnSpPr>
        <p:spPr>
          <a:xfrm>
            <a:off x="0" y="1676400"/>
            <a:ext cx="9144000" cy="0"/>
          </a:xfrm>
          <a:prstGeom prst="straightConnector1">
            <a:avLst/>
          </a:prstGeom>
          <a:noFill/>
          <a:ln w="57150" cap="flat" cmpd="sng">
            <a:solidFill>
              <a:schemeClr val="dk2"/>
            </a:solidFill>
            <a:prstDash val="solid"/>
            <a:round/>
            <a:headEnd type="none" w="med" len="med"/>
            <a:tailEnd type="none" w="med" len="med"/>
          </a:ln>
        </p:spPr>
      </p:cxnSp>
      <p:sp>
        <p:nvSpPr>
          <p:cNvPr id="116" name="Shape 116"/>
          <p:cNvSpPr/>
          <p:nvPr/>
        </p:nvSpPr>
        <p:spPr>
          <a:xfrm>
            <a:off x="381000" y="2362200"/>
            <a:ext cx="2895598" cy="138499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2800" b="0" i="0" u="none" strike="noStrike" cap="none" baseline="0">
                <a:solidFill>
                  <a:srgbClr val="000043"/>
                </a:solidFill>
                <a:latin typeface="Calibri"/>
                <a:ea typeface="Calibri"/>
                <a:cs typeface="Calibri"/>
                <a:sym typeface="Calibri"/>
              </a:rPr>
              <a:t>Nos dice los riesgos de un material por color</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p:nvPr/>
        </p:nvSpPr>
        <p:spPr>
          <a:xfrm>
            <a:off x="0" y="0"/>
            <a:ext cx="9144000" cy="6858000"/>
          </a:xfrm>
          <a:prstGeom prst="rect">
            <a:avLst/>
          </a:prstGeom>
          <a:solidFill>
            <a:schemeClr val="accent1"/>
          </a:solidFill>
          <a:ln w="25400" cap="flat" cmpd="sng">
            <a:solidFill>
              <a:srgbClr val="395E89"/>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Calibri"/>
              <a:ea typeface="Calibri"/>
              <a:cs typeface="Calibri"/>
              <a:sym typeface="Calibri"/>
            </a:endParaRPr>
          </a:p>
        </p:txBody>
      </p:sp>
      <p:graphicFrame>
        <p:nvGraphicFramePr>
          <p:cNvPr id="220" name="Shape 220"/>
          <p:cNvGraphicFramePr/>
          <p:nvPr/>
        </p:nvGraphicFramePr>
        <p:xfrm>
          <a:off x="1589100" y="293075"/>
          <a:ext cx="7465475" cy="6235655"/>
        </p:xfrm>
        <a:graphic>
          <a:graphicData uri="http://schemas.openxmlformats.org/drawingml/2006/table">
            <a:tbl>
              <a:tblPr firstRow="1" bandRow="1">
                <a:noFill/>
                <a:tableStyleId>{13547A8A-7936-4CE4-9B26-883FE88D40B2}</a:tableStyleId>
              </a:tblPr>
              <a:tblGrid>
                <a:gridCol w="1438500"/>
                <a:gridCol w="2000650"/>
                <a:gridCol w="2097075"/>
                <a:gridCol w="1929250"/>
              </a:tblGrid>
              <a:tr h="566325">
                <a:tc>
                  <a:txBody>
                    <a:bodyPr/>
                    <a:lstStyle/>
                    <a:p>
                      <a:pPr marL="0" marR="0" lvl="0" indent="0" algn="ctr" rtl="0">
                        <a:spcBef>
                          <a:spcPts val="0"/>
                        </a:spcBef>
                        <a:buSzPct val="25000"/>
                        <a:buNone/>
                      </a:pPr>
                      <a:r>
                        <a:rPr lang="es-HN" sz="2200" u="none" strike="noStrike" cap="none" baseline="0">
                          <a:solidFill>
                            <a:schemeClr val="dk1"/>
                          </a:solidFill>
                        </a:rPr>
                        <a:t>Número</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2200" u="none" strike="noStrike" cap="none" baseline="0"/>
                        <a:t>Fuego</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accent2"/>
                    </a:solidFill>
                  </a:tcPr>
                </a:tc>
                <a:tc>
                  <a:txBody>
                    <a:bodyPr/>
                    <a:lstStyle/>
                    <a:p>
                      <a:pPr marL="0" marR="0" lvl="0" indent="0" algn="ctr" rtl="0">
                        <a:spcBef>
                          <a:spcPts val="0"/>
                        </a:spcBef>
                        <a:buSzPct val="25000"/>
                        <a:buNone/>
                      </a:pPr>
                      <a:r>
                        <a:rPr lang="es-HN" sz="2200" u="none" strike="noStrike" cap="none" baseline="0"/>
                        <a:t>Salud</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0070C0"/>
                    </a:solidFill>
                  </a:tcPr>
                </a:tc>
                <a:tc>
                  <a:txBody>
                    <a:bodyPr/>
                    <a:lstStyle/>
                    <a:p>
                      <a:pPr marL="0" marR="0" lvl="0" indent="0" algn="ctr" rtl="0">
                        <a:spcBef>
                          <a:spcPts val="0"/>
                        </a:spcBef>
                        <a:buSzPct val="25000"/>
                        <a:buNone/>
                      </a:pPr>
                      <a:r>
                        <a:rPr lang="es-HN" sz="2200" u="none" strike="noStrike" cap="none" baseline="0">
                          <a:solidFill>
                            <a:schemeClr val="dk1"/>
                          </a:solidFill>
                        </a:rPr>
                        <a:t>Explosión</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00"/>
                    </a:solidFill>
                  </a:tcPr>
                </a:tc>
              </a:tr>
              <a:tr h="858100">
                <a:tc>
                  <a:txBody>
                    <a:bodyPr/>
                    <a:lstStyle/>
                    <a:p>
                      <a:pPr marL="0" marR="0" lvl="0" indent="0" algn="ctr" rtl="0">
                        <a:spcBef>
                          <a:spcPts val="0"/>
                        </a:spcBef>
                        <a:buSzPct val="25000"/>
                        <a:buNone/>
                      </a:pPr>
                      <a:r>
                        <a:rPr lang="es-HN" sz="2200" b="1" u="none" strike="noStrike" cap="none" baseline="0"/>
                        <a:t>0</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No quema</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Sin riesgo</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Estable, no causa explosiones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893625">
                <a:tc>
                  <a:txBody>
                    <a:bodyPr/>
                    <a:lstStyle/>
                    <a:p>
                      <a:pPr marL="0" marR="0" lvl="0" indent="0" algn="ctr" rtl="0">
                        <a:spcBef>
                          <a:spcPts val="0"/>
                        </a:spcBef>
                        <a:buSzPct val="25000"/>
                        <a:buNone/>
                      </a:pPr>
                      <a:r>
                        <a:rPr lang="es-HN" sz="2200" b="1" u="none" strike="noStrike" cap="none" baseline="0"/>
                        <a:t>1</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Se tiene que calentar para encenderse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sólo causa daños menores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Normalmente estable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1373325">
                <a:tc>
                  <a:txBody>
                    <a:bodyPr/>
                    <a:lstStyle/>
                    <a:p>
                      <a:pPr marL="0" marR="0" lvl="0" indent="0" algn="ctr" rtl="0">
                        <a:spcBef>
                          <a:spcPts val="0"/>
                        </a:spcBef>
                        <a:buSzPct val="25000"/>
                        <a:buNone/>
                      </a:pPr>
                      <a:r>
                        <a:rPr lang="es-HN" sz="2200" b="1" u="none" strike="noStrike" cap="none" baseline="0"/>
                        <a:t>2</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Calentar o ser expuesto a temperaturas altas para encenderse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continua causaría discapacidad temporal</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Explota a temperaturas  altas y reacciona con agua</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1115700">
                <a:tc>
                  <a:txBody>
                    <a:bodyPr/>
                    <a:lstStyle/>
                    <a:p>
                      <a:pPr marL="0" marR="0" lvl="0" indent="0" algn="ctr" rtl="0">
                        <a:spcBef>
                          <a:spcPts val="0"/>
                        </a:spcBef>
                        <a:buSzPct val="25000"/>
                        <a:buNone/>
                      </a:pPr>
                      <a:r>
                        <a:rPr lang="es-HN" sz="2200" b="1" u="none" strike="noStrike" cap="none" baseline="0"/>
                        <a:t>3</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Se enciende fácilmente a temperaturas ambientales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menor causa problemas graves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Se puede detonar con un choque fuerte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r h="1115700">
                <a:tc>
                  <a:txBody>
                    <a:bodyPr/>
                    <a:lstStyle/>
                    <a:p>
                      <a:pPr marL="0" marR="0" lvl="0" indent="0" algn="ctr" rtl="0">
                        <a:spcBef>
                          <a:spcPts val="0"/>
                        </a:spcBef>
                        <a:buSzPct val="25000"/>
                        <a:buNone/>
                      </a:pPr>
                      <a:r>
                        <a:rPr lang="es-HN" sz="2200" b="1" u="none" strike="noStrike" cap="none" baseline="0"/>
                        <a:t>4</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chemeClr val="lt2"/>
                    </a:solidFill>
                  </a:tcPr>
                </a:tc>
                <a:tc>
                  <a:txBody>
                    <a:bodyPr/>
                    <a:lstStyle/>
                    <a:p>
                      <a:pPr marL="0" marR="0" lvl="0" indent="0" algn="ctr" rtl="0">
                        <a:spcBef>
                          <a:spcPts val="0"/>
                        </a:spcBef>
                        <a:buSzPct val="25000"/>
                        <a:buNone/>
                      </a:pPr>
                      <a:r>
                        <a:rPr lang="es-HN" sz="1800" u="none" strike="noStrike" cap="none" baseline="0"/>
                        <a:t>Se inflama fácilmente</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E5B8B7"/>
                    </a:solidFill>
                  </a:tcPr>
                </a:tc>
                <a:tc>
                  <a:txBody>
                    <a:bodyPr/>
                    <a:lstStyle/>
                    <a:p>
                      <a:pPr marL="0" marR="0" lvl="0" indent="0" algn="ctr" rtl="0">
                        <a:spcBef>
                          <a:spcPts val="0"/>
                        </a:spcBef>
                        <a:buSzPct val="25000"/>
                        <a:buNone/>
                      </a:pPr>
                      <a:r>
                        <a:rPr lang="es-HN" sz="1800" u="none" strike="noStrike" cap="none" baseline="0"/>
                        <a:t>Exposición rápida causa muerte o problemas graves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B7CCE4"/>
                    </a:solidFill>
                  </a:tcPr>
                </a:tc>
                <a:tc>
                  <a:txBody>
                    <a:bodyPr/>
                    <a:lstStyle/>
                    <a:p>
                      <a:pPr marL="0" marR="0" lvl="0" indent="0" algn="ctr" rtl="0">
                        <a:spcBef>
                          <a:spcPts val="0"/>
                        </a:spcBef>
                        <a:buSzPct val="25000"/>
                        <a:buNone/>
                      </a:pPr>
                      <a:r>
                        <a:rPr lang="es-HN" sz="1800" u="none" strike="noStrike" cap="none" baseline="0"/>
                        <a:t>Se puede detonar a temperaturas normales</a:t>
                      </a:r>
                    </a:p>
                  </a:txBody>
                  <a:tcPr marL="91450" marR="91450" marT="45725" marB="45725">
                    <a:lnL w="12700" cap="flat" cmpd="sng">
                      <a:solidFill>
                        <a:schemeClr val="dk1"/>
                      </a:solidFill>
                      <a:prstDash val="solid"/>
                      <a:round/>
                      <a:headEnd type="none" w="med" len="med"/>
                      <a:tailEnd type="none" w="med" len="med"/>
                    </a:lnL>
                    <a:lnR w="12700" cap="flat" cmpd="sng">
                      <a:solidFill>
                        <a:schemeClr val="dk1"/>
                      </a:solidFill>
                      <a:prstDash val="solid"/>
                      <a:round/>
                      <a:headEnd type="none" w="med" len="med"/>
                      <a:tailEnd type="none" w="med" len="med"/>
                    </a:lnR>
                    <a:lnT w="12700" cap="flat" cmpd="sng">
                      <a:solidFill>
                        <a:schemeClr val="dk1"/>
                      </a:solidFill>
                      <a:prstDash val="solid"/>
                      <a:round/>
                      <a:headEnd type="none" w="med" len="med"/>
                      <a:tailEnd type="none" w="med" len="med"/>
                    </a:lnT>
                    <a:lnB w="12700" cap="flat" cmpd="sng">
                      <a:solidFill>
                        <a:schemeClr val="dk1"/>
                      </a:solidFill>
                      <a:prstDash val="solid"/>
                      <a:round/>
                      <a:headEnd type="none" w="med" len="med"/>
                      <a:tailEnd type="none" w="med" len="med"/>
                    </a:lnB>
                    <a:solidFill>
                      <a:srgbClr val="FFFF99"/>
                    </a:solidFill>
                  </a:tcPr>
                </a:tc>
              </a:tr>
            </a:tbl>
          </a:graphicData>
        </a:graphic>
      </p:graphicFrame>
      <p:cxnSp>
        <p:nvCxnSpPr>
          <p:cNvPr id="221" name="Shape 221"/>
          <p:cNvCxnSpPr/>
          <p:nvPr/>
        </p:nvCxnSpPr>
        <p:spPr>
          <a:xfrm>
            <a:off x="1143000" y="228600"/>
            <a:ext cx="0" cy="6324600"/>
          </a:xfrm>
          <a:prstGeom prst="straightConnector1">
            <a:avLst/>
          </a:prstGeom>
          <a:noFill/>
          <a:ln w="127000" cap="flat" cmpd="sng">
            <a:solidFill>
              <a:srgbClr val="FFC000"/>
            </a:solidFill>
            <a:prstDash val="solid"/>
            <a:round/>
            <a:headEnd type="none" w="med" len="med"/>
            <a:tailEnd type="triangle" w="lg" len="lg"/>
          </a:ln>
        </p:spPr>
      </p:cxnSp>
      <p:sp>
        <p:nvSpPr>
          <p:cNvPr id="222" name="Shape 222"/>
          <p:cNvSpPr txBox="1"/>
          <p:nvPr/>
        </p:nvSpPr>
        <p:spPr>
          <a:xfrm rot="-5400000">
            <a:off x="-1564586" y="2783786"/>
            <a:ext cx="4325037" cy="738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HN" sz="4200" b="0" i="0" u="none" strike="noStrike" cap="none" baseline="0">
                <a:solidFill>
                  <a:srgbClr val="FFC000"/>
                </a:solidFill>
                <a:latin typeface="Calibri"/>
                <a:ea typeface="Calibri"/>
                <a:cs typeface="Calibri"/>
                <a:sym typeface="Calibri"/>
              </a:rPr>
              <a:t>MÁS PELIGROSO</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body" idx="1"/>
          </p:nvPr>
        </p:nvSpPr>
        <p:spPr>
          <a:xfrm>
            <a:off x="457200" y="1524000"/>
            <a:ext cx="8153399" cy="4724400"/>
          </a:xfrm>
          <a:prstGeom prst="rect">
            <a:avLst/>
          </a:prstGeom>
          <a:noFill/>
          <a:ln>
            <a:noFill/>
          </a:ln>
        </p:spPr>
        <p:txBody>
          <a:bodyPr lIns="91425" tIns="45700" rIns="91425" bIns="45700" anchor="t" anchorCtr="0">
            <a:noAutofit/>
          </a:bodyPr>
          <a:lstStyle/>
          <a:p>
            <a:pPr marL="342900" marR="0" lvl="0" indent="-139700" algn="l" rtl="0">
              <a:spcBef>
                <a:spcPts val="0"/>
              </a:spcBef>
              <a:spcAft>
                <a:spcPts val="0"/>
              </a:spcAft>
              <a:buClr>
                <a:schemeClr val="dk1"/>
              </a:buClr>
              <a:buFont typeface="Noto Symbol"/>
              <a:buNone/>
            </a:pPr>
            <a:endParaRPr sz="3200" b="0" i="0" u="none" strike="noStrike" cap="none" baseline="0">
              <a:solidFill>
                <a:schemeClr val="dk1"/>
              </a:solidFill>
              <a:latin typeface="Calibri"/>
              <a:ea typeface="Calibri"/>
              <a:cs typeface="Calibri"/>
              <a:sym typeface="Calibri"/>
            </a:endParaRPr>
          </a:p>
          <a:p>
            <a:pPr marL="342900" marR="0" lvl="0" indent="-139700" algn="l" rtl="0">
              <a:spcBef>
                <a:spcPts val="640"/>
              </a:spcBef>
              <a:spcAft>
                <a:spcPts val="0"/>
              </a:spcAft>
              <a:buClr>
                <a:schemeClr val="dk1"/>
              </a:buClr>
              <a:buFont typeface="Noto Symbol"/>
              <a:buNone/>
            </a:pPr>
            <a:endParaRPr sz="3200" b="0" i="0" u="none" strike="noStrike" cap="none" baseline="0">
              <a:solidFill>
                <a:schemeClr val="dk1"/>
              </a:solidFill>
              <a:latin typeface="Calibri"/>
              <a:ea typeface="Calibri"/>
              <a:cs typeface="Calibri"/>
              <a:sym typeface="Calibri"/>
            </a:endParaRPr>
          </a:p>
        </p:txBody>
      </p:sp>
      <p:sp>
        <p:nvSpPr>
          <p:cNvPr id="229" name="Shape 229"/>
          <p:cNvSpPr txBox="1">
            <a:spLocks noGrp="1"/>
          </p:cNvSpPr>
          <p:nvPr>
            <p:ph type="body" idx="2"/>
          </p:nvPr>
        </p:nvSpPr>
        <p:spPr>
          <a:xfrm>
            <a:off x="457200" y="1524000"/>
            <a:ext cx="8153399" cy="4724400"/>
          </a:xfrm>
          <a:prstGeom prst="rect">
            <a:avLst/>
          </a:prstGeom>
          <a:noFill/>
          <a:ln>
            <a:noFill/>
          </a:ln>
        </p:spPr>
        <p:txBody>
          <a:bodyPr lIns="91425" tIns="45700" rIns="91425" bIns="45700" anchor="ctr" anchorCtr="0">
            <a:noAutofit/>
          </a:bodyPr>
          <a:lstStyle/>
          <a:p>
            <a:pPr marL="0" marR="0" lvl="0" indent="0" algn="ctr" rtl="0">
              <a:spcBef>
                <a:spcPts val="640"/>
              </a:spcBef>
              <a:spcAft>
                <a:spcPts val="0"/>
              </a:spcAft>
              <a:buClr>
                <a:schemeClr val="dk1"/>
              </a:buClr>
              <a:buSzPct val="44444"/>
              <a:buFont typeface="Noto Symbol"/>
              <a:buNone/>
            </a:pPr>
            <a:r>
              <a:rPr lang="es-HN" sz="7200"/>
              <a:t>Our Additions</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p:nvPr>
        </p:nvSpPr>
        <p:spPr>
          <a:xfrm>
            <a:off x="311700" y="593366"/>
            <a:ext cx="8520599" cy="763500"/>
          </a:xfrm>
          <a:prstGeom prst="rect">
            <a:avLst/>
          </a:prstGeom>
        </p:spPr>
        <p:txBody>
          <a:bodyPr lIns="91425" tIns="91425" rIns="91425" bIns="91425" anchor="t" anchorCtr="0">
            <a:noAutofit/>
          </a:bodyPr>
          <a:lstStyle/>
          <a:p>
            <a:pPr lvl="0" rtl="0">
              <a:spcBef>
                <a:spcPts val="0"/>
              </a:spcBef>
              <a:buNone/>
            </a:pPr>
            <a:r>
              <a:rPr lang="es-HN"/>
              <a:t>Peligros Para la Salud</a:t>
            </a:r>
          </a:p>
        </p:txBody>
      </p:sp>
      <p:sp>
        <p:nvSpPr>
          <p:cNvPr id="297" name="Shape 297"/>
          <p:cNvSpPr txBox="1">
            <a:spLocks noGrp="1"/>
          </p:cNvSpPr>
          <p:nvPr>
            <p:ph type="body" idx="1"/>
          </p:nvPr>
        </p:nvSpPr>
        <p:spPr>
          <a:xfrm>
            <a:off x="311700" y="1536633"/>
            <a:ext cx="8520599" cy="4555199"/>
          </a:xfrm>
          <a:prstGeom prst="rect">
            <a:avLst/>
          </a:prstGeom>
        </p:spPr>
        <p:txBody>
          <a:bodyPr lIns="91425" tIns="91425" rIns="91425" bIns="91425" anchor="t" anchorCtr="0">
            <a:noAutofit/>
          </a:bodyPr>
          <a:lstStyle/>
          <a:p>
            <a:pPr marL="457200" lvl="0" indent="-228600" algn="just" rtl="0">
              <a:spcBef>
                <a:spcPts val="0"/>
              </a:spcBef>
              <a:buChar char="❖"/>
            </a:pPr>
            <a:r>
              <a:rPr lang="es-HN"/>
              <a:t>Inhalación: Irritación respiratorio</a:t>
            </a:r>
          </a:p>
          <a:p>
            <a:pPr marL="457200" lvl="0" indent="-228600" algn="just" rtl="0">
              <a:spcBef>
                <a:spcPts val="0"/>
              </a:spcBef>
              <a:buChar char="❖"/>
            </a:pPr>
            <a:r>
              <a:rPr lang="es-HN"/>
              <a:t>Ojos: Irritación</a:t>
            </a:r>
          </a:p>
          <a:p>
            <a:pPr marL="457200" lvl="0" indent="-228600" algn="just" rtl="0">
              <a:spcBef>
                <a:spcPts val="0"/>
              </a:spcBef>
              <a:buChar char="❖"/>
            </a:pPr>
            <a:r>
              <a:rPr lang="es-HN"/>
              <a:t>Piel: Irritación</a:t>
            </a:r>
          </a:p>
          <a:p>
            <a:pPr marL="457200" lvl="0" indent="-228600" algn="just" rtl="0">
              <a:spcBef>
                <a:spcPts val="0"/>
              </a:spcBef>
              <a:buChar char="❖"/>
            </a:pPr>
            <a:r>
              <a:rPr lang="es-HN"/>
              <a:t>Ingestión: Náusea, vómito, diarrea, problemas gastrointestinales</a:t>
            </a:r>
          </a:p>
        </p:txBody>
      </p:sp>
      <p:pic>
        <p:nvPicPr>
          <p:cNvPr id="298" name="Shape 298"/>
          <p:cNvPicPr preferRelativeResize="0"/>
          <p:nvPr/>
        </p:nvPicPr>
        <p:blipFill>
          <a:blip r:embed="rId3">
            <a:alphaModFix/>
          </a:blip>
          <a:stretch>
            <a:fillRect/>
          </a:stretch>
        </p:blipFill>
        <p:spPr>
          <a:xfrm>
            <a:off x="6496475" y="3573333"/>
            <a:ext cx="1480325" cy="1906474"/>
          </a:xfrm>
          <a:prstGeom prst="rect">
            <a:avLst/>
          </a:prstGeom>
          <a:noFill/>
          <a:ln>
            <a:noFill/>
          </a:ln>
        </p:spPr>
      </p:pic>
      <p:pic>
        <p:nvPicPr>
          <p:cNvPr id="299" name="Shape 299"/>
          <p:cNvPicPr preferRelativeResize="0"/>
          <p:nvPr/>
        </p:nvPicPr>
        <p:blipFill>
          <a:blip r:embed="rId4">
            <a:alphaModFix/>
          </a:blip>
          <a:stretch>
            <a:fillRect/>
          </a:stretch>
        </p:blipFill>
        <p:spPr>
          <a:xfrm>
            <a:off x="3490433" y="3829766"/>
            <a:ext cx="2163125" cy="1521825"/>
          </a:xfrm>
          <a:prstGeom prst="rect">
            <a:avLst/>
          </a:prstGeom>
          <a:noFill/>
          <a:ln>
            <a:noFill/>
          </a:ln>
        </p:spPr>
      </p:pic>
      <p:pic>
        <p:nvPicPr>
          <p:cNvPr id="300" name="Shape 300"/>
          <p:cNvPicPr preferRelativeResize="0"/>
          <p:nvPr/>
        </p:nvPicPr>
        <p:blipFill>
          <a:blip r:embed="rId5">
            <a:alphaModFix/>
          </a:blip>
          <a:stretch>
            <a:fillRect/>
          </a:stretch>
        </p:blipFill>
        <p:spPr>
          <a:xfrm>
            <a:off x="743950" y="3909266"/>
            <a:ext cx="2025099" cy="1402574"/>
          </a:xfrm>
          <a:prstGeom prst="rect">
            <a:avLst/>
          </a:prstGeom>
          <a:noFill/>
          <a:ln>
            <a:noFill/>
          </a:ln>
        </p:spPr>
      </p:pic>
      <p:pic>
        <p:nvPicPr>
          <p:cNvPr id="301" name="Shape 301"/>
          <p:cNvPicPr preferRelativeResize="0"/>
          <p:nvPr/>
        </p:nvPicPr>
        <p:blipFill>
          <a:blip r:embed="rId6">
            <a:alphaModFix/>
          </a:blip>
          <a:stretch>
            <a:fillRect/>
          </a:stretch>
        </p:blipFill>
        <p:spPr>
          <a:xfrm>
            <a:off x="0" y="5830666"/>
            <a:ext cx="2590699" cy="770500"/>
          </a:xfrm>
          <a:prstGeom prst="rect">
            <a:avLst/>
          </a:prstGeom>
          <a:noFill/>
          <a:ln>
            <a:noFill/>
          </a:ln>
        </p:spPr>
      </p:pic>
      <p:pic>
        <p:nvPicPr>
          <p:cNvPr id="302" name="Shape 302"/>
          <p:cNvPicPr preferRelativeResize="0"/>
          <p:nvPr/>
        </p:nvPicPr>
        <p:blipFill>
          <a:blip r:embed="rId7">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311700" y="593366"/>
            <a:ext cx="8520599" cy="763500"/>
          </a:xfrm>
          <a:prstGeom prst="rect">
            <a:avLst/>
          </a:prstGeom>
        </p:spPr>
        <p:txBody>
          <a:bodyPr lIns="91425" tIns="91425" rIns="91425" bIns="91425" anchor="t" anchorCtr="0">
            <a:noAutofit/>
          </a:bodyPr>
          <a:lstStyle/>
          <a:p>
            <a:pPr lvl="0" rtl="0">
              <a:spcBef>
                <a:spcPts val="0"/>
              </a:spcBef>
              <a:buNone/>
            </a:pPr>
            <a:r>
              <a:rPr lang="es-HN"/>
              <a:t>Seguridad de las Máscaras de Respiración </a:t>
            </a:r>
          </a:p>
        </p:txBody>
      </p:sp>
      <p:sp>
        <p:nvSpPr>
          <p:cNvPr id="308" name="Shape 308">
            <a:hlinkClick r:id=""/>
          </p:cNvPr>
          <p:cNvSpPr/>
          <p:nvPr/>
        </p:nvSpPr>
        <p:spPr>
          <a:xfrm>
            <a:off x="2460600" y="1572166"/>
            <a:ext cx="4222799" cy="3167099"/>
          </a:xfrm>
          <a:prstGeom prst="rect">
            <a:avLst/>
          </a:prstGeom>
          <a:blipFill>
            <a:blip r:embed="rId3">
              <a:alphaModFix/>
            </a:blip>
            <a:stretch>
              <a:fillRect/>
            </a:stretch>
          </a:blipFill>
          <a:ln>
            <a:noFill/>
          </a:ln>
        </p:spPr>
      </p:sp>
      <p:pic>
        <p:nvPicPr>
          <p:cNvPr id="309" name="Shape 309"/>
          <p:cNvPicPr preferRelativeResize="0"/>
          <p:nvPr/>
        </p:nvPicPr>
        <p:blipFill>
          <a:blip r:embed="rId4">
            <a:alphaModFix/>
          </a:blip>
          <a:stretch>
            <a:fillRect/>
          </a:stretch>
        </p:blipFill>
        <p:spPr>
          <a:xfrm>
            <a:off x="0" y="5830666"/>
            <a:ext cx="2590699" cy="770500"/>
          </a:xfrm>
          <a:prstGeom prst="rect">
            <a:avLst/>
          </a:prstGeom>
          <a:noFill/>
          <a:ln>
            <a:noFill/>
          </a:ln>
        </p:spPr>
      </p:pic>
      <p:pic>
        <p:nvPicPr>
          <p:cNvPr id="310" name="Shape 310"/>
          <p:cNvPicPr preferRelativeResize="0"/>
          <p:nvPr/>
        </p:nvPicPr>
        <p:blipFill>
          <a:blip r:embed="rId5">
            <a:alphaModFix/>
          </a:blip>
          <a:stretch>
            <a:fillRect/>
          </a:stretch>
        </p:blipFill>
        <p:spPr>
          <a:xfrm>
            <a:off x="8561575" y="5812633"/>
            <a:ext cx="582424" cy="79754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800</Words>
  <Application>Microsoft Office PowerPoint</Application>
  <PresentationFormat>On-screen Show (4:3)</PresentationFormat>
  <Paragraphs>103</Paragraphs>
  <Slides>15</Slides>
  <Notes>15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15</vt:i4>
      </vt:variant>
    </vt:vector>
  </HeadingPairs>
  <TitlesOfParts>
    <vt:vector size="23" baseType="lpstr">
      <vt:lpstr>Arial</vt:lpstr>
      <vt:lpstr>Noto Symbol</vt:lpstr>
      <vt:lpstr>Roboto Slab</vt:lpstr>
      <vt:lpstr>Galdeano</vt:lpstr>
      <vt:lpstr>Calibri</vt:lpstr>
      <vt:lpstr>AguaClara English</vt:lpstr>
      <vt:lpstr>Office Theme</vt:lpstr>
      <vt:lpstr>simple-light-2</vt:lpstr>
      <vt:lpstr>Chemical Safety</vt:lpstr>
      <vt:lpstr>Introduction</vt:lpstr>
      <vt:lpstr>PowerPoint Presentation</vt:lpstr>
      <vt:lpstr>PowerPoint Presentation</vt:lpstr>
      <vt:lpstr>El “Diamante de Fuego”</vt:lpstr>
      <vt:lpstr>PowerPoint Presentation</vt:lpstr>
      <vt:lpstr>PowerPoint Presentation</vt:lpstr>
      <vt:lpstr>Peligros Para la Salud</vt:lpstr>
      <vt:lpstr>Seguridad de las Máscaras de Respiración </vt:lpstr>
      <vt:lpstr>Protección Personal Requerido</vt:lpstr>
      <vt:lpstr>Cloro Granular</vt:lpstr>
      <vt:lpstr>Artículo 380</vt:lpstr>
      <vt:lpstr>Posters</vt:lpstr>
      <vt:lpstr>The Shoe Controversy</vt:lpstr>
      <vt:lpstr>Eye Washes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Safety</dc:title>
  <dc:creator>Anna Doyle</dc:creator>
  <cp:lastModifiedBy>Anna</cp:lastModifiedBy>
  <cp:revision>1</cp:revision>
  <dcterms:modified xsi:type="dcterms:W3CDTF">2015-12-13T20:10:20Z</dcterms:modified>
</cp:coreProperties>
</file>