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62" r:id="rId1"/>
    <p:sldMasterId id="2147483663" r:id="rId2"/>
  </p:sldMasterIdLst>
  <p:notesMasterIdLst>
    <p:notesMasterId r:id="rId14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</p:sldIdLst>
  <p:sldSz cx="9144000" cy="5143500" type="screen16x9"/>
  <p:notesSz cx="6858000" cy="9144000"/>
  <p:defaultTextStyle>
    <a:defPPr marR="0" algn="l" rtl="0">
      <a:lnSpc>
        <a:spcPct val="100000"/>
      </a:lnSpc>
      <a:spcBef>
        <a:spcPts val="0"/>
      </a:spcBef>
      <a:spcAft>
        <a:spcPts val="0"/>
      </a:spcAft>
    </a:defPPr>
    <a:lvl1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1pPr>
    <a:lvl2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2pPr>
    <a:lvl3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3pPr>
    <a:lvl4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4pPr>
    <a:lvl5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5pPr>
    <a:lvl6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6pPr>
    <a:lvl7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7pPr>
    <a:lvl8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8pPr>
    <a:lvl9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90651C3A-4460-11DB-9652-00E08161165F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85" d="100"/>
          <a:sy n="85" d="100"/>
        </p:scale>
        <p:origin x="-156" y="14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>
            <a:spLocks noGrp="1" noRot="1" noChangeAspect="1"/>
          </p:cNvSpPr>
          <p:nvPr>
            <p:ph type="sldImg" idx="2"/>
          </p:nvPr>
        </p:nvSpPr>
        <p:spPr>
          <a:xfrm>
            <a:off x="381187" y="685800"/>
            <a:ext cx="6096299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" name="Shape 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>
              <a:spcBef>
                <a:spcPts val="0"/>
              </a:spcBef>
              <a:defRPr sz="1100"/>
            </a:lvl1pPr>
            <a:lvl2pPr>
              <a:spcBef>
                <a:spcPts val="0"/>
              </a:spcBef>
              <a:defRPr sz="1100"/>
            </a:lvl2pPr>
            <a:lvl3pPr>
              <a:spcBef>
                <a:spcPts val="0"/>
              </a:spcBef>
              <a:defRPr sz="1100"/>
            </a:lvl3pPr>
            <a:lvl4pPr>
              <a:spcBef>
                <a:spcPts val="0"/>
              </a:spcBef>
              <a:defRPr sz="1100"/>
            </a:lvl4pPr>
            <a:lvl5pPr>
              <a:spcBef>
                <a:spcPts val="0"/>
              </a:spcBef>
              <a:defRPr sz="1100"/>
            </a:lvl5pPr>
            <a:lvl6pPr>
              <a:spcBef>
                <a:spcPts val="0"/>
              </a:spcBef>
              <a:defRPr sz="1100"/>
            </a:lvl6pPr>
            <a:lvl7pPr>
              <a:spcBef>
                <a:spcPts val="0"/>
              </a:spcBef>
              <a:defRPr sz="1100"/>
            </a:lvl7pPr>
            <a:lvl8pPr>
              <a:spcBef>
                <a:spcPts val="0"/>
              </a:spcBef>
              <a:defRPr sz="1100"/>
            </a:lvl8pPr>
            <a:lvl9pPr>
              <a:spcBef>
                <a:spcPts val="0"/>
              </a:spcBef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795363947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Shape 12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27" name="Shape 12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Shape 19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94" name="Shape 19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Shape 20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  <p:sp>
        <p:nvSpPr>
          <p:cNvPr id="201" name="Shape 20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Shape 13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wings were not necessary because sand wasn’t coming into the pipe. Even if sand came in, the amount was negligible and was able to be washed out during filtration/backwash mode </a:t>
            </a:r>
          </a:p>
        </p:txBody>
      </p:sp>
      <p:sp>
        <p:nvSpPr>
          <p:cNvPr id="134" name="Shape 13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Shape 14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These are the designs we tried this semester or have designed and not yet tested</a:t>
            </a:r>
          </a:p>
        </p:txBody>
      </p:sp>
      <p:sp>
        <p:nvSpPr>
          <p:cNvPr id="143" name="Shape 14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Shape 14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50" name="Shape 15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Shape 15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  <p:sp>
        <p:nvSpPr>
          <p:cNvPr id="158" name="Shape 15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Shape 16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  <p:sp>
        <p:nvSpPr>
          <p:cNvPr id="165" name="Shape 16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Shape 17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72" name="Shape 17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Shape 17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  <p:sp>
        <p:nvSpPr>
          <p:cNvPr id="179" name="Shape 17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Shape 18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6" name="Shape 18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jpg"/><Relationship Id="rId4" Type="http://schemas.openxmlformats.org/officeDocument/2006/relationships/image" Target="../media/image5.jp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7.png"/><Relationship Id="rId5" Type="http://schemas.openxmlformats.org/officeDocument/2006/relationships/image" Target="../media/image6.jpg"/><Relationship Id="rId4" Type="http://schemas.openxmlformats.org/officeDocument/2006/relationships/image" Target="../media/image5.jp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Shape 13"/>
          <p:cNvGrpSpPr/>
          <p:nvPr/>
        </p:nvGrpSpPr>
        <p:grpSpPr>
          <a:xfrm>
            <a:off x="0" y="0"/>
            <a:ext cx="9048750" cy="5000624"/>
            <a:chOff x="0" y="0"/>
            <a:chExt cx="5700" cy="4199"/>
          </a:xfrm>
        </p:grpSpPr>
        <p:pic>
          <p:nvPicPr>
            <p:cNvPr id="14" name="Shape 14"/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0" y="0"/>
              <a:ext cx="5700" cy="419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5" name="Shape 15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4031" y="3215"/>
              <a:ext cx="299" cy="29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6" name="Shape 16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3791" y="3552"/>
              <a:ext cx="299" cy="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7" name="Shape 17"/>
          <p:cNvSpPr txBox="1">
            <a:spLocks noGrp="1"/>
          </p:cNvSpPr>
          <p:nvPr>
            <p:ph type="subTitle" idx="1"/>
          </p:nvPr>
        </p:nvSpPr>
        <p:spPr>
          <a:xfrm>
            <a:off x="3352800" y="3771900"/>
            <a:ext cx="3962399" cy="857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r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Noto Symbol"/>
              <a:buNone/>
              <a:defRPr/>
            </a:lvl1pPr>
            <a:lvl2pPr marL="742950" marR="0" indent="-10795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2pPr>
            <a:lvl3pPr marL="1143000" marR="0" indent="-762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3pPr>
            <a:lvl4pPr marL="1600200" marR="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4pPr>
            <a:lvl5pPr marL="2057400" marR="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5pPr>
            <a:lvl6pPr marL="2514600" marR="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6pPr>
            <a:lvl7pPr marL="2971800" marR="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7pPr>
            <a:lvl8pPr marL="3429000" marR="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8pPr>
            <a:lvl9pPr marL="3886200" marR="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9pPr>
          </a:lstStyle>
          <a:p>
            <a:endParaRPr/>
          </a:p>
        </p:txBody>
      </p:sp>
      <p:sp>
        <p:nvSpPr>
          <p:cNvPr id="18" name="Shape 18"/>
          <p:cNvSpPr txBox="1">
            <a:spLocks noGrp="1"/>
          </p:cNvSpPr>
          <p:nvPr>
            <p:ph type="dt" idx="10"/>
          </p:nvPr>
        </p:nvSpPr>
        <p:spPr>
          <a:xfrm>
            <a:off x="6781800" y="4686300"/>
            <a:ext cx="2133599" cy="3572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9" name="Shape 19"/>
          <p:cNvSpPr txBox="1">
            <a:spLocks noGrp="1"/>
          </p:cNvSpPr>
          <p:nvPr>
            <p:ph type="ftr" idx="11"/>
          </p:nvPr>
        </p:nvSpPr>
        <p:spPr>
          <a:xfrm>
            <a:off x="3124200" y="4683918"/>
            <a:ext cx="2895600" cy="3572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ctr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0" name="Shape 20"/>
          <p:cNvSpPr txBox="1">
            <a:spLocks noGrp="1"/>
          </p:cNvSpPr>
          <p:nvPr>
            <p:ph type="ctrTitle"/>
          </p:nvPr>
        </p:nvSpPr>
        <p:spPr>
          <a:xfrm>
            <a:off x="1371600" y="840581"/>
            <a:ext cx="7772400" cy="11025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r" rtl="0">
              <a:spcBef>
                <a:spcPts val="0"/>
              </a:spcBef>
              <a:spcAft>
                <a:spcPts val="0"/>
              </a:spcAft>
              <a:defRPr/>
            </a:lvl1pPr>
            <a:lvl2pPr marL="0" marR="0" indent="0" algn="ctr" rtl="0">
              <a:spcBef>
                <a:spcPts val="0"/>
              </a:spcBef>
              <a:spcAft>
                <a:spcPts val="0"/>
              </a:spcAft>
              <a:defRPr/>
            </a:lvl2pPr>
            <a:lvl3pPr marL="0" marR="0" indent="0" algn="ctr" rtl="0">
              <a:spcBef>
                <a:spcPts val="0"/>
              </a:spcBef>
              <a:spcAft>
                <a:spcPts val="0"/>
              </a:spcAft>
              <a:defRPr/>
            </a:lvl3pPr>
            <a:lvl4pPr marL="0" marR="0" indent="0" algn="ctr" rtl="0">
              <a:spcBef>
                <a:spcPts val="0"/>
              </a:spcBef>
              <a:spcAft>
                <a:spcPts val="0"/>
              </a:spcAft>
              <a:defRPr/>
            </a:lvl4pPr>
            <a:lvl5pPr marL="0" marR="0" indent="0" algn="ctr" rtl="0">
              <a:spcBef>
                <a:spcPts val="0"/>
              </a:spcBef>
              <a:spcAft>
                <a:spcPts val="0"/>
              </a:spcAft>
              <a:defRPr/>
            </a:lvl5pPr>
            <a:lvl6pPr marL="457200" marR="0" indent="0" algn="ctr" rtl="0">
              <a:spcBef>
                <a:spcPts val="0"/>
              </a:spcBef>
              <a:spcAft>
                <a:spcPts val="0"/>
              </a:spcAft>
              <a:defRPr/>
            </a:lvl6pPr>
            <a:lvl7pPr marL="914400" marR="0" indent="0" algn="ctr" rtl="0">
              <a:spcBef>
                <a:spcPts val="0"/>
              </a:spcBef>
              <a:spcAft>
                <a:spcPts val="0"/>
              </a:spcAft>
              <a:defRPr/>
            </a:lvl7pPr>
            <a:lvl8pPr marL="1371600" marR="0" indent="0" algn="ctr" rtl="0">
              <a:spcBef>
                <a:spcPts val="0"/>
              </a:spcBef>
              <a:spcAft>
                <a:spcPts val="0"/>
              </a:spcAft>
              <a:defRPr/>
            </a:lvl8pPr>
            <a:lvl9pPr marL="1828800" marR="0" indent="0" algn="ctr" rtl="0">
              <a:spcBef>
                <a:spcPts val="0"/>
              </a:spcBef>
              <a:spcAft>
                <a:spcPts val="0"/>
              </a:spcAft>
              <a:defRPr/>
            </a:lvl9pPr>
          </a:lstStyle>
          <a:p>
            <a:endParaRPr/>
          </a:p>
        </p:txBody>
      </p:sp>
      <p:pic>
        <p:nvPicPr>
          <p:cNvPr id="21" name="Shape 2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-1588" y="4407693"/>
            <a:ext cx="9145500" cy="7358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Shape 22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287487" y="0"/>
            <a:ext cx="3856500" cy="8603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Shape 89"/>
          <p:cNvSpPr txBox="1">
            <a:spLocks noGrp="1"/>
          </p:cNvSpPr>
          <p:nvPr>
            <p:ph type="title"/>
          </p:nvPr>
        </p:nvSpPr>
        <p:spPr>
          <a:xfrm>
            <a:off x="2819400" y="171450"/>
            <a:ext cx="6096000" cy="857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algn="ctr" rtl="0">
              <a:spcBef>
                <a:spcPts val="0"/>
              </a:spcBef>
              <a:spcAft>
                <a:spcPts val="0"/>
              </a:spcAft>
              <a:defRPr/>
            </a:lvl1pPr>
            <a:lvl2pPr algn="ctr" rtl="0">
              <a:spcBef>
                <a:spcPts val="0"/>
              </a:spcBef>
              <a:spcAft>
                <a:spcPts val="0"/>
              </a:spcAft>
              <a:defRPr/>
            </a:lvl2pPr>
            <a:lvl3pPr algn="ctr" rtl="0">
              <a:spcBef>
                <a:spcPts val="0"/>
              </a:spcBef>
              <a:spcAft>
                <a:spcPts val="0"/>
              </a:spcAft>
              <a:defRPr/>
            </a:lvl3pPr>
            <a:lvl4pPr algn="ctr" rtl="0">
              <a:spcBef>
                <a:spcPts val="0"/>
              </a:spcBef>
              <a:spcAft>
                <a:spcPts val="0"/>
              </a:spcAft>
              <a:defRPr/>
            </a:lvl4pPr>
            <a:lvl5pPr algn="ctr" rtl="0">
              <a:spcBef>
                <a:spcPts val="0"/>
              </a:spcBef>
              <a:spcAft>
                <a:spcPts val="0"/>
              </a:spcAft>
              <a:defRPr/>
            </a:lvl5pPr>
            <a:lvl6pPr marL="457200" algn="ctr" rtl="0">
              <a:spcBef>
                <a:spcPts val="0"/>
              </a:spcBef>
              <a:spcAft>
                <a:spcPts val="0"/>
              </a:spcAft>
              <a:defRPr/>
            </a:lvl6pPr>
            <a:lvl7pPr marL="914400" algn="ctr" rtl="0">
              <a:spcBef>
                <a:spcPts val="0"/>
              </a:spcBef>
              <a:spcAft>
                <a:spcPts val="0"/>
              </a:spcAft>
              <a:defRPr/>
            </a:lvl7pPr>
            <a:lvl8pPr marL="1371600" algn="ctr" rtl="0">
              <a:spcBef>
                <a:spcPts val="0"/>
              </a:spcBef>
              <a:spcAft>
                <a:spcPts val="0"/>
              </a:spcAft>
              <a:defRPr/>
            </a:lvl8pPr>
            <a:lvl9pPr marL="1828800" algn="ctr" rtl="0">
              <a:spcBef>
                <a:spcPts val="0"/>
              </a:spcBef>
              <a:spcAft>
                <a:spcPts val="0"/>
              </a:spcAft>
              <a:defRPr/>
            </a:lvl9pPr>
          </a:lstStyle>
          <a:p>
            <a:endParaRPr/>
          </a:p>
        </p:txBody>
      </p:sp>
      <p:sp>
        <p:nvSpPr>
          <p:cNvPr id="90" name="Shape 90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4038599" cy="33945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91" name="Shape 91"/>
          <p:cNvSpPr txBox="1">
            <a:spLocks noGrp="1"/>
          </p:cNvSpPr>
          <p:nvPr>
            <p:ph type="body" idx="2"/>
          </p:nvPr>
        </p:nvSpPr>
        <p:spPr>
          <a:xfrm>
            <a:off x="4648200" y="1200150"/>
            <a:ext cx="4038599" cy="33945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92" name="Shape 92"/>
          <p:cNvSpPr txBox="1">
            <a:spLocks noGrp="1"/>
          </p:cNvSpPr>
          <p:nvPr>
            <p:ph type="dt" idx="10"/>
          </p:nvPr>
        </p:nvSpPr>
        <p:spPr>
          <a:xfrm>
            <a:off x="457200" y="4683918"/>
            <a:ext cx="2133599" cy="3572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93" name="Shape 93"/>
          <p:cNvSpPr txBox="1">
            <a:spLocks noGrp="1"/>
          </p:cNvSpPr>
          <p:nvPr>
            <p:ph type="ftr" idx="11"/>
          </p:nvPr>
        </p:nvSpPr>
        <p:spPr>
          <a:xfrm>
            <a:off x="3124200" y="4683918"/>
            <a:ext cx="2895600" cy="3572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ctr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94" name="Shape 94"/>
          <p:cNvSpPr txBox="1">
            <a:spLocks noGrp="1"/>
          </p:cNvSpPr>
          <p:nvPr>
            <p:ph type="sldNum" idx="12"/>
          </p:nvPr>
        </p:nvSpPr>
        <p:spPr>
          <a:xfrm>
            <a:off x="6553200" y="4683918"/>
            <a:ext cx="2133599" cy="3572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>
            <a:lvl1pPr marL="0" marR="0" indent="0" algn="r" rtl="0">
              <a:spcBef>
                <a:spcPts val="0"/>
              </a:spcBef>
              <a:buNone/>
              <a:defRPr sz="14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marL="0" lvl="0" indent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  <p:pic>
        <p:nvPicPr>
          <p:cNvPr id="95" name="Shape 9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228292"/>
            <a:ext cx="2819400" cy="629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Shape 97"/>
          <p:cNvSpPr txBox="1">
            <a:spLocks noGrp="1"/>
          </p:cNvSpPr>
          <p:nvPr>
            <p:ph type="title"/>
          </p:nvPr>
        </p:nvSpPr>
        <p:spPr>
          <a:xfrm>
            <a:off x="2667000" y="171450"/>
            <a:ext cx="6248399" cy="857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algn="ctr" rtl="0">
              <a:spcBef>
                <a:spcPts val="0"/>
              </a:spcBef>
              <a:spcAft>
                <a:spcPts val="0"/>
              </a:spcAft>
              <a:defRPr/>
            </a:lvl1pPr>
            <a:lvl2pPr algn="ctr" rtl="0">
              <a:spcBef>
                <a:spcPts val="0"/>
              </a:spcBef>
              <a:spcAft>
                <a:spcPts val="0"/>
              </a:spcAft>
              <a:defRPr/>
            </a:lvl2pPr>
            <a:lvl3pPr algn="ctr" rtl="0">
              <a:spcBef>
                <a:spcPts val="0"/>
              </a:spcBef>
              <a:spcAft>
                <a:spcPts val="0"/>
              </a:spcAft>
              <a:defRPr/>
            </a:lvl3pPr>
            <a:lvl4pPr algn="ctr" rtl="0">
              <a:spcBef>
                <a:spcPts val="0"/>
              </a:spcBef>
              <a:spcAft>
                <a:spcPts val="0"/>
              </a:spcAft>
              <a:defRPr/>
            </a:lvl4pPr>
            <a:lvl5pPr algn="ctr" rtl="0">
              <a:spcBef>
                <a:spcPts val="0"/>
              </a:spcBef>
              <a:spcAft>
                <a:spcPts val="0"/>
              </a:spcAft>
              <a:defRPr/>
            </a:lvl5pPr>
            <a:lvl6pPr marL="457200" algn="ctr" rtl="0">
              <a:spcBef>
                <a:spcPts val="0"/>
              </a:spcBef>
              <a:spcAft>
                <a:spcPts val="0"/>
              </a:spcAft>
              <a:defRPr/>
            </a:lvl6pPr>
            <a:lvl7pPr marL="914400" algn="ctr" rtl="0">
              <a:spcBef>
                <a:spcPts val="0"/>
              </a:spcBef>
              <a:spcAft>
                <a:spcPts val="0"/>
              </a:spcAft>
              <a:defRPr/>
            </a:lvl7pPr>
            <a:lvl8pPr marL="1371600" algn="ctr" rtl="0">
              <a:spcBef>
                <a:spcPts val="0"/>
              </a:spcBef>
              <a:spcAft>
                <a:spcPts val="0"/>
              </a:spcAft>
              <a:defRPr/>
            </a:lvl8pPr>
            <a:lvl9pPr marL="1828800" algn="ctr" rtl="0">
              <a:spcBef>
                <a:spcPts val="0"/>
              </a:spcBef>
              <a:spcAft>
                <a:spcPts val="0"/>
              </a:spcAft>
              <a:defRPr/>
            </a:lvl9pPr>
          </a:lstStyle>
          <a:p>
            <a:endParaRPr/>
          </a:p>
        </p:txBody>
      </p:sp>
      <p:sp>
        <p:nvSpPr>
          <p:cNvPr id="98" name="Shape 98"/>
          <p:cNvSpPr txBox="1">
            <a:spLocks noGrp="1"/>
          </p:cNvSpPr>
          <p:nvPr>
            <p:ph type="dt" idx="10"/>
          </p:nvPr>
        </p:nvSpPr>
        <p:spPr>
          <a:xfrm>
            <a:off x="457200" y="4683918"/>
            <a:ext cx="2133599" cy="3572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99" name="Shape 99"/>
          <p:cNvSpPr txBox="1">
            <a:spLocks noGrp="1"/>
          </p:cNvSpPr>
          <p:nvPr>
            <p:ph type="ftr" idx="11"/>
          </p:nvPr>
        </p:nvSpPr>
        <p:spPr>
          <a:xfrm>
            <a:off x="3124200" y="4683918"/>
            <a:ext cx="2895600" cy="3572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ctr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00" name="Shape 100"/>
          <p:cNvSpPr txBox="1">
            <a:spLocks noGrp="1"/>
          </p:cNvSpPr>
          <p:nvPr>
            <p:ph type="sldNum" idx="12"/>
          </p:nvPr>
        </p:nvSpPr>
        <p:spPr>
          <a:xfrm>
            <a:off x="6553200" y="4683918"/>
            <a:ext cx="2133599" cy="3572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>
            <a:lvl1pPr marL="0" marR="0" indent="0" algn="r" rtl="0">
              <a:spcBef>
                <a:spcPts val="0"/>
              </a:spcBef>
              <a:buNone/>
              <a:defRPr sz="14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marL="0" lvl="0" indent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  <p:pic>
        <p:nvPicPr>
          <p:cNvPr id="101" name="Shape 10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228292"/>
            <a:ext cx="2819400" cy="629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ustom Layout"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Shape 103"/>
          <p:cNvSpPr txBox="1">
            <a:spLocks noGrp="1"/>
          </p:cNvSpPr>
          <p:nvPr>
            <p:ph type="title"/>
          </p:nvPr>
        </p:nvSpPr>
        <p:spPr>
          <a:xfrm>
            <a:off x="2819400" y="171450"/>
            <a:ext cx="6096000" cy="857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algn="ctr" rtl="0">
              <a:spcBef>
                <a:spcPts val="0"/>
              </a:spcBef>
              <a:spcAft>
                <a:spcPts val="0"/>
              </a:spcAft>
              <a:defRPr/>
            </a:lvl1pPr>
            <a:lvl2pPr algn="ctr" rtl="0">
              <a:spcBef>
                <a:spcPts val="0"/>
              </a:spcBef>
              <a:spcAft>
                <a:spcPts val="0"/>
              </a:spcAft>
              <a:defRPr/>
            </a:lvl2pPr>
            <a:lvl3pPr algn="ctr" rtl="0">
              <a:spcBef>
                <a:spcPts val="0"/>
              </a:spcBef>
              <a:spcAft>
                <a:spcPts val="0"/>
              </a:spcAft>
              <a:defRPr/>
            </a:lvl3pPr>
            <a:lvl4pPr algn="ctr" rtl="0">
              <a:spcBef>
                <a:spcPts val="0"/>
              </a:spcBef>
              <a:spcAft>
                <a:spcPts val="0"/>
              </a:spcAft>
              <a:defRPr/>
            </a:lvl4pPr>
            <a:lvl5pPr algn="ctr" rtl="0">
              <a:spcBef>
                <a:spcPts val="0"/>
              </a:spcBef>
              <a:spcAft>
                <a:spcPts val="0"/>
              </a:spcAft>
              <a:defRPr/>
            </a:lvl5pPr>
            <a:lvl6pPr marL="457200" algn="ctr" rtl="0">
              <a:spcBef>
                <a:spcPts val="0"/>
              </a:spcBef>
              <a:spcAft>
                <a:spcPts val="0"/>
              </a:spcAft>
              <a:defRPr/>
            </a:lvl6pPr>
            <a:lvl7pPr marL="914400" algn="ctr" rtl="0">
              <a:spcBef>
                <a:spcPts val="0"/>
              </a:spcBef>
              <a:spcAft>
                <a:spcPts val="0"/>
              </a:spcAft>
              <a:defRPr/>
            </a:lvl7pPr>
            <a:lvl8pPr marL="1371600" algn="ctr" rtl="0">
              <a:spcBef>
                <a:spcPts val="0"/>
              </a:spcBef>
              <a:spcAft>
                <a:spcPts val="0"/>
              </a:spcAft>
              <a:defRPr/>
            </a:lvl8pPr>
            <a:lvl9pPr marL="1828800" algn="ctr" rtl="0">
              <a:spcBef>
                <a:spcPts val="0"/>
              </a:spcBef>
              <a:spcAft>
                <a:spcPts val="0"/>
              </a:spcAft>
              <a:defRPr/>
            </a:lvl9pPr>
          </a:lstStyle>
          <a:p>
            <a:endParaRPr/>
          </a:p>
        </p:txBody>
      </p:sp>
      <p:sp>
        <p:nvSpPr>
          <p:cNvPr id="104" name="Shape 104"/>
          <p:cNvSpPr txBox="1">
            <a:spLocks noGrp="1"/>
          </p:cNvSpPr>
          <p:nvPr>
            <p:ph type="dt" idx="10"/>
          </p:nvPr>
        </p:nvSpPr>
        <p:spPr>
          <a:xfrm>
            <a:off x="457200" y="4683918"/>
            <a:ext cx="2133599" cy="3572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05" name="Shape 105"/>
          <p:cNvSpPr txBox="1">
            <a:spLocks noGrp="1"/>
          </p:cNvSpPr>
          <p:nvPr>
            <p:ph type="ftr" idx="11"/>
          </p:nvPr>
        </p:nvSpPr>
        <p:spPr>
          <a:xfrm>
            <a:off x="3124200" y="4683918"/>
            <a:ext cx="2895600" cy="3572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ctr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06" name="Shape 106"/>
          <p:cNvSpPr txBox="1">
            <a:spLocks noGrp="1"/>
          </p:cNvSpPr>
          <p:nvPr>
            <p:ph type="sldNum" idx="12"/>
          </p:nvPr>
        </p:nvSpPr>
        <p:spPr>
          <a:xfrm>
            <a:off x="6553200" y="4683918"/>
            <a:ext cx="2133599" cy="3572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>
            <a:lvl1pPr marL="0" marR="0" indent="0" algn="r" rtl="0">
              <a:spcBef>
                <a:spcPts val="0"/>
              </a:spcBef>
              <a:buNone/>
              <a:defRPr sz="14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marL="0" lvl="0" indent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Comparison"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Shape 108"/>
          <p:cNvSpPr txBox="1">
            <a:spLocks noGrp="1"/>
          </p:cNvSpPr>
          <p:nvPr>
            <p:ph type="title"/>
          </p:nvPr>
        </p:nvSpPr>
        <p:spPr>
          <a:xfrm>
            <a:off x="2819400" y="205978"/>
            <a:ext cx="5867400" cy="857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09" name="Shape 109"/>
          <p:cNvSpPr txBox="1">
            <a:spLocks noGrp="1"/>
          </p:cNvSpPr>
          <p:nvPr>
            <p:ph type="body" idx="1"/>
          </p:nvPr>
        </p:nvSpPr>
        <p:spPr>
          <a:xfrm>
            <a:off x="457200" y="1151334"/>
            <a:ext cx="4040099" cy="4796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indent="0" rtl="0">
              <a:spcBef>
                <a:spcPts val="0"/>
              </a:spcBef>
              <a:buFont typeface="Calibri"/>
              <a:buNone/>
              <a:defRPr/>
            </a:lvl1pPr>
            <a:lvl2pPr marL="457200" indent="0" rtl="0">
              <a:spcBef>
                <a:spcPts val="0"/>
              </a:spcBef>
              <a:buFont typeface="Calibri"/>
              <a:buNone/>
              <a:defRPr/>
            </a:lvl2pPr>
            <a:lvl3pPr marL="914400" indent="0" rtl="0">
              <a:spcBef>
                <a:spcPts val="0"/>
              </a:spcBef>
              <a:buFont typeface="Calibri"/>
              <a:buNone/>
              <a:defRPr/>
            </a:lvl3pPr>
            <a:lvl4pPr marL="1371600" indent="0" rtl="0">
              <a:spcBef>
                <a:spcPts val="0"/>
              </a:spcBef>
              <a:buFont typeface="Calibri"/>
              <a:buNone/>
              <a:defRPr/>
            </a:lvl4pPr>
            <a:lvl5pPr marL="1828800" indent="0" rtl="0">
              <a:spcBef>
                <a:spcPts val="0"/>
              </a:spcBef>
              <a:buFont typeface="Calibri"/>
              <a:buNone/>
              <a:defRPr/>
            </a:lvl5pPr>
            <a:lvl6pPr marL="2286000" indent="0" rtl="0">
              <a:spcBef>
                <a:spcPts val="0"/>
              </a:spcBef>
              <a:buFont typeface="Calibri"/>
              <a:buNone/>
              <a:defRPr/>
            </a:lvl6pPr>
            <a:lvl7pPr marL="2743200" indent="0" rtl="0">
              <a:spcBef>
                <a:spcPts val="0"/>
              </a:spcBef>
              <a:buFont typeface="Calibri"/>
              <a:buNone/>
              <a:defRPr/>
            </a:lvl7pPr>
            <a:lvl8pPr marL="3200400" indent="0" rtl="0">
              <a:spcBef>
                <a:spcPts val="0"/>
              </a:spcBef>
              <a:buFont typeface="Calibri"/>
              <a:buNone/>
              <a:defRPr/>
            </a:lvl8pPr>
            <a:lvl9pPr marL="3657600" indent="0" rtl="0">
              <a:spcBef>
                <a:spcPts val="0"/>
              </a:spcBef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110" name="Shape 110"/>
          <p:cNvSpPr txBox="1">
            <a:spLocks noGrp="1"/>
          </p:cNvSpPr>
          <p:nvPr>
            <p:ph type="body" idx="2"/>
          </p:nvPr>
        </p:nvSpPr>
        <p:spPr>
          <a:xfrm>
            <a:off x="457200" y="1631156"/>
            <a:ext cx="4040099" cy="2963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11" name="Shape 111"/>
          <p:cNvSpPr txBox="1">
            <a:spLocks noGrp="1"/>
          </p:cNvSpPr>
          <p:nvPr>
            <p:ph type="body" idx="3"/>
          </p:nvPr>
        </p:nvSpPr>
        <p:spPr>
          <a:xfrm>
            <a:off x="4645025" y="1151334"/>
            <a:ext cx="4041900" cy="4796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indent="0" rtl="0">
              <a:spcBef>
                <a:spcPts val="0"/>
              </a:spcBef>
              <a:buFont typeface="Calibri"/>
              <a:buNone/>
              <a:defRPr/>
            </a:lvl1pPr>
            <a:lvl2pPr marL="457200" indent="0" rtl="0">
              <a:spcBef>
                <a:spcPts val="0"/>
              </a:spcBef>
              <a:buFont typeface="Calibri"/>
              <a:buNone/>
              <a:defRPr/>
            </a:lvl2pPr>
            <a:lvl3pPr marL="914400" indent="0" rtl="0">
              <a:spcBef>
                <a:spcPts val="0"/>
              </a:spcBef>
              <a:buFont typeface="Calibri"/>
              <a:buNone/>
              <a:defRPr/>
            </a:lvl3pPr>
            <a:lvl4pPr marL="1371600" indent="0" rtl="0">
              <a:spcBef>
                <a:spcPts val="0"/>
              </a:spcBef>
              <a:buFont typeface="Calibri"/>
              <a:buNone/>
              <a:defRPr/>
            </a:lvl4pPr>
            <a:lvl5pPr marL="1828800" indent="0" rtl="0">
              <a:spcBef>
                <a:spcPts val="0"/>
              </a:spcBef>
              <a:buFont typeface="Calibri"/>
              <a:buNone/>
              <a:defRPr/>
            </a:lvl5pPr>
            <a:lvl6pPr marL="2286000" indent="0" rtl="0">
              <a:spcBef>
                <a:spcPts val="0"/>
              </a:spcBef>
              <a:buFont typeface="Calibri"/>
              <a:buNone/>
              <a:defRPr/>
            </a:lvl6pPr>
            <a:lvl7pPr marL="2743200" indent="0" rtl="0">
              <a:spcBef>
                <a:spcPts val="0"/>
              </a:spcBef>
              <a:buFont typeface="Calibri"/>
              <a:buNone/>
              <a:defRPr/>
            </a:lvl7pPr>
            <a:lvl8pPr marL="3200400" indent="0" rtl="0">
              <a:spcBef>
                <a:spcPts val="0"/>
              </a:spcBef>
              <a:buFont typeface="Calibri"/>
              <a:buNone/>
              <a:defRPr/>
            </a:lvl8pPr>
            <a:lvl9pPr marL="3657600" indent="0" rtl="0">
              <a:spcBef>
                <a:spcPts val="0"/>
              </a:spcBef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112" name="Shape 112"/>
          <p:cNvSpPr txBox="1">
            <a:spLocks noGrp="1"/>
          </p:cNvSpPr>
          <p:nvPr>
            <p:ph type="body" idx="4"/>
          </p:nvPr>
        </p:nvSpPr>
        <p:spPr>
          <a:xfrm>
            <a:off x="4645025" y="1631156"/>
            <a:ext cx="4041900" cy="2963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13" name="Shape 113"/>
          <p:cNvSpPr txBox="1">
            <a:spLocks noGrp="1"/>
          </p:cNvSpPr>
          <p:nvPr>
            <p:ph type="dt" idx="10"/>
          </p:nvPr>
        </p:nvSpPr>
        <p:spPr>
          <a:xfrm>
            <a:off x="457200" y="4683918"/>
            <a:ext cx="2133599" cy="3572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14" name="Shape 114"/>
          <p:cNvSpPr txBox="1">
            <a:spLocks noGrp="1"/>
          </p:cNvSpPr>
          <p:nvPr>
            <p:ph type="ftr" idx="11"/>
          </p:nvPr>
        </p:nvSpPr>
        <p:spPr>
          <a:xfrm>
            <a:off x="3124200" y="4683918"/>
            <a:ext cx="2895600" cy="3572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ctr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15" name="Shape 115"/>
          <p:cNvSpPr txBox="1">
            <a:spLocks noGrp="1"/>
          </p:cNvSpPr>
          <p:nvPr>
            <p:ph type="sldNum" idx="12"/>
          </p:nvPr>
        </p:nvSpPr>
        <p:spPr>
          <a:xfrm>
            <a:off x="6553200" y="4683918"/>
            <a:ext cx="2133599" cy="3572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>
            <a:lvl1pPr marL="0" marR="0" indent="0" algn="r" rtl="0">
              <a:spcBef>
                <a:spcPts val="0"/>
              </a:spcBef>
              <a:buNone/>
              <a:defRPr sz="14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marL="0" lvl="0" indent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  <p:pic>
        <p:nvPicPr>
          <p:cNvPr id="116" name="Shape 11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228292"/>
            <a:ext cx="2819400" cy="629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Shape 118"/>
          <p:cNvSpPr txBox="1">
            <a:spLocks noGrp="1"/>
          </p:cNvSpPr>
          <p:nvPr>
            <p:ph type="dt" idx="10"/>
          </p:nvPr>
        </p:nvSpPr>
        <p:spPr>
          <a:xfrm>
            <a:off x="457200" y="4683918"/>
            <a:ext cx="2133599" cy="3572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19" name="Shape 119"/>
          <p:cNvSpPr txBox="1">
            <a:spLocks noGrp="1"/>
          </p:cNvSpPr>
          <p:nvPr>
            <p:ph type="ftr" idx="11"/>
          </p:nvPr>
        </p:nvSpPr>
        <p:spPr>
          <a:xfrm>
            <a:off x="3124200" y="4683918"/>
            <a:ext cx="2895600" cy="3572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ctr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20" name="Shape 120"/>
          <p:cNvSpPr txBox="1">
            <a:spLocks noGrp="1"/>
          </p:cNvSpPr>
          <p:nvPr>
            <p:ph type="sldNum" idx="12"/>
          </p:nvPr>
        </p:nvSpPr>
        <p:spPr>
          <a:xfrm>
            <a:off x="6553200" y="4683918"/>
            <a:ext cx="2133599" cy="3572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>
            <a:lvl1pPr marL="0" marR="0" indent="0" algn="r" rtl="0">
              <a:spcBef>
                <a:spcPts val="0"/>
              </a:spcBef>
              <a:buNone/>
              <a:defRPr sz="14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marL="0" lvl="0" indent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  <p:pic>
        <p:nvPicPr>
          <p:cNvPr id="121" name="Shape 12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228292"/>
            <a:ext cx="2819400" cy="629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Custom Layout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hape 24"/>
          <p:cNvSpPr txBox="1">
            <a:spLocks noGrp="1"/>
          </p:cNvSpPr>
          <p:nvPr>
            <p:ph type="title"/>
          </p:nvPr>
        </p:nvSpPr>
        <p:spPr>
          <a:xfrm>
            <a:off x="2819400" y="171450"/>
            <a:ext cx="6096000" cy="857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algn="ctr" rtl="0">
              <a:spcBef>
                <a:spcPts val="0"/>
              </a:spcBef>
              <a:spcAft>
                <a:spcPts val="0"/>
              </a:spcAft>
              <a:defRPr/>
            </a:lvl1pPr>
            <a:lvl2pPr algn="ctr" rtl="0">
              <a:spcBef>
                <a:spcPts val="0"/>
              </a:spcBef>
              <a:spcAft>
                <a:spcPts val="0"/>
              </a:spcAft>
              <a:defRPr/>
            </a:lvl2pPr>
            <a:lvl3pPr algn="ctr" rtl="0">
              <a:spcBef>
                <a:spcPts val="0"/>
              </a:spcBef>
              <a:spcAft>
                <a:spcPts val="0"/>
              </a:spcAft>
              <a:defRPr/>
            </a:lvl3pPr>
            <a:lvl4pPr algn="ctr" rtl="0">
              <a:spcBef>
                <a:spcPts val="0"/>
              </a:spcBef>
              <a:spcAft>
                <a:spcPts val="0"/>
              </a:spcAft>
              <a:defRPr/>
            </a:lvl4pPr>
            <a:lvl5pPr algn="ctr" rtl="0">
              <a:spcBef>
                <a:spcPts val="0"/>
              </a:spcBef>
              <a:spcAft>
                <a:spcPts val="0"/>
              </a:spcAft>
              <a:defRPr/>
            </a:lvl5pPr>
            <a:lvl6pPr marL="457200" algn="ctr" rtl="0">
              <a:spcBef>
                <a:spcPts val="0"/>
              </a:spcBef>
              <a:spcAft>
                <a:spcPts val="0"/>
              </a:spcAft>
              <a:defRPr/>
            </a:lvl6pPr>
            <a:lvl7pPr marL="914400" algn="ctr" rtl="0">
              <a:spcBef>
                <a:spcPts val="0"/>
              </a:spcBef>
              <a:spcAft>
                <a:spcPts val="0"/>
              </a:spcAft>
              <a:defRPr/>
            </a:lvl7pPr>
            <a:lvl8pPr marL="1371600" algn="ctr" rtl="0">
              <a:spcBef>
                <a:spcPts val="0"/>
              </a:spcBef>
              <a:spcAft>
                <a:spcPts val="0"/>
              </a:spcAft>
              <a:defRPr/>
            </a:lvl8pPr>
            <a:lvl9pPr marL="1828800" algn="ctr" rtl="0">
              <a:spcBef>
                <a:spcPts val="0"/>
              </a:spcBef>
              <a:spcAft>
                <a:spcPts val="0"/>
              </a:spcAft>
              <a:defRPr/>
            </a:lvl9pPr>
          </a:lstStyle>
          <a:p>
            <a:endParaRPr/>
          </a:p>
        </p:txBody>
      </p:sp>
      <p:sp>
        <p:nvSpPr>
          <p:cNvPr id="25" name="Shape 25"/>
          <p:cNvSpPr txBox="1">
            <a:spLocks noGrp="1"/>
          </p:cNvSpPr>
          <p:nvPr>
            <p:ph type="dt" idx="10"/>
          </p:nvPr>
        </p:nvSpPr>
        <p:spPr>
          <a:xfrm>
            <a:off x="457200" y="4683918"/>
            <a:ext cx="2133599" cy="3572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6" name="Shape 26"/>
          <p:cNvSpPr txBox="1">
            <a:spLocks noGrp="1"/>
          </p:cNvSpPr>
          <p:nvPr>
            <p:ph type="ftr" idx="11"/>
          </p:nvPr>
        </p:nvSpPr>
        <p:spPr>
          <a:xfrm>
            <a:off x="3124200" y="4683918"/>
            <a:ext cx="2895600" cy="3572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ctr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7" name="Shape 27"/>
          <p:cNvSpPr txBox="1">
            <a:spLocks noGrp="1"/>
          </p:cNvSpPr>
          <p:nvPr>
            <p:ph type="sldNum" idx="12"/>
          </p:nvPr>
        </p:nvSpPr>
        <p:spPr>
          <a:xfrm>
            <a:off x="6553200" y="4683918"/>
            <a:ext cx="2133599" cy="3572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>
            <a:lvl1pPr marL="0" marR="0" indent="0" algn="r" rtl="0">
              <a:spcBef>
                <a:spcPts val="0"/>
              </a:spcBef>
              <a:buNone/>
              <a:defRPr sz="14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marL="0" lvl="0" indent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  <p:sp>
        <p:nvSpPr>
          <p:cNvPr id="28" name="Shape 28"/>
          <p:cNvSpPr txBox="1">
            <a:spLocks noGrp="1"/>
          </p:cNvSpPr>
          <p:nvPr>
            <p:ph type="body" idx="1"/>
          </p:nvPr>
        </p:nvSpPr>
        <p:spPr>
          <a:xfrm>
            <a:off x="457200" y="1143000"/>
            <a:ext cx="8153399" cy="35433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indent="-1397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1pPr>
            <a:lvl2pPr marL="742950" indent="-10795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2pPr>
            <a:lvl3pPr marL="1143000" indent="-762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3pPr>
            <a:lvl4pPr marL="160020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4pPr>
            <a:lvl5pPr marL="205740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5pPr>
            <a:lvl6pPr marL="251460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6pPr>
            <a:lvl7pPr marL="297180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7pPr>
            <a:lvl8pPr marL="342900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8pPr>
            <a:lvl9pPr marL="388620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30"/>
          <p:cNvSpPr txBox="1">
            <a:spLocks noGrp="1"/>
          </p:cNvSpPr>
          <p:nvPr>
            <p:ph type="title"/>
          </p:nvPr>
        </p:nvSpPr>
        <p:spPr>
          <a:xfrm>
            <a:off x="2819400" y="171450"/>
            <a:ext cx="6096000" cy="857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algn="ctr" rtl="0">
              <a:spcBef>
                <a:spcPts val="0"/>
              </a:spcBef>
              <a:spcAft>
                <a:spcPts val="0"/>
              </a:spcAft>
              <a:defRPr/>
            </a:lvl1pPr>
            <a:lvl2pPr algn="ctr" rtl="0">
              <a:spcBef>
                <a:spcPts val="0"/>
              </a:spcBef>
              <a:spcAft>
                <a:spcPts val="0"/>
              </a:spcAft>
              <a:defRPr/>
            </a:lvl2pPr>
            <a:lvl3pPr algn="ctr" rtl="0">
              <a:spcBef>
                <a:spcPts val="0"/>
              </a:spcBef>
              <a:spcAft>
                <a:spcPts val="0"/>
              </a:spcAft>
              <a:defRPr/>
            </a:lvl3pPr>
            <a:lvl4pPr algn="ctr" rtl="0">
              <a:spcBef>
                <a:spcPts val="0"/>
              </a:spcBef>
              <a:spcAft>
                <a:spcPts val="0"/>
              </a:spcAft>
              <a:defRPr/>
            </a:lvl4pPr>
            <a:lvl5pPr algn="ctr" rtl="0">
              <a:spcBef>
                <a:spcPts val="0"/>
              </a:spcBef>
              <a:spcAft>
                <a:spcPts val="0"/>
              </a:spcAft>
              <a:defRPr/>
            </a:lvl5pPr>
            <a:lvl6pPr marL="457200" algn="ctr" rtl="0">
              <a:spcBef>
                <a:spcPts val="0"/>
              </a:spcBef>
              <a:spcAft>
                <a:spcPts val="0"/>
              </a:spcAft>
              <a:defRPr/>
            </a:lvl6pPr>
            <a:lvl7pPr marL="914400" algn="ctr" rtl="0">
              <a:spcBef>
                <a:spcPts val="0"/>
              </a:spcBef>
              <a:spcAft>
                <a:spcPts val="0"/>
              </a:spcAft>
              <a:defRPr/>
            </a:lvl7pPr>
            <a:lvl8pPr marL="1371600" algn="ctr" rtl="0">
              <a:spcBef>
                <a:spcPts val="0"/>
              </a:spcBef>
              <a:spcAft>
                <a:spcPts val="0"/>
              </a:spcAft>
              <a:defRPr/>
            </a:lvl8pPr>
            <a:lvl9pPr marL="1828800" algn="ctr" rtl="0">
              <a:spcBef>
                <a:spcPts val="0"/>
              </a:spcBef>
              <a:spcAft>
                <a:spcPts val="0"/>
              </a:spcAft>
              <a:defRPr/>
            </a:lvl9pPr>
          </a:lstStyle>
          <a:p>
            <a:endParaRPr/>
          </a:p>
        </p:txBody>
      </p:sp>
      <p:sp>
        <p:nvSpPr>
          <p:cNvPr id="31" name="Shape 31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4038599" cy="33945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32" name="Shape 32"/>
          <p:cNvSpPr txBox="1">
            <a:spLocks noGrp="1"/>
          </p:cNvSpPr>
          <p:nvPr>
            <p:ph type="body" idx="2"/>
          </p:nvPr>
        </p:nvSpPr>
        <p:spPr>
          <a:xfrm>
            <a:off x="4648200" y="1200150"/>
            <a:ext cx="4038599" cy="33945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33" name="Shape 33"/>
          <p:cNvSpPr txBox="1">
            <a:spLocks noGrp="1"/>
          </p:cNvSpPr>
          <p:nvPr>
            <p:ph type="dt" idx="10"/>
          </p:nvPr>
        </p:nvSpPr>
        <p:spPr>
          <a:xfrm>
            <a:off x="457200" y="4683918"/>
            <a:ext cx="2133599" cy="3572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34" name="Shape 34"/>
          <p:cNvSpPr txBox="1">
            <a:spLocks noGrp="1"/>
          </p:cNvSpPr>
          <p:nvPr>
            <p:ph type="ftr" idx="11"/>
          </p:nvPr>
        </p:nvSpPr>
        <p:spPr>
          <a:xfrm>
            <a:off x="3124200" y="4683918"/>
            <a:ext cx="2895600" cy="3572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ctr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35" name="Shape 35"/>
          <p:cNvSpPr txBox="1">
            <a:spLocks noGrp="1"/>
          </p:cNvSpPr>
          <p:nvPr>
            <p:ph type="sldNum" idx="12"/>
          </p:nvPr>
        </p:nvSpPr>
        <p:spPr>
          <a:xfrm>
            <a:off x="6553200" y="4683918"/>
            <a:ext cx="2133599" cy="3572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>
            <a:lvl1pPr marL="0" marR="0" indent="0" algn="r" rtl="0">
              <a:spcBef>
                <a:spcPts val="0"/>
              </a:spcBef>
              <a:buNone/>
              <a:defRPr sz="14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marL="0" lvl="0" indent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  <p:pic>
        <p:nvPicPr>
          <p:cNvPr id="36" name="Shape 3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228292"/>
            <a:ext cx="2819400" cy="629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Shape 38"/>
          <p:cNvSpPr txBox="1">
            <a:spLocks noGrp="1"/>
          </p:cNvSpPr>
          <p:nvPr>
            <p:ph type="title"/>
          </p:nvPr>
        </p:nvSpPr>
        <p:spPr>
          <a:xfrm>
            <a:off x="2667000" y="171450"/>
            <a:ext cx="6248399" cy="857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algn="ctr" rtl="0">
              <a:spcBef>
                <a:spcPts val="0"/>
              </a:spcBef>
              <a:spcAft>
                <a:spcPts val="0"/>
              </a:spcAft>
              <a:defRPr/>
            </a:lvl1pPr>
            <a:lvl2pPr algn="ctr" rtl="0">
              <a:spcBef>
                <a:spcPts val="0"/>
              </a:spcBef>
              <a:spcAft>
                <a:spcPts val="0"/>
              </a:spcAft>
              <a:defRPr/>
            </a:lvl2pPr>
            <a:lvl3pPr algn="ctr" rtl="0">
              <a:spcBef>
                <a:spcPts val="0"/>
              </a:spcBef>
              <a:spcAft>
                <a:spcPts val="0"/>
              </a:spcAft>
              <a:defRPr/>
            </a:lvl3pPr>
            <a:lvl4pPr algn="ctr" rtl="0">
              <a:spcBef>
                <a:spcPts val="0"/>
              </a:spcBef>
              <a:spcAft>
                <a:spcPts val="0"/>
              </a:spcAft>
              <a:defRPr/>
            </a:lvl4pPr>
            <a:lvl5pPr algn="ctr" rtl="0">
              <a:spcBef>
                <a:spcPts val="0"/>
              </a:spcBef>
              <a:spcAft>
                <a:spcPts val="0"/>
              </a:spcAft>
              <a:defRPr/>
            </a:lvl5pPr>
            <a:lvl6pPr marL="457200" algn="ctr" rtl="0">
              <a:spcBef>
                <a:spcPts val="0"/>
              </a:spcBef>
              <a:spcAft>
                <a:spcPts val="0"/>
              </a:spcAft>
              <a:defRPr/>
            </a:lvl6pPr>
            <a:lvl7pPr marL="914400" algn="ctr" rtl="0">
              <a:spcBef>
                <a:spcPts val="0"/>
              </a:spcBef>
              <a:spcAft>
                <a:spcPts val="0"/>
              </a:spcAft>
              <a:defRPr/>
            </a:lvl7pPr>
            <a:lvl8pPr marL="1371600" algn="ctr" rtl="0">
              <a:spcBef>
                <a:spcPts val="0"/>
              </a:spcBef>
              <a:spcAft>
                <a:spcPts val="0"/>
              </a:spcAft>
              <a:defRPr/>
            </a:lvl8pPr>
            <a:lvl9pPr marL="1828800" algn="ctr" rtl="0">
              <a:spcBef>
                <a:spcPts val="0"/>
              </a:spcBef>
              <a:spcAft>
                <a:spcPts val="0"/>
              </a:spcAft>
              <a:defRPr/>
            </a:lvl9pPr>
          </a:lstStyle>
          <a:p>
            <a:endParaRPr/>
          </a:p>
        </p:txBody>
      </p:sp>
      <p:sp>
        <p:nvSpPr>
          <p:cNvPr id="39" name="Shape 39"/>
          <p:cNvSpPr txBox="1">
            <a:spLocks noGrp="1"/>
          </p:cNvSpPr>
          <p:nvPr>
            <p:ph type="dt" idx="10"/>
          </p:nvPr>
        </p:nvSpPr>
        <p:spPr>
          <a:xfrm>
            <a:off x="457200" y="4683918"/>
            <a:ext cx="2133599" cy="3572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40" name="Shape 40"/>
          <p:cNvSpPr txBox="1">
            <a:spLocks noGrp="1"/>
          </p:cNvSpPr>
          <p:nvPr>
            <p:ph type="ftr" idx="11"/>
          </p:nvPr>
        </p:nvSpPr>
        <p:spPr>
          <a:xfrm>
            <a:off x="3124200" y="4683918"/>
            <a:ext cx="2895600" cy="3572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ctr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41" name="Shape 41"/>
          <p:cNvSpPr txBox="1">
            <a:spLocks noGrp="1"/>
          </p:cNvSpPr>
          <p:nvPr>
            <p:ph type="sldNum" idx="12"/>
          </p:nvPr>
        </p:nvSpPr>
        <p:spPr>
          <a:xfrm>
            <a:off x="6553200" y="4683918"/>
            <a:ext cx="2133599" cy="3572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>
            <a:lvl1pPr marL="0" marR="0" indent="0" algn="r" rtl="0">
              <a:spcBef>
                <a:spcPts val="0"/>
              </a:spcBef>
              <a:buNone/>
              <a:defRPr sz="14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marL="0" lvl="0" indent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  <p:pic>
        <p:nvPicPr>
          <p:cNvPr id="42" name="Shape 4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228292"/>
            <a:ext cx="2819400" cy="629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ustom Layout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Shape 44"/>
          <p:cNvSpPr txBox="1">
            <a:spLocks noGrp="1"/>
          </p:cNvSpPr>
          <p:nvPr>
            <p:ph type="title"/>
          </p:nvPr>
        </p:nvSpPr>
        <p:spPr>
          <a:xfrm>
            <a:off x="2819400" y="171450"/>
            <a:ext cx="6096000" cy="857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algn="ctr" rtl="0">
              <a:spcBef>
                <a:spcPts val="0"/>
              </a:spcBef>
              <a:spcAft>
                <a:spcPts val="0"/>
              </a:spcAft>
              <a:defRPr/>
            </a:lvl1pPr>
            <a:lvl2pPr algn="ctr" rtl="0">
              <a:spcBef>
                <a:spcPts val="0"/>
              </a:spcBef>
              <a:spcAft>
                <a:spcPts val="0"/>
              </a:spcAft>
              <a:defRPr/>
            </a:lvl2pPr>
            <a:lvl3pPr algn="ctr" rtl="0">
              <a:spcBef>
                <a:spcPts val="0"/>
              </a:spcBef>
              <a:spcAft>
                <a:spcPts val="0"/>
              </a:spcAft>
              <a:defRPr/>
            </a:lvl3pPr>
            <a:lvl4pPr algn="ctr" rtl="0">
              <a:spcBef>
                <a:spcPts val="0"/>
              </a:spcBef>
              <a:spcAft>
                <a:spcPts val="0"/>
              </a:spcAft>
              <a:defRPr/>
            </a:lvl4pPr>
            <a:lvl5pPr algn="ctr" rtl="0">
              <a:spcBef>
                <a:spcPts val="0"/>
              </a:spcBef>
              <a:spcAft>
                <a:spcPts val="0"/>
              </a:spcAft>
              <a:defRPr/>
            </a:lvl5pPr>
            <a:lvl6pPr marL="457200" algn="ctr" rtl="0">
              <a:spcBef>
                <a:spcPts val="0"/>
              </a:spcBef>
              <a:spcAft>
                <a:spcPts val="0"/>
              </a:spcAft>
              <a:defRPr/>
            </a:lvl6pPr>
            <a:lvl7pPr marL="914400" algn="ctr" rtl="0">
              <a:spcBef>
                <a:spcPts val="0"/>
              </a:spcBef>
              <a:spcAft>
                <a:spcPts val="0"/>
              </a:spcAft>
              <a:defRPr/>
            </a:lvl7pPr>
            <a:lvl8pPr marL="1371600" algn="ctr" rtl="0">
              <a:spcBef>
                <a:spcPts val="0"/>
              </a:spcBef>
              <a:spcAft>
                <a:spcPts val="0"/>
              </a:spcAft>
              <a:defRPr/>
            </a:lvl8pPr>
            <a:lvl9pPr marL="1828800" algn="ctr" rtl="0">
              <a:spcBef>
                <a:spcPts val="0"/>
              </a:spcBef>
              <a:spcAft>
                <a:spcPts val="0"/>
              </a:spcAft>
              <a:defRPr/>
            </a:lvl9pPr>
          </a:lstStyle>
          <a:p>
            <a:endParaRPr/>
          </a:p>
        </p:txBody>
      </p:sp>
      <p:sp>
        <p:nvSpPr>
          <p:cNvPr id="45" name="Shape 45"/>
          <p:cNvSpPr txBox="1">
            <a:spLocks noGrp="1"/>
          </p:cNvSpPr>
          <p:nvPr>
            <p:ph type="dt" idx="10"/>
          </p:nvPr>
        </p:nvSpPr>
        <p:spPr>
          <a:xfrm>
            <a:off x="457200" y="4683918"/>
            <a:ext cx="2133599" cy="3572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46" name="Shape 46"/>
          <p:cNvSpPr txBox="1">
            <a:spLocks noGrp="1"/>
          </p:cNvSpPr>
          <p:nvPr>
            <p:ph type="ftr" idx="11"/>
          </p:nvPr>
        </p:nvSpPr>
        <p:spPr>
          <a:xfrm>
            <a:off x="3124200" y="4683918"/>
            <a:ext cx="2895600" cy="3572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ctr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47" name="Shape 47"/>
          <p:cNvSpPr txBox="1">
            <a:spLocks noGrp="1"/>
          </p:cNvSpPr>
          <p:nvPr>
            <p:ph type="sldNum" idx="12"/>
          </p:nvPr>
        </p:nvSpPr>
        <p:spPr>
          <a:xfrm>
            <a:off x="6553200" y="4683918"/>
            <a:ext cx="2133599" cy="3572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>
            <a:lvl1pPr marL="0" marR="0" indent="0" algn="r" rtl="0">
              <a:spcBef>
                <a:spcPts val="0"/>
              </a:spcBef>
              <a:buNone/>
              <a:defRPr sz="14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marL="0" lvl="0" indent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Comparison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hape 49"/>
          <p:cNvSpPr txBox="1">
            <a:spLocks noGrp="1"/>
          </p:cNvSpPr>
          <p:nvPr>
            <p:ph type="title"/>
          </p:nvPr>
        </p:nvSpPr>
        <p:spPr>
          <a:xfrm>
            <a:off x="2819400" y="205978"/>
            <a:ext cx="5867400" cy="857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50" name="Shape 50"/>
          <p:cNvSpPr txBox="1">
            <a:spLocks noGrp="1"/>
          </p:cNvSpPr>
          <p:nvPr>
            <p:ph type="body" idx="1"/>
          </p:nvPr>
        </p:nvSpPr>
        <p:spPr>
          <a:xfrm>
            <a:off x="457200" y="1151334"/>
            <a:ext cx="4040099" cy="4796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indent="0" rtl="0">
              <a:spcBef>
                <a:spcPts val="0"/>
              </a:spcBef>
              <a:buFont typeface="Calibri"/>
              <a:buNone/>
              <a:defRPr/>
            </a:lvl1pPr>
            <a:lvl2pPr marL="457200" indent="0" rtl="0">
              <a:spcBef>
                <a:spcPts val="0"/>
              </a:spcBef>
              <a:buFont typeface="Calibri"/>
              <a:buNone/>
              <a:defRPr/>
            </a:lvl2pPr>
            <a:lvl3pPr marL="914400" indent="0" rtl="0">
              <a:spcBef>
                <a:spcPts val="0"/>
              </a:spcBef>
              <a:buFont typeface="Calibri"/>
              <a:buNone/>
              <a:defRPr/>
            </a:lvl3pPr>
            <a:lvl4pPr marL="1371600" indent="0" rtl="0">
              <a:spcBef>
                <a:spcPts val="0"/>
              </a:spcBef>
              <a:buFont typeface="Calibri"/>
              <a:buNone/>
              <a:defRPr/>
            </a:lvl4pPr>
            <a:lvl5pPr marL="1828800" indent="0" rtl="0">
              <a:spcBef>
                <a:spcPts val="0"/>
              </a:spcBef>
              <a:buFont typeface="Calibri"/>
              <a:buNone/>
              <a:defRPr/>
            </a:lvl5pPr>
            <a:lvl6pPr marL="2286000" indent="0" rtl="0">
              <a:spcBef>
                <a:spcPts val="0"/>
              </a:spcBef>
              <a:buFont typeface="Calibri"/>
              <a:buNone/>
              <a:defRPr/>
            </a:lvl6pPr>
            <a:lvl7pPr marL="2743200" indent="0" rtl="0">
              <a:spcBef>
                <a:spcPts val="0"/>
              </a:spcBef>
              <a:buFont typeface="Calibri"/>
              <a:buNone/>
              <a:defRPr/>
            </a:lvl7pPr>
            <a:lvl8pPr marL="3200400" indent="0" rtl="0">
              <a:spcBef>
                <a:spcPts val="0"/>
              </a:spcBef>
              <a:buFont typeface="Calibri"/>
              <a:buNone/>
              <a:defRPr/>
            </a:lvl8pPr>
            <a:lvl9pPr marL="3657600" indent="0" rtl="0">
              <a:spcBef>
                <a:spcPts val="0"/>
              </a:spcBef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51" name="Shape 51"/>
          <p:cNvSpPr txBox="1">
            <a:spLocks noGrp="1"/>
          </p:cNvSpPr>
          <p:nvPr>
            <p:ph type="body" idx="2"/>
          </p:nvPr>
        </p:nvSpPr>
        <p:spPr>
          <a:xfrm>
            <a:off x="457200" y="1631156"/>
            <a:ext cx="4040099" cy="2963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52" name="Shape 52"/>
          <p:cNvSpPr txBox="1">
            <a:spLocks noGrp="1"/>
          </p:cNvSpPr>
          <p:nvPr>
            <p:ph type="body" idx="3"/>
          </p:nvPr>
        </p:nvSpPr>
        <p:spPr>
          <a:xfrm>
            <a:off x="4645025" y="1151334"/>
            <a:ext cx="4041900" cy="4796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indent="0" rtl="0">
              <a:spcBef>
                <a:spcPts val="0"/>
              </a:spcBef>
              <a:buFont typeface="Calibri"/>
              <a:buNone/>
              <a:defRPr/>
            </a:lvl1pPr>
            <a:lvl2pPr marL="457200" indent="0" rtl="0">
              <a:spcBef>
                <a:spcPts val="0"/>
              </a:spcBef>
              <a:buFont typeface="Calibri"/>
              <a:buNone/>
              <a:defRPr/>
            </a:lvl2pPr>
            <a:lvl3pPr marL="914400" indent="0" rtl="0">
              <a:spcBef>
                <a:spcPts val="0"/>
              </a:spcBef>
              <a:buFont typeface="Calibri"/>
              <a:buNone/>
              <a:defRPr/>
            </a:lvl3pPr>
            <a:lvl4pPr marL="1371600" indent="0" rtl="0">
              <a:spcBef>
                <a:spcPts val="0"/>
              </a:spcBef>
              <a:buFont typeface="Calibri"/>
              <a:buNone/>
              <a:defRPr/>
            </a:lvl4pPr>
            <a:lvl5pPr marL="1828800" indent="0" rtl="0">
              <a:spcBef>
                <a:spcPts val="0"/>
              </a:spcBef>
              <a:buFont typeface="Calibri"/>
              <a:buNone/>
              <a:defRPr/>
            </a:lvl5pPr>
            <a:lvl6pPr marL="2286000" indent="0" rtl="0">
              <a:spcBef>
                <a:spcPts val="0"/>
              </a:spcBef>
              <a:buFont typeface="Calibri"/>
              <a:buNone/>
              <a:defRPr/>
            </a:lvl6pPr>
            <a:lvl7pPr marL="2743200" indent="0" rtl="0">
              <a:spcBef>
                <a:spcPts val="0"/>
              </a:spcBef>
              <a:buFont typeface="Calibri"/>
              <a:buNone/>
              <a:defRPr/>
            </a:lvl7pPr>
            <a:lvl8pPr marL="3200400" indent="0" rtl="0">
              <a:spcBef>
                <a:spcPts val="0"/>
              </a:spcBef>
              <a:buFont typeface="Calibri"/>
              <a:buNone/>
              <a:defRPr/>
            </a:lvl8pPr>
            <a:lvl9pPr marL="3657600" indent="0" rtl="0">
              <a:spcBef>
                <a:spcPts val="0"/>
              </a:spcBef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53" name="Shape 53"/>
          <p:cNvSpPr txBox="1">
            <a:spLocks noGrp="1"/>
          </p:cNvSpPr>
          <p:nvPr>
            <p:ph type="body" idx="4"/>
          </p:nvPr>
        </p:nvSpPr>
        <p:spPr>
          <a:xfrm>
            <a:off x="4645025" y="1631156"/>
            <a:ext cx="4041900" cy="2963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54" name="Shape 54"/>
          <p:cNvSpPr txBox="1">
            <a:spLocks noGrp="1"/>
          </p:cNvSpPr>
          <p:nvPr>
            <p:ph type="dt" idx="10"/>
          </p:nvPr>
        </p:nvSpPr>
        <p:spPr>
          <a:xfrm>
            <a:off x="457200" y="4683918"/>
            <a:ext cx="2133599" cy="3572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55" name="Shape 55"/>
          <p:cNvSpPr txBox="1">
            <a:spLocks noGrp="1"/>
          </p:cNvSpPr>
          <p:nvPr>
            <p:ph type="ftr" idx="11"/>
          </p:nvPr>
        </p:nvSpPr>
        <p:spPr>
          <a:xfrm>
            <a:off x="3124200" y="4683918"/>
            <a:ext cx="2895600" cy="3572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ctr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56" name="Shape 56"/>
          <p:cNvSpPr txBox="1">
            <a:spLocks noGrp="1"/>
          </p:cNvSpPr>
          <p:nvPr>
            <p:ph type="sldNum" idx="12"/>
          </p:nvPr>
        </p:nvSpPr>
        <p:spPr>
          <a:xfrm>
            <a:off x="6553200" y="4683918"/>
            <a:ext cx="2133599" cy="3572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>
            <a:lvl1pPr marL="0" marR="0" indent="0" algn="r" rtl="0">
              <a:spcBef>
                <a:spcPts val="0"/>
              </a:spcBef>
              <a:buNone/>
              <a:defRPr sz="14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marL="0" lvl="0" indent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  <p:pic>
        <p:nvPicPr>
          <p:cNvPr id="57" name="Shape 5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228292"/>
            <a:ext cx="2819400" cy="629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Shape 59"/>
          <p:cNvSpPr txBox="1">
            <a:spLocks noGrp="1"/>
          </p:cNvSpPr>
          <p:nvPr>
            <p:ph type="dt" idx="10"/>
          </p:nvPr>
        </p:nvSpPr>
        <p:spPr>
          <a:xfrm>
            <a:off x="457200" y="4683918"/>
            <a:ext cx="2133599" cy="3572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60" name="Shape 60"/>
          <p:cNvSpPr txBox="1">
            <a:spLocks noGrp="1"/>
          </p:cNvSpPr>
          <p:nvPr>
            <p:ph type="ftr" idx="11"/>
          </p:nvPr>
        </p:nvSpPr>
        <p:spPr>
          <a:xfrm>
            <a:off x="3124200" y="4683918"/>
            <a:ext cx="2895600" cy="3572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ctr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61" name="Shape 61"/>
          <p:cNvSpPr txBox="1">
            <a:spLocks noGrp="1"/>
          </p:cNvSpPr>
          <p:nvPr>
            <p:ph type="sldNum" idx="12"/>
          </p:nvPr>
        </p:nvSpPr>
        <p:spPr>
          <a:xfrm>
            <a:off x="6553200" y="4683918"/>
            <a:ext cx="2133599" cy="3572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>
            <a:lvl1pPr marL="0" marR="0" indent="0" algn="r" rtl="0">
              <a:spcBef>
                <a:spcPts val="0"/>
              </a:spcBef>
              <a:buNone/>
              <a:defRPr sz="14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marL="0" lvl="0" indent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  <p:pic>
        <p:nvPicPr>
          <p:cNvPr id="62" name="Shape 6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228292"/>
            <a:ext cx="2819400" cy="629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2" name="Shape 72"/>
          <p:cNvGrpSpPr/>
          <p:nvPr/>
        </p:nvGrpSpPr>
        <p:grpSpPr>
          <a:xfrm>
            <a:off x="0" y="0"/>
            <a:ext cx="9048750" cy="5000624"/>
            <a:chOff x="0" y="0"/>
            <a:chExt cx="5700" cy="4199"/>
          </a:xfrm>
        </p:grpSpPr>
        <p:pic>
          <p:nvPicPr>
            <p:cNvPr id="73" name="Shape 73"/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0" y="0"/>
              <a:ext cx="5700" cy="419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4" name="Shape 74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4031" y="3215"/>
              <a:ext cx="299" cy="29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5" name="Shape 75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3791" y="3552"/>
              <a:ext cx="299" cy="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76" name="Shape 76"/>
          <p:cNvSpPr txBox="1">
            <a:spLocks noGrp="1"/>
          </p:cNvSpPr>
          <p:nvPr>
            <p:ph type="subTitle" idx="1"/>
          </p:nvPr>
        </p:nvSpPr>
        <p:spPr>
          <a:xfrm>
            <a:off x="3352800" y="3771900"/>
            <a:ext cx="3962399" cy="857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r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Noto Symbol"/>
              <a:buNone/>
              <a:defRPr/>
            </a:lvl1pPr>
            <a:lvl2pPr marL="742950" marR="0" indent="-10795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2pPr>
            <a:lvl3pPr marL="1143000" marR="0" indent="-762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3pPr>
            <a:lvl4pPr marL="1600200" marR="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4pPr>
            <a:lvl5pPr marL="2057400" marR="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5pPr>
            <a:lvl6pPr marL="2514600" marR="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6pPr>
            <a:lvl7pPr marL="2971800" marR="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7pPr>
            <a:lvl8pPr marL="3429000" marR="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8pPr>
            <a:lvl9pPr marL="3886200" marR="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9pPr>
          </a:lstStyle>
          <a:p>
            <a:endParaRPr/>
          </a:p>
        </p:txBody>
      </p:sp>
      <p:sp>
        <p:nvSpPr>
          <p:cNvPr id="77" name="Shape 77"/>
          <p:cNvSpPr txBox="1">
            <a:spLocks noGrp="1"/>
          </p:cNvSpPr>
          <p:nvPr>
            <p:ph type="dt" idx="10"/>
          </p:nvPr>
        </p:nvSpPr>
        <p:spPr>
          <a:xfrm>
            <a:off x="6781800" y="4686300"/>
            <a:ext cx="2133599" cy="3572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78" name="Shape 78"/>
          <p:cNvSpPr txBox="1">
            <a:spLocks noGrp="1"/>
          </p:cNvSpPr>
          <p:nvPr>
            <p:ph type="ftr" idx="11"/>
          </p:nvPr>
        </p:nvSpPr>
        <p:spPr>
          <a:xfrm>
            <a:off x="3124200" y="4683918"/>
            <a:ext cx="2895600" cy="3572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ctr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79" name="Shape 79"/>
          <p:cNvSpPr txBox="1">
            <a:spLocks noGrp="1"/>
          </p:cNvSpPr>
          <p:nvPr>
            <p:ph type="ctrTitle"/>
          </p:nvPr>
        </p:nvSpPr>
        <p:spPr>
          <a:xfrm>
            <a:off x="1371600" y="840581"/>
            <a:ext cx="7772400" cy="11025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r" rtl="0">
              <a:spcBef>
                <a:spcPts val="0"/>
              </a:spcBef>
              <a:spcAft>
                <a:spcPts val="0"/>
              </a:spcAft>
              <a:defRPr/>
            </a:lvl1pPr>
            <a:lvl2pPr marL="0" marR="0" indent="0" algn="ctr" rtl="0">
              <a:spcBef>
                <a:spcPts val="0"/>
              </a:spcBef>
              <a:spcAft>
                <a:spcPts val="0"/>
              </a:spcAft>
              <a:defRPr/>
            </a:lvl2pPr>
            <a:lvl3pPr marL="0" marR="0" indent="0" algn="ctr" rtl="0">
              <a:spcBef>
                <a:spcPts val="0"/>
              </a:spcBef>
              <a:spcAft>
                <a:spcPts val="0"/>
              </a:spcAft>
              <a:defRPr/>
            </a:lvl3pPr>
            <a:lvl4pPr marL="0" marR="0" indent="0" algn="ctr" rtl="0">
              <a:spcBef>
                <a:spcPts val="0"/>
              </a:spcBef>
              <a:spcAft>
                <a:spcPts val="0"/>
              </a:spcAft>
              <a:defRPr/>
            </a:lvl4pPr>
            <a:lvl5pPr marL="0" marR="0" indent="0" algn="ctr" rtl="0">
              <a:spcBef>
                <a:spcPts val="0"/>
              </a:spcBef>
              <a:spcAft>
                <a:spcPts val="0"/>
              </a:spcAft>
              <a:defRPr/>
            </a:lvl5pPr>
            <a:lvl6pPr marL="457200" marR="0" indent="0" algn="ctr" rtl="0">
              <a:spcBef>
                <a:spcPts val="0"/>
              </a:spcBef>
              <a:spcAft>
                <a:spcPts val="0"/>
              </a:spcAft>
              <a:defRPr/>
            </a:lvl6pPr>
            <a:lvl7pPr marL="914400" marR="0" indent="0" algn="ctr" rtl="0">
              <a:spcBef>
                <a:spcPts val="0"/>
              </a:spcBef>
              <a:spcAft>
                <a:spcPts val="0"/>
              </a:spcAft>
              <a:defRPr/>
            </a:lvl7pPr>
            <a:lvl8pPr marL="1371600" marR="0" indent="0" algn="ctr" rtl="0">
              <a:spcBef>
                <a:spcPts val="0"/>
              </a:spcBef>
              <a:spcAft>
                <a:spcPts val="0"/>
              </a:spcAft>
              <a:defRPr/>
            </a:lvl8pPr>
            <a:lvl9pPr marL="1828800" marR="0" indent="0" algn="ctr" rtl="0">
              <a:spcBef>
                <a:spcPts val="0"/>
              </a:spcBef>
              <a:spcAft>
                <a:spcPts val="0"/>
              </a:spcAft>
              <a:defRPr/>
            </a:lvl9pPr>
          </a:lstStyle>
          <a:p>
            <a:endParaRPr/>
          </a:p>
        </p:txBody>
      </p:sp>
      <p:pic>
        <p:nvPicPr>
          <p:cNvPr id="80" name="Shape 80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-1588" y="4407693"/>
            <a:ext cx="9145500" cy="735899"/>
          </a:xfrm>
          <a:prstGeom prst="rect">
            <a:avLst/>
          </a:prstGeom>
          <a:noFill/>
          <a:ln>
            <a:noFill/>
          </a:ln>
        </p:spPr>
      </p:pic>
      <p:pic>
        <p:nvPicPr>
          <p:cNvPr id="81" name="Shape 81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287487" y="0"/>
            <a:ext cx="3856500" cy="8603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Custom Layout"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Shape 83"/>
          <p:cNvSpPr txBox="1">
            <a:spLocks noGrp="1"/>
          </p:cNvSpPr>
          <p:nvPr>
            <p:ph type="title"/>
          </p:nvPr>
        </p:nvSpPr>
        <p:spPr>
          <a:xfrm>
            <a:off x="2819400" y="171450"/>
            <a:ext cx="6096000" cy="857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algn="ctr" rtl="0">
              <a:spcBef>
                <a:spcPts val="0"/>
              </a:spcBef>
              <a:spcAft>
                <a:spcPts val="0"/>
              </a:spcAft>
              <a:defRPr/>
            </a:lvl1pPr>
            <a:lvl2pPr algn="ctr" rtl="0">
              <a:spcBef>
                <a:spcPts val="0"/>
              </a:spcBef>
              <a:spcAft>
                <a:spcPts val="0"/>
              </a:spcAft>
              <a:defRPr/>
            </a:lvl2pPr>
            <a:lvl3pPr algn="ctr" rtl="0">
              <a:spcBef>
                <a:spcPts val="0"/>
              </a:spcBef>
              <a:spcAft>
                <a:spcPts val="0"/>
              </a:spcAft>
              <a:defRPr/>
            </a:lvl3pPr>
            <a:lvl4pPr algn="ctr" rtl="0">
              <a:spcBef>
                <a:spcPts val="0"/>
              </a:spcBef>
              <a:spcAft>
                <a:spcPts val="0"/>
              </a:spcAft>
              <a:defRPr/>
            </a:lvl4pPr>
            <a:lvl5pPr algn="ctr" rtl="0">
              <a:spcBef>
                <a:spcPts val="0"/>
              </a:spcBef>
              <a:spcAft>
                <a:spcPts val="0"/>
              </a:spcAft>
              <a:defRPr/>
            </a:lvl5pPr>
            <a:lvl6pPr marL="457200" algn="ctr" rtl="0">
              <a:spcBef>
                <a:spcPts val="0"/>
              </a:spcBef>
              <a:spcAft>
                <a:spcPts val="0"/>
              </a:spcAft>
              <a:defRPr/>
            </a:lvl6pPr>
            <a:lvl7pPr marL="914400" algn="ctr" rtl="0">
              <a:spcBef>
                <a:spcPts val="0"/>
              </a:spcBef>
              <a:spcAft>
                <a:spcPts val="0"/>
              </a:spcAft>
              <a:defRPr/>
            </a:lvl7pPr>
            <a:lvl8pPr marL="1371600" algn="ctr" rtl="0">
              <a:spcBef>
                <a:spcPts val="0"/>
              </a:spcBef>
              <a:spcAft>
                <a:spcPts val="0"/>
              </a:spcAft>
              <a:defRPr/>
            </a:lvl8pPr>
            <a:lvl9pPr marL="1828800" algn="ctr" rtl="0">
              <a:spcBef>
                <a:spcPts val="0"/>
              </a:spcBef>
              <a:spcAft>
                <a:spcPts val="0"/>
              </a:spcAft>
              <a:defRPr/>
            </a:lvl9pPr>
          </a:lstStyle>
          <a:p>
            <a:endParaRPr/>
          </a:p>
        </p:txBody>
      </p:sp>
      <p:sp>
        <p:nvSpPr>
          <p:cNvPr id="84" name="Shape 84"/>
          <p:cNvSpPr txBox="1">
            <a:spLocks noGrp="1"/>
          </p:cNvSpPr>
          <p:nvPr>
            <p:ph type="dt" idx="10"/>
          </p:nvPr>
        </p:nvSpPr>
        <p:spPr>
          <a:xfrm>
            <a:off x="457200" y="4683918"/>
            <a:ext cx="2133599" cy="3572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85" name="Shape 85"/>
          <p:cNvSpPr txBox="1">
            <a:spLocks noGrp="1"/>
          </p:cNvSpPr>
          <p:nvPr>
            <p:ph type="ftr" idx="11"/>
          </p:nvPr>
        </p:nvSpPr>
        <p:spPr>
          <a:xfrm>
            <a:off x="3124200" y="4683918"/>
            <a:ext cx="2895600" cy="3572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ctr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86" name="Shape 86"/>
          <p:cNvSpPr txBox="1">
            <a:spLocks noGrp="1"/>
          </p:cNvSpPr>
          <p:nvPr>
            <p:ph type="sldNum" idx="12"/>
          </p:nvPr>
        </p:nvSpPr>
        <p:spPr>
          <a:xfrm>
            <a:off x="6553200" y="4683918"/>
            <a:ext cx="2133599" cy="3572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>
            <a:lvl1pPr marL="0" marR="0" indent="0" algn="r" rtl="0">
              <a:spcBef>
                <a:spcPts val="0"/>
              </a:spcBef>
              <a:buNone/>
              <a:defRPr sz="14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marL="0" lvl="0" indent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  <p:sp>
        <p:nvSpPr>
          <p:cNvPr id="87" name="Shape 87"/>
          <p:cNvSpPr txBox="1">
            <a:spLocks noGrp="1"/>
          </p:cNvSpPr>
          <p:nvPr>
            <p:ph type="body" idx="1"/>
          </p:nvPr>
        </p:nvSpPr>
        <p:spPr>
          <a:xfrm>
            <a:off x="457200" y="1143000"/>
            <a:ext cx="8153399" cy="35433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indent="-1397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1pPr>
            <a:lvl2pPr marL="742950" indent="-10795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2pPr>
            <a:lvl3pPr marL="1143000" indent="-762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3pPr>
            <a:lvl4pPr marL="160020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4pPr>
            <a:lvl5pPr marL="205740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5pPr>
            <a:lvl6pPr marL="251460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6pPr>
            <a:lvl7pPr marL="297180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7pPr>
            <a:lvl8pPr marL="342900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8pPr>
            <a:lvl9pPr marL="388620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10.xml"/><Relationship Id="rId7" Type="http://schemas.openxmlformats.org/officeDocument/2006/relationships/slideLayout" Target="../slideLayouts/slideLayout14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5" Type="http://schemas.openxmlformats.org/officeDocument/2006/relationships/slideLayout" Target="../slideLayouts/slideLayout12.xml"/><Relationship Id="rId4" Type="http://schemas.openxmlformats.org/officeDocument/2006/relationships/slideLayout" Target="../slideLayouts/slideLayout11.xml"/><Relationship Id="rId9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9">
            <a:alphaModFix amt="28000"/>
          </a:blip>
          <a:stretch>
            <a:fillRect t="-4999" b="-4998"/>
          </a:stretch>
        </a:blipFill>
        <a:effectLst/>
      </p:bgPr>
    </p:bg>
    <p:spTree>
      <p:nvGrpSpPr>
        <p:cNvPr id="1" name="Shape 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5"/>
          <p:cNvSpPr txBox="1">
            <a:spLocks noGrp="1"/>
          </p:cNvSpPr>
          <p:nvPr>
            <p:ph type="title"/>
          </p:nvPr>
        </p:nvSpPr>
        <p:spPr>
          <a:xfrm>
            <a:off x="2819400" y="171450"/>
            <a:ext cx="6096000" cy="857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ctr" rtl="0">
              <a:spcBef>
                <a:spcPts val="0"/>
              </a:spcBef>
              <a:spcAft>
                <a:spcPts val="0"/>
              </a:spcAft>
              <a:defRPr/>
            </a:lvl1pPr>
            <a:lvl2pPr marL="0" marR="0" indent="0" algn="ctr" rtl="0">
              <a:spcBef>
                <a:spcPts val="0"/>
              </a:spcBef>
              <a:spcAft>
                <a:spcPts val="0"/>
              </a:spcAft>
              <a:defRPr/>
            </a:lvl2pPr>
            <a:lvl3pPr marL="0" marR="0" indent="0" algn="ctr" rtl="0">
              <a:spcBef>
                <a:spcPts val="0"/>
              </a:spcBef>
              <a:spcAft>
                <a:spcPts val="0"/>
              </a:spcAft>
              <a:defRPr/>
            </a:lvl3pPr>
            <a:lvl4pPr marL="0" marR="0" indent="0" algn="ctr" rtl="0">
              <a:spcBef>
                <a:spcPts val="0"/>
              </a:spcBef>
              <a:spcAft>
                <a:spcPts val="0"/>
              </a:spcAft>
              <a:defRPr/>
            </a:lvl4pPr>
            <a:lvl5pPr marL="0" marR="0" indent="0" algn="ctr" rtl="0">
              <a:spcBef>
                <a:spcPts val="0"/>
              </a:spcBef>
              <a:spcAft>
                <a:spcPts val="0"/>
              </a:spcAft>
              <a:defRPr/>
            </a:lvl5pPr>
            <a:lvl6pPr marL="457200" marR="0" indent="0" algn="ctr" rtl="0">
              <a:spcBef>
                <a:spcPts val="0"/>
              </a:spcBef>
              <a:spcAft>
                <a:spcPts val="0"/>
              </a:spcAft>
              <a:defRPr/>
            </a:lvl6pPr>
            <a:lvl7pPr marL="914400" marR="0" indent="0" algn="ctr" rtl="0">
              <a:spcBef>
                <a:spcPts val="0"/>
              </a:spcBef>
              <a:spcAft>
                <a:spcPts val="0"/>
              </a:spcAft>
              <a:defRPr/>
            </a:lvl7pPr>
            <a:lvl8pPr marL="1371600" marR="0" indent="0" algn="ctr" rtl="0">
              <a:spcBef>
                <a:spcPts val="0"/>
              </a:spcBef>
              <a:spcAft>
                <a:spcPts val="0"/>
              </a:spcAft>
              <a:defRPr/>
            </a:lvl8pPr>
            <a:lvl9pPr marL="1828800" marR="0" indent="0" algn="ctr" rtl="0">
              <a:spcBef>
                <a:spcPts val="0"/>
              </a:spcBef>
              <a:spcAft>
                <a:spcPts val="0"/>
              </a:spcAft>
              <a:defRPr/>
            </a:lvl9pPr>
          </a:lstStyle>
          <a:p>
            <a:endParaRPr/>
          </a:p>
        </p:txBody>
      </p:sp>
      <p:sp>
        <p:nvSpPr>
          <p:cNvPr id="6" name="Shape 6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8229600" cy="33945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indent="-1397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1pPr>
            <a:lvl2pPr marL="742950" marR="0" indent="-10795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2pPr>
            <a:lvl3pPr marL="1143000" marR="0" indent="-762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3pPr>
            <a:lvl4pPr marL="1600200" marR="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4pPr>
            <a:lvl5pPr marL="2057400" marR="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5pPr>
            <a:lvl6pPr marL="2514600" marR="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6pPr>
            <a:lvl7pPr marL="2971800" marR="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7pPr>
            <a:lvl8pPr marL="3429000" marR="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8pPr>
            <a:lvl9pPr marL="3886200" marR="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dt" idx="10"/>
          </p:nvPr>
        </p:nvSpPr>
        <p:spPr>
          <a:xfrm>
            <a:off x="457200" y="4683918"/>
            <a:ext cx="2133599" cy="3572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ftr" idx="11"/>
          </p:nvPr>
        </p:nvSpPr>
        <p:spPr>
          <a:xfrm>
            <a:off x="3124200" y="4683918"/>
            <a:ext cx="2895600" cy="3572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ctr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9" name="Shape 9"/>
          <p:cNvSpPr txBox="1">
            <a:spLocks noGrp="1"/>
          </p:cNvSpPr>
          <p:nvPr>
            <p:ph type="sldNum" idx="12"/>
          </p:nvPr>
        </p:nvSpPr>
        <p:spPr>
          <a:xfrm>
            <a:off x="6553200" y="4683918"/>
            <a:ext cx="2133599" cy="3572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>
            <a:lvl1pPr marL="0" marR="0" indent="0" algn="r" rtl="0">
              <a:spcBef>
                <a:spcPts val="0"/>
              </a:spcBef>
              <a:buNone/>
              <a:defRPr sz="14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marL="0" lvl="0" indent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  <p:cxnSp>
        <p:nvCxnSpPr>
          <p:cNvPr id="10" name="Shape 10"/>
          <p:cNvCxnSpPr/>
          <p:nvPr/>
        </p:nvCxnSpPr>
        <p:spPr>
          <a:xfrm>
            <a:off x="0" y="1085850"/>
            <a:ext cx="9144000" cy="0"/>
          </a:xfrm>
          <a:prstGeom prst="straightConnector1">
            <a:avLst/>
          </a:prstGeom>
          <a:noFill/>
          <a:ln w="76200" cap="flat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11" name="Shape 11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0" y="228292"/>
            <a:ext cx="2819400" cy="629100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</p:sldLayoutIdLst>
  <p:hf sldNum="0" hdr="0" ftr="0" dt="0"/>
  <p:txStyles>
    <p:title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</p:titleStyle>
    <p:body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bodyStyle>
    <p:other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Shape 64"/>
          <p:cNvSpPr txBox="1">
            <a:spLocks noGrp="1"/>
          </p:cNvSpPr>
          <p:nvPr>
            <p:ph type="title"/>
          </p:nvPr>
        </p:nvSpPr>
        <p:spPr>
          <a:xfrm>
            <a:off x="2819400" y="171450"/>
            <a:ext cx="6096000" cy="857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ctr" rtl="0">
              <a:spcBef>
                <a:spcPts val="0"/>
              </a:spcBef>
              <a:spcAft>
                <a:spcPts val="0"/>
              </a:spcAft>
              <a:defRPr/>
            </a:lvl1pPr>
            <a:lvl2pPr marL="0" marR="0" indent="0" algn="ctr" rtl="0">
              <a:spcBef>
                <a:spcPts val="0"/>
              </a:spcBef>
              <a:spcAft>
                <a:spcPts val="0"/>
              </a:spcAft>
              <a:defRPr/>
            </a:lvl2pPr>
            <a:lvl3pPr marL="0" marR="0" indent="0" algn="ctr" rtl="0">
              <a:spcBef>
                <a:spcPts val="0"/>
              </a:spcBef>
              <a:spcAft>
                <a:spcPts val="0"/>
              </a:spcAft>
              <a:defRPr/>
            </a:lvl3pPr>
            <a:lvl4pPr marL="0" marR="0" indent="0" algn="ctr" rtl="0">
              <a:spcBef>
                <a:spcPts val="0"/>
              </a:spcBef>
              <a:spcAft>
                <a:spcPts val="0"/>
              </a:spcAft>
              <a:defRPr/>
            </a:lvl4pPr>
            <a:lvl5pPr marL="0" marR="0" indent="0" algn="ctr" rtl="0">
              <a:spcBef>
                <a:spcPts val="0"/>
              </a:spcBef>
              <a:spcAft>
                <a:spcPts val="0"/>
              </a:spcAft>
              <a:defRPr/>
            </a:lvl5pPr>
            <a:lvl6pPr marL="457200" marR="0" indent="0" algn="ctr" rtl="0">
              <a:spcBef>
                <a:spcPts val="0"/>
              </a:spcBef>
              <a:spcAft>
                <a:spcPts val="0"/>
              </a:spcAft>
              <a:defRPr/>
            </a:lvl6pPr>
            <a:lvl7pPr marL="914400" marR="0" indent="0" algn="ctr" rtl="0">
              <a:spcBef>
                <a:spcPts val="0"/>
              </a:spcBef>
              <a:spcAft>
                <a:spcPts val="0"/>
              </a:spcAft>
              <a:defRPr/>
            </a:lvl7pPr>
            <a:lvl8pPr marL="1371600" marR="0" indent="0" algn="ctr" rtl="0">
              <a:spcBef>
                <a:spcPts val="0"/>
              </a:spcBef>
              <a:spcAft>
                <a:spcPts val="0"/>
              </a:spcAft>
              <a:defRPr/>
            </a:lvl8pPr>
            <a:lvl9pPr marL="1828800" marR="0" indent="0" algn="ctr" rtl="0">
              <a:spcBef>
                <a:spcPts val="0"/>
              </a:spcBef>
              <a:spcAft>
                <a:spcPts val="0"/>
              </a:spcAft>
              <a:defRPr/>
            </a:lvl9pPr>
          </a:lstStyle>
          <a:p>
            <a:endParaRPr/>
          </a:p>
        </p:txBody>
      </p:sp>
      <p:sp>
        <p:nvSpPr>
          <p:cNvPr id="65" name="Shape 65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8229600" cy="33945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indent="-1397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1pPr>
            <a:lvl2pPr marL="742950" marR="0" indent="-10795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2pPr>
            <a:lvl3pPr marL="1143000" marR="0" indent="-762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3pPr>
            <a:lvl4pPr marL="1600200" marR="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4pPr>
            <a:lvl5pPr marL="2057400" marR="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5pPr>
            <a:lvl6pPr marL="2514600" marR="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6pPr>
            <a:lvl7pPr marL="2971800" marR="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7pPr>
            <a:lvl8pPr marL="3429000" marR="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8pPr>
            <a:lvl9pPr marL="3886200" marR="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9pPr>
          </a:lstStyle>
          <a:p>
            <a:endParaRPr/>
          </a:p>
        </p:txBody>
      </p:sp>
      <p:sp>
        <p:nvSpPr>
          <p:cNvPr id="66" name="Shape 66"/>
          <p:cNvSpPr txBox="1">
            <a:spLocks noGrp="1"/>
          </p:cNvSpPr>
          <p:nvPr>
            <p:ph type="dt" idx="10"/>
          </p:nvPr>
        </p:nvSpPr>
        <p:spPr>
          <a:xfrm>
            <a:off x="457200" y="4683918"/>
            <a:ext cx="2133599" cy="3572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67" name="Shape 67"/>
          <p:cNvSpPr txBox="1">
            <a:spLocks noGrp="1"/>
          </p:cNvSpPr>
          <p:nvPr>
            <p:ph type="ftr" idx="11"/>
          </p:nvPr>
        </p:nvSpPr>
        <p:spPr>
          <a:xfrm>
            <a:off x="3124200" y="4683918"/>
            <a:ext cx="2895600" cy="3572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ctr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68" name="Shape 68"/>
          <p:cNvSpPr txBox="1">
            <a:spLocks noGrp="1"/>
          </p:cNvSpPr>
          <p:nvPr>
            <p:ph type="sldNum" idx="12"/>
          </p:nvPr>
        </p:nvSpPr>
        <p:spPr>
          <a:xfrm>
            <a:off x="6553200" y="4683918"/>
            <a:ext cx="2133599" cy="3572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>
            <a:lvl1pPr marL="0" marR="0" indent="0" algn="r" rtl="0">
              <a:spcBef>
                <a:spcPts val="0"/>
              </a:spcBef>
              <a:buNone/>
              <a:defRPr sz="14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marL="0" lvl="0" indent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  <p:cxnSp>
        <p:nvCxnSpPr>
          <p:cNvPr id="69" name="Shape 69"/>
          <p:cNvCxnSpPr/>
          <p:nvPr/>
        </p:nvCxnSpPr>
        <p:spPr>
          <a:xfrm>
            <a:off x="0" y="1085850"/>
            <a:ext cx="9144000" cy="0"/>
          </a:xfrm>
          <a:prstGeom prst="straightConnector1">
            <a:avLst/>
          </a:prstGeom>
          <a:noFill/>
          <a:ln w="76200" cap="flat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70" name="Shape 70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0" y="228292"/>
            <a:ext cx="2819400" cy="629100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55" r:id="rId1"/>
    <p:sldLayoutId id="2147483656" r:id="rId2"/>
    <p:sldLayoutId id="2147483657" r:id="rId3"/>
    <p:sldLayoutId id="2147483658" r:id="rId4"/>
    <p:sldLayoutId id="2147483659" r:id="rId5"/>
    <p:sldLayoutId id="2147483660" r:id="rId6"/>
    <p:sldLayoutId id="2147483661" r:id="rId7"/>
  </p:sldLayoutIdLst>
  <p:hf sldNum="0" hdr="0" ftr="0" dt="0"/>
  <p:txStyles>
    <p:title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</p:titleStyle>
    <p:body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bodyStyle>
    <p:other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drive.google.com/file/d/0BwW0-ETy63v2X0F4cmhGOHZWUlE/view?usp=sharing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drive.google.com/open?id=0BwW0-ETy63v2TXNrYnNaYmlvRGc&amp;authuser=0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Shape 123"/>
          <p:cNvSpPr txBox="1">
            <a:spLocks noGrp="1"/>
          </p:cNvSpPr>
          <p:nvPr>
            <p:ph type="ctrTitle"/>
          </p:nvPr>
        </p:nvSpPr>
        <p:spPr>
          <a:xfrm>
            <a:off x="1332625" y="847081"/>
            <a:ext cx="7772400" cy="11025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 sz="5400" b="1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StaRS FInE Team</a:t>
            </a:r>
          </a:p>
        </p:txBody>
      </p:sp>
      <p:sp>
        <p:nvSpPr>
          <p:cNvPr id="124" name="Shape 124"/>
          <p:cNvSpPr txBox="1"/>
          <p:nvPr/>
        </p:nvSpPr>
        <p:spPr>
          <a:xfrm>
            <a:off x="6684425" y="2387000"/>
            <a:ext cx="2277899" cy="14987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algn="r" rtl="0">
              <a:spcBef>
                <a:spcPts val="0"/>
              </a:spcBef>
              <a:buNone/>
            </a:pPr>
            <a:r>
              <a:rPr lang="en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Anne Case</a:t>
            </a:r>
          </a:p>
          <a:p>
            <a:pPr algn="r" rtl="0">
              <a:spcBef>
                <a:spcPts val="0"/>
              </a:spcBef>
              <a:buNone/>
            </a:pPr>
            <a:r>
              <a:rPr lang="en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Sarah Hunt</a:t>
            </a:r>
          </a:p>
          <a:p>
            <a:pPr algn="r" rtl="0">
              <a:spcBef>
                <a:spcPts val="0"/>
              </a:spcBef>
              <a:buNone/>
            </a:pPr>
            <a:r>
              <a:rPr lang="en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Ji Young Kim</a:t>
            </a:r>
          </a:p>
          <a:p>
            <a:pPr algn="r" rtl="0">
              <a:spcBef>
                <a:spcPts val="0"/>
              </a:spcBef>
              <a:buNone/>
            </a:pPr>
            <a:r>
              <a:rPr lang="en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Nadia Shebaro</a:t>
            </a:r>
          </a:p>
          <a:p>
            <a:pPr lvl="0" algn="r" rtl="0">
              <a:spcBef>
                <a:spcPts val="0"/>
              </a:spcBef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 spd="slow">
    <p:cut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Shape 188"/>
          <p:cNvSpPr txBox="1">
            <a:spLocks noGrp="1"/>
          </p:cNvSpPr>
          <p:nvPr>
            <p:ph type="title"/>
          </p:nvPr>
        </p:nvSpPr>
        <p:spPr>
          <a:xfrm>
            <a:off x="2819400" y="171450"/>
            <a:ext cx="6096000" cy="8574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 sz="4000" b="1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Another Problem</a:t>
            </a:r>
          </a:p>
        </p:txBody>
      </p:sp>
      <p:sp>
        <p:nvSpPr>
          <p:cNvPr id="189" name="Shape 189"/>
          <p:cNvSpPr txBox="1">
            <a:spLocks noGrp="1"/>
          </p:cNvSpPr>
          <p:nvPr>
            <p:ph type="body" idx="1"/>
          </p:nvPr>
        </p:nvSpPr>
        <p:spPr>
          <a:xfrm>
            <a:off x="457200" y="1143000"/>
            <a:ext cx="4829099" cy="5378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 sz="1800">
                <a:latin typeface="Calibri"/>
                <a:ea typeface="Calibri"/>
                <a:cs typeface="Calibri"/>
                <a:sym typeface="Calibri"/>
              </a:rPr>
              <a:t>Difficulty on recording videos of experiments</a:t>
            </a:r>
          </a:p>
        </p:txBody>
      </p:sp>
      <p:sp>
        <p:nvSpPr>
          <p:cNvPr id="190" name="Shape 190"/>
          <p:cNvSpPr txBox="1"/>
          <p:nvPr/>
        </p:nvSpPr>
        <p:spPr>
          <a:xfrm>
            <a:off x="1360725" y="4592250"/>
            <a:ext cx="5869799" cy="600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1100" u="sng">
                <a:solidFill>
                  <a:schemeClr val="hlink"/>
                </a:solidFill>
                <a:hlinkClick r:id="rId3"/>
              </a:rPr>
              <a:t>https://drive.google.com/file/d/0BwW0-ETy63v2X0F4cmhGOHZWUlE/view?usp=sharing</a:t>
            </a:r>
          </a:p>
        </p:txBody>
      </p:sp>
      <p:pic>
        <p:nvPicPr>
          <p:cNvPr id="191" name="Shape 19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67150" y="1680900"/>
            <a:ext cx="5456949" cy="2911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Shape 196"/>
          <p:cNvSpPr txBox="1">
            <a:spLocks noGrp="1"/>
          </p:cNvSpPr>
          <p:nvPr>
            <p:ph type="title"/>
          </p:nvPr>
        </p:nvSpPr>
        <p:spPr>
          <a:xfrm>
            <a:off x="2895600" y="171450"/>
            <a:ext cx="6019799" cy="8574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" sz="4000" b="1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Future Work</a:t>
            </a:r>
          </a:p>
        </p:txBody>
      </p:sp>
      <p:sp>
        <p:nvSpPr>
          <p:cNvPr id="197" name="Shape 197"/>
          <p:cNvSpPr txBox="1">
            <a:spLocks noGrp="1"/>
          </p:cNvSpPr>
          <p:nvPr>
            <p:ph type="body" idx="1"/>
          </p:nvPr>
        </p:nvSpPr>
        <p:spPr>
          <a:xfrm>
            <a:off x="0" y="1212525"/>
            <a:ext cx="6096000" cy="378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457200" marR="0" lvl="0" indent="-3810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Char char="●"/>
            </a:pPr>
            <a:r>
              <a:rPr lang="en" sz="2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New winged design for outlet with orifices</a:t>
            </a:r>
          </a:p>
          <a:p>
            <a:pPr marL="914400" marR="0" lvl="1" indent="-3810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Char char="○"/>
            </a:pPr>
            <a:r>
              <a:rPr lang="en" sz="2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New design could be fabricated on location</a:t>
            </a:r>
          </a:p>
          <a:p>
            <a:pPr marL="914400" marR="0" lvl="1" indent="-3810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Char char="○"/>
            </a:pPr>
            <a:r>
              <a:rPr lang="en" sz="2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One set of wings instead of two</a:t>
            </a:r>
          </a:p>
          <a:p>
            <a:pPr marL="914400" marR="0" lvl="1" indent="-3810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Char char="○"/>
            </a:pPr>
            <a:r>
              <a:rPr lang="en" sz="2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Cap on top of pipe</a:t>
            </a:r>
          </a:p>
          <a:p>
            <a:pPr marL="457200" marR="0" lvl="0" indent="-3810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Char char="●"/>
            </a:pPr>
            <a:r>
              <a:rPr lang="en" sz="2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Almost fabricated; one quick test for feasibility before summer</a:t>
            </a:r>
          </a:p>
          <a:p>
            <a:pPr marL="457200" marR="0" lvl="0" indent="-3810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Char char="●"/>
            </a:pPr>
            <a:r>
              <a:rPr lang="en" sz="2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System can be </a:t>
            </a:r>
            <a:r>
              <a:rPr lang="en" sz="24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useful </a:t>
            </a:r>
            <a:r>
              <a:rPr lang="en" sz="2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for observation and testing different piping </a:t>
            </a:r>
            <a:r>
              <a:rPr lang="en" sz="24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systems in future</a:t>
            </a:r>
            <a:endParaRPr lang="en" sz="24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8" name="Shape 19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946175" y="1212525"/>
            <a:ext cx="3197824" cy="3236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Shape 129"/>
          <p:cNvSpPr txBox="1">
            <a:spLocks noGrp="1"/>
          </p:cNvSpPr>
          <p:nvPr>
            <p:ph type="title"/>
          </p:nvPr>
        </p:nvSpPr>
        <p:spPr>
          <a:xfrm>
            <a:off x="2895600" y="171450"/>
            <a:ext cx="6019799" cy="8574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" sz="4000" b="1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Winged Pipes</a:t>
            </a:r>
          </a:p>
        </p:txBody>
      </p:sp>
      <p:sp>
        <p:nvSpPr>
          <p:cNvPr id="130" name="Shape 130"/>
          <p:cNvSpPr txBox="1">
            <a:spLocks noGrp="1"/>
          </p:cNvSpPr>
          <p:nvPr>
            <p:ph type="body" idx="1"/>
          </p:nvPr>
        </p:nvSpPr>
        <p:spPr>
          <a:xfrm>
            <a:off x="302700" y="1221625"/>
            <a:ext cx="5572199" cy="35433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6666"/>
              <a:buFont typeface="Noto Symbol"/>
              <a:buNone/>
            </a:pPr>
            <a:r>
              <a:rPr lang="en" sz="3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Since symposiums…</a:t>
            </a:r>
          </a:p>
          <a:p>
            <a:pPr marL="457200" marR="0" lvl="0" indent="-4191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Char char="●"/>
            </a:pPr>
            <a:r>
              <a:rPr lang="en" sz="3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Tested vertical wings on inlet</a:t>
            </a:r>
          </a:p>
          <a:p>
            <a:pPr marL="457200" marR="0" lvl="0" indent="-4191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Char char="●"/>
            </a:pPr>
            <a:r>
              <a:rPr lang="en" sz="3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Determined wings weren’t necessary on inlet, only orifices</a:t>
            </a:r>
          </a:p>
          <a:p>
            <a:pPr marL="457200" marR="0" lvl="0" indent="-4191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Char char="●"/>
            </a:pPr>
            <a:r>
              <a:rPr lang="en" sz="3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Tested winged outlet pipe with a cap</a:t>
            </a:r>
          </a:p>
        </p:txBody>
      </p:sp>
      <p:pic>
        <p:nvPicPr>
          <p:cNvPr id="131" name="Shape 1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975275" y="1535725"/>
            <a:ext cx="2648999" cy="29150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" name="Shape 13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665650" y="2419850"/>
            <a:ext cx="3143250" cy="2447925"/>
          </a:xfrm>
          <a:prstGeom prst="rect">
            <a:avLst/>
          </a:prstGeom>
          <a:noFill/>
          <a:ln>
            <a:noFill/>
          </a:ln>
        </p:spPr>
      </p:pic>
      <p:sp>
        <p:nvSpPr>
          <p:cNvPr id="137" name="Shape 137"/>
          <p:cNvSpPr txBox="1">
            <a:spLocks noGrp="1"/>
          </p:cNvSpPr>
          <p:nvPr>
            <p:ph type="title"/>
          </p:nvPr>
        </p:nvSpPr>
        <p:spPr>
          <a:xfrm>
            <a:off x="2895600" y="171450"/>
            <a:ext cx="6019799" cy="8574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" sz="4000" b="1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Wings: one vs. two vs none</a:t>
            </a:r>
          </a:p>
        </p:txBody>
      </p:sp>
      <p:pic>
        <p:nvPicPr>
          <p:cNvPr id="138" name="Shape 13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289700" y="1962150"/>
            <a:ext cx="2854300" cy="29056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39" name="Shape 13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528575" y="1291887"/>
            <a:ext cx="2209800" cy="1981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0" name="Shape 140"/>
          <p:cNvPicPr preferRelativeResize="0"/>
          <p:nvPr/>
        </p:nvPicPr>
        <p:blipFill rotWithShape="1">
          <a:blip r:embed="rId6">
            <a:alphaModFix/>
          </a:blip>
          <a:srcRect l="17919" t="22682" r="28267" b="45576"/>
          <a:stretch/>
        </p:blipFill>
        <p:spPr>
          <a:xfrm>
            <a:off x="178250" y="1291909"/>
            <a:ext cx="2209799" cy="25596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Shape 145"/>
          <p:cNvSpPr txBox="1">
            <a:spLocks noGrp="1"/>
          </p:cNvSpPr>
          <p:nvPr>
            <p:ph type="title"/>
          </p:nvPr>
        </p:nvSpPr>
        <p:spPr>
          <a:xfrm>
            <a:off x="2711200" y="171450"/>
            <a:ext cx="6369300" cy="8574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4000" b="1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Final Decision on Inlet Design</a:t>
            </a:r>
          </a:p>
        </p:txBody>
      </p:sp>
      <p:sp>
        <p:nvSpPr>
          <p:cNvPr id="146" name="Shape 146"/>
          <p:cNvSpPr txBox="1">
            <a:spLocks noGrp="1"/>
          </p:cNvSpPr>
          <p:nvPr>
            <p:ph type="body" idx="1"/>
          </p:nvPr>
        </p:nvSpPr>
        <p:spPr>
          <a:xfrm>
            <a:off x="72825" y="1517175"/>
            <a:ext cx="6437099" cy="27647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457200" lvl="0" indent="-381000" rtl="0">
              <a:spcBef>
                <a:spcPts val="0"/>
              </a:spcBef>
              <a:buClr>
                <a:srgbClr val="000000"/>
              </a:buClr>
              <a:buSzPct val="100000"/>
              <a:buFont typeface="Calibri"/>
              <a:buChar char="●"/>
            </a:pPr>
            <a:r>
              <a:rPr lang="en" sz="2400">
                <a:latin typeface="Calibri"/>
                <a:ea typeface="Calibri"/>
                <a:cs typeface="Calibri"/>
                <a:sym typeface="Calibri"/>
              </a:rPr>
              <a:t>No wings necessary</a:t>
            </a:r>
          </a:p>
          <a:p>
            <a:pPr marL="914400" lvl="1" indent="-381000" rtl="0">
              <a:spcBef>
                <a:spcPts val="0"/>
              </a:spcBef>
              <a:buClr>
                <a:srgbClr val="000000"/>
              </a:buClr>
              <a:buSzPct val="100000"/>
              <a:buFont typeface="Calibri"/>
              <a:buChar char="○"/>
            </a:pPr>
            <a:r>
              <a:rPr lang="en" sz="2400">
                <a:latin typeface="Calibri"/>
                <a:ea typeface="Calibri"/>
                <a:cs typeface="Calibri"/>
                <a:sym typeface="Calibri"/>
              </a:rPr>
              <a:t>Sand rarely enters the pipe</a:t>
            </a:r>
          </a:p>
          <a:p>
            <a:pPr marL="914400" lvl="1" indent="-381000" rtl="0">
              <a:spcBef>
                <a:spcPts val="0"/>
              </a:spcBef>
              <a:buClr>
                <a:srgbClr val="000000"/>
              </a:buClr>
              <a:buSzPct val="100000"/>
              <a:buFont typeface="Calibri"/>
              <a:buChar char="○"/>
            </a:pPr>
            <a:r>
              <a:rPr lang="en" sz="2400">
                <a:latin typeface="Calibri"/>
                <a:ea typeface="Calibri"/>
                <a:cs typeface="Calibri"/>
                <a:sym typeface="Calibri"/>
              </a:rPr>
              <a:t>Sand is flushed out during filtration</a:t>
            </a:r>
          </a:p>
          <a:p>
            <a:pPr marL="457200" lvl="0" indent="-381000" rtl="0">
              <a:spcBef>
                <a:spcPts val="0"/>
              </a:spcBef>
              <a:buClr>
                <a:srgbClr val="000000"/>
              </a:buClr>
              <a:buSzPct val="100000"/>
              <a:buFont typeface="Calibri"/>
              <a:buChar char="●"/>
            </a:pPr>
            <a:r>
              <a:rPr lang="en" sz="2400">
                <a:latin typeface="Calibri"/>
                <a:ea typeface="Calibri"/>
                <a:cs typeface="Calibri"/>
                <a:sym typeface="Calibri"/>
              </a:rPr>
              <a:t>Holes at the bottom of the Pipe</a:t>
            </a:r>
          </a:p>
          <a:p>
            <a:pPr marL="457200" lvl="0" indent="-381000" rtl="0">
              <a:spcBef>
                <a:spcPts val="0"/>
              </a:spcBef>
              <a:buClr>
                <a:srgbClr val="000000"/>
              </a:buClr>
              <a:buSzPct val="100000"/>
              <a:buFont typeface="Calibri"/>
              <a:buChar char="●"/>
            </a:pPr>
            <a:r>
              <a:rPr lang="en" sz="2400">
                <a:latin typeface="Calibri"/>
                <a:ea typeface="Calibri"/>
                <a:cs typeface="Calibri"/>
                <a:sym typeface="Calibri"/>
              </a:rPr>
              <a:t>Hole constraint remaining the same</a:t>
            </a:r>
          </a:p>
          <a:p>
            <a:pPr marL="914400" lvl="1" indent="-381000" rtl="0">
              <a:spcBef>
                <a:spcPts val="0"/>
              </a:spcBef>
              <a:buClr>
                <a:srgbClr val="000000"/>
              </a:buClr>
              <a:buSzPct val="100000"/>
              <a:buFont typeface="Calibri"/>
              <a:buChar char="○"/>
            </a:pPr>
            <a:r>
              <a:rPr lang="en" sz="2400">
                <a:latin typeface="Calibri"/>
                <a:ea typeface="Calibri"/>
                <a:cs typeface="Calibri"/>
                <a:sym typeface="Calibri"/>
              </a:rPr>
              <a:t>Total orifice area = pipe cross-sectional area</a:t>
            </a:r>
          </a:p>
        </p:txBody>
      </p:sp>
      <p:pic>
        <p:nvPicPr>
          <p:cNvPr id="147" name="Shape 147"/>
          <p:cNvPicPr preferRelativeResize="0"/>
          <p:nvPr/>
        </p:nvPicPr>
        <p:blipFill rotWithShape="1">
          <a:blip r:embed="rId3">
            <a:alphaModFix/>
          </a:blip>
          <a:srcRect r="5222"/>
          <a:stretch/>
        </p:blipFill>
        <p:spPr>
          <a:xfrm>
            <a:off x="6324600" y="1717525"/>
            <a:ext cx="2499099" cy="23640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Shape 152"/>
          <p:cNvSpPr txBox="1">
            <a:spLocks noGrp="1"/>
          </p:cNvSpPr>
          <p:nvPr>
            <p:ph type="title"/>
          </p:nvPr>
        </p:nvSpPr>
        <p:spPr>
          <a:xfrm>
            <a:off x="2895600" y="171450"/>
            <a:ext cx="6019799" cy="8574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" sz="4000" b="1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Wings on Outlet</a:t>
            </a:r>
          </a:p>
        </p:txBody>
      </p:sp>
      <p:sp>
        <p:nvSpPr>
          <p:cNvPr id="153" name="Shape 153"/>
          <p:cNvSpPr txBox="1">
            <a:spLocks noGrp="1"/>
          </p:cNvSpPr>
          <p:nvPr>
            <p:ph type="body" idx="1"/>
          </p:nvPr>
        </p:nvSpPr>
        <p:spPr>
          <a:xfrm>
            <a:off x="314325" y="1404925"/>
            <a:ext cx="5378999" cy="22587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Char char="●"/>
            </a:pPr>
            <a:r>
              <a:rPr lang="en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Tested capped system in the first filter with holes</a:t>
            </a:r>
          </a:p>
          <a:p>
            <a: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Char char="●"/>
            </a:pPr>
            <a:r>
              <a:rPr lang="en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Improved backwash fluidization movement</a:t>
            </a:r>
          </a:p>
        </p:txBody>
      </p:sp>
      <p:sp>
        <p:nvSpPr>
          <p:cNvPr id="154" name="Shape 154"/>
          <p:cNvSpPr txBox="1"/>
          <p:nvPr/>
        </p:nvSpPr>
        <p:spPr>
          <a:xfrm>
            <a:off x="84825" y="3948850"/>
            <a:ext cx="5608500" cy="1032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rtl="0">
              <a:spcBef>
                <a:spcPts val="0"/>
              </a:spcBef>
              <a:buNone/>
            </a:pPr>
            <a:r>
              <a:rPr lang="en"/>
              <a:t>Video: Capped Backwash at 11.6 mm/s</a:t>
            </a:r>
          </a:p>
          <a:p>
            <a:pPr lvl="0" rtl="0">
              <a:spcBef>
                <a:spcPts val="0"/>
              </a:spcBef>
              <a:buNone/>
            </a:pPr>
            <a:r>
              <a:rPr lang="en" sz="1100" u="sng">
                <a:solidFill>
                  <a:srgbClr val="1155CC"/>
                </a:solidFill>
                <a:hlinkClick r:id="rId3"/>
              </a:rPr>
              <a:t>https://drive.google.com/open?id=0BwW0-ETy63v2TXNrYnNaYmlvRGc&amp;authuser=0</a:t>
            </a:r>
          </a:p>
        </p:txBody>
      </p:sp>
      <p:pic>
        <p:nvPicPr>
          <p:cNvPr id="155" name="Shape 155"/>
          <p:cNvPicPr preferRelativeResize="0"/>
          <p:nvPr/>
        </p:nvPicPr>
        <p:blipFill rotWithShape="1">
          <a:blip r:embed="rId4">
            <a:alphaModFix/>
          </a:blip>
          <a:srcRect t="15146" b="4286"/>
          <a:stretch/>
        </p:blipFill>
        <p:spPr>
          <a:xfrm>
            <a:off x="5922725" y="1150175"/>
            <a:ext cx="2466639" cy="3902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Shape 160"/>
          <p:cNvSpPr txBox="1">
            <a:spLocks noGrp="1"/>
          </p:cNvSpPr>
          <p:nvPr>
            <p:ph type="title"/>
          </p:nvPr>
        </p:nvSpPr>
        <p:spPr>
          <a:xfrm>
            <a:off x="2895600" y="171450"/>
            <a:ext cx="6019799" cy="8574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" sz="4000" b="1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86-cm Filter Box</a:t>
            </a:r>
          </a:p>
        </p:txBody>
      </p:sp>
      <p:sp>
        <p:nvSpPr>
          <p:cNvPr id="161" name="Shape 161"/>
          <p:cNvSpPr txBox="1">
            <a:spLocks noGrp="1"/>
          </p:cNvSpPr>
          <p:nvPr>
            <p:ph type="body" idx="1"/>
          </p:nvPr>
        </p:nvSpPr>
        <p:spPr>
          <a:xfrm>
            <a:off x="299275" y="1212650"/>
            <a:ext cx="5069700" cy="3630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457200" marR="0" lvl="0" indent="-3683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Char char="●"/>
            </a:pPr>
            <a:r>
              <a:rPr lang="en" sz="2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Interior clearance 10 cm by 86 cm</a:t>
            </a:r>
          </a:p>
          <a:p>
            <a:pPr marL="457200" marR="0" lvl="0" indent="-3683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Char char="●"/>
            </a:pPr>
            <a:r>
              <a:rPr lang="en" sz="2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Height based on human arm length</a:t>
            </a:r>
          </a:p>
          <a:p>
            <a:pPr marL="457200" marR="0" lvl="0" indent="-3683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Char char="●"/>
            </a:pPr>
            <a:r>
              <a:rPr lang="en" sz="2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Bottom Inlet 1.5” pipe</a:t>
            </a:r>
          </a:p>
          <a:p>
            <a:pPr marL="457200" marR="0" lvl="0" indent="-3683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Char char="●"/>
            </a:pPr>
            <a:r>
              <a:rPr lang="en" sz="2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Outlet &amp; Top Inlet 1” pipe</a:t>
            </a:r>
          </a:p>
          <a:p>
            <a:pPr marL="457200" marR="0" lvl="0" indent="-3683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Char char="●"/>
            </a:pPr>
            <a:r>
              <a:rPr lang="en" sz="2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Top Drain 1.5” pipe</a:t>
            </a:r>
          </a:p>
          <a:p>
            <a:pPr marL="457200" marR="0" lvl="0" indent="-3683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Char char="●"/>
            </a:pPr>
            <a:r>
              <a:rPr lang="en" sz="2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¼ hp Pump</a:t>
            </a:r>
          </a:p>
          <a:p>
            <a:pPr marL="457200" marR="0" lvl="0" indent="-3683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Char char="●"/>
            </a:pPr>
            <a:r>
              <a:rPr lang="en" sz="2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Calculations made</a:t>
            </a:r>
          </a:p>
          <a:p>
            <a:pPr marL="914400" marR="0" lvl="1" indent="-3683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Char char="○"/>
            </a:pPr>
            <a:r>
              <a:rPr lang="en" sz="2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Head loss from the pump to pipes</a:t>
            </a:r>
          </a:p>
          <a:p>
            <a:pPr marL="914400" marR="0" lvl="1" indent="-3683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Char char="○"/>
            </a:pPr>
            <a:r>
              <a:rPr lang="en" sz="2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Hole sizes for inlets and drain </a:t>
            </a:r>
            <a:r>
              <a:rPr lang="en" sz="22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pipe</a:t>
            </a:r>
            <a:endParaRPr lang="en" sz="2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62" name="Shape 16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368978" y="1515850"/>
            <a:ext cx="3680523" cy="2600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Shape 167"/>
          <p:cNvSpPr txBox="1">
            <a:spLocks noGrp="1"/>
          </p:cNvSpPr>
          <p:nvPr>
            <p:ph type="title"/>
          </p:nvPr>
        </p:nvSpPr>
        <p:spPr>
          <a:xfrm>
            <a:off x="2819400" y="171450"/>
            <a:ext cx="6096000" cy="8574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4000" b="1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86-cm Filter Box cont.</a:t>
            </a:r>
          </a:p>
        </p:txBody>
      </p:sp>
      <p:sp>
        <p:nvSpPr>
          <p:cNvPr id="168" name="Shape 168"/>
          <p:cNvSpPr txBox="1">
            <a:spLocks noGrp="1"/>
          </p:cNvSpPr>
          <p:nvPr>
            <p:ph type="body" idx="1"/>
          </p:nvPr>
        </p:nvSpPr>
        <p:spPr>
          <a:xfrm>
            <a:off x="136250" y="1143000"/>
            <a:ext cx="5783100" cy="35433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457200" lvl="0" indent="-381000" rtl="0">
              <a:spcBef>
                <a:spcPts val="0"/>
              </a:spcBef>
              <a:buClr>
                <a:schemeClr val="dk1"/>
              </a:buClr>
              <a:buSzPct val="100000"/>
              <a:buFont typeface="Calibri"/>
              <a:buChar char="●"/>
            </a:pPr>
            <a:r>
              <a:rPr lang="en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Fabrication</a:t>
            </a:r>
          </a:p>
          <a:p>
            <a:pPr marL="914400" lvl="1" indent="-381000" rtl="0">
              <a:spcBef>
                <a:spcPts val="640"/>
              </a:spcBef>
              <a:buClr>
                <a:schemeClr val="dk1"/>
              </a:buClr>
              <a:buSzPct val="100000"/>
              <a:buFont typeface="Calibri"/>
              <a:buChar char="○"/>
            </a:pPr>
            <a:r>
              <a:rPr lang="en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Worked with Tim</a:t>
            </a:r>
          </a:p>
          <a:p>
            <a:pPr marL="914400" lvl="1" indent="-381000" rtl="0">
              <a:spcBef>
                <a:spcPts val="640"/>
              </a:spcBef>
              <a:buClr>
                <a:schemeClr val="dk1"/>
              </a:buClr>
              <a:buSzPct val="100000"/>
              <a:buFont typeface="Calibri"/>
              <a:buChar char="○"/>
            </a:pPr>
            <a:r>
              <a:rPr lang="en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Ordered all necessary pieces</a:t>
            </a:r>
          </a:p>
          <a:p>
            <a:pPr marL="914400" lvl="1" indent="-381000" rtl="0">
              <a:spcBef>
                <a:spcPts val="640"/>
              </a:spcBef>
              <a:buClr>
                <a:schemeClr val="dk1"/>
              </a:buClr>
              <a:buSzPct val="100000"/>
              <a:buFont typeface="Calibri"/>
              <a:buChar char="○"/>
            </a:pPr>
            <a:r>
              <a:rPr lang="en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Measured/cut PVC, glued fittings in place</a:t>
            </a:r>
          </a:p>
          <a:p>
            <a:pPr marL="457200" lvl="0" indent="-381000" rtl="0">
              <a:spcBef>
                <a:spcPts val="0"/>
              </a:spcBef>
              <a:buClr>
                <a:schemeClr val="dk1"/>
              </a:buClr>
              <a:buSzPct val="100000"/>
              <a:buFont typeface="Calibri"/>
              <a:buChar char="●"/>
            </a:pPr>
            <a:r>
              <a:rPr lang="en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Flow control with pump and gate valve</a:t>
            </a:r>
          </a:p>
          <a:p>
            <a:pPr marL="457200" lvl="0" indent="-381000" rtl="0">
              <a:spcBef>
                <a:spcPts val="0"/>
              </a:spcBef>
              <a:buClr>
                <a:schemeClr val="dk1"/>
              </a:buClr>
              <a:buSzPct val="100000"/>
              <a:buFont typeface="Calibri"/>
              <a:buChar char="●"/>
            </a:pPr>
            <a:r>
              <a:rPr lang="en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Recycle system</a:t>
            </a:r>
          </a:p>
          <a:p>
            <a:pPr marL="457200" lvl="0" indent="-381000" rtl="0">
              <a:spcBef>
                <a:spcPts val="0"/>
              </a:spcBef>
              <a:buClr>
                <a:schemeClr val="dk1"/>
              </a:buClr>
              <a:buSzPct val="100000"/>
              <a:buFont typeface="Calibri"/>
              <a:buChar char="●"/>
            </a:pPr>
            <a:r>
              <a:rPr lang="en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Backwash outlet is now a pipe with holes on top acting as weir</a:t>
            </a:r>
          </a:p>
          <a:p>
            <a:pPr>
              <a:spcBef>
                <a:spcPts val="0"/>
              </a:spcBef>
              <a:buNone/>
            </a:pPr>
            <a:endParaRPr/>
          </a:p>
        </p:txBody>
      </p:sp>
      <p:pic>
        <p:nvPicPr>
          <p:cNvPr id="169" name="Shape 169"/>
          <p:cNvPicPr preferRelativeResize="0"/>
          <p:nvPr/>
        </p:nvPicPr>
        <p:blipFill rotWithShape="1">
          <a:blip r:embed="rId3">
            <a:alphaModFix/>
          </a:blip>
          <a:srcRect t="17691" b="6378"/>
          <a:stretch/>
        </p:blipFill>
        <p:spPr>
          <a:xfrm>
            <a:off x="6106625" y="1143000"/>
            <a:ext cx="2893199" cy="390539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Shape 174"/>
          <p:cNvSpPr txBox="1">
            <a:spLocks noGrp="1"/>
          </p:cNvSpPr>
          <p:nvPr>
            <p:ph type="title"/>
          </p:nvPr>
        </p:nvSpPr>
        <p:spPr>
          <a:xfrm>
            <a:off x="2895600" y="171450"/>
            <a:ext cx="6019799" cy="8574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" sz="4000" b="1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Testing of 86-cm Filter</a:t>
            </a:r>
          </a:p>
        </p:txBody>
      </p:sp>
      <p:sp>
        <p:nvSpPr>
          <p:cNvPr id="175" name="Shape 175"/>
          <p:cNvSpPr txBox="1">
            <a:spLocks noGrp="1"/>
          </p:cNvSpPr>
          <p:nvPr>
            <p:ph type="body" idx="1"/>
          </p:nvPr>
        </p:nvSpPr>
        <p:spPr>
          <a:xfrm>
            <a:off x="391000" y="1469000"/>
            <a:ext cx="6750000" cy="27539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457200" marR="0" lvl="0" indent="-3810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Char char="●"/>
            </a:pPr>
            <a:r>
              <a:rPr lang="en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Installed slotted pipe for the outlet</a:t>
            </a:r>
          </a:p>
          <a:p>
            <a:pPr marL="457200" marR="0" lvl="0" indent="-3810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Char char="●"/>
            </a:pPr>
            <a:r>
              <a:rPr lang="en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Initial problems with overflow during backwash</a:t>
            </a:r>
          </a:p>
          <a:p>
            <a:pPr marL="457200" marR="0" lvl="0" indent="-3810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Char char="●"/>
            </a:pPr>
            <a:r>
              <a:rPr lang="en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Inlets with orifices only proved to be successful!</a:t>
            </a:r>
          </a:p>
          <a:p>
            <a:pPr marL="914400" marR="0" lvl="1" indent="-3810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Char char="○"/>
            </a:pPr>
            <a:r>
              <a:rPr lang="en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Interesting backwash results</a:t>
            </a:r>
          </a:p>
          <a:p>
            <a:pPr marL="914400" marR="0" lvl="1" indent="-3810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Char char="○"/>
            </a:pPr>
            <a:r>
              <a:rPr lang="en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Sand that gets in pipe is not a problem</a:t>
            </a:r>
          </a:p>
          <a:p>
            <a:pPr marL="457200" marR="0" lvl="0" indent="-3810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Char char="●"/>
            </a:pPr>
            <a:r>
              <a:rPr lang="en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Side walls bent when the filter was full of water</a:t>
            </a:r>
          </a:p>
          <a:p>
            <a:pPr marL="914400" marR="0" lvl="1" indent="-3810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Char char="○"/>
            </a:pPr>
            <a:r>
              <a:rPr lang="en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Had to clamp the top of the filter</a:t>
            </a:r>
          </a:p>
        </p:txBody>
      </p:sp>
      <p:pic>
        <p:nvPicPr>
          <p:cNvPr id="176" name="Shape 176"/>
          <p:cNvPicPr preferRelativeResize="0"/>
          <p:nvPr/>
        </p:nvPicPr>
        <p:blipFill rotWithShape="1">
          <a:blip r:embed="rId3">
            <a:alphaModFix/>
          </a:blip>
          <a:srcRect l="19841" t="21888" r="34491" b="6416"/>
          <a:stretch/>
        </p:blipFill>
        <p:spPr>
          <a:xfrm>
            <a:off x="7292950" y="1135500"/>
            <a:ext cx="1388374" cy="38750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Shape 181"/>
          <p:cNvSpPr txBox="1">
            <a:spLocks noGrp="1"/>
          </p:cNvSpPr>
          <p:nvPr>
            <p:ph type="title"/>
          </p:nvPr>
        </p:nvSpPr>
        <p:spPr>
          <a:xfrm>
            <a:off x="2819400" y="171450"/>
            <a:ext cx="6096000" cy="8574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 sz="4000" b="1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Test with Slotted Pipe</a:t>
            </a:r>
          </a:p>
        </p:txBody>
      </p:sp>
      <p:pic>
        <p:nvPicPr>
          <p:cNvPr id="182" name="Shape 182"/>
          <p:cNvPicPr preferRelativeResize="0"/>
          <p:nvPr/>
        </p:nvPicPr>
        <p:blipFill rotWithShape="1">
          <a:blip r:embed="rId3">
            <a:alphaModFix/>
          </a:blip>
          <a:srcRect l="-3157" r="9463" b="9346"/>
          <a:stretch/>
        </p:blipFill>
        <p:spPr>
          <a:xfrm>
            <a:off x="581950" y="1402725"/>
            <a:ext cx="7532274" cy="2031825"/>
          </a:xfrm>
          <a:prstGeom prst="rect">
            <a:avLst/>
          </a:prstGeom>
          <a:noFill/>
          <a:ln>
            <a:noFill/>
          </a:ln>
        </p:spPr>
      </p:pic>
      <p:sp>
        <p:nvSpPr>
          <p:cNvPr id="183" name="Shape 183"/>
          <p:cNvSpPr txBox="1">
            <a:spLocks noGrp="1"/>
          </p:cNvSpPr>
          <p:nvPr>
            <p:ph type="body" idx="1"/>
          </p:nvPr>
        </p:nvSpPr>
        <p:spPr>
          <a:xfrm>
            <a:off x="1185450" y="3561950"/>
            <a:ext cx="6773099" cy="9690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0" indent="0" rtl="0">
              <a:spcBef>
                <a:spcPts val="0"/>
              </a:spcBef>
              <a:buNone/>
            </a:pPr>
            <a:r>
              <a:rPr lang="en" sz="2000">
                <a:latin typeface="Calibri"/>
                <a:ea typeface="Calibri"/>
                <a:cs typeface="Calibri"/>
                <a:sym typeface="Calibri"/>
              </a:rPr>
              <a:t>When we had to empty the filter to fabricate our new outlet, </a:t>
            </a:r>
          </a:p>
          <a:p>
            <a:pPr marL="0" lvl="0" indent="0" algn="ctr" rtl="0">
              <a:spcBef>
                <a:spcPts val="0"/>
              </a:spcBef>
              <a:buNone/>
            </a:pPr>
            <a:r>
              <a:rPr lang="en" sz="2000">
                <a:latin typeface="Calibri"/>
                <a:ea typeface="Calibri"/>
                <a:cs typeface="Calibri"/>
                <a:sym typeface="Calibri"/>
              </a:rPr>
              <a:t>we found our slotted pipe was bent</a:t>
            </a:r>
          </a:p>
        </p:txBody>
      </p:sp>
    </p:spTree>
  </p:cSld>
  <p:clrMapOvr>
    <a:masterClrMapping/>
  </p:clrMapOvr>
  <p:transition spd="slow">
    <p:cut/>
  </p:transition>
</p:sld>
</file>

<file path=ppt/theme/theme1.xml><?xml version="1.0" encoding="utf-8"?>
<a:theme xmlns:a="http://schemas.openxmlformats.org/drawingml/2006/main" name="AguaClara English">
  <a:themeElements>
    <a:clrScheme name="classroom">
      <a:dk1>
        <a:srgbClr val="000000"/>
      </a:dk1>
      <a:lt1>
        <a:srgbClr val="FFFFFF"/>
      </a:lt1>
      <a:dk2>
        <a:srgbClr val="00005A"/>
      </a:dk2>
      <a:lt2>
        <a:srgbClr val="FFFFFF"/>
      </a:lt2>
      <a:accent1>
        <a:srgbClr val="0300BE"/>
      </a:accent1>
      <a:accent2>
        <a:srgbClr val="FBA305"/>
      </a:accent2>
      <a:accent3>
        <a:srgbClr val="3399FF"/>
      </a:accent3>
      <a:accent4>
        <a:srgbClr val="AC0000"/>
      </a:accent4>
      <a:accent5>
        <a:srgbClr val="F7B0B0"/>
      </a:accent5>
      <a:accent6>
        <a:srgbClr val="E39304"/>
      </a:accent6>
      <a:hlink>
        <a:srgbClr val="678EFD"/>
      </a:hlink>
      <a:folHlink>
        <a:srgbClr val="AC00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AguaClara English">
  <a:themeElements>
    <a:clrScheme name="classroom">
      <a:dk1>
        <a:srgbClr val="000000"/>
      </a:dk1>
      <a:lt1>
        <a:srgbClr val="FFFFFF"/>
      </a:lt1>
      <a:dk2>
        <a:srgbClr val="00005A"/>
      </a:dk2>
      <a:lt2>
        <a:srgbClr val="FFFFFF"/>
      </a:lt2>
      <a:accent1>
        <a:srgbClr val="0300BE"/>
      </a:accent1>
      <a:accent2>
        <a:srgbClr val="FBA305"/>
      </a:accent2>
      <a:accent3>
        <a:srgbClr val="3399FF"/>
      </a:accent3>
      <a:accent4>
        <a:srgbClr val="AC0000"/>
      </a:accent4>
      <a:accent5>
        <a:srgbClr val="F7B0B0"/>
      </a:accent5>
      <a:accent6>
        <a:srgbClr val="E39304"/>
      </a:accent6>
      <a:hlink>
        <a:srgbClr val="678EFD"/>
      </a:hlink>
      <a:folHlink>
        <a:srgbClr val="AC00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392</Words>
  <Application>Microsoft Office PowerPoint</Application>
  <PresentationFormat>On-screen Show (16:9)</PresentationFormat>
  <Paragraphs>64</Paragraphs>
  <Slides>11</Slides>
  <Notes>11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11</vt:i4>
      </vt:variant>
    </vt:vector>
  </HeadingPairs>
  <TitlesOfParts>
    <vt:vector size="13" baseType="lpstr">
      <vt:lpstr>AguaClara English</vt:lpstr>
      <vt:lpstr>AguaClara English</vt:lpstr>
      <vt:lpstr>StaRS FInE Team</vt:lpstr>
      <vt:lpstr>Winged Pipes</vt:lpstr>
      <vt:lpstr>Wings: one vs. two vs none</vt:lpstr>
      <vt:lpstr>Final Decision on Inlet Design</vt:lpstr>
      <vt:lpstr>Wings on Outlet</vt:lpstr>
      <vt:lpstr>86-cm Filter Box</vt:lpstr>
      <vt:lpstr>86-cm Filter Box cont.</vt:lpstr>
      <vt:lpstr>Testing of 86-cm Filter</vt:lpstr>
      <vt:lpstr>Test with Slotted Pipe</vt:lpstr>
      <vt:lpstr>Another Problem</vt:lpstr>
      <vt:lpstr>Future Work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StaRS FInE Team</dc:title>
  <cp:lastModifiedBy>Nadia</cp:lastModifiedBy>
  <cp:revision>2</cp:revision>
  <dcterms:modified xsi:type="dcterms:W3CDTF">2015-05-15T12:34:43Z</dcterms:modified>
</cp:coreProperties>
</file>