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defaultText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Author clrIdx="0" id="0" initials="" lastIdx="2" name="Monroe Weber-Shirk"/>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 authorId="0" idx="1">
    <p:pos x="6000" y="0"/>
    <p:text>Report this as a filtration velocity.</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m authorId="0" idx="2">
    <p:pos x="6000" y="0"/>
    <p:text>What is this as a velocity? The reason to report a velocity is that the velocity is scalable (independent of filter size). The flow rate only applies to your particular sized filter in the lab and is irrelevant for all other filters.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x="0" y="0"/>
          <a:ext cx="0" cy="0"/>
          <a:chOff x="0" y="0"/>
          <a:chExt cx="0" cy="0"/>
        </a:xfrm>
      </p:grpSpPr>
      <p:sp>
        <p:nvSpPr>
          <p:cNvPr id="2" name="Shape 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3" name="Shape 3"/>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 name="Shape 47"/>
        <p:cNvGrpSpPr/>
        <p:nvPr/>
      </p:nvGrpSpPr>
      <p:grpSpPr>
        <a:xfrm>
          <a:off x="0" y="0"/>
          <a:ext cx="0" cy="0"/>
          <a:chOff x="0" y="0"/>
          <a:chExt cx="0" cy="0"/>
        </a:xfrm>
      </p:grpSpPr>
      <p:sp>
        <p:nvSpPr>
          <p:cNvPr id="48" name="Shape 48"/>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9" name="Shape 4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 name="Shape 53"/>
        <p:cNvGrpSpPr/>
        <p:nvPr/>
      </p:nvGrpSpPr>
      <p:grpSpPr>
        <a:xfrm>
          <a:off x="0" y="0"/>
          <a:ext cx="0" cy="0"/>
          <a:chOff x="0" y="0"/>
          <a:chExt cx="0" cy="0"/>
        </a:xfrm>
      </p:grpSpPr>
      <p:sp>
        <p:nvSpPr>
          <p:cNvPr id="54" name="Shape 54"/>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55" name="Shape 55"/>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 name="Shape 61"/>
        <p:cNvGrpSpPr/>
        <p:nvPr/>
      </p:nvGrpSpPr>
      <p:grpSpPr>
        <a:xfrm>
          <a:off x="0" y="0"/>
          <a:ext cx="0" cy="0"/>
          <a:chOff x="0" y="0"/>
          <a:chExt cx="0" cy="0"/>
        </a:xfrm>
      </p:grpSpPr>
      <p:sp>
        <p:nvSpPr>
          <p:cNvPr id="62" name="Shape 6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63" name="Shape 63"/>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 name="Shape 69"/>
        <p:cNvGrpSpPr/>
        <p:nvPr/>
      </p:nvGrpSpPr>
      <p:grpSpPr>
        <a:xfrm>
          <a:off x="0" y="0"/>
          <a:ext cx="0" cy="0"/>
          <a:chOff x="0" y="0"/>
          <a:chExt cx="0" cy="0"/>
        </a:xfrm>
      </p:grpSpPr>
      <p:sp>
        <p:nvSpPr>
          <p:cNvPr id="70" name="Shape 70"/>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1" name="Shape 71"/>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79" name="Shape 79"/>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exclusion zones not working = mention shortcut of water through pipe during fluidization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 name="Shape 85"/>
        <p:cNvGrpSpPr/>
        <p:nvPr/>
      </p:nvGrpSpPr>
      <p:grpSpPr>
        <a:xfrm>
          <a:off x="0" y="0"/>
          <a:ext cx="0" cy="0"/>
          <a:chOff x="0" y="0"/>
          <a:chExt cx="0" cy="0"/>
        </a:xfrm>
      </p:grpSpPr>
      <p:sp>
        <p:nvSpPr>
          <p:cNvPr id="86" name="Shape 86"/>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87" name="Shape 87"/>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94" name="Shape 94"/>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rPr lang="en"/>
              <a:t>hole size necessary for appropriate head loss is larger than the correct area based on initial constraint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02" name="Shape 102"/>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108" name="Shape 108"/>
          <p:cNvSpPr txBox="1"/>
          <p:nvPr>
            <p:ph idx="1" type="body"/>
          </p:nvPr>
        </p:nvSpPr>
        <p:spPr>
          <a:xfrm>
            <a:off x="685800" y="4343400"/>
            <a:ext cx="5486399" cy="4114800"/>
          </a:xfrm>
          <a:prstGeom prst="rect">
            <a:avLst/>
          </a:prstGeom>
        </p:spPr>
        <p:txBody>
          <a:bodyPr anchorCtr="0" anchor="t" bIns="91425" lIns="91425" rIns="91425" tIns="91425">
            <a:noAutofit/>
          </a:bodyPr>
          <a:lstStyle/>
          <a:p>
            <a:pPr>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8" name="Shape 8"/>
        <p:cNvGrpSpPr/>
        <p:nvPr/>
      </p:nvGrpSpPr>
      <p:grpSpPr>
        <a:xfrm>
          <a:off x="0" y="0"/>
          <a:ext cx="0" cy="0"/>
          <a:chOff x="0" y="0"/>
          <a:chExt cx="0" cy="0"/>
        </a:xfrm>
      </p:grpSpPr>
      <p:sp>
        <p:nvSpPr>
          <p:cNvPr id="9" name="Shape 9"/>
          <p:cNvSpPr/>
          <p:nvPr/>
        </p:nvSpPr>
        <p:spPr>
          <a:xfrm>
            <a:off x="0" y="0"/>
            <a:ext cx="9144000" cy="5176499"/>
          </a:xfrm>
          <a:prstGeom prst="rect">
            <a:avLst/>
          </a:prstGeom>
          <a:gradFill>
            <a:gsLst>
              <a:gs pos="0">
                <a:srgbClr val="003171"/>
              </a:gs>
              <a:gs pos="100000">
                <a:srgbClr val="549FFF"/>
              </a:gs>
            </a:gsLst>
            <a:lin ang="7920000" scaled="0"/>
          </a:gradFill>
          <a:ln>
            <a:noFill/>
          </a:ln>
        </p:spPr>
        <p:txBody>
          <a:bodyPr anchorCtr="0" anchor="ctr" bIns="45700" lIns="91425" rIns="91425" tIns="45700">
            <a:noAutofit/>
          </a:bodyPr>
          <a:lstStyle/>
          <a:p>
            <a:pPr>
              <a:spcBef>
                <a:spcPts val="0"/>
              </a:spcBef>
              <a:buNone/>
            </a:pPr>
            <a:r>
              <a:t/>
            </a:r>
            <a:endParaRPr/>
          </a:p>
        </p:txBody>
      </p:sp>
      <p:sp>
        <p:nvSpPr>
          <p:cNvPr id="10" name="Shape 10"/>
          <p:cNvSpPr/>
          <p:nvPr/>
        </p:nvSpPr>
        <p:spPr>
          <a:xfrm flipH="1">
            <a:off x="-3832" y="12039"/>
            <a:ext cx="10925833" cy="5165065"/>
          </a:xfrm>
          <a:custGeom>
            <a:pathLst>
              <a:path extrusionOk="0" h="6863875" w="24279631">
                <a:moveTo>
                  <a:pt x="9291599" y="0"/>
                </a:moveTo>
                <a:lnTo>
                  <a:pt x="24279631" y="5875"/>
                </a:lnTo>
                <a:lnTo>
                  <a:pt x="24250422" y="6863875"/>
                </a:lnTo>
                <a:lnTo>
                  <a:pt x="8740466" y="6858000"/>
                </a:lnTo>
                <a:cubicBezTo>
                  <a:pt x="0" y="3062308"/>
                  <a:pt x="7449035" y="312298"/>
                  <a:pt x="9291599" y="0"/>
                </a:cubicBezTo>
                <a:close/>
              </a:path>
            </a:pathLst>
          </a:custGeom>
          <a:gradFill>
            <a:gsLst>
              <a:gs pos="0">
                <a:srgbClr val="549FFF">
                  <a:alpha val="40784"/>
                </a:srgbClr>
              </a:gs>
              <a:gs pos="41000">
                <a:srgbClr val="003171">
                  <a:alpha val="94901"/>
                </a:srgbClr>
              </a:gs>
              <a:gs pos="100000">
                <a:srgbClr val="003171">
                  <a:alpha val="94901"/>
                </a:srgbClr>
              </a:gs>
            </a:gsLst>
            <a:path path="circle">
              <a:fillToRect r="100%" t="100%"/>
            </a:path>
            <a:tileRect b="-100%" l="-100%"/>
          </a:gradFill>
          <a:ln>
            <a:noFill/>
          </a:ln>
        </p:spPr>
        <p:txBody>
          <a:bodyPr anchorCtr="0" anchor="ctr" bIns="45700" lIns="91425" rIns="91425" tIns="45700">
            <a:noAutofit/>
          </a:bodyPr>
          <a:lstStyle/>
          <a:p>
            <a:pPr>
              <a:spcBef>
                <a:spcPts val="0"/>
              </a:spcBef>
              <a:buNone/>
            </a:pPr>
            <a:r>
              <a:t/>
            </a:r>
            <a:endParaRPr/>
          </a:p>
        </p:txBody>
      </p:sp>
      <p:sp>
        <p:nvSpPr>
          <p:cNvPr id="11" name="Shape 11"/>
          <p:cNvSpPr/>
          <p:nvPr/>
        </p:nvSpPr>
        <p:spPr>
          <a:xfrm flipH="1">
            <a:off x="14659" y="660"/>
            <a:ext cx="10500940" cy="5165065"/>
          </a:xfrm>
          <a:custGeom>
            <a:pathLst>
              <a:path extrusionOk="0" h="6863875" w="24279631">
                <a:moveTo>
                  <a:pt x="9291599" y="0"/>
                </a:moveTo>
                <a:lnTo>
                  <a:pt x="24279631" y="5875"/>
                </a:lnTo>
                <a:lnTo>
                  <a:pt x="24250422" y="6863875"/>
                </a:lnTo>
                <a:lnTo>
                  <a:pt x="8740466" y="6858000"/>
                </a:lnTo>
                <a:cubicBezTo>
                  <a:pt x="0" y="3062308"/>
                  <a:pt x="7449035" y="312298"/>
                  <a:pt x="9291599" y="0"/>
                </a:cubicBezTo>
                <a:close/>
              </a:path>
            </a:pathLst>
          </a:custGeom>
          <a:gradFill>
            <a:gsLst>
              <a:gs pos="0">
                <a:srgbClr val="549FFF">
                  <a:alpha val="53725"/>
                </a:srgbClr>
              </a:gs>
              <a:gs pos="41000">
                <a:srgbClr val="003171">
                  <a:alpha val="53725"/>
                </a:srgbClr>
              </a:gs>
              <a:gs pos="100000">
                <a:srgbClr val="003171">
                  <a:alpha val="53725"/>
                </a:srgbClr>
              </a:gs>
            </a:gsLst>
            <a:path path="circle">
              <a:fillToRect r="100%" t="100%"/>
            </a:path>
            <a:tileRect b="-100%" l="-100%"/>
          </a:gradFill>
          <a:ln>
            <a:noFill/>
          </a:ln>
        </p:spPr>
        <p:txBody>
          <a:bodyPr anchorCtr="0" anchor="b" bIns="45700" lIns="91425" rIns="91425" tIns="45700">
            <a:noAutofit/>
          </a:bodyPr>
          <a:lstStyle/>
          <a:p>
            <a:pPr>
              <a:spcBef>
                <a:spcPts val="0"/>
              </a:spcBef>
              <a:buNone/>
            </a:pPr>
            <a:r>
              <a:t/>
            </a:r>
            <a:endParaRPr/>
          </a:p>
        </p:txBody>
      </p:sp>
      <p:sp>
        <p:nvSpPr>
          <p:cNvPr id="12" name="Shape 12"/>
          <p:cNvSpPr/>
          <p:nvPr/>
        </p:nvSpPr>
        <p:spPr>
          <a:xfrm>
            <a:off x="-846666" y="-661"/>
            <a:ext cx="2167466" cy="5176308"/>
          </a:xfrm>
          <a:custGeom>
            <a:pathLst>
              <a:path extrusionOk="0" h="6180667" w="2167467">
                <a:moveTo>
                  <a:pt x="939800" y="0"/>
                </a:moveTo>
                <a:lnTo>
                  <a:pt x="1905000" y="5881"/>
                </a:lnTo>
                <a:cubicBezTo>
                  <a:pt x="2167467" y="1035992"/>
                  <a:pt x="0" y="1848556"/>
                  <a:pt x="1896533" y="6180667"/>
                </a:cubicBezTo>
                <a:lnTo>
                  <a:pt x="939800" y="6180667"/>
                </a:lnTo>
                <a:lnTo>
                  <a:pt x="939800" y="0"/>
                </a:lnTo>
                <a:close/>
              </a:path>
            </a:pathLst>
          </a:custGeom>
          <a:gradFill>
            <a:gsLst>
              <a:gs pos="0">
                <a:srgbClr val="003171">
                  <a:alpha val="20784"/>
                </a:srgbClr>
              </a:gs>
              <a:gs pos="100000">
                <a:srgbClr val="65A8FF">
                  <a:alpha val="20784"/>
                </a:srgbClr>
              </a:gs>
            </a:gsLst>
            <a:lin ang="0" scaled="0"/>
          </a:gradFill>
          <a:ln>
            <a:noFill/>
          </a:ln>
        </p:spPr>
        <p:txBody>
          <a:bodyPr anchorCtr="0" anchor="ctr" bIns="45700" lIns="91425" rIns="91425" tIns="45700">
            <a:noAutofit/>
          </a:bodyPr>
          <a:lstStyle/>
          <a:p>
            <a:pPr>
              <a:spcBef>
                <a:spcPts val="0"/>
              </a:spcBef>
              <a:buNone/>
            </a:pPr>
            <a:r>
              <a:t/>
            </a:r>
            <a:endParaRPr/>
          </a:p>
        </p:txBody>
      </p:sp>
      <p:sp>
        <p:nvSpPr>
          <p:cNvPr id="13" name="Shape 13"/>
          <p:cNvSpPr/>
          <p:nvPr/>
        </p:nvSpPr>
        <p:spPr>
          <a:xfrm flipH="1" rot="10800000">
            <a:off x="-524933" y="131"/>
            <a:ext cx="1403434" cy="5176308"/>
          </a:xfrm>
          <a:custGeom>
            <a:pathLst>
              <a:path extrusionOk="0" h="6180667" w="2167467">
                <a:moveTo>
                  <a:pt x="939800" y="0"/>
                </a:moveTo>
                <a:lnTo>
                  <a:pt x="1905000" y="5881"/>
                </a:lnTo>
                <a:cubicBezTo>
                  <a:pt x="2167467" y="1035992"/>
                  <a:pt x="0" y="1848556"/>
                  <a:pt x="1896533" y="6180667"/>
                </a:cubicBezTo>
                <a:lnTo>
                  <a:pt x="939800" y="6180667"/>
                </a:lnTo>
                <a:lnTo>
                  <a:pt x="939800" y="0"/>
                </a:lnTo>
                <a:close/>
              </a:path>
            </a:pathLst>
          </a:custGeom>
          <a:gradFill>
            <a:gsLst>
              <a:gs pos="0">
                <a:srgbClr val="003171">
                  <a:alpha val="20784"/>
                </a:srgbClr>
              </a:gs>
              <a:gs pos="100000">
                <a:srgbClr val="65A8FF">
                  <a:alpha val="20784"/>
                </a:srgbClr>
              </a:gs>
            </a:gsLst>
            <a:lin ang="0" scaled="0"/>
          </a:gradFill>
          <a:ln>
            <a:noFill/>
          </a:ln>
        </p:spPr>
        <p:txBody>
          <a:bodyPr anchorCtr="0" anchor="ctr" bIns="45700" lIns="91425" rIns="91425" tIns="45700">
            <a:noAutofit/>
          </a:bodyPr>
          <a:lstStyle/>
          <a:p>
            <a:pPr>
              <a:spcBef>
                <a:spcPts val="0"/>
              </a:spcBef>
              <a:buNone/>
            </a:pPr>
            <a:r>
              <a:t/>
            </a:r>
            <a:endParaRPr/>
          </a:p>
        </p:txBody>
      </p:sp>
      <p:sp>
        <p:nvSpPr>
          <p:cNvPr id="14" name="Shape 14"/>
          <p:cNvSpPr txBox="1"/>
          <p:nvPr>
            <p:ph type="ctrTitle"/>
          </p:nvPr>
        </p:nvSpPr>
        <p:spPr>
          <a:xfrm>
            <a:off x="1082040" y="1242060"/>
            <a:ext cx="7050900" cy="1102500"/>
          </a:xfrm>
          <a:prstGeom prst="rect">
            <a:avLst/>
          </a:prstGeom>
        </p:spPr>
        <p:txBody>
          <a:bodyPr anchorCtr="0" anchor="b" bIns="91425" lIns="91425" rIns="91425" tIns="91425"/>
          <a:lstStyle>
            <a:lvl1pPr algn="r">
              <a:spcBef>
                <a:spcPts val="0"/>
              </a:spcBef>
              <a:buClr>
                <a:schemeClr val="lt1"/>
              </a:buClr>
              <a:buSzPct val="100000"/>
              <a:defRPr sz="4800">
                <a:solidFill>
                  <a:schemeClr val="lt1"/>
                </a:solidFill>
              </a:defRPr>
            </a:lvl1pPr>
            <a:lvl2pPr algn="r">
              <a:spcBef>
                <a:spcPts val="0"/>
              </a:spcBef>
              <a:buClr>
                <a:schemeClr val="lt1"/>
              </a:buClr>
              <a:buSzPct val="100000"/>
              <a:defRPr sz="4800">
                <a:solidFill>
                  <a:schemeClr val="lt1"/>
                </a:solidFill>
              </a:defRPr>
            </a:lvl2pPr>
            <a:lvl3pPr algn="r">
              <a:spcBef>
                <a:spcPts val="0"/>
              </a:spcBef>
              <a:buClr>
                <a:schemeClr val="lt1"/>
              </a:buClr>
              <a:buSzPct val="100000"/>
              <a:defRPr sz="4800">
                <a:solidFill>
                  <a:schemeClr val="lt1"/>
                </a:solidFill>
              </a:defRPr>
            </a:lvl3pPr>
            <a:lvl4pPr algn="r">
              <a:spcBef>
                <a:spcPts val="0"/>
              </a:spcBef>
              <a:buClr>
                <a:schemeClr val="lt1"/>
              </a:buClr>
              <a:buSzPct val="100000"/>
              <a:defRPr sz="4800">
                <a:solidFill>
                  <a:schemeClr val="lt1"/>
                </a:solidFill>
              </a:defRPr>
            </a:lvl4pPr>
            <a:lvl5pPr algn="r">
              <a:spcBef>
                <a:spcPts val="0"/>
              </a:spcBef>
              <a:buClr>
                <a:schemeClr val="lt1"/>
              </a:buClr>
              <a:buSzPct val="100000"/>
              <a:defRPr sz="4800">
                <a:solidFill>
                  <a:schemeClr val="lt1"/>
                </a:solidFill>
              </a:defRPr>
            </a:lvl5pPr>
            <a:lvl6pPr algn="r">
              <a:spcBef>
                <a:spcPts val="0"/>
              </a:spcBef>
              <a:buClr>
                <a:schemeClr val="lt1"/>
              </a:buClr>
              <a:buSzPct val="100000"/>
              <a:defRPr sz="4800">
                <a:solidFill>
                  <a:schemeClr val="lt1"/>
                </a:solidFill>
              </a:defRPr>
            </a:lvl6pPr>
            <a:lvl7pPr algn="r">
              <a:spcBef>
                <a:spcPts val="0"/>
              </a:spcBef>
              <a:buClr>
                <a:schemeClr val="lt1"/>
              </a:buClr>
              <a:buSzPct val="100000"/>
              <a:defRPr sz="4800">
                <a:solidFill>
                  <a:schemeClr val="lt1"/>
                </a:solidFill>
              </a:defRPr>
            </a:lvl7pPr>
            <a:lvl8pPr algn="r">
              <a:spcBef>
                <a:spcPts val="0"/>
              </a:spcBef>
              <a:buClr>
                <a:schemeClr val="lt1"/>
              </a:buClr>
              <a:buSzPct val="100000"/>
              <a:defRPr sz="4800">
                <a:solidFill>
                  <a:schemeClr val="lt1"/>
                </a:solidFill>
              </a:defRPr>
            </a:lvl8pPr>
            <a:lvl9pPr algn="r">
              <a:spcBef>
                <a:spcPts val="0"/>
              </a:spcBef>
              <a:buClr>
                <a:schemeClr val="lt1"/>
              </a:buClr>
              <a:buSzPct val="100000"/>
              <a:defRPr sz="4800">
                <a:solidFill>
                  <a:schemeClr val="lt1"/>
                </a:solidFill>
              </a:defRPr>
            </a:lvl9pPr>
          </a:lstStyle>
          <a:p/>
        </p:txBody>
      </p:sp>
      <p:sp>
        <p:nvSpPr>
          <p:cNvPr id="15" name="Shape 15"/>
          <p:cNvSpPr txBox="1"/>
          <p:nvPr>
            <p:ph idx="1" type="subTitle"/>
          </p:nvPr>
        </p:nvSpPr>
        <p:spPr>
          <a:xfrm>
            <a:off x="1082040" y="2423159"/>
            <a:ext cx="7035899" cy="694199"/>
          </a:xfrm>
          <a:prstGeom prst="rect">
            <a:avLst/>
          </a:prstGeom>
        </p:spPr>
        <p:txBody>
          <a:bodyPr anchorCtr="0" anchor="t" bIns="91425" lIns="91425" rIns="91425" tIns="91425"/>
          <a:lstStyle>
            <a:lvl1pPr algn="r">
              <a:spcBef>
                <a:spcPts val="0"/>
              </a:spcBef>
              <a:buClr>
                <a:schemeClr val="lt1"/>
              </a:buClr>
              <a:buSzPct val="100000"/>
              <a:buNone/>
              <a:defRPr sz="2400">
                <a:solidFill>
                  <a:schemeClr val="lt1"/>
                </a:solidFill>
              </a:defRPr>
            </a:lvl1pPr>
            <a:lvl2pPr algn="r">
              <a:spcBef>
                <a:spcPts val="0"/>
              </a:spcBef>
              <a:buClr>
                <a:schemeClr val="lt1"/>
              </a:buClr>
              <a:buSzPct val="100000"/>
              <a:buNone/>
              <a:defRPr sz="2400">
                <a:solidFill>
                  <a:schemeClr val="lt1"/>
                </a:solidFill>
              </a:defRPr>
            </a:lvl2pPr>
            <a:lvl3pPr algn="r">
              <a:spcBef>
                <a:spcPts val="0"/>
              </a:spcBef>
              <a:buClr>
                <a:schemeClr val="lt1"/>
              </a:buClr>
              <a:buNone/>
              <a:defRPr>
                <a:solidFill>
                  <a:schemeClr val="lt1"/>
                </a:solidFill>
              </a:defRPr>
            </a:lvl3pPr>
            <a:lvl4pPr algn="r">
              <a:spcBef>
                <a:spcPts val="0"/>
              </a:spcBef>
              <a:buClr>
                <a:schemeClr val="lt1"/>
              </a:buClr>
              <a:buSzPct val="100000"/>
              <a:buNone/>
              <a:defRPr sz="2400">
                <a:solidFill>
                  <a:schemeClr val="lt1"/>
                </a:solidFill>
              </a:defRPr>
            </a:lvl4pPr>
            <a:lvl5pPr algn="r">
              <a:spcBef>
                <a:spcPts val="0"/>
              </a:spcBef>
              <a:buClr>
                <a:schemeClr val="lt1"/>
              </a:buClr>
              <a:buSzPct val="100000"/>
              <a:buNone/>
              <a:defRPr sz="2400">
                <a:solidFill>
                  <a:schemeClr val="lt1"/>
                </a:solidFill>
              </a:defRPr>
            </a:lvl5pPr>
            <a:lvl6pPr algn="r">
              <a:spcBef>
                <a:spcPts val="0"/>
              </a:spcBef>
              <a:buClr>
                <a:schemeClr val="lt1"/>
              </a:buClr>
              <a:buSzPct val="100000"/>
              <a:buNone/>
              <a:defRPr sz="2400">
                <a:solidFill>
                  <a:schemeClr val="lt1"/>
                </a:solidFill>
              </a:defRPr>
            </a:lvl6pPr>
            <a:lvl7pPr algn="r">
              <a:spcBef>
                <a:spcPts val="0"/>
              </a:spcBef>
              <a:buClr>
                <a:schemeClr val="lt1"/>
              </a:buClr>
              <a:buSzPct val="100000"/>
              <a:buNone/>
              <a:defRPr sz="2400">
                <a:solidFill>
                  <a:schemeClr val="lt1"/>
                </a:solidFill>
              </a:defRPr>
            </a:lvl7pPr>
            <a:lvl8pPr algn="r">
              <a:spcBef>
                <a:spcPts val="0"/>
              </a:spcBef>
              <a:buClr>
                <a:schemeClr val="lt1"/>
              </a:buClr>
              <a:buSzPct val="100000"/>
              <a:buNone/>
              <a:defRPr sz="2400">
                <a:solidFill>
                  <a:schemeClr val="lt1"/>
                </a:solidFill>
              </a:defRPr>
            </a:lvl8pPr>
            <a:lvl9pPr algn="r">
              <a:spcBef>
                <a:spcPts val="0"/>
              </a:spcBef>
              <a:buClr>
                <a:schemeClr val="lt1"/>
              </a:buClr>
              <a:buSzPct val="100000"/>
              <a:buNone/>
              <a:defRPr sz="2400">
                <a:solidFill>
                  <a:schemeClr val="lt1"/>
                </a:solidFill>
              </a:defRPr>
            </a:lvl9pPr>
          </a:lstStyle>
          <a:p/>
        </p:txBody>
      </p:sp>
      <p:sp>
        <p:nvSpPr>
          <p:cNvPr id="16" name="Shape 16"/>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7" name="Shape 17"/>
        <p:cNvGrpSpPr/>
        <p:nvPr/>
      </p:nvGrpSpPr>
      <p:grpSpPr>
        <a:xfrm>
          <a:off x="0" y="0"/>
          <a:ext cx="0" cy="0"/>
          <a:chOff x="0" y="0"/>
          <a:chExt cx="0" cy="0"/>
        </a:xfrm>
      </p:grpSpPr>
      <p:sp>
        <p:nvSpPr>
          <p:cNvPr id="18" name="Shape 18"/>
          <p:cNvSpPr/>
          <p:nvPr/>
        </p:nvSpPr>
        <p:spPr>
          <a:xfrm flipH="1" rot="10800000">
            <a:off x="-348182" y="-16424"/>
            <a:ext cx="1723519" cy="5159924"/>
          </a:xfrm>
          <a:custGeom>
            <a:pathLst>
              <a:path extrusionOk="0" h="6879900" w="4476675">
                <a:moveTo>
                  <a:pt x="4476676" y="16025"/>
                </a:moveTo>
                <a:lnTo>
                  <a:pt x="879695" y="0"/>
                </a:lnTo>
                <a:cubicBezTo>
                  <a:pt x="886211" y="2293300"/>
                  <a:pt x="892726" y="4586600"/>
                  <a:pt x="899242" y="6879900"/>
                </a:cubicBezTo>
                <a:lnTo>
                  <a:pt x="3909760" y="6861462"/>
                </a:lnTo>
                <a:cubicBezTo>
                  <a:pt x="0" y="3547544"/>
                  <a:pt x="1695771" y="1824359"/>
                  <a:pt x="447667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r="100%" t="100%"/>
            </a:path>
            <a:tileRect b="-100%" l="-100%"/>
          </a:gradFill>
          <a:ln>
            <a:noFill/>
          </a:ln>
        </p:spPr>
        <p:txBody>
          <a:bodyPr anchorCtr="0" anchor="ctr" bIns="45700" lIns="91425" rIns="91425" tIns="45700">
            <a:noAutofit/>
          </a:bodyPr>
          <a:lstStyle/>
          <a:p>
            <a:pPr>
              <a:spcBef>
                <a:spcPts val="0"/>
              </a:spcBef>
              <a:buNone/>
            </a:pPr>
            <a:r>
              <a:t/>
            </a:r>
            <a:endParaRPr/>
          </a:p>
        </p:txBody>
      </p:sp>
      <p:sp>
        <p:nvSpPr>
          <p:cNvPr id="19" name="Shape 19"/>
          <p:cNvSpPr txBox="1"/>
          <p:nvPr>
            <p:ph idx="1" type="body"/>
          </p:nvPr>
        </p:nvSpPr>
        <p:spPr>
          <a:xfrm>
            <a:off x="457200" y="1244242"/>
            <a:ext cx="8229600" cy="3630300"/>
          </a:xfrm>
          <a:prstGeom prst="rect">
            <a:avLst/>
          </a:prstGeom>
        </p:spPr>
        <p:txBody>
          <a:bodyPr anchorCtr="0" anchor="t"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0" name="Shape 20"/>
          <p:cNvSpPr/>
          <p:nvPr/>
        </p:nvSpPr>
        <p:spPr>
          <a:xfrm flipH="1" rot="10800000">
            <a:off x="-1118653" y="774"/>
            <a:ext cx="3100650" cy="5142725"/>
          </a:xfrm>
          <a:custGeom>
            <a:pathLst>
              <a:path extrusionOk="0" h="6879900" w="8053639">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r="100%" t="100%"/>
            </a:path>
            <a:tileRect b="-100%" l="-100%"/>
          </a:gradFill>
          <a:ln>
            <a:noFill/>
          </a:ln>
        </p:spPr>
        <p:txBody>
          <a:bodyPr anchorCtr="0" anchor="ctr" bIns="45700" lIns="91425" rIns="91425" tIns="45700">
            <a:noAutofit/>
          </a:bodyPr>
          <a:lstStyle/>
          <a:p>
            <a:pPr>
              <a:spcBef>
                <a:spcPts val="0"/>
              </a:spcBef>
              <a:buNone/>
            </a:pPr>
            <a:r>
              <a:t/>
            </a:r>
            <a:endParaRPr/>
          </a:p>
        </p:txBody>
      </p:sp>
      <p:sp>
        <p:nvSpPr>
          <p:cNvPr id="21" name="Shape 21"/>
          <p:cNvSpPr/>
          <p:nvPr/>
        </p:nvSpPr>
        <p:spPr>
          <a:xfrm rot="10800000">
            <a:off x="8088846" y="-9550"/>
            <a:ext cx="1100667" cy="5153050"/>
          </a:xfrm>
          <a:custGeom>
            <a:pathLst>
              <a:path extrusionOk="0" h="6916846" w="1100668">
                <a:moveTo>
                  <a:pt x="0" y="11711"/>
                </a:moveTo>
                <a:lnTo>
                  <a:pt x="956734" y="0"/>
                </a:lnTo>
                <a:cubicBezTo>
                  <a:pt x="33869" y="3419922"/>
                  <a:pt x="220135" y="4504457"/>
                  <a:pt x="1100668" y="6916846"/>
                </a:cubicBezTo>
                <a:lnTo>
                  <a:pt x="0" y="6916846"/>
                </a:lnTo>
                <a:lnTo>
                  <a:pt x="0" y="11711"/>
                </a:lnTo>
                <a:close/>
              </a:path>
            </a:pathLst>
          </a:custGeom>
          <a:gradFill>
            <a:gsLst>
              <a:gs pos="0">
                <a:srgbClr val="003171"/>
              </a:gs>
              <a:gs pos="100000">
                <a:srgbClr val="65A8FF"/>
              </a:gs>
            </a:gsLst>
            <a:lin ang="5700000" scaled="0"/>
          </a:gradFill>
          <a:ln>
            <a:noFill/>
          </a:ln>
        </p:spPr>
        <p:txBody>
          <a:bodyPr anchorCtr="0" anchor="ctr" bIns="45700" lIns="91425" rIns="91425" tIns="45700">
            <a:noAutofit/>
          </a:bodyPr>
          <a:lstStyle/>
          <a:p>
            <a:pPr>
              <a:spcBef>
                <a:spcPts val="0"/>
              </a:spcBef>
              <a:buNone/>
            </a:pPr>
            <a:r>
              <a:t/>
            </a:r>
            <a:endParaRPr/>
          </a:p>
        </p:txBody>
      </p:sp>
      <p:sp>
        <p:nvSpPr>
          <p:cNvPr id="22" name="Shape 22"/>
          <p:cNvSpPr txBox="1"/>
          <p:nvPr>
            <p:ph type="title"/>
          </p:nvPr>
        </p:nvSpPr>
        <p:spPr>
          <a:xfrm>
            <a:off x="457200" y="205978"/>
            <a:ext cx="8229600" cy="994200"/>
          </a:xfrm>
          <a:prstGeom prst="rect">
            <a:avLst/>
          </a:prstGeom>
        </p:spPr>
        <p:txBody>
          <a:bodyPr anchorCtr="0" anchor="b"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3" name="Shape 23"/>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4" name="Shape 24"/>
        <p:cNvGrpSpPr/>
        <p:nvPr/>
      </p:nvGrpSpPr>
      <p:grpSpPr>
        <a:xfrm>
          <a:off x="0" y="0"/>
          <a:ext cx="0" cy="0"/>
          <a:chOff x="0" y="0"/>
          <a:chExt cx="0" cy="0"/>
        </a:xfrm>
      </p:grpSpPr>
      <p:sp>
        <p:nvSpPr>
          <p:cNvPr id="25" name="Shape 25"/>
          <p:cNvSpPr/>
          <p:nvPr/>
        </p:nvSpPr>
        <p:spPr>
          <a:xfrm flipH="1" rot="10800000">
            <a:off x="-348182" y="-16424"/>
            <a:ext cx="1723519" cy="5159924"/>
          </a:xfrm>
          <a:custGeom>
            <a:pathLst>
              <a:path extrusionOk="0" h="6879900" w="4476675">
                <a:moveTo>
                  <a:pt x="4476676" y="16025"/>
                </a:moveTo>
                <a:lnTo>
                  <a:pt x="879695" y="0"/>
                </a:lnTo>
                <a:cubicBezTo>
                  <a:pt x="886211" y="2293300"/>
                  <a:pt x="892726" y="4586600"/>
                  <a:pt x="899242" y="6879900"/>
                </a:cubicBezTo>
                <a:lnTo>
                  <a:pt x="3909760" y="6861462"/>
                </a:lnTo>
                <a:cubicBezTo>
                  <a:pt x="0" y="3547544"/>
                  <a:pt x="1695771" y="1824359"/>
                  <a:pt x="447667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r="100%" t="100%"/>
            </a:path>
            <a:tileRect b="-100%" l="-100%"/>
          </a:gradFill>
          <a:ln>
            <a:noFill/>
          </a:ln>
        </p:spPr>
        <p:txBody>
          <a:bodyPr anchorCtr="0" anchor="ctr" bIns="45700" lIns="91425" rIns="91425" tIns="45700">
            <a:noAutofit/>
          </a:bodyPr>
          <a:lstStyle/>
          <a:p>
            <a:pPr>
              <a:spcBef>
                <a:spcPts val="0"/>
              </a:spcBef>
              <a:buNone/>
            </a:pPr>
            <a:r>
              <a:t/>
            </a:r>
            <a:endParaRPr/>
          </a:p>
        </p:txBody>
      </p:sp>
      <p:sp>
        <p:nvSpPr>
          <p:cNvPr id="26" name="Shape 26"/>
          <p:cNvSpPr/>
          <p:nvPr/>
        </p:nvSpPr>
        <p:spPr>
          <a:xfrm flipH="1" rot="10800000">
            <a:off x="-1118653" y="774"/>
            <a:ext cx="3100650" cy="5142725"/>
          </a:xfrm>
          <a:custGeom>
            <a:pathLst>
              <a:path extrusionOk="0" h="6879900" w="8053639">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r="100%" t="100%"/>
            </a:path>
            <a:tileRect b="-100%" l="-100%"/>
          </a:gradFill>
          <a:ln>
            <a:noFill/>
          </a:ln>
        </p:spPr>
        <p:txBody>
          <a:bodyPr anchorCtr="0" anchor="ctr" bIns="45700" lIns="91425" rIns="91425" tIns="45700">
            <a:noAutofit/>
          </a:bodyPr>
          <a:lstStyle/>
          <a:p>
            <a:pPr>
              <a:spcBef>
                <a:spcPts val="0"/>
              </a:spcBef>
              <a:buNone/>
            </a:pPr>
            <a:r>
              <a:t/>
            </a:r>
            <a:endParaRPr/>
          </a:p>
        </p:txBody>
      </p:sp>
      <p:sp>
        <p:nvSpPr>
          <p:cNvPr id="27" name="Shape 27"/>
          <p:cNvSpPr/>
          <p:nvPr/>
        </p:nvSpPr>
        <p:spPr>
          <a:xfrm rot="10800000">
            <a:off x="8088846" y="-9550"/>
            <a:ext cx="1100667" cy="5153050"/>
          </a:xfrm>
          <a:custGeom>
            <a:pathLst>
              <a:path extrusionOk="0" h="6916846" w="1100668">
                <a:moveTo>
                  <a:pt x="0" y="11711"/>
                </a:moveTo>
                <a:lnTo>
                  <a:pt x="956734" y="0"/>
                </a:lnTo>
                <a:cubicBezTo>
                  <a:pt x="33869" y="3419922"/>
                  <a:pt x="220135" y="4504457"/>
                  <a:pt x="1100668" y="6916846"/>
                </a:cubicBezTo>
                <a:lnTo>
                  <a:pt x="0" y="6916846"/>
                </a:lnTo>
                <a:lnTo>
                  <a:pt x="0" y="11711"/>
                </a:lnTo>
                <a:close/>
              </a:path>
            </a:pathLst>
          </a:custGeom>
          <a:gradFill>
            <a:gsLst>
              <a:gs pos="0">
                <a:srgbClr val="003171"/>
              </a:gs>
              <a:gs pos="100000">
                <a:srgbClr val="65A8FF"/>
              </a:gs>
            </a:gsLst>
            <a:lin ang="5700000" scaled="0"/>
          </a:gradFill>
          <a:ln>
            <a:noFill/>
          </a:ln>
        </p:spPr>
        <p:txBody>
          <a:bodyPr anchorCtr="0" anchor="ctr" bIns="45700" lIns="91425" rIns="91425" tIns="45700">
            <a:noAutofit/>
          </a:bodyPr>
          <a:lstStyle/>
          <a:p>
            <a:pPr>
              <a:spcBef>
                <a:spcPts val="0"/>
              </a:spcBef>
              <a:buNone/>
            </a:pPr>
            <a:r>
              <a:t/>
            </a:r>
            <a:endParaRPr/>
          </a:p>
        </p:txBody>
      </p:sp>
      <p:sp>
        <p:nvSpPr>
          <p:cNvPr id="28" name="Shape 28"/>
          <p:cNvSpPr txBox="1"/>
          <p:nvPr>
            <p:ph type="title"/>
          </p:nvPr>
        </p:nvSpPr>
        <p:spPr>
          <a:xfrm>
            <a:off x="457200" y="205978"/>
            <a:ext cx="8229600" cy="994200"/>
          </a:xfrm>
          <a:prstGeom prst="rect">
            <a:avLst/>
          </a:prstGeom>
        </p:spPr>
        <p:txBody>
          <a:bodyPr anchorCtr="0" anchor="b"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29" name="Shape 29"/>
          <p:cNvSpPr txBox="1"/>
          <p:nvPr>
            <p:ph idx="1" type="body"/>
          </p:nvPr>
        </p:nvSpPr>
        <p:spPr>
          <a:xfrm>
            <a:off x="457200" y="1244242"/>
            <a:ext cx="4038599" cy="3630300"/>
          </a:xfrm>
          <a:prstGeom prst="rect">
            <a:avLst/>
          </a:prstGeom>
        </p:spPr>
        <p:txBody>
          <a:bodyPr anchorCtr="0" anchor="t" bIns="91425" lIns="91425" rIns="91425" tIns="91425"/>
          <a:lstStyle>
            <a:lvl1pPr>
              <a:spcBef>
                <a:spcPts val="0"/>
              </a:spcBef>
              <a:defRPr sz="2800"/>
            </a:lvl1pPr>
            <a:lvl2pPr>
              <a:spcBef>
                <a:spcPts val="0"/>
              </a:spcBef>
              <a:defRPr sz="2400"/>
            </a:lvl2pPr>
            <a:lvl3pPr>
              <a:spcBef>
                <a:spcPts val="0"/>
              </a:spcBef>
              <a:defRPr sz="2000"/>
            </a:lvl3pPr>
            <a:lvl4pPr>
              <a:spcBef>
                <a:spcPts val="0"/>
              </a:spcBef>
              <a:defRPr sz="1800"/>
            </a:lvl4pPr>
            <a:lvl5pPr>
              <a:spcBef>
                <a:spcPts val="0"/>
              </a:spcBef>
              <a:defRPr sz="1800"/>
            </a:lvl5pPr>
            <a:lvl6pPr>
              <a:spcBef>
                <a:spcPts val="0"/>
              </a:spcBef>
              <a:defRPr sz="1800"/>
            </a:lvl6pPr>
            <a:lvl7pPr>
              <a:spcBef>
                <a:spcPts val="0"/>
              </a:spcBef>
              <a:defRPr sz="1800"/>
            </a:lvl7pPr>
            <a:lvl8pPr>
              <a:spcBef>
                <a:spcPts val="0"/>
              </a:spcBef>
              <a:defRPr sz="1800"/>
            </a:lvl8pPr>
            <a:lvl9pPr>
              <a:spcBef>
                <a:spcPts val="0"/>
              </a:spcBef>
              <a:defRPr sz="1800"/>
            </a:lvl9pPr>
          </a:lstStyle>
          <a:p/>
        </p:txBody>
      </p:sp>
      <p:sp>
        <p:nvSpPr>
          <p:cNvPr id="30" name="Shape 30"/>
          <p:cNvSpPr txBox="1"/>
          <p:nvPr>
            <p:ph idx="2" type="body"/>
          </p:nvPr>
        </p:nvSpPr>
        <p:spPr>
          <a:xfrm>
            <a:off x="4648200" y="1244242"/>
            <a:ext cx="4038599" cy="3630300"/>
          </a:xfrm>
          <a:prstGeom prst="rect">
            <a:avLst/>
          </a:prstGeom>
        </p:spPr>
        <p:txBody>
          <a:bodyPr anchorCtr="0" anchor="t" bIns="91425" lIns="91425" rIns="91425" tIns="91425"/>
          <a:lstStyle>
            <a:lvl1pPr>
              <a:spcBef>
                <a:spcPts val="0"/>
              </a:spcBef>
              <a:defRPr sz="2800"/>
            </a:lvl1pPr>
            <a:lvl2pPr>
              <a:spcBef>
                <a:spcPts val="0"/>
              </a:spcBef>
              <a:defRPr sz="2400"/>
            </a:lvl2pPr>
            <a:lvl3pPr>
              <a:spcBef>
                <a:spcPts val="0"/>
              </a:spcBef>
              <a:defRPr sz="2000"/>
            </a:lvl3pPr>
            <a:lvl4pPr>
              <a:spcBef>
                <a:spcPts val="0"/>
              </a:spcBef>
              <a:defRPr sz="1800"/>
            </a:lvl4pPr>
            <a:lvl5pPr>
              <a:spcBef>
                <a:spcPts val="0"/>
              </a:spcBef>
              <a:defRPr sz="1800"/>
            </a:lvl5pPr>
            <a:lvl6pPr>
              <a:spcBef>
                <a:spcPts val="0"/>
              </a:spcBef>
              <a:defRPr sz="1800"/>
            </a:lvl6pPr>
            <a:lvl7pPr>
              <a:spcBef>
                <a:spcPts val="0"/>
              </a:spcBef>
              <a:defRPr sz="1800"/>
            </a:lvl7pPr>
            <a:lvl8pPr>
              <a:spcBef>
                <a:spcPts val="0"/>
              </a:spcBef>
              <a:defRPr sz="1800"/>
            </a:lvl8pPr>
            <a:lvl9pPr>
              <a:spcBef>
                <a:spcPts val="0"/>
              </a:spcBef>
              <a:defRPr sz="1800"/>
            </a:lvl9pPr>
          </a:lstStyle>
          <a:p/>
        </p:txBody>
      </p:sp>
      <p:sp>
        <p:nvSpPr>
          <p:cNvPr id="31" name="Shape 31"/>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2" name="Shape 32"/>
        <p:cNvGrpSpPr/>
        <p:nvPr/>
      </p:nvGrpSpPr>
      <p:grpSpPr>
        <a:xfrm>
          <a:off x="0" y="0"/>
          <a:ext cx="0" cy="0"/>
          <a:chOff x="0" y="0"/>
          <a:chExt cx="0" cy="0"/>
        </a:xfrm>
      </p:grpSpPr>
      <p:sp>
        <p:nvSpPr>
          <p:cNvPr id="33" name="Shape 33"/>
          <p:cNvSpPr/>
          <p:nvPr/>
        </p:nvSpPr>
        <p:spPr>
          <a:xfrm flipH="1" rot="10800000">
            <a:off x="-348182" y="-16424"/>
            <a:ext cx="1723519" cy="5159924"/>
          </a:xfrm>
          <a:custGeom>
            <a:pathLst>
              <a:path extrusionOk="0" h="6879900" w="4476675">
                <a:moveTo>
                  <a:pt x="4476676" y="16025"/>
                </a:moveTo>
                <a:lnTo>
                  <a:pt x="879695" y="0"/>
                </a:lnTo>
                <a:cubicBezTo>
                  <a:pt x="886211" y="2293300"/>
                  <a:pt x="892726" y="4586600"/>
                  <a:pt x="899242" y="6879900"/>
                </a:cubicBezTo>
                <a:lnTo>
                  <a:pt x="3909760" y="6861462"/>
                </a:lnTo>
                <a:cubicBezTo>
                  <a:pt x="0" y="3547544"/>
                  <a:pt x="1695771" y="1824359"/>
                  <a:pt x="447667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r="100%" t="100%"/>
            </a:path>
            <a:tileRect b="-100%" l="-100%"/>
          </a:gradFill>
          <a:ln>
            <a:noFill/>
          </a:ln>
        </p:spPr>
        <p:txBody>
          <a:bodyPr anchorCtr="0" anchor="ctr" bIns="45700" lIns="91425" rIns="91425" tIns="45700">
            <a:noAutofit/>
          </a:bodyPr>
          <a:lstStyle/>
          <a:p>
            <a:pPr>
              <a:spcBef>
                <a:spcPts val="0"/>
              </a:spcBef>
              <a:buNone/>
            </a:pPr>
            <a:r>
              <a:t/>
            </a:r>
            <a:endParaRPr/>
          </a:p>
        </p:txBody>
      </p:sp>
      <p:sp>
        <p:nvSpPr>
          <p:cNvPr id="34" name="Shape 34"/>
          <p:cNvSpPr/>
          <p:nvPr/>
        </p:nvSpPr>
        <p:spPr>
          <a:xfrm flipH="1" rot="10800000">
            <a:off x="-1118653" y="774"/>
            <a:ext cx="3100650" cy="5142725"/>
          </a:xfrm>
          <a:custGeom>
            <a:pathLst>
              <a:path extrusionOk="0" h="6879900" w="8053639">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53725"/>
                </a:srgbClr>
              </a:gs>
              <a:gs pos="41000">
                <a:srgbClr val="003171">
                  <a:alpha val="53725"/>
                </a:srgbClr>
              </a:gs>
              <a:gs pos="100000">
                <a:srgbClr val="003171">
                  <a:alpha val="53725"/>
                </a:srgbClr>
              </a:gs>
            </a:gsLst>
            <a:path path="circle">
              <a:fillToRect r="100%" t="100%"/>
            </a:path>
            <a:tileRect b="-100%" l="-100%"/>
          </a:gradFill>
          <a:ln>
            <a:noFill/>
          </a:ln>
        </p:spPr>
        <p:txBody>
          <a:bodyPr anchorCtr="0" anchor="ctr" bIns="45700" lIns="91425" rIns="91425" tIns="45700">
            <a:noAutofit/>
          </a:bodyPr>
          <a:lstStyle/>
          <a:p>
            <a:pPr>
              <a:spcBef>
                <a:spcPts val="0"/>
              </a:spcBef>
              <a:buNone/>
            </a:pPr>
            <a:r>
              <a:t/>
            </a:r>
            <a:endParaRPr/>
          </a:p>
        </p:txBody>
      </p:sp>
      <p:sp>
        <p:nvSpPr>
          <p:cNvPr id="35" name="Shape 35"/>
          <p:cNvSpPr/>
          <p:nvPr/>
        </p:nvSpPr>
        <p:spPr>
          <a:xfrm rot="10800000">
            <a:off x="8088846" y="-9550"/>
            <a:ext cx="1100667" cy="5153050"/>
          </a:xfrm>
          <a:custGeom>
            <a:pathLst>
              <a:path extrusionOk="0" h="6916846" w="1100668">
                <a:moveTo>
                  <a:pt x="0" y="11711"/>
                </a:moveTo>
                <a:lnTo>
                  <a:pt x="956734" y="0"/>
                </a:lnTo>
                <a:cubicBezTo>
                  <a:pt x="33869" y="3419922"/>
                  <a:pt x="220135" y="4504457"/>
                  <a:pt x="1100668" y="6916846"/>
                </a:cubicBezTo>
                <a:lnTo>
                  <a:pt x="0" y="6916846"/>
                </a:lnTo>
                <a:lnTo>
                  <a:pt x="0" y="11711"/>
                </a:lnTo>
                <a:close/>
              </a:path>
            </a:pathLst>
          </a:custGeom>
          <a:gradFill>
            <a:gsLst>
              <a:gs pos="0">
                <a:srgbClr val="003171"/>
              </a:gs>
              <a:gs pos="100000">
                <a:srgbClr val="65A8FF"/>
              </a:gs>
            </a:gsLst>
            <a:lin ang="5700000" scaled="0"/>
          </a:gradFill>
          <a:ln>
            <a:noFill/>
          </a:ln>
        </p:spPr>
        <p:txBody>
          <a:bodyPr anchorCtr="0" anchor="ctr" bIns="45700" lIns="91425" rIns="91425" tIns="45700">
            <a:noAutofit/>
          </a:bodyPr>
          <a:lstStyle/>
          <a:p>
            <a:pPr>
              <a:spcBef>
                <a:spcPts val="0"/>
              </a:spcBef>
              <a:buNone/>
            </a:pPr>
            <a:r>
              <a:t/>
            </a:r>
            <a:endParaRPr/>
          </a:p>
        </p:txBody>
      </p:sp>
      <p:sp>
        <p:nvSpPr>
          <p:cNvPr id="36" name="Shape 36"/>
          <p:cNvSpPr txBox="1"/>
          <p:nvPr>
            <p:ph type="title"/>
          </p:nvPr>
        </p:nvSpPr>
        <p:spPr>
          <a:xfrm>
            <a:off x="457200" y="205978"/>
            <a:ext cx="8229600" cy="994200"/>
          </a:xfrm>
          <a:prstGeom prst="rect">
            <a:avLst/>
          </a:prstGeom>
        </p:spPr>
        <p:txBody>
          <a:bodyPr anchorCtr="0" anchor="b" bIns="91425" lIns="91425" rIns="91425" tIns="91425"/>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vl6pPr>
              <a:spcBef>
                <a:spcPts val="0"/>
              </a:spcBef>
              <a:defRPr/>
            </a:lvl6pPr>
            <a:lvl7pPr>
              <a:spcBef>
                <a:spcPts val="0"/>
              </a:spcBef>
              <a:defRPr/>
            </a:lvl7pPr>
            <a:lvl8pPr>
              <a:spcBef>
                <a:spcPts val="0"/>
              </a:spcBef>
              <a:defRPr/>
            </a:lvl8pPr>
            <a:lvl9pPr>
              <a:spcBef>
                <a:spcPts val="0"/>
              </a:spcBef>
              <a:defRPr/>
            </a:lvl9pPr>
          </a:lstStyle>
          <a:p/>
        </p:txBody>
      </p:sp>
      <p:sp>
        <p:nvSpPr>
          <p:cNvPr id="37" name="Shape 37"/>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38" name="Shape 38"/>
        <p:cNvGrpSpPr/>
        <p:nvPr/>
      </p:nvGrpSpPr>
      <p:grpSpPr>
        <a:xfrm>
          <a:off x="0" y="0"/>
          <a:ext cx="0" cy="0"/>
          <a:chOff x="0" y="0"/>
          <a:chExt cx="0" cy="0"/>
        </a:xfrm>
      </p:grpSpPr>
      <p:grpSp>
        <p:nvGrpSpPr>
          <p:cNvPr id="39" name="Shape 39"/>
          <p:cNvGrpSpPr/>
          <p:nvPr/>
        </p:nvGrpSpPr>
        <p:grpSpPr>
          <a:xfrm>
            <a:off x="-6264" y="3700039"/>
            <a:ext cx="9150267" cy="2325488"/>
            <a:chOff x="-6264" y="4933386"/>
            <a:chExt cx="9150267" cy="3100650"/>
          </a:xfrm>
        </p:grpSpPr>
        <p:sp>
          <p:nvSpPr>
            <p:cNvPr id="40" name="Shape 40"/>
            <p:cNvSpPr/>
            <p:nvPr/>
          </p:nvSpPr>
          <p:spPr>
            <a:xfrm>
              <a:off x="-7" y="5537200"/>
              <a:ext cx="9144008" cy="1574769"/>
            </a:xfrm>
            <a:custGeom>
              <a:pathLst>
                <a:path extrusionOk="0" h="1257301" w="9144009">
                  <a:moveTo>
                    <a:pt x="5" y="266700"/>
                  </a:moveTo>
                  <a:cubicBezTo>
                    <a:pt x="8115305" y="1257301"/>
                    <a:pt x="7620009" y="0"/>
                    <a:pt x="9144009" y="186267"/>
                  </a:cubicBezTo>
                  <a:cubicBezTo>
                    <a:pt x="9144008" y="441678"/>
                    <a:pt x="9143998" y="818763"/>
                    <a:pt x="9143997" y="1074174"/>
                  </a:cubicBezTo>
                  <a:lnTo>
                    <a:pt x="0" y="1086874"/>
                  </a:lnTo>
                  <a:cubicBezTo>
                    <a:pt x="0" y="854041"/>
                    <a:pt x="5" y="499533"/>
                    <a:pt x="5" y="266700"/>
                  </a:cubicBezTo>
                  <a:close/>
                </a:path>
              </a:pathLst>
            </a:custGeom>
            <a:gradFill>
              <a:gsLst>
                <a:gs pos="0">
                  <a:srgbClr val="549FFF"/>
                </a:gs>
                <a:gs pos="100000">
                  <a:srgbClr val="003171">
                    <a:alpha val="51764"/>
                  </a:srgbClr>
                </a:gs>
              </a:gsLst>
              <a:path path="circle">
                <a:fillToRect b="50%" l="50%" r="50%" t="50%"/>
              </a:path>
              <a:tileRect/>
            </a:gradFill>
            <a:ln>
              <a:noFill/>
            </a:ln>
          </p:spPr>
          <p:txBody>
            <a:bodyPr anchorCtr="0" anchor="ctr" bIns="45700" lIns="91425" rIns="91425" tIns="45700">
              <a:noAutofit/>
            </a:bodyPr>
            <a:lstStyle/>
            <a:p>
              <a:pPr>
                <a:spcBef>
                  <a:spcPts val="0"/>
                </a:spcBef>
                <a:buNone/>
              </a:pPr>
              <a:r>
                <a:t/>
              </a:r>
              <a:endParaRPr/>
            </a:p>
          </p:txBody>
        </p:sp>
        <p:sp>
          <p:nvSpPr>
            <p:cNvPr id="41" name="Shape 41"/>
            <p:cNvSpPr/>
            <p:nvPr/>
          </p:nvSpPr>
          <p:spPr>
            <a:xfrm flipH="1" rot="5400000">
              <a:off x="3018543" y="1908578"/>
              <a:ext cx="3100650" cy="9150266"/>
            </a:xfrm>
            <a:custGeom>
              <a:pathLst>
                <a:path extrusionOk="0" h="6879900" w="8053639">
                  <a:moveTo>
                    <a:pt x="4696126" y="16025"/>
                  </a:moveTo>
                  <a:lnTo>
                    <a:pt x="2920537" y="0"/>
                  </a:lnTo>
                  <a:cubicBezTo>
                    <a:pt x="2927053" y="2293300"/>
                    <a:pt x="2933568" y="4586600"/>
                    <a:pt x="2940084" y="6879900"/>
                  </a:cubicBezTo>
                  <a:lnTo>
                    <a:pt x="4085318" y="6861462"/>
                  </a:lnTo>
                  <a:cubicBezTo>
                    <a:pt x="8053639" y="4651267"/>
                    <a:pt x="0" y="3113439"/>
                    <a:pt x="4696126" y="16025"/>
                  </a:cubicBezTo>
                  <a:close/>
                </a:path>
              </a:pathLst>
            </a:custGeom>
            <a:gradFill>
              <a:gsLst>
                <a:gs pos="0">
                  <a:srgbClr val="549FFF">
                    <a:alpha val="78823"/>
                  </a:srgbClr>
                </a:gs>
                <a:gs pos="41000">
                  <a:srgbClr val="003171">
                    <a:alpha val="78823"/>
                  </a:srgbClr>
                </a:gs>
                <a:gs pos="100000">
                  <a:srgbClr val="003171">
                    <a:alpha val="78823"/>
                  </a:srgbClr>
                </a:gs>
              </a:gsLst>
              <a:path path="circle">
                <a:fillToRect r="100%" t="100%"/>
              </a:path>
              <a:tileRect b="-100%" l="-100%"/>
            </a:gradFill>
            <a:ln>
              <a:noFill/>
            </a:ln>
          </p:spPr>
          <p:txBody>
            <a:bodyPr anchorCtr="0" anchor="ctr" bIns="45700" lIns="91425" rIns="91425" tIns="45700">
              <a:noAutofit/>
            </a:bodyPr>
            <a:lstStyle/>
            <a:p>
              <a:pPr>
                <a:spcBef>
                  <a:spcPts val="0"/>
                </a:spcBef>
                <a:buNone/>
              </a:pPr>
              <a:r>
                <a:t/>
              </a:r>
              <a:endParaRPr/>
            </a:p>
          </p:txBody>
        </p:sp>
        <p:sp>
          <p:nvSpPr>
            <p:cNvPr id="42" name="Shape 42"/>
            <p:cNvSpPr/>
            <p:nvPr/>
          </p:nvSpPr>
          <p:spPr>
            <a:xfrm>
              <a:off x="-7" y="5740400"/>
              <a:ext cx="9144010" cy="1574769"/>
            </a:xfrm>
            <a:custGeom>
              <a:pathLst>
                <a:path extrusionOk="0" h="1257301" w="9144011">
                  <a:moveTo>
                    <a:pt x="7" y="266700"/>
                  </a:moveTo>
                  <a:cubicBezTo>
                    <a:pt x="8115307" y="1257301"/>
                    <a:pt x="7620011" y="0"/>
                    <a:pt x="9144011" y="186267"/>
                  </a:cubicBezTo>
                  <a:lnTo>
                    <a:pt x="9144011" y="921775"/>
                  </a:lnTo>
                  <a:lnTo>
                    <a:pt x="0" y="931914"/>
                  </a:lnTo>
                  <a:cubicBezTo>
                    <a:pt x="0" y="699081"/>
                    <a:pt x="7" y="499533"/>
                    <a:pt x="7" y="266700"/>
                  </a:cubicBezTo>
                  <a:close/>
                </a:path>
              </a:pathLst>
            </a:custGeom>
            <a:gradFill>
              <a:gsLst>
                <a:gs pos="0">
                  <a:srgbClr val="549FFF">
                    <a:alpha val="81960"/>
                  </a:srgbClr>
                </a:gs>
                <a:gs pos="100000">
                  <a:srgbClr val="003171">
                    <a:alpha val="81960"/>
                  </a:srgbClr>
                </a:gs>
              </a:gsLst>
              <a:path path="circle">
                <a:fillToRect b="50%" l="50%" r="50%" t="50%"/>
              </a:path>
              <a:tileRect/>
            </a:gradFill>
            <a:ln>
              <a:noFill/>
            </a:ln>
          </p:spPr>
          <p:txBody>
            <a:bodyPr anchorCtr="0" anchor="ctr" bIns="45700" lIns="91425" rIns="91425" tIns="45700">
              <a:noAutofit/>
            </a:bodyPr>
            <a:lstStyle/>
            <a:p>
              <a:pPr>
                <a:spcBef>
                  <a:spcPts val="0"/>
                </a:spcBef>
                <a:buNone/>
              </a:pPr>
              <a:r>
                <a:t/>
              </a:r>
              <a:endParaRPr/>
            </a:p>
          </p:txBody>
        </p:sp>
      </p:grpSp>
      <p:sp>
        <p:nvSpPr>
          <p:cNvPr id="43" name="Shape 43"/>
          <p:cNvSpPr txBox="1"/>
          <p:nvPr>
            <p:ph idx="1" type="body"/>
          </p:nvPr>
        </p:nvSpPr>
        <p:spPr>
          <a:xfrm>
            <a:off x="1792288" y="4025503"/>
            <a:ext cx="5486399" cy="603599"/>
          </a:xfrm>
          <a:prstGeom prst="rect">
            <a:avLst/>
          </a:prstGeom>
        </p:spPr>
        <p:txBody>
          <a:bodyPr anchorCtr="0" anchor="ctr" bIns="91425" lIns="91425" rIns="91425" tIns="91425"/>
          <a:lstStyle>
            <a:lvl1pPr algn="ctr">
              <a:spcBef>
                <a:spcPts val="0"/>
              </a:spcBef>
              <a:buSzPct val="100000"/>
              <a:buNone/>
              <a:defRPr sz="2400"/>
            </a:lvl1pPr>
          </a:lstStyle>
          <a:p/>
        </p:txBody>
      </p:sp>
      <p:sp>
        <p:nvSpPr>
          <p:cNvPr id="44" name="Shape 44"/>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8556791" y="4749850"/>
            <a:ext cx="548699" cy="393600"/>
          </a:xfrm>
          <a:prstGeom prst="rect">
            <a:avLst/>
          </a:prstGeom>
        </p:spPr>
        <p:txBody>
          <a:bodyPr anchorCtr="0" anchor="ctr" bIns="91425" lIns="91425" rIns="91425" tIns="91425">
            <a:noAutofit/>
          </a:bodyPr>
          <a:lstStyle/>
          <a:p>
            <a:pPr>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chemeClr val="lt2"/>
            </a:gs>
            <a:gs pos="100000">
              <a:schemeClr val="accent1"/>
            </a:gs>
          </a:gsLst>
          <a:path path="circle">
            <a:fillToRect b="50%" l="50%" r="50%" t="50%"/>
          </a:path>
          <a:tileRect/>
        </a:gradFill>
      </p:bgPr>
    </p:bg>
    <p:spTree>
      <p:nvGrpSpPr>
        <p:cNvPr id="4" name="Shape 4"/>
        <p:cNvGrpSpPr/>
        <p:nvPr/>
      </p:nvGrpSpPr>
      <p:grpSpPr>
        <a:xfrm>
          <a:off x="0" y="0"/>
          <a:ext cx="0" cy="0"/>
          <a:chOff x="0" y="0"/>
          <a:chExt cx="0" cy="0"/>
        </a:xfrm>
      </p:grpSpPr>
      <p:sp>
        <p:nvSpPr>
          <p:cNvPr id="5" name="Shape 5"/>
          <p:cNvSpPr txBox="1"/>
          <p:nvPr>
            <p:ph type="title"/>
          </p:nvPr>
        </p:nvSpPr>
        <p:spPr>
          <a:xfrm>
            <a:off x="457200" y="205978"/>
            <a:ext cx="8229600" cy="994200"/>
          </a:xfrm>
          <a:prstGeom prst="rect">
            <a:avLst/>
          </a:prstGeom>
          <a:noFill/>
          <a:ln>
            <a:noFill/>
          </a:ln>
        </p:spPr>
        <p:txBody>
          <a:bodyPr anchorCtr="0" anchor="b" bIns="91425" lIns="91425" rIns="91425" tIns="91425"/>
          <a:lstStyle>
            <a:lvl1pPr>
              <a:spcBef>
                <a:spcPts val="0"/>
              </a:spcBef>
              <a:buClr>
                <a:srgbClr val="00387E"/>
              </a:buClr>
              <a:buSzPct val="100000"/>
              <a:buFont typeface="Trebuchet MS"/>
              <a:buNone/>
              <a:defRPr b="1" sz="4000">
                <a:solidFill>
                  <a:srgbClr val="00387E"/>
                </a:solidFill>
                <a:latin typeface="Trebuchet MS"/>
                <a:ea typeface="Trebuchet MS"/>
                <a:cs typeface="Trebuchet MS"/>
                <a:sym typeface="Trebuchet MS"/>
              </a:defRPr>
            </a:lvl1pPr>
            <a:lvl2pPr>
              <a:spcBef>
                <a:spcPts val="0"/>
              </a:spcBef>
              <a:buClr>
                <a:srgbClr val="00387E"/>
              </a:buClr>
              <a:buSzPct val="100000"/>
              <a:buFont typeface="Trebuchet MS"/>
              <a:buNone/>
              <a:defRPr b="1" sz="4000">
                <a:solidFill>
                  <a:srgbClr val="00387E"/>
                </a:solidFill>
                <a:latin typeface="Trebuchet MS"/>
                <a:ea typeface="Trebuchet MS"/>
                <a:cs typeface="Trebuchet MS"/>
                <a:sym typeface="Trebuchet MS"/>
              </a:defRPr>
            </a:lvl2pPr>
            <a:lvl3pPr>
              <a:spcBef>
                <a:spcPts val="0"/>
              </a:spcBef>
              <a:buClr>
                <a:srgbClr val="00387E"/>
              </a:buClr>
              <a:buSzPct val="100000"/>
              <a:buFont typeface="Trebuchet MS"/>
              <a:buNone/>
              <a:defRPr b="1" sz="4000">
                <a:solidFill>
                  <a:srgbClr val="00387E"/>
                </a:solidFill>
                <a:latin typeface="Trebuchet MS"/>
                <a:ea typeface="Trebuchet MS"/>
                <a:cs typeface="Trebuchet MS"/>
                <a:sym typeface="Trebuchet MS"/>
              </a:defRPr>
            </a:lvl3pPr>
            <a:lvl4pPr>
              <a:spcBef>
                <a:spcPts val="0"/>
              </a:spcBef>
              <a:buClr>
                <a:srgbClr val="00387E"/>
              </a:buClr>
              <a:buSzPct val="100000"/>
              <a:buFont typeface="Trebuchet MS"/>
              <a:buNone/>
              <a:defRPr b="1" sz="4000">
                <a:solidFill>
                  <a:srgbClr val="00387E"/>
                </a:solidFill>
                <a:latin typeface="Trebuchet MS"/>
                <a:ea typeface="Trebuchet MS"/>
                <a:cs typeface="Trebuchet MS"/>
                <a:sym typeface="Trebuchet MS"/>
              </a:defRPr>
            </a:lvl4pPr>
            <a:lvl5pPr>
              <a:spcBef>
                <a:spcPts val="0"/>
              </a:spcBef>
              <a:buClr>
                <a:srgbClr val="00387E"/>
              </a:buClr>
              <a:buSzPct val="100000"/>
              <a:buFont typeface="Trebuchet MS"/>
              <a:buNone/>
              <a:defRPr b="1" sz="4000">
                <a:solidFill>
                  <a:srgbClr val="00387E"/>
                </a:solidFill>
                <a:latin typeface="Trebuchet MS"/>
                <a:ea typeface="Trebuchet MS"/>
                <a:cs typeface="Trebuchet MS"/>
                <a:sym typeface="Trebuchet MS"/>
              </a:defRPr>
            </a:lvl5pPr>
            <a:lvl6pPr>
              <a:spcBef>
                <a:spcPts val="0"/>
              </a:spcBef>
              <a:buClr>
                <a:srgbClr val="00387E"/>
              </a:buClr>
              <a:buSzPct val="100000"/>
              <a:buFont typeface="Trebuchet MS"/>
              <a:buNone/>
              <a:defRPr b="1" sz="4000">
                <a:solidFill>
                  <a:srgbClr val="00387E"/>
                </a:solidFill>
                <a:latin typeface="Trebuchet MS"/>
                <a:ea typeface="Trebuchet MS"/>
                <a:cs typeface="Trebuchet MS"/>
                <a:sym typeface="Trebuchet MS"/>
              </a:defRPr>
            </a:lvl6pPr>
            <a:lvl7pPr>
              <a:spcBef>
                <a:spcPts val="0"/>
              </a:spcBef>
              <a:buClr>
                <a:srgbClr val="00387E"/>
              </a:buClr>
              <a:buSzPct val="100000"/>
              <a:buFont typeface="Trebuchet MS"/>
              <a:buNone/>
              <a:defRPr b="1" sz="4000">
                <a:solidFill>
                  <a:srgbClr val="00387E"/>
                </a:solidFill>
                <a:latin typeface="Trebuchet MS"/>
                <a:ea typeface="Trebuchet MS"/>
                <a:cs typeface="Trebuchet MS"/>
                <a:sym typeface="Trebuchet MS"/>
              </a:defRPr>
            </a:lvl7pPr>
            <a:lvl8pPr>
              <a:spcBef>
                <a:spcPts val="0"/>
              </a:spcBef>
              <a:buClr>
                <a:srgbClr val="00387E"/>
              </a:buClr>
              <a:buSzPct val="100000"/>
              <a:buFont typeface="Trebuchet MS"/>
              <a:buNone/>
              <a:defRPr b="1" sz="4000">
                <a:solidFill>
                  <a:srgbClr val="00387E"/>
                </a:solidFill>
                <a:latin typeface="Trebuchet MS"/>
                <a:ea typeface="Trebuchet MS"/>
                <a:cs typeface="Trebuchet MS"/>
                <a:sym typeface="Trebuchet MS"/>
              </a:defRPr>
            </a:lvl8pPr>
            <a:lvl9pPr>
              <a:spcBef>
                <a:spcPts val="0"/>
              </a:spcBef>
              <a:buClr>
                <a:srgbClr val="00387E"/>
              </a:buClr>
              <a:buSzPct val="100000"/>
              <a:buFont typeface="Trebuchet MS"/>
              <a:buNone/>
              <a:defRPr b="1" sz="4000">
                <a:solidFill>
                  <a:srgbClr val="00387E"/>
                </a:solidFill>
                <a:latin typeface="Trebuchet MS"/>
                <a:ea typeface="Trebuchet MS"/>
                <a:cs typeface="Trebuchet MS"/>
                <a:sym typeface="Trebuchet MS"/>
              </a:defRPr>
            </a:lvl9pPr>
          </a:lstStyle>
          <a:p/>
        </p:txBody>
      </p:sp>
      <p:sp>
        <p:nvSpPr>
          <p:cNvPr id="6" name="Shape 6"/>
          <p:cNvSpPr txBox="1"/>
          <p:nvPr>
            <p:ph idx="1" type="body"/>
          </p:nvPr>
        </p:nvSpPr>
        <p:spPr>
          <a:xfrm>
            <a:off x="457200" y="1295400"/>
            <a:ext cx="8229600" cy="3394500"/>
          </a:xfrm>
          <a:prstGeom prst="rect">
            <a:avLst/>
          </a:prstGeom>
          <a:noFill/>
          <a:ln>
            <a:noFill/>
          </a:ln>
        </p:spPr>
        <p:txBody>
          <a:bodyPr anchorCtr="0" anchor="t" bIns="91425" lIns="91425" rIns="91425" tIns="91425"/>
          <a:lstStyle>
            <a:lvl1pPr>
              <a:spcBef>
                <a:spcPts val="0"/>
              </a:spcBef>
              <a:buClr>
                <a:schemeClr val="dk2"/>
              </a:buClr>
              <a:buSzPct val="100000"/>
              <a:buFont typeface="Trebuchet MS"/>
              <a:defRPr sz="3200">
                <a:solidFill>
                  <a:schemeClr val="dk2"/>
                </a:solidFill>
                <a:latin typeface="Trebuchet MS"/>
                <a:ea typeface="Trebuchet MS"/>
                <a:cs typeface="Trebuchet MS"/>
                <a:sym typeface="Trebuchet MS"/>
              </a:defRPr>
            </a:lvl1pPr>
            <a:lvl2pPr>
              <a:spcBef>
                <a:spcPts val="560"/>
              </a:spcBef>
              <a:buClr>
                <a:schemeClr val="dk2"/>
              </a:buClr>
              <a:buSzPct val="100000"/>
              <a:buFont typeface="Trebuchet MS"/>
              <a:defRPr sz="2800">
                <a:solidFill>
                  <a:schemeClr val="dk2"/>
                </a:solidFill>
                <a:latin typeface="Trebuchet MS"/>
                <a:ea typeface="Trebuchet MS"/>
                <a:cs typeface="Trebuchet MS"/>
                <a:sym typeface="Trebuchet MS"/>
              </a:defRPr>
            </a:lvl2pPr>
            <a:lvl3pPr>
              <a:spcBef>
                <a:spcPts val="480"/>
              </a:spcBef>
              <a:buClr>
                <a:schemeClr val="dk2"/>
              </a:buClr>
              <a:buSzPct val="100000"/>
              <a:buFont typeface="Trebuchet MS"/>
              <a:defRPr sz="2400">
                <a:solidFill>
                  <a:schemeClr val="dk2"/>
                </a:solidFill>
                <a:latin typeface="Trebuchet MS"/>
                <a:ea typeface="Trebuchet MS"/>
                <a:cs typeface="Trebuchet MS"/>
                <a:sym typeface="Trebuchet MS"/>
              </a:defRPr>
            </a:lvl3pPr>
            <a:lvl4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4pPr>
            <a:lvl5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5pPr>
            <a:lvl6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6pPr>
            <a:lvl7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7pPr>
            <a:lvl8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8pPr>
            <a:lvl9pPr>
              <a:spcBef>
                <a:spcPts val="400"/>
              </a:spcBef>
              <a:buClr>
                <a:schemeClr val="dk2"/>
              </a:buClr>
              <a:buSzPct val="100000"/>
              <a:buFont typeface="Trebuchet MS"/>
              <a:defRPr sz="2000">
                <a:solidFill>
                  <a:schemeClr val="dk2"/>
                </a:solidFill>
                <a:latin typeface="Trebuchet MS"/>
                <a:ea typeface="Trebuchet MS"/>
                <a:cs typeface="Trebuchet MS"/>
                <a:sym typeface="Trebuchet MS"/>
              </a:defRPr>
            </a:lvl9pPr>
          </a:lstStyle>
          <a:p/>
        </p:txBody>
      </p:sp>
      <p:sp>
        <p:nvSpPr>
          <p:cNvPr id="7" name="Shape 7"/>
          <p:cNvSpPr txBox="1"/>
          <p:nvPr>
            <p:ph idx="12" type="sldNum"/>
          </p:nvPr>
        </p:nvSpPr>
        <p:spPr>
          <a:xfrm>
            <a:off x="8556791" y="4749850"/>
            <a:ext cx="548699" cy="393600"/>
          </a:xfrm>
          <a:prstGeom prst="rect">
            <a:avLst/>
          </a:prstGeom>
          <a:noFill/>
          <a:ln>
            <a:noFill/>
          </a:ln>
        </p:spPr>
        <p:txBody>
          <a:bodyPr anchorCtr="0" anchor="ctr" bIns="91425" lIns="91425" rIns="91425" tIns="91425">
            <a:noAutofit/>
          </a:bodyPr>
          <a:lstStyle/>
          <a:p>
            <a:pPr algn="r">
              <a:spcBef>
                <a:spcPts val="0"/>
              </a:spcBef>
              <a:buNone/>
            </a:pPr>
            <a:fld id="{00000000-1234-1234-1234-123412341234}" type="slidenum">
              <a:rPr lang="en" sz="1300">
                <a:solidFill>
                  <a:schemeClr val="lt2"/>
                </a:solidFill>
                <a:latin typeface="Trebuchet MS"/>
                <a:ea typeface="Trebuchet MS"/>
                <a:cs typeface="Trebuchet MS"/>
                <a:sym typeface="Trebuchet MS"/>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p:titleStyle>
    <p:body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bodyStyle>
    <p:otherStyle>
      <a:defPPr marR="0" rtl="0" algn="l">
        <a:lnSpc>
          <a:spcPct val="100000"/>
        </a:lnSpc>
        <a:spcBef>
          <a:spcPts val="0"/>
        </a:spcBef>
        <a:spcAft>
          <a:spcPts val="0"/>
        </a:spcAft>
      </a:defPPr>
      <a:lvl1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1pPr>
      <a:lvl2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2pPr>
      <a:lvl3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3pPr>
      <a:lvl4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4pPr>
      <a:lvl5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5pPr>
      <a:lvl6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6pPr>
      <a:lvl7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7pPr>
      <a:lvl8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8pPr>
      <a:lvl9pPr marR="0" rtl="0" algn="l">
        <a:lnSpc>
          <a:spcPct val="100000"/>
        </a:lnSpc>
        <a:spcBef>
          <a:spcPts val="0"/>
        </a:spcBef>
        <a:spcAft>
          <a:spcPts val="0"/>
        </a:spcAft>
        <a:buNone/>
        <a:defRPr b="0" baseline="0" i="0" sz="1400" u="none" cap="none" strike="noStrike">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drive.google.com/a/cornell.edu/?usp=docs_web#folders/0BwW0-ETy63v2Sm9kUVhJcW00TXc" TargetMode="External"/><Relationship Id="rId4" Type="http://schemas.openxmlformats.org/officeDocument/2006/relationships/image" Target="../media/image0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comments" Target="../comments/comment1.xml"/><Relationship Id="rId4" Type="http://schemas.openxmlformats.org/officeDocument/2006/relationships/hyperlink" Target="https://drive.google.com/drive/u/1/#folders/0B_v6wpES3UAuQm03bDVNdXRhVTQ/0B_v6wpES3UAuT1ZNN1FXTUlLMDg/0B_v6wpES3UAuOWNMVktrOUdCWGs/0B_v6wpES3UAuWUhfWnJkV0JqWGc/0BwW0-ETy63v2bTdIRzZzYUt0b2c/0B-Q8WhUm_KxlSENZQ3EyNHljRVU" TargetMode="External"/><Relationship Id="rId5" Type="http://schemas.openxmlformats.org/officeDocument/2006/relationships/image" Target="../media/image0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3.png"/><Relationship Id="rId4" Type="http://schemas.openxmlformats.org/officeDocument/2006/relationships/image" Target="../media/image0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omments" Target="../comments/comment2.xml"/><Relationship Id="rId4" Type="http://schemas.openxmlformats.org/officeDocument/2006/relationships/hyperlink" Target="https://drive.google.com/drive/u/1/#folders/0B_v6wpES3UAuQm03bDVNdXRhVTQ/0B_v6wpES3UAuT1ZNN1FXTUlLMDg/0B_v6wpES3UAuOWNMVktrOUdCWGs/0B_v6wpES3UAuWUhfWnJkV0JqWGc/0BwW0-ETy63v2bTdIRzZzYUt0b2c/0B-Q8WhUm_KxlSENZQ3EyNHljRVU/0BwW0-ETy63v2fjhkOHpEbjBFbmxhVURBWnhaVndnaS0xdzdydGxaYVZPV3NrZ095MW0xdX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 name="Shape 50"/>
        <p:cNvGrpSpPr/>
        <p:nvPr/>
      </p:nvGrpSpPr>
      <p:grpSpPr>
        <a:xfrm>
          <a:off x="0" y="0"/>
          <a:ext cx="0" cy="0"/>
          <a:chOff x="0" y="0"/>
          <a:chExt cx="0" cy="0"/>
        </a:xfrm>
      </p:grpSpPr>
      <p:sp>
        <p:nvSpPr>
          <p:cNvPr id="51" name="Shape 51"/>
          <p:cNvSpPr txBox="1"/>
          <p:nvPr>
            <p:ph type="ctrTitle"/>
          </p:nvPr>
        </p:nvSpPr>
        <p:spPr>
          <a:xfrm>
            <a:off x="1082040" y="1242060"/>
            <a:ext cx="7050900" cy="1102500"/>
          </a:xfrm>
          <a:prstGeom prst="rect">
            <a:avLst/>
          </a:prstGeom>
        </p:spPr>
        <p:txBody>
          <a:bodyPr anchorCtr="0" anchor="b" bIns="91425" lIns="91425" rIns="91425" tIns="91425">
            <a:noAutofit/>
          </a:bodyPr>
          <a:lstStyle/>
          <a:p>
            <a:pPr>
              <a:spcBef>
                <a:spcPts val="0"/>
              </a:spcBef>
              <a:buNone/>
            </a:pPr>
            <a:r>
              <a:rPr lang="en"/>
              <a:t>STaRS FInE</a:t>
            </a:r>
          </a:p>
        </p:txBody>
      </p:sp>
      <p:sp>
        <p:nvSpPr>
          <p:cNvPr id="52" name="Shape 52"/>
          <p:cNvSpPr txBox="1"/>
          <p:nvPr>
            <p:ph idx="1" type="subTitle"/>
          </p:nvPr>
        </p:nvSpPr>
        <p:spPr>
          <a:xfrm>
            <a:off x="861225" y="2423150"/>
            <a:ext cx="7655400" cy="694199"/>
          </a:xfrm>
          <a:prstGeom prst="rect">
            <a:avLst/>
          </a:prstGeom>
        </p:spPr>
        <p:txBody>
          <a:bodyPr anchorCtr="0" anchor="t" bIns="91425" lIns="91425" rIns="91425" tIns="91425">
            <a:noAutofit/>
          </a:bodyPr>
          <a:lstStyle/>
          <a:p>
            <a:pPr>
              <a:spcBef>
                <a:spcPts val="0"/>
              </a:spcBef>
              <a:buNone/>
            </a:pPr>
            <a:r>
              <a:rPr lang="en"/>
              <a:t>Anne Case, Sarah Hunt, Ji Young Kim, Nadia Shebaro</a:t>
            </a:r>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 name="Shape 56"/>
        <p:cNvGrpSpPr/>
        <p:nvPr/>
      </p:nvGrpSpPr>
      <p:grpSpPr>
        <a:xfrm>
          <a:off x="0" y="0"/>
          <a:ext cx="0" cy="0"/>
          <a:chOff x="0" y="0"/>
          <a:chExt cx="0" cy="0"/>
        </a:xfrm>
      </p:grpSpPr>
      <p:sp>
        <p:nvSpPr>
          <p:cNvPr id="57" name="Shape 57"/>
          <p:cNvSpPr txBox="1"/>
          <p:nvPr>
            <p:ph idx="1" type="body"/>
          </p:nvPr>
        </p:nvSpPr>
        <p:spPr>
          <a:xfrm>
            <a:off x="457200" y="1244242"/>
            <a:ext cx="8229600" cy="3630300"/>
          </a:xfrm>
          <a:prstGeom prst="rect">
            <a:avLst/>
          </a:prstGeom>
        </p:spPr>
        <p:txBody>
          <a:bodyPr anchorCtr="0" anchor="t" bIns="91425" lIns="91425" rIns="91425" tIns="91425">
            <a:noAutofit/>
          </a:bodyPr>
          <a:lstStyle/>
          <a:p>
            <a:pPr indent="-228600" lvl="0" marL="457200" rtl="0">
              <a:lnSpc>
                <a:spcPct val="115000"/>
              </a:lnSpc>
              <a:spcBef>
                <a:spcPts val="0"/>
              </a:spcBef>
              <a:buClr>
                <a:srgbClr val="1C4587"/>
              </a:buClr>
              <a:buSzPct val="100000"/>
            </a:pPr>
            <a:r>
              <a:rPr lang="en" sz="2200">
                <a:solidFill>
                  <a:srgbClr val="1C4587"/>
                </a:solidFill>
              </a:rPr>
              <a:t>Clogging of slotted pipes</a:t>
            </a:r>
          </a:p>
          <a:p>
            <a:pPr lvl="0" rtl="0">
              <a:lnSpc>
                <a:spcPct val="115000"/>
              </a:lnSpc>
              <a:spcBef>
                <a:spcPts val="0"/>
              </a:spcBef>
              <a:buNone/>
            </a:pPr>
            <a:r>
              <a:t/>
            </a:r>
            <a:endParaRPr sz="2200">
              <a:solidFill>
                <a:srgbClr val="1C4587"/>
              </a:solidFill>
            </a:endParaRPr>
          </a:p>
          <a:p>
            <a:pPr indent="-228600" lvl="0" marL="457200" rtl="0">
              <a:lnSpc>
                <a:spcPct val="115000"/>
              </a:lnSpc>
              <a:spcBef>
                <a:spcPts val="0"/>
              </a:spcBef>
              <a:buClr>
                <a:srgbClr val="1C4587"/>
              </a:buClr>
              <a:buSzPct val="100000"/>
            </a:pPr>
            <a:r>
              <a:rPr lang="en" sz="2200">
                <a:solidFill>
                  <a:srgbClr val="1C4587"/>
                </a:solidFill>
              </a:rPr>
              <a:t>Need for larger holes </a:t>
            </a:r>
          </a:p>
          <a:p>
            <a:pPr indent="457200" lvl="0" rtl="0">
              <a:lnSpc>
                <a:spcPct val="115000"/>
              </a:lnSpc>
              <a:spcBef>
                <a:spcPts val="0"/>
              </a:spcBef>
              <a:buNone/>
            </a:pPr>
            <a:r>
              <a:rPr lang="en" sz="2200">
                <a:solidFill>
                  <a:srgbClr val="1C4587"/>
                </a:solidFill>
              </a:rPr>
              <a:t>with new method of </a:t>
            </a:r>
          </a:p>
          <a:p>
            <a:pPr indent="457200" lvl="0" rtl="0">
              <a:lnSpc>
                <a:spcPct val="115000"/>
              </a:lnSpc>
              <a:spcBef>
                <a:spcPts val="0"/>
              </a:spcBef>
              <a:buNone/>
            </a:pPr>
            <a:r>
              <a:rPr lang="en" sz="2200">
                <a:solidFill>
                  <a:srgbClr val="1C4587"/>
                </a:solidFill>
              </a:rPr>
              <a:t>sand exclusion</a:t>
            </a:r>
          </a:p>
          <a:p>
            <a:pPr lvl="0" rtl="0">
              <a:lnSpc>
                <a:spcPct val="115000"/>
              </a:lnSpc>
              <a:spcBef>
                <a:spcPts val="0"/>
              </a:spcBef>
              <a:buNone/>
            </a:pPr>
            <a:r>
              <a:t/>
            </a:r>
            <a:endParaRPr sz="2200">
              <a:solidFill>
                <a:srgbClr val="1C4587"/>
              </a:solidFill>
            </a:endParaRPr>
          </a:p>
          <a:p>
            <a:pPr indent="-228600" lvl="0" marL="457200" rtl="0">
              <a:lnSpc>
                <a:spcPct val="115000"/>
              </a:lnSpc>
              <a:spcBef>
                <a:spcPts val="0"/>
              </a:spcBef>
              <a:buClr>
                <a:srgbClr val="1C4587"/>
              </a:buClr>
              <a:buSzPct val="100000"/>
            </a:pPr>
            <a:r>
              <a:rPr lang="en" sz="2200">
                <a:solidFill>
                  <a:srgbClr val="1C4587"/>
                </a:solidFill>
              </a:rPr>
              <a:t>Proposed gravity-exclusion system with winged pipes</a:t>
            </a:r>
          </a:p>
          <a:p>
            <a:pPr indent="-228600" lvl="1" marL="914400" rtl="0">
              <a:lnSpc>
                <a:spcPct val="115000"/>
              </a:lnSpc>
              <a:spcBef>
                <a:spcPts val="0"/>
              </a:spcBef>
              <a:buClr>
                <a:srgbClr val="1C4587"/>
              </a:buClr>
              <a:buSzPct val="100000"/>
            </a:pPr>
            <a:r>
              <a:rPr lang="en" sz="2200">
                <a:solidFill>
                  <a:srgbClr val="1C4587"/>
                </a:solidFill>
              </a:rPr>
              <a:t>Must prevent fluidization of sand into exclusion zones</a:t>
            </a:r>
          </a:p>
          <a:p>
            <a:pPr indent="-228600" lvl="1" marL="914400" rtl="0">
              <a:lnSpc>
                <a:spcPct val="115000"/>
              </a:lnSpc>
              <a:spcBef>
                <a:spcPts val="0"/>
              </a:spcBef>
              <a:buClr>
                <a:srgbClr val="1C4587"/>
              </a:buClr>
              <a:buSzPct val="100000"/>
            </a:pPr>
            <a:r>
              <a:rPr lang="en" sz="2200">
                <a:solidFill>
                  <a:srgbClr val="1C4587"/>
                </a:solidFill>
              </a:rPr>
              <a:t>Must be able to fluidize filter bed during backwash</a:t>
            </a:r>
          </a:p>
        </p:txBody>
      </p:sp>
      <p:sp>
        <p:nvSpPr>
          <p:cNvPr id="58" name="Shape 58"/>
          <p:cNvSpPr txBox="1"/>
          <p:nvPr>
            <p:ph type="title"/>
          </p:nvPr>
        </p:nvSpPr>
        <p:spPr>
          <a:xfrm>
            <a:off x="457200" y="205978"/>
            <a:ext cx="8229600" cy="994200"/>
          </a:xfrm>
          <a:prstGeom prst="rect">
            <a:avLst/>
          </a:prstGeom>
        </p:spPr>
        <p:txBody>
          <a:bodyPr anchorCtr="0" anchor="b" bIns="91425" lIns="91425" rIns="91425" tIns="91425">
            <a:noAutofit/>
          </a:bodyPr>
          <a:lstStyle/>
          <a:p>
            <a:pPr>
              <a:spcBef>
                <a:spcPts val="0"/>
              </a:spcBef>
              <a:buNone/>
            </a:pPr>
            <a:r>
              <a:rPr lang="en"/>
              <a:t>Problem</a:t>
            </a:r>
          </a:p>
        </p:txBody>
      </p:sp>
      <p:pic>
        <p:nvPicPr>
          <p:cNvPr id="59" name="Shape 59"/>
          <p:cNvPicPr preferRelativeResize="0"/>
          <p:nvPr/>
        </p:nvPicPr>
        <p:blipFill>
          <a:blip r:embed="rId3">
            <a:alphaModFix/>
          </a:blip>
          <a:stretch>
            <a:fillRect/>
          </a:stretch>
        </p:blipFill>
        <p:spPr>
          <a:xfrm>
            <a:off x="4377950" y="205975"/>
            <a:ext cx="4467900" cy="2945851"/>
          </a:xfrm>
          <a:prstGeom prst="rect">
            <a:avLst/>
          </a:prstGeom>
          <a:noFill/>
          <a:ln>
            <a:noFill/>
          </a:ln>
        </p:spPr>
      </p:pic>
      <p:sp>
        <p:nvSpPr>
          <p:cNvPr id="60" name="Shape 60"/>
          <p:cNvSpPr txBox="1"/>
          <p:nvPr/>
        </p:nvSpPr>
        <p:spPr>
          <a:xfrm>
            <a:off x="4590600" y="3102650"/>
            <a:ext cx="4553399" cy="359099"/>
          </a:xfrm>
          <a:prstGeom prst="rect">
            <a:avLst/>
          </a:prstGeom>
          <a:noFill/>
          <a:ln>
            <a:noFill/>
          </a:ln>
        </p:spPr>
        <p:txBody>
          <a:bodyPr anchorCtr="0" anchor="t" bIns="91425" lIns="91425" rIns="91425" tIns="91425">
            <a:noAutofit/>
          </a:bodyPr>
          <a:lstStyle/>
          <a:p>
            <a:pPr>
              <a:spcBef>
                <a:spcPts val="0"/>
              </a:spcBef>
              <a:buNone/>
            </a:pPr>
            <a:r>
              <a:rPr b="1" lang="en"/>
              <a:t>Figure 1: Overview of Winged Pipes</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 name="Shape 64"/>
        <p:cNvGrpSpPr/>
        <p:nvPr/>
      </p:nvGrpSpPr>
      <p:grpSpPr>
        <a:xfrm>
          <a:off x="0" y="0"/>
          <a:ext cx="0" cy="0"/>
          <a:chOff x="0" y="0"/>
          <a:chExt cx="0" cy="0"/>
        </a:xfrm>
      </p:grpSpPr>
      <p:sp>
        <p:nvSpPr>
          <p:cNvPr id="65" name="Shape 65"/>
          <p:cNvSpPr txBox="1"/>
          <p:nvPr>
            <p:ph idx="1" type="body"/>
          </p:nvPr>
        </p:nvSpPr>
        <p:spPr>
          <a:xfrm>
            <a:off x="457200" y="1166200"/>
            <a:ext cx="5990999" cy="3630300"/>
          </a:xfrm>
          <a:prstGeom prst="rect">
            <a:avLst/>
          </a:prstGeom>
        </p:spPr>
        <p:txBody>
          <a:bodyPr anchorCtr="0" anchor="t" bIns="91425" lIns="91425" rIns="91425" tIns="91425">
            <a:noAutofit/>
          </a:bodyPr>
          <a:lstStyle/>
          <a:p>
            <a:pPr indent="-355600" lvl="0" marL="457200" rtl="0">
              <a:spcBef>
                <a:spcPts val="0"/>
              </a:spcBef>
              <a:buSzPct val="100000"/>
              <a:buChar char="●"/>
            </a:pPr>
            <a:r>
              <a:rPr lang="en" sz="2000"/>
              <a:t>Area directly underneath pipe/wings filled only with water</a:t>
            </a:r>
          </a:p>
          <a:p>
            <a:pPr indent="-355600" lvl="0" marL="457200" rtl="0">
              <a:spcBef>
                <a:spcPts val="0"/>
              </a:spcBef>
              <a:buSzPct val="100000"/>
              <a:buChar char="●"/>
            </a:pPr>
            <a:r>
              <a:rPr lang="en" sz="2000"/>
              <a:t>Gravity prevents sand from entering pipes at filtration flow velocity</a:t>
            </a:r>
          </a:p>
          <a:p>
            <a:pPr indent="-355600" lvl="0" marL="457200" rtl="0">
              <a:spcBef>
                <a:spcPts val="0"/>
              </a:spcBef>
              <a:buSzPct val="100000"/>
              <a:buChar char="●"/>
            </a:pPr>
            <a:r>
              <a:rPr lang="en" sz="2000"/>
              <a:t>During backwash, exclusion zone should be maintained due to lack of flow through pipe</a:t>
            </a:r>
          </a:p>
          <a:p>
            <a:pPr lvl="0" rtl="0">
              <a:spcBef>
                <a:spcPts val="0"/>
              </a:spcBef>
              <a:buNone/>
            </a:pPr>
            <a:r>
              <a:t/>
            </a:r>
            <a:endParaRPr sz="2000"/>
          </a:p>
          <a:p>
            <a:pPr indent="-355600" lvl="0" marL="457200">
              <a:spcBef>
                <a:spcPts val="0"/>
              </a:spcBef>
              <a:buSzPct val="100000"/>
              <a:buChar char="●"/>
            </a:pPr>
            <a:r>
              <a:rPr lang="en" sz="2000"/>
              <a:t>Testing must be done to determine if the sand will move into these zones and into the pipe, especially during backwash when it is fluidized</a:t>
            </a:r>
          </a:p>
        </p:txBody>
      </p:sp>
      <p:sp>
        <p:nvSpPr>
          <p:cNvPr id="66" name="Shape 66"/>
          <p:cNvSpPr txBox="1"/>
          <p:nvPr>
            <p:ph type="title"/>
          </p:nvPr>
        </p:nvSpPr>
        <p:spPr>
          <a:xfrm>
            <a:off x="457200" y="3"/>
            <a:ext cx="8229600" cy="994200"/>
          </a:xfrm>
          <a:prstGeom prst="rect">
            <a:avLst/>
          </a:prstGeom>
        </p:spPr>
        <p:txBody>
          <a:bodyPr anchorCtr="0" anchor="b" bIns="91425" lIns="91425" rIns="91425" tIns="91425">
            <a:noAutofit/>
          </a:bodyPr>
          <a:lstStyle/>
          <a:p>
            <a:pPr>
              <a:spcBef>
                <a:spcPts val="0"/>
              </a:spcBef>
              <a:buNone/>
            </a:pPr>
            <a:r>
              <a:rPr lang="en"/>
              <a:t>Exclusion Zone Theory</a:t>
            </a:r>
          </a:p>
        </p:txBody>
      </p:sp>
      <p:pic>
        <p:nvPicPr>
          <p:cNvPr id="67" name="Shape 67"/>
          <p:cNvPicPr preferRelativeResize="0"/>
          <p:nvPr/>
        </p:nvPicPr>
        <p:blipFill rotWithShape="1">
          <a:blip r:embed="rId3">
            <a:alphaModFix/>
          </a:blip>
          <a:srcRect b="20204" l="0" r="0" t="0"/>
          <a:stretch/>
        </p:blipFill>
        <p:spPr>
          <a:xfrm>
            <a:off x="6448200" y="1052200"/>
            <a:ext cx="2475825" cy="3235699"/>
          </a:xfrm>
          <a:prstGeom prst="rect">
            <a:avLst/>
          </a:prstGeom>
          <a:noFill/>
          <a:ln>
            <a:noFill/>
          </a:ln>
        </p:spPr>
      </p:pic>
      <p:sp>
        <p:nvSpPr>
          <p:cNvPr id="68" name="Shape 68"/>
          <p:cNvSpPr txBox="1"/>
          <p:nvPr/>
        </p:nvSpPr>
        <p:spPr>
          <a:xfrm>
            <a:off x="6301025" y="4234850"/>
            <a:ext cx="4553399" cy="359099"/>
          </a:xfrm>
          <a:prstGeom prst="rect">
            <a:avLst/>
          </a:prstGeom>
          <a:noFill/>
          <a:ln>
            <a:noFill/>
          </a:ln>
        </p:spPr>
        <p:txBody>
          <a:bodyPr anchorCtr="0" anchor="t" bIns="91425" lIns="91425" rIns="91425" tIns="91425">
            <a:noAutofit/>
          </a:bodyPr>
          <a:lstStyle/>
          <a:p>
            <a:pPr lvl="0" rtl="0">
              <a:spcBef>
                <a:spcPts val="0"/>
              </a:spcBef>
              <a:buNone/>
            </a:pPr>
            <a:r>
              <a:rPr b="1" lang="en"/>
              <a:t>Figure 2: Inverted U-tube setup</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 name="Shape 72"/>
        <p:cNvGrpSpPr/>
        <p:nvPr/>
      </p:nvGrpSpPr>
      <p:grpSpPr>
        <a:xfrm>
          <a:off x="0" y="0"/>
          <a:ext cx="0" cy="0"/>
          <a:chOff x="0" y="0"/>
          <a:chExt cx="0" cy="0"/>
        </a:xfrm>
      </p:grpSpPr>
      <p:sp>
        <p:nvSpPr>
          <p:cNvPr id="73" name="Shape 73"/>
          <p:cNvSpPr txBox="1"/>
          <p:nvPr>
            <p:ph idx="1" type="body"/>
          </p:nvPr>
        </p:nvSpPr>
        <p:spPr>
          <a:xfrm>
            <a:off x="457200" y="1200175"/>
            <a:ext cx="5695199" cy="3630300"/>
          </a:xfrm>
          <a:prstGeom prst="rect">
            <a:avLst/>
          </a:prstGeom>
        </p:spPr>
        <p:txBody>
          <a:bodyPr anchorCtr="0" anchor="t" bIns="91425" lIns="91425" rIns="91425" tIns="91425">
            <a:noAutofit/>
          </a:bodyPr>
          <a:lstStyle/>
          <a:p>
            <a:pPr indent="-228600" lvl="0" marL="457200" rtl="0">
              <a:spcBef>
                <a:spcPts val="0"/>
              </a:spcBef>
              <a:buSzPct val="88888"/>
            </a:pPr>
            <a:r>
              <a:rPr lang="en" sz="2700"/>
              <a:t>Total bottom hole area = total side hole area</a:t>
            </a:r>
          </a:p>
          <a:p>
            <a:pPr indent="-228600" lvl="0" marL="457200" rtl="0">
              <a:spcBef>
                <a:spcPts val="0"/>
              </a:spcBef>
              <a:buSzPct val="88888"/>
            </a:pPr>
            <a:r>
              <a:rPr lang="en" sz="2700"/>
              <a:t>Total orifice area = pipe cross-sectional area</a:t>
            </a:r>
          </a:p>
          <a:p>
            <a:pPr indent="-228600" lvl="0" marL="457200" rtl="0">
              <a:spcBef>
                <a:spcPts val="0"/>
              </a:spcBef>
              <a:buSzPct val="88888"/>
            </a:pPr>
            <a:r>
              <a:rPr lang="en" sz="2700"/>
              <a:t>Top wings extend to narrowest point for largest interface area</a:t>
            </a:r>
          </a:p>
          <a:p>
            <a:pPr indent="-228600" lvl="0" marL="457200" rtl="0">
              <a:spcBef>
                <a:spcPts val="0"/>
              </a:spcBef>
              <a:buSzPct val="88888"/>
            </a:pPr>
            <a:r>
              <a:rPr lang="en" sz="2700"/>
              <a:t>Bottom wings extend to the same width as top wings</a:t>
            </a:r>
          </a:p>
        </p:txBody>
      </p:sp>
      <p:sp>
        <p:nvSpPr>
          <p:cNvPr id="74" name="Shape 74"/>
          <p:cNvSpPr txBox="1"/>
          <p:nvPr>
            <p:ph type="title"/>
          </p:nvPr>
        </p:nvSpPr>
        <p:spPr>
          <a:xfrm>
            <a:off x="457200" y="205978"/>
            <a:ext cx="8229600" cy="994200"/>
          </a:xfrm>
          <a:prstGeom prst="rect">
            <a:avLst/>
          </a:prstGeom>
        </p:spPr>
        <p:txBody>
          <a:bodyPr anchorCtr="0" anchor="b" bIns="91425" lIns="91425" rIns="91425" tIns="91425">
            <a:noAutofit/>
          </a:bodyPr>
          <a:lstStyle/>
          <a:p>
            <a:pPr>
              <a:spcBef>
                <a:spcPts val="0"/>
              </a:spcBef>
              <a:buNone/>
            </a:pPr>
            <a:r>
              <a:rPr lang="en"/>
              <a:t>Initial Design</a:t>
            </a:r>
          </a:p>
        </p:txBody>
      </p:sp>
      <p:pic>
        <p:nvPicPr>
          <p:cNvPr id="75" name="Shape 75"/>
          <p:cNvPicPr preferRelativeResize="0"/>
          <p:nvPr/>
        </p:nvPicPr>
        <p:blipFill rotWithShape="1">
          <a:blip r:embed="rId3">
            <a:alphaModFix/>
          </a:blip>
          <a:srcRect b="0" l="-50510" r="50510" t="0"/>
          <a:stretch/>
        </p:blipFill>
        <p:spPr>
          <a:xfrm>
            <a:off x="3343400" y="1073450"/>
            <a:ext cx="5695174" cy="2752724"/>
          </a:xfrm>
          <a:prstGeom prst="rect">
            <a:avLst/>
          </a:prstGeom>
          <a:noFill/>
          <a:ln>
            <a:noFill/>
          </a:ln>
        </p:spPr>
      </p:pic>
      <p:sp>
        <p:nvSpPr>
          <p:cNvPr id="76" name="Shape 76"/>
          <p:cNvSpPr txBox="1"/>
          <p:nvPr/>
        </p:nvSpPr>
        <p:spPr>
          <a:xfrm>
            <a:off x="5820150" y="3875700"/>
            <a:ext cx="4553399" cy="359099"/>
          </a:xfrm>
          <a:prstGeom prst="rect">
            <a:avLst/>
          </a:prstGeom>
          <a:noFill/>
          <a:ln>
            <a:noFill/>
          </a:ln>
        </p:spPr>
        <p:txBody>
          <a:bodyPr anchorCtr="0" anchor="t" bIns="91425" lIns="91425" rIns="91425" tIns="91425">
            <a:noAutofit/>
          </a:bodyPr>
          <a:lstStyle/>
          <a:p>
            <a:pPr lvl="0" rtl="0">
              <a:spcBef>
                <a:spcPts val="0"/>
              </a:spcBef>
              <a:buNone/>
            </a:pPr>
            <a:r>
              <a:rPr b="1" lang="en"/>
              <a:t>Figure 3: Front view of Winged Pipes</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idx="1" type="body"/>
          </p:nvPr>
        </p:nvSpPr>
        <p:spPr>
          <a:xfrm>
            <a:off x="457200" y="1399742"/>
            <a:ext cx="8229600" cy="3630300"/>
          </a:xfrm>
          <a:prstGeom prst="rect">
            <a:avLst/>
          </a:prstGeom>
        </p:spPr>
        <p:txBody>
          <a:bodyPr anchorCtr="0" anchor="t" bIns="91425" lIns="91425" rIns="91425" tIns="91425">
            <a:noAutofit/>
          </a:bodyPr>
          <a:lstStyle/>
          <a:p>
            <a:pPr indent="-228600" lvl="0" marL="457200" rtl="0">
              <a:spcBef>
                <a:spcPts val="0"/>
              </a:spcBef>
              <a:buSzPct val="100000"/>
            </a:pPr>
            <a:r>
              <a:rPr lang="en" sz="2400"/>
              <a:t>Fabrication difficulties</a:t>
            </a:r>
          </a:p>
          <a:p>
            <a:pPr indent="-228600" lvl="0" marL="457200" rtl="0">
              <a:spcBef>
                <a:spcPts val="0"/>
              </a:spcBef>
              <a:buSzPct val="100000"/>
            </a:pPr>
            <a:r>
              <a:rPr lang="en" sz="2400"/>
              <a:t>Measuring flow accurately</a:t>
            </a:r>
          </a:p>
          <a:p>
            <a:pPr indent="-228600" lvl="0" marL="457200" rtl="0">
              <a:spcBef>
                <a:spcPts val="0"/>
              </a:spcBef>
              <a:buSzPct val="100000"/>
            </a:pPr>
            <a:r>
              <a:rPr lang="en" sz="2400"/>
              <a:t>Dealing with sand in outflow</a:t>
            </a:r>
          </a:p>
          <a:p>
            <a:pPr indent="-228600" lvl="0" marL="457200" rtl="0">
              <a:spcBef>
                <a:spcPts val="0"/>
              </a:spcBef>
              <a:buSzPct val="100000"/>
            </a:pPr>
            <a:r>
              <a:rPr lang="en" sz="2400"/>
              <a:t>Air bubbles</a:t>
            </a:r>
          </a:p>
          <a:p>
            <a:pPr indent="-228600" lvl="0" marL="457200" rtl="0">
              <a:spcBef>
                <a:spcPts val="0"/>
              </a:spcBef>
              <a:buSzPct val="100000"/>
            </a:pPr>
            <a:r>
              <a:rPr lang="en" sz="2400"/>
              <a:t>Fluidizing the entire sand bed</a:t>
            </a:r>
          </a:p>
          <a:p>
            <a:pPr indent="-228600" lvl="0" marL="457200" rtl="0">
              <a:spcBef>
                <a:spcPts val="0"/>
              </a:spcBef>
              <a:buSzPct val="100000"/>
            </a:pPr>
            <a:r>
              <a:rPr lang="en" sz="2400"/>
              <a:t>Exclusion zones not working</a:t>
            </a:r>
          </a:p>
          <a:p>
            <a:pPr indent="457200" lvl="0" rtl="0">
              <a:spcBef>
                <a:spcPts val="0"/>
              </a:spcBef>
              <a:buNone/>
            </a:pPr>
            <a:r>
              <a:rPr lang="en" sz="2400"/>
              <a:t>and how to get sand out of them to test again</a:t>
            </a:r>
          </a:p>
          <a:p>
            <a:pPr rtl="0">
              <a:spcBef>
                <a:spcPts val="0"/>
              </a:spcBef>
              <a:buNone/>
            </a:pPr>
            <a:r>
              <a:rPr lang="en" sz="1100">
                <a:solidFill>
                  <a:schemeClr val="dk1"/>
                </a:solidFill>
                <a:latin typeface="Arial"/>
                <a:ea typeface="Arial"/>
                <a:cs typeface="Arial"/>
                <a:sym typeface="Arial"/>
              </a:rPr>
              <a:t> </a:t>
            </a:r>
          </a:p>
          <a:p>
            <a:pPr lvl="0">
              <a:spcBef>
                <a:spcPts val="0"/>
              </a:spcBef>
              <a:buNone/>
            </a:pPr>
            <a:r>
              <a:rPr lang="en" sz="1400" u="sng">
                <a:solidFill>
                  <a:schemeClr val="hlink"/>
                </a:solidFill>
                <a:hlinkClick r:id="rId3"/>
              </a:rPr>
              <a:t>backwash with extreme flow rate</a:t>
            </a:r>
          </a:p>
        </p:txBody>
      </p:sp>
      <p:sp>
        <p:nvSpPr>
          <p:cNvPr id="82" name="Shape 82"/>
          <p:cNvSpPr txBox="1"/>
          <p:nvPr>
            <p:ph type="title"/>
          </p:nvPr>
        </p:nvSpPr>
        <p:spPr>
          <a:xfrm>
            <a:off x="457200" y="205978"/>
            <a:ext cx="8229600" cy="994200"/>
          </a:xfrm>
          <a:prstGeom prst="rect">
            <a:avLst/>
          </a:prstGeom>
        </p:spPr>
        <p:txBody>
          <a:bodyPr anchorCtr="0" anchor="b" bIns="91425" lIns="91425" rIns="91425" tIns="91425">
            <a:noAutofit/>
          </a:bodyPr>
          <a:lstStyle/>
          <a:p>
            <a:pPr>
              <a:spcBef>
                <a:spcPts val="0"/>
              </a:spcBef>
              <a:buNone/>
            </a:pPr>
            <a:r>
              <a:rPr lang="en"/>
              <a:t>Challenges</a:t>
            </a:r>
          </a:p>
        </p:txBody>
      </p:sp>
      <p:pic>
        <p:nvPicPr>
          <p:cNvPr id="83" name="Shape 83"/>
          <p:cNvPicPr preferRelativeResize="0"/>
          <p:nvPr/>
        </p:nvPicPr>
        <p:blipFill>
          <a:blip r:embed="rId4">
            <a:alphaModFix/>
          </a:blip>
          <a:stretch>
            <a:fillRect/>
          </a:stretch>
        </p:blipFill>
        <p:spPr>
          <a:xfrm>
            <a:off x="5519925" y="205975"/>
            <a:ext cx="2398674" cy="3204400"/>
          </a:xfrm>
          <a:prstGeom prst="rect">
            <a:avLst/>
          </a:prstGeom>
          <a:noFill/>
          <a:ln>
            <a:noFill/>
          </a:ln>
        </p:spPr>
      </p:pic>
      <p:sp>
        <p:nvSpPr>
          <p:cNvPr id="84" name="Shape 84"/>
          <p:cNvSpPr txBox="1"/>
          <p:nvPr/>
        </p:nvSpPr>
        <p:spPr>
          <a:xfrm>
            <a:off x="5254075" y="3352225"/>
            <a:ext cx="4553399" cy="359099"/>
          </a:xfrm>
          <a:prstGeom prst="rect">
            <a:avLst/>
          </a:prstGeom>
          <a:noFill/>
          <a:ln>
            <a:noFill/>
          </a:ln>
        </p:spPr>
        <p:txBody>
          <a:bodyPr anchorCtr="0" anchor="t" bIns="91425" lIns="91425" rIns="91425" tIns="91425">
            <a:noAutofit/>
          </a:bodyPr>
          <a:lstStyle/>
          <a:p>
            <a:pPr lvl="0" rtl="0">
              <a:spcBef>
                <a:spcPts val="0"/>
              </a:spcBef>
              <a:buNone/>
            </a:pPr>
            <a:r>
              <a:rPr b="1" lang="en"/>
              <a:t>Figure 4: Filtration Experiment Setup</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 name="Shape 88"/>
        <p:cNvGrpSpPr/>
        <p:nvPr/>
      </p:nvGrpSpPr>
      <p:grpSpPr>
        <a:xfrm>
          <a:off x="0" y="0"/>
          <a:ext cx="0" cy="0"/>
          <a:chOff x="0" y="0"/>
          <a:chExt cx="0" cy="0"/>
        </a:xfrm>
      </p:grpSpPr>
      <p:sp>
        <p:nvSpPr>
          <p:cNvPr id="89" name="Shape 89"/>
          <p:cNvSpPr txBox="1"/>
          <p:nvPr>
            <p:ph idx="1" type="body"/>
          </p:nvPr>
        </p:nvSpPr>
        <p:spPr>
          <a:xfrm>
            <a:off x="457200" y="1244250"/>
            <a:ext cx="4576200" cy="3630300"/>
          </a:xfrm>
          <a:prstGeom prst="rect">
            <a:avLst/>
          </a:prstGeom>
        </p:spPr>
        <p:txBody>
          <a:bodyPr anchorCtr="0" anchor="t" bIns="91425" lIns="91425" rIns="91425" tIns="91425">
            <a:noAutofit/>
          </a:bodyPr>
          <a:lstStyle/>
          <a:p>
            <a:pPr indent="-228600" lvl="0" marL="457200" rtl="0">
              <a:spcBef>
                <a:spcPts val="0"/>
              </a:spcBef>
            </a:pPr>
            <a:r>
              <a:rPr lang="en"/>
              <a:t>Success in Filtration</a:t>
            </a:r>
          </a:p>
          <a:p>
            <a:pPr indent="-228600" lvl="1" marL="914400" rtl="0">
              <a:spcBef>
                <a:spcPts val="0"/>
              </a:spcBef>
            </a:pPr>
            <a:r>
              <a:rPr lang="en"/>
              <a:t>highest filtration flow rate was 22 ml/s</a:t>
            </a:r>
          </a:p>
          <a:p>
            <a:pPr rtl="0">
              <a:spcBef>
                <a:spcPts val="0"/>
              </a:spcBef>
              <a:buNone/>
            </a:pPr>
            <a:r>
              <a:t/>
            </a:r>
            <a:endParaRPr sz="1400"/>
          </a:p>
          <a:p>
            <a:pPr>
              <a:spcBef>
                <a:spcPts val="0"/>
              </a:spcBef>
              <a:buNone/>
            </a:pPr>
            <a:r>
              <a:rPr lang="en" sz="1400" u="sng">
                <a:solidFill>
                  <a:schemeClr val="hlink"/>
                </a:solidFill>
                <a:hlinkClick r:id="rId4"/>
              </a:rPr>
              <a:t>low flow filtration 2/23</a:t>
            </a:r>
          </a:p>
        </p:txBody>
      </p:sp>
      <p:sp>
        <p:nvSpPr>
          <p:cNvPr id="90" name="Shape 90"/>
          <p:cNvSpPr txBox="1"/>
          <p:nvPr>
            <p:ph type="title"/>
          </p:nvPr>
        </p:nvSpPr>
        <p:spPr>
          <a:xfrm>
            <a:off x="457200" y="205978"/>
            <a:ext cx="8229600" cy="994200"/>
          </a:xfrm>
          <a:prstGeom prst="rect">
            <a:avLst/>
          </a:prstGeom>
        </p:spPr>
        <p:txBody>
          <a:bodyPr anchorCtr="0" anchor="b" bIns="91425" lIns="91425" rIns="91425" tIns="91425">
            <a:noAutofit/>
          </a:bodyPr>
          <a:lstStyle/>
          <a:p>
            <a:pPr>
              <a:spcBef>
                <a:spcPts val="0"/>
              </a:spcBef>
              <a:buNone/>
            </a:pPr>
            <a:r>
              <a:rPr lang="en"/>
              <a:t>Progress I</a:t>
            </a:r>
          </a:p>
        </p:txBody>
      </p:sp>
      <p:pic>
        <p:nvPicPr>
          <p:cNvPr id="91" name="Shape 91"/>
          <p:cNvPicPr preferRelativeResize="0"/>
          <p:nvPr/>
        </p:nvPicPr>
        <p:blipFill>
          <a:blip r:embed="rId5">
            <a:alphaModFix/>
          </a:blip>
          <a:stretch>
            <a:fillRect/>
          </a:stretch>
        </p:blipFill>
        <p:spPr>
          <a:xfrm>
            <a:off x="5249600" y="1077675"/>
            <a:ext cx="3374724" cy="3079324"/>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sp>
        <p:nvSpPr>
          <p:cNvPr id="96" name="Shape 96"/>
          <p:cNvSpPr txBox="1"/>
          <p:nvPr>
            <p:ph idx="1" type="body"/>
          </p:nvPr>
        </p:nvSpPr>
        <p:spPr>
          <a:xfrm>
            <a:off x="457200" y="1274667"/>
            <a:ext cx="8229600" cy="3630300"/>
          </a:xfrm>
          <a:prstGeom prst="rect">
            <a:avLst/>
          </a:prstGeom>
        </p:spPr>
        <p:txBody>
          <a:bodyPr anchorCtr="0" anchor="t" bIns="91425" lIns="91425" rIns="91425" tIns="91425">
            <a:noAutofit/>
          </a:bodyPr>
          <a:lstStyle/>
          <a:p>
            <a:pPr indent="-228600" lvl="0" marL="457200" rtl="0">
              <a:spcBef>
                <a:spcPts val="0"/>
              </a:spcBef>
              <a:buSzPct val="100000"/>
            </a:pPr>
            <a:r>
              <a:rPr lang="en" sz="2400"/>
              <a:t>Recalculated hole sizes based on head loss</a:t>
            </a:r>
          </a:p>
          <a:p>
            <a:pPr indent="-228600" lvl="1" marL="914400" rtl="0">
              <a:spcBef>
                <a:spcPts val="0"/>
              </a:spcBef>
              <a:buSzPct val="100000"/>
            </a:pPr>
            <a:r>
              <a:rPr lang="en" sz="2400"/>
              <a:t>Karmen-Kozeny equation, loss through sand bed:</a:t>
            </a:r>
          </a:p>
          <a:p>
            <a:pPr rtl="0">
              <a:spcBef>
                <a:spcPts val="0"/>
              </a:spcBef>
              <a:buNone/>
            </a:pPr>
            <a:r>
              <a:t/>
            </a:r>
            <a:endParaRPr sz="2400"/>
          </a:p>
          <a:p>
            <a:pPr rtl="0">
              <a:spcBef>
                <a:spcPts val="0"/>
              </a:spcBef>
              <a:buNone/>
            </a:pPr>
            <a:r>
              <a:t/>
            </a:r>
            <a:endParaRPr sz="2400"/>
          </a:p>
          <a:p>
            <a:pPr lvl="0" rtl="0">
              <a:spcBef>
                <a:spcPts val="0"/>
              </a:spcBef>
              <a:buNone/>
            </a:pPr>
            <a:r>
              <a:t/>
            </a:r>
            <a:endParaRPr sz="2400"/>
          </a:p>
          <a:p>
            <a:pPr indent="-228600" lvl="1" marL="914400" rtl="0">
              <a:spcBef>
                <a:spcPts val="0"/>
              </a:spcBef>
              <a:buSzPct val="100000"/>
            </a:pPr>
            <a:r>
              <a:rPr lang="en" sz="2400"/>
              <a:t>Equation for head loss through an orifice:</a:t>
            </a:r>
          </a:p>
          <a:p>
            <a:pPr lvl="0">
              <a:spcBef>
                <a:spcPts val="0"/>
              </a:spcBef>
              <a:buNone/>
            </a:pPr>
            <a:r>
              <a:t/>
            </a:r>
            <a:endParaRPr sz="900"/>
          </a:p>
        </p:txBody>
      </p:sp>
      <p:sp>
        <p:nvSpPr>
          <p:cNvPr id="97" name="Shape 97"/>
          <p:cNvSpPr txBox="1"/>
          <p:nvPr>
            <p:ph type="title"/>
          </p:nvPr>
        </p:nvSpPr>
        <p:spPr>
          <a:xfrm>
            <a:off x="457200" y="205978"/>
            <a:ext cx="8229600" cy="994200"/>
          </a:xfrm>
          <a:prstGeom prst="rect">
            <a:avLst/>
          </a:prstGeom>
        </p:spPr>
        <p:txBody>
          <a:bodyPr anchorCtr="0" anchor="b" bIns="91425" lIns="91425" rIns="91425" tIns="91425">
            <a:noAutofit/>
          </a:bodyPr>
          <a:lstStyle/>
          <a:p>
            <a:pPr>
              <a:spcBef>
                <a:spcPts val="0"/>
              </a:spcBef>
              <a:buNone/>
            </a:pPr>
            <a:r>
              <a:rPr lang="en"/>
              <a:t>Progress II</a:t>
            </a:r>
          </a:p>
        </p:txBody>
      </p:sp>
      <p:pic>
        <p:nvPicPr>
          <p:cNvPr id="98" name="Shape 98"/>
          <p:cNvPicPr preferRelativeResize="0"/>
          <p:nvPr/>
        </p:nvPicPr>
        <p:blipFill>
          <a:blip r:embed="rId3">
            <a:alphaModFix/>
          </a:blip>
          <a:stretch>
            <a:fillRect/>
          </a:stretch>
        </p:blipFill>
        <p:spPr>
          <a:xfrm>
            <a:off x="1508937" y="3740600"/>
            <a:ext cx="6126112" cy="784749"/>
          </a:xfrm>
          <a:prstGeom prst="rect">
            <a:avLst/>
          </a:prstGeom>
          <a:noFill/>
          <a:ln>
            <a:noFill/>
          </a:ln>
        </p:spPr>
      </p:pic>
      <p:pic>
        <p:nvPicPr>
          <p:cNvPr id="99" name="Shape 99"/>
          <p:cNvPicPr preferRelativeResize="0"/>
          <p:nvPr/>
        </p:nvPicPr>
        <p:blipFill>
          <a:blip r:embed="rId4">
            <a:alphaModFix/>
          </a:blip>
          <a:stretch>
            <a:fillRect/>
          </a:stretch>
        </p:blipFill>
        <p:spPr>
          <a:xfrm>
            <a:off x="2305700" y="2295525"/>
            <a:ext cx="4532607" cy="784750"/>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txBox="1"/>
          <p:nvPr>
            <p:ph idx="1" type="body"/>
          </p:nvPr>
        </p:nvSpPr>
        <p:spPr>
          <a:xfrm>
            <a:off x="457200" y="1244242"/>
            <a:ext cx="8229600" cy="3630300"/>
          </a:xfrm>
          <a:prstGeom prst="rect">
            <a:avLst/>
          </a:prstGeom>
        </p:spPr>
        <p:txBody>
          <a:bodyPr anchorCtr="0" anchor="t" bIns="91425" lIns="91425" rIns="91425" tIns="91425">
            <a:noAutofit/>
          </a:bodyPr>
          <a:lstStyle/>
          <a:p>
            <a:pPr indent="-228600" lvl="0" marL="457200" rtl="0">
              <a:spcBef>
                <a:spcPts val="0"/>
              </a:spcBef>
              <a:buSzPct val="100000"/>
            </a:pPr>
            <a:r>
              <a:rPr lang="en" sz="2400"/>
              <a:t>Backwash with higher</a:t>
            </a:r>
            <a:r>
              <a:rPr lang="en"/>
              <a:t> </a:t>
            </a:r>
            <a:r>
              <a:rPr lang="en" sz="2400"/>
              <a:t>flow and smaller holes</a:t>
            </a:r>
          </a:p>
          <a:p>
            <a:pPr lvl="0" rtl="0">
              <a:spcBef>
                <a:spcPts val="0"/>
              </a:spcBef>
              <a:buNone/>
            </a:pPr>
            <a:r>
              <a:rPr lang="en" sz="2400"/>
              <a:t>	</a:t>
            </a:r>
            <a:r>
              <a:rPr lang="en" sz="1800" u="sng">
                <a:solidFill>
                  <a:schemeClr val="hlink"/>
                </a:solidFill>
                <a:hlinkClick r:id="rId4"/>
              </a:rPr>
              <a:t>backwash success 123.85ml/s_2</a:t>
            </a:r>
          </a:p>
          <a:p>
            <a:pPr lvl="0" rtl="0">
              <a:spcBef>
                <a:spcPts val="0"/>
              </a:spcBef>
              <a:buNone/>
            </a:pPr>
            <a:r>
              <a:t/>
            </a:r>
            <a:endParaRPr sz="900"/>
          </a:p>
          <a:p>
            <a:pPr lvl="0" rtl="0">
              <a:spcBef>
                <a:spcPts val="0"/>
              </a:spcBef>
              <a:buNone/>
            </a:pPr>
            <a:r>
              <a:t/>
            </a:r>
            <a:endParaRPr sz="900"/>
          </a:p>
          <a:p>
            <a:pPr indent="-228600" lvl="0" marL="457200" rtl="0">
              <a:spcBef>
                <a:spcPts val="0"/>
              </a:spcBef>
              <a:buSzPct val="100000"/>
            </a:pPr>
            <a:r>
              <a:rPr lang="en" sz="2400"/>
              <a:t>Smaller holes allowed higher filtration flow rate</a:t>
            </a:r>
          </a:p>
          <a:p>
            <a:pPr indent="-228600" lvl="1" marL="914400" rtl="0">
              <a:spcBef>
                <a:spcPts val="0"/>
              </a:spcBef>
              <a:buSzPct val="100000"/>
            </a:pPr>
            <a:r>
              <a:rPr lang="en" sz="2400"/>
              <a:t>with bigger holes : 22.5 ml/s</a:t>
            </a:r>
          </a:p>
          <a:p>
            <a:pPr indent="-228600" lvl="1" marL="914400" rtl="0">
              <a:spcBef>
                <a:spcPts val="0"/>
              </a:spcBef>
              <a:buSzPct val="100000"/>
            </a:pPr>
            <a:r>
              <a:rPr lang="en" sz="2400"/>
              <a:t>with smaller holes: 31.10 ml/s</a:t>
            </a:r>
          </a:p>
        </p:txBody>
      </p:sp>
      <p:sp>
        <p:nvSpPr>
          <p:cNvPr id="105" name="Shape 105"/>
          <p:cNvSpPr txBox="1"/>
          <p:nvPr>
            <p:ph type="title"/>
          </p:nvPr>
        </p:nvSpPr>
        <p:spPr>
          <a:xfrm>
            <a:off x="457200" y="205978"/>
            <a:ext cx="8229600" cy="994200"/>
          </a:xfrm>
          <a:prstGeom prst="rect">
            <a:avLst/>
          </a:prstGeom>
        </p:spPr>
        <p:txBody>
          <a:bodyPr anchorCtr="0" anchor="b" bIns="91425" lIns="91425" rIns="91425" tIns="91425">
            <a:noAutofit/>
          </a:bodyPr>
          <a:lstStyle/>
          <a:p>
            <a:pPr>
              <a:spcBef>
                <a:spcPts val="0"/>
              </a:spcBef>
              <a:buNone/>
            </a:pPr>
            <a:r>
              <a:rPr lang="en"/>
              <a:t>Progress III</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sp>
        <p:nvSpPr>
          <p:cNvPr id="110" name="Shape 110"/>
          <p:cNvSpPr txBox="1"/>
          <p:nvPr>
            <p:ph idx="1" type="body"/>
          </p:nvPr>
        </p:nvSpPr>
        <p:spPr>
          <a:xfrm>
            <a:off x="457200" y="1244242"/>
            <a:ext cx="8229600" cy="3630300"/>
          </a:xfrm>
          <a:prstGeom prst="rect">
            <a:avLst/>
          </a:prstGeom>
        </p:spPr>
        <p:txBody>
          <a:bodyPr anchorCtr="0" anchor="t" bIns="91425" lIns="91425" rIns="91425" tIns="91425">
            <a:noAutofit/>
          </a:bodyPr>
          <a:lstStyle/>
          <a:p>
            <a:pPr indent="-228600" lvl="0" marL="457200" rtl="0">
              <a:spcBef>
                <a:spcPts val="0"/>
              </a:spcBef>
              <a:buSzPct val="100000"/>
            </a:pPr>
            <a:r>
              <a:rPr lang="en" sz="3000"/>
              <a:t>Trial and error process to optimize the winged design</a:t>
            </a:r>
          </a:p>
          <a:p>
            <a:pPr indent="-228600" lvl="0" marL="457200" rtl="0">
              <a:spcBef>
                <a:spcPts val="0"/>
              </a:spcBef>
              <a:buSzPct val="100000"/>
            </a:pPr>
            <a:r>
              <a:rPr lang="en" sz="3000"/>
              <a:t>Use pump instead of sink to more accurately measure flow</a:t>
            </a:r>
          </a:p>
          <a:p>
            <a:pPr indent="-228600" lvl="0" marL="457200" rtl="0">
              <a:spcBef>
                <a:spcPts val="0"/>
              </a:spcBef>
              <a:buSzPct val="100000"/>
            </a:pPr>
            <a:r>
              <a:rPr lang="en" sz="3000"/>
              <a:t>Change design of inlet pipe potentially</a:t>
            </a:r>
          </a:p>
          <a:p>
            <a:pPr indent="-228600" lvl="0" marL="457200">
              <a:spcBef>
                <a:spcPts val="0"/>
              </a:spcBef>
              <a:buSzPct val="100000"/>
            </a:pPr>
            <a:r>
              <a:rPr lang="en" sz="3000"/>
              <a:t>Collaborate with other StaRs teams </a:t>
            </a:r>
          </a:p>
        </p:txBody>
      </p:sp>
      <p:sp>
        <p:nvSpPr>
          <p:cNvPr id="111" name="Shape 111"/>
          <p:cNvSpPr txBox="1"/>
          <p:nvPr>
            <p:ph type="title"/>
          </p:nvPr>
        </p:nvSpPr>
        <p:spPr>
          <a:xfrm>
            <a:off x="457200" y="205978"/>
            <a:ext cx="8229600" cy="994200"/>
          </a:xfrm>
          <a:prstGeom prst="rect">
            <a:avLst/>
          </a:prstGeom>
        </p:spPr>
        <p:txBody>
          <a:bodyPr anchorCtr="0" anchor="b" bIns="91425" lIns="91425" rIns="91425" tIns="91425">
            <a:noAutofit/>
          </a:bodyPr>
          <a:lstStyle/>
          <a:p>
            <a:pPr>
              <a:spcBef>
                <a:spcPts val="0"/>
              </a:spcBef>
              <a:buNone/>
            </a:pPr>
            <a:r>
              <a:rPr lang="en"/>
              <a:t>Next Steps </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wave">
  <a:themeElements>
    <a:clrScheme name="Custom 506">
      <a:dk1>
        <a:srgbClr val="000000"/>
      </a:dk1>
      <a:lt1>
        <a:srgbClr val="FFFFFF"/>
      </a:lt1>
      <a:dk2>
        <a:srgbClr val="00387E"/>
      </a:dk2>
      <a:lt2>
        <a:srgbClr val="C6DFFF"/>
      </a:lt2>
      <a:accent1>
        <a:srgbClr val="4F81BD"/>
      </a:accent1>
      <a:accent2>
        <a:srgbClr val="C0504D"/>
      </a:accent2>
      <a:accent3>
        <a:srgbClr val="9BBB59"/>
      </a:accent3>
      <a:accent4>
        <a:srgbClr val="8064A2"/>
      </a:accent4>
      <a:accent5>
        <a:srgbClr val="4BACC6"/>
      </a:accent5>
      <a:accent6>
        <a:srgbClr val="F79646"/>
      </a:accent6>
      <a:hlink>
        <a:srgbClr val="00387E"/>
      </a:hlink>
      <a:folHlink>
        <a:srgbClr val="96969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