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51" y="-11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08283962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10</a:t>
            </a:fld>
            <a:endParaRPr lang="es-H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11</a:t>
            </a:fld>
            <a:endParaRPr lang="es-H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12</a:t>
            </a:fld>
            <a:endParaRPr lang="es-H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14</a:t>
            </a:fld>
            <a:endParaRPr lang="es-H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15</a:t>
            </a:fld>
            <a:endParaRPr lang="es-H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6</a:t>
            </a:fld>
            <a:endParaRPr lang="es-H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7</a:t>
            </a:fld>
            <a:endParaRPr lang="es-H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9</a:t>
            </a:fld>
            <a:endParaRPr lang="es-H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4114800" y="2567375"/>
            <a:ext cx="3962399" cy="1110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2015 M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 15</a:t>
            </a: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Presentation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1342675" y="1329975"/>
            <a:ext cx="7772400" cy="902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5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Grit Removal 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5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Innovative Technologies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4591275" y="5007600"/>
            <a:ext cx="7945200" cy="77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2400">
                <a:solidFill>
                  <a:srgbClr val="FFFFFF"/>
                </a:solidFill>
              </a:rPr>
              <a:t>Annie Ding and Mary Millard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Side View</a:t>
            </a:r>
          </a:p>
        </p:txBody>
      </p:sp>
      <p:pic>
        <p:nvPicPr>
          <p:cNvPr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037" y="2081700"/>
            <a:ext cx="8611973" cy="3492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/>
          <p:nvPr/>
        </p:nvSpPr>
        <p:spPr>
          <a:xfrm>
            <a:off x="104075" y="1538125"/>
            <a:ext cx="2509499" cy="2405400"/>
          </a:xfrm>
          <a:prstGeom prst="ellipse">
            <a:avLst/>
          </a:prstGeom>
          <a:noFill/>
          <a:ln w="19050" cap="flat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Side View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925" y="1554550"/>
            <a:ext cx="7952824" cy="530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Another View</a:t>
            </a: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7525" y="1885075"/>
            <a:ext cx="6168951" cy="430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2312325" y="0"/>
            <a:ext cx="6831599" cy="1371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#3: </a:t>
            </a:r>
            <a:b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Channel GRU</a:t>
            </a:r>
          </a:p>
        </p:txBody>
      </p:sp>
      <p:pic>
        <p:nvPicPr>
          <p:cNvPr id="155" name="Shape 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4225" y="1781548"/>
            <a:ext cx="5551199" cy="416339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224850" y="1600200"/>
            <a:ext cx="5846099" cy="452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small, grit-removing sedimentation unit added into the first flocculation channel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Plate settlers </a:t>
            </a:r>
            <a:r>
              <a:rPr lang="es-HN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parallel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Analogous to a tiny rough sedimentation tank 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 constraints:</a:t>
            </a: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achieving desired capture velocity</a:t>
            </a: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feasibility of construction</a:t>
            </a: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overall height and plan view length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Flocculator: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 View</a:t>
            </a:r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325" y="1741200"/>
            <a:ext cx="7665348" cy="461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Flocculator: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Side View</a:t>
            </a:r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399" y="1480300"/>
            <a:ext cx="7706123" cy="537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Deliverables</a:t>
            </a:r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312250" y="1600200"/>
            <a:ext cx="8603100" cy="470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L/s plant to be constructed in Honduras!</a:t>
            </a:r>
          </a:p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509" y="2155200"/>
            <a:ext cx="8838991" cy="470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Deliverables</a:t>
            </a:r>
          </a:p>
        </p:txBody>
      </p:sp>
      <p:pic>
        <p:nvPicPr>
          <p:cNvPr id="183" name="Shape 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7450" y="1513500"/>
            <a:ext cx="6452699" cy="529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Work?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254425" y="1600200"/>
            <a:ext cx="4047600" cy="470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Keep tabs on 4 L/s plant being constructed! Ask for feedback about construction and utilization of the grit removal chamber.</a:t>
            </a:r>
          </a:p>
          <a:p>
            <a:pPr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Designing for very large flow rates</a:t>
            </a:r>
          </a:p>
          <a:p>
            <a:pPr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 cost estimates and comparisons</a:t>
            </a:r>
          </a:p>
        </p:txBody>
      </p:sp>
      <p:pic>
        <p:nvPicPr>
          <p:cNvPr id="190" name="Shape 1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025" y="1956112"/>
            <a:ext cx="4752975" cy="399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Picture/graph/table</a:t>
            </a:r>
          </a:p>
        </p:txBody>
      </p:sp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1506300"/>
            <a:ext cx="8305800" cy="622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207150" y="1716275"/>
            <a:ext cx="3246899" cy="5063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problem: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large sand particles clogging the flocculator!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solution: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addition of a grit-removing chamber that will reduce the plant’s plan view area </a:t>
            </a: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4050" y="1800172"/>
            <a:ext cx="7088348" cy="469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245750" y="280950"/>
            <a:ext cx="5207100" cy="1027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Our Goals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383900" y="1670575"/>
            <a:ext cx="3756299" cy="5007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Prevent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grit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-up in flocculator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plant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size</a:t>
            </a:r>
            <a:endParaRPr lang="es-HN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Cut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</a:t>
            </a:r>
            <a:endParaRPr lang="es-HN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operation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easier</a:t>
            </a:r>
            <a:endParaRPr lang="es-HN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1" rtl="0">
              <a:spcBef>
                <a:spcPts val="480"/>
              </a:spcBef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8600" y="2293813"/>
            <a:ext cx="5015250" cy="376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3245750" y="280950"/>
            <a:ext cx="5207100" cy="1027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Critical Assumptions!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383900" y="1670575"/>
            <a:ext cx="4837799" cy="4805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Relaxed maximum EDR</a:t>
            </a: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s-HN" sz="32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cGrit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lang="es-HN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mm/s          (can be up to 16 mm/s)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Relaxed minimum collision potential</a:t>
            </a: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ψ = </a:t>
            </a:r>
            <a:r>
              <a:rPr lang="es-HN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 m</a:t>
            </a:r>
            <a:r>
              <a:rPr lang="es-HN" sz="3200" b="1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⅔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width = human width! (~50 cm)</a:t>
            </a:r>
          </a:p>
          <a:p>
            <a:pPr lvl="1" rtl="0">
              <a:spcBef>
                <a:spcPts val="480"/>
              </a:spcBef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1699" y="1603174"/>
            <a:ext cx="3705372" cy="4940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11100" y="228600"/>
            <a:ext cx="70329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</a:t>
            </a:r>
            <a:r>
              <a:rPr lang="es-HN" sz="40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#1: </a:t>
            </a:r>
            <a:br>
              <a:rPr lang="es-HN" sz="40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GRF (Grit Removing Flocculator)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4343400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Grit</a:t>
            </a:r>
            <a:r>
              <a:rPr lang="es-HN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removal</a:t>
            </a:r>
            <a:r>
              <a:rPr lang="es-HN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s-HN" sz="3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sedimentation</a:t>
            </a:r>
            <a:r>
              <a:rPr lang="es-HN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es-HN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</a:t>
            </a:r>
            <a:r>
              <a:rPr lang="es-HN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es-HN" sz="32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HN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</a:t>
            </a:r>
            <a:r>
              <a:rPr lang="es-HN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channel</a:t>
            </a:r>
            <a:r>
              <a:rPr lang="es-HN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s-HN" sz="32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HN" sz="3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flocculator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Plate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settlers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series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s-HN" sz="3200" b="0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ain</a:t>
            </a:r>
            <a:r>
              <a:rPr lang="es-HN" sz="32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b="0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constraint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marL="457200" marR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baffle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spacing</a:t>
            </a:r>
            <a:r>
              <a:rPr lang="es-HN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requirements</a:t>
            </a:r>
            <a:endParaRPr lang="es-HN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Shape 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0336" y="1981200"/>
            <a:ext cx="4547099" cy="3900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GRF: Top View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7224" y="1526549"/>
            <a:ext cx="6260248" cy="5061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GRF: Side View</a:t>
            </a:r>
          </a:p>
        </p:txBody>
      </p:sp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762" y="2012300"/>
            <a:ext cx="7674473" cy="3795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#2:</a:t>
            </a:r>
            <a:b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Entrance GRU</a:t>
            </a:r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44599" cy="374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elevated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sedimentation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inside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minimized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entrance</a:t>
            </a:r>
            <a:r>
              <a:rPr lang="es-HN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tank</a:t>
            </a:r>
            <a:endParaRPr lang="es-HN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</a:t>
            </a:r>
            <a:r>
              <a:rPr lang="es-HN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constraints</a:t>
            </a:r>
            <a:r>
              <a:rPr lang="es-HN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achieving</a:t>
            </a:r>
            <a:r>
              <a:rPr lang="es-HN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capture </a:t>
            </a:r>
            <a:r>
              <a:rPr lang="es-HN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velocity</a:t>
            </a:r>
            <a:endParaRPr lang="es-HN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feasibility</a:t>
            </a:r>
            <a:r>
              <a:rPr lang="es-HN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s-HN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construction</a:t>
            </a:r>
            <a:endParaRPr lang="es-HN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</a:t>
            </a:r>
            <a:r>
              <a:rPr lang="es-HN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distribution</a:t>
            </a:r>
            <a:endParaRPr lang="es-HN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Shape 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3400" y="2398400"/>
            <a:ext cx="4990003" cy="3742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 View</a:t>
            </a:r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5875" y="1538125"/>
            <a:ext cx="6472224" cy="5255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On-screen Show (4:3)</PresentationFormat>
  <Paragraphs>73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AguaClara English</vt:lpstr>
      <vt:lpstr>Grit Removal  Innovative Technologies</vt:lpstr>
      <vt:lpstr>Introduction</vt:lpstr>
      <vt:lpstr>Our Goals</vt:lpstr>
      <vt:lpstr>Critical Assumptions!</vt:lpstr>
      <vt:lpstr>Design #1:  GRF (Grit Removing Flocculator)</vt:lpstr>
      <vt:lpstr>GRF: Top View</vt:lpstr>
      <vt:lpstr>GRF: Side View</vt:lpstr>
      <vt:lpstr>Design #2: Entrance GRU</vt:lpstr>
      <vt:lpstr>GRU in Entrance Tank: Top View</vt:lpstr>
      <vt:lpstr>GRU in Entrance Tank: Side View</vt:lpstr>
      <vt:lpstr>GRU in Entrance Tank: Side View</vt:lpstr>
      <vt:lpstr>GRU in Entrance Tank: Another View</vt:lpstr>
      <vt:lpstr>Design #3:  Channel GRU</vt:lpstr>
      <vt:lpstr>GRU in Flocculator: Top View</vt:lpstr>
      <vt:lpstr>GRU in Flocculator: Side View</vt:lpstr>
      <vt:lpstr>Deliverables</vt:lpstr>
      <vt:lpstr>Deliverables</vt:lpstr>
      <vt:lpstr>Future Work?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Grit Removal  Innovative Technologies</dc:title>
  <cp:lastModifiedBy>Annie Ding</cp:lastModifiedBy>
  <cp:revision>1</cp:revision>
  <dcterms:modified xsi:type="dcterms:W3CDTF">2015-05-13T19:28:37Z</dcterms:modified>
</cp:coreProperties>
</file>