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89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D9922-3525-4F48-8397-30CA125E9BD7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2E02-0312-4611-B2D4-36060A4F29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D9922-3525-4F48-8397-30CA125E9BD7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2E02-0312-4611-B2D4-36060A4F29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D9922-3525-4F48-8397-30CA125E9BD7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2E02-0312-4611-B2D4-36060A4F29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D9922-3525-4F48-8397-30CA125E9BD7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2E02-0312-4611-B2D4-36060A4F29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D9922-3525-4F48-8397-30CA125E9BD7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2E02-0312-4611-B2D4-36060A4F29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D9922-3525-4F48-8397-30CA125E9BD7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2E02-0312-4611-B2D4-36060A4F29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D9922-3525-4F48-8397-30CA125E9BD7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2E02-0312-4611-B2D4-36060A4F29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D9922-3525-4F48-8397-30CA125E9BD7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2E02-0312-4611-B2D4-36060A4F29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D9922-3525-4F48-8397-30CA125E9BD7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2E02-0312-4611-B2D4-36060A4F29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D9922-3525-4F48-8397-30CA125E9BD7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2E02-0312-4611-B2D4-36060A4F29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BD9922-3525-4F48-8397-30CA125E9BD7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192E02-0312-4611-B2D4-36060A4F29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BD9922-3525-4F48-8397-30CA125E9BD7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192E02-0312-4611-B2D4-36060A4F294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562600" y="1905000"/>
            <a:ext cx="3429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Lane 1 - Pepperoni sample 1</a:t>
            </a:r>
          </a:p>
          <a:p>
            <a:r>
              <a:rPr lang="en-US" dirty="0" smtClean="0"/>
              <a:t>Lane 2 - Pepperoni sample 2</a:t>
            </a:r>
          </a:p>
          <a:p>
            <a:r>
              <a:rPr lang="en-US" dirty="0" smtClean="0"/>
              <a:t>Lane 3 - Pepperoni slicer</a:t>
            </a:r>
          </a:p>
          <a:p>
            <a:r>
              <a:rPr lang="en-US" dirty="0" smtClean="0"/>
              <a:t>Lane 4 - Pepperoni storage room</a:t>
            </a:r>
          </a:p>
          <a:p>
            <a:r>
              <a:rPr lang="en-US" dirty="0" smtClean="0"/>
              <a:t>Lane 5 - Pepperoni sample 3</a:t>
            </a:r>
          </a:p>
          <a:p>
            <a:r>
              <a:rPr lang="en-US" dirty="0" smtClean="0"/>
              <a:t>Lane 6 - Marker</a:t>
            </a:r>
          </a:p>
          <a:p>
            <a:r>
              <a:rPr lang="en-US" dirty="0" smtClean="0"/>
              <a:t>Lane 7 - Jason Smith </a:t>
            </a:r>
          </a:p>
          <a:p>
            <a:r>
              <a:rPr lang="en-US" dirty="0" smtClean="0"/>
              <a:t>Lane 8 - </a:t>
            </a:r>
            <a:r>
              <a:rPr lang="en-US" dirty="0" err="1" smtClean="0"/>
              <a:t>Silin</a:t>
            </a:r>
            <a:r>
              <a:rPr lang="en-US" dirty="0" smtClean="0"/>
              <a:t> Smith</a:t>
            </a:r>
          </a:p>
          <a:p>
            <a:r>
              <a:rPr lang="en-US" dirty="0" smtClean="0"/>
              <a:t>Lane 9 - Al Smith</a:t>
            </a:r>
          </a:p>
          <a:p>
            <a:r>
              <a:rPr lang="en-US" dirty="0" smtClean="0"/>
              <a:t>Lane 10 - Marker</a:t>
            </a:r>
          </a:p>
          <a:p>
            <a:r>
              <a:rPr lang="en-US" dirty="0" smtClean="0"/>
              <a:t>Lane 11 - Tom Smith</a:t>
            </a:r>
          </a:p>
          <a:p>
            <a:r>
              <a:rPr lang="en-US" dirty="0" smtClean="0"/>
              <a:t>Lane 12 - Deanna Smith </a:t>
            </a:r>
          </a:p>
          <a:p>
            <a:r>
              <a:rPr lang="en-US" dirty="0" smtClean="0"/>
              <a:t>Lane 13 - Marker</a:t>
            </a:r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905000"/>
            <a:ext cx="5331445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52400" y="1143000"/>
            <a:ext cx="5410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PFGE results</a:t>
            </a:r>
            <a:endParaRPr lang="en-US" sz="36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</TotalTime>
  <Words>68</Words>
  <Application>Microsoft Office PowerPoint</Application>
  <PresentationFormat>On-screen Show (4:3)</PresentationFormat>
  <Paragraphs>14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Jihun Kang</dc:creator>
  <cp:lastModifiedBy>Steven K Warchocki</cp:lastModifiedBy>
  <cp:revision>1</cp:revision>
  <dcterms:created xsi:type="dcterms:W3CDTF">2014-10-31T22:23:22Z</dcterms:created>
  <dcterms:modified xsi:type="dcterms:W3CDTF">2014-11-06T17:21:40Z</dcterms:modified>
</cp:coreProperties>
</file>